
<file path=[Content_Types].xml><?xml version="1.0" encoding="utf-8"?>
<Types xmlns="http://schemas.openxmlformats.org/package/2006/content-types">
  <Default Extension="jpeg" ContentType="image/jpeg"/>
  <Default Extension="png" ContentType="image/png"/>
  <Default Extension="rels" ContentType="application/vnd.openxmlformats-package.relationships+xml"/>
  <Default Extension="svg" ContentType="image/svg+xml"/>
  <Default Extension="xml" ContentType="application/xml"/>
  <Override PartName="/ppt/presentation.xml" ContentType="application/vnd.openxmlformats-officedocument.presentationml.presentation.main+xml"/>
  <Override PartName="/ppt/slideMasters/slideMaster1.xml" ContentType="application/vnd.openxmlformats-officedocument.presentationml.slideMaster+xml"/>
  <Override PartName="/ppt/slideMasters/slideMaster2.xml" ContentType="application/vnd.openxmlformats-officedocument.presentationml.slideMaster+xml"/>
  <Override PartName="/ppt/slides/slide1.xml" ContentType="application/vnd.openxmlformats-officedocument.presentationml.slide+xml"/>
  <Override PartName="/ppt/slides/slide2.xml" ContentType="application/vnd.openxmlformats-officedocument.presentationml.slide+xml"/>
  <Override PartName="/ppt/slides/slide3.xml" ContentType="application/vnd.openxmlformats-officedocument.presentationml.slide+xml"/>
  <Override PartName="/ppt/slides/slide4.xml" ContentType="application/vnd.openxmlformats-officedocument.presentationml.slide+xml"/>
  <Override PartName="/ppt/slides/slide5.xml" ContentType="application/vnd.openxmlformats-officedocument.presentationml.slide+xml"/>
  <Override PartName="/ppt/slides/slide6.xml" ContentType="application/vnd.openxmlformats-officedocument.presentationml.slide+xml"/>
  <Override PartName="/ppt/slides/slide7.xml" ContentType="application/vnd.openxmlformats-officedocument.presentationml.slide+xml"/>
  <Override PartName="/ppt/slides/slide8.xml" ContentType="application/vnd.openxmlformats-officedocument.presentationml.slide+xml"/>
  <Override PartName="/ppt/slides/slide9.xml" ContentType="application/vnd.openxmlformats-officedocument.presentationml.slide+xml"/>
  <Override PartName="/ppt/slides/slide10.xml" ContentType="application/vnd.openxmlformats-officedocument.presentationml.slide+xml"/>
  <Override PartName="/ppt/slides/slide11.xml" ContentType="application/vnd.openxmlformats-officedocument.presentationml.slide+xml"/>
  <Override PartName="/ppt/slides/slide12.xml" ContentType="application/vnd.openxmlformats-officedocument.presentationml.slide+xml"/>
  <Override PartName="/ppt/slides/slide13.xml" ContentType="application/vnd.openxmlformats-officedocument.presentationml.slide+xml"/>
  <Override PartName="/ppt/slides/slide14.xml" ContentType="application/vnd.openxmlformats-officedocument.presentationml.slide+xml"/>
  <Override PartName="/ppt/slides/slide15.xml" ContentType="application/vnd.openxmlformats-officedocument.presentationml.slide+xml"/>
  <Override PartName="/ppt/slides/slide16.xml" ContentType="application/vnd.openxmlformats-officedocument.presentationml.slide+xml"/>
  <Override PartName="/ppt/slides/slide17.xml" ContentType="application/vnd.openxmlformats-officedocument.presentationml.slide+xml"/>
  <Override PartName="/ppt/slides/slide18.xml" ContentType="application/vnd.openxmlformats-officedocument.presentationml.slide+xml"/>
  <Override PartName="/ppt/slides/slide19.xml" ContentType="application/vnd.openxmlformats-officedocument.presentationml.slide+xml"/>
  <Override PartName="/ppt/slides/slide20.xml" ContentType="application/vnd.openxmlformats-officedocument.presentationml.slide+xml"/>
  <Override PartName="/ppt/slides/slide21.xml" ContentType="application/vnd.openxmlformats-officedocument.presentationml.slide+xml"/>
  <Override PartName="/ppt/slides/slide22.xml" ContentType="application/vnd.openxmlformats-officedocument.presentationml.slide+xml"/>
  <Override PartName="/ppt/slides/slide23.xml" ContentType="application/vnd.openxmlformats-officedocument.presentationml.slide+xml"/>
  <Override PartName="/ppt/slides/slide24.xml" ContentType="application/vnd.openxmlformats-officedocument.presentationml.slide+xml"/>
  <Override PartName="/ppt/slides/slide25.xml" ContentType="application/vnd.openxmlformats-officedocument.presentationml.slide+xml"/>
  <Override PartName="/ppt/slides/slide26.xml" ContentType="application/vnd.openxmlformats-officedocument.presentationml.slide+xml"/>
  <Override PartName="/ppt/slides/slide27.xml" ContentType="application/vnd.openxmlformats-officedocument.presentationml.slide+xml"/>
  <Override PartName="/ppt/slides/slide28.xml" ContentType="application/vnd.openxmlformats-officedocument.presentationml.slide+xml"/>
  <Override PartName="/ppt/slides/slide29.xml" ContentType="application/vnd.openxmlformats-officedocument.presentationml.slide+xml"/>
  <Override PartName="/ppt/slides/slide30.xml" ContentType="application/vnd.openxmlformats-officedocument.presentationml.slide+xml"/>
  <Override PartName="/ppt/slides/slide31.xml" ContentType="application/vnd.openxmlformats-officedocument.presentationml.slide+xml"/>
  <Override PartName="/ppt/slides/slide32.xml" ContentType="application/vnd.openxmlformats-officedocument.presentationml.slide+xml"/>
  <Override PartName="/ppt/slides/slide33.xml" ContentType="application/vnd.openxmlformats-officedocument.presentationml.slide+xml"/>
  <Override PartName="/ppt/slides/slide34.xml" ContentType="application/vnd.openxmlformats-officedocument.presentationml.slide+xml"/>
  <Override PartName="/ppt/slides/slide35.xml" ContentType="application/vnd.openxmlformats-officedocument.presentationml.slide+xml"/>
  <Override PartName="/ppt/slides/slide36.xml" ContentType="application/vnd.openxmlformats-officedocument.presentationml.slide+xml"/>
  <Override PartName="/ppt/slides/slide37.xml" ContentType="application/vnd.openxmlformats-officedocument.presentationml.slide+xml"/>
  <Override PartName="/ppt/slides/slide38.xml" ContentType="application/vnd.openxmlformats-officedocument.presentationml.slide+xml"/>
  <Override PartName="/ppt/slides/slide39.xml" ContentType="application/vnd.openxmlformats-officedocument.presentationml.slide+xml"/>
  <Override PartName="/ppt/slides/slide40.xml" ContentType="application/vnd.openxmlformats-officedocument.presentationml.slide+xml"/>
  <Override PartName="/ppt/slides/slide41.xml" ContentType="application/vnd.openxmlformats-officedocument.presentationml.slide+xml"/>
  <Override PartName="/ppt/slides/slide42.xml" ContentType="application/vnd.openxmlformats-officedocument.presentationml.slide+xml"/>
  <Override PartName="/ppt/slides/slide43.xml" ContentType="application/vnd.openxmlformats-officedocument.presentationml.slide+xml"/>
  <Override PartName="/ppt/slides/slide44.xml" ContentType="application/vnd.openxmlformats-officedocument.presentationml.slide+xml"/>
  <Override PartName="/ppt/slides/slide45.xml" ContentType="application/vnd.openxmlformats-officedocument.presentationml.slide+xml"/>
  <Override PartName="/ppt/slides/slide46.xml" ContentType="application/vnd.openxmlformats-officedocument.presentationml.slide+xml"/>
  <Override PartName="/ppt/slides/slide47.xml" ContentType="application/vnd.openxmlformats-officedocument.presentationml.slide+xml"/>
  <Override PartName="/ppt/slides/slide48.xml" ContentType="application/vnd.openxmlformats-officedocument.presentationml.slide+xml"/>
  <Override PartName="/ppt/slides/slide49.xml" ContentType="application/vnd.openxmlformats-officedocument.presentationml.slide+xml"/>
  <Override PartName="/ppt/slides/slide50.xml" ContentType="application/vnd.openxmlformats-officedocument.presentationml.slide+xml"/>
  <Override PartName="/ppt/slides/slide51.xml" ContentType="application/vnd.openxmlformats-officedocument.presentationml.slide+xml"/>
  <Override PartName="/ppt/slides/slide52.xml" ContentType="application/vnd.openxmlformats-officedocument.presentationml.slide+xml"/>
  <Override PartName="/ppt/slides/slide53.xml" ContentType="application/vnd.openxmlformats-officedocument.presentationml.slide+xml"/>
  <Override PartName="/ppt/slides/slide54.xml" ContentType="application/vnd.openxmlformats-officedocument.presentationml.slide+xml"/>
  <Override PartName="/ppt/slides/slide55.xml" ContentType="application/vnd.openxmlformats-officedocument.presentationml.slide+xml"/>
  <Override PartName="/ppt/slides/slide56.xml" ContentType="application/vnd.openxmlformats-officedocument.presentationml.slide+xml"/>
  <Override PartName="/ppt/slides/slide57.xml" ContentType="application/vnd.openxmlformats-officedocument.presentationml.slide+xml"/>
  <Override PartName="/ppt/slides/slide58.xml" ContentType="application/vnd.openxmlformats-officedocument.presentationml.slide+xml"/>
  <Override PartName="/ppt/slides/slide59.xml" ContentType="application/vnd.openxmlformats-officedocument.presentationml.slide+xml"/>
  <Override PartName="/ppt/slides/slide60.xml" ContentType="application/vnd.openxmlformats-officedocument.presentationml.slide+xml"/>
  <Override PartName="/ppt/slides/slide61.xml" ContentType="application/vnd.openxmlformats-officedocument.presentationml.slide+xml"/>
  <Override PartName="/ppt/slides/slide62.xml" ContentType="application/vnd.openxmlformats-officedocument.presentationml.slide+xml"/>
  <Override PartName="/ppt/slides/slide63.xml" ContentType="application/vnd.openxmlformats-officedocument.presentationml.slide+xml"/>
  <Override PartName="/ppt/slides/slide64.xml" ContentType="application/vnd.openxmlformats-officedocument.presentationml.slide+xml"/>
  <Override PartName="/ppt/slides/slide65.xml" ContentType="application/vnd.openxmlformats-officedocument.presentationml.slide+xml"/>
  <Override PartName="/ppt/slides/slide66.xml" ContentType="application/vnd.openxmlformats-officedocument.presentationml.slide+xml"/>
  <Override PartName="/ppt/slides/slide67.xml" ContentType="application/vnd.openxmlformats-officedocument.presentationml.slide+xml"/>
  <Override PartName="/ppt/slides/slide68.xml" ContentType="application/vnd.openxmlformats-officedocument.presentationml.slide+xml"/>
  <Override PartName="/ppt/slides/slide69.xml" ContentType="application/vnd.openxmlformats-officedocument.presentationml.slide+xml"/>
  <Override PartName="/ppt/slides/slide70.xml" ContentType="application/vnd.openxmlformats-officedocument.presentationml.slide+xml"/>
  <Override PartName="/ppt/slides/slide71.xml" ContentType="application/vnd.openxmlformats-officedocument.presentationml.slide+xml"/>
  <Override PartName="/ppt/slides/slide72.xml" ContentType="application/vnd.openxmlformats-officedocument.presentationml.slide+xml"/>
  <Override PartName="/ppt/slides/slide73.xml" ContentType="application/vnd.openxmlformats-officedocument.presentationml.slide+xml"/>
  <Override PartName="/ppt/slides/slide74.xml" ContentType="application/vnd.openxmlformats-officedocument.presentationml.slide+xml"/>
  <Override PartName="/ppt/slides/slide75.xml" ContentType="application/vnd.openxmlformats-officedocument.presentationml.slide+xml"/>
  <Override PartName="/ppt/slides/slide76.xml" ContentType="application/vnd.openxmlformats-officedocument.presentationml.slide+xml"/>
  <Override PartName="/ppt/slides/slide77.xml" ContentType="application/vnd.openxmlformats-officedocument.presentationml.slide+xml"/>
  <Override PartName="/ppt/slides/slide78.xml" ContentType="application/vnd.openxmlformats-officedocument.presentationml.slide+xml"/>
  <Override PartName="/ppt/slides/slide79.xml" ContentType="application/vnd.openxmlformats-officedocument.presentationml.slide+xml"/>
  <Override PartName="/ppt/slides/slide80.xml" ContentType="application/vnd.openxmlformats-officedocument.presentationml.slide+xml"/>
  <Override PartName="/ppt/slides/slide81.xml" ContentType="application/vnd.openxmlformats-officedocument.presentationml.slide+xml"/>
  <Override PartName="/ppt/slides/slide82.xml" ContentType="application/vnd.openxmlformats-officedocument.presentationml.slide+xml"/>
  <Override PartName="/ppt/slides/slide83.xml" ContentType="application/vnd.openxmlformats-officedocument.presentationml.slide+xml"/>
  <Override PartName="/ppt/slides/slide84.xml" ContentType="application/vnd.openxmlformats-officedocument.presentationml.slide+xml"/>
  <Override PartName="/ppt/slides/slide85.xml" ContentType="application/vnd.openxmlformats-officedocument.presentationml.slide+xml"/>
  <Override PartName="/ppt/slides/slide86.xml" ContentType="application/vnd.openxmlformats-officedocument.presentationml.slide+xml"/>
  <Override PartName="/ppt/slides/slide87.xml" ContentType="application/vnd.openxmlformats-officedocument.presentationml.slide+xml"/>
  <Override PartName="/ppt/slides/slide88.xml" ContentType="application/vnd.openxmlformats-officedocument.presentationml.slide+xml"/>
  <Override PartName="/ppt/slides/slide89.xml" ContentType="application/vnd.openxmlformats-officedocument.presentationml.slide+xml"/>
  <Override PartName="/ppt/slides/slide90.xml" ContentType="application/vnd.openxmlformats-officedocument.presentationml.slide+xml"/>
  <Override PartName="/ppt/slides/slide91.xml" ContentType="application/vnd.openxmlformats-officedocument.presentationml.slide+xml"/>
  <Override PartName="/ppt/notesMasters/notesMaster1.xml" ContentType="application/vnd.openxmlformats-officedocument.presentationml.notesMaster+xml"/>
  <Override PartName="/ppt/presProps.xml" ContentType="application/vnd.openxmlformats-officedocument.presentationml.presProps+xml"/>
  <Override PartName="/ppt/viewProps.xml" ContentType="application/vnd.openxmlformats-officedocument.presentationml.viewProps+xml"/>
  <Override PartName="/ppt/theme/theme1.xml" ContentType="application/vnd.openxmlformats-officedocument.theme+xml"/>
  <Override PartName="/ppt/tableStyles.xml" ContentType="application/vnd.openxmlformats-officedocument.presentationml.tableStyles+xml"/>
  <Override PartName="/ppt/slideLayouts/slideLayout1.xml" ContentType="application/vnd.openxmlformats-officedocument.presentationml.slideLayout+xml"/>
  <Override PartName="/ppt/slideLayouts/slideLayout2.xml" ContentType="application/vnd.openxmlformats-officedocument.presentationml.slideLayout+xml"/>
  <Override PartName="/ppt/slideLayouts/slideLayout3.xml" ContentType="application/vnd.openxmlformats-officedocument.presentationml.slideLayout+xml"/>
  <Override PartName="/ppt/slideLayouts/slideLayout4.xml" ContentType="application/vnd.openxmlformats-officedocument.presentationml.slideLayout+xml"/>
  <Override PartName="/ppt/slideLayouts/slideLayout5.xml" ContentType="application/vnd.openxmlformats-officedocument.presentationml.slideLayout+xml"/>
  <Override PartName="/ppt/slideLayouts/slideLayout6.xml" ContentType="application/vnd.openxmlformats-officedocument.presentationml.slideLayout+xml"/>
  <Override PartName="/ppt/slideLayouts/slideLayout7.xml" ContentType="application/vnd.openxmlformats-officedocument.presentationml.slideLayout+xml"/>
  <Override PartName="/ppt/slideLayouts/slideLayout8.xml" ContentType="application/vnd.openxmlformats-officedocument.presentationml.slideLayout+xml"/>
  <Override PartName="/ppt/slideLayouts/slideLayout9.xml" ContentType="application/vnd.openxmlformats-officedocument.presentationml.slideLayout+xml"/>
  <Override PartName="/ppt/slideLayouts/slideLayout10.xml" ContentType="application/vnd.openxmlformats-officedocument.presentationml.slideLayout+xml"/>
  <Override PartName="/ppt/slideLayouts/slideLayout11.xml" ContentType="application/vnd.openxmlformats-officedocument.presentationml.slideLayout+xml"/>
  <Override PartName="/ppt/slideLayouts/slideLayout12.xml" ContentType="application/vnd.openxmlformats-officedocument.presentationml.slideLayout+xml"/>
  <Override PartName="/ppt/slideLayouts/slideLayout13.xml" ContentType="application/vnd.openxmlformats-officedocument.presentationml.slideLayout+xml"/>
  <Override PartName="/ppt/slideLayouts/slideLayout14.xml" ContentType="application/vnd.openxmlformats-officedocument.presentationml.slideLayout+xml"/>
  <Override PartName="/ppt/slideLayouts/slideLayout15.xml" ContentType="application/vnd.openxmlformats-officedocument.presentationml.slideLayout+xml"/>
  <Override PartName="/ppt/slideLayouts/slideLayout16.xml" ContentType="application/vnd.openxmlformats-officedocument.presentationml.slideLayout+xml"/>
  <Override PartName="/ppt/slideLayouts/slideLayout17.xml" ContentType="application/vnd.openxmlformats-officedocument.presentationml.slideLayout+xml"/>
  <Override PartName="/ppt/slideLayouts/slideLayout18.xml" ContentType="application/vnd.openxmlformats-officedocument.presentationml.slideLayout+xml"/>
  <Override PartName="/ppt/slideLayouts/slideLayout19.xml" ContentType="application/vnd.openxmlformats-officedocument.presentationml.slideLayout+xml"/>
  <Override PartName="/ppt/slideLayouts/slideLayout20.xml" ContentType="application/vnd.openxmlformats-officedocument.presentationml.slideLayout+xml"/>
  <Override PartName="/ppt/slideLayouts/slideLayout21.xml" ContentType="application/vnd.openxmlformats-officedocument.presentationml.slideLayout+xml"/>
  <Override PartName="/ppt/slideLayouts/slideLayout22.xml" ContentType="application/vnd.openxmlformats-officedocument.presentationml.slideLayout+xml"/>
  <Override PartName="/ppt/slideLayouts/slideLayout23.xml" ContentType="application/vnd.openxmlformats-officedocument.presentationml.slideLayout+xml"/>
  <Override PartName="/ppt/slideLayouts/slideLayout24.xml" ContentType="application/vnd.openxmlformats-officedocument.presentationml.slideLayout+xml"/>
  <Override PartName="/ppt/slideLayouts/slideLayout25.xml" ContentType="application/vnd.openxmlformats-officedocument.presentationml.slideLayout+xml"/>
  <Override PartName="/ppt/slideLayouts/slideLayout26.xml" ContentType="application/vnd.openxmlformats-officedocument.presentationml.slideLayout+xml"/>
  <Override PartName="/ppt/slideLayouts/slideLayout27.xml" ContentType="application/vnd.openxmlformats-officedocument.presentationml.slideLayout+xml"/>
  <Override PartName="/ppt/slideLayouts/slideLayout28.xml" ContentType="application/vnd.openxmlformats-officedocument.presentationml.slideLayout+xml"/>
  <Override PartName="/ppt/slideLayouts/slideLayout29.xml" ContentType="application/vnd.openxmlformats-officedocument.presentationml.slideLayout+xml"/>
  <Override PartName="/ppt/slideLayouts/slideLayout30.xml" ContentType="application/vnd.openxmlformats-officedocument.presentationml.slideLayout+xml"/>
  <Override PartName="/ppt/slideLayouts/slideLayout31.xml" ContentType="application/vnd.openxmlformats-officedocument.presentationml.slideLayout+xml"/>
  <Override PartName="/ppt/slideLayouts/slideLayout32.xml" ContentType="application/vnd.openxmlformats-officedocument.presentationml.slideLayout+xml"/>
  <Override PartName="/ppt/slideLayouts/slideLayout33.xml" ContentType="application/vnd.openxmlformats-officedocument.presentationml.slideLayout+xml"/>
  <Override PartName="/ppt/slideLayouts/slideLayout34.xml" ContentType="application/vnd.openxmlformats-officedocument.presentationml.slideLayout+xml"/>
  <Override PartName="/ppt/slideLayouts/slideLayout35.xml" ContentType="application/vnd.openxmlformats-officedocument.presentationml.slideLayout+xml"/>
  <Override PartName="/ppt/theme/theme2.xml" ContentType="application/vnd.openxmlformats-officedocument.theme+xml"/>
  <Override PartName="/ppt/theme/theme3.xml" ContentType="application/vnd.openxmlformats-officedocument.theme+xml"/>
  <Override PartName="/ppt/tags/tag1.xml" ContentType="application/vnd.openxmlformats-officedocument.presentationml.tags+xml"/>
  <Override PartName="/ppt/notesSlides/notesSlide1.xml" ContentType="application/vnd.openxmlformats-officedocument.presentationml.notesSlide+xml"/>
  <Override PartName="/ppt/tags/tag2.xml" ContentType="application/vnd.openxmlformats-officedocument.presentationml.tags+xml"/>
  <Override PartName="/ppt/notesSlides/notesSlide2.xml" ContentType="application/vnd.openxmlformats-officedocument.presentationml.notesSlide+xml"/>
  <Override PartName="/ppt/tags/tag3.xml" ContentType="application/vnd.openxmlformats-officedocument.presentationml.tags+xml"/>
  <Override PartName="/ppt/notesSlides/notesSlide3.xml" ContentType="application/vnd.openxmlformats-officedocument.presentationml.notesSlide+xml"/>
  <Override PartName="/ppt/tags/tag4.xml" ContentType="application/vnd.openxmlformats-officedocument.presentationml.tags+xml"/>
  <Override PartName="/ppt/notesSlides/notesSlide4.xml" ContentType="application/vnd.openxmlformats-officedocument.presentationml.notesSlide+xml"/>
  <Override PartName="/ppt/notesSlides/notesSlide5.xml" ContentType="application/vnd.openxmlformats-officedocument.presentationml.notesSlide+xml"/>
  <Override PartName="/ppt/charts/chart1.xml" ContentType="application/vnd.openxmlformats-officedocument.drawingml.chart+xml"/>
  <Override PartName="/ppt/charts/style1.xml" ContentType="application/vnd.ms-office.chartstyle+xml"/>
  <Override PartName="/ppt/charts/colors1.xml" ContentType="application/vnd.ms-office.chartcolorstyle+xml"/>
  <Override PartName="/ppt/notesSlides/notesSlide6.xml" ContentType="application/vnd.openxmlformats-officedocument.presentationml.notesSlide+xml"/>
  <Override PartName="/ppt/charts/chart2.xml" ContentType="application/vnd.openxmlformats-officedocument.drawingml.chart+xml"/>
  <Override PartName="/ppt/charts/style2.xml" ContentType="application/vnd.ms-office.chartstyle+xml"/>
  <Override PartName="/ppt/charts/colors2.xml" ContentType="application/vnd.ms-office.chartcolorstyle+xml"/>
  <Override PartName="/ppt/charts/chart3.xml" ContentType="application/vnd.openxmlformats-officedocument.drawingml.chart+xml"/>
  <Override PartName="/ppt/charts/style3.xml" ContentType="application/vnd.ms-office.chartstyle+xml"/>
  <Override PartName="/ppt/charts/colors3.xml" ContentType="application/vnd.ms-office.chartcolorstyle+xml"/>
  <Override PartName="/ppt/charts/chart4.xml" ContentType="application/vnd.openxmlformats-officedocument.drawingml.chart+xml"/>
  <Override PartName="/ppt/charts/style4.xml" ContentType="application/vnd.ms-office.chartstyle+xml"/>
  <Override PartName="/ppt/charts/colors4.xml" ContentType="application/vnd.ms-office.chartcolorstyle+xml"/>
  <Override PartName="/ppt/charts/chart5.xml" ContentType="application/vnd.openxmlformats-officedocument.drawingml.chart+xml"/>
  <Override PartName="/ppt/charts/style5.xml" ContentType="application/vnd.ms-office.chartstyle+xml"/>
  <Override PartName="/ppt/charts/colors5.xml" ContentType="application/vnd.ms-office.chartcolorstyle+xml"/>
  <Override PartName="/ppt/charts/chart6.xml" ContentType="application/vnd.openxmlformats-officedocument.drawingml.chart+xml"/>
  <Override PartName="/ppt/charts/style6.xml" ContentType="application/vnd.ms-office.chartstyle+xml"/>
  <Override PartName="/ppt/charts/colors6.xml" ContentType="application/vnd.ms-office.chartcolorstyle+xml"/>
  <Override PartName="/ppt/charts/chart7.xml" ContentType="application/vnd.openxmlformats-officedocument.drawingml.chart+xml"/>
  <Override PartName="/ppt/charts/style7.xml" ContentType="application/vnd.ms-office.chartstyle+xml"/>
  <Override PartName="/ppt/charts/colors7.xml" ContentType="application/vnd.ms-office.chartcolorstyle+xml"/>
  <Override PartName="/ppt/notesSlides/notesSlide7.xml" ContentType="application/vnd.openxmlformats-officedocument.presentationml.notesSlide+xml"/>
  <Override PartName="/ppt/notesSlides/notesSlide8.xml" ContentType="application/vnd.openxmlformats-officedocument.presentationml.notesSlide+xml"/>
  <Override PartName="/ppt/charts/chart8.xml" ContentType="application/vnd.openxmlformats-officedocument.drawingml.chart+xml"/>
  <Override PartName="/ppt/charts/style8.xml" ContentType="application/vnd.ms-office.chartstyle+xml"/>
  <Override PartName="/ppt/charts/colors8.xml" ContentType="application/vnd.ms-office.chartcolorstyle+xml"/>
  <Override PartName="/ppt/notesSlides/notesSlide9.xml" ContentType="application/vnd.openxmlformats-officedocument.presentationml.notesSlide+xml"/>
  <Override PartName="/ppt/notesSlides/notesSlide10.xml" ContentType="application/vnd.openxmlformats-officedocument.presentationml.notesSlide+xml"/>
  <Override PartName="/ppt/notesSlides/notesSlide11.xml" ContentType="application/vnd.openxmlformats-officedocument.presentationml.notesSlide+xml"/>
  <Override PartName="/ppt/notesSlides/notesSlide12.xml" ContentType="application/vnd.openxmlformats-officedocument.presentationml.notesSlide+xml"/>
  <Override PartName="/ppt/notesSlides/notesSlide13.xml" ContentType="application/vnd.openxmlformats-officedocument.presentationml.notesSlide+xml"/>
  <Override PartName="/ppt/notesSlides/notesSlide14.xml" ContentType="application/vnd.openxmlformats-officedocument.presentationml.notesSlide+xml"/>
  <Override PartName="/ppt/charts/chart9.xml" ContentType="application/vnd.openxmlformats-officedocument.drawingml.chart+xml"/>
  <Override PartName="/ppt/charts/style9.xml" ContentType="application/vnd.ms-office.chartstyle+xml"/>
  <Override PartName="/ppt/charts/colors9.xml" ContentType="application/vnd.ms-office.chartcolorstyle+xml"/>
  <Override PartName="/ppt/charts/chart10.xml" ContentType="application/vnd.openxmlformats-officedocument.drawingml.chart+xml"/>
  <Override PartName="/ppt/charts/style10.xml" ContentType="application/vnd.ms-office.chartstyle+xml"/>
  <Override PartName="/ppt/charts/colors10.xml" ContentType="application/vnd.ms-office.chartcolorstyle+xml"/>
  <Override PartName="/ppt/charts/chart11.xml" ContentType="application/vnd.openxmlformats-officedocument.drawingml.chart+xml"/>
  <Override PartName="/ppt/charts/style11.xml" ContentType="application/vnd.ms-office.chartstyle+xml"/>
  <Override PartName="/ppt/charts/colors11.xml" ContentType="application/vnd.ms-office.chartcolorstyle+xml"/>
  <Override PartName="/ppt/diagrams/data1.xml" ContentType="application/vnd.openxmlformats-officedocument.drawingml.diagramData+xml"/>
  <Override PartName="/ppt/diagrams/layout1.xml" ContentType="application/vnd.openxmlformats-officedocument.drawingml.diagramLayout+xml"/>
  <Override PartName="/ppt/diagrams/quickStyle1.xml" ContentType="application/vnd.openxmlformats-officedocument.drawingml.diagramStyle+xml"/>
  <Override PartName="/ppt/diagrams/colors1.xml" ContentType="application/vnd.openxmlformats-officedocument.drawingml.diagramColors+xml"/>
  <Override PartName="/ppt/diagrams/drawing1.xml" ContentType="application/vnd.ms-office.drawingml.diagramDrawing+xml"/>
  <Override PartName="/ppt/tags/tag5.xml" ContentType="application/vnd.openxmlformats-officedocument.presentationml.tags+xml"/>
  <Override PartName="/ppt/notesSlides/notesSlide15.xml" ContentType="application/vnd.openxmlformats-officedocument.presentationml.notesSlide+xml"/>
  <Override PartName="/docProps/core.xml" ContentType="application/vnd.openxmlformats-package.core-properties+xml"/>
  <Override PartName="/docProps/app.xml" ContentType="application/vnd.openxmlformats-officedocument.extended-properties+xml"/>
</Types>
</file>

<file path=_rels/.rels><?xml version="1.0" encoding="UTF-8" standalone="yes"?>
<Relationships xmlns="http://schemas.openxmlformats.org/package/2006/relationships"><Relationship Id="rId3" Type="http://schemas.openxmlformats.org/package/2006/relationships/metadata/core-properties" Target="docProps/core.xml"/><Relationship Id="rId2" Type="http://schemas.openxmlformats.org/package/2006/relationships/metadata/thumbnail" Target="docProps/thumbnail.jpeg"/><Relationship Id="rId1" Type="http://schemas.openxmlformats.org/officeDocument/2006/relationships/officeDocument" Target="ppt/presentation.xml"/><Relationship Id="rId4" Type="http://schemas.openxmlformats.org/officeDocument/2006/relationships/extended-properties" Target="docProps/app.xml"/></Relationships>
</file>

<file path=ppt/presentation.xml><?xml version="1.0" encoding="utf-8"?>
<p:presentation xmlns:a="http://schemas.openxmlformats.org/drawingml/2006/main" xmlns:r="http://schemas.openxmlformats.org/officeDocument/2006/relationships" xmlns:p="http://schemas.openxmlformats.org/presentationml/2006/main" saveSubsetFonts="1">
  <p:sldMasterIdLst>
    <p:sldMasterId id="2147483687" r:id="rId1"/>
    <p:sldMasterId id="2147483791" r:id="rId2"/>
  </p:sldMasterIdLst>
  <p:notesMasterIdLst>
    <p:notesMasterId r:id="rId94"/>
  </p:notesMasterIdLst>
  <p:sldIdLst>
    <p:sldId id="460" r:id="rId3"/>
    <p:sldId id="689" r:id="rId4"/>
    <p:sldId id="688" r:id="rId5"/>
    <p:sldId id="1396" r:id="rId6"/>
    <p:sldId id="298" r:id="rId7"/>
    <p:sldId id="690" r:id="rId8"/>
    <p:sldId id="507" r:id="rId9"/>
    <p:sldId id="471" r:id="rId10"/>
    <p:sldId id="717" r:id="rId11"/>
    <p:sldId id="472" r:id="rId12"/>
    <p:sldId id="473" r:id="rId13"/>
    <p:sldId id="691" r:id="rId14"/>
    <p:sldId id="1397" r:id="rId15"/>
    <p:sldId id="475" r:id="rId16"/>
    <p:sldId id="700" r:id="rId17"/>
    <p:sldId id="694" r:id="rId18"/>
    <p:sldId id="476" r:id="rId19"/>
    <p:sldId id="696" r:id="rId20"/>
    <p:sldId id="695" r:id="rId21"/>
    <p:sldId id="697" r:id="rId22"/>
    <p:sldId id="703" r:id="rId23"/>
    <p:sldId id="704" r:id="rId24"/>
    <p:sldId id="706" r:id="rId25"/>
    <p:sldId id="705" r:id="rId26"/>
    <p:sldId id="1414" r:id="rId27"/>
    <p:sldId id="692" r:id="rId28"/>
    <p:sldId id="1415" r:id="rId29"/>
    <p:sldId id="1399" r:id="rId30"/>
    <p:sldId id="1402" r:id="rId31"/>
    <p:sldId id="1398" r:id="rId32"/>
    <p:sldId id="1400" r:id="rId33"/>
    <p:sldId id="1417" r:id="rId34"/>
    <p:sldId id="1404" r:id="rId35"/>
    <p:sldId id="1405" r:id="rId36"/>
    <p:sldId id="1406" r:id="rId37"/>
    <p:sldId id="1407" r:id="rId38"/>
    <p:sldId id="1408" r:id="rId39"/>
    <p:sldId id="707" r:id="rId40"/>
    <p:sldId id="1409" r:id="rId41"/>
    <p:sldId id="1410" r:id="rId42"/>
    <p:sldId id="1412" r:id="rId43"/>
    <p:sldId id="1411" r:id="rId44"/>
    <p:sldId id="1416" r:id="rId45"/>
    <p:sldId id="1413" r:id="rId46"/>
    <p:sldId id="718" r:id="rId47"/>
    <p:sldId id="487" r:id="rId48"/>
    <p:sldId id="489" r:id="rId49"/>
    <p:sldId id="708" r:id="rId50"/>
    <p:sldId id="1418" r:id="rId51"/>
    <p:sldId id="486" r:id="rId52"/>
    <p:sldId id="1420" r:id="rId53"/>
    <p:sldId id="490" r:id="rId54"/>
    <p:sldId id="711" r:id="rId55"/>
    <p:sldId id="491" r:id="rId56"/>
    <p:sldId id="712" r:id="rId57"/>
    <p:sldId id="492" r:id="rId58"/>
    <p:sldId id="1421" r:id="rId59"/>
    <p:sldId id="1422" r:id="rId60"/>
    <p:sldId id="1423" r:id="rId61"/>
    <p:sldId id="1424" r:id="rId62"/>
    <p:sldId id="1425" r:id="rId63"/>
    <p:sldId id="1426" r:id="rId64"/>
    <p:sldId id="1429" r:id="rId65"/>
    <p:sldId id="1427" r:id="rId66"/>
    <p:sldId id="1428" r:id="rId67"/>
    <p:sldId id="493" r:id="rId68"/>
    <p:sldId id="494" r:id="rId69"/>
    <p:sldId id="495" r:id="rId70"/>
    <p:sldId id="1430" r:id="rId71"/>
    <p:sldId id="1431" r:id="rId72"/>
    <p:sldId id="1432" r:id="rId73"/>
    <p:sldId id="497" r:id="rId74"/>
    <p:sldId id="1433" r:id="rId75"/>
    <p:sldId id="499" r:id="rId76"/>
    <p:sldId id="1434" r:id="rId77"/>
    <p:sldId id="501" r:id="rId78"/>
    <p:sldId id="1435" r:id="rId79"/>
    <p:sldId id="1436" r:id="rId80"/>
    <p:sldId id="713" r:id="rId81"/>
    <p:sldId id="1437" r:id="rId82"/>
    <p:sldId id="1438" r:id="rId83"/>
    <p:sldId id="1440" r:id="rId84"/>
    <p:sldId id="1441" r:id="rId85"/>
    <p:sldId id="1444" r:id="rId86"/>
    <p:sldId id="1445" r:id="rId87"/>
    <p:sldId id="1446" r:id="rId88"/>
    <p:sldId id="1447" r:id="rId89"/>
    <p:sldId id="1443" r:id="rId90"/>
    <p:sldId id="505" r:id="rId91"/>
    <p:sldId id="506" r:id="rId92"/>
    <p:sldId id="418" r:id="rId93"/>
  </p:sldIdLst>
  <p:sldSz cx="9144000" cy="6858000" type="screen4x3"/>
  <p:notesSz cx="6858000" cy="9144000"/>
  <p:defaultText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defaultTextStyle>
  <p:extLst>
    <p:ext uri="{521415D9-36F7-43E2-AB2F-B90AF26B5E84}">
      <p14:sectionLst xmlns:p14="http://schemas.microsoft.com/office/powerpoint/2010/main">
        <p14:section name="Default Section" id="{9F6797ED-BA4A-484D-8648-1BDE572E0B8C}">
          <p14:sldIdLst>
            <p14:sldId id="460"/>
            <p14:sldId id="689"/>
            <p14:sldId id="688"/>
            <p14:sldId id="1396"/>
            <p14:sldId id="298"/>
            <p14:sldId id="690"/>
            <p14:sldId id="507"/>
            <p14:sldId id="471"/>
            <p14:sldId id="717"/>
            <p14:sldId id="472"/>
            <p14:sldId id="473"/>
            <p14:sldId id="691"/>
            <p14:sldId id="1397"/>
            <p14:sldId id="475"/>
            <p14:sldId id="700"/>
            <p14:sldId id="694"/>
            <p14:sldId id="476"/>
            <p14:sldId id="696"/>
            <p14:sldId id="695"/>
            <p14:sldId id="697"/>
            <p14:sldId id="703"/>
            <p14:sldId id="704"/>
            <p14:sldId id="706"/>
            <p14:sldId id="705"/>
            <p14:sldId id="1414"/>
            <p14:sldId id="692"/>
            <p14:sldId id="1415"/>
            <p14:sldId id="1399"/>
            <p14:sldId id="1402"/>
            <p14:sldId id="1398"/>
            <p14:sldId id="1400"/>
            <p14:sldId id="1417"/>
            <p14:sldId id="1404"/>
            <p14:sldId id="1405"/>
            <p14:sldId id="1406"/>
            <p14:sldId id="1407"/>
            <p14:sldId id="1408"/>
            <p14:sldId id="707"/>
            <p14:sldId id="1409"/>
            <p14:sldId id="1410"/>
            <p14:sldId id="1412"/>
            <p14:sldId id="1411"/>
            <p14:sldId id="1416"/>
            <p14:sldId id="1413"/>
            <p14:sldId id="718"/>
            <p14:sldId id="487"/>
            <p14:sldId id="489"/>
            <p14:sldId id="708"/>
            <p14:sldId id="1418"/>
            <p14:sldId id="486"/>
            <p14:sldId id="1420"/>
            <p14:sldId id="490"/>
            <p14:sldId id="711"/>
            <p14:sldId id="491"/>
            <p14:sldId id="712"/>
            <p14:sldId id="492"/>
            <p14:sldId id="1421"/>
            <p14:sldId id="1422"/>
            <p14:sldId id="1423"/>
            <p14:sldId id="1424"/>
            <p14:sldId id="1425"/>
            <p14:sldId id="1426"/>
            <p14:sldId id="1429"/>
            <p14:sldId id="1427"/>
            <p14:sldId id="1428"/>
            <p14:sldId id="493"/>
            <p14:sldId id="494"/>
            <p14:sldId id="495"/>
            <p14:sldId id="1430"/>
            <p14:sldId id="1431"/>
            <p14:sldId id="1432"/>
            <p14:sldId id="497"/>
            <p14:sldId id="1433"/>
            <p14:sldId id="499"/>
            <p14:sldId id="1434"/>
            <p14:sldId id="501"/>
            <p14:sldId id="1435"/>
            <p14:sldId id="1436"/>
            <p14:sldId id="713"/>
            <p14:sldId id="1437"/>
            <p14:sldId id="1438"/>
            <p14:sldId id="1440"/>
            <p14:sldId id="1441"/>
            <p14:sldId id="1444"/>
            <p14:sldId id="1445"/>
            <p14:sldId id="1446"/>
            <p14:sldId id="1447"/>
            <p14:sldId id="1443"/>
            <p14:sldId id="505"/>
            <p14:sldId id="506"/>
            <p14:sldId id="418"/>
          </p14:sldIdLst>
        </p14:section>
      </p14:sectionLst>
    </p:ext>
    <p:ext uri="{EFAFB233-063F-42B5-8137-9DF3F51BA10A}">
      <p15:sldGuideLst xmlns:p15="http://schemas.microsoft.com/office/powerpoint/2012/main"/>
    </p:ext>
  </p:extLst>
</p:presentation>
</file>

<file path=ppt/presProps.xml><?xml version="1.0" encoding="utf-8"?>
<p:presentationPr xmlns:a="http://schemas.openxmlformats.org/drawingml/2006/main" xmlns:r="http://schemas.openxmlformats.org/officeDocument/2006/relationships" xmlns:p="http://schemas.openxmlformats.org/presentationml/2006/main">
  <p:clrMru>
    <a:srgbClr val="92D14F"/>
    <a:srgbClr val="F15637"/>
    <a:srgbClr val="FF3D29"/>
    <a:srgbClr val="F79646"/>
    <a:srgbClr val="4F81BD"/>
    <a:srgbClr val="09419E"/>
    <a:srgbClr val="104862"/>
    <a:srgbClr val="196ABC"/>
  </p:clrMru>
  <p:extLst>
    <p:ext uri="{E76CE94A-603C-4142-B9EB-6D1370010A27}">
      <p14:discardImageEditData xmlns:p14="http://schemas.microsoft.com/office/powerpoint/2010/main" val="0"/>
    </p:ext>
    <p:ext uri="{D31A062A-798A-4329-ABDD-BBA856620510}">
      <p14:defaultImageDpi xmlns:p14="http://schemas.microsoft.com/office/powerpoint/2010/main" val="32767"/>
    </p:ext>
    <p:ext uri="{FD5EFAAD-0ECE-453E-9831-46B23BE46B34}">
      <p15:chartTrackingRefBased xmlns:p15="http://schemas.microsoft.com/office/powerpoint/2012/main" val="1"/>
    </p:ext>
  </p:extLst>
</p:presentationPr>
</file>

<file path=ppt/tableStyles.xml><?xml version="1.0" encoding="utf-8"?>
<a:tblStyleLst xmlns:a="http://schemas.openxmlformats.org/drawingml/2006/main" def="{5C22544A-7EE6-4342-B048-85BDC9FD1C3A}">
  <a:tblStyle styleId="{5C22544A-7EE6-4342-B048-85BDC9FD1C3A}" styleName="Medium Style 2 - Accent 1">
    <a:wholeTbl>
      <a:tcTxStyle>
        <a:fontRef idx="minor">
          <a:prstClr val="black"/>
        </a:fontRef>
        <a:schemeClr val="dk1"/>
      </a:tcTxStyle>
      <a:tcStyle>
        <a:tcBdr>
          <a:left>
            <a:ln w="12700" cmpd="sng">
              <a:solidFill>
                <a:schemeClr val="lt1"/>
              </a:solidFill>
            </a:ln>
          </a:left>
          <a:right>
            <a:ln w="12700" cmpd="sng">
              <a:solidFill>
                <a:schemeClr val="lt1"/>
              </a:solidFill>
            </a:ln>
          </a:right>
          <a:top>
            <a:ln w="12700" cmpd="sng">
              <a:solidFill>
                <a:schemeClr val="lt1"/>
              </a:solidFill>
            </a:ln>
          </a:top>
          <a:bottom>
            <a:ln w="12700" cmpd="sng">
              <a:solidFill>
                <a:schemeClr val="lt1"/>
              </a:solidFill>
            </a:ln>
          </a:bottom>
          <a:insideH>
            <a:ln w="12700" cmpd="sng">
              <a:solidFill>
                <a:schemeClr val="lt1"/>
              </a:solidFill>
            </a:ln>
          </a:insideH>
          <a:insideV>
            <a:ln w="12700" cmpd="sng">
              <a:solidFill>
                <a:schemeClr val="lt1"/>
              </a:solidFill>
            </a:ln>
          </a:insideV>
        </a:tcBdr>
        <a:fill>
          <a:solidFill>
            <a:schemeClr val="accent1">
              <a:tint val="20000"/>
            </a:schemeClr>
          </a:solidFill>
        </a:fill>
      </a:tcStyle>
    </a:wholeTbl>
    <a:band1H>
      <a:tcStyle>
        <a:tcBdr/>
        <a:fill>
          <a:solidFill>
            <a:schemeClr val="accent1">
              <a:tint val="40000"/>
            </a:schemeClr>
          </a:solidFill>
        </a:fill>
      </a:tcStyle>
    </a:band1H>
    <a:band2H>
      <a:tcStyle>
        <a:tcBdr/>
      </a:tcStyle>
    </a:band2H>
    <a:band1V>
      <a:tcStyle>
        <a:tcBdr/>
        <a:fill>
          <a:solidFill>
            <a:schemeClr val="accent1">
              <a:tint val="40000"/>
            </a:schemeClr>
          </a:solidFill>
        </a:fill>
      </a:tcStyle>
    </a:band1V>
    <a:band2V>
      <a:tcStyle>
        <a:tcBdr/>
      </a:tcStyle>
    </a:band2V>
    <a:lastCol>
      <a:tcTxStyle b="on">
        <a:fontRef idx="minor">
          <a:prstClr val="black"/>
        </a:fontRef>
        <a:schemeClr val="lt1"/>
      </a:tcTxStyle>
      <a:tcStyle>
        <a:tcBdr/>
        <a:fill>
          <a:solidFill>
            <a:schemeClr val="accent1"/>
          </a:solidFill>
        </a:fill>
      </a:tcStyle>
    </a:lastCol>
    <a:firstCol>
      <a:tcTxStyle b="on">
        <a:fontRef idx="minor">
          <a:prstClr val="black"/>
        </a:fontRef>
        <a:schemeClr val="lt1"/>
      </a:tcTxStyle>
      <a:tcStyle>
        <a:tcBdr/>
        <a:fill>
          <a:solidFill>
            <a:schemeClr val="accent1"/>
          </a:solidFill>
        </a:fill>
      </a:tcStyle>
    </a:firstCol>
    <a:lastRow>
      <a:tcTxStyle b="on">
        <a:fontRef idx="minor">
          <a:prstClr val="black"/>
        </a:fontRef>
        <a:schemeClr val="lt1"/>
      </a:tcTxStyle>
      <a:tcStyle>
        <a:tcBdr>
          <a:top>
            <a:ln w="38100" cmpd="sng">
              <a:solidFill>
                <a:schemeClr val="lt1"/>
              </a:solidFill>
            </a:ln>
          </a:top>
        </a:tcBdr>
        <a:fill>
          <a:solidFill>
            <a:schemeClr val="accent1"/>
          </a:solidFill>
        </a:fill>
      </a:tcStyle>
    </a:lastRow>
    <a:firstRow>
      <a:tcTxStyle b="on">
        <a:fontRef idx="minor">
          <a:prstClr val="black"/>
        </a:fontRef>
        <a:schemeClr val="lt1"/>
      </a:tcTxStyle>
      <a:tcStyle>
        <a:tcBdr>
          <a:bottom>
            <a:ln w="38100" cmpd="sng">
              <a:solidFill>
                <a:schemeClr val="lt1"/>
              </a:solidFill>
            </a:ln>
          </a:bottom>
        </a:tcBdr>
        <a:fill>
          <a:solidFill>
            <a:schemeClr val="accent1"/>
          </a:solidFill>
        </a:fill>
      </a:tcStyle>
    </a:firstRow>
  </a:tblStyle>
</a:tblStyleLst>
</file>

<file path=ppt/viewProps.xml><?xml version="1.0" encoding="utf-8"?>
<p:viewPr xmlns:a="http://schemas.openxmlformats.org/drawingml/2006/main" xmlns:r="http://schemas.openxmlformats.org/officeDocument/2006/relationships" xmlns:p="http://schemas.openxmlformats.org/presentationml/2006/main">
  <p:normalViewPr>
    <p:restoredLeft sz="34843"/>
    <p:restoredTop sz="71719"/>
  </p:normalViewPr>
  <p:slideViewPr>
    <p:cSldViewPr snapToGrid="0">
      <p:cViewPr varScale="1">
        <p:scale>
          <a:sx n="77" d="100"/>
          <a:sy n="77" d="100"/>
        </p:scale>
        <p:origin x="1536" y="184"/>
      </p:cViewPr>
      <p:guideLst/>
    </p:cSldViewPr>
  </p:slideViewPr>
  <p:notesTextViewPr>
    <p:cViewPr>
      <p:scale>
        <a:sx n="1" d="1"/>
        <a:sy n="1" d="1"/>
      </p:scale>
      <p:origin x="0" y="0"/>
    </p:cViewPr>
  </p:notesTextViewPr>
  <p:gridSpacing cx="76200" cy="76200"/>
</p:viewPr>
</file>

<file path=ppt/_rels/presentation.xml.rels><?xml version="1.0" encoding="UTF-8" standalone="yes"?>
<Relationships xmlns="http://schemas.openxmlformats.org/package/2006/relationships"><Relationship Id="rId26" Type="http://schemas.openxmlformats.org/officeDocument/2006/relationships/slide" Target="slides/slide24.xml"/><Relationship Id="rId21" Type="http://schemas.openxmlformats.org/officeDocument/2006/relationships/slide" Target="slides/slide19.xml"/><Relationship Id="rId42" Type="http://schemas.openxmlformats.org/officeDocument/2006/relationships/slide" Target="slides/slide40.xml"/><Relationship Id="rId47" Type="http://schemas.openxmlformats.org/officeDocument/2006/relationships/slide" Target="slides/slide45.xml"/><Relationship Id="rId63" Type="http://schemas.openxmlformats.org/officeDocument/2006/relationships/slide" Target="slides/slide61.xml"/><Relationship Id="rId68" Type="http://schemas.openxmlformats.org/officeDocument/2006/relationships/slide" Target="slides/slide66.xml"/><Relationship Id="rId84" Type="http://schemas.openxmlformats.org/officeDocument/2006/relationships/slide" Target="slides/slide82.xml"/><Relationship Id="rId89" Type="http://schemas.openxmlformats.org/officeDocument/2006/relationships/slide" Target="slides/slide87.xml"/><Relationship Id="rId16" Type="http://schemas.openxmlformats.org/officeDocument/2006/relationships/slide" Target="slides/slide14.xml"/><Relationship Id="rId11" Type="http://schemas.openxmlformats.org/officeDocument/2006/relationships/slide" Target="slides/slide9.xml"/><Relationship Id="rId32" Type="http://schemas.openxmlformats.org/officeDocument/2006/relationships/slide" Target="slides/slide30.xml"/><Relationship Id="rId37" Type="http://schemas.openxmlformats.org/officeDocument/2006/relationships/slide" Target="slides/slide35.xml"/><Relationship Id="rId53" Type="http://schemas.openxmlformats.org/officeDocument/2006/relationships/slide" Target="slides/slide51.xml"/><Relationship Id="rId58" Type="http://schemas.openxmlformats.org/officeDocument/2006/relationships/slide" Target="slides/slide56.xml"/><Relationship Id="rId74" Type="http://schemas.openxmlformats.org/officeDocument/2006/relationships/slide" Target="slides/slide72.xml"/><Relationship Id="rId79" Type="http://schemas.openxmlformats.org/officeDocument/2006/relationships/slide" Target="slides/slide77.xml"/><Relationship Id="rId5" Type="http://schemas.openxmlformats.org/officeDocument/2006/relationships/slide" Target="slides/slide3.xml"/><Relationship Id="rId90" Type="http://schemas.openxmlformats.org/officeDocument/2006/relationships/slide" Target="slides/slide88.xml"/><Relationship Id="rId95" Type="http://schemas.openxmlformats.org/officeDocument/2006/relationships/presProps" Target="presProps.xml"/><Relationship Id="rId22" Type="http://schemas.openxmlformats.org/officeDocument/2006/relationships/slide" Target="slides/slide20.xml"/><Relationship Id="rId27" Type="http://schemas.openxmlformats.org/officeDocument/2006/relationships/slide" Target="slides/slide25.xml"/><Relationship Id="rId43" Type="http://schemas.openxmlformats.org/officeDocument/2006/relationships/slide" Target="slides/slide41.xml"/><Relationship Id="rId48" Type="http://schemas.openxmlformats.org/officeDocument/2006/relationships/slide" Target="slides/slide46.xml"/><Relationship Id="rId64" Type="http://schemas.openxmlformats.org/officeDocument/2006/relationships/slide" Target="slides/slide62.xml"/><Relationship Id="rId69" Type="http://schemas.openxmlformats.org/officeDocument/2006/relationships/slide" Target="slides/slide67.xml"/><Relationship Id="rId80" Type="http://schemas.openxmlformats.org/officeDocument/2006/relationships/slide" Target="slides/slide78.xml"/><Relationship Id="rId85" Type="http://schemas.openxmlformats.org/officeDocument/2006/relationships/slide" Target="slides/slide83.xml"/><Relationship Id="rId3" Type="http://schemas.openxmlformats.org/officeDocument/2006/relationships/slide" Target="slides/slide1.xml"/><Relationship Id="rId12" Type="http://schemas.openxmlformats.org/officeDocument/2006/relationships/slide" Target="slides/slide10.xml"/><Relationship Id="rId17" Type="http://schemas.openxmlformats.org/officeDocument/2006/relationships/slide" Target="slides/slide15.xml"/><Relationship Id="rId25" Type="http://schemas.openxmlformats.org/officeDocument/2006/relationships/slide" Target="slides/slide23.xml"/><Relationship Id="rId33" Type="http://schemas.openxmlformats.org/officeDocument/2006/relationships/slide" Target="slides/slide31.xml"/><Relationship Id="rId38" Type="http://schemas.openxmlformats.org/officeDocument/2006/relationships/slide" Target="slides/slide36.xml"/><Relationship Id="rId46" Type="http://schemas.openxmlformats.org/officeDocument/2006/relationships/slide" Target="slides/slide44.xml"/><Relationship Id="rId59" Type="http://schemas.openxmlformats.org/officeDocument/2006/relationships/slide" Target="slides/slide57.xml"/><Relationship Id="rId67" Type="http://schemas.openxmlformats.org/officeDocument/2006/relationships/slide" Target="slides/slide65.xml"/><Relationship Id="rId20" Type="http://schemas.openxmlformats.org/officeDocument/2006/relationships/slide" Target="slides/slide18.xml"/><Relationship Id="rId41" Type="http://schemas.openxmlformats.org/officeDocument/2006/relationships/slide" Target="slides/slide39.xml"/><Relationship Id="rId54" Type="http://schemas.openxmlformats.org/officeDocument/2006/relationships/slide" Target="slides/slide52.xml"/><Relationship Id="rId62" Type="http://schemas.openxmlformats.org/officeDocument/2006/relationships/slide" Target="slides/slide60.xml"/><Relationship Id="rId70" Type="http://schemas.openxmlformats.org/officeDocument/2006/relationships/slide" Target="slides/slide68.xml"/><Relationship Id="rId75" Type="http://schemas.openxmlformats.org/officeDocument/2006/relationships/slide" Target="slides/slide73.xml"/><Relationship Id="rId83" Type="http://schemas.openxmlformats.org/officeDocument/2006/relationships/slide" Target="slides/slide81.xml"/><Relationship Id="rId88" Type="http://schemas.openxmlformats.org/officeDocument/2006/relationships/slide" Target="slides/slide86.xml"/><Relationship Id="rId91" Type="http://schemas.openxmlformats.org/officeDocument/2006/relationships/slide" Target="slides/slide89.xml"/><Relationship Id="rId96" Type="http://schemas.openxmlformats.org/officeDocument/2006/relationships/viewProps" Target="viewProps.xml"/><Relationship Id="rId1" Type="http://schemas.openxmlformats.org/officeDocument/2006/relationships/slideMaster" Target="slideMasters/slideMaster1.xml"/><Relationship Id="rId6" Type="http://schemas.openxmlformats.org/officeDocument/2006/relationships/slide" Target="slides/slide4.xml"/><Relationship Id="rId15" Type="http://schemas.openxmlformats.org/officeDocument/2006/relationships/slide" Target="slides/slide13.xml"/><Relationship Id="rId23" Type="http://schemas.openxmlformats.org/officeDocument/2006/relationships/slide" Target="slides/slide21.xml"/><Relationship Id="rId28" Type="http://schemas.openxmlformats.org/officeDocument/2006/relationships/slide" Target="slides/slide26.xml"/><Relationship Id="rId36" Type="http://schemas.openxmlformats.org/officeDocument/2006/relationships/slide" Target="slides/slide34.xml"/><Relationship Id="rId49" Type="http://schemas.openxmlformats.org/officeDocument/2006/relationships/slide" Target="slides/slide47.xml"/><Relationship Id="rId57" Type="http://schemas.openxmlformats.org/officeDocument/2006/relationships/slide" Target="slides/slide55.xml"/><Relationship Id="rId10" Type="http://schemas.openxmlformats.org/officeDocument/2006/relationships/slide" Target="slides/slide8.xml"/><Relationship Id="rId31" Type="http://schemas.openxmlformats.org/officeDocument/2006/relationships/slide" Target="slides/slide29.xml"/><Relationship Id="rId44" Type="http://schemas.openxmlformats.org/officeDocument/2006/relationships/slide" Target="slides/slide42.xml"/><Relationship Id="rId52" Type="http://schemas.openxmlformats.org/officeDocument/2006/relationships/slide" Target="slides/slide50.xml"/><Relationship Id="rId60" Type="http://schemas.openxmlformats.org/officeDocument/2006/relationships/slide" Target="slides/slide58.xml"/><Relationship Id="rId65" Type="http://schemas.openxmlformats.org/officeDocument/2006/relationships/slide" Target="slides/slide63.xml"/><Relationship Id="rId73" Type="http://schemas.openxmlformats.org/officeDocument/2006/relationships/slide" Target="slides/slide71.xml"/><Relationship Id="rId78" Type="http://schemas.openxmlformats.org/officeDocument/2006/relationships/slide" Target="slides/slide76.xml"/><Relationship Id="rId81" Type="http://schemas.openxmlformats.org/officeDocument/2006/relationships/slide" Target="slides/slide79.xml"/><Relationship Id="rId86" Type="http://schemas.openxmlformats.org/officeDocument/2006/relationships/slide" Target="slides/slide84.xml"/><Relationship Id="rId94" Type="http://schemas.openxmlformats.org/officeDocument/2006/relationships/notesMaster" Target="notesMasters/notesMaster1.xml"/><Relationship Id="rId4" Type="http://schemas.openxmlformats.org/officeDocument/2006/relationships/slide" Target="slides/slide2.xml"/><Relationship Id="rId9" Type="http://schemas.openxmlformats.org/officeDocument/2006/relationships/slide" Target="slides/slide7.xml"/><Relationship Id="rId13" Type="http://schemas.openxmlformats.org/officeDocument/2006/relationships/slide" Target="slides/slide11.xml"/><Relationship Id="rId18" Type="http://schemas.openxmlformats.org/officeDocument/2006/relationships/slide" Target="slides/slide16.xml"/><Relationship Id="rId39" Type="http://schemas.openxmlformats.org/officeDocument/2006/relationships/slide" Target="slides/slide37.xml"/><Relationship Id="rId34" Type="http://schemas.openxmlformats.org/officeDocument/2006/relationships/slide" Target="slides/slide32.xml"/><Relationship Id="rId50" Type="http://schemas.openxmlformats.org/officeDocument/2006/relationships/slide" Target="slides/slide48.xml"/><Relationship Id="rId55" Type="http://schemas.openxmlformats.org/officeDocument/2006/relationships/slide" Target="slides/slide53.xml"/><Relationship Id="rId76" Type="http://schemas.openxmlformats.org/officeDocument/2006/relationships/slide" Target="slides/slide74.xml"/><Relationship Id="rId97" Type="http://schemas.openxmlformats.org/officeDocument/2006/relationships/theme" Target="theme/theme1.xml"/><Relationship Id="rId7" Type="http://schemas.openxmlformats.org/officeDocument/2006/relationships/slide" Target="slides/slide5.xml"/><Relationship Id="rId71" Type="http://schemas.openxmlformats.org/officeDocument/2006/relationships/slide" Target="slides/slide69.xml"/><Relationship Id="rId92" Type="http://schemas.openxmlformats.org/officeDocument/2006/relationships/slide" Target="slides/slide90.xml"/><Relationship Id="rId2" Type="http://schemas.openxmlformats.org/officeDocument/2006/relationships/slideMaster" Target="slideMasters/slideMaster2.xml"/><Relationship Id="rId29" Type="http://schemas.openxmlformats.org/officeDocument/2006/relationships/slide" Target="slides/slide27.xml"/><Relationship Id="rId24" Type="http://schemas.openxmlformats.org/officeDocument/2006/relationships/slide" Target="slides/slide22.xml"/><Relationship Id="rId40" Type="http://schemas.openxmlformats.org/officeDocument/2006/relationships/slide" Target="slides/slide38.xml"/><Relationship Id="rId45" Type="http://schemas.openxmlformats.org/officeDocument/2006/relationships/slide" Target="slides/slide43.xml"/><Relationship Id="rId66" Type="http://schemas.openxmlformats.org/officeDocument/2006/relationships/slide" Target="slides/slide64.xml"/><Relationship Id="rId87" Type="http://schemas.openxmlformats.org/officeDocument/2006/relationships/slide" Target="slides/slide85.xml"/><Relationship Id="rId61" Type="http://schemas.openxmlformats.org/officeDocument/2006/relationships/slide" Target="slides/slide59.xml"/><Relationship Id="rId82" Type="http://schemas.openxmlformats.org/officeDocument/2006/relationships/slide" Target="slides/slide80.xml"/><Relationship Id="rId19" Type="http://schemas.openxmlformats.org/officeDocument/2006/relationships/slide" Target="slides/slide17.xml"/><Relationship Id="rId14" Type="http://schemas.openxmlformats.org/officeDocument/2006/relationships/slide" Target="slides/slide12.xml"/><Relationship Id="rId30" Type="http://schemas.openxmlformats.org/officeDocument/2006/relationships/slide" Target="slides/slide28.xml"/><Relationship Id="rId35" Type="http://schemas.openxmlformats.org/officeDocument/2006/relationships/slide" Target="slides/slide33.xml"/><Relationship Id="rId56" Type="http://schemas.openxmlformats.org/officeDocument/2006/relationships/slide" Target="slides/slide54.xml"/><Relationship Id="rId77" Type="http://schemas.openxmlformats.org/officeDocument/2006/relationships/slide" Target="slides/slide75.xml"/><Relationship Id="rId8" Type="http://schemas.openxmlformats.org/officeDocument/2006/relationships/slide" Target="slides/slide6.xml"/><Relationship Id="rId51" Type="http://schemas.openxmlformats.org/officeDocument/2006/relationships/slide" Target="slides/slide49.xml"/><Relationship Id="rId72" Type="http://schemas.openxmlformats.org/officeDocument/2006/relationships/slide" Target="slides/slide70.xml"/><Relationship Id="rId93" Type="http://schemas.openxmlformats.org/officeDocument/2006/relationships/slide" Target="slides/slide91.xml"/><Relationship Id="rId98" Type="http://schemas.openxmlformats.org/officeDocument/2006/relationships/tableStyles" Target="tableStyles.xml"/></Relationships>
</file>

<file path=ppt/charts/_rels/chart1.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1.xml"/><Relationship Id="rId1" Type="http://schemas.microsoft.com/office/2011/relationships/chartStyle" Target="style1.xml"/></Relationships>
</file>

<file path=ppt/charts/_rels/chart10.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10.xml"/><Relationship Id="rId1" Type="http://schemas.microsoft.com/office/2011/relationships/chartStyle" Target="style10.xml"/></Relationships>
</file>

<file path=ppt/charts/_rels/chart11.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11.xml"/><Relationship Id="rId1" Type="http://schemas.microsoft.com/office/2011/relationships/chartStyle" Target="style11.xml"/></Relationships>
</file>

<file path=ppt/charts/_rels/chart2.xml.rels><?xml version="1.0" encoding="UTF-8" standalone="yes"?>
<Relationships xmlns="http://schemas.openxmlformats.org/package/2006/relationships"><Relationship Id="rId3" Type="http://schemas.openxmlformats.org/officeDocument/2006/relationships/oleObject" Target="Chart%20in%20Microsoft%20PowerPoint" TargetMode="External"/><Relationship Id="rId2" Type="http://schemas.microsoft.com/office/2011/relationships/chartColorStyle" Target="colors2.xml"/><Relationship Id="rId1" Type="http://schemas.microsoft.com/office/2011/relationships/chartStyle" Target="style2.xml"/></Relationships>
</file>

<file path=ppt/charts/_rels/chart3.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3.xml"/><Relationship Id="rId1" Type="http://schemas.microsoft.com/office/2011/relationships/chartStyle" Target="style3.xml"/></Relationships>
</file>

<file path=ppt/charts/_rels/chart4.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4.xml"/><Relationship Id="rId1" Type="http://schemas.microsoft.com/office/2011/relationships/chartStyle" Target="style4.xml"/></Relationships>
</file>

<file path=ppt/charts/_rels/chart5.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5.xml"/><Relationship Id="rId1" Type="http://schemas.microsoft.com/office/2011/relationships/chartStyle" Target="style5.xml"/></Relationships>
</file>

<file path=ppt/charts/_rels/chart6.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6.xml"/><Relationship Id="rId1" Type="http://schemas.microsoft.com/office/2011/relationships/chartStyle" Target="style6.xml"/></Relationships>
</file>

<file path=ppt/charts/_rels/chart7.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7.xml"/><Relationship Id="rId1" Type="http://schemas.microsoft.com/office/2011/relationships/chartStyle" Target="style7.xml"/></Relationships>
</file>

<file path=ppt/charts/_rels/chart8.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8.xml"/><Relationship Id="rId1" Type="http://schemas.microsoft.com/office/2011/relationships/chartStyle" Target="style8.xml"/></Relationships>
</file>

<file path=ppt/charts/_rels/chart9.xml.rels><?xml version="1.0" encoding="UTF-8" standalone="yes"?>
<Relationships xmlns="http://schemas.openxmlformats.org/package/2006/relationships"><Relationship Id="rId3" Type="http://schemas.openxmlformats.org/officeDocument/2006/relationships/oleObject" Target="file:////Users/thanhgai/Desktop/&#272;a&#769;nh%20gia&#769;%20CLO.xlsx" TargetMode="External"/><Relationship Id="rId2" Type="http://schemas.microsoft.com/office/2011/relationships/chartColorStyle" Target="colors9.xml"/><Relationship Id="rId1" Type="http://schemas.microsoft.com/office/2011/relationships/chartStyle" Target="style9.xml"/></Relationships>
</file>

<file path=ppt/charts/chart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CLO1.1.1.1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'A1.1'!$L$4</c:f>
              <c:strCache>
                <c:ptCount val="1"/>
                <c:pt idx="0">
                  <c:v>Điểm số</c:v>
                </c:pt>
              </c:strCache>
            </c:strRef>
          </c:tx>
          <c:spPr>
            <a:ln w="28575" cap="rnd">
              <a:solidFill>
                <a:schemeClr val="accent1"/>
              </a:solidFill>
              <a:round/>
            </a:ln>
            <a:effectLst/>
          </c:spPr>
          <c:marker>
            <c:symbol val="none"/>
          </c:marker>
          <c:dLbls>
            <c:dLbl>
              <c:idx val="0"/>
              <c:layout>
                <c:manualLayout>
                  <c:x val="-4.0783834301412719E-2"/>
                  <c:y val="-4.655935529590671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1060-034A-ADC0-CF1A8DF6EEDB}"/>
                </c:ext>
              </c:extLst>
            </c:dLbl>
            <c:dLbl>
              <c:idx val="1"/>
              <c:layout>
                <c:manualLayout>
                  <c:x val="-2.2242066014927713E-2"/>
                  <c:y val="-4.1903419766316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1060-034A-ADC0-CF1A8DF6EEDB}"/>
                </c:ext>
              </c:extLst>
            </c:dLbl>
            <c:dLbl>
              <c:idx val="2"/>
              <c:layout>
                <c:manualLayout>
                  <c:x val="-3.1863723988220162E-2"/>
                  <c:y val="-6.5183097414269378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1060-034A-ADC0-CF1A8DF6EEDB}"/>
                </c:ext>
              </c:extLst>
            </c:dLbl>
            <c:dLbl>
              <c:idx val="3"/>
              <c:layout>
                <c:manualLayout>
                  <c:x val="-3.5070943312651037E-2"/>
                  <c:y val="-5.819919411988337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1060-034A-ADC0-CF1A8DF6EEDB}"/>
                </c:ext>
              </c:extLst>
            </c:dLbl>
            <c:dLbl>
              <c:idx val="4"/>
              <c:layout>
                <c:manualLayout>
                  <c:x val="-3.1863723988220162E-2"/>
                  <c:y val="-6.751106517906471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1060-034A-ADC0-CF1A8DF6EEDB}"/>
                </c:ext>
              </c:extLst>
            </c:dLbl>
            <c:dLbl>
              <c:idx val="5"/>
              <c:layout>
                <c:manualLayout>
                  <c:x val="-3.1863723988220162E-2"/>
                  <c:y val="-3.491951647193002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1060-034A-ADC0-CF1A8DF6EEDB}"/>
                </c:ext>
              </c:extLst>
            </c:dLbl>
            <c:dLbl>
              <c:idx val="6"/>
              <c:layout>
                <c:manualLayout>
                  <c:x val="-3.3467333650435568E-2"/>
                  <c:y val="-5.35432585902927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1060-034A-ADC0-CF1A8DF6EEDB}"/>
                </c:ext>
              </c:extLst>
            </c:dLbl>
            <c:dLbl>
              <c:idx val="7"/>
              <c:layout>
                <c:manualLayout>
                  <c:x val="-3.1863723988220162E-2"/>
                  <c:y val="-5.354325859029270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1060-034A-ADC0-CF1A8DF6EED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'A1.1'!$K$5:$K$12</c:f>
              <c:strCache>
                <c:ptCount val="8"/>
                <c:pt idx="0">
                  <c:v>HV1</c:v>
                </c:pt>
                <c:pt idx="1">
                  <c:v>HV2</c:v>
                </c:pt>
                <c:pt idx="2">
                  <c:v>HV3</c:v>
                </c:pt>
                <c:pt idx="3">
                  <c:v>HV4</c:v>
                </c:pt>
                <c:pt idx="4">
                  <c:v>HV5</c:v>
                </c:pt>
                <c:pt idx="5">
                  <c:v>HV6</c:v>
                </c:pt>
                <c:pt idx="6">
                  <c:v>HV7</c:v>
                </c:pt>
                <c:pt idx="7">
                  <c:v>HV8</c:v>
                </c:pt>
              </c:strCache>
            </c:strRef>
          </c:cat>
          <c:val>
            <c:numRef>
              <c:f>'A1.1'!$L$5:$L$12</c:f>
              <c:numCache>
                <c:formatCode>0.0</c:formatCode>
                <c:ptCount val="8"/>
                <c:pt idx="0">
                  <c:v>10</c:v>
                </c:pt>
                <c:pt idx="1">
                  <c:v>8.5</c:v>
                </c:pt>
                <c:pt idx="2">
                  <c:v>7.5</c:v>
                </c:pt>
                <c:pt idx="3">
                  <c:v>8.5</c:v>
                </c:pt>
                <c:pt idx="4">
                  <c:v>7.5</c:v>
                </c:pt>
                <c:pt idx="5">
                  <c:v>8</c:v>
                </c:pt>
                <c:pt idx="6">
                  <c:v>7</c:v>
                </c:pt>
                <c:pt idx="7">
                  <c:v>9</c:v>
                </c:pt>
              </c:numCache>
            </c:numRef>
          </c:val>
          <c:smooth val="0"/>
          <c:extLst>
            <c:ext xmlns:c16="http://schemas.microsoft.com/office/drawing/2014/chart" uri="{C3380CC4-5D6E-409C-BE32-E72D297353CC}">
              <c16:uniqueId val="{00000000-1060-034A-ADC0-CF1A8DF6EEDB}"/>
            </c:ext>
          </c:extLst>
        </c:ser>
        <c:ser>
          <c:idx val="1"/>
          <c:order val="1"/>
          <c:tx>
            <c:strRef>
              <c:f>'A1.1'!$M$4</c:f>
              <c:strCache>
                <c:ptCount val="1"/>
                <c:pt idx="0">
                  <c:v>Điểm 
năng lực</c:v>
                </c:pt>
              </c:strCache>
            </c:strRef>
          </c:tx>
          <c:spPr>
            <a:ln w="28575" cap="rnd">
              <a:solidFill>
                <a:schemeClr val="accent2"/>
              </a:solidFill>
              <a:round/>
            </a:ln>
            <a:effectLst/>
          </c:spPr>
          <c:marker>
            <c:symbol val="none"/>
          </c:marker>
          <c:dLbls>
            <c:dLbl>
              <c:idx val="0"/>
              <c:layout>
                <c:manualLayout>
                  <c:x val="-3.0260114326004766E-2"/>
                  <c:y val="-4.42313875311113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1060-034A-ADC0-CF1A8DF6EEDB}"/>
                </c:ext>
              </c:extLst>
            </c:dLbl>
            <c:dLbl>
              <c:idx val="1"/>
              <c:layout>
                <c:manualLayout>
                  <c:x val="-3.0260114326004724E-2"/>
                  <c:y val="-4.1903419766316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1060-034A-ADC0-CF1A8DF6EEDB}"/>
                </c:ext>
              </c:extLst>
            </c:dLbl>
            <c:dLbl>
              <c:idx val="2"/>
              <c:layout>
                <c:manualLayout>
                  <c:x val="-3.3467333650435568E-2"/>
                  <c:y val="-4.1903419766315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1060-034A-ADC0-CF1A8DF6EEDB}"/>
                </c:ext>
              </c:extLst>
            </c:dLbl>
            <c:dLbl>
              <c:idx val="3"/>
              <c:layout>
                <c:manualLayout>
                  <c:x val="-3.827816263708185E-2"/>
                  <c:y val="-4.1903419766316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1060-034A-ADC0-CF1A8DF6EEDB}"/>
                </c:ext>
              </c:extLst>
            </c:dLbl>
            <c:dLbl>
              <c:idx val="4"/>
              <c:layout>
                <c:manualLayout>
                  <c:x val="-3.3467333650435568E-2"/>
                  <c:y val="-3.9575452001520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1060-034A-ADC0-CF1A8DF6EEDB}"/>
                </c:ext>
              </c:extLst>
            </c:dLbl>
            <c:dLbl>
              <c:idx val="5"/>
              <c:layout>
                <c:manualLayout>
                  <c:x val="-3.1863723988220162E-2"/>
                  <c:y val="-3.0263580942339354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1060-034A-ADC0-CF1A8DF6EEDB}"/>
                </c:ext>
              </c:extLst>
            </c:dLbl>
            <c:dLbl>
              <c:idx val="6"/>
              <c:layout>
                <c:manualLayout>
                  <c:x val="-3.1863723988220162E-2"/>
                  <c:y val="-4.1903419766316029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1060-034A-ADC0-CF1A8DF6EEDB}"/>
                </c:ext>
              </c:extLst>
            </c:dLbl>
            <c:dLbl>
              <c:idx val="7"/>
              <c:layout>
                <c:manualLayout>
                  <c:x val="-3.1863723988220162E-2"/>
                  <c:y val="-4.423138753111145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1060-034A-ADC0-CF1A8DF6EED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'A1.1'!$K$5:$K$12</c:f>
              <c:strCache>
                <c:ptCount val="8"/>
                <c:pt idx="0">
                  <c:v>HV1</c:v>
                </c:pt>
                <c:pt idx="1">
                  <c:v>HV2</c:v>
                </c:pt>
                <c:pt idx="2">
                  <c:v>HV3</c:v>
                </c:pt>
                <c:pt idx="3">
                  <c:v>HV4</c:v>
                </c:pt>
                <c:pt idx="4">
                  <c:v>HV5</c:v>
                </c:pt>
                <c:pt idx="5">
                  <c:v>HV6</c:v>
                </c:pt>
                <c:pt idx="6">
                  <c:v>HV7</c:v>
                </c:pt>
                <c:pt idx="7">
                  <c:v>HV8</c:v>
                </c:pt>
              </c:strCache>
            </c:strRef>
          </c:cat>
          <c:val>
            <c:numRef>
              <c:f>'A1.1'!$M$5:$M$12</c:f>
              <c:numCache>
                <c:formatCode>0.0</c:formatCode>
                <c:ptCount val="8"/>
                <c:pt idx="0">
                  <c:v>2.4</c:v>
                </c:pt>
                <c:pt idx="1">
                  <c:v>2</c:v>
                </c:pt>
                <c:pt idx="2">
                  <c:v>1.8</c:v>
                </c:pt>
                <c:pt idx="3">
                  <c:v>2</c:v>
                </c:pt>
                <c:pt idx="4">
                  <c:v>2</c:v>
                </c:pt>
                <c:pt idx="5">
                  <c:v>1.8</c:v>
                </c:pt>
                <c:pt idx="6">
                  <c:v>1.6</c:v>
                </c:pt>
                <c:pt idx="7">
                  <c:v>2.2000000000000002</c:v>
                </c:pt>
              </c:numCache>
            </c:numRef>
          </c:val>
          <c:smooth val="0"/>
          <c:extLst>
            <c:ext xmlns:c16="http://schemas.microsoft.com/office/drawing/2014/chart" uri="{C3380CC4-5D6E-409C-BE32-E72D297353CC}">
              <c16:uniqueId val="{00000001-1060-034A-ADC0-CF1A8DF6EEDB}"/>
            </c:ext>
          </c:extLst>
        </c:ser>
        <c:ser>
          <c:idx val="2"/>
          <c:order val="2"/>
          <c:tx>
            <c:strRef>
              <c:f>'A1.1'!$N$4</c:f>
              <c:strCache>
                <c:ptCount val="1"/>
                <c:pt idx="0">
                  <c:v>Điểm 
năng lực cần đạt</c:v>
                </c:pt>
              </c:strCache>
            </c:strRef>
          </c:tx>
          <c:spPr>
            <a:ln w="28575" cap="rnd">
              <a:solidFill>
                <a:schemeClr val="accent3"/>
              </a:solidFill>
              <a:round/>
            </a:ln>
            <a:effectLst/>
          </c:spPr>
          <c:marker>
            <c:symbol val="none"/>
          </c:marker>
          <c:dLbls>
            <c:dLbl>
              <c:idx val="0"/>
              <c:layout>
                <c:manualLayout>
                  <c:x val="-3.0260114326004766E-2"/>
                  <c:y val="4.42313875311113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1060-034A-ADC0-CF1A8DF6EEDB}"/>
                </c:ext>
              </c:extLst>
            </c:dLbl>
            <c:dLbl>
              <c:idx val="1"/>
              <c:layout>
                <c:manualLayout>
                  <c:x val="-3.3467333650435568E-2"/>
                  <c:y val="4.1903419766315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1060-034A-ADC0-CF1A8DF6EEDB}"/>
                </c:ext>
              </c:extLst>
            </c:dLbl>
            <c:dLbl>
              <c:idx val="2"/>
              <c:layout>
                <c:manualLayout>
                  <c:x val="-3.1863723988220162E-2"/>
                  <c:y val="3.491951647192993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1060-034A-ADC0-CF1A8DF6EEDB}"/>
                </c:ext>
              </c:extLst>
            </c:dLbl>
            <c:dLbl>
              <c:idx val="3"/>
              <c:layout>
                <c:manualLayout>
                  <c:x val="-3.827816263708185E-2"/>
                  <c:y val="4.1903419766315946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1060-034A-ADC0-CF1A8DF6EEDB}"/>
                </c:ext>
              </c:extLst>
            </c:dLbl>
            <c:dLbl>
              <c:idx val="4"/>
              <c:layout>
                <c:manualLayout>
                  <c:x val="-3.1863723988220162E-2"/>
                  <c:y val="4.42313875311113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1060-034A-ADC0-CF1A8DF6EEDB}"/>
                </c:ext>
              </c:extLst>
            </c:dLbl>
            <c:dLbl>
              <c:idx val="5"/>
              <c:layout>
                <c:manualLayout>
                  <c:x val="-3.0260114326004752E-2"/>
                  <c:y val="3.9575452001520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1060-034A-ADC0-CF1A8DF6EEDB}"/>
                </c:ext>
              </c:extLst>
            </c:dLbl>
            <c:dLbl>
              <c:idx val="6"/>
              <c:layout>
                <c:manualLayout>
                  <c:x val="-3.5070943312650975E-2"/>
                  <c:y val="4.423138753111136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1060-034A-ADC0-CF1A8DF6EEDB}"/>
                </c:ext>
              </c:extLst>
            </c:dLbl>
            <c:dLbl>
              <c:idx val="7"/>
              <c:layout>
                <c:manualLayout>
                  <c:x val="-3.1863723988220162E-2"/>
                  <c:y val="3.9575452001520697E-2"/>
                </c:manualLayout>
              </c:layout>
              <c:dLblPos val="r"/>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1060-034A-ADC0-CF1A8DF6EEDB}"/>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dLblPos val="ct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'A1.1'!$K$5:$K$12</c:f>
              <c:strCache>
                <c:ptCount val="8"/>
                <c:pt idx="0">
                  <c:v>HV1</c:v>
                </c:pt>
                <c:pt idx="1">
                  <c:v>HV2</c:v>
                </c:pt>
                <c:pt idx="2">
                  <c:v>HV3</c:v>
                </c:pt>
                <c:pt idx="3">
                  <c:v>HV4</c:v>
                </c:pt>
                <c:pt idx="4">
                  <c:v>HV5</c:v>
                </c:pt>
                <c:pt idx="5">
                  <c:v>HV6</c:v>
                </c:pt>
                <c:pt idx="6">
                  <c:v>HV7</c:v>
                </c:pt>
                <c:pt idx="7">
                  <c:v>HV8</c:v>
                </c:pt>
              </c:strCache>
            </c:strRef>
          </c:cat>
          <c:val>
            <c:numRef>
              <c:f>'A1.1'!$N$5:$N$12</c:f>
              <c:numCache>
                <c:formatCode>0.0</c:formatCode>
                <c:ptCount val="8"/>
                <c:pt idx="0">
                  <c:v>1.5</c:v>
                </c:pt>
                <c:pt idx="1">
                  <c:v>1.5</c:v>
                </c:pt>
                <c:pt idx="2">
                  <c:v>1.5</c:v>
                </c:pt>
                <c:pt idx="3">
                  <c:v>1.5</c:v>
                </c:pt>
                <c:pt idx="4">
                  <c:v>1.5</c:v>
                </c:pt>
                <c:pt idx="5">
                  <c:v>1.5</c:v>
                </c:pt>
                <c:pt idx="6">
                  <c:v>1.5</c:v>
                </c:pt>
                <c:pt idx="7">
                  <c:v>1.5</c:v>
                </c:pt>
              </c:numCache>
            </c:numRef>
          </c:val>
          <c:smooth val="0"/>
          <c:extLst>
            <c:ext xmlns:c16="http://schemas.microsoft.com/office/drawing/2014/chart" uri="{C3380CC4-5D6E-409C-BE32-E72D297353CC}">
              <c16:uniqueId val="{00000002-1060-034A-ADC0-CF1A8DF6EEDB}"/>
            </c:ext>
          </c:extLst>
        </c:ser>
        <c:dLbls>
          <c:dLblPos val="ctr"/>
          <c:showLegendKey val="0"/>
          <c:showVal val="1"/>
          <c:showCatName val="0"/>
          <c:showSerName val="0"/>
          <c:showPercent val="0"/>
          <c:showBubbleSize val="0"/>
        </c:dLbls>
        <c:smooth val="0"/>
        <c:axId val="1494653776"/>
        <c:axId val="796874320"/>
      </c:lineChart>
      <c:catAx>
        <c:axId val="1494653776"/>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1" i="0" u="none" strike="noStrike" kern="1200" baseline="0">
                <a:solidFill>
                  <a:schemeClr val="tx1">
                    <a:lumMod val="65000"/>
                    <a:lumOff val="35000"/>
                  </a:schemeClr>
                </a:solidFill>
                <a:latin typeface="+mn-lt"/>
                <a:ea typeface="+mn-ea"/>
                <a:cs typeface="+mn-cs"/>
              </a:defRPr>
            </a:pPr>
            <a:endParaRPr lang="en-VN"/>
          </a:p>
        </c:txPr>
        <c:crossAx val="796874320"/>
        <c:crosses val="autoZero"/>
        <c:auto val="1"/>
        <c:lblAlgn val="ctr"/>
        <c:lblOffset val="100"/>
        <c:noMultiLvlLbl val="0"/>
      </c:catAx>
      <c:valAx>
        <c:axId val="79687432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VN"/>
          </a:p>
        </c:txPr>
        <c:crossAx val="1494653776"/>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10.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'LLDH TK'!$AI$4</c:f>
              <c:strCache>
                <c:ptCount val="1"/>
                <c:pt idx="0">
                  <c:v>Điểm NL
CLO1.2.1.1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'LLDH TK'!$AH$5:$AH$12</c:f>
              <c:strCache>
                <c:ptCount val="8"/>
                <c:pt idx="0">
                  <c:v>HV1</c:v>
                </c:pt>
                <c:pt idx="1">
                  <c:v>HV2</c:v>
                </c:pt>
                <c:pt idx="2">
                  <c:v>HV3</c:v>
                </c:pt>
                <c:pt idx="3">
                  <c:v>HV4</c:v>
                </c:pt>
                <c:pt idx="4">
                  <c:v>HV5</c:v>
                </c:pt>
                <c:pt idx="5">
                  <c:v>HV6</c:v>
                </c:pt>
                <c:pt idx="6">
                  <c:v>HV7</c:v>
                </c:pt>
                <c:pt idx="7">
                  <c:v>HV8</c:v>
                </c:pt>
              </c:strCache>
            </c:strRef>
          </c:cat>
          <c:val>
            <c:numRef>
              <c:f>'LLDH TK'!$AI$5:$AI$12</c:f>
              <c:numCache>
                <c:formatCode>0.0</c:formatCode>
                <c:ptCount val="8"/>
                <c:pt idx="0">
                  <c:v>3.4</c:v>
                </c:pt>
                <c:pt idx="1">
                  <c:v>3</c:v>
                </c:pt>
                <c:pt idx="2">
                  <c:v>2.8</c:v>
                </c:pt>
                <c:pt idx="3">
                  <c:v>2.8</c:v>
                </c:pt>
                <c:pt idx="4">
                  <c:v>3</c:v>
                </c:pt>
                <c:pt idx="5">
                  <c:v>2.6</c:v>
                </c:pt>
                <c:pt idx="6">
                  <c:v>2.6</c:v>
                </c:pt>
                <c:pt idx="7">
                  <c:v>3.2</c:v>
                </c:pt>
              </c:numCache>
            </c:numRef>
          </c:val>
          <c:smooth val="0"/>
          <c:extLst>
            <c:ext xmlns:c16="http://schemas.microsoft.com/office/drawing/2014/chart" uri="{C3380CC4-5D6E-409C-BE32-E72D297353CC}">
              <c16:uniqueId val="{00000000-952D-AD4F-8AC5-0815C9C85C9E}"/>
            </c:ext>
          </c:extLst>
        </c:ser>
        <c:ser>
          <c:idx val="1"/>
          <c:order val="1"/>
          <c:tx>
            <c:strRef>
              <c:f>'LLDH TK'!$AJ$4</c:f>
              <c:strCache>
                <c:ptCount val="1"/>
                <c:pt idx="0">
                  <c:v>Điểm NL
CLO1.2.1.2</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'LLDH TK'!$AH$5:$AH$12</c:f>
              <c:strCache>
                <c:ptCount val="8"/>
                <c:pt idx="0">
                  <c:v>HV1</c:v>
                </c:pt>
                <c:pt idx="1">
                  <c:v>HV2</c:v>
                </c:pt>
                <c:pt idx="2">
                  <c:v>HV3</c:v>
                </c:pt>
                <c:pt idx="3">
                  <c:v>HV4</c:v>
                </c:pt>
                <c:pt idx="4">
                  <c:v>HV5</c:v>
                </c:pt>
                <c:pt idx="5">
                  <c:v>HV6</c:v>
                </c:pt>
                <c:pt idx="6">
                  <c:v>HV7</c:v>
                </c:pt>
                <c:pt idx="7">
                  <c:v>HV8</c:v>
                </c:pt>
              </c:strCache>
            </c:strRef>
          </c:cat>
          <c:val>
            <c:numRef>
              <c:f>'LLDH TK'!$AJ$5:$AJ$12</c:f>
              <c:numCache>
                <c:formatCode>0.0</c:formatCode>
                <c:ptCount val="8"/>
                <c:pt idx="0">
                  <c:v>3.2</c:v>
                </c:pt>
                <c:pt idx="1">
                  <c:v>3.1</c:v>
                </c:pt>
                <c:pt idx="2">
                  <c:v>3</c:v>
                </c:pt>
                <c:pt idx="3">
                  <c:v>3.1</c:v>
                </c:pt>
                <c:pt idx="4">
                  <c:v>3</c:v>
                </c:pt>
                <c:pt idx="5">
                  <c:v>3</c:v>
                </c:pt>
                <c:pt idx="6">
                  <c:v>3</c:v>
                </c:pt>
                <c:pt idx="7">
                  <c:v>3.3</c:v>
                </c:pt>
              </c:numCache>
            </c:numRef>
          </c:val>
          <c:smooth val="0"/>
          <c:extLst>
            <c:ext xmlns:c16="http://schemas.microsoft.com/office/drawing/2014/chart" uri="{C3380CC4-5D6E-409C-BE32-E72D297353CC}">
              <c16:uniqueId val="{00000001-952D-AD4F-8AC5-0815C9C85C9E}"/>
            </c:ext>
          </c:extLst>
        </c:ser>
        <c:ser>
          <c:idx val="2"/>
          <c:order val="2"/>
          <c:tx>
            <c:strRef>
              <c:f>'LLDH TK'!$AK$4</c:f>
              <c:strCache>
                <c:ptCount val="1"/>
                <c:pt idx="0">
                  <c:v>Điểm NL
CLO3.1.2.1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'LLDH TK'!$AH$5:$AH$12</c:f>
              <c:strCache>
                <c:ptCount val="8"/>
                <c:pt idx="0">
                  <c:v>HV1</c:v>
                </c:pt>
                <c:pt idx="1">
                  <c:v>HV2</c:v>
                </c:pt>
                <c:pt idx="2">
                  <c:v>HV3</c:v>
                </c:pt>
                <c:pt idx="3">
                  <c:v>HV4</c:v>
                </c:pt>
                <c:pt idx="4">
                  <c:v>HV5</c:v>
                </c:pt>
                <c:pt idx="5">
                  <c:v>HV6</c:v>
                </c:pt>
                <c:pt idx="6">
                  <c:v>HV7</c:v>
                </c:pt>
                <c:pt idx="7">
                  <c:v>HV8</c:v>
                </c:pt>
              </c:strCache>
            </c:strRef>
          </c:cat>
          <c:val>
            <c:numRef>
              <c:f>'LLDH TK'!$AK$5:$AK$12</c:f>
              <c:numCache>
                <c:formatCode>0.0</c:formatCode>
                <c:ptCount val="8"/>
                <c:pt idx="0">
                  <c:v>3</c:v>
                </c:pt>
                <c:pt idx="1">
                  <c:v>3</c:v>
                </c:pt>
                <c:pt idx="2">
                  <c:v>2.9</c:v>
                </c:pt>
                <c:pt idx="3">
                  <c:v>3</c:v>
                </c:pt>
                <c:pt idx="4">
                  <c:v>3</c:v>
                </c:pt>
                <c:pt idx="5">
                  <c:v>2.9</c:v>
                </c:pt>
                <c:pt idx="6">
                  <c:v>2.9</c:v>
                </c:pt>
                <c:pt idx="7">
                  <c:v>3</c:v>
                </c:pt>
              </c:numCache>
            </c:numRef>
          </c:val>
          <c:smooth val="0"/>
          <c:extLst>
            <c:ext xmlns:c16="http://schemas.microsoft.com/office/drawing/2014/chart" uri="{C3380CC4-5D6E-409C-BE32-E72D297353CC}">
              <c16:uniqueId val="{00000002-952D-AD4F-8AC5-0815C9C85C9E}"/>
            </c:ext>
          </c:extLst>
        </c:ser>
        <c:ser>
          <c:idx val="3"/>
          <c:order val="3"/>
          <c:tx>
            <c:strRef>
              <c:f>'LLDH TK'!$AL$4</c:f>
              <c:strCache>
                <c:ptCount val="1"/>
                <c:pt idx="0">
                  <c:v>Điểm NL
CLO3.2.1.1</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'LLDH TK'!$AH$5:$AH$12</c:f>
              <c:strCache>
                <c:ptCount val="8"/>
                <c:pt idx="0">
                  <c:v>HV1</c:v>
                </c:pt>
                <c:pt idx="1">
                  <c:v>HV2</c:v>
                </c:pt>
                <c:pt idx="2">
                  <c:v>HV3</c:v>
                </c:pt>
                <c:pt idx="3">
                  <c:v>HV4</c:v>
                </c:pt>
                <c:pt idx="4">
                  <c:v>HV5</c:v>
                </c:pt>
                <c:pt idx="5">
                  <c:v>HV6</c:v>
                </c:pt>
                <c:pt idx="6">
                  <c:v>HV7</c:v>
                </c:pt>
                <c:pt idx="7">
                  <c:v>HV8</c:v>
                </c:pt>
              </c:strCache>
            </c:strRef>
          </c:cat>
          <c:val>
            <c:numRef>
              <c:f>'LLDH TK'!$AL$5:$AL$12</c:f>
              <c:numCache>
                <c:formatCode>0.0</c:formatCode>
                <c:ptCount val="8"/>
                <c:pt idx="0">
                  <c:v>3</c:v>
                </c:pt>
                <c:pt idx="1">
                  <c:v>3</c:v>
                </c:pt>
                <c:pt idx="2">
                  <c:v>2.9</c:v>
                </c:pt>
                <c:pt idx="3">
                  <c:v>3</c:v>
                </c:pt>
                <c:pt idx="4">
                  <c:v>2.9</c:v>
                </c:pt>
                <c:pt idx="5">
                  <c:v>3</c:v>
                </c:pt>
                <c:pt idx="6">
                  <c:v>2.9</c:v>
                </c:pt>
                <c:pt idx="7">
                  <c:v>3</c:v>
                </c:pt>
              </c:numCache>
            </c:numRef>
          </c:val>
          <c:smooth val="0"/>
          <c:extLst>
            <c:ext xmlns:c16="http://schemas.microsoft.com/office/drawing/2014/chart" uri="{C3380CC4-5D6E-409C-BE32-E72D297353CC}">
              <c16:uniqueId val="{00000003-952D-AD4F-8AC5-0815C9C85C9E}"/>
            </c:ext>
          </c:extLst>
        </c:ser>
        <c:ser>
          <c:idx val="4"/>
          <c:order val="4"/>
          <c:tx>
            <c:strRef>
              <c:f>'LLDH TK'!$AM$4</c:f>
              <c:strCache>
                <c:ptCount val="1"/>
                <c:pt idx="0">
                  <c:v>Điểm NL các 
CLO cần đạt</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'LLDH TK'!$AH$5:$AH$12</c:f>
              <c:strCache>
                <c:ptCount val="8"/>
                <c:pt idx="0">
                  <c:v>HV1</c:v>
                </c:pt>
                <c:pt idx="1">
                  <c:v>HV2</c:v>
                </c:pt>
                <c:pt idx="2">
                  <c:v>HV3</c:v>
                </c:pt>
                <c:pt idx="3">
                  <c:v>HV4</c:v>
                </c:pt>
                <c:pt idx="4">
                  <c:v>HV5</c:v>
                </c:pt>
                <c:pt idx="5">
                  <c:v>HV6</c:v>
                </c:pt>
                <c:pt idx="6">
                  <c:v>HV7</c:v>
                </c:pt>
                <c:pt idx="7">
                  <c:v>HV8</c:v>
                </c:pt>
              </c:strCache>
            </c:strRef>
          </c:cat>
          <c:val>
            <c:numRef>
              <c:f>'LLDH TK'!$AM$5:$AM$12</c:f>
              <c:numCache>
                <c:formatCode>0.0</c:formatCode>
                <c:ptCount val="8"/>
                <c:pt idx="0">
                  <c:v>2.5</c:v>
                </c:pt>
                <c:pt idx="1">
                  <c:v>2.5</c:v>
                </c:pt>
                <c:pt idx="2">
                  <c:v>2.5</c:v>
                </c:pt>
                <c:pt idx="3">
                  <c:v>2.5</c:v>
                </c:pt>
                <c:pt idx="4">
                  <c:v>2.5</c:v>
                </c:pt>
                <c:pt idx="5">
                  <c:v>2.5</c:v>
                </c:pt>
                <c:pt idx="6">
                  <c:v>2.5</c:v>
                </c:pt>
                <c:pt idx="7">
                  <c:v>2.5</c:v>
                </c:pt>
              </c:numCache>
            </c:numRef>
          </c:val>
          <c:smooth val="0"/>
          <c:extLst>
            <c:ext xmlns:c16="http://schemas.microsoft.com/office/drawing/2014/chart" uri="{C3380CC4-5D6E-409C-BE32-E72D297353CC}">
              <c16:uniqueId val="{00000004-952D-AD4F-8AC5-0815C9C85C9E}"/>
            </c:ext>
          </c:extLst>
        </c:ser>
        <c:dLbls>
          <c:showLegendKey val="0"/>
          <c:showVal val="0"/>
          <c:showCatName val="0"/>
          <c:showSerName val="0"/>
          <c:showPercent val="0"/>
          <c:showBubbleSize val="0"/>
        </c:dLbls>
        <c:marker val="1"/>
        <c:smooth val="0"/>
        <c:axId val="1107092944"/>
        <c:axId val="824756912"/>
      </c:lineChart>
      <c:catAx>
        <c:axId val="110709294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824756912"/>
        <c:crosses val="autoZero"/>
        <c:auto val="1"/>
        <c:lblAlgn val="ctr"/>
        <c:lblOffset val="100"/>
        <c:noMultiLvlLbl val="0"/>
      </c:catAx>
      <c:valAx>
        <c:axId val="82475691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10709294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11.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'LLDH TK'!$AP$4</c:f>
              <c:strCache>
                <c:ptCount val="1"/>
                <c:pt idx="0">
                  <c:v>Điểm NL
CLO4.1.1.1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TK'!$AP$5:$AP$12</c:f>
              <c:numCache>
                <c:formatCode>0.0</c:formatCode>
                <c:ptCount val="8"/>
                <c:pt idx="0">
                  <c:v>4.0999999999999996</c:v>
                </c:pt>
                <c:pt idx="1">
                  <c:v>4</c:v>
                </c:pt>
                <c:pt idx="2">
                  <c:v>4</c:v>
                </c:pt>
                <c:pt idx="3">
                  <c:v>4</c:v>
                </c:pt>
                <c:pt idx="4">
                  <c:v>4</c:v>
                </c:pt>
                <c:pt idx="5">
                  <c:v>3.9</c:v>
                </c:pt>
                <c:pt idx="6">
                  <c:v>3.9</c:v>
                </c:pt>
                <c:pt idx="7">
                  <c:v>4.0999999999999996</c:v>
                </c:pt>
              </c:numCache>
            </c:numRef>
          </c:val>
          <c:smooth val="0"/>
          <c:extLst>
            <c:ext xmlns:c16="http://schemas.microsoft.com/office/drawing/2014/chart" uri="{C3380CC4-5D6E-409C-BE32-E72D297353CC}">
              <c16:uniqueId val="{00000000-00B3-7549-A2D2-3B35CC3B7AC0}"/>
            </c:ext>
          </c:extLst>
        </c:ser>
        <c:ser>
          <c:idx val="1"/>
          <c:order val="1"/>
          <c:tx>
            <c:strRef>
              <c:f>'LLDH TK'!$AQ$4</c:f>
              <c:strCache>
                <c:ptCount val="1"/>
                <c:pt idx="0">
                  <c:v>Điểm NL
CLO4.2.1.1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TK'!$AQ$5:$AQ$12</c:f>
              <c:numCache>
                <c:formatCode>0.0</c:formatCode>
                <c:ptCount val="8"/>
                <c:pt idx="0">
                  <c:v>4</c:v>
                </c:pt>
                <c:pt idx="1">
                  <c:v>3.9</c:v>
                </c:pt>
                <c:pt idx="2">
                  <c:v>4</c:v>
                </c:pt>
                <c:pt idx="3">
                  <c:v>4</c:v>
                </c:pt>
                <c:pt idx="4">
                  <c:v>4</c:v>
                </c:pt>
                <c:pt idx="5">
                  <c:v>3.9</c:v>
                </c:pt>
                <c:pt idx="6">
                  <c:v>4</c:v>
                </c:pt>
                <c:pt idx="7">
                  <c:v>4</c:v>
                </c:pt>
              </c:numCache>
            </c:numRef>
          </c:val>
          <c:smooth val="0"/>
          <c:extLst>
            <c:ext xmlns:c16="http://schemas.microsoft.com/office/drawing/2014/chart" uri="{C3380CC4-5D6E-409C-BE32-E72D297353CC}">
              <c16:uniqueId val="{00000001-00B3-7549-A2D2-3B35CC3B7AC0}"/>
            </c:ext>
          </c:extLst>
        </c:ser>
        <c:ser>
          <c:idx val="2"/>
          <c:order val="2"/>
          <c:tx>
            <c:strRef>
              <c:f>'LLDH TK'!$AR$4</c:f>
              <c:strCache>
                <c:ptCount val="1"/>
                <c:pt idx="0">
                  <c:v>Điểm NL
CLO4.2.2.1</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TK'!$AR$5:$AR$12</c:f>
              <c:numCache>
                <c:formatCode>0.0</c:formatCode>
                <c:ptCount val="8"/>
                <c:pt idx="0">
                  <c:v>4</c:v>
                </c:pt>
                <c:pt idx="1">
                  <c:v>3.9</c:v>
                </c:pt>
                <c:pt idx="2">
                  <c:v>4</c:v>
                </c:pt>
                <c:pt idx="3">
                  <c:v>4</c:v>
                </c:pt>
                <c:pt idx="4">
                  <c:v>3.9</c:v>
                </c:pt>
                <c:pt idx="5">
                  <c:v>3.9</c:v>
                </c:pt>
                <c:pt idx="6">
                  <c:v>3.8</c:v>
                </c:pt>
                <c:pt idx="7">
                  <c:v>4</c:v>
                </c:pt>
              </c:numCache>
            </c:numRef>
          </c:val>
          <c:smooth val="0"/>
          <c:extLst>
            <c:ext xmlns:c16="http://schemas.microsoft.com/office/drawing/2014/chart" uri="{C3380CC4-5D6E-409C-BE32-E72D297353CC}">
              <c16:uniqueId val="{00000002-00B3-7549-A2D2-3B35CC3B7AC0}"/>
            </c:ext>
          </c:extLst>
        </c:ser>
        <c:ser>
          <c:idx val="3"/>
          <c:order val="3"/>
          <c:tx>
            <c:strRef>
              <c:f>'LLDH TK'!$AS$4</c:f>
              <c:strCache>
                <c:ptCount val="1"/>
                <c:pt idx="0">
                  <c:v>Điểm NL
CLO4.2.3.1</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TK'!$AS$5:$AS$12</c:f>
              <c:numCache>
                <c:formatCode>0.0</c:formatCode>
                <c:ptCount val="8"/>
                <c:pt idx="0">
                  <c:v>4.2</c:v>
                </c:pt>
                <c:pt idx="1">
                  <c:v>4</c:v>
                </c:pt>
                <c:pt idx="2">
                  <c:v>4</c:v>
                </c:pt>
                <c:pt idx="3">
                  <c:v>4</c:v>
                </c:pt>
                <c:pt idx="4">
                  <c:v>3.9</c:v>
                </c:pt>
                <c:pt idx="5">
                  <c:v>3.9</c:v>
                </c:pt>
                <c:pt idx="6">
                  <c:v>3.9</c:v>
                </c:pt>
                <c:pt idx="7">
                  <c:v>4</c:v>
                </c:pt>
              </c:numCache>
            </c:numRef>
          </c:val>
          <c:smooth val="0"/>
          <c:extLst>
            <c:ext xmlns:c16="http://schemas.microsoft.com/office/drawing/2014/chart" uri="{C3380CC4-5D6E-409C-BE32-E72D297353CC}">
              <c16:uniqueId val="{00000003-00B3-7549-A2D2-3B35CC3B7AC0}"/>
            </c:ext>
          </c:extLst>
        </c:ser>
        <c:ser>
          <c:idx val="4"/>
          <c:order val="4"/>
          <c:tx>
            <c:strRef>
              <c:f>'LLDH TK'!$AT$4</c:f>
              <c:strCache>
                <c:ptCount val="1"/>
                <c:pt idx="0">
                  <c:v>Điểm NL
CLO4.2.4.1</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'LLDH TK'!$AO$5:$AO$12</c:f>
              <c:strCache>
                <c:ptCount val="8"/>
                <c:pt idx="0">
                  <c:v>HV1</c:v>
                </c:pt>
                <c:pt idx="1">
                  <c:v>HV2</c:v>
                </c:pt>
                <c:pt idx="2">
                  <c:v>HV3</c:v>
                </c:pt>
                <c:pt idx="3">
                  <c:v>HV4</c:v>
                </c:pt>
                <c:pt idx="4">
                  <c:v>HV5</c:v>
                </c:pt>
                <c:pt idx="5">
                  <c:v>HV6</c:v>
                </c:pt>
                <c:pt idx="6">
                  <c:v>HV7</c:v>
                </c:pt>
                <c:pt idx="7">
                  <c:v>HV8</c:v>
                </c:pt>
              </c:strCache>
            </c:strRef>
          </c:cat>
          <c:val>
            <c:numRef>
              <c:f>'LLDH TK'!$AT$5:$AT$12</c:f>
              <c:numCache>
                <c:formatCode>0.0</c:formatCode>
                <c:ptCount val="8"/>
                <c:pt idx="0">
                  <c:v>4</c:v>
                </c:pt>
                <c:pt idx="1">
                  <c:v>3.9</c:v>
                </c:pt>
                <c:pt idx="2">
                  <c:v>4</c:v>
                </c:pt>
                <c:pt idx="3">
                  <c:v>4</c:v>
                </c:pt>
                <c:pt idx="4">
                  <c:v>3.9</c:v>
                </c:pt>
                <c:pt idx="5">
                  <c:v>3.9</c:v>
                </c:pt>
                <c:pt idx="6">
                  <c:v>3.8</c:v>
                </c:pt>
                <c:pt idx="7">
                  <c:v>4</c:v>
                </c:pt>
              </c:numCache>
            </c:numRef>
          </c:val>
          <c:smooth val="0"/>
          <c:extLst>
            <c:ext xmlns:c16="http://schemas.microsoft.com/office/drawing/2014/chart" uri="{C3380CC4-5D6E-409C-BE32-E72D297353CC}">
              <c16:uniqueId val="{00000004-00B3-7549-A2D2-3B35CC3B7AC0}"/>
            </c:ext>
          </c:extLst>
        </c:ser>
        <c:ser>
          <c:idx val="5"/>
          <c:order val="5"/>
          <c:tx>
            <c:strRef>
              <c:f>'LLDH TK'!$AU$4</c:f>
              <c:strCache>
                <c:ptCount val="1"/>
                <c:pt idx="0">
                  <c:v>Điểm NL các 
CLO cần đạt</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dLbls>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'LLDH TK'!$AO$5:$AO$12</c:f>
              <c:strCache>
                <c:ptCount val="8"/>
                <c:pt idx="0">
                  <c:v>HV1</c:v>
                </c:pt>
                <c:pt idx="1">
                  <c:v>HV2</c:v>
                </c:pt>
                <c:pt idx="2">
                  <c:v>HV3</c:v>
                </c:pt>
                <c:pt idx="3">
                  <c:v>HV4</c:v>
                </c:pt>
                <c:pt idx="4">
                  <c:v>HV5</c:v>
                </c:pt>
                <c:pt idx="5">
                  <c:v>HV6</c:v>
                </c:pt>
                <c:pt idx="6">
                  <c:v>HV7</c:v>
                </c:pt>
                <c:pt idx="7">
                  <c:v>HV8</c:v>
                </c:pt>
              </c:strCache>
            </c:strRef>
          </c:cat>
          <c:val>
            <c:numRef>
              <c:f>'LLDH TK'!$AU$5:$AU$12</c:f>
              <c:numCache>
                <c:formatCode>0.0</c:formatCode>
                <c:ptCount val="8"/>
                <c:pt idx="0">
                  <c:v>3.5</c:v>
                </c:pt>
                <c:pt idx="1">
                  <c:v>3.5</c:v>
                </c:pt>
                <c:pt idx="2">
                  <c:v>3.5</c:v>
                </c:pt>
                <c:pt idx="3">
                  <c:v>3.5</c:v>
                </c:pt>
                <c:pt idx="4">
                  <c:v>3.5</c:v>
                </c:pt>
                <c:pt idx="5">
                  <c:v>3.5</c:v>
                </c:pt>
                <c:pt idx="6">
                  <c:v>3.5</c:v>
                </c:pt>
                <c:pt idx="7">
                  <c:v>3.5</c:v>
                </c:pt>
              </c:numCache>
            </c:numRef>
          </c:val>
          <c:smooth val="0"/>
          <c:extLst>
            <c:ext xmlns:c16="http://schemas.microsoft.com/office/drawing/2014/chart" uri="{C3380CC4-5D6E-409C-BE32-E72D297353CC}">
              <c16:uniqueId val="{00000005-00B3-7549-A2D2-3B35CC3B7AC0}"/>
            </c:ext>
          </c:extLst>
        </c:ser>
        <c:dLbls>
          <c:showLegendKey val="0"/>
          <c:showVal val="0"/>
          <c:showCatName val="0"/>
          <c:showSerName val="0"/>
          <c:showPercent val="0"/>
          <c:showBubbleSize val="0"/>
        </c:dLbls>
        <c:marker val="1"/>
        <c:smooth val="0"/>
        <c:axId val="1838292431"/>
        <c:axId val="1386738032"/>
      </c:lineChart>
      <c:catAx>
        <c:axId val="1838292431"/>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386738032"/>
        <c:crosses val="autoZero"/>
        <c:auto val="1"/>
        <c:lblAlgn val="ctr"/>
        <c:lblOffset val="100"/>
        <c:noMultiLvlLbl val="0"/>
      </c:catAx>
      <c:valAx>
        <c:axId val="138673803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838292431"/>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2.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r>
              <a:rPr lang="en-US" sz="2000" b="1"/>
              <a:t>Điểm số</a:t>
            </a:r>
            <a:r>
              <a:rPr lang="en-US" sz="2000" b="1" baseline="0"/>
              <a:t> </a:t>
            </a:r>
            <a:r>
              <a:rPr lang="en-US" sz="2000" b="1"/>
              <a:t>CLO1.1.1.2</a:t>
            </a:r>
          </a:p>
        </c:rich>
      </c:tx>
      <c:layout>
        <c:manualLayout>
          <c:xMode val="edge"/>
          <c:yMode val="edge"/>
          <c:x val="0.36871108882565251"/>
          <c:y val="2.6264246026912373E-2"/>
        </c:manualLayout>
      </c:layout>
      <c:overlay val="0"/>
      <c:spPr>
        <a:noFill/>
        <a:ln>
          <a:noFill/>
        </a:ln>
        <a:effectLst/>
      </c:spPr>
      <c:txPr>
        <a:bodyPr rot="0" spcFirstLastPara="1" vertOverflow="ellipsis" vert="horz" wrap="square" anchor="ctr" anchorCtr="1"/>
        <a:lstStyle/>
        <a:p>
          <a:pPr>
            <a:defRPr sz="20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'[Chart in Microsoft PowerPoint]Sheet1'!$B$8</c:f>
              <c:strCache>
                <c:ptCount val="1"/>
                <c:pt idx="0">
                  <c:v>Điểm số
 CLO1.1.1.2</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9395136453184417E-2"/>
                  <c:y val="-3.939636904036856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7184-F540-8EB4-F5549EDD7716}"/>
                </c:ext>
              </c:extLst>
            </c:dLbl>
            <c:dLbl>
              <c:idx val="1"/>
              <c:layout>
                <c:manualLayout>
                  <c:x val="-9.6975682265922382E-3"/>
                  <c:y val="-3.676994443767732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7184-F540-8EB4-F5549EDD7716}"/>
                </c:ext>
              </c:extLst>
            </c:dLbl>
            <c:dLbl>
              <c:idx val="2"/>
              <c:layout>
                <c:manualLayout>
                  <c:x val="-3.0708966050875326E-2"/>
                  <c:y val="3.93963690403685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184-F540-8EB4-F5549EDD7716}"/>
                </c:ext>
              </c:extLst>
            </c:dLbl>
            <c:dLbl>
              <c:idx val="3"/>
              <c:layout>
                <c:manualLayout>
                  <c:x val="-3.2325227421974086E-2"/>
                  <c:y val="-2.1011396821529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184-F540-8EB4-F5549EDD7716}"/>
                </c:ext>
              </c:extLst>
            </c:dLbl>
            <c:dLbl>
              <c:idx val="4"/>
              <c:layout>
                <c:manualLayout>
                  <c:x val="-3.3941488793072731E-2"/>
                  <c:y val="4.20227936430597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184-F540-8EB4-F5549EDD7716}"/>
                </c:ext>
              </c:extLst>
            </c:dLbl>
            <c:dLbl>
              <c:idx val="5"/>
              <c:layout>
                <c:manualLayout>
                  <c:x val="-2.586018193757934E-2"/>
                  <c:y val="-3.93963690403686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184-F540-8EB4-F5549EDD7716}"/>
                </c:ext>
              </c:extLst>
            </c:dLbl>
            <c:dLbl>
              <c:idx val="6"/>
              <c:layout>
                <c:manualLayout>
                  <c:x val="-1.9395136453184535E-2"/>
                  <c:y val="4.464921824575098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184-F540-8EB4-F5549EDD7716}"/>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'[Chart in Microsoft PowerPoint]Sheet1'!$A$9:$A$16</c:f>
              <c:strCache>
                <c:ptCount val="8"/>
                <c:pt idx="0">
                  <c:v>HV1</c:v>
                </c:pt>
                <c:pt idx="1">
                  <c:v>HV2</c:v>
                </c:pt>
                <c:pt idx="2">
                  <c:v>HV3</c:v>
                </c:pt>
                <c:pt idx="3">
                  <c:v>HV4</c:v>
                </c:pt>
                <c:pt idx="4">
                  <c:v>HV5</c:v>
                </c:pt>
                <c:pt idx="5">
                  <c:v>HV6</c:v>
                </c:pt>
                <c:pt idx="6">
                  <c:v>HV7</c:v>
                </c:pt>
                <c:pt idx="7">
                  <c:v>HV8</c:v>
                </c:pt>
              </c:strCache>
            </c:strRef>
          </c:cat>
          <c:val>
            <c:numRef>
              <c:f>'[Chart in Microsoft PowerPoint]Sheet1'!$B$9:$B$16</c:f>
              <c:numCache>
                <c:formatCode>0.0</c:formatCode>
                <c:ptCount val="8"/>
                <c:pt idx="0">
                  <c:v>9</c:v>
                </c:pt>
                <c:pt idx="1">
                  <c:v>8</c:v>
                </c:pt>
                <c:pt idx="2">
                  <c:v>7</c:v>
                </c:pt>
                <c:pt idx="3">
                  <c:v>8</c:v>
                </c:pt>
                <c:pt idx="4">
                  <c:v>7.5</c:v>
                </c:pt>
                <c:pt idx="5">
                  <c:v>8</c:v>
                </c:pt>
                <c:pt idx="6">
                  <c:v>7</c:v>
                </c:pt>
                <c:pt idx="7">
                  <c:v>8.5</c:v>
                </c:pt>
              </c:numCache>
            </c:numRef>
          </c:val>
          <c:smooth val="0"/>
          <c:extLst>
            <c:ext xmlns:c16="http://schemas.microsoft.com/office/drawing/2014/chart" uri="{C3380CC4-5D6E-409C-BE32-E72D297353CC}">
              <c16:uniqueId val="{00000000-7184-F540-8EB4-F5549EDD7716}"/>
            </c:ext>
          </c:extLst>
        </c:ser>
        <c:dLbls>
          <c:showLegendKey val="0"/>
          <c:showVal val="0"/>
          <c:showCatName val="0"/>
          <c:showSerName val="0"/>
          <c:showPercent val="0"/>
          <c:showBubbleSize val="0"/>
        </c:dLbls>
        <c:marker val="1"/>
        <c:smooth val="0"/>
        <c:axId val="662332368"/>
        <c:axId val="662336192"/>
      </c:lineChart>
      <c:catAx>
        <c:axId val="66233236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VN"/>
          </a:p>
        </c:txPr>
        <c:crossAx val="662336192"/>
        <c:crosses val="autoZero"/>
        <c:auto val="1"/>
        <c:lblAlgn val="ctr"/>
        <c:lblOffset val="100"/>
        <c:noMultiLvlLbl val="0"/>
      </c:catAx>
      <c:valAx>
        <c:axId val="662336192"/>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2000" b="0" i="0" u="none" strike="noStrike" kern="1200" baseline="0">
                <a:solidFill>
                  <a:schemeClr val="tx1">
                    <a:lumMod val="65000"/>
                    <a:lumOff val="35000"/>
                  </a:schemeClr>
                </a:solidFill>
                <a:latin typeface="+mn-lt"/>
                <a:ea typeface="+mn-ea"/>
                <a:cs typeface="+mn-cs"/>
              </a:defRPr>
            </a:pPr>
            <a:endParaRPr lang="en-VN"/>
          </a:p>
        </c:txPr>
        <c:crossAx val="662332368"/>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3.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r>
              <a:rPr lang="en-US" sz="2000" b="1"/>
              <a:t>CLO2.1.1.1</a:t>
            </a:r>
          </a:p>
        </c:rich>
      </c:tx>
      <c:overlay val="0"/>
      <c:spPr>
        <a:noFill/>
        <a:ln>
          <a:noFill/>
        </a:ln>
        <a:effectLst/>
      </c:spPr>
      <c:txPr>
        <a:bodyPr rot="0" spcFirstLastPara="1" vertOverflow="ellipsis" vert="horz" wrap="square" anchor="ctr" anchorCtr="1"/>
        <a:lstStyle/>
        <a:p>
          <a:pPr>
            <a:defRPr sz="1400" b="1"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Sheet4!$AG$3</c:f>
              <c:strCache>
                <c:ptCount val="1"/>
                <c:pt idx="0">
                  <c:v>Điểm số 
CLO2.1.1.1.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0584130862280586E-2"/>
                  <c:y val="-5.739886334550928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87F5-C045-9076-2C0792F136C5}"/>
                </c:ext>
              </c:extLst>
            </c:dLbl>
            <c:dLbl>
              <c:idx val="1"/>
              <c:layout>
                <c:manualLayout>
                  <c:x val="-1.9113835800689143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87F5-C045-9076-2C0792F136C5}"/>
                </c:ext>
              </c:extLst>
            </c:dLbl>
            <c:dLbl>
              <c:idx val="2"/>
              <c:layout>
                <c:manualLayout>
                  <c:x val="-2.2054425923872113E-2"/>
                  <c:y val="-4.22938993072173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87F5-C045-9076-2C0792F136C5}"/>
                </c:ext>
              </c:extLst>
            </c:dLbl>
            <c:dLbl>
              <c:idx val="3"/>
              <c:layout>
                <c:manualLayout>
                  <c:x val="-3.0876196293420935E-2"/>
                  <c:y val="5.43778705378508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87F5-C045-9076-2C0792F136C5}"/>
                </c:ext>
              </c:extLst>
            </c:dLbl>
            <c:dLbl>
              <c:idx val="4"/>
              <c:layout>
                <c:manualLayout>
                  <c:x val="-2.6465311108646469E-2"/>
                  <c:y val="-3.020992807658383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87F5-C045-9076-2C0792F136C5}"/>
                </c:ext>
              </c:extLst>
            </c:dLbl>
            <c:dLbl>
              <c:idx val="5"/>
              <c:layout>
                <c:manualLayout>
                  <c:x val="-1.7643540739097647E-2"/>
                  <c:y val="4.53148921148757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87F5-C045-9076-2C0792F136C5}"/>
                </c:ext>
              </c:extLst>
            </c:dLbl>
            <c:dLbl>
              <c:idx val="6"/>
              <c:layout>
                <c:manualLayout>
                  <c:x val="-2.4995016047055001E-2"/>
                  <c:y val="-3.625191369190059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87F5-C045-9076-2C0792F136C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Sheet4!$AF$4:$AF$11</c:f>
              <c:strCache>
                <c:ptCount val="8"/>
                <c:pt idx="0">
                  <c:v>HV1</c:v>
                </c:pt>
                <c:pt idx="1">
                  <c:v>HV2</c:v>
                </c:pt>
                <c:pt idx="2">
                  <c:v>HV3</c:v>
                </c:pt>
                <c:pt idx="3">
                  <c:v>HV4</c:v>
                </c:pt>
                <c:pt idx="4">
                  <c:v>HV5</c:v>
                </c:pt>
                <c:pt idx="5">
                  <c:v>HV6</c:v>
                </c:pt>
                <c:pt idx="6">
                  <c:v>HV7</c:v>
                </c:pt>
                <c:pt idx="7">
                  <c:v>HV8</c:v>
                </c:pt>
              </c:strCache>
            </c:strRef>
          </c:cat>
          <c:val>
            <c:numRef>
              <c:f>Sheet4!$AG$4:$AG$11</c:f>
              <c:numCache>
                <c:formatCode>0.0</c:formatCode>
                <c:ptCount val="8"/>
                <c:pt idx="0">
                  <c:v>8</c:v>
                </c:pt>
                <c:pt idx="1">
                  <c:v>7</c:v>
                </c:pt>
                <c:pt idx="2">
                  <c:v>7.5</c:v>
                </c:pt>
                <c:pt idx="3">
                  <c:v>7.5</c:v>
                </c:pt>
                <c:pt idx="4">
                  <c:v>7</c:v>
                </c:pt>
                <c:pt idx="5">
                  <c:v>7.5</c:v>
                </c:pt>
                <c:pt idx="6">
                  <c:v>7</c:v>
                </c:pt>
                <c:pt idx="7">
                  <c:v>8</c:v>
                </c:pt>
              </c:numCache>
            </c:numRef>
          </c:val>
          <c:smooth val="0"/>
          <c:extLst>
            <c:ext xmlns:c16="http://schemas.microsoft.com/office/drawing/2014/chart" uri="{C3380CC4-5D6E-409C-BE32-E72D297353CC}">
              <c16:uniqueId val="{00000000-87F5-C045-9076-2C0792F136C5}"/>
            </c:ext>
          </c:extLst>
        </c:ser>
        <c:ser>
          <c:idx val="1"/>
          <c:order val="1"/>
          <c:tx>
            <c:strRef>
              <c:f>Sheet4!$AH$3</c:f>
              <c:strCache>
                <c:ptCount val="1"/>
                <c:pt idx="0">
                  <c:v>Điểm 
năng lực CLO2.1.1.1. </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6465311108646482E-2"/>
                  <c:y val="-5.739886334550933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87F5-C045-9076-2C0792F136C5}"/>
                </c:ext>
              </c:extLst>
            </c:dLbl>
            <c:dLbl>
              <c:idx val="1"/>
              <c:layout>
                <c:manualLayout>
                  <c:x val="-3.2346491355012379E-2"/>
                  <c:y val="-5.4377870537850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87F5-C045-9076-2C0792F136C5}"/>
                </c:ext>
              </c:extLst>
            </c:dLbl>
            <c:dLbl>
              <c:idx val="2"/>
              <c:layout>
                <c:manualLayout>
                  <c:x val="-2.0584130862280642E-2"/>
                  <c:y val="-5.437787053785095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87F5-C045-9076-2C0792F136C5}"/>
                </c:ext>
              </c:extLst>
            </c:dLbl>
            <c:dLbl>
              <c:idx val="3"/>
              <c:layout>
                <c:manualLayout>
                  <c:x val="-2.6465311108646469E-2"/>
                  <c:y val="-5.1356877730192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87F5-C045-9076-2C0792F136C5}"/>
                </c:ext>
              </c:extLst>
            </c:dLbl>
            <c:dLbl>
              <c:idx val="4"/>
              <c:layout>
                <c:manualLayout>
                  <c:x val="-2.6465311108646469E-2"/>
                  <c:y val="-5.135687773019251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87F5-C045-9076-2C0792F136C5}"/>
                </c:ext>
              </c:extLst>
            </c:dLbl>
            <c:dLbl>
              <c:idx val="5"/>
              <c:layout>
                <c:manualLayout>
                  <c:x val="-3.0876196293420879E-2"/>
                  <c:y val="-4.229389930721742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87F5-C045-9076-2C0792F136C5}"/>
                </c:ext>
              </c:extLst>
            </c:dLbl>
            <c:dLbl>
              <c:idx val="6"/>
              <c:layout>
                <c:manualLayout>
                  <c:x val="-2.4995016047055001E-2"/>
                  <c:y val="-5.4377870537850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87F5-C045-9076-2C0792F136C5}"/>
                </c:ext>
              </c:extLst>
            </c:dLbl>
            <c:dLbl>
              <c:idx val="7"/>
              <c:layout>
                <c:manualLayout>
                  <c:x val="-2.2054425923872273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87F5-C045-9076-2C0792F136C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Sheet4!$AF$4:$AF$11</c:f>
              <c:strCache>
                <c:ptCount val="8"/>
                <c:pt idx="0">
                  <c:v>HV1</c:v>
                </c:pt>
                <c:pt idx="1">
                  <c:v>HV2</c:v>
                </c:pt>
                <c:pt idx="2">
                  <c:v>HV3</c:v>
                </c:pt>
                <c:pt idx="3">
                  <c:v>HV4</c:v>
                </c:pt>
                <c:pt idx="4">
                  <c:v>HV5</c:v>
                </c:pt>
                <c:pt idx="5">
                  <c:v>HV6</c:v>
                </c:pt>
                <c:pt idx="6">
                  <c:v>HV7</c:v>
                </c:pt>
                <c:pt idx="7">
                  <c:v>HV8</c:v>
                </c:pt>
              </c:strCache>
            </c:strRef>
          </c:cat>
          <c:val>
            <c:numRef>
              <c:f>Sheet4!$AH$4:$AH$11</c:f>
              <c:numCache>
                <c:formatCode>0.0</c:formatCode>
                <c:ptCount val="8"/>
                <c:pt idx="0">
                  <c:v>4</c:v>
                </c:pt>
                <c:pt idx="1">
                  <c:v>3.9</c:v>
                </c:pt>
                <c:pt idx="2">
                  <c:v>4</c:v>
                </c:pt>
                <c:pt idx="3">
                  <c:v>4</c:v>
                </c:pt>
                <c:pt idx="4">
                  <c:v>3.9</c:v>
                </c:pt>
                <c:pt idx="5">
                  <c:v>4</c:v>
                </c:pt>
                <c:pt idx="6">
                  <c:v>3.9</c:v>
                </c:pt>
                <c:pt idx="7">
                  <c:v>4</c:v>
                </c:pt>
              </c:numCache>
            </c:numRef>
          </c:val>
          <c:smooth val="0"/>
          <c:extLst>
            <c:ext xmlns:c16="http://schemas.microsoft.com/office/drawing/2014/chart" uri="{C3380CC4-5D6E-409C-BE32-E72D297353CC}">
              <c16:uniqueId val="{00000001-87F5-C045-9076-2C0792F136C5}"/>
            </c:ext>
          </c:extLst>
        </c:ser>
        <c:ser>
          <c:idx val="2"/>
          <c:order val="2"/>
          <c:tx>
            <c:strRef>
              <c:f>Sheet4!$AI$3</c:f>
              <c:strCache>
                <c:ptCount val="1"/>
                <c:pt idx="0">
                  <c:v>Điểm năng lực  CLO2.1.1.1.cần đạt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2.0584130862280586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87F5-C045-9076-2C0792F136C5}"/>
                </c:ext>
              </c:extLst>
            </c:dLbl>
            <c:dLbl>
              <c:idx val="1"/>
              <c:layout>
                <c:manualLayout>
                  <c:x val="-2.4995016047055001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87F5-C045-9076-2C0792F136C5}"/>
                </c:ext>
              </c:extLst>
            </c:dLbl>
            <c:dLbl>
              <c:idx val="2"/>
              <c:layout>
                <c:manualLayout>
                  <c:x val="-2.2054425923872113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87F5-C045-9076-2C0792F136C5}"/>
                </c:ext>
              </c:extLst>
            </c:dLbl>
            <c:dLbl>
              <c:idx val="3"/>
              <c:layout>
                <c:manualLayout>
                  <c:x val="-2.6465311108646469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87F5-C045-9076-2C0792F136C5}"/>
                </c:ext>
              </c:extLst>
            </c:dLbl>
            <c:dLbl>
              <c:idx val="4"/>
              <c:layout>
                <c:manualLayout>
                  <c:x val="-2.0584130862280586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87F5-C045-9076-2C0792F136C5}"/>
                </c:ext>
              </c:extLst>
            </c:dLbl>
            <c:dLbl>
              <c:idx val="5"/>
              <c:layout>
                <c:manualLayout>
                  <c:x val="-2.4995016047055108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87F5-C045-9076-2C0792F136C5}"/>
                </c:ext>
              </c:extLst>
            </c:dLbl>
            <c:dLbl>
              <c:idx val="6"/>
              <c:layout>
                <c:manualLayout>
                  <c:x val="-2.2054425923872058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87F5-C045-9076-2C0792F136C5}"/>
                </c:ext>
              </c:extLst>
            </c:dLbl>
            <c:dLbl>
              <c:idx val="7"/>
              <c:layout>
                <c:manualLayout>
                  <c:x val="-2.9405901231829627E-2"/>
                  <c:y val="3.927290649955898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87F5-C045-9076-2C0792F136C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Sheet4!$AF$4:$AF$11</c:f>
              <c:strCache>
                <c:ptCount val="8"/>
                <c:pt idx="0">
                  <c:v>HV1</c:v>
                </c:pt>
                <c:pt idx="1">
                  <c:v>HV2</c:v>
                </c:pt>
                <c:pt idx="2">
                  <c:v>HV3</c:v>
                </c:pt>
                <c:pt idx="3">
                  <c:v>HV4</c:v>
                </c:pt>
                <c:pt idx="4">
                  <c:v>HV5</c:v>
                </c:pt>
                <c:pt idx="5">
                  <c:v>HV6</c:v>
                </c:pt>
                <c:pt idx="6">
                  <c:v>HV7</c:v>
                </c:pt>
                <c:pt idx="7">
                  <c:v>HV8</c:v>
                </c:pt>
              </c:strCache>
            </c:strRef>
          </c:cat>
          <c:val>
            <c:numRef>
              <c:f>Sheet4!$AI$4:$AI$11</c:f>
              <c:numCache>
                <c:formatCode>0.0</c:formatCode>
                <c:ptCount val="8"/>
                <c:pt idx="0">
                  <c:v>3.5</c:v>
                </c:pt>
                <c:pt idx="1">
                  <c:v>3.5</c:v>
                </c:pt>
                <c:pt idx="2">
                  <c:v>3.5</c:v>
                </c:pt>
                <c:pt idx="3">
                  <c:v>3.5</c:v>
                </c:pt>
                <c:pt idx="4">
                  <c:v>3.5</c:v>
                </c:pt>
                <c:pt idx="5">
                  <c:v>3.5</c:v>
                </c:pt>
                <c:pt idx="6">
                  <c:v>3.5</c:v>
                </c:pt>
                <c:pt idx="7">
                  <c:v>3.5</c:v>
                </c:pt>
              </c:numCache>
            </c:numRef>
          </c:val>
          <c:smooth val="0"/>
          <c:extLst>
            <c:ext xmlns:c16="http://schemas.microsoft.com/office/drawing/2014/chart" uri="{C3380CC4-5D6E-409C-BE32-E72D297353CC}">
              <c16:uniqueId val="{00000002-87F5-C045-9076-2C0792F136C5}"/>
            </c:ext>
          </c:extLst>
        </c:ser>
        <c:dLbls>
          <c:showLegendKey val="0"/>
          <c:showVal val="0"/>
          <c:showCatName val="0"/>
          <c:showSerName val="0"/>
          <c:showPercent val="0"/>
          <c:showBubbleSize val="0"/>
        </c:dLbls>
        <c:marker val="1"/>
        <c:smooth val="0"/>
        <c:axId val="405670080"/>
        <c:axId val="1294795504"/>
      </c:lineChart>
      <c:catAx>
        <c:axId val="40567008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crossAx val="1294795504"/>
        <c:crosses val="autoZero"/>
        <c:auto val="1"/>
        <c:lblAlgn val="ctr"/>
        <c:lblOffset val="100"/>
        <c:noMultiLvlLbl val="0"/>
      </c:catAx>
      <c:valAx>
        <c:axId val="1294795504"/>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crossAx val="405670080"/>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800" b="1"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4.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CLO2.2.1.1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Sheet4!$AR$3</c:f>
              <c:strCache>
                <c:ptCount val="1"/>
                <c:pt idx="0">
                  <c:v>Điểm số 
CLO2.2.1.1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7953253258553287E-2"/>
                  <c:y val="-3.3437714921476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796C-5A4D-8436-189139C9174B}"/>
                </c:ext>
              </c:extLst>
            </c:dLbl>
            <c:dLbl>
              <c:idx val="1"/>
              <c:layout>
                <c:manualLayout>
                  <c:x val="-2.1741419201097029E-2"/>
                  <c:y val="-2.86608985041230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796C-5A4D-8436-189139C9174B}"/>
                </c:ext>
              </c:extLst>
            </c:dLbl>
            <c:dLbl>
              <c:idx val="2"/>
              <c:layout>
                <c:manualLayout>
                  <c:x val="-3.2612128801645497E-2"/>
                  <c:y val="-4.0602939547507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796C-5A4D-8436-189139C9174B}"/>
                </c:ext>
              </c:extLst>
            </c:dLbl>
            <c:dLbl>
              <c:idx val="3"/>
              <c:layout>
                <c:manualLayout>
                  <c:x val="-3.2612128801645497E-2"/>
                  <c:y val="-3.343771492147684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796C-5A4D-8436-189139C9174B}"/>
                </c:ext>
              </c:extLst>
            </c:dLbl>
            <c:dLbl>
              <c:idx val="4"/>
              <c:layout>
                <c:manualLayout>
                  <c:x val="-1.8635502172368857E-2"/>
                  <c:y val="-3.34377149214768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796C-5A4D-8436-189139C9174B}"/>
                </c:ext>
              </c:extLst>
            </c:dLbl>
            <c:dLbl>
              <c:idx val="5"/>
              <c:layout>
                <c:manualLayout>
                  <c:x val="-2.1741419201097113E-2"/>
                  <c:y val="-4.29913477561845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796C-5A4D-8436-189139C9174B}"/>
                </c:ext>
              </c:extLst>
            </c:dLbl>
            <c:dLbl>
              <c:idx val="6"/>
              <c:layout>
                <c:manualLayout>
                  <c:x val="-2.9506211772917356E-2"/>
                  <c:y val="-3.1049306712799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796C-5A4D-8436-189139C9174B}"/>
                </c:ext>
              </c:extLst>
            </c:dLbl>
            <c:dLbl>
              <c:idx val="7"/>
              <c:layout>
                <c:manualLayout>
                  <c:x val="-2.1741419201097002E-2"/>
                  <c:y val="-3.104930671279993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796C-5A4D-8436-189139C9174B}"/>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Sheet4!$AQ$4:$AQ$11</c:f>
              <c:strCache>
                <c:ptCount val="8"/>
                <c:pt idx="0">
                  <c:v>HV1</c:v>
                </c:pt>
                <c:pt idx="1">
                  <c:v>HV2</c:v>
                </c:pt>
                <c:pt idx="2">
                  <c:v>HV3</c:v>
                </c:pt>
                <c:pt idx="3">
                  <c:v>HV4</c:v>
                </c:pt>
                <c:pt idx="4">
                  <c:v>HV5</c:v>
                </c:pt>
                <c:pt idx="5">
                  <c:v>HV6</c:v>
                </c:pt>
                <c:pt idx="6">
                  <c:v>HV7</c:v>
                </c:pt>
                <c:pt idx="7">
                  <c:v>HV8</c:v>
                </c:pt>
              </c:strCache>
            </c:strRef>
          </c:cat>
          <c:val>
            <c:numRef>
              <c:f>Sheet4!$AR$4:$AR$11</c:f>
              <c:numCache>
                <c:formatCode>0.0</c:formatCode>
                <c:ptCount val="8"/>
                <c:pt idx="0">
                  <c:v>8.5</c:v>
                </c:pt>
                <c:pt idx="1">
                  <c:v>8</c:v>
                </c:pt>
                <c:pt idx="2">
                  <c:v>8</c:v>
                </c:pt>
                <c:pt idx="3">
                  <c:v>8</c:v>
                </c:pt>
                <c:pt idx="4">
                  <c:v>7.5</c:v>
                </c:pt>
                <c:pt idx="5">
                  <c:v>7</c:v>
                </c:pt>
                <c:pt idx="6">
                  <c:v>7</c:v>
                </c:pt>
                <c:pt idx="7">
                  <c:v>8</c:v>
                </c:pt>
              </c:numCache>
            </c:numRef>
          </c:val>
          <c:smooth val="0"/>
          <c:extLst>
            <c:ext xmlns:c16="http://schemas.microsoft.com/office/drawing/2014/chart" uri="{C3380CC4-5D6E-409C-BE32-E72D297353CC}">
              <c16:uniqueId val="{00000000-796C-5A4D-8436-189139C9174B}"/>
            </c:ext>
          </c:extLst>
        </c:ser>
        <c:ser>
          <c:idx val="1"/>
          <c:order val="1"/>
          <c:tx>
            <c:strRef>
              <c:f>Sheet4!$AS$3</c:f>
              <c:strCache>
                <c:ptCount val="1"/>
                <c:pt idx="0">
                  <c:v>Điểm 
năng lực CLO2.2.1.1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3.1059170287281428E-2"/>
                  <c:y val="-3.582612313015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796C-5A4D-8436-189139C9174B}"/>
                </c:ext>
              </c:extLst>
            </c:dLbl>
            <c:dLbl>
              <c:idx val="1"/>
              <c:layout>
                <c:manualLayout>
                  <c:x val="-2.0188460686732957E-2"/>
                  <c:y val="-4.0602939547507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796C-5A4D-8436-189139C9174B}"/>
                </c:ext>
              </c:extLst>
            </c:dLbl>
            <c:dLbl>
              <c:idx val="2"/>
              <c:layout>
                <c:manualLayout>
                  <c:x val="-2.7953253258553343E-2"/>
                  <c:y val="-3.582612313015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796C-5A4D-8436-189139C9174B}"/>
                </c:ext>
              </c:extLst>
            </c:dLbl>
            <c:dLbl>
              <c:idx val="3"/>
              <c:layout>
                <c:manualLayout>
                  <c:x val="-2.9506211772917356E-2"/>
                  <c:y val="-3.58261231301538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796C-5A4D-8436-189139C9174B}"/>
                </c:ext>
              </c:extLst>
            </c:dLbl>
            <c:dLbl>
              <c:idx val="4"/>
              <c:layout>
                <c:manualLayout>
                  <c:x val="-2.6400294744189215E-2"/>
                  <c:y val="-3.3437714921476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796C-5A4D-8436-189139C9174B}"/>
                </c:ext>
              </c:extLst>
            </c:dLbl>
            <c:dLbl>
              <c:idx val="5"/>
              <c:layout>
                <c:manualLayout>
                  <c:x val="-2.9506211772917471E-2"/>
                  <c:y val="-4.5379755964861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796C-5A4D-8436-189139C9174B}"/>
                </c:ext>
              </c:extLst>
            </c:dLbl>
            <c:dLbl>
              <c:idx val="6"/>
              <c:layout>
                <c:manualLayout>
                  <c:x val="-2.3294377715461185E-2"/>
                  <c:y val="-4.060293954750759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796C-5A4D-8436-189139C9174B}"/>
                </c:ext>
              </c:extLst>
            </c:dLbl>
            <c:dLbl>
              <c:idx val="7"/>
              <c:layout>
                <c:manualLayout>
                  <c:x val="-2.329437771546107E-2"/>
                  <c:y val="-3.343771492147693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796C-5A4D-8436-189139C9174B}"/>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Sheet4!$AQ$4:$AQ$11</c:f>
              <c:strCache>
                <c:ptCount val="8"/>
                <c:pt idx="0">
                  <c:v>HV1</c:v>
                </c:pt>
                <c:pt idx="1">
                  <c:v>HV2</c:v>
                </c:pt>
                <c:pt idx="2">
                  <c:v>HV3</c:v>
                </c:pt>
                <c:pt idx="3">
                  <c:v>HV4</c:v>
                </c:pt>
                <c:pt idx="4">
                  <c:v>HV5</c:v>
                </c:pt>
                <c:pt idx="5">
                  <c:v>HV6</c:v>
                </c:pt>
                <c:pt idx="6">
                  <c:v>HV7</c:v>
                </c:pt>
                <c:pt idx="7">
                  <c:v>HV8</c:v>
                </c:pt>
              </c:strCache>
            </c:strRef>
          </c:cat>
          <c:val>
            <c:numRef>
              <c:f>Sheet4!$AS$4:$AS$11</c:f>
              <c:numCache>
                <c:formatCode>0.0</c:formatCode>
                <c:ptCount val="8"/>
                <c:pt idx="0">
                  <c:v>4.0999999999999996</c:v>
                </c:pt>
                <c:pt idx="1">
                  <c:v>4</c:v>
                </c:pt>
                <c:pt idx="2">
                  <c:v>4</c:v>
                </c:pt>
                <c:pt idx="3">
                  <c:v>4</c:v>
                </c:pt>
                <c:pt idx="4">
                  <c:v>4</c:v>
                </c:pt>
                <c:pt idx="5">
                  <c:v>3.9</c:v>
                </c:pt>
                <c:pt idx="6">
                  <c:v>3.9</c:v>
                </c:pt>
                <c:pt idx="7">
                  <c:v>4</c:v>
                </c:pt>
              </c:numCache>
            </c:numRef>
          </c:val>
          <c:smooth val="0"/>
          <c:extLst>
            <c:ext xmlns:c16="http://schemas.microsoft.com/office/drawing/2014/chart" uri="{C3380CC4-5D6E-409C-BE32-E72D297353CC}">
              <c16:uniqueId val="{00000001-796C-5A4D-8436-189139C9174B}"/>
            </c:ext>
          </c:extLst>
        </c:ser>
        <c:ser>
          <c:idx val="2"/>
          <c:order val="2"/>
          <c:tx>
            <c:strRef>
              <c:f>Sheet4!$AT$3</c:f>
              <c:strCache>
                <c:ptCount val="1"/>
                <c:pt idx="0">
                  <c:v>Điểm năng lực CLO2.2.1.1 cần đạt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2.329437771546107E-2"/>
                  <c:y val="4.5379755964861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796C-5A4D-8436-189139C9174B}"/>
                </c:ext>
              </c:extLst>
            </c:dLbl>
            <c:dLbl>
              <c:idx val="1"/>
              <c:layout>
                <c:manualLayout>
                  <c:x val="-2.0188460686732957E-2"/>
                  <c:y val="5.0156572382215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796C-5A4D-8436-189139C9174B}"/>
                </c:ext>
              </c:extLst>
            </c:dLbl>
            <c:dLbl>
              <c:idx val="2"/>
              <c:layout>
                <c:manualLayout>
                  <c:x val="-2.0188460686732985E-2"/>
                  <c:y val="5.0156572382215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796C-5A4D-8436-189139C9174B}"/>
                </c:ext>
              </c:extLst>
            </c:dLbl>
            <c:dLbl>
              <c:idx val="3"/>
              <c:layout>
                <c:manualLayout>
                  <c:x val="-1.3976626629276699E-2"/>
                  <c:y val="4.5379755964861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796C-5A4D-8436-189139C9174B}"/>
                </c:ext>
              </c:extLst>
            </c:dLbl>
            <c:dLbl>
              <c:idx val="4"/>
              <c:layout>
                <c:manualLayout>
                  <c:x val="-1.2423668114912571E-2"/>
                  <c:y val="5.49333887995690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796C-5A4D-8436-189139C9174B}"/>
                </c:ext>
              </c:extLst>
            </c:dLbl>
            <c:dLbl>
              <c:idx val="5"/>
              <c:layout>
                <c:manualLayout>
                  <c:x val="-2.6400294744189215E-2"/>
                  <c:y val="5.01565723822151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796C-5A4D-8436-189139C9174B}"/>
                </c:ext>
              </c:extLst>
            </c:dLbl>
            <c:dLbl>
              <c:idx val="6"/>
              <c:layout>
                <c:manualLayout>
                  <c:x val="-2.0188460686732929E-2"/>
                  <c:y val="4.77681641735382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796C-5A4D-8436-189139C9174B}"/>
                </c:ext>
              </c:extLst>
            </c:dLbl>
            <c:dLbl>
              <c:idx val="7"/>
              <c:layout>
                <c:manualLayout>
                  <c:x val="-1.8635502172368971E-2"/>
                  <c:y val="4.53797559648614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796C-5A4D-8436-189139C9174B}"/>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Sheet4!$AQ$4:$AQ$11</c:f>
              <c:strCache>
                <c:ptCount val="8"/>
                <c:pt idx="0">
                  <c:v>HV1</c:v>
                </c:pt>
                <c:pt idx="1">
                  <c:v>HV2</c:v>
                </c:pt>
                <c:pt idx="2">
                  <c:v>HV3</c:v>
                </c:pt>
                <c:pt idx="3">
                  <c:v>HV4</c:v>
                </c:pt>
                <c:pt idx="4">
                  <c:v>HV5</c:v>
                </c:pt>
                <c:pt idx="5">
                  <c:v>HV6</c:v>
                </c:pt>
                <c:pt idx="6">
                  <c:v>HV7</c:v>
                </c:pt>
                <c:pt idx="7">
                  <c:v>HV8</c:v>
                </c:pt>
              </c:strCache>
            </c:strRef>
          </c:cat>
          <c:val>
            <c:numRef>
              <c:f>Sheet4!$AT$4:$AT$11</c:f>
              <c:numCache>
                <c:formatCode>0.0</c:formatCode>
                <c:ptCount val="8"/>
                <c:pt idx="0">
                  <c:v>3.5</c:v>
                </c:pt>
                <c:pt idx="1">
                  <c:v>3.5</c:v>
                </c:pt>
                <c:pt idx="2">
                  <c:v>3.5</c:v>
                </c:pt>
                <c:pt idx="3">
                  <c:v>3.5</c:v>
                </c:pt>
                <c:pt idx="4">
                  <c:v>3.5</c:v>
                </c:pt>
                <c:pt idx="5">
                  <c:v>3.5</c:v>
                </c:pt>
                <c:pt idx="6">
                  <c:v>3.5</c:v>
                </c:pt>
                <c:pt idx="7">
                  <c:v>3.5</c:v>
                </c:pt>
              </c:numCache>
            </c:numRef>
          </c:val>
          <c:smooth val="0"/>
          <c:extLst>
            <c:ext xmlns:c16="http://schemas.microsoft.com/office/drawing/2014/chart" uri="{C3380CC4-5D6E-409C-BE32-E72D297353CC}">
              <c16:uniqueId val="{00000002-796C-5A4D-8436-189139C9174B}"/>
            </c:ext>
          </c:extLst>
        </c:ser>
        <c:dLbls>
          <c:showLegendKey val="0"/>
          <c:showVal val="0"/>
          <c:showCatName val="0"/>
          <c:showSerName val="0"/>
          <c:showPercent val="0"/>
          <c:showBubbleSize val="0"/>
        </c:dLbls>
        <c:marker val="1"/>
        <c:smooth val="0"/>
        <c:axId val="1294263264"/>
        <c:axId val="1294292080"/>
      </c:lineChart>
      <c:catAx>
        <c:axId val="129426326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94292080"/>
        <c:crosses val="autoZero"/>
        <c:auto val="1"/>
        <c:lblAlgn val="ctr"/>
        <c:lblOffset val="100"/>
        <c:noMultiLvlLbl val="0"/>
      </c:catAx>
      <c:valAx>
        <c:axId val="129429208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9426326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5.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r>
              <a:rPr lang="en-US" sz="2400" b="1"/>
              <a:t>CLO3.2.1.1</a:t>
            </a:r>
          </a:p>
        </c:rich>
      </c:tx>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Sheet4!$AZ$3</c:f>
              <c:strCache>
                <c:ptCount val="1"/>
                <c:pt idx="0">
                  <c:v>Điểm số 
CLO3.2.1.1</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9344262503165337E-2"/>
                  <c:y val="-4.311633442059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3AA1-0F43-994B-2F10AFF4C89E}"/>
                </c:ext>
              </c:extLst>
            </c:dLbl>
            <c:dLbl>
              <c:idx val="1"/>
              <c:layout>
                <c:manualLayout>
                  <c:x val="-3.0628415630011816E-2"/>
                  <c:y val="-3.2971314556925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3AA1-0F43-994B-2F10AFF4C89E}"/>
                </c:ext>
              </c:extLst>
            </c:dLbl>
            <c:dLbl>
              <c:idx val="2"/>
              <c:layout>
                <c:manualLayout>
                  <c:x val="-2.7404371879484288E-2"/>
                  <c:y val="-2.53625496591732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3AA1-0F43-994B-2F10AFF4C89E}"/>
                </c:ext>
              </c:extLst>
            </c:dLbl>
            <c:dLbl>
              <c:idx val="3"/>
              <c:layout>
                <c:manualLayout>
                  <c:x val="-2.9016393754748068E-2"/>
                  <c:y val="-3.550756952284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3AA1-0F43-994B-2F10AFF4C89E}"/>
                </c:ext>
              </c:extLst>
            </c:dLbl>
            <c:dLbl>
              <c:idx val="4"/>
              <c:layout>
                <c:manualLayout>
                  <c:x val="-2.9016393754748009E-2"/>
                  <c:y val="-3.550756952284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3AA1-0F43-994B-2F10AFF4C89E}"/>
                </c:ext>
              </c:extLst>
            </c:dLbl>
            <c:dLbl>
              <c:idx val="5"/>
              <c:layout>
                <c:manualLayout>
                  <c:x val="-2.4180328128956791E-2"/>
                  <c:y val="-3.043505959100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3AA1-0F43-994B-2F10AFF4C89E}"/>
                </c:ext>
              </c:extLst>
            </c:dLbl>
            <c:dLbl>
              <c:idx val="6"/>
              <c:layout>
                <c:manualLayout>
                  <c:x val="-2.9016393754748009E-2"/>
                  <c:y val="-3.5507569522842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3AA1-0F43-994B-2F10AFF4C89E}"/>
                </c:ext>
              </c:extLst>
            </c:dLbl>
            <c:dLbl>
              <c:idx val="7"/>
              <c:layout>
                <c:manualLayout>
                  <c:x val="-1.6120218752637781E-2"/>
                  <c:y val="-3.29713145569252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3AA1-0F43-994B-2F10AFF4C89E}"/>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Sheet4!$AY$4:$AY$11</c:f>
              <c:strCache>
                <c:ptCount val="8"/>
                <c:pt idx="0">
                  <c:v>HV1</c:v>
                </c:pt>
                <c:pt idx="1">
                  <c:v>HV2</c:v>
                </c:pt>
                <c:pt idx="2">
                  <c:v>HV3</c:v>
                </c:pt>
                <c:pt idx="3">
                  <c:v>HV4</c:v>
                </c:pt>
                <c:pt idx="4">
                  <c:v>HV5</c:v>
                </c:pt>
                <c:pt idx="5">
                  <c:v>HV6</c:v>
                </c:pt>
                <c:pt idx="6">
                  <c:v>HV7</c:v>
                </c:pt>
                <c:pt idx="7">
                  <c:v>HV8</c:v>
                </c:pt>
              </c:strCache>
            </c:strRef>
          </c:cat>
          <c:val>
            <c:numRef>
              <c:f>Sheet4!$AZ$4:$AZ$11</c:f>
              <c:numCache>
                <c:formatCode>0.0</c:formatCode>
                <c:ptCount val="8"/>
                <c:pt idx="0">
                  <c:v>8</c:v>
                </c:pt>
                <c:pt idx="1">
                  <c:v>7</c:v>
                </c:pt>
                <c:pt idx="2">
                  <c:v>7.5</c:v>
                </c:pt>
                <c:pt idx="3">
                  <c:v>7</c:v>
                </c:pt>
                <c:pt idx="4">
                  <c:v>7</c:v>
                </c:pt>
                <c:pt idx="5">
                  <c:v>7.5</c:v>
                </c:pt>
                <c:pt idx="6">
                  <c:v>7</c:v>
                </c:pt>
                <c:pt idx="7">
                  <c:v>8</c:v>
                </c:pt>
              </c:numCache>
            </c:numRef>
          </c:val>
          <c:smooth val="0"/>
          <c:extLst>
            <c:ext xmlns:c16="http://schemas.microsoft.com/office/drawing/2014/chart" uri="{C3380CC4-5D6E-409C-BE32-E72D297353CC}">
              <c16:uniqueId val="{00000000-3AA1-0F43-994B-2F10AFF4C89E}"/>
            </c:ext>
          </c:extLst>
        </c:ser>
        <c:ser>
          <c:idx val="1"/>
          <c:order val="1"/>
          <c:tx>
            <c:strRef>
              <c:f>Sheet4!$BA$3</c:f>
              <c:strCache>
                <c:ptCount val="1"/>
                <c:pt idx="0">
                  <c:v>Điểm 
năng lực CLO3.2.1.1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dLbls>
            <c:dLbl>
              <c:idx val="0"/>
              <c:layout>
                <c:manualLayout>
                  <c:x val="-2.7404371879484229E-2"/>
                  <c:y val="-3.04350595910079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3AA1-0F43-994B-2F10AFF4C89E}"/>
                </c:ext>
              </c:extLst>
            </c:dLbl>
            <c:dLbl>
              <c:idx val="1"/>
              <c:layout>
                <c:manualLayout>
                  <c:x val="-2.740437187948426E-2"/>
                  <c:y val="-3.297131455692524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3AA1-0F43-994B-2F10AFF4C89E}"/>
                </c:ext>
              </c:extLst>
            </c:dLbl>
            <c:dLbl>
              <c:idx val="2"/>
              <c:layout>
                <c:manualLayout>
                  <c:x val="-3.0628415630011844E-2"/>
                  <c:y val="-2.53625496591733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3AA1-0F43-994B-2F10AFF4C89E}"/>
                </c:ext>
              </c:extLst>
            </c:dLbl>
            <c:dLbl>
              <c:idx val="3"/>
              <c:layout>
                <c:manualLayout>
                  <c:x val="-3.38524593805394E-2"/>
                  <c:y val="-3.80438244887598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3AA1-0F43-994B-2F10AFF4C89E}"/>
                </c:ext>
              </c:extLst>
            </c:dLbl>
            <c:dLbl>
              <c:idx val="4"/>
              <c:layout>
                <c:manualLayout>
                  <c:x val="-2.7404371879484229E-2"/>
                  <c:y val="-4.311633442059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3AA1-0F43-994B-2F10AFF4C89E}"/>
                </c:ext>
              </c:extLst>
            </c:dLbl>
            <c:dLbl>
              <c:idx val="5"/>
              <c:layout>
                <c:manualLayout>
                  <c:x val="-2.9016393754748009E-2"/>
                  <c:y val="-4.311633442059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3AA1-0F43-994B-2F10AFF4C89E}"/>
                </c:ext>
              </c:extLst>
            </c:dLbl>
            <c:dLbl>
              <c:idx val="6"/>
              <c:layout>
                <c:manualLayout>
                  <c:x val="-2.9016393754748009E-2"/>
                  <c:y val="-4.311633442059455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3AA1-0F43-994B-2F10AFF4C89E}"/>
                </c:ext>
              </c:extLst>
            </c:dLbl>
            <c:dLbl>
              <c:idx val="7"/>
              <c:layout>
                <c:manualLayout>
                  <c:x val="-2.4180328128956673E-2"/>
                  <c:y val="-4.565258938651196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3AA1-0F43-994B-2F10AFF4C89E}"/>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Sheet4!$AY$4:$AY$11</c:f>
              <c:strCache>
                <c:ptCount val="8"/>
                <c:pt idx="0">
                  <c:v>HV1</c:v>
                </c:pt>
                <c:pt idx="1">
                  <c:v>HV2</c:v>
                </c:pt>
                <c:pt idx="2">
                  <c:v>HV3</c:v>
                </c:pt>
                <c:pt idx="3">
                  <c:v>HV4</c:v>
                </c:pt>
                <c:pt idx="4">
                  <c:v>HV5</c:v>
                </c:pt>
                <c:pt idx="5">
                  <c:v>HV6</c:v>
                </c:pt>
                <c:pt idx="6">
                  <c:v>HV7</c:v>
                </c:pt>
                <c:pt idx="7">
                  <c:v>HV8</c:v>
                </c:pt>
              </c:strCache>
            </c:strRef>
          </c:cat>
          <c:val>
            <c:numRef>
              <c:f>Sheet4!$BA$4:$BA$11</c:f>
              <c:numCache>
                <c:formatCode>0.0</c:formatCode>
                <c:ptCount val="8"/>
                <c:pt idx="0">
                  <c:v>3</c:v>
                </c:pt>
                <c:pt idx="1">
                  <c:v>2.9</c:v>
                </c:pt>
                <c:pt idx="2">
                  <c:v>3</c:v>
                </c:pt>
                <c:pt idx="3">
                  <c:v>2.9</c:v>
                </c:pt>
                <c:pt idx="4">
                  <c:v>2.9</c:v>
                </c:pt>
                <c:pt idx="5">
                  <c:v>3</c:v>
                </c:pt>
                <c:pt idx="6">
                  <c:v>2.9</c:v>
                </c:pt>
                <c:pt idx="7">
                  <c:v>3</c:v>
                </c:pt>
              </c:numCache>
            </c:numRef>
          </c:val>
          <c:smooth val="0"/>
          <c:extLst>
            <c:ext xmlns:c16="http://schemas.microsoft.com/office/drawing/2014/chart" uri="{C3380CC4-5D6E-409C-BE32-E72D297353CC}">
              <c16:uniqueId val="{00000001-3AA1-0F43-994B-2F10AFF4C89E}"/>
            </c:ext>
          </c:extLst>
        </c:ser>
        <c:ser>
          <c:idx val="2"/>
          <c:order val="2"/>
          <c:tx>
            <c:strRef>
              <c:f>Sheet4!$BB$3</c:f>
              <c:strCache>
                <c:ptCount val="1"/>
                <c:pt idx="0">
                  <c:v>Điểm năng lực CLO3.2.1.1 cần đạt</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dLbls>
            <c:dLbl>
              <c:idx val="0"/>
              <c:layout>
                <c:manualLayout>
                  <c:x val="-2.2568306253692896E-2"/>
                  <c:y val="4.8188844352429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3AA1-0F43-994B-2F10AFF4C89E}"/>
                </c:ext>
              </c:extLst>
            </c:dLbl>
            <c:dLbl>
              <c:idx val="1"/>
              <c:layout>
                <c:manualLayout>
                  <c:x val="-1.4508196877374004E-2"/>
                  <c:y val="4.5652589386511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3AA1-0F43-994B-2F10AFF4C89E}"/>
                </c:ext>
              </c:extLst>
            </c:dLbl>
            <c:dLbl>
              <c:idx val="2"/>
              <c:layout>
                <c:manualLayout>
                  <c:x val="-1.9344262503165337E-2"/>
                  <c:y val="4.565258938651187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3AA1-0F43-994B-2F10AFF4C89E}"/>
                </c:ext>
              </c:extLst>
            </c:dLbl>
            <c:dLbl>
              <c:idx val="3"/>
              <c:layout>
                <c:manualLayout>
                  <c:x val="-1.4508196877374063E-2"/>
                  <c:y val="3.550756952284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3AA1-0F43-994B-2F10AFF4C89E}"/>
                </c:ext>
              </c:extLst>
            </c:dLbl>
            <c:dLbl>
              <c:idx val="4"/>
              <c:layout>
                <c:manualLayout>
                  <c:x val="-1.1284153126846448E-2"/>
                  <c:y val="4.8188844352429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3AA1-0F43-994B-2F10AFF4C89E}"/>
                </c:ext>
              </c:extLst>
            </c:dLbl>
            <c:dLbl>
              <c:idx val="5"/>
              <c:layout>
                <c:manualLayout>
                  <c:x val="-1.6120218752637899E-2"/>
                  <c:y val="3.55075695228424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3AA1-0F43-994B-2F10AFF4C89E}"/>
                </c:ext>
              </c:extLst>
            </c:dLbl>
            <c:dLbl>
              <c:idx val="6"/>
              <c:layout>
                <c:manualLayout>
                  <c:x val="-1.9344262503165458E-2"/>
                  <c:y val="3.80438244887598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3AA1-0F43-994B-2F10AFF4C89E}"/>
                </c:ext>
              </c:extLst>
            </c:dLbl>
            <c:dLbl>
              <c:idx val="7"/>
              <c:layout>
                <c:manualLayout>
                  <c:x val="-2.2568306253692896E-2"/>
                  <c:y val="4.81888443524292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3AA1-0F43-994B-2F10AFF4C89E}"/>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Sheet4!$AY$4:$AY$11</c:f>
              <c:strCache>
                <c:ptCount val="8"/>
                <c:pt idx="0">
                  <c:v>HV1</c:v>
                </c:pt>
                <c:pt idx="1">
                  <c:v>HV2</c:v>
                </c:pt>
                <c:pt idx="2">
                  <c:v>HV3</c:v>
                </c:pt>
                <c:pt idx="3">
                  <c:v>HV4</c:v>
                </c:pt>
                <c:pt idx="4">
                  <c:v>HV5</c:v>
                </c:pt>
                <c:pt idx="5">
                  <c:v>HV6</c:v>
                </c:pt>
                <c:pt idx="6">
                  <c:v>HV7</c:v>
                </c:pt>
                <c:pt idx="7">
                  <c:v>HV8</c:v>
                </c:pt>
              </c:strCache>
            </c:strRef>
          </c:cat>
          <c:val>
            <c:numRef>
              <c:f>Sheet4!$BB$4:$BB$11</c:f>
              <c:numCache>
                <c:formatCode>0.0</c:formatCode>
                <c:ptCount val="8"/>
                <c:pt idx="0">
                  <c:v>2.5</c:v>
                </c:pt>
                <c:pt idx="1">
                  <c:v>2.5</c:v>
                </c:pt>
                <c:pt idx="2">
                  <c:v>2.5</c:v>
                </c:pt>
                <c:pt idx="3">
                  <c:v>2.5</c:v>
                </c:pt>
                <c:pt idx="4">
                  <c:v>2.5</c:v>
                </c:pt>
                <c:pt idx="5">
                  <c:v>2.5</c:v>
                </c:pt>
                <c:pt idx="6">
                  <c:v>2.5</c:v>
                </c:pt>
                <c:pt idx="7">
                  <c:v>2.5</c:v>
                </c:pt>
              </c:numCache>
            </c:numRef>
          </c:val>
          <c:smooth val="0"/>
          <c:extLst>
            <c:ext xmlns:c16="http://schemas.microsoft.com/office/drawing/2014/chart" uri="{C3380CC4-5D6E-409C-BE32-E72D297353CC}">
              <c16:uniqueId val="{00000002-3AA1-0F43-994B-2F10AFF4C89E}"/>
            </c:ext>
          </c:extLst>
        </c:ser>
        <c:dLbls>
          <c:showLegendKey val="0"/>
          <c:showVal val="0"/>
          <c:showCatName val="0"/>
          <c:showSerName val="0"/>
          <c:showPercent val="0"/>
          <c:showBubbleSize val="0"/>
        </c:dLbls>
        <c:marker val="1"/>
        <c:smooth val="0"/>
        <c:axId val="1216096688"/>
        <c:axId val="1216098400"/>
      </c:lineChart>
      <c:catAx>
        <c:axId val="1216096688"/>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16098400"/>
        <c:crosses val="autoZero"/>
        <c:auto val="1"/>
        <c:lblAlgn val="ctr"/>
        <c:lblOffset val="100"/>
        <c:noMultiLvlLbl val="0"/>
      </c:catAx>
      <c:valAx>
        <c:axId val="1216098400"/>
        <c:scaling>
          <c:orientation val="minMax"/>
        </c:scaling>
        <c:delete val="0"/>
        <c:axPos val="l"/>
        <c:majorGridlines>
          <c:spPr>
            <a:ln w="9525" cap="flat" cmpd="sng" algn="ctr">
              <a:solidFill>
                <a:schemeClr val="tx1">
                  <a:lumMod val="15000"/>
                  <a:lumOff val="85000"/>
                </a:schemeClr>
              </a:solidFill>
              <a:round/>
            </a:ln>
            <a:effectLst/>
          </c:spPr>
        </c:majorGridlines>
        <c:numFmt formatCode="0.0"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16096688"/>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1"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6.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tx>
        <c:rich>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r>
              <a:rPr lang="en-US"/>
              <a:t>CLO1.1.1.2,</a:t>
            </a:r>
            <a:r>
              <a:rPr lang="en-US" baseline="0"/>
              <a:t> CLO1.1.1.3</a:t>
            </a:r>
            <a:endParaRPr lang="en-US"/>
          </a:p>
        </c:rich>
      </c:tx>
      <c:overlay val="0"/>
      <c:spPr>
        <a:noFill/>
        <a:ln>
          <a:noFill/>
        </a:ln>
        <a:effectLst/>
      </c:spPr>
      <c:txPr>
        <a:bodyPr rot="0" spcFirstLastPara="1" vertOverflow="ellipsis" vert="horz" wrap="square" anchor="ctr" anchorCtr="1"/>
        <a:lstStyle/>
        <a:p>
          <a:pPr>
            <a:defRPr sz="2200" b="1" i="0" u="none" strike="noStrike" kern="1200" cap="all" spc="150" baseline="0">
              <a:solidFill>
                <a:schemeClr val="tx1">
                  <a:lumMod val="50000"/>
                  <a:lumOff val="50000"/>
                </a:schemeClr>
              </a:solidFill>
              <a:latin typeface="+mn-lt"/>
              <a:ea typeface="+mn-ea"/>
              <a:cs typeface="+mn-cs"/>
            </a:defRPr>
          </a:pPr>
          <a:endParaRPr lang="en-VN"/>
        </a:p>
      </c:txPr>
    </c:title>
    <c:autoTitleDeleted val="0"/>
    <c:plotArea>
      <c:layout/>
      <c:lineChart>
        <c:grouping val="standard"/>
        <c:varyColors val="0"/>
        <c:ser>
          <c:idx val="0"/>
          <c:order val="0"/>
          <c:tx>
            <c:strRef>
              <c:f>Sheet6!$P$40</c:f>
              <c:strCache>
                <c:ptCount val="1"/>
                <c:pt idx="0">
                  <c:v>Điểm số A2.1</c:v>
                </c:pt>
              </c:strCache>
            </c:strRef>
          </c:tx>
          <c:spPr>
            <a:ln w="38100" cap="flat" cmpd="dbl" algn="ctr">
              <a:solidFill>
                <a:schemeClr val="accent1"/>
              </a:solidFill>
              <a:miter lim="800000"/>
            </a:ln>
            <a:effectLst/>
          </c:spPr>
          <c:marker>
            <c:symbol val="none"/>
          </c:marker>
          <c:dLbls>
            <c:dLbl>
              <c:idx val="0"/>
              <c:layout>
                <c:manualLayout>
                  <c:x val="-8.9529585474494473E-3"/>
                  <c:y val="-2.7759684195340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6566-F245-AB80-520E0657BAE4}"/>
                </c:ext>
              </c:extLst>
            </c:dLbl>
            <c:dLbl>
              <c:idx val="1"/>
              <c:layout>
                <c:manualLayout>
                  <c:x val="-1.1937278063265956E-2"/>
                  <c:y val="-3.4165765163496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6566-F245-AB80-520E0657BAE4}"/>
                </c:ext>
              </c:extLst>
            </c:dLbl>
            <c:dLbl>
              <c:idx val="2"/>
              <c:layout>
                <c:manualLayout>
                  <c:x val="-1.492159757908241E-3"/>
                  <c:y val="-2.989504451805926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6566-F245-AB80-520E0657BAE4}"/>
                </c:ext>
              </c:extLst>
            </c:dLbl>
            <c:dLbl>
              <c:idx val="3"/>
              <c:layout>
                <c:manualLayout>
                  <c:x val="-1.6413757336990652E-2"/>
                  <c:y val="-2.5624323872622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6566-F245-AB80-520E0657BAE4}"/>
                </c:ext>
              </c:extLst>
            </c:dLbl>
            <c:dLbl>
              <c:idx val="4"/>
              <c:layout>
                <c:manualLayout>
                  <c:x val="-1.9398076852807134E-2"/>
                  <c:y val="-3.4165765163496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6566-F245-AB80-520E0657BAE4}"/>
                </c:ext>
              </c:extLst>
            </c:dLbl>
            <c:dLbl>
              <c:idx val="5"/>
              <c:layout>
                <c:manualLayout>
                  <c:x val="-1.7905917094898895E-2"/>
                  <c:y val="-2.5624323872622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6566-F245-AB80-520E0657BAE4}"/>
                </c:ext>
              </c:extLst>
            </c:dLbl>
            <c:dLbl>
              <c:idx val="6"/>
              <c:layout>
                <c:manualLayout>
                  <c:x val="-2.6858875642348339E-2"/>
                  <c:y val="-3.84364858089334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6566-F245-AB80-520E0657BAE4}"/>
                </c:ext>
              </c:extLst>
            </c:dLbl>
            <c:dLbl>
              <c:idx val="7"/>
              <c:layout>
                <c:manualLayout>
                  <c:x val="-1.492159757908241E-2"/>
                  <c:y val="-1.7082882581748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6566-F245-AB80-520E0657BAE4}"/>
                </c:ext>
              </c:extLst>
            </c:dLbl>
            <c:spPr>
              <a:noFill/>
              <a:ln>
                <a:noFill/>
              </a:ln>
              <a:effectLst/>
            </c:spPr>
            <c:txPr>
              <a:bodyPr rot="0" spcFirstLastPara="1" vertOverflow="ellipsis" vert="horz" wrap="square" lIns="38100" tIns="19050" rIns="38100" bIns="19050" anchor="ctr" anchorCtr="1">
                <a:spAutoFit/>
              </a:bodyPr>
              <a:lstStyle/>
              <a:p>
                <a:pPr>
                  <a:defRPr sz="16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Sheet6!$O$41:$O$48</c:f>
              <c:strCache>
                <c:ptCount val="8"/>
                <c:pt idx="0">
                  <c:v>HV1</c:v>
                </c:pt>
                <c:pt idx="1">
                  <c:v>HV2</c:v>
                </c:pt>
                <c:pt idx="2">
                  <c:v>HV3</c:v>
                </c:pt>
                <c:pt idx="3">
                  <c:v>HV4</c:v>
                </c:pt>
                <c:pt idx="4">
                  <c:v>HV5</c:v>
                </c:pt>
                <c:pt idx="5">
                  <c:v>HV6</c:v>
                </c:pt>
                <c:pt idx="6">
                  <c:v>HV7</c:v>
                </c:pt>
                <c:pt idx="7">
                  <c:v>HV8</c:v>
                </c:pt>
              </c:strCache>
            </c:strRef>
          </c:cat>
          <c:val>
            <c:numRef>
              <c:f>Sheet6!$P$41:$P$48</c:f>
              <c:numCache>
                <c:formatCode>0.0</c:formatCode>
                <c:ptCount val="8"/>
                <c:pt idx="0">
                  <c:v>9</c:v>
                </c:pt>
                <c:pt idx="1">
                  <c:v>7</c:v>
                </c:pt>
                <c:pt idx="2">
                  <c:v>7.5</c:v>
                </c:pt>
                <c:pt idx="3">
                  <c:v>8</c:v>
                </c:pt>
                <c:pt idx="4">
                  <c:v>7</c:v>
                </c:pt>
                <c:pt idx="5">
                  <c:v>8</c:v>
                </c:pt>
                <c:pt idx="6">
                  <c:v>6.5</c:v>
                </c:pt>
                <c:pt idx="7">
                  <c:v>8.5</c:v>
                </c:pt>
              </c:numCache>
            </c:numRef>
          </c:val>
          <c:smooth val="0"/>
          <c:extLst>
            <c:ext xmlns:c16="http://schemas.microsoft.com/office/drawing/2014/chart" uri="{C3380CC4-5D6E-409C-BE32-E72D297353CC}">
              <c16:uniqueId val="{00000000-6566-F245-AB80-520E0657BAE4}"/>
            </c:ext>
          </c:extLst>
        </c:ser>
        <c:ser>
          <c:idx val="1"/>
          <c:order val="1"/>
          <c:tx>
            <c:strRef>
              <c:f>Sheet6!$Q$40</c:f>
              <c:strCache>
                <c:ptCount val="1"/>
                <c:pt idx="0">
                  <c:v>Điểm 
năng lực CLO2.2.1.1</c:v>
                </c:pt>
              </c:strCache>
            </c:strRef>
          </c:tx>
          <c:spPr>
            <a:ln w="38100" cap="flat" cmpd="dbl" algn="ctr">
              <a:solidFill>
                <a:schemeClr val="accent2"/>
              </a:solidFill>
              <a:miter lim="800000"/>
            </a:ln>
            <a:effectLst/>
          </c:spPr>
          <c:marker>
            <c:symbol val="none"/>
          </c:marker>
          <c:dLbls>
            <c:dLbl>
              <c:idx val="0"/>
              <c:layout>
                <c:manualLayout>
                  <c:x val="-4.6256952495155476E-2"/>
                  <c:y val="-1.067680161359259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6566-F245-AB80-520E0657BAE4}"/>
                </c:ext>
              </c:extLst>
            </c:dLbl>
            <c:dLbl>
              <c:idx val="1"/>
              <c:layout>
                <c:manualLayout>
                  <c:x val="-2.0890236610715349E-2"/>
                  <c:y val="3.2030404840777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7-6566-F245-AB80-520E0657BAE4}"/>
                </c:ext>
              </c:extLst>
            </c:dLbl>
            <c:dLbl>
              <c:idx val="2"/>
              <c:layout>
                <c:manualLayout>
                  <c:x val="-2.5366715884440099E-2"/>
                  <c:y val="3.6301125486214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8-6566-F245-AB80-520E0657BAE4}"/>
                </c:ext>
              </c:extLst>
            </c:dLbl>
            <c:dLbl>
              <c:idx val="3"/>
              <c:layout>
                <c:manualLayout>
                  <c:x val="-1.0445118305357689E-2"/>
                  <c:y val="5.33840080679629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9-6566-F245-AB80-520E0657BAE4}"/>
                </c:ext>
              </c:extLst>
            </c:dLbl>
            <c:dLbl>
              <c:idx val="4"/>
              <c:layout>
                <c:manualLayout>
                  <c:x val="-1.0445118305357689E-2"/>
                  <c:y val="3.63011254862148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A-6566-F245-AB80-520E0657BAE4}"/>
                </c:ext>
              </c:extLst>
            </c:dLbl>
            <c:dLbl>
              <c:idx val="5"/>
              <c:layout>
                <c:manualLayout>
                  <c:x val="-1.1937278063265928E-2"/>
                  <c:y val="6.61961700042740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B-6566-F245-AB80-520E0657BAE4}"/>
                </c:ext>
              </c:extLst>
            </c:dLbl>
            <c:dLbl>
              <c:idx val="6"/>
              <c:layout>
                <c:manualLayout>
                  <c:x val="-1.3429437821174169E-2"/>
                  <c:y val="-4.270720645437045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6566-F245-AB80-520E0657BAE4}"/>
                </c:ext>
              </c:extLst>
            </c:dLbl>
            <c:spPr>
              <a:noFill/>
              <a:ln>
                <a:noFill/>
              </a:ln>
              <a:effectLst/>
            </c:spPr>
            <c:txPr>
              <a:bodyPr rot="0" spcFirstLastPara="1" vertOverflow="ellipsis" vert="horz" wrap="square" lIns="38100" tIns="19050" rIns="38100" bIns="19050" anchor="ctr" anchorCtr="1">
                <a:spAutoFit/>
              </a:bodyPr>
              <a:lstStyle/>
              <a:p>
                <a:pPr>
                  <a:defRPr sz="1197"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Sheet6!$O$41:$O$48</c:f>
              <c:strCache>
                <c:ptCount val="8"/>
                <c:pt idx="0">
                  <c:v>HV1</c:v>
                </c:pt>
                <c:pt idx="1">
                  <c:v>HV2</c:v>
                </c:pt>
                <c:pt idx="2">
                  <c:v>HV3</c:v>
                </c:pt>
                <c:pt idx="3">
                  <c:v>HV4</c:v>
                </c:pt>
                <c:pt idx="4">
                  <c:v>HV5</c:v>
                </c:pt>
                <c:pt idx="5">
                  <c:v>HV6</c:v>
                </c:pt>
                <c:pt idx="6">
                  <c:v>HV7</c:v>
                </c:pt>
                <c:pt idx="7">
                  <c:v>HV8</c:v>
                </c:pt>
              </c:strCache>
            </c:strRef>
          </c:cat>
          <c:val>
            <c:numRef>
              <c:f>Sheet6!$Q$41:$Q$48</c:f>
              <c:numCache>
                <c:formatCode>0.0</c:formatCode>
                <c:ptCount val="8"/>
                <c:pt idx="0">
                  <c:v>3</c:v>
                </c:pt>
                <c:pt idx="1">
                  <c:v>2.5</c:v>
                </c:pt>
                <c:pt idx="2">
                  <c:v>2.8</c:v>
                </c:pt>
                <c:pt idx="3">
                  <c:v>2.8</c:v>
                </c:pt>
                <c:pt idx="4">
                  <c:v>2.5</c:v>
                </c:pt>
                <c:pt idx="5">
                  <c:v>3</c:v>
                </c:pt>
                <c:pt idx="6">
                  <c:v>3.2</c:v>
                </c:pt>
                <c:pt idx="7">
                  <c:v>3</c:v>
                </c:pt>
              </c:numCache>
            </c:numRef>
          </c:val>
          <c:smooth val="0"/>
          <c:extLst>
            <c:ext xmlns:c16="http://schemas.microsoft.com/office/drawing/2014/chart" uri="{C3380CC4-5D6E-409C-BE32-E72D297353CC}">
              <c16:uniqueId val="{00000001-6566-F245-AB80-520E0657BAE4}"/>
            </c:ext>
          </c:extLst>
        </c:ser>
        <c:ser>
          <c:idx val="2"/>
          <c:order val="2"/>
          <c:tx>
            <c:strRef>
              <c:f>Sheet6!$R$40</c:f>
              <c:strCache>
                <c:ptCount val="1"/>
                <c:pt idx="0">
                  <c:v>Điểm năng lực CLO1.1.1.2 cần đạt</c:v>
                </c:pt>
              </c:strCache>
            </c:strRef>
          </c:tx>
          <c:spPr>
            <a:ln w="38100" cap="flat" cmpd="dbl" algn="ctr">
              <a:solidFill>
                <a:schemeClr val="accent3"/>
              </a:solidFill>
              <a:miter lim="800000"/>
            </a:ln>
            <a:effectLst/>
          </c:spPr>
          <c:marker>
            <c:symbol val="none"/>
          </c:marker>
          <c:cat>
            <c:strRef>
              <c:f>Sheet6!$O$41:$O$48</c:f>
              <c:strCache>
                <c:ptCount val="8"/>
                <c:pt idx="0">
                  <c:v>HV1</c:v>
                </c:pt>
                <c:pt idx="1">
                  <c:v>HV2</c:v>
                </c:pt>
                <c:pt idx="2">
                  <c:v>HV3</c:v>
                </c:pt>
                <c:pt idx="3">
                  <c:v>HV4</c:v>
                </c:pt>
                <c:pt idx="4">
                  <c:v>HV5</c:v>
                </c:pt>
                <c:pt idx="5">
                  <c:v>HV6</c:v>
                </c:pt>
                <c:pt idx="6">
                  <c:v>HV7</c:v>
                </c:pt>
                <c:pt idx="7">
                  <c:v>HV8</c:v>
                </c:pt>
              </c:strCache>
            </c:strRef>
          </c:cat>
          <c:val>
            <c:numRef>
              <c:f>Sheet6!$R$41:$R$48</c:f>
              <c:numCache>
                <c:formatCode>0.0</c:formatCode>
                <c:ptCount val="8"/>
                <c:pt idx="0">
                  <c:v>2.5</c:v>
                </c:pt>
                <c:pt idx="1">
                  <c:v>2.5</c:v>
                </c:pt>
                <c:pt idx="2">
                  <c:v>2.5</c:v>
                </c:pt>
                <c:pt idx="3">
                  <c:v>2.5</c:v>
                </c:pt>
                <c:pt idx="4">
                  <c:v>2.5</c:v>
                </c:pt>
                <c:pt idx="5">
                  <c:v>2.5</c:v>
                </c:pt>
                <c:pt idx="6">
                  <c:v>2.5</c:v>
                </c:pt>
                <c:pt idx="7">
                  <c:v>2.5</c:v>
                </c:pt>
              </c:numCache>
            </c:numRef>
          </c:val>
          <c:smooth val="0"/>
          <c:extLst>
            <c:ext xmlns:c16="http://schemas.microsoft.com/office/drawing/2014/chart" uri="{C3380CC4-5D6E-409C-BE32-E72D297353CC}">
              <c16:uniqueId val="{00000002-6566-F245-AB80-520E0657BAE4}"/>
            </c:ext>
          </c:extLst>
        </c:ser>
        <c:ser>
          <c:idx val="3"/>
          <c:order val="3"/>
          <c:tx>
            <c:strRef>
              <c:f>Sheet6!$S$40</c:f>
              <c:strCache>
                <c:ptCount val="1"/>
                <c:pt idx="0">
                  <c:v>Điểm 
năng lực CLO1.1.1.3</c:v>
                </c:pt>
              </c:strCache>
            </c:strRef>
          </c:tx>
          <c:spPr>
            <a:ln w="38100" cap="flat" cmpd="dbl" algn="ctr">
              <a:solidFill>
                <a:schemeClr val="accent4"/>
              </a:solidFill>
              <a:miter lim="800000"/>
            </a:ln>
            <a:effectLst/>
          </c:spPr>
          <c:marker>
            <c:symbol val="none"/>
          </c:marker>
          <c:dLbls>
            <c:dLbl>
              <c:idx val="0"/>
              <c:layout>
                <c:manualLayout>
                  <c:x val="-1.9398076852807134E-2"/>
                  <c:y val="-2.775968419534082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6566-F245-AB80-520E0657BAE4}"/>
                </c:ext>
              </c:extLst>
            </c:dLbl>
            <c:dLbl>
              <c:idx val="1"/>
              <c:layout>
                <c:manualLayout>
                  <c:x val="0"/>
                  <c:y val="-2.989504451805918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6566-F245-AB80-520E0657BAE4}"/>
                </c:ext>
              </c:extLst>
            </c:dLbl>
            <c:dLbl>
              <c:idx val="2"/>
              <c:layout>
                <c:manualLayout>
                  <c:x val="-2.5366715884440099E-2"/>
                  <c:y val="-5.55193683906814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6566-F245-AB80-520E0657BAE4}"/>
                </c:ext>
              </c:extLst>
            </c:dLbl>
            <c:dLbl>
              <c:idx val="3"/>
              <c:layout>
                <c:manualLayout>
                  <c:x val="-1.1937278063265874E-2"/>
                  <c:y val="-3.203040484077777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6566-F245-AB80-520E0657BAE4}"/>
                </c:ext>
              </c:extLst>
            </c:dLbl>
            <c:dLbl>
              <c:idx val="4"/>
              <c:layout>
                <c:manualLayout>
                  <c:x val="-1.1937278063266039E-2"/>
                  <c:y val="-2.989504451805934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6566-F245-AB80-520E0657BAE4}"/>
                </c:ext>
              </c:extLst>
            </c:dLbl>
            <c:dLbl>
              <c:idx val="5"/>
              <c:layout>
                <c:manualLayout>
                  <c:x val="-1.3429437821174279E-2"/>
                  <c:y val="-4.484256677708881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6566-F245-AB80-520E0657BAE4}"/>
                </c:ext>
              </c:extLst>
            </c:dLbl>
            <c:dLbl>
              <c:idx val="6"/>
              <c:layout>
                <c:manualLayout>
                  <c:x val="-2.6858875642348339E-2"/>
                  <c:y val="4.0571846131651698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6566-F245-AB80-520E0657BAE4}"/>
                </c:ext>
              </c:extLst>
            </c:dLbl>
            <c:dLbl>
              <c:idx val="7"/>
              <c:layout>
                <c:manualLayout>
                  <c:x val="-4.476479273724833E-3"/>
                  <c:y val="-2.56243238726222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6566-F245-AB80-520E0657BAE4}"/>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a:solidFill>
                        <a:schemeClr val="tx1">
                          <a:lumMod val="35000"/>
                          <a:lumOff val="65000"/>
                        </a:schemeClr>
                      </a:solidFill>
                    </a:ln>
                    <a:effectLst/>
                  </c:spPr>
                </c15:leaderLines>
              </c:ext>
            </c:extLst>
          </c:dLbls>
          <c:cat>
            <c:strRef>
              <c:f>Sheet6!$O$41:$O$48</c:f>
              <c:strCache>
                <c:ptCount val="8"/>
                <c:pt idx="0">
                  <c:v>HV1</c:v>
                </c:pt>
                <c:pt idx="1">
                  <c:v>HV2</c:v>
                </c:pt>
                <c:pt idx="2">
                  <c:v>HV3</c:v>
                </c:pt>
                <c:pt idx="3">
                  <c:v>HV4</c:v>
                </c:pt>
                <c:pt idx="4">
                  <c:v>HV5</c:v>
                </c:pt>
                <c:pt idx="5">
                  <c:v>HV6</c:v>
                </c:pt>
                <c:pt idx="6">
                  <c:v>HV7</c:v>
                </c:pt>
                <c:pt idx="7">
                  <c:v>HV8</c:v>
                </c:pt>
              </c:strCache>
            </c:strRef>
          </c:cat>
          <c:val>
            <c:numRef>
              <c:f>Sheet6!$S$41:$S$48</c:f>
              <c:numCache>
                <c:formatCode>0.0</c:formatCode>
                <c:ptCount val="8"/>
                <c:pt idx="0">
                  <c:v>4</c:v>
                </c:pt>
                <c:pt idx="1">
                  <c:v>3.8</c:v>
                </c:pt>
                <c:pt idx="2">
                  <c:v>3.5</c:v>
                </c:pt>
                <c:pt idx="3">
                  <c:v>3.8</c:v>
                </c:pt>
                <c:pt idx="4">
                  <c:v>3.5</c:v>
                </c:pt>
                <c:pt idx="5">
                  <c:v>3.5</c:v>
                </c:pt>
                <c:pt idx="6">
                  <c:v>2.5</c:v>
                </c:pt>
                <c:pt idx="7">
                  <c:v>3.8</c:v>
                </c:pt>
              </c:numCache>
            </c:numRef>
          </c:val>
          <c:smooth val="0"/>
          <c:extLst>
            <c:ext xmlns:c16="http://schemas.microsoft.com/office/drawing/2014/chart" uri="{C3380CC4-5D6E-409C-BE32-E72D297353CC}">
              <c16:uniqueId val="{00000003-6566-F245-AB80-520E0657BAE4}"/>
            </c:ext>
          </c:extLst>
        </c:ser>
        <c:ser>
          <c:idx val="4"/>
          <c:order val="4"/>
          <c:tx>
            <c:strRef>
              <c:f>Sheet6!$T$40</c:f>
              <c:strCache>
                <c:ptCount val="1"/>
                <c:pt idx="0">
                  <c:v>Điểm năng lực CLO1.1.1.3 cần đạt</c:v>
                </c:pt>
              </c:strCache>
            </c:strRef>
          </c:tx>
          <c:spPr>
            <a:ln w="38100" cap="flat" cmpd="dbl" algn="ctr">
              <a:solidFill>
                <a:schemeClr val="accent5"/>
              </a:solidFill>
              <a:miter lim="800000"/>
            </a:ln>
            <a:effectLst/>
          </c:spPr>
          <c:marker>
            <c:symbol val="none"/>
          </c:marker>
          <c:cat>
            <c:strRef>
              <c:f>Sheet6!$O$41:$O$48</c:f>
              <c:strCache>
                <c:ptCount val="8"/>
                <c:pt idx="0">
                  <c:v>HV1</c:v>
                </c:pt>
                <c:pt idx="1">
                  <c:v>HV2</c:v>
                </c:pt>
                <c:pt idx="2">
                  <c:v>HV3</c:v>
                </c:pt>
                <c:pt idx="3">
                  <c:v>HV4</c:v>
                </c:pt>
                <c:pt idx="4">
                  <c:v>HV5</c:v>
                </c:pt>
                <c:pt idx="5">
                  <c:v>HV6</c:v>
                </c:pt>
                <c:pt idx="6">
                  <c:v>HV7</c:v>
                </c:pt>
                <c:pt idx="7">
                  <c:v>HV8</c:v>
                </c:pt>
              </c:strCache>
            </c:strRef>
          </c:cat>
          <c:val>
            <c:numRef>
              <c:f>Sheet6!$T$41:$T$48</c:f>
              <c:numCache>
                <c:formatCode>0.0</c:formatCode>
                <c:ptCount val="8"/>
                <c:pt idx="0">
                  <c:v>3.5</c:v>
                </c:pt>
                <c:pt idx="1">
                  <c:v>3.5</c:v>
                </c:pt>
                <c:pt idx="2">
                  <c:v>3.5</c:v>
                </c:pt>
                <c:pt idx="3">
                  <c:v>3.5</c:v>
                </c:pt>
                <c:pt idx="4">
                  <c:v>3.5</c:v>
                </c:pt>
                <c:pt idx="5">
                  <c:v>3.5</c:v>
                </c:pt>
                <c:pt idx="6">
                  <c:v>3.5</c:v>
                </c:pt>
                <c:pt idx="7">
                  <c:v>3.5</c:v>
                </c:pt>
              </c:numCache>
            </c:numRef>
          </c:val>
          <c:smooth val="0"/>
          <c:extLst>
            <c:ext xmlns:c16="http://schemas.microsoft.com/office/drawing/2014/chart" uri="{C3380CC4-5D6E-409C-BE32-E72D297353CC}">
              <c16:uniqueId val="{00000004-6566-F245-AB80-520E0657BAE4}"/>
            </c:ext>
          </c:extLst>
        </c:ser>
        <c:dLbls>
          <c:showLegendKey val="0"/>
          <c:showVal val="0"/>
          <c:showCatName val="0"/>
          <c:showSerName val="0"/>
          <c:showPercent val="0"/>
          <c:showBubbleSize val="0"/>
        </c:dLbls>
        <c:smooth val="0"/>
        <c:axId val="1215748480"/>
        <c:axId val="1291662480"/>
      </c:lineChart>
      <c:catAx>
        <c:axId val="1215748480"/>
        <c:scaling>
          <c:orientation val="minMax"/>
        </c:scaling>
        <c:delete val="0"/>
        <c:axPos val="b"/>
        <c:majorGridlines>
          <c:spPr>
            <a:ln w="9525" cap="flat" cmpd="sng" algn="ctr">
              <a:solidFill>
                <a:schemeClr val="tx1">
                  <a:lumMod val="15000"/>
                  <a:lumOff val="85000"/>
                  <a:alpha val="32000"/>
                </a:schemeClr>
              </a:solidFill>
              <a:round/>
            </a:ln>
            <a:effectLst/>
          </c:spPr>
        </c:majorGridlines>
        <c:numFmt formatCode="General"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600" b="1" i="0" u="none" strike="noStrike" kern="1200" baseline="0">
                <a:solidFill>
                  <a:schemeClr val="tx1">
                    <a:lumMod val="65000"/>
                    <a:lumOff val="35000"/>
                  </a:schemeClr>
                </a:solidFill>
                <a:latin typeface="+mn-lt"/>
                <a:ea typeface="+mn-ea"/>
                <a:cs typeface="+mn-cs"/>
              </a:defRPr>
            </a:pPr>
            <a:endParaRPr lang="en-VN"/>
          </a:p>
        </c:txPr>
        <c:crossAx val="1291662480"/>
        <c:crosses val="autoZero"/>
        <c:auto val="1"/>
        <c:lblAlgn val="ctr"/>
        <c:lblOffset val="100"/>
        <c:noMultiLvlLbl val="0"/>
      </c:catAx>
      <c:valAx>
        <c:axId val="1291662480"/>
        <c:scaling>
          <c:orientation val="minMax"/>
        </c:scaling>
        <c:delete val="0"/>
        <c:axPos val="l"/>
        <c:majorGridlines>
          <c:spPr>
            <a:ln w="9525" cap="flat" cmpd="sng" algn="ctr">
              <a:solidFill>
                <a:schemeClr val="tx1">
                  <a:lumMod val="15000"/>
                  <a:lumOff val="85000"/>
                  <a:alpha val="32000"/>
                </a:schemeClr>
              </a:solidFill>
              <a:round/>
            </a:ln>
            <a:effectLst/>
          </c:spPr>
        </c:majorGridlines>
        <c:numFmt formatCode="0.0" sourceLinked="1"/>
        <c:majorTickMark val="none"/>
        <c:minorTickMark val="none"/>
        <c:tickLblPos val="nextTo"/>
        <c:spPr>
          <a:noFill/>
          <a:ln w="3175" cap="flat" cmpd="sng" algn="ctr">
            <a:solidFill>
              <a:schemeClr val="tx1">
                <a:lumMod val="15000"/>
                <a:lumOff val="85000"/>
              </a:schemeClr>
            </a:solidFill>
            <a:round/>
            <a:tailEnd type="none" w="med" len="lg"/>
          </a:ln>
          <a:effectLst/>
        </c:spPr>
        <c:txPr>
          <a:bodyPr rot="-60000000" spcFirstLastPara="1" vertOverflow="ellipsis" vert="horz" wrap="square" anchor="ctr" anchorCtr="1"/>
          <a:lstStyle/>
          <a:p>
            <a:pPr>
              <a:defRPr sz="1600" b="0" i="0" u="none" strike="noStrike" kern="1200" baseline="0">
                <a:solidFill>
                  <a:schemeClr val="tx1">
                    <a:lumMod val="65000"/>
                    <a:lumOff val="35000"/>
                  </a:schemeClr>
                </a:solidFill>
                <a:latin typeface="+mn-lt"/>
                <a:ea typeface="+mn-ea"/>
                <a:cs typeface="+mn-cs"/>
              </a:defRPr>
            </a:pPr>
            <a:endParaRPr lang="en-VN"/>
          </a:p>
        </c:txPr>
        <c:crossAx val="1215748480"/>
        <c:crosses val="autoZero"/>
        <c:crossBetween val="between"/>
      </c:valAx>
      <c:spPr>
        <a:noFill/>
        <a:ln>
          <a:noFill/>
        </a:ln>
        <a:effectLst/>
      </c:spPr>
    </c:plotArea>
    <c:legend>
      <c:legendPos val="t"/>
      <c:layout>
        <c:manualLayout>
          <c:xMode val="edge"/>
          <c:yMode val="edge"/>
          <c:x val="1.1548846554632494E-2"/>
          <c:y val="8.9375590376687644E-2"/>
          <c:w val="0.97839434915574885"/>
          <c:h val="0.22877023085767167"/>
        </c:manualLayout>
      </c:layout>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7.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PPLNCKH!$I$3</c:f>
              <c:strCache>
                <c:ptCount val="1"/>
                <c:pt idx="0">
                  <c:v>Điểm số</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4676615605826424E-2"/>
                  <c:y val="-2.29318537532763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B678-8C45-BFB5-7FA7DFA279B4}"/>
                </c:ext>
              </c:extLst>
            </c:dLbl>
            <c:dLbl>
              <c:idx val="1"/>
              <c:layout>
                <c:manualLayout>
                  <c:x val="-2.1199555875082612E-2"/>
                  <c:y val="-2.2931853753276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B678-8C45-BFB5-7FA7DFA279B4}"/>
                </c:ext>
              </c:extLst>
            </c:dLbl>
            <c:dLbl>
              <c:idx val="2"/>
              <c:layout>
                <c:manualLayout>
                  <c:x val="-2.7722496144338801E-2"/>
                  <c:y val="-2.7518224503931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B678-8C45-BFB5-7FA7DFA279B4}"/>
                </c:ext>
              </c:extLst>
            </c:dLbl>
            <c:dLbl>
              <c:idx val="3"/>
              <c:layout>
                <c:manualLayout>
                  <c:x val="-2.1199555875082671E-2"/>
                  <c:y val="-2.9811409879259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B678-8C45-BFB5-7FA7DFA279B4}"/>
                </c:ext>
              </c:extLst>
            </c:dLbl>
            <c:dLbl>
              <c:idx val="4"/>
              <c:layout>
                <c:manualLayout>
                  <c:x val="-2.9353231211652848E-2"/>
                  <c:y val="-4.357052213122511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B678-8C45-BFB5-7FA7DFA279B4}"/>
                </c:ext>
              </c:extLst>
            </c:dLbl>
            <c:dLbl>
              <c:idx val="5"/>
              <c:layout>
                <c:manualLayout>
                  <c:x val="-1.9568820807768565E-2"/>
                  <c:y val="-3.210459525458693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B678-8C45-BFB5-7FA7DFA279B4}"/>
                </c:ext>
              </c:extLst>
            </c:dLbl>
            <c:dLbl>
              <c:idx val="6"/>
              <c:layout>
                <c:manualLayout>
                  <c:x val="-2.9353231211652966E-2"/>
                  <c:y val="-4.586370750655277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B678-8C45-BFB5-7FA7DFA279B4}"/>
                </c:ext>
              </c:extLst>
            </c:dLbl>
            <c:dLbl>
              <c:idx val="7"/>
              <c:layout>
                <c:manualLayout>
                  <c:x val="-1.4676615605826544E-2"/>
                  <c:y val="-2.75182245039316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B678-8C45-BFB5-7FA7DFA279B4}"/>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PPLNCKH!$H$4:$H$11</c:f>
              <c:strCache>
                <c:ptCount val="8"/>
                <c:pt idx="0">
                  <c:v>HV1</c:v>
                </c:pt>
                <c:pt idx="1">
                  <c:v>HV2</c:v>
                </c:pt>
                <c:pt idx="2">
                  <c:v>HV3</c:v>
                </c:pt>
                <c:pt idx="3">
                  <c:v>HV4</c:v>
                </c:pt>
                <c:pt idx="4">
                  <c:v>HV5</c:v>
                </c:pt>
                <c:pt idx="5">
                  <c:v>HV6</c:v>
                </c:pt>
                <c:pt idx="6">
                  <c:v>HV7</c:v>
                </c:pt>
                <c:pt idx="7">
                  <c:v>HV8</c:v>
                </c:pt>
              </c:strCache>
            </c:strRef>
          </c:cat>
          <c:val>
            <c:numRef>
              <c:f>PPLNCKH!$I$4:$I$11</c:f>
              <c:numCache>
                <c:formatCode>General</c:formatCode>
                <c:ptCount val="8"/>
                <c:pt idx="0">
                  <c:v>8.8000000000000007</c:v>
                </c:pt>
                <c:pt idx="1">
                  <c:v>7.3</c:v>
                </c:pt>
                <c:pt idx="2">
                  <c:v>7.5</c:v>
                </c:pt>
                <c:pt idx="3">
                  <c:v>7.9</c:v>
                </c:pt>
                <c:pt idx="4">
                  <c:v>7.2</c:v>
                </c:pt>
                <c:pt idx="5">
                  <c:v>7.8</c:v>
                </c:pt>
                <c:pt idx="6">
                  <c:v>6.5</c:v>
                </c:pt>
                <c:pt idx="7">
                  <c:v>8.3000000000000007</c:v>
                </c:pt>
              </c:numCache>
            </c:numRef>
          </c:val>
          <c:smooth val="0"/>
          <c:extLst>
            <c:ext xmlns:c16="http://schemas.microsoft.com/office/drawing/2014/chart" uri="{C3380CC4-5D6E-409C-BE32-E72D297353CC}">
              <c16:uniqueId val="{00000000-B678-8C45-BFB5-7FA7DFA279B4}"/>
            </c:ext>
          </c:extLst>
        </c:ser>
        <c:ser>
          <c:idx val="1"/>
          <c:order val="1"/>
          <c:tx>
            <c:strRef>
              <c:f>PPLNCKH!$J$3</c:f>
              <c:strCache>
                <c:ptCount val="1"/>
                <c:pt idx="0">
                  <c:v>CLO1.1.1.1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PPLNCKH!$J$4:$J$11</c:f>
              <c:numCache>
                <c:formatCode>0.0</c:formatCode>
                <c:ptCount val="8"/>
                <c:pt idx="0">
                  <c:v>2.4</c:v>
                </c:pt>
                <c:pt idx="1">
                  <c:v>2</c:v>
                </c:pt>
                <c:pt idx="2">
                  <c:v>1.8</c:v>
                </c:pt>
                <c:pt idx="3">
                  <c:v>2</c:v>
                </c:pt>
                <c:pt idx="4">
                  <c:v>2</c:v>
                </c:pt>
                <c:pt idx="5">
                  <c:v>1.8</c:v>
                </c:pt>
                <c:pt idx="6">
                  <c:v>1.6</c:v>
                </c:pt>
                <c:pt idx="7">
                  <c:v>2.2000000000000002</c:v>
                </c:pt>
              </c:numCache>
            </c:numRef>
          </c:val>
          <c:smooth val="0"/>
          <c:extLst>
            <c:ext xmlns:c16="http://schemas.microsoft.com/office/drawing/2014/chart" uri="{C3380CC4-5D6E-409C-BE32-E72D297353CC}">
              <c16:uniqueId val="{00000001-B678-8C45-BFB5-7FA7DFA279B4}"/>
            </c:ext>
          </c:extLst>
        </c:ser>
        <c:ser>
          <c:idx val="2"/>
          <c:order val="2"/>
          <c:tx>
            <c:strRef>
              <c:f>PPLNCKH!$K$3</c:f>
              <c:strCache>
                <c:ptCount val="1"/>
                <c:pt idx="0">
                  <c:v>CLO1.1.1.2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PPLNCKH!$K$4:$K$11</c:f>
              <c:numCache>
                <c:formatCode>0.0</c:formatCode>
                <c:ptCount val="8"/>
                <c:pt idx="0">
                  <c:v>3</c:v>
                </c:pt>
                <c:pt idx="1">
                  <c:v>2.5</c:v>
                </c:pt>
                <c:pt idx="2">
                  <c:v>2.8</c:v>
                </c:pt>
                <c:pt idx="3">
                  <c:v>2.8</c:v>
                </c:pt>
                <c:pt idx="4">
                  <c:v>2.5</c:v>
                </c:pt>
                <c:pt idx="5">
                  <c:v>3</c:v>
                </c:pt>
                <c:pt idx="6">
                  <c:v>3.2</c:v>
                </c:pt>
                <c:pt idx="7">
                  <c:v>3</c:v>
                </c:pt>
              </c:numCache>
            </c:numRef>
          </c:val>
          <c:smooth val="0"/>
          <c:extLst>
            <c:ext xmlns:c16="http://schemas.microsoft.com/office/drawing/2014/chart" uri="{C3380CC4-5D6E-409C-BE32-E72D297353CC}">
              <c16:uniqueId val="{00000002-B678-8C45-BFB5-7FA7DFA279B4}"/>
            </c:ext>
          </c:extLst>
        </c:ser>
        <c:ser>
          <c:idx val="3"/>
          <c:order val="3"/>
          <c:tx>
            <c:strRef>
              <c:f>PPLNCKH!$L$3</c:f>
              <c:strCache>
                <c:ptCount val="1"/>
                <c:pt idx="0">
                  <c:v>CLO1.1.1.3</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dLbls>
            <c:dLbl>
              <c:idx val="0"/>
              <c:layout>
                <c:manualLayout>
                  <c:x val="-2.9353231211652848E-2"/>
                  <c:y val="2.9811409879259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B678-8C45-BFB5-7FA7DFA279B4}"/>
                </c:ext>
              </c:extLst>
            </c:dLbl>
            <c:dLbl>
              <c:idx val="1"/>
              <c:layout>
                <c:manualLayout>
                  <c:x val="-2.283029094239666E-2"/>
                  <c:y val="3.21045952545868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B678-8C45-BFB5-7FA7DFA279B4}"/>
                </c:ext>
              </c:extLst>
            </c:dLbl>
            <c:dLbl>
              <c:idx val="2"/>
              <c:layout>
                <c:manualLayout>
                  <c:x val="1.3045880538512376E-2"/>
                  <c:y val="1.834548300262109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B678-8C45-BFB5-7FA7DFA279B4}"/>
                </c:ext>
              </c:extLst>
            </c:dLbl>
            <c:dLbl>
              <c:idx val="3"/>
              <c:layout>
                <c:manualLayout>
                  <c:x val="-1.4676615605826483E-2"/>
                  <c:y val="2.751822450393155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B678-8C45-BFB5-7FA7DFA279B4}"/>
                </c:ext>
              </c:extLst>
            </c:dLbl>
            <c:dLbl>
              <c:idx val="4"/>
              <c:layout>
                <c:manualLayout>
                  <c:x val="-3.0983966278967014E-2"/>
                  <c:y val="2.06386683779487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B678-8C45-BFB5-7FA7DFA279B4}"/>
                </c:ext>
              </c:extLst>
            </c:dLbl>
            <c:dLbl>
              <c:idx val="5"/>
              <c:layout>
                <c:manualLayout>
                  <c:x val="-3.4245436413594989E-2"/>
                  <c:y val="2.293185375327636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B678-8C45-BFB5-7FA7DFA279B4}"/>
                </c:ext>
              </c:extLst>
            </c:dLbl>
            <c:dLbl>
              <c:idx val="6"/>
              <c:layout>
                <c:manualLayout>
                  <c:x val="-2.4461026009710705E-2"/>
                  <c:y val="2.981140987925927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B678-8C45-BFB5-7FA7DFA279B4}"/>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PPLNCKH!$H$4:$H$11</c:f>
              <c:strCache>
                <c:ptCount val="8"/>
                <c:pt idx="0">
                  <c:v>HV1</c:v>
                </c:pt>
                <c:pt idx="1">
                  <c:v>HV2</c:v>
                </c:pt>
                <c:pt idx="2">
                  <c:v>HV3</c:v>
                </c:pt>
                <c:pt idx="3">
                  <c:v>HV4</c:v>
                </c:pt>
                <c:pt idx="4">
                  <c:v>HV5</c:v>
                </c:pt>
                <c:pt idx="5">
                  <c:v>HV6</c:v>
                </c:pt>
                <c:pt idx="6">
                  <c:v>HV7</c:v>
                </c:pt>
                <c:pt idx="7">
                  <c:v>HV8</c:v>
                </c:pt>
              </c:strCache>
            </c:strRef>
          </c:cat>
          <c:val>
            <c:numRef>
              <c:f>PPLNCKH!$L$4:$L$11</c:f>
              <c:numCache>
                <c:formatCode>0.0</c:formatCode>
                <c:ptCount val="8"/>
                <c:pt idx="0">
                  <c:v>4</c:v>
                </c:pt>
                <c:pt idx="1">
                  <c:v>3.8</c:v>
                </c:pt>
                <c:pt idx="2">
                  <c:v>3.5</c:v>
                </c:pt>
                <c:pt idx="3">
                  <c:v>3.8</c:v>
                </c:pt>
                <c:pt idx="4">
                  <c:v>3.5</c:v>
                </c:pt>
                <c:pt idx="5">
                  <c:v>3.5</c:v>
                </c:pt>
                <c:pt idx="6">
                  <c:v>2.5</c:v>
                </c:pt>
                <c:pt idx="7">
                  <c:v>3.8</c:v>
                </c:pt>
              </c:numCache>
            </c:numRef>
          </c:val>
          <c:smooth val="0"/>
          <c:extLst>
            <c:ext xmlns:c16="http://schemas.microsoft.com/office/drawing/2014/chart" uri="{C3380CC4-5D6E-409C-BE32-E72D297353CC}">
              <c16:uniqueId val="{00000003-B678-8C45-BFB5-7FA7DFA279B4}"/>
            </c:ext>
          </c:extLst>
        </c:ser>
        <c:ser>
          <c:idx val="4"/>
          <c:order val="4"/>
          <c:tx>
            <c:strRef>
              <c:f>PPLNCKH!$M$3</c:f>
              <c:strCache>
                <c:ptCount val="1"/>
                <c:pt idx="0">
                  <c:v>CLO2.1.1.1</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PPLNCKH!$M$4:$M$11</c:f>
              <c:numCache>
                <c:formatCode>0.0</c:formatCode>
                <c:ptCount val="8"/>
                <c:pt idx="0">
                  <c:v>4</c:v>
                </c:pt>
                <c:pt idx="1">
                  <c:v>3.9</c:v>
                </c:pt>
                <c:pt idx="2">
                  <c:v>4</c:v>
                </c:pt>
                <c:pt idx="3">
                  <c:v>4</c:v>
                </c:pt>
                <c:pt idx="4">
                  <c:v>3.9</c:v>
                </c:pt>
                <c:pt idx="5">
                  <c:v>4</c:v>
                </c:pt>
                <c:pt idx="6">
                  <c:v>3.9</c:v>
                </c:pt>
                <c:pt idx="7">
                  <c:v>4</c:v>
                </c:pt>
              </c:numCache>
            </c:numRef>
          </c:val>
          <c:smooth val="0"/>
          <c:extLst>
            <c:ext xmlns:c16="http://schemas.microsoft.com/office/drawing/2014/chart" uri="{C3380CC4-5D6E-409C-BE32-E72D297353CC}">
              <c16:uniqueId val="{00000004-B678-8C45-BFB5-7FA7DFA279B4}"/>
            </c:ext>
          </c:extLst>
        </c:ser>
        <c:ser>
          <c:idx val="5"/>
          <c:order val="5"/>
          <c:tx>
            <c:strRef>
              <c:f>PPLNCKH!$N$3</c:f>
              <c:strCache>
                <c:ptCount val="1"/>
                <c:pt idx="0">
                  <c:v>CLO2.2.1.1</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PPLNCKH!$N$4:$N$11</c:f>
              <c:numCache>
                <c:formatCode>0.0</c:formatCode>
                <c:ptCount val="8"/>
                <c:pt idx="0">
                  <c:v>4.0999999999999996</c:v>
                </c:pt>
                <c:pt idx="1">
                  <c:v>4</c:v>
                </c:pt>
                <c:pt idx="2">
                  <c:v>4</c:v>
                </c:pt>
                <c:pt idx="3">
                  <c:v>4</c:v>
                </c:pt>
                <c:pt idx="4">
                  <c:v>4</c:v>
                </c:pt>
                <c:pt idx="5">
                  <c:v>3.9</c:v>
                </c:pt>
                <c:pt idx="6">
                  <c:v>3.9</c:v>
                </c:pt>
                <c:pt idx="7">
                  <c:v>4</c:v>
                </c:pt>
              </c:numCache>
            </c:numRef>
          </c:val>
          <c:smooth val="0"/>
          <c:extLst>
            <c:ext xmlns:c16="http://schemas.microsoft.com/office/drawing/2014/chart" uri="{C3380CC4-5D6E-409C-BE32-E72D297353CC}">
              <c16:uniqueId val="{00000005-B678-8C45-BFB5-7FA7DFA279B4}"/>
            </c:ext>
          </c:extLst>
        </c:ser>
        <c:ser>
          <c:idx val="6"/>
          <c:order val="6"/>
          <c:tx>
            <c:strRef>
              <c:f>PPLNCKH!$O$3</c:f>
              <c:strCache>
                <c:ptCount val="1"/>
                <c:pt idx="0">
                  <c:v>CLO3.2.1.1</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cat>
            <c:strRef>
              <c:f>PPLNCKH!$H$4:$H$11</c:f>
              <c:strCache>
                <c:ptCount val="8"/>
                <c:pt idx="0">
                  <c:v>HV1</c:v>
                </c:pt>
                <c:pt idx="1">
                  <c:v>HV2</c:v>
                </c:pt>
                <c:pt idx="2">
                  <c:v>HV3</c:v>
                </c:pt>
                <c:pt idx="3">
                  <c:v>HV4</c:v>
                </c:pt>
                <c:pt idx="4">
                  <c:v>HV5</c:v>
                </c:pt>
                <c:pt idx="5">
                  <c:v>HV6</c:v>
                </c:pt>
                <c:pt idx="6">
                  <c:v>HV7</c:v>
                </c:pt>
                <c:pt idx="7">
                  <c:v>HV8</c:v>
                </c:pt>
              </c:strCache>
            </c:strRef>
          </c:cat>
          <c:val>
            <c:numRef>
              <c:f>PPLNCKH!$O$4:$O$11</c:f>
              <c:numCache>
                <c:formatCode>0.0</c:formatCode>
                <c:ptCount val="8"/>
                <c:pt idx="0">
                  <c:v>3</c:v>
                </c:pt>
                <c:pt idx="1">
                  <c:v>2.9</c:v>
                </c:pt>
                <c:pt idx="2">
                  <c:v>3</c:v>
                </c:pt>
                <c:pt idx="3">
                  <c:v>2.9</c:v>
                </c:pt>
                <c:pt idx="4">
                  <c:v>2.9</c:v>
                </c:pt>
                <c:pt idx="5">
                  <c:v>3</c:v>
                </c:pt>
                <c:pt idx="6">
                  <c:v>2.9</c:v>
                </c:pt>
                <c:pt idx="7">
                  <c:v>3</c:v>
                </c:pt>
              </c:numCache>
            </c:numRef>
          </c:val>
          <c:smooth val="0"/>
          <c:extLst>
            <c:ext xmlns:c16="http://schemas.microsoft.com/office/drawing/2014/chart" uri="{C3380CC4-5D6E-409C-BE32-E72D297353CC}">
              <c16:uniqueId val="{00000006-B678-8C45-BFB5-7FA7DFA279B4}"/>
            </c:ext>
          </c:extLst>
        </c:ser>
        <c:dLbls>
          <c:showLegendKey val="0"/>
          <c:showVal val="0"/>
          <c:showCatName val="0"/>
          <c:showSerName val="0"/>
          <c:showPercent val="0"/>
          <c:showBubbleSize val="0"/>
        </c:dLbls>
        <c:marker val="1"/>
        <c:smooth val="0"/>
        <c:axId val="1289990704"/>
        <c:axId val="1294448096"/>
      </c:lineChart>
      <c:catAx>
        <c:axId val="128999070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94448096"/>
        <c:crosses val="autoZero"/>
        <c:auto val="1"/>
        <c:lblAlgn val="ctr"/>
        <c:lblOffset val="100"/>
        <c:noMultiLvlLbl val="0"/>
      </c:catAx>
      <c:valAx>
        <c:axId val="129444809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289990704"/>
        <c:crosses val="autoZero"/>
        <c:crossBetween val="between"/>
      </c:valAx>
      <c:spPr>
        <a:noFill/>
        <a:ln>
          <a:noFill/>
        </a:ln>
        <a:effectLst/>
      </c:spPr>
    </c:plotArea>
    <c:legend>
      <c:legendPos val="b"/>
      <c:overlay val="0"/>
      <c:spPr>
        <a:noFill/>
        <a:ln>
          <a:noFill/>
        </a:ln>
        <a:effectLst/>
      </c:spPr>
      <c:txPr>
        <a:bodyPr rot="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8.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autoTitleDeleted val="1"/>
    <c:plotArea>
      <c:layout/>
      <c:lineChart>
        <c:grouping val="standard"/>
        <c:varyColors val="0"/>
        <c:ser>
          <c:idx val="0"/>
          <c:order val="0"/>
          <c:tx>
            <c:strRef>
              <c:f>'CLDHSH TK'!$I$3</c:f>
              <c:strCache>
                <c:ptCount val="1"/>
                <c:pt idx="0">
                  <c:v>Điểm số</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1.8993730343329795E-2"/>
                  <c:y val="-3.7610311531488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F-940D-8440-A464-AAB3E84C4656}"/>
                </c:ext>
              </c:extLst>
            </c:dLbl>
            <c:dLbl>
              <c:idx val="1"/>
              <c:layout>
                <c:manualLayout>
                  <c:x val="-8.7663370815368562E-3"/>
                  <c:y val="-3.982268279804691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0-940D-8440-A464-AAB3E84C4656}"/>
                </c:ext>
              </c:extLst>
            </c:dLbl>
            <c:dLbl>
              <c:idx val="2"/>
              <c:layout>
                <c:manualLayout>
                  <c:x val="-2.1915842703842125E-2"/>
                  <c:y val="-5.088453913083772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1-940D-8440-A464-AAB3E84C4656}"/>
                </c:ext>
              </c:extLst>
            </c:dLbl>
            <c:dLbl>
              <c:idx val="3"/>
              <c:layout>
                <c:manualLayout>
                  <c:x val="-2.922112360512276E-3"/>
                  <c:y val="-5.752165293051223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2-940D-8440-A464-AAB3E84C4656}"/>
                </c:ext>
              </c:extLst>
            </c:dLbl>
            <c:dLbl>
              <c:idx val="4"/>
              <c:layout>
                <c:manualLayout>
                  <c:x val="-2.1915842703842073E-2"/>
                  <c:y val="-5.0884539130837743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3-940D-8440-A464-AAB3E84C4656}"/>
                </c:ext>
              </c:extLst>
            </c:dLbl>
            <c:dLbl>
              <c:idx val="5"/>
              <c:layout>
                <c:manualLayout>
                  <c:x val="-1.8993730343329795E-2"/>
                  <c:y val="-5.9734024197070384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4-940D-8440-A464-AAB3E84C4656}"/>
                </c:ext>
              </c:extLst>
            </c:dLbl>
            <c:dLbl>
              <c:idx val="6"/>
              <c:layout>
                <c:manualLayout>
                  <c:x val="-2.6299011244610485E-2"/>
                  <c:y val="-5.309691039739590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5-940D-8440-A464-AAB3E84C4656}"/>
                </c:ext>
              </c:extLst>
            </c:dLbl>
            <c:dLbl>
              <c:idx val="7"/>
              <c:layout>
                <c:manualLayout>
                  <c:x val="-1.3149505622305243E-2"/>
                  <c:y val="-3.761031153148875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16-940D-8440-A464-AAB3E84C465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'CLDHSH TK'!$H$4:$H$11</c:f>
              <c:strCache>
                <c:ptCount val="8"/>
                <c:pt idx="0">
                  <c:v>HV1</c:v>
                </c:pt>
                <c:pt idx="1">
                  <c:v>HV2</c:v>
                </c:pt>
                <c:pt idx="2">
                  <c:v>HV3</c:v>
                </c:pt>
                <c:pt idx="3">
                  <c:v>HV4</c:v>
                </c:pt>
                <c:pt idx="4">
                  <c:v>HV5</c:v>
                </c:pt>
                <c:pt idx="5">
                  <c:v>HV6</c:v>
                </c:pt>
                <c:pt idx="6">
                  <c:v>HV7</c:v>
                </c:pt>
                <c:pt idx="7">
                  <c:v>HV8</c:v>
                </c:pt>
              </c:strCache>
            </c:strRef>
          </c:cat>
          <c:val>
            <c:numRef>
              <c:f>'CLDHSH TK'!$I$4:$I$11</c:f>
              <c:numCache>
                <c:formatCode>General</c:formatCode>
                <c:ptCount val="8"/>
                <c:pt idx="0">
                  <c:v>9.1</c:v>
                </c:pt>
                <c:pt idx="1">
                  <c:v>8.1</c:v>
                </c:pt>
                <c:pt idx="2">
                  <c:v>7.8</c:v>
                </c:pt>
                <c:pt idx="3">
                  <c:v>8</c:v>
                </c:pt>
                <c:pt idx="4">
                  <c:v>8</c:v>
                </c:pt>
                <c:pt idx="5">
                  <c:v>7.6</c:v>
                </c:pt>
                <c:pt idx="6">
                  <c:v>7.3</c:v>
                </c:pt>
                <c:pt idx="7">
                  <c:v>9.1</c:v>
                </c:pt>
              </c:numCache>
            </c:numRef>
          </c:val>
          <c:smooth val="0"/>
          <c:extLst>
            <c:ext xmlns:c16="http://schemas.microsoft.com/office/drawing/2014/chart" uri="{C3380CC4-5D6E-409C-BE32-E72D297353CC}">
              <c16:uniqueId val="{00000000-940D-8440-A464-AAB3E84C4656}"/>
            </c:ext>
          </c:extLst>
        </c:ser>
        <c:ser>
          <c:idx val="1"/>
          <c:order val="1"/>
          <c:tx>
            <c:strRef>
              <c:f>'CLDHSH TK'!$J$3</c:f>
              <c:strCache>
                <c:ptCount val="1"/>
                <c:pt idx="0">
                  <c:v>Điểm NL
CLO1.1.2.1</c:v>
                </c:pt>
              </c:strCache>
            </c:strRef>
          </c:tx>
          <c:spPr>
            <a:ln w="28575" cap="rnd">
              <a:solidFill>
                <a:schemeClr val="accent2"/>
              </a:solidFill>
              <a:round/>
            </a:ln>
            <a:effectLst/>
          </c:spPr>
          <c:marker>
            <c:symbol val="circle"/>
            <c:size val="5"/>
            <c:spPr>
              <a:solidFill>
                <a:schemeClr val="accent2"/>
              </a:solidFill>
              <a:ln w="9525">
                <a:solidFill>
                  <a:schemeClr val="accent2"/>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TK'!$J$4:$J$11</c:f>
              <c:numCache>
                <c:formatCode>0.0</c:formatCode>
                <c:ptCount val="8"/>
                <c:pt idx="0">
                  <c:v>3</c:v>
                </c:pt>
                <c:pt idx="1">
                  <c:v>2.8</c:v>
                </c:pt>
                <c:pt idx="2">
                  <c:v>2.6</c:v>
                </c:pt>
                <c:pt idx="3">
                  <c:v>2.8</c:v>
                </c:pt>
                <c:pt idx="4">
                  <c:v>3</c:v>
                </c:pt>
                <c:pt idx="5">
                  <c:v>2.8</c:v>
                </c:pt>
                <c:pt idx="6">
                  <c:v>2.6</c:v>
                </c:pt>
                <c:pt idx="7">
                  <c:v>3.2</c:v>
                </c:pt>
              </c:numCache>
            </c:numRef>
          </c:val>
          <c:smooth val="0"/>
          <c:extLst>
            <c:ext xmlns:c16="http://schemas.microsoft.com/office/drawing/2014/chart" uri="{C3380CC4-5D6E-409C-BE32-E72D297353CC}">
              <c16:uniqueId val="{00000001-940D-8440-A464-AAB3E84C4656}"/>
            </c:ext>
          </c:extLst>
        </c:ser>
        <c:ser>
          <c:idx val="2"/>
          <c:order val="2"/>
          <c:tx>
            <c:strRef>
              <c:f>'CLDHSH TK'!$K$3</c:f>
              <c:strCache>
                <c:ptCount val="1"/>
                <c:pt idx="0">
                  <c:v>Điểm NL
CLO1.1.2.2</c:v>
                </c:pt>
              </c:strCache>
            </c:strRef>
          </c:tx>
          <c:spPr>
            <a:ln w="28575" cap="rnd">
              <a:solidFill>
                <a:schemeClr val="accent3"/>
              </a:solidFill>
              <a:round/>
            </a:ln>
            <a:effectLst/>
          </c:spPr>
          <c:marker>
            <c:symbol val="circle"/>
            <c:size val="5"/>
            <c:spPr>
              <a:solidFill>
                <a:schemeClr val="accent3"/>
              </a:solidFill>
              <a:ln w="9525">
                <a:solidFill>
                  <a:schemeClr val="accent3"/>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TK'!$K$4:$K$11</c:f>
              <c:numCache>
                <c:formatCode>0.0</c:formatCode>
                <c:ptCount val="8"/>
                <c:pt idx="0">
                  <c:v>3.2</c:v>
                </c:pt>
                <c:pt idx="1">
                  <c:v>3</c:v>
                </c:pt>
                <c:pt idx="2">
                  <c:v>3</c:v>
                </c:pt>
                <c:pt idx="3">
                  <c:v>3</c:v>
                </c:pt>
                <c:pt idx="4">
                  <c:v>3.1</c:v>
                </c:pt>
                <c:pt idx="5">
                  <c:v>3</c:v>
                </c:pt>
                <c:pt idx="6">
                  <c:v>3</c:v>
                </c:pt>
                <c:pt idx="7">
                  <c:v>3.3</c:v>
                </c:pt>
              </c:numCache>
            </c:numRef>
          </c:val>
          <c:smooth val="0"/>
          <c:extLst>
            <c:ext xmlns:c16="http://schemas.microsoft.com/office/drawing/2014/chart" uri="{C3380CC4-5D6E-409C-BE32-E72D297353CC}">
              <c16:uniqueId val="{00000002-940D-8440-A464-AAB3E84C4656}"/>
            </c:ext>
          </c:extLst>
        </c:ser>
        <c:ser>
          <c:idx val="3"/>
          <c:order val="3"/>
          <c:tx>
            <c:strRef>
              <c:f>'CLDHSH TK'!$L$3</c:f>
              <c:strCache>
                <c:ptCount val="1"/>
                <c:pt idx="0">
                  <c:v>Điểm NL
CLO1.1.2.3</c:v>
                </c:pt>
              </c:strCache>
            </c:strRef>
          </c:tx>
          <c:spPr>
            <a:ln w="28575" cap="rnd">
              <a:solidFill>
                <a:schemeClr val="accent4"/>
              </a:solidFill>
              <a:round/>
            </a:ln>
            <a:effectLst/>
          </c:spPr>
          <c:marker>
            <c:symbol val="circle"/>
            <c:size val="5"/>
            <c:spPr>
              <a:solidFill>
                <a:schemeClr val="accent4"/>
              </a:solidFill>
              <a:ln w="9525">
                <a:solidFill>
                  <a:schemeClr val="accent4"/>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TK'!$L$4:$L$11</c:f>
              <c:numCache>
                <c:formatCode>0.0</c:formatCode>
                <c:ptCount val="8"/>
                <c:pt idx="0">
                  <c:v>3.2</c:v>
                </c:pt>
                <c:pt idx="1">
                  <c:v>3</c:v>
                </c:pt>
                <c:pt idx="2">
                  <c:v>3</c:v>
                </c:pt>
                <c:pt idx="3">
                  <c:v>3.1</c:v>
                </c:pt>
                <c:pt idx="4">
                  <c:v>3.1</c:v>
                </c:pt>
                <c:pt idx="5">
                  <c:v>3</c:v>
                </c:pt>
                <c:pt idx="6">
                  <c:v>2.9</c:v>
                </c:pt>
                <c:pt idx="7">
                  <c:v>3.2</c:v>
                </c:pt>
              </c:numCache>
            </c:numRef>
          </c:val>
          <c:smooth val="0"/>
          <c:extLst>
            <c:ext xmlns:c16="http://schemas.microsoft.com/office/drawing/2014/chart" uri="{C3380CC4-5D6E-409C-BE32-E72D297353CC}">
              <c16:uniqueId val="{00000003-940D-8440-A464-AAB3E84C4656}"/>
            </c:ext>
          </c:extLst>
        </c:ser>
        <c:ser>
          <c:idx val="4"/>
          <c:order val="4"/>
          <c:tx>
            <c:strRef>
              <c:f>'CLDHSH TK'!$M$3</c:f>
              <c:strCache>
                <c:ptCount val="1"/>
                <c:pt idx="0">
                  <c:v>Điểm NL
CLO3.1.1.1</c:v>
                </c:pt>
              </c:strCache>
            </c:strRef>
          </c:tx>
          <c:spPr>
            <a:ln w="28575" cap="rnd">
              <a:solidFill>
                <a:schemeClr val="accent5"/>
              </a:solidFill>
              <a:round/>
            </a:ln>
            <a:effectLst/>
          </c:spPr>
          <c:marker>
            <c:symbol val="circle"/>
            <c:size val="5"/>
            <c:spPr>
              <a:solidFill>
                <a:schemeClr val="accent5"/>
              </a:solidFill>
              <a:ln w="9525">
                <a:solidFill>
                  <a:schemeClr val="accent5"/>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TK'!$M$4:$M$11</c:f>
              <c:numCache>
                <c:formatCode>0.0</c:formatCode>
                <c:ptCount val="8"/>
                <c:pt idx="0">
                  <c:v>3.3</c:v>
                </c:pt>
                <c:pt idx="1">
                  <c:v>3</c:v>
                </c:pt>
                <c:pt idx="2">
                  <c:v>3</c:v>
                </c:pt>
                <c:pt idx="3">
                  <c:v>2.9</c:v>
                </c:pt>
                <c:pt idx="4">
                  <c:v>3.1</c:v>
                </c:pt>
                <c:pt idx="5">
                  <c:v>2.9</c:v>
                </c:pt>
                <c:pt idx="6">
                  <c:v>3</c:v>
                </c:pt>
                <c:pt idx="7">
                  <c:v>3.2</c:v>
                </c:pt>
              </c:numCache>
            </c:numRef>
          </c:val>
          <c:smooth val="0"/>
          <c:extLst>
            <c:ext xmlns:c16="http://schemas.microsoft.com/office/drawing/2014/chart" uri="{C3380CC4-5D6E-409C-BE32-E72D297353CC}">
              <c16:uniqueId val="{00000004-940D-8440-A464-AAB3E84C4656}"/>
            </c:ext>
          </c:extLst>
        </c:ser>
        <c:ser>
          <c:idx val="5"/>
          <c:order val="5"/>
          <c:tx>
            <c:strRef>
              <c:f>'CLDHSH TK'!$N$3</c:f>
              <c:strCache>
                <c:ptCount val="1"/>
                <c:pt idx="0">
                  <c:v>Điểm NL
CLO3.2.1.1</c:v>
                </c:pt>
              </c:strCache>
            </c:strRef>
          </c:tx>
          <c:spPr>
            <a:ln w="28575" cap="rnd">
              <a:solidFill>
                <a:schemeClr val="accent6"/>
              </a:solidFill>
              <a:round/>
            </a:ln>
            <a:effectLst/>
          </c:spPr>
          <c:marker>
            <c:symbol val="circle"/>
            <c:size val="5"/>
            <c:spPr>
              <a:solidFill>
                <a:schemeClr val="accent6"/>
              </a:solidFill>
              <a:ln w="9525">
                <a:solidFill>
                  <a:schemeClr val="accent6"/>
                </a:solidFill>
              </a:ln>
              <a:effectLst/>
            </c:spPr>
          </c:marker>
          <c:cat>
            <c:strRef>
              <c:f>'CLDHSH TK'!$H$4:$H$11</c:f>
              <c:strCache>
                <c:ptCount val="8"/>
                <c:pt idx="0">
                  <c:v>HV1</c:v>
                </c:pt>
                <c:pt idx="1">
                  <c:v>HV2</c:v>
                </c:pt>
                <c:pt idx="2">
                  <c:v>HV3</c:v>
                </c:pt>
                <c:pt idx="3">
                  <c:v>HV4</c:v>
                </c:pt>
                <c:pt idx="4">
                  <c:v>HV5</c:v>
                </c:pt>
                <c:pt idx="5">
                  <c:v>HV6</c:v>
                </c:pt>
                <c:pt idx="6">
                  <c:v>HV7</c:v>
                </c:pt>
                <c:pt idx="7">
                  <c:v>HV8</c:v>
                </c:pt>
              </c:strCache>
            </c:strRef>
          </c:cat>
          <c:val>
            <c:numRef>
              <c:f>'CLDHSH TK'!$N$4:$N$11</c:f>
              <c:numCache>
                <c:formatCode>0.0</c:formatCode>
                <c:ptCount val="8"/>
                <c:pt idx="0">
                  <c:v>3.2</c:v>
                </c:pt>
                <c:pt idx="1">
                  <c:v>3.1</c:v>
                </c:pt>
                <c:pt idx="2">
                  <c:v>3</c:v>
                </c:pt>
                <c:pt idx="3">
                  <c:v>3</c:v>
                </c:pt>
                <c:pt idx="4">
                  <c:v>3</c:v>
                </c:pt>
                <c:pt idx="5">
                  <c:v>2.9</c:v>
                </c:pt>
                <c:pt idx="6">
                  <c:v>2.9</c:v>
                </c:pt>
                <c:pt idx="7">
                  <c:v>3.1</c:v>
                </c:pt>
              </c:numCache>
            </c:numRef>
          </c:val>
          <c:smooth val="0"/>
          <c:extLst>
            <c:ext xmlns:c16="http://schemas.microsoft.com/office/drawing/2014/chart" uri="{C3380CC4-5D6E-409C-BE32-E72D297353CC}">
              <c16:uniqueId val="{00000005-940D-8440-A464-AAB3E84C4656}"/>
            </c:ext>
          </c:extLst>
        </c:ser>
        <c:ser>
          <c:idx val="6"/>
          <c:order val="6"/>
          <c:tx>
            <c:strRef>
              <c:f>'CLDHSH TK'!$O$3</c:f>
              <c:strCache>
                <c:ptCount val="1"/>
                <c:pt idx="0">
                  <c:v>Điểm NL 
các CLO cần đạt</c:v>
                </c:pt>
              </c:strCache>
            </c:strRef>
          </c:tx>
          <c:spPr>
            <a:ln w="28575" cap="rnd">
              <a:solidFill>
                <a:schemeClr val="accent1">
                  <a:lumMod val="60000"/>
                </a:schemeClr>
              </a:solidFill>
              <a:round/>
            </a:ln>
            <a:effectLst/>
          </c:spPr>
          <c:marker>
            <c:symbol val="circle"/>
            <c:size val="5"/>
            <c:spPr>
              <a:solidFill>
                <a:schemeClr val="accent1">
                  <a:lumMod val="60000"/>
                </a:schemeClr>
              </a:solidFill>
              <a:ln w="9525">
                <a:solidFill>
                  <a:schemeClr val="accent1">
                    <a:lumMod val="60000"/>
                  </a:schemeClr>
                </a:solidFill>
              </a:ln>
              <a:effectLst/>
            </c:spPr>
          </c:marker>
          <c:dLbls>
            <c:dLbl>
              <c:idx val="0"/>
              <c:layout>
                <c:manualLayout>
                  <c:x val="-4.3831685407684142E-3"/>
                  <c:y val="3.7610311531488666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40D-8440-A464-AAB3E84C4656}"/>
                </c:ext>
              </c:extLst>
            </c:dLbl>
            <c:dLbl>
              <c:idx val="1"/>
              <c:layout>
                <c:manualLayout>
                  <c:x val="-7.3052809012807175E-3"/>
                  <c:y val="5.9734024197070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8-940D-8440-A464-AAB3E84C4656}"/>
                </c:ext>
              </c:extLst>
            </c:dLbl>
            <c:dLbl>
              <c:idx val="2"/>
              <c:layout>
                <c:manualLayout>
                  <c:x val="-1.4610561802561381E-2"/>
                  <c:y val="5.9734024197070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9-940D-8440-A464-AAB3E84C4656}"/>
                </c:ext>
              </c:extLst>
            </c:dLbl>
            <c:dLbl>
              <c:idx val="3"/>
              <c:layout>
                <c:manualLayout>
                  <c:x val="-2.1915842703842125E-2"/>
                  <c:y val="6.19463954636284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A-940D-8440-A464-AAB3E84C4656}"/>
                </c:ext>
              </c:extLst>
            </c:dLbl>
            <c:dLbl>
              <c:idx val="4"/>
              <c:layout>
                <c:manualLayout>
                  <c:x val="-1.3149505622305243E-2"/>
                  <c:y val="5.9734024197070371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B-940D-8440-A464-AAB3E84C4656}"/>
                </c:ext>
              </c:extLst>
            </c:dLbl>
            <c:dLbl>
              <c:idx val="5"/>
              <c:layout>
                <c:manualLayout>
                  <c:x val="-1.6071617982817626E-2"/>
                  <c:y val="5.9734024197070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C-940D-8440-A464-AAB3E84C4656}"/>
                </c:ext>
              </c:extLst>
            </c:dLbl>
            <c:dLbl>
              <c:idx val="6"/>
              <c:layout>
                <c:manualLayout>
                  <c:x val="-2.0454786523585934E-2"/>
                  <c:y val="6.637113799674469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D-940D-8440-A464-AAB3E84C4656}"/>
                </c:ext>
              </c:extLst>
            </c:dLbl>
            <c:dLbl>
              <c:idx val="7"/>
              <c:layout>
                <c:manualLayout>
                  <c:x val="-2.9221123605122655E-2"/>
                  <c:y val="5.973402419707028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E-940D-8440-A464-AAB3E84C4656}"/>
                </c:ext>
              </c:extLst>
            </c:dLbl>
            <c:spPr>
              <a:noFill/>
              <a:ln>
                <a:noFill/>
              </a:ln>
              <a:effectLst/>
            </c:spPr>
            <c:txPr>
              <a:bodyPr rot="0" spcFirstLastPara="1" vertOverflow="ellipsis" vert="horz" wrap="square" lIns="38100" tIns="19050" rIns="38100" bIns="19050" anchor="ctr" anchorCtr="1">
                <a:spAutoFit/>
              </a:bodyPr>
              <a:lstStyle/>
              <a:p>
                <a:pPr>
                  <a:defRPr sz="18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'CLDHSH TK'!$H$4:$H$11</c:f>
              <c:strCache>
                <c:ptCount val="8"/>
                <c:pt idx="0">
                  <c:v>HV1</c:v>
                </c:pt>
                <c:pt idx="1">
                  <c:v>HV2</c:v>
                </c:pt>
                <c:pt idx="2">
                  <c:v>HV3</c:v>
                </c:pt>
                <c:pt idx="3">
                  <c:v>HV4</c:v>
                </c:pt>
                <c:pt idx="4">
                  <c:v>HV5</c:v>
                </c:pt>
                <c:pt idx="5">
                  <c:v>HV6</c:v>
                </c:pt>
                <c:pt idx="6">
                  <c:v>HV7</c:v>
                </c:pt>
                <c:pt idx="7">
                  <c:v>HV8</c:v>
                </c:pt>
              </c:strCache>
            </c:strRef>
          </c:cat>
          <c:val>
            <c:numRef>
              <c:f>'CLDHSH TK'!$O$4:$O$11</c:f>
              <c:numCache>
                <c:formatCode>0.0</c:formatCode>
                <c:ptCount val="8"/>
                <c:pt idx="0">
                  <c:v>2.5</c:v>
                </c:pt>
                <c:pt idx="1">
                  <c:v>2.5</c:v>
                </c:pt>
                <c:pt idx="2">
                  <c:v>2.5</c:v>
                </c:pt>
                <c:pt idx="3">
                  <c:v>2.5</c:v>
                </c:pt>
                <c:pt idx="4">
                  <c:v>2.5</c:v>
                </c:pt>
                <c:pt idx="5">
                  <c:v>2.5</c:v>
                </c:pt>
                <c:pt idx="6">
                  <c:v>2.5</c:v>
                </c:pt>
                <c:pt idx="7">
                  <c:v>2.5</c:v>
                </c:pt>
              </c:numCache>
            </c:numRef>
          </c:val>
          <c:smooth val="0"/>
          <c:extLst>
            <c:ext xmlns:c16="http://schemas.microsoft.com/office/drawing/2014/chart" uri="{C3380CC4-5D6E-409C-BE32-E72D297353CC}">
              <c16:uniqueId val="{00000006-940D-8440-A464-AAB3E84C4656}"/>
            </c:ext>
          </c:extLst>
        </c:ser>
        <c:dLbls>
          <c:showLegendKey val="0"/>
          <c:showVal val="0"/>
          <c:showCatName val="0"/>
          <c:showSerName val="0"/>
          <c:showPercent val="0"/>
          <c:showBubbleSize val="0"/>
        </c:dLbls>
        <c:marker val="1"/>
        <c:smooth val="0"/>
        <c:axId val="1424601824"/>
        <c:axId val="1106687104"/>
      </c:lineChart>
      <c:catAx>
        <c:axId val="1424601824"/>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crossAx val="1106687104"/>
        <c:crosses val="autoZero"/>
        <c:auto val="1"/>
        <c:lblAlgn val="ctr"/>
        <c:lblOffset val="100"/>
        <c:noMultiLvlLbl val="0"/>
      </c:catAx>
      <c:valAx>
        <c:axId val="1106687104"/>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crossAx val="1424601824"/>
        <c:crosses val="autoZero"/>
        <c:crossBetween val="between"/>
      </c:valAx>
      <c:spPr>
        <a:noFill/>
        <a:ln>
          <a:noFill/>
        </a:ln>
        <a:effectLst/>
      </c:spPr>
    </c:plotArea>
    <c:legend>
      <c:legendPos val="b"/>
      <c:layout>
        <c:manualLayout>
          <c:xMode val="edge"/>
          <c:yMode val="edge"/>
          <c:x val="1.4022140221402208E-2"/>
          <c:y val="0.8113344701948132"/>
          <c:w val="0.98597785977859775"/>
          <c:h val="0.1886655298051868"/>
        </c:manualLayout>
      </c:layout>
      <c:overlay val="0"/>
      <c:spPr>
        <a:noFill/>
        <a:ln>
          <a:noFill/>
        </a:ln>
        <a:effectLst/>
      </c:spPr>
      <c:txPr>
        <a:bodyPr rot="0" spcFirstLastPara="1" vertOverflow="ellipsis" vert="horz" wrap="square" anchor="ctr" anchorCtr="1"/>
        <a:lstStyle/>
        <a:p>
          <a:pPr>
            <a:defRPr sz="1800" b="0" i="0" u="none" strike="noStrike" kern="1200" baseline="0">
              <a:solidFill>
                <a:schemeClr val="tx1">
                  <a:lumMod val="65000"/>
                  <a:lumOff val="35000"/>
                </a:schemeClr>
              </a:solidFill>
              <a:latin typeface="+mn-lt"/>
              <a:ea typeface="+mn-ea"/>
              <a:cs typeface="+mn-cs"/>
            </a:defRPr>
          </a:pPr>
          <a:endParaRPr lang="en-VN"/>
        </a:p>
      </c:txPr>
    </c:legend>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hart9.xml><?xml version="1.0" encoding="utf-8"?>
<c:chartSpace xmlns:c="http://schemas.openxmlformats.org/drawingml/2006/chart" xmlns:a="http://schemas.openxmlformats.org/drawingml/2006/main" xmlns:r="http://schemas.openxmlformats.org/officeDocument/2006/relationships" xmlns:c16r2="http://schemas.microsoft.com/office/drawing/2015/06/chart">
  <c:date1904 val="0"/>
  <c:lang val="en-US"/>
  <c:roundedCorners val="0"/>
  <mc:AlternateContent xmlns:mc="http://schemas.openxmlformats.org/markup-compatibility/2006">
    <mc:Choice xmlns:c14="http://schemas.microsoft.com/office/drawing/2007/8/2/chart" Requires="c14">
      <c14:style val="102"/>
    </mc:Choice>
    <mc:Fallback>
      <c:style val="2"/>
    </mc:Fallback>
  </mc:AlternateContent>
  <c:chart>
    <c:title>
      <c:overlay val="0"/>
      <c:spPr>
        <a:noFill/>
        <a:ln>
          <a:noFill/>
        </a:ln>
        <a:effectLst/>
      </c:spPr>
      <c:txPr>
        <a:bodyPr rot="0" spcFirstLastPara="1" vertOverflow="ellipsis" vert="horz" wrap="square" anchor="ctr" anchorCtr="1"/>
        <a:lstStyle/>
        <a:p>
          <a:pPr>
            <a:defRPr sz="1400" b="0" i="0" u="none" strike="noStrike" kern="1200" spc="0" baseline="0">
              <a:solidFill>
                <a:schemeClr val="tx1">
                  <a:lumMod val="65000"/>
                  <a:lumOff val="35000"/>
                </a:schemeClr>
              </a:solidFill>
              <a:latin typeface="+mn-lt"/>
              <a:ea typeface="+mn-ea"/>
              <a:cs typeface="+mn-cs"/>
            </a:defRPr>
          </a:pPr>
          <a:endParaRPr lang="en-VN"/>
        </a:p>
      </c:txPr>
    </c:title>
    <c:autoTitleDeleted val="0"/>
    <c:plotArea>
      <c:layout/>
      <c:lineChart>
        <c:grouping val="standard"/>
        <c:varyColors val="0"/>
        <c:ser>
          <c:idx val="0"/>
          <c:order val="0"/>
          <c:tx>
            <c:strRef>
              <c:f>'LLDH TK'!$J$16</c:f>
              <c:strCache>
                <c:ptCount val="1"/>
                <c:pt idx="0">
                  <c:v>Điểm số</c:v>
                </c:pt>
              </c:strCache>
            </c:strRef>
          </c:tx>
          <c:spPr>
            <a:ln w="28575" cap="rnd">
              <a:solidFill>
                <a:schemeClr val="accent1"/>
              </a:solidFill>
              <a:round/>
            </a:ln>
            <a:effectLst/>
          </c:spPr>
          <c:marker>
            <c:symbol val="circle"/>
            <c:size val="5"/>
            <c:spPr>
              <a:solidFill>
                <a:schemeClr val="accent1"/>
              </a:solidFill>
              <a:ln w="9525">
                <a:solidFill>
                  <a:schemeClr val="accent1"/>
                </a:solidFill>
              </a:ln>
              <a:effectLst/>
            </c:spPr>
          </c:marker>
          <c:dLbls>
            <c:dLbl>
              <c:idx val="0"/>
              <c:layout>
                <c:manualLayout>
                  <c:x val="-2.8867890844752119E-2"/>
                  <c:y val="-6.094857092398037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7-991C-8A4B-A38C-2EB53CA61F15}"/>
                </c:ext>
              </c:extLst>
            </c:dLbl>
            <c:dLbl>
              <c:idx val="1"/>
              <c:layout>
                <c:manualLayout>
                  <c:x val="-1.1103034940289276E-2"/>
                  <c:y val="-7.3138285108776402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1-991C-8A4B-A38C-2EB53CA61F15}"/>
                </c:ext>
              </c:extLst>
            </c:dLbl>
            <c:dLbl>
              <c:idx val="2"/>
              <c:layout>
                <c:manualLayout>
                  <c:x val="-2.8867890844752119E-2"/>
                  <c:y val="-7.7201523170375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2-991C-8A4B-A38C-2EB53CA61F15}"/>
                </c:ext>
              </c:extLst>
            </c:dLbl>
            <c:dLbl>
              <c:idx val="3"/>
              <c:layout>
                <c:manualLayout>
                  <c:x val="-2.2206069880578553E-2"/>
                  <c:y val="-5.68853328623816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3-991C-8A4B-A38C-2EB53CA61F15}"/>
                </c:ext>
              </c:extLst>
            </c:dLbl>
            <c:dLbl>
              <c:idx val="4"/>
              <c:layout>
                <c:manualLayout>
                  <c:x val="-4.4412139761157111E-3"/>
                  <c:y val="-5.6885332862381649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4-991C-8A4B-A38C-2EB53CA61F15}"/>
                </c:ext>
              </c:extLst>
            </c:dLbl>
            <c:dLbl>
              <c:idx val="5"/>
              <c:layout>
                <c:manualLayout>
                  <c:x val="-2.2206069880579367E-3"/>
                  <c:y val="-7.7201523170375125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5-991C-8A4B-A38C-2EB53CA61F15}"/>
                </c:ext>
              </c:extLst>
            </c:dLbl>
            <c:dLbl>
              <c:idx val="6"/>
              <c:layout>
                <c:manualLayout>
                  <c:x val="-1.9985462892520699E-2"/>
                  <c:y val="-6.9075047047177707E-2"/>
                </c:manualLayout>
              </c:layout>
              <c:showLegendKey val="0"/>
              <c:showVal val="1"/>
              <c:showCatName val="0"/>
              <c:showSerName val="0"/>
              <c:showPercent val="0"/>
              <c:showBubbleSize val="0"/>
              <c:extLst>
                <c:ext xmlns:c15="http://schemas.microsoft.com/office/drawing/2012/chart" uri="{CE6537A1-D6FC-4f65-9D91-7224C49458BB}"/>
                <c:ext xmlns:c16="http://schemas.microsoft.com/office/drawing/2014/chart" uri="{C3380CC4-5D6E-409C-BE32-E72D297353CC}">
                  <c16:uniqueId val="{00000006-991C-8A4B-A38C-2EB53CA61F15}"/>
                </c:ext>
              </c:extLst>
            </c:dLbl>
            <c:spPr>
              <a:noFill/>
              <a:ln>
                <a:noFill/>
              </a:ln>
              <a:effectLst/>
            </c:spPr>
            <c:txPr>
              <a:bodyPr rot="0" spcFirstLastPara="1" vertOverflow="ellipsis" vert="horz" wrap="square" lIns="38100" tIns="19050" rIns="38100" bIns="19050" anchor="ctr" anchorCtr="1">
                <a:spAutoFit/>
              </a:bodyPr>
              <a:lstStyle/>
              <a:p>
                <a:pPr>
                  <a:defRPr sz="1500" b="0" i="0" u="none" strike="noStrike" kern="1200" baseline="0">
                    <a:solidFill>
                      <a:schemeClr val="tx1">
                        <a:lumMod val="75000"/>
                        <a:lumOff val="25000"/>
                      </a:schemeClr>
                    </a:solidFill>
                    <a:latin typeface="+mn-lt"/>
                    <a:ea typeface="+mn-ea"/>
                    <a:cs typeface="+mn-cs"/>
                  </a:defRPr>
                </a:pPr>
                <a:endParaRPr lang="en-VN"/>
              </a:p>
            </c:txPr>
            <c:showLegendKey val="0"/>
            <c:showVal val="1"/>
            <c:showCatName val="0"/>
            <c:showSerName val="0"/>
            <c:showPercent val="0"/>
            <c:showBubbleSize val="0"/>
            <c:showLeaderLines val="0"/>
            <c:extLst>
              <c:ext xmlns:c15="http://schemas.microsoft.com/office/drawing/2012/chart" uri="{CE6537A1-D6FC-4f65-9D91-7224C49458BB}">
                <c15:showLeaderLines val="1"/>
                <c15:leaderLines>
                  <c:spPr>
                    <a:ln w="9525" cap="flat" cmpd="sng" algn="ctr">
                      <a:solidFill>
                        <a:schemeClr val="tx1">
                          <a:lumMod val="35000"/>
                          <a:lumOff val="65000"/>
                        </a:schemeClr>
                      </a:solidFill>
                      <a:round/>
                    </a:ln>
                    <a:effectLst/>
                  </c:spPr>
                </c15:leaderLines>
              </c:ext>
            </c:extLst>
          </c:dLbls>
          <c:cat>
            <c:strRef>
              <c:f>'LLDH TK'!$I$17:$I$24</c:f>
              <c:strCache>
                <c:ptCount val="8"/>
                <c:pt idx="0">
                  <c:v>HV1</c:v>
                </c:pt>
                <c:pt idx="1">
                  <c:v>HV2</c:v>
                </c:pt>
                <c:pt idx="2">
                  <c:v>HV3</c:v>
                </c:pt>
                <c:pt idx="3">
                  <c:v>HV4</c:v>
                </c:pt>
                <c:pt idx="4">
                  <c:v>HV5</c:v>
                </c:pt>
                <c:pt idx="5">
                  <c:v>HV6</c:v>
                </c:pt>
                <c:pt idx="6">
                  <c:v>HV7</c:v>
                </c:pt>
                <c:pt idx="7">
                  <c:v>HV8</c:v>
                </c:pt>
              </c:strCache>
            </c:strRef>
          </c:cat>
          <c:val>
            <c:numRef>
              <c:f>'LLDH TK'!$J$17:$J$24</c:f>
              <c:numCache>
                <c:formatCode>General</c:formatCode>
                <c:ptCount val="8"/>
                <c:pt idx="0">
                  <c:v>8.6</c:v>
                </c:pt>
                <c:pt idx="1">
                  <c:v>7.8</c:v>
                </c:pt>
                <c:pt idx="2">
                  <c:v>7.4</c:v>
                </c:pt>
                <c:pt idx="3">
                  <c:v>7.8</c:v>
                </c:pt>
                <c:pt idx="4">
                  <c:v>7.4</c:v>
                </c:pt>
                <c:pt idx="5">
                  <c:v>7.4</c:v>
                </c:pt>
                <c:pt idx="6">
                  <c:v>7.1</c:v>
                </c:pt>
                <c:pt idx="7">
                  <c:v>8.4</c:v>
                </c:pt>
              </c:numCache>
            </c:numRef>
          </c:val>
          <c:smooth val="0"/>
          <c:extLst>
            <c:ext xmlns:c16="http://schemas.microsoft.com/office/drawing/2014/chart" uri="{C3380CC4-5D6E-409C-BE32-E72D297353CC}">
              <c16:uniqueId val="{00000000-991C-8A4B-A38C-2EB53CA61F15}"/>
            </c:ext>
          </c:extLst>
        </c:ser>
        <c:dLbls>
          <c:showLegendKey val="0"/>
          <c:showVal val="0"/>
          <c:showCatName val="0"/>
          <c:showSerName val="0"/>
          <c:showPercent val="0"/>
          <c:showBubbleSize val="0"/>
        </c:dLbls>
        <c:marker val="1"/>
        <c:smooth val="0"/>
        <c:axId val="1712050720"/>
        <c:axId val="1482478416"/>
      </c:lineChart>
      <c:catAx>
        <c:axId val="1712050720"/>
        <c:scaling>
          <c:orientation val="minMax"/>
        </c:scaling>
        <c:delete val="0"/>
        <c:axPos val="b"/>
        <c:numFmt formatCode="General" sourceLinked="1"/>
        <c:majorTickMark val="none"/>
        <c:minorTickMark val="none"/>
        <c:tickLblPos val="nextTo"/>
        <c:spPr>
          <a:noFill/>
          <a:ln w="9525" cap="flat" cmpd="sng" algn="ctr">
            <a:solidFill>
              <a:schemeClr val="tx1">
                <a:lumMod val="15000"/>
                <a:lumOff val="85000"/>
              </a:schemeClr>
            </a:solidFill>
            <a:round/>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482478416"/>
        <c:crosses val="autoZero"/>
        <c:auto val="1"/>
        <c:lblAlgn val="ctr"/>
        <c:lblOffset val="100"/>
        <c:noMultiLvlLbl val="0"/>
      </c:catAx>
      <c:valAx>
        <c:axId val="1482478416"/>
        <c:scaling>
          <c:orientation val="minMax"/>
        </c:scaling>
        <c:delete val="0"/>
        <c:axPos val="l"/>
        <c:majorGridlines>
          <c:spPr>
            <a:ln w="9525" cap="flat" cmpd="sng" algn="ctr">
              <a:solidFill>
                <a:schemeClr val="tx1">
                  <a:lumMod val="15000"/>
                  <a:lumOff val="85000"/>
                </a:schemeClr>
              </a:solidFill>
              <a:round/>
            </a:ln>
            <a:effectLst/>
          </c:spPr>
        </c:majorGridlines>
        <c:numFmt formatCode="General" sourceLinked="1"/>
        <c:majorTickMark val="none"/>
        <c:minorTickMark val="none"/>
        <c:tickLblPos val="nextTo"/>
        <c:spPr>
          <a:noFill/>
          <a:ln>
            <a:noFill/>
          </a:ln>
          <a:effectLst/>
        </c:spPr>
        <c:txPr>
          <a:bodyPr rot="-60000000" spcFirstLastPara="1" vertOverflow="ellipsis" vert="horz" wrap="square" anchor="ctr" anchorCtr="1"/>
          <a:lstStyle/>
          <a:p>
            <a:pPr>
              <a:defRPr sz="1500" b="0" i="0" u="none" strike="noStrike" kern="1200" baseline="0">
                <a:solidFill>
                  <a:schemeClr val="tx1">
                    <a:lumMod val="65000"/>
                    <a:lumOff val="35000"/>
                  </a:schemeClr>
                </a:solidFill>
                <a:latin typeface="+mn-lt"/>
                <a:ea typeface="+mn-ea"/>
                <a:cs typeface="+mn-cs"/>
              </a:defRPr>
            </a:pPr>
            <a:endParaRPr lang="en-VN"/>
          </a:p>
        </c:txPr>
        <c:crossAx val="1712050720"/>
        <c:crosses val="autoZero"/>
        <c:crossBetween val="between"/>
      </c:valAx>
      <c:spPr>
        <a:noFill/>
        <a:ln>
          <a:noFill/>
        </a:ln>
        <a:effectLst/>
      </c:spPr>
    </c:plotArea>
    <c:plotVisOnly val="1"/>
    <c:dispBlanksAs val="gap"/>
    <c:extLst>
      <c:ext xmlns:c16r3="http://schemas.microsoft.com/office/drawing/2017/03/chart" uri="{56B9EC1D-385E-4148-901F-78D8002777C0}">
        <c16r3:dataDisplayOptions16>
          <c16r3:dispNaAsBlank val="1"/>
        </c16r3:dataDisplayOptions16>
      </c:ext>
    </c:extLst>
    <c:showDLblsOverMax val="0"/>
  </c:chart>
  <c:spPr>
    <a:noFill/>
    <a:ln>
      <a:noFill/>
    </a:ln>
    <a:effectLst/>
  </c:spPr>
  <c:txPr>
    <a:bodyPr/>
    <a:lstStyle/>
    <a:p>
      <a:pPr>
        <a:defRPr/>
      </a:pPr>
      <a:endParaRPr lang="en-VN"/>
    </a:p>
  </c:txPr>
  <c:externalData r:id="rId3">
    <c:autoUpdate val="0"/>
  </c:externalData>
</c:chartSpace>
</file>

<file path=ppt/charts/colors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0.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11.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2.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3.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4.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5.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6.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7.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8.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colors9.xml><?xml version="1.0" encoding="utf-8"?>
<cs:colorStyle xmlns:cs="http://schemas.microsoft.com/office/drawing/2012/chartStyle" xmlns:a="http://schemas.openxmlformats.org/drawingml/2006/main" meth="cycle" id="10">
  <a:schemeClr val="accent1"/>
  <a:schemeClr val="accent2"/>
  <a:schemeClr val="accent3"/>
  <a:schemeClr val="accent4"/>
  <a:schemeClr val="accent5"/>
  <a:schemeClr val="accent6"/>
  <cs:variation/>
  <cs:variation>
    <a:lumMod val="60000"/>
  </cs:variation>
  <cs:variation>
    <a:lumMod val="80000"/>
    <a:lumOff val="20000"/>
  </cs:variation>
  <cs:variation>
    <a:lumMod val="80000"/>
  </cs:variation>
  <cs:variation>
    <a:lumMod val="60000"/>
    <a:lumOff val="40000"/>
  </cs:variation>
  <cs:variation>
    <a:lumMod val="50000"/>
  </cs:variation>
  <cs:variation>
    <a:lumMod val="70000"/>
    <a:lumOff val="30000"/>
  </cs:variation>
  <cs:variation>
    <a:lumMod val="70000"/>
  </cs:variation>
  <cs:variation>
    <a:lumMod val="50000"/>
    <a:lumOff val="50000"/>
  </cs:variation>
</cs:colorStyle>
</file>

<file path=ppt/charts/style1.xml><?xml version="1.0" encoding="utf-8"?>
<cs:chartStyle xmlns:cs="http://schemas.microsoft.com/office/drawing/2012/chartStyle" xmlns:a="http://schemas.openxmlformats.org/drawingml/2006/main" id="227">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spPr>
      <a:solidFill>
        <a:schemeClr val="phClr"/>
      </a:solidFill>
    </cs:spPr>
  </cs:dataPoint>
  <cs:dataPoint3D>
    <cs:lnRef idx="0"/>
    <cs:fillRef idx="1">
      <cs:styleClr val="auto"/>
    </cs:fillRef>
    <cs:effectRef idx="0"/>
    <cs:fontRef idx="minor">
      <a:schemeClr val="tx1"/>
    </cs:fontRef>
    <cs:spPr>
      <a:solidFill>
        <a:schemeClr val="phClr"/>
      </a:solidFill>
    </cs:spPr>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solidFill>
        <a:schemeClr val="phClr"/>
      </a:solidFill>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0.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11.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2.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3.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4.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5.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6.xml><?xml version="1.0" encoding="utf-8"?>
<cs:chartStyle xmlns:cs="http://schemas.microsoft.com/office/drawing/2012/chartStyle" xmlns:a="http://schemas.openxmlformats.org/drawingml/2006/main" id="237">
  <cs:axisTitle>
    <cs:lnRef idx="0"/>
    <cs:fillRef idx="0"/>
    <cs:effectRef idx="0"/>
    <cs:fontRef idx="minor">
      <a:schemeClr val="tx1">
        <a:lumMod val="65000"/>
        <a:lumOff val="35000"/>
      </a:schemeClr>
    </cs:fontRef>
    <cs:defRPr sz="1197" kern="1200" cap="all"/>
  </cs:axisTitle>
  <cs:category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197"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0">
      <cs:styleClr val="auto"/>
    </cs:fillRef>
    <cs:effectRef idx="0"/>
    <cs:fontRef idx="minor">
      <a:schemeClr val="tx1"/>
    </cs:fontRef>
    <cs:spPr>
      <a:solidFill>
        <a:schemeClr val="phClr"/>
      </a:solidFill>
    </cs:spPr>
  </cs:dataPoint>
  <cs:dataPoint3D>
    <cs:lnRef idx="0"/>
    <cs:fillRef idx="0">
      <cs:styleClr val="auto"/>
    </cs:fillRef>
    <cs:effectRef idx="0"/>
    <cs:fontRef idx="minor">
      <a:schemeClr val="tx1"/>
    </cs:fontRef>
    <cs:spPr>
      <a:solidFill>
        <a:schemeClr val="phClr"/>
      </a:solidFill>
    </cs:spPr>
  </cs:dataPoint3D>
  <cs:dataPointLine>
    <cs:lnRef idx="0">
      <cs:styleClr val="auto"/>
    </cs:lnRef>
    <cs:fillRef idx="0"/>
    <cs:effectRef idx="0"/>
    <cs:fontRef idx="minor">
      <a:schemeClr val="tx1"/>
    </cs:fontRef>
    <cs:spPr>
      <a:ln w="38100" cap="flat" cmpd="dbl" algn="ctr">
        <a:solidFill>
          <a:schemeClr val="phClr"/>
        </a:solidFill>
        <a:miter lim="800000"/>
      </a:ln>
    </cs:spPr>
  </cs:dataPointLine>
  <cs:dataPointMarker>
    <cs:lnRef idx="0">
      <cs:styleClr val="auto"/>
    </cs:lnRef>
    <cs:fillRef idx="0">
      <cs:styleClr val="auto"/>
    </cs:fillRef>
    <cs:effectRef idx="0"/>
    <cs:fontRef idx="minor">
      <a:schemeClr val="tx1"/>
    </cs:fontRef>
    <cs:spPr>
      <a:solidFill>
        <a:schemeClr val="phClr"/>
      </a:solidFill>
      <a:ln w="9525" cap="flat" cmpd="sng" algn="ctr">
        <a:solidFill>
          <a:schemeClr val="lt1"/>
        </a:solidFill>
        <a:round/>
      </a:ln>
    </cs:spPr>
  </cs:dataPointMarker>
  <cs:dataPointMarkerLayout symbol="circle" size="6"/>
  <cs:dataPointWireframe>
    <cs:lnRef idx="0">
      <cs:styleClr val="auto"/>
    </cs:lnRef>
    <cs:fillRef idx="0"/>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ln w="9525">
        <a:solidFill>
          <a:schemeClr val="tx1">
            <a:lumMod val="15000"/>
            <a:lumOff val="85000"/>
          </a:schemeClr>
        </a:solidFill>
      </a:ln>
    </cs:spPr>
    <cs:defRPr sz="1197" kern="1200"/>
  </cs:dataTable>
  <cs:downBar>
    <cs:lnRef idx="0"/>
    <cs:fillRef idx="0"/>
    <cs:effectRef idx="0"/>
    <cs:fontRef idx="minor">
      <a:schemeClr val="tx1"/>
    </cs:fontRef>
    <cs:spPr>
      <a:solidFill>
        <a:schemeClr val="dk1">
          <a:lumMod val="75000"/>
          <a:lumOff val="25000"/>
        </a:schemeClr>
      </a:solidFill>
      <a:ln w="9525">
        <a:solidFill>
          <a:schemeClr val="tx1">
            <a:lumMod val="65000"/>
            <a:lumOff val="35000"/>
          </a:schemeClr>
        </a:solidFill>
      </a:ln>
    </cs:spPr>
  </cs:downBar>
  <cs:dropLine>
    <cs:lnRef idx="0"/>
    <cs:fillRef idx="0"/>
    <cs:effectRef idx="0"/>
    <cs:fontRef idx="minor">
      <a:schemeClr val="tx1"/>
    </cs:fontRef>
    <cs:spPr>
      <a:ln w="9525">
        <a:solidFill>
          <a:schemeClr val="tx1">
            <a:lumMod val="35000"/>
            <a:lumOff val="65000"/>
          </a:schemeClr>
        </a:solidFill>
      </a:ln>
    </cs:spPr>
  </cs:dropLine>
  <cs:errorBar>
    <cs:lnRef idx="0"/>
    <cs:fillRef idx="0"/>
    <cs:effectRef idx="0"/>
    <cs:fontRef idx="minor">
      <a:schemeClr val="tx1"/>
    </cs:fontRef>
    <cs:spPr>
      <a:ln w="9525">
        <a:solidFill>
          <a:schemeClr val="tx1">
            <a:lumMod val="65000"/>
            <a:lumOff val="35000"/>
          </a:schemeClr>
        </a:solidFill>
      </a:ln>
    </cs:spPr>
  </cs:errorBar>
  <cs:floor>
    <cs:lnRef idx="0"/>
    <cs:fillRef idx="0"/>
    <cs:effectRef idx="0"/>
    <cs:fontRef idx="minor">
      <a:schemeClr val="tx1"/>
    </cs:fontRef>
  </cs:floor>
  <cs:gridlineMajor>
    <cs:lnRef idx="0"/>
    <cs:fillRef idx="0"/>
    <cs:effectRef idx="0"/>
    <cs:fontRef idx="minor">
      <a:schemeClr val="tx1"/>
    </cs:fontRef>
    <cs:spPr>
      <a:ln w="9525" cap="flat" cmpd="sng" algn="ctr">
        <a:solidFill>
          <a:schemeClr val="tx1">
            <a:lumMod val="15000"/>
            <a:lumOff val="85000"/>
            <a:alpha val="32000"/>
          </a:schemeClr>
        </a:solidFill>
        <a:round/>
      </a:ln>
    </cs:spPr>
  </cs:gridlineMajor>
  <cs:gridlineMinor>
    <cs:lnRef idx="0"/>
    <cs:fillRef idx="0"/>
    <cs:effectRef idx="0"/>
    <cs:fontRef idx="minor">
      <a:schemeClr val="tx1"/>
    </cs:fontRef>
    <cs:spPr>
      <a:ln>
        <a:solidFill>
          <a:schemeClr val="tx1">
            <a:lumMod val="5000"/>
            <a:lumOff val="95000"/>
            <a:alpha val="32000"/>
          </a:schemeClr>
        </a:solidFill>
      </a:ln>
    </cs:spPr>
  </cs:gridlineMinor>
  <cs:hiLoLine>
    <cs:lnRef idx="0"/>
    <cs:fillRef idx="0"/>
    <cs:effectRef idx="0"/>
    <cs:fontRef idx="minor">
      <a:schemeClr val="tx1"/>
    </cs:fontRef>
    <cs:spPr>
      <a:ln w="9525">
        <a:solidFill>
          <a:schemeClr val="tx1"/>
        </a:solidFill>
      </a:ln>
    </cs:spPr>
  </cs:hiLoLine>
  <cs:leaderLine>
    <cs:lnRef idx="0"/>
    <cs:fillRef idx="0"/>
    <cs:effectRef idx="0"/>
    <cs:fontRef idx="minor">
      <a:schemeClr val="tx1"/>
    </cs:fontRef>
    <cs:spPr>
      <a:ln w="9525">
        <a:solidFill>
          <a:schemeClr val="tx1">
            <a:lumMod val="35000"/>
            <a:lumOff val="65000"/>
          </a:schemeClr>
        </a:solidFill>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cs:fontRef>
    <cs:spPr>
      <a:ln w="3175" cap="flat" cmpd="sng" algn="ctr">
        <a:solidFill>
          <a:schemeClr val="tx1">
            <a:lumMod val="15000"/>
            <a:lumOff val="85000"/>
          </a:schemeClr>
        </a:solidFill>
        <a:round/>
        <a:tailEnd type="none" w="med" len="lg"/>
      </a:ln>
    </cs:spPr>
    <cs:defRPr sz="1197" kern="1200"/>
  </cs:seriesAxis>
  <cs:seriesLine>
    <cs:lnRef idx="0"/>
    <cs:fillRef idx="0"/>
    <cs:effectRef idx="0"/>
    <cs:fontRef idx="minor">
      <a:schemeClr val="tx1"/>
    </cs:fontRef>
    <cs:spPr>
      <a:ln w="9525">
        <a:solidFill>
          <a:schemeClr val="tx1">
            <a:lumMod val="35000"/>
            <a:lumOff val="65000"/>
          </a:schemeClr>
        </a:solidFill>
      </a:ln>
    </cs:spPr>
  </cs:seriesLine>
  <cs:title>
    <cs:lnRef idx="0"/>
    <cs:fillRef idx="0"/>
    <cs:effectRef idx="0"/>
    <cs:fontRef idx="minor">
      <a:schemeClr val="tx1">
        <a:lumMod val="50000"/>
        <a:lumOff val="50000"/>
      </a:schemeClr>
    </cs:fontRef>
    <cs:defRPr sz="2200" b="1" kern="1200" cap="all" spc="150" baseline="0"/>
  </cs:title>
  <cs:trendline>
    <cs:lnRef idx="0">
      <cs:styleClr val="auto"/>
    </cs:lnRef>
    <cs:fillRef idx="0"/>
    <cs:effectRef idx="0"/>
    <cs:fontRef idx="minor">
      <a:schemeClr val="tx1"/>
    </cs:fontRef>
    <cs:spPr>
      <a:ln w="12700" cap="rnd"/>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tx1"/>
    </cs:fontRef>
    <cs:spPr>
      <a:solidFill>
        <a:schemeClr val="lt1"/>
      </a:solidFill>
      <a:ln w="9525">
        <a:solidFill>
          <a:schemeClr val="tx1">
            <a:lumMod val="65000"/>
            <a:lumOff val="35000"/>
          </a:schemeClr>
        </a:solidFill>
      </a:ln>
    </cs:spPr>
  </cs:upBar>
  <cs:valueAxis>
    <cs:lnRef idx="0"/>
    <cs:fillRef idx="0"/>
    <cs:effectRef idx="0"/>
    <cs:fontRef idx="minor">
      <a:schemeClr val="tx1">
        <a:lumMod val="65000"/>
        <a:lumOff val="35000"/>
      </a:schemeClr>
    </cs:fontRef>
    <cs:spPr>
      <a:ln w="3175" cap="flat" cmpd="sng" algn="ctr">
        <a:solidFill>
          <a:schemeClr val="tx1">
            <a:lumMod val="15000"/>
            <a:lumOff val="85000"/>
          </a:schemeClr>
        </a:solidFill>
        <a:round/>
        <a:tailEnd type="none" w="med" len="lg"/>
      </a:ln>
    </cs:spPr>
    <cs:defRPr sz="1197" kern="1200"/>
  </cs:valueAxis>
  <cs:wall>
    <cs:lnRef idx="0"/>
    <cs:fillRef idx="0"/>
    <cs:effectRef idx="0"/>
    <cs:fontRef idx="minor">
      <a:schemeClr val="tx1"/>
    </cs:fontRef>
  </cs:wall>
</cs:chartStyle>
</file>

<file path=ppt/charts/style7.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33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1197"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330" kern="1200"/>
  </cs:chartArea>
  <cs:dataLabel>
    <cs:lnRef idx="0"/>
    <cs:fillRef idx="0"/>
    <cs:effectRef idx="0"/>
    <cs:fontRef idx="minor">
      <a:schemeClr val="tx1">
        <a:lumMod val="75000"/>
        <a:lumOff val="25000"/>
      </a:schemeClr>
    </cs:fontRef>
    <cs:defRPr sz="1197"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1197"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1197"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1197"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1197"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862"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1197"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1197" kern="1200"/>
  </cs:valueAxis>
  <cs:wall>
    <cs:lnRef idx="0"/>
    <cs:fillRef idx="0"/>
    <cs:effectRef idx="0"/>
    <cs:fontRef idx="minor">
      <a:schemeClr val="tx1"/>
    </cs:fontRef>
    <cs:spPr>
      <a:noFill/>
      <a:ln>
        <a:noFill/>
      </a:ln>
    </cs:spPr>
  </cs:wall>
</cs:chartStyle>
</file>

<file path=ppt/charts/style8.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charts/style9.xml><?xml version="1.0" encoding="utf-8"?>
<cs:chartStyle xmlns:cs="http://schemas.microsoft.com/office/drawing/2012/chartStyle" xmlns:a="http://schemas.openxmlformats.org/drawingml/2006/main" id="332">
  <cs:axisTitle>
    <cs:lnRef idx="0"/>
    <cs:fillRef idx="0"/>
    <cs:effectRef idx="0"/>
    <cs:fontRef idx="minor">
      <a:schemeClr val="tx1">
        <a:lumMod val="65000"/>
        <a:lumOff val="35000"/>
      </a:schemeClr>
    </cs:fontRef>
    <cs:defRPr sz="1000" kern="1200"/>
  </cs:axisTitle>
  <cs:categoryAxis>
    <cs:lnRef idx="0"/>
    <cs:fillRef idx="0"/>
    <cs:effectRef idx="0"/>
    <cs:fontRef idx="minor">
      <a:schemeClr val="tx1">
        <a:lumMod val="65000"/>
        <a:lumOff val="35000"/>
      </a:schemeClr>
    </cs:fontRef>
    <cs:spPr>
      <a:ln w="9525" cap="flat" cmpd="sng" algn="ctr">
        <a:solidFill>
          <a:schemeClr val="tx1">
            <a:lumMod val="15000"/>
            <a:lumOff val="85000"/>
          </a:schemeClr>
        </a:solidFill>
        <a:round/>
      </a:ln>
    </cs:spPr>
    <cs:defRPr sz="900" kern="1200"/>
  </cs:categoryAxis>
  <cs:chartArea mods="allowNoFillOverride allowNoLineOverride">
    <cs:lnRef idx="0"/>
    <cs:fillRef idx="0"/>
    <cs:effectRef idx="0"/>
    <cs:fontRef idx="minor">
      <a:schemeClr val="tx1"/>
    </cs:fontRef>
    <cs:spPr>
      <a:solidFill>
        <a:schemeClr val="bg1"/>
      </a:solidFill>
      <a:ln w="9525" cap="flat" cmpd="sng" algn="ctr">
        <a:solidFill>
          <a:schemeClr val="tx1">
            <a:lumMod val="15000"/>
            <a:lumOff val="85000"/>
          </a:schemeClr>
        </a:solidFill>
        <a:round/>
      </a:ln>
    </cs:spPr>
    <cs:defRPr sz="1000" kern="1200"/>
  </cs:chartArea>
  <cs:dataLabel>
    <cs:lnRef idx="0"/>
    <cs:fillRef idx="0"/>
    <cs:effectRef idx="0"/>
    <cs:fontRef idx="minor">
      <a:schemeClr val="tx1">
        <a:lumMod val="75000"/>
        <a:lumOff val="25000"/>
      </a:schemeClr>
    </cs:fontRef>
    <cs:defRPr sz="900" kern="1200"/>
  </cs:dataLabel>
  <cs:dataLabelCallout>
    <cs:lnRef idx="0"/>
    <cs:fillRef idx="0"/>
    <cs:effectRef idx="0"/>
    <cs:fontRef idx="minor">
      <a:schemeClr val="dk1">
        <a:lumMod val="65000"/>
        <a:lumOff val="35000"/>
      </a:schemeClr>
    </cs:fontRef>
    <cs:spPr>
      <a:solidFill>
        <a:schemeClr val="lt1"/>
      </a:solidFill>
      <a:ln>
        <a:solidFill>
          <a:schemeClr val="dk1">
            <a:lumMod val="25000"/>
            <a:lumOff val="75000"/>
          </a:schemeClr>
        </a:solidFill>
      </a:ln>
    </cs:spPr>
    <cs:defRPr sz="900" kern="1200"/>
    <cs:bodyPr rot="0" spcFirstLastPara="1" vertOverflow="clip" horzOverflow="clip" vert="horz" wrap="square" lIns="36576" tIns="18288" rIns="36576" bIns="18288" anchor="ctr" anchorCtr="1">
      <a:spAutoFit/>
    </cs:bodyPr>
  </cs:dataLabelCallout>
  <cs:dataPoint>
    <cs:lnRef idx="0"/>
    <cs:fillRef idx="1">
      <cs:styleClr val="auto"/>
    </cs:fillRef>
    <cs:effectRef idx="0"/>
    <cs:fontRef idx="minor">
      <a:schemeClr val="tx1"/>
    </cs:fontRef>
  </cs:dataPoint>
  <cs:dataPoint3D>
    <cs:lnRef idx="0"/>
    <cs:fillRef idx="1">
      <cs:styleClr val="auto"/>
    </cs:fillRef>
    <cs:effectRef idx="0"/>
    <cs:fontRef idx="minor">
      <a:schemeClr val="tx1"/>
    </cs:fontRef>
  </cs:dataPoint3D>
  <cs:dataPointLine>
    <cs:lnRef idx="0">
      <cs:styleClr val="auto"/>
    </cs:lnRef>
    <cs:fillRef idx="1"/>
    <cs:effectRef idx="0"/>
    <cs:fontRef idx="minor">
      <a:schemeClr val="tx1"/>
    </cs:fontRef>
    <cs:spPr>
      <a:ln w="28575" cap="rnd">
        <a:solidFill>
          <a:schemeClr val="phClr"/>
        </a:solidFill>
        <a:round/>
      </a:ln>
    </cs:spPr>
  </cs:dataPointLine>
  <cs:dataPointMarker>
    <cs:lnRef idx="0">
      <cs:styleClr val="auto"/>
    </cs:lnRef>
    <cs:fillRef idx="1">
      <cs:styleClr val="auto"/>
    </cs:fillRef>
    <cs:effectRef idx="0"/>
    <cs:fontRef idx="minor">
      <a:schemeClr val="tx1"/>
    </cs:fontRef>
    <cs:spPr>
      <a:ln w="9525">
        <a:solidFill>
          <a:schemeClr val="phClr"/>
        </a:solidFill>
      </a:ln>
    </cs:spPr>
  </cs:dataPointMarker>
  <cs:dataPointMarkerLayout symbol="circle" size="5"/>
  <cs:dataPointWireframe>
    <cs:lnRef idx="0">
      <cs:styleClr val="auto"/>
    </cs:lnRef>
    <cs:fillRef idx="1"/>
    <cs:effectRef idx="0"/>
    <cs:fontRef idx="minor">
      <a:schemeClr val="tx1"/>
    </cs:fontRef>
    <cs:spPr>
      <a:ln w="9525" cap="rnd">
        <a:solidFill>
          <a:schemeClr val="phClr"/>
        </a:solidFill>
        <a:round/>
      </a:ln>
    </cs:spPr>
  </cs:dataPointWireframe>
  <cs:dataTable>
    <cs:lnRef idx="0"/>
    <cs:fillRef idx="0"/>
    <cs:effectRef idx="0"/>
    <cs:fontRef idx="minor">
      <a:schemeClr val="tx1">
        <a:lumMod val="65000"/>
        <a:lumOff val="35000"/>
      </a:schemeClr>
    </cs:fontRef>
    <cs:spPr>
      <a:noFill/>
      <a:ln w="9525" cap="flat" cmpd="sng" algn="ctr">
        <a:solidFill>
          <a:schemeClr val="tx1">
            <a:lumMod val="15000"/>
            <a:lumOff val="85000"/>
          </a:schemeClr>
        </a:solidFill>
        <a:round/>
      </a:ln>
    </cs:spPr>
    <cs:defRPr sz="900" kern="1200"/>
  </cs:dataTable>
  <cs:downBar>
    <cs:lnRef idx="0"/>
    <cs:fillRef idx="0"/>
    <cs:effectRef idx="0"/>
    <cs:fontRef idx="minor">
      <a:schemeClr val="dk1"/>
    </cs:fontRef>
    <cs:spPr>
      <a:solidFill>
        <a:schemeClr val="dk1">
          <a:lumMod val="65000"/>
          <a:lumOff val="35000"/>
        </a:schemeClr>
      </a:solidFill>
      <a:ln w="9525">
        <a:solidFill>
          <a:schemeClr val="tx1">
            <a:lumMod val="65000"/>
            <a:lumOff val="35000"/>
          </a:schemeClr>
        </a:solidFill>
      </a:ln>
    </cs:spPr>
  </cs:downBar>
  <cs:dropLine>
    <cs:lnRef idx="0"/>
    <cs:fillRef idx="0"/>
    <cs:effectRef idx="0"/>
    <cs:fontRef idx="minor">
      <a:schemeClr val="tx1"/>
    </cs:fontRef>
    <cs:spPr>
      <a:ln w="9525" cap="flat" cmpd="sng" algn="ctr">
        <a:solidFill>
          <a:schemeClr val="tx1">
            <a:lumMod val="35000"/>
            <a:lumOff val="65000"/>
          </a:schemeClr>
        </a:solidFill>
        <a:round/>
      </a:ln>
    </cs:spPr>
  </cs:dropLine>
  <cs:errorBar>
    <cs:lnRef idx="0"/>
    <cs:fillRef idx="0"/>
    <cs:effectRef idx="0"/>
    <cs:fontRef idx="minor">
      <a:schemeClr val="tx1"/>
    </cs:fontRef>
    <cs:spPr>
      <a:ln w="9525" cap="flat" cmpd="sng" algn="ctr">
        <a:solidFill>
          <a:schemeClr val="tx1">
            <a:lumMod val="65000"/>
            <a:lumOff val="35000"/>
          </a:schemeClr>
        </a:solidFill>
        <a:round/>
      </a:ln>
    </cs:spPr>
  </cs:errorBar>
  <cs:floor>
    <cs:lnRef idx="0"/>
    <cs:fillRef idx="0"/>
    <cs:effectRef idx="0"/>
    <cs:fontRef idx="minor">
      <a:schemeClr val="tx1"/>
    </cs:fontRef>
    <cs:spPr>
      <a:noFill/>
      <a:ln>
        <a:noFill/>
      </a:ln>
    </cs:spPr>
  </cs:floor>
  <cs:gridlineMajor>
    <cs:lnRef idx="0"/>
    <cs:fillRef idx="0"/>
    <cs:effectRef idx="0"/>
    <cs:fontRef idx="minor">
      <a:schemeClr val="tx1"/>
    </cs:fontRef>
    <cs:spPr>
      <a:ln w="9525" cap="flat" cmpd="sng" algn="ctr">
        <a:solidFill>
          <a:schemeClr val="tx1">
            <a:lumMod val="15000"/>
            <a:lumOff val="85000"/>
          </a:schemeClr>
        </a:solidFill>
        <a:round/>
      </a:ln>
    </cs:spPr>
  </cs:gridlineMajor>
  <cs:gridlineMinor>
    <cs:lnRef idx="0"/>
    <cs:fillRef idx="0"/>
    <cs:effectRef idx="0"/>
    <cs:fontRef idx="minor">
      <a:schemeClr val="tx1"/>
    </cs:fontRef>
    <cs:spPr>
      <a:ln w="9525" cap="flat" cmpd="sng" algn="ctr">
        <a:solidFill>
          <a:schemeClr val="tx1">
            <a:lumMod val="5000"/>
            <a:lumOff val="95000"/>
          </a:schemeClr>
        </a:solidFill>
        <a:round/>
      </a:ln>
    </cs:spPr>
  </cs:gridlineMinor>
  <cs:hiLoLine>
    <cs:lnRef idx="0"/>
    <cs:fillRef idx="0"/>
    <cs:effectRef idx="0"/>
    <cs:fontRef idx="minor">
      <a:schemeClr val="tx1"/>
    </cs:fontRef>
    <cs:spPr>
      <a:ln w="9525" cap="flat" cmpd="sng" algn="ctr">
        <a:solidFill>
          <a:schemeClr val="tx1">
            <a:lumMod val="75000"/>
            <a:lumOff val="25000"/>
          </a:schemeClr>
        </a:solidFill>
        <a:round/>
      </a:ln>
    </cs:spPr>
  </cs:hiLoLine>
  <cs:leaderLine>
    <cs:lnRef idx="0"/>
    <cs:fillRef idx="0"/>
    <cs:effectRef idx="0"/>
    <cs:fontRef idx="minor">
      <a:schemeClr val="tx1"/>
    </cs:fontRef>
    <cs:spPr>
      <a:ln w="9525" cap="flat" cmpd="sng" algn="ctr">
        <a:solidFill>
          <a:schemeClr val="tx1">
            <a:lumMod val="35000"/>
            <a:lumOff val="65000"/>
          </a:schemeClr>
        </a:solidFill>
        <a:round/>
      </a:ln>
    </cs:spPr>
  </cs:leaderLine>
  <cs:legend>
    <cs:lnRef idx="0"/>
    <cs:fillRef idx="0"/>
    <cs:effectRef idx="0"/>
    <cs:fontRef idx="minor">
      <a:schemeClr val="tx1">
        <a:lumMod val="65000"/>
        <a:lumOff val="35000"/>
      </a:schemeClr>
    </cs:fontRef>
    <cs:defRPr sz="900" kern="1200"/>
  </cs:legend>
  <cs:plotArea mods="allowNoFillOverride allowNoLineOverride">
    <cs:lnRef idx="0"/>
    <cs:fillRef idx="0"/>
    <cs:effectRef idx="0"/>
    <cs:fontRef idx="minor">
      <a:schemeClr val="tx1"/>
    </cs:fontRef>
  </cs:plotArea>
  <cs:plotArea3D mods="allowNoFillOverride allowNoLineOverride">
    <cs:lnRef idx="0"/>
    <cs:fillRef idx="0"/>
    <cs:effectRef idx="0"/>
    <cs:fontRef idx="minor">
      <a:schemeClr val="tx1"/>
    </cs:fontRef>
  </cs:plotArea3D>
  <cs:seriesAxis>
    <cs:lnRef idx="0"/>
    <cs:fillRef idx="0"/>
    <cs:effectRef idx="0"/>
    <cs:fontRef idx="minor">
      <a:schemeClr val="tx1">
        <a:lumMod val="65000"/>
        <a:lumOff val="35000"/>
      </a:schemeClr>
    </cs:fontRef>
    <cs:defRPr sz="900" kern="1200"/>
  </cs:seriesAxis>
  <cs:seriesLine>
    <cs:lnRef idx="0"/>
    <cs:fillRef idx="0"/>
    <cs:effectRef idx="0"/>
    <cs:fontRef idx="minor">
      <a:schemeClr val="tx1"/>
    </cs:fontRef>
    <cs:spPr>
      <a:ln w="9525" cap="flat" cmpd="sng" algn="ctr">
        <a:solidFill>
          <a:schemeClr val="tx1">
            <a:lumMod val="35000"/>
            <a:lumOff val="65000"/>
          </a:schemeClr>
        </a:solidFill>
        <a:round/>
      </a:ln>
    </cs:spPr>
  </cs:seriesLine>
  <cs:title>
    <cs:lnRef idx="0"/>
    <cs:fillRef idx="0"/>
    <cs:effectRef idx="0"/>
    <cs:fontRef idx="minor">
      <a:schemeClr val="tx1">
        <a:lumMod val="65000"/>
        <a:lumOff val="35000"/>
      </a:schemeClr>
    </cs:fontRef>
    <cs:defRPr sz="1400" b="0" kern="1200" spc="0" baseline="0"/>
  </cs:title>
  <cs:trendline>
    <cs:lnRef idx="0">
      <cs:styleClr val="auto"/>
    </cs:lnRef>
    <cs:fillRef idx="0"/>
    <cs:effectRef idx="0"/>
    <cs:fontRef idx="minor">
      <a:schemeClr val="tx1"/>
    </cs:fontRef>
    <cs:spPr>
      <a:ln w="19050" cap="rnd">
        <a:solidFill>
          <a:schemeClr val="phClr"/>
        </a:solidFill>
        <a:prstDash val="sysDot"/>
      </a:ln>
    </cs:spPr>
  </cs:trendline>
  <cs:trendlineLabel>
    <cs:lnRef idx="0"/>
    <cs:fillRef idx="0"/>
    <cs:effectRef idx="0"/>
    <cs:fontRef idx="minor">
      <a:schemeClr val="tx1">
        <a:lumMod val="65000"/>
        <a:lumOff val="35000"/>
      </a:schemeClr>
    </cs:fontRef>
    <cs:defRPr sz="900" kern="1200"/>
  </cs:trendlineLabel>
  <cs:upBar>
    <cs:lnRef idx="0"/>
    <cs:fillRef idx="0"/>
    <cs:effectRef idx="0"/>
    <cs:fontRef idx="minor">
      <a:schemeClr val="dk1"/>
    </cs:fontRef>
    <cs:spPr>
      <a:solidFill>
        <a:schemeClr val="lt1"/>
      </a:solidFill>
      <a:ln w="9525">
        <a:solidFill>
          <a:schemeClr val="tx1">
            <a:lumMod val="15000"/>
            <a:lumOff val="85000"/>
          </a:schemeClr>
        </a:solidFill>
      </a:ln>
    </cs:spPr>
  </cs:upBar>
  <cs:valueAxis>
    <cs:lnRef idx="0"/>
    <cs:fillRef idx="0"/>
    <cs:effectRef idx="0"/>
    <cs:fontRef idx="minor">
      <a:schemeClr val="tx1">
        <a:lumMod val="65000"/>
        <a:lumOff val="35000"/>
      </a:schemeClr>
    </cs:fontRef>
    <cs:defRPr sz="900" kern="1200"/>
  </cs:valueAxis>
  <cs:wall>
    <cs:lnRef idx="0"/>
    <cs:fillRef idx="0"/>
    <cs:effectRef idx="0"/>
    <cs:fontRef idx="minor">
      <a:schemeClr val="tx1"/>
    </cs:fontRef>
    <cs:spPr>
      <a:noFill/>
      <a:ln>
        <a:noFill/>
      </a:ln>
    </cs:spPr>
  </cs:wall>
</cs:chartStyle>
</file>

<file path=ppt/diagrams/colors1.xml><?xml version="1.0" encoding="utf-8"?>
<dgm:colorsDef xmlns:dgm="http://schemas.openxmlformats.org/drawingml/2006/diagram" xmlns:a="http://schemas.openxmlformats.org/drawingml/2006/main" uniqueId="urn:microsoft.com/office/officeart/2005/8/colors/accent6_2">
  <dgm:title val=""/>
  <dgm:desc val=""/>
  <dgm:catLst>
    <dgm:cat type="accent6" pri="11200"/>
  </dgm:catLst>
  <dgm:styleLbl name="node0">
    <dgm:fillClrLst meth="repeat">
      <a:schemeClr val="accent6"/>
    </dgm:fillClrLst>
    <dgm:linClrLst meth="repeat">
      <a:schemeClr val="lt1"/>
    </dgm:linClrLst>
    <dgm:effectClrLst/>
    <dgm:txLinClrLst/>
    <dgm:txFillClrLst/>
    <dgm:txEffectClrLst/>
  </dgm:styleLbl>
  <dgm:styleLbl name="node1">
    <dgm:fillClrLst meth="repeat">
      <a:schemeClr val="accent6"/>
    </dgm:fillClrLst>
    <dgm:linClrLst meth="repeat">
      <a:schemeClr val="lt1"/>
    </dgm:linClrLst>
    <dgm:effectClrLst/>
    <dgm:txLinClrLst/>
    <dgm:txFillClrLst/>
    <dgm:txEffectClrLst/>
  </dgm:styleLbl>
  <dgm:styleLbl name="alignNode1">
    <dgm:fillClrLst meth="repeat">
      <a:schemeClr val="accent6"/>
    </dgm:fillClrLst>
    <dgm:linClrLst meth="repeat">
      <a:schemeClr val="accent6"/>
    </dgm:linClrLst>
    <dgm:effectClrLst/>
    <dgm:txLinClrLst/>
    <dgm:txFillClrLst/>
    <dgm:txEffectClrLst/>
  </dgm:styleLbl>
  <dgm:styleLbl name="lnNode1">
    <dgm:fillClrLst meth="repeat">
      <a:schemeClr val="accent6"/>
    </dgm:fillClrLst>
    <dgm:linClrLst meth="repeat">
      <a:schemeClr val="lt1"/>
    </dgm:linClrLst>
    <dgm:effectClrLst/>
    <dgm:txLinClrLst/>
    <dgm:txFillClrLst/>
    <dgm:txEffectClrLst/>
  </dgm:styleLbl>
  <dgm:styleLbl name="vennNode1">
    <dgm:fillClrLst meth="repeat">
      <a:schemeClr val="accent6">
        <a:alpha val="50000"/>
      </a:schemeClr>
    </dgm:fillClrLst>
    <dgm:linClrLst meth="repeat">
      <a:schemeClr val="lt1"/>
    </dgm:linClrLst>
    <dgm:effectClrLst/>
    <dgm:txLinClrLst/>
    <dgm:txFillClrLst/>
    <dgm:txEffectClrLst/>
  </dgm:styleLbl>
  <dgm:styleLbl name="node2">
    <dgm:fillClrLst meth="repeat">
      <a:schemeClr val="accent6"/>
    </dgm:fillClrLst>
    <dgm:linClrLst meth="repeat">
      <a:schemeClr val="lt1"/>
    </dgm:linClrLst>
    <dgm:effectClrLst/>
    <dgm:txLinClrLst/>
    <dgm:txFillClrLst/>
    <dgm:txEffectClrLst/>
  </dgm:styleLbl>
  <dgm:styleLbl name="node3">
    <dgm:fillClrLst meth="repeat">
      <a:schemeClr val="accent6"/>
    </dgm:fillClrLst>
    <dgm:linClrLst meth="repeat">
      <a:schemeClr val="lt1"/>
    </dgm:linClrLst>
    <dgm:effectClrLst/>
    <dgm:txLinClrLst/>
    <dgm:txFillClrLst/>
    <dgm:txEffectClrLst/>
  </dgm:styleLbl>
  <dgm:styleLbl name="node4">
    <dgm:fillClrLst meth="repeat">
      <a:schemeClr val="accent6"/>
    </dgm:fillClrLst>
    <dgm:linClrLst meth="repeat">
      <a:schemeClr val="lt1"/>
    </dgm:linClrLst>
    <dgm:effectClrLst/>
    <dgm:txLinClrLst/>
    <dgm:txFillClrLst/>
    <dgm:txEffectClrLst/>
  </dgm:styleLbl>
  <dgm:styleLbl name="f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align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bgImgPlace1">
    <dgm:fillClrLst meth="repeat">
      <a:schemeClr val="accent6">
        <a:tint val="50000"/>
      </a:schemeClr>
    </dgm:fillClrLst>
    <dgm:linClrLst meth="repeat">
      <a:schemeClr val="lt1"/>
    </dgm:linClrLst>
    <dgm:effectClrLst/>
    <dgm:txLinClrLst/>
    <dgm:txFillClrLst meth="repeat">
      <a:schemeClr val="lt1"/>
    </dgm:txFillClrLst>
    <dgm:txEffectClrLst/>
  </dgm:styleLbl>
  <dgm:styleLbl name="sibTrans2D1">
    <dgm:fillClrLst meth="repeat">
      <a:schemeClr val="accent6">
        <a:tint val="60000"/>
      </a:schemeClr>
    </dgm:fillClrLst>
    <dgm:linClrLst meth="repeat">
      <a:schemeClr val="accent6">
        <a:tint val="60000"/>
      </a:schemeClr>
    </dgm:linClrLst>
    <dgm:effectClrLst/>
    <dgm:txLinClrLst/>
    <dgm:txFillClrLst/>
    <dgm:txEffectClrLst/>
  </dgm:styleLbl>
  <dgm:styleLbl name="fgSibTrans2D1">
    <dgm:fillClrLst meth="repeat">
      <a:schemeClr val="accent6">
        <a:tint val="60000"/>
      </a:schemeClr>
    </dgm:fillClrLst>
    <dgm:linClrLst meth="repeat">
      <a:schemeClr val="accent6">
        <a:tint val="60000"/>
      </a:schemeClr>
    </dgm:linClrLst>
    <dgm:effectClrLst/>
    <dgm:txLinClrLst/>
    <dgm:txFillClrLst/>
    <dgm:txEffectClrLst/>
  </dgm:styleLbl>
  <dgm:styleLbl name="bgSibTrans2D1">
    <dgm:fillClrLst meth="repeat">
      <a:schemeClr val="accent6">
        <a:tint val="60000"/>
      </a:schemeClr>
    </dgm:fillClrLst>
    <dgm:linClrLst meth="repeat">
      <a:schemeClr val="accent6">
        <a:tint val="60000"/>
      </a:schemeClr>
    </dgm:linClrLst>
    <dgm:effectClrLst/>
    <dgm:txLinClrLst/>
    <dgm:txFillClrLst/>
    <dgm:txEffectClrLst/>
  </dgm:styleLbl>
  <dgm:styleLbl name="sibTrans1D1">
    <dgm:fillClrLst meth="repeat">
      <a:schemeClr val="accent6"/>
    </dgm:fillClrLst>
    <dgm:linClrLst meth="repeat">
      <a:schemeClr val="accent6"/>
    </dgm:linClrLst>
    <dgm:effectClrLst/>
    <dgm:txLinClrLst/>
    <dgm:txFillClrLst meth="repeat">
      <a:schemeClr val="tx1"/>
    </dgm:txFillClrLst>
    <dgm:txEffectClrLst/>
  </dgm:styleLbl>
  <dgm:styleLbl name="callout">
    <dgm:fillClrLst meth="repeat">
      <a:schemeClr val="accent6"/>
    </dgm:fillClrLst>
    <dgm:linClrLst meth="repeat">
      <a:schemeClr val="accent6">
        <a:tint val="50000"/>
      </a:schemeClr>
    </dgm:linClrLst>
    <dgm:effectClrLst/>
    <dgm:txLinClrLst/>
    <dgm:txFillClrLst meth="repeat">
      <a:schemeClr val="tx1"/>
    </dgm:txFillClrLst>
    <dgm:txEffectClrLst/>
  </dgm:styleLbl>
  <dgm:styleLbl name="asst0">
    <dgm:fillClrLst meth="repeat">
      <a:schemeClr val="accent6"/>
    </dgm:fillClrLst>
    <dgm:linClrLst meth="repeat">
      <a:schemeClr val="lt1"/>
    </dgm:linClrLst>
    <dgm:effectClrLst/>
    <dgm:txLinClrLst/>
    <dgm:txFillClrLst/>
    <dgm:txEffectClrLst/>
  </dgm:styleLbl>
  <dgm:styleLbl name="asst1">
    <dgm:fillClrLst meth="repeat">
      <a:schemeClr val="accent6"/>
    </dgm:fillClrLst>
    <dgm:linClrLst meth="repeat">
      <a:schemeClr val="lt1"/>
    </dgm:linClrLst>
    <dgm:effectClrLst/>
    <dgm:txLinClrLst/>
    <dgm:txFillClrLst/>
    <dgm:txEffectClrLst/>
  </dgm:styleLbl>
  <dgm:styleLbl name="asst2">
    <dgm:fillClrLst meth="repeat">
      <a:schemeClr val="accent6"/>
    </dgm:fillClrLst>
    <dgm:linClrLst meth="repeat">
      <a:schemeClr val="lt1"/>
    </dgm:linClrLst>
    <dgm:effectClrLst/>
    <dgm:txLinClrLst/>
    <dgm:txFillClrLst/>
    <dgm:txEffectClrLst/>
  </dgm:styleLbl>
  <dgm:styleLbl name="asst3">
    <dgm:fillClrLst meth="repeat">
      <a:schemeClr val="accent6"/>
    </dgm:fillClrLst>
    <dgm:linClrLst meth="repeat">
      <a:schemeClr val="lt1"/>
    </dgm:linClrLst>
    <dgm:effectClrLst/>
    <dgm:txLinClrLst/>
    <dgm:txFillClrLst/>
    <dgm:txEffectClrLst/>
  </dgm:styleLbl>
  <dgm:styleLbl name="asst4">
    <dgm:fillClrLst meth="repeat">
      <a:schemeClr val="accent6"/>
    </dgm:fillClrLst>
    <dgm:linClrLst meth="repeat">
      <a:schemeClr val="lt1"/>
    </dgm:linClrLst>
    <dgm:effectClrLst/>
    <dgm:txLinClrLst/>
    <dgm:txFillClrLst/>
    <dgm:txEffectClrLst/>
  </dgm:styleLbl>
  <dgm:styleLbl name="parChTrans2D1">
    <dgm:fillClrLst meth="repeat">
      <a:schemeClr val="accent6">
        <a:tint val="60000"/>
      </a:schemeClr>
    </dgm:fillClrLst>
    <dgm:linClrLst meth="repeat">
      <a:schemeClr val="accent6">
        <a:tint val="60000"/>
      </a:schemeClr>
    </dgm:linClrLst>
    <dgm:effectClrLst/>
    <dgm:txLinClrLst/>
    <dgm:txFillClrLst meth="repeat">
      <a:schemeClr val="lt1"/>
    </dgm:txFillClrLst>
    <dgm:txEffectClrLst/>
  </dgm:styleLbl>
  <dgm:styleLbl name="parChTrans2D2">
    <dgm:fillClrLst meth="repeat">
      <a:schemeClr val="accent6"/>
    </dgm:fillClrLst>
    <dgm:linClrLst meth="repeat">
      <a:schemeClr val="accent6"/>
    </dgm:linClrLst>
    <dgm:effectClrLst/>
    <dgm:txLinClrLst/>
    <dgm:txFillClrLst meth="repeat">
      <a:schemeClr val="lt1"/>
    </dgm:txFillClrLst>
    <dgm:txEffectClrLst/>
  </dgm:styleLbl>
  <dgm:styleLbl name="parChTrans2D3">
    <dgm:fillClrLst meth="repeat">
      <a:schemeClr val="accent6"/>
    </dgm:fillClrLst>
    <dgm:linClrLst meth="repeat">
      <a:schemeClr val="accent6"/>
    </dgm:linClrLst>
    <dgm:effectClrLst/>
    <dgm:txLinClrLst/>
    <dgm:txFillClrLst meth="repeat">
      <a:schemeClr val="lt1"/>
    </dgm:txFillClrLst>
    <dgm:txEffectClrLst/>
  </dgm:styleLbl>
  <dgm:styleLbl name="parChTrans2D4">
    <dgm:fillClrLst meth="repeat">
      <a:schemeClr val="accent6"/>
    </dgm:fillClrLst>
    <dgm:linClrLst meth="repeat">
      <a:schemeClr val="accent6"/>
    </dgm:linClrLst>
    <dgm:effectClrLst/>
    <dgm:txLinClrLst/>
    <dgm:txFillClrLst meth="repeat">
      <a:schemeClr val="lt1"/>
    </dgm:txFillClrLst>
    <dgm:txEffectClrLst/>
  </dgm:styleLbl>
  <dgm:styleLbl name="parChTrans1D1">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2">
    <dgm:fillClrLst meth="repeat">
      <a:schemeClr val="accent6"/>
    </dgm:fillClrLst>
    <dgm:linClrLst meth="repeat">
      <a:schemeClr val="accent6">
        <a:shade val="60000"/>
      </a:schemeClr>
    </dgm:linClrLst>
    <dgm:effectClrLst/>
    <dgm:txLinClrLst/>
    <dgm:txFillClrLst meth="repeat">
      <a:schemeClr val="tx1"/>
    </dgm:txFillClrLst>
    <dgm:txEffectClrLst/>
  </dgm:styleLbl>
  <dgm:styleLbl name="parChTrans1D3">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parChTrans1D4">
    <dgm:fillClrLst meth="repeat">
      <a:schemeClr val="accent6"/>
    </dgm:fillClrLst>
    <dgm:linClrLst meth="repeat">
      <a:schemeClr val="accent6">
        <a:shade val="80000"/>
      </a:schemeClr>
    </dgm:linClrLst>
    <dgm:effectClrLst/>
    <dgm:txLinClrLst/>
    <dgm:txFillClrLst meth="repeat">
      <a:schemeClr val="tx1"/>
    </dgm:txFillClrLst>
    <dgm:txEffectClrLst/>
  </dgm:styleLbl>
  <dgm:styleLbl name="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conF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align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trAlignAcc1">
    <dgm:fillClrLst meth="repeat">
      <a:schemeClr val="lt1">
        <a:alpha val="40000"/>
      </a:schemeClr>
    </dgm:fillClrLst>
    <dgm:linClrLst meth="repeat">
      <a:schemeClr val="accent6"/>
    </dgm:linClrLst>
    <dgm:effectClrLst/>
    <dgm:txLinClrLst/>
    <dgm:txFillClrLst meth="repeat">
      <a:schemeClr val="dk1"/>
    </dgm:txFillClrLst>
    <dgm:txEffectClrLst/>
  </dgm:styleLbl>
  <dgm:styleLbl name="bgAcc1">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solidFgAcc1">
    <dgm:fillClrLst meth="repeat">
      <a:schemeClr val="lt1"/>
    </dgm:fillClrLst>
    <dgm:linClrLst meth="repeat">
      <a:schemeClr val="accent6"/>
    </dgm:linClrLst>
    <dgm:effectClrLst/>
    <dgm:txLinClrLst/>
    <dgm:txFillClrLst meth="repeat">
      <a:schemeClr val="dk1"/>
    </dgm:txFillClrLst>
    <dgm:txEffectClrLst/>
  </dgm:styleLbl>
  <dgm:styleLbl name="solidAlignAcc1">
    <dgm:fillClrLst meth="repeat">
      <a:schemeClr val="lt1"/>
    </dgm:fillClrLst>
    <dgm:linClrLst meth="repeat">
      <a:schemeClr val="accent6"/>
    </dgm:linClrLst>
    <dgm:effectClrLst/>
    <dgm:txLinClrLst/>
    <dgm:txFillClrLst meth="repeat">
      <a:schemeClr val="dk1"/>
    </dgm:txFillClrLst>
    <dgm:txEffectClrLst/>
  </dgm:styleLbl>
  <dgm:styleLbl name="solidBgAcc1">
    <dgm:fillClrLst meth="repeat">
      <a:schemeClr val="lt1"/>
    </dgm:fillClrLst>
    <dgm:linClrLst meth="repeat">
      <a:schemeClr val="accent6"/>
    </dgm:linClrLst>
    <dgm:effectClrLst/>
    <dgm:txLinClrLst/>
    <dgm:txFillClrLst meth="repeat">
      <a:schemeClr val="dk1"/>
    </dgm:txFillClrLst>
    <dgm:txEffectClrLst/>
  </dgm:styleLbl>
  <dgm:styleLbl name="f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align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bgAccFollowNode1">
    <dgm:fillClrLst meth="repeat">
      <a:schemeClr val="accent6">
        <a:alpha val="90000"/>
        <a:tint val="40000"/>
      </a:schemeClr>
    </dgm:fillClrLst>
    <dgm:linClrLst meth="repeat">
      <a:schemeClr val="accent6">
        <a:alpha val="90000"/>
        <a:tint val="40000"/>
      </a:schemeClr>
    </dgm:linClrLst>
    <dgm:effectClrLst/>
    <dgm:txLinClrLst/>
    <dgm:txFillClrLst meth="repeat">
      <a:schemeClr val="dk1"/>
    </dgm:txFillClrLst>
    <dgm:txEffectClrLst/>
  </dgm:styleLbl>
  <dgm:styleLbl name="fgAcc0">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2">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3">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fgAcc4">
    <dgm:fillClrLst meth="repeat">
      <a:schemeClr val="lt1">
        <a:alpha val="90000"/>
      </a:schemeClr>
    </dgm:fillClrLst>
    <dgm:linClrLst meth="repeat">
      <a:schemeClr val="accent6"/>
    </dgm:linClrLst>
    <dgm:effectClrLst/>
    <dgm:txLinClrLst/>
    <dgm:txFillClrLst meth="repeat">
      <a:schemeClr val="dk1"/>
    </dgm:txFillClrLst>
    <dgm:txEffectClrLst/>
  </dgm:styleLbl>
  <dgm:styleLbl name="bgShp">
    <dgm:fillClrLst meth="repeat">
      <a:schemeClr val="accent6">
        <a:tint val="40000"/>
      </a:schemeClr>
    </dgm:fillClrLst>
    <dgm:linClrLst meth="repeat">
      <a:schemeClr val="accent6"/>
    </dgm:linClrLst>
    <dgm:effectClrLst/>
    <dgm:txLinClrLst/>
    <dgm:txFillClrLst meth="repeat">
      <a:schemeClr val="dk1"/>
    </dgm:txFillClrLst>
    <dgm:txEffectClrLst/>
  </dgm:styleLbl>
  <dgm:styleLbl name="dkBgShp">
    <dgm:fillClrLst meth="repeat">
      <a:schemeClr val="accent6">
        <a:shade val="80000"/>
      </a:schemeClr>
    </dgm:fillClrLst>
    <dgm:linClrLst meth="repeat">
      <a:schemeClr val="accent6"/>
    </dgm:linClrLst>
    <dgm:effectClrLst/>
    <dgm:txLinClrLst/>
    <dgm:txFillClrLst meth="repeat">
      <a:schemeClr val="lt1"/>
    </dgm:txFillClrLst>
    <dgm:txEffectClrLst/>
  </dgm:styleLbl>
  <dgm:styleLbl name="trBgShp">
    <dgm:fillClrLst meth="repeat">
      <a:schemeClr val="accent6">
        <a:tint val="50000"/>
        <a:alpha val="40000"/>
      </a:schemeClr>
    </dgm:fillClrLst>
    <dgm:linClrLst meth="repeat">
      <a:schemeClr val="accent6"/>
    </dgm:linClrLst>
    <dgm:effectClrLst/>
    <dgm:txLinClrLst/>
    <dgm:txFillClrLst meth="repeat">
      <a:schemeClr val="lt1"/>
    </dgm:txFillClrLst>
    <dgm:txEffectClrLst/>
  </dgm:styleLbl>
  <dgm:styleLbl name="fgShp">
    <dgm:fillClrLst meth="repeat">
      <a:schemeClr val="accent6">
        <a:tint val="60000"/>
      </a:schemeClr>
    </dgm:fillClrLst>
    <dgm:linClrLst meth="repeat">
      <a:schemeClr val="lt1"/>
    </dgm:linClrLst>
    <dgm:effectClrLst/>
    <dgm:txLinClrLst/>
    <dgm:txFillClrLst meth="repeat">
      <a:schemeClr val="dk1"/>
    </dgm:txFillClrLst>
    <dgm:txEffectClrLst/>
  </dgm:styleLbl>
  <dgm:styleLbl name="revTx">
    <dgm:fillClrLst meth="repeat">
      <a:schemeClr val="lt1">
        <a:alpha val="0"/>
      </a:schemeClr>
    </dgm:fillClrLst>
    <dgm:linClrLst meth="repeat">
      <a:schemeClr val="dk1">
        <a:alpha val="0"/>
      </a:schemeClr>
    </dgm:linClrLst>
    <dgm:effectClrLst/>
    <dgm:txLinClrLst/>
    <dgm:txFillClrLst meth="repeat">
      <a:schemeClr val="tx1"/>
    </dgm:txFillClrLst>
    <dgm:txEffectClrLst/>
  </dgm:styleLbl>
</dgm:colorsDef>
</file>

<file path=ppt/diagrams/data1.xml><?xml version="1.0" encoding="utf-8"?>
<dgm:dataModel xmlns:dgm="http://schemas.openxmlformats.org/drawingml/2006/diagram" xmlns:a="http://schemas.openxmlformats.org/drawingml/2006/main">
  <dgm:ptLst>
    <dgm:pt modelId="{264C69DC-BC21-4ABC-9E56-DD431FF7DE5D}" type="doc">
      <dgm:prSet loTypeId="urn:microsoft.com/office/officeart/2005/8/layout/vList2" loCatId="list" qsTypeId="urn:microsoft.com/office/officeart/2005/8/quickstyle/simple4" qsCatId="simple" csTypeId="urn:microsoft.com/office/officeart/2005/8/colors/accent6_2" csCatId="accent6" phldr="1"/>
      <dgm:spPr/>
      <dgm:t>
        <a:bodyPr/>
        <a:lstStyle/>
        <a:p>
          <a:endParaRPr lang="en-US"/>
        </a:p>
      </dgm:t>
    </dgm:pt>
    <dgm:pt modelId="{13C5F802-A9D8-4238-8403-B0AA2894D037}">
      <dgm:prSet custT="1"/>
      <dgm:spPr>
        <a:solidFill>
          <a:schemeClr val="accent3">
            <a:lumMod val="50000"/>
          </a:schemeClr>
        </a:solidFill>
      </dgm:spPr>
      <dgm:t>
        <a:bodyPr/>
        <a:lstStyle/>
        <a:p>
          <a:pPr algn="just">
            <a:lnSpc>
              <a:spcPct val="150000"/>
            </a:lnSpc>
          </a:pPr>
          <a:r>
            <a:rPr lang="en-US" sz="2400">
              <a:latin typeface="Arial" panose="020B0604020202020204" pitchFamily="34" charset="0"/>
              <a:cs typeface="Arial" panose="020B0604020202020204" pitchFamily="34" charset="0"/>
            </a:rPr>
            <a:t>Dựa vào tiêu chí đánh giá dự án, giảng viên hướng dẫn cho HV tự đánh giá các dự án mà các nhóm thực hiện, từ đó rút ra những kinh nghiệm cho bản thân về tính thực tiễn của dự án và triển khai các bước tiếp theo.</a:t>
          </a:r>
        </a:p>
      </dgm:t>
    </dgm:pt>
    <dgm:pt modelId="{F26822AC-EF61-4350-BCF9-81AC002A771E}" type="parTrans" cxnId="{16586857-E39C-4A42-96BC-FE2785D34F7C}">
      <dgm:prSet/>
      <dgm:spPr/>
      <dgm:t>
        <a:bodyPr/>
        <a:lstStyle/>
        <a:p>
          <a:pPr>
            <a:lnSpc>
              <a:spcPct val="150000"/>
            </a:lnSpc>
          </a:pPr>
          <a:endParaRPr lang="en-US">
            <a:latin typeface="Times New Roman" panose="02020603050405020304" pitchFamily="18" charset="0"/>
            <a:cs typeface="Times New Roman" panose="02020603050405020304" pitchFamily="18" charset="0"/>
          </a:endParaRPr>
        </a:p>
      </dgm:t>
    </dgm:pt>
    <dgm:pt modelId="{0624C72D-7E3E-4A03-9FD8-6B1EC538FF44}" type="sibTrans" cxnId="{16586857-E39C-4A42-96BC-FE2785D34F7C}">
      <dgm:prSet/>
      <dgm:spPr/>
      <dgm:t>
        <a:bodyPr/>
        <a:lstStyle/>
        <a:p>
          <a:endParaRPr lang="en-US">
            <a:latin typeface="Times New Roman" panose="02020603050405020304" pitchFamily="18" charset="0"/>
            <a:cs typeface="Times New Roman" panose="02020603050405020304" pitchFamily="18" charset="0"/>
          </a:endParaRPr>
        </a:p>
      </dgm:t>
    </dgm:pt>
    <dgm:pt modelId="{2C2460AF-E9CF-4B40-91BC-94CAFB35796E}">
      <dgm:prSet custT="1"/>
      <dgm:spPr>
        <a:solidFill>
          <a:schemeClr val="accent3">
            <a:lumMod val="50000"/>
          </a:schemeClr>
        </a:solidFill>
      </dgm:spPr>
      <dgm:t>
        <a:bodyPr/>
        <a:lstStyle/>
        <a:p>
          <a:r>
            <a:rPr lang="en-US" sz="2400">
              <a:latin typeface="Arial" panose="020B0604020202020204" pitchFamily="34" charset="0"/>
              <a:cs typeface="Arial" panose="020B0604020202020204" pitchFamily="34" charset="0"/>
            </a:rPr>
            <a:t>Giảng viên cần chỉ ra ưu điểm của mỗi nhóm, chỉ ra những hạn chế cần khắc phục để cho HV biến để thực hiện các dự án tiếp theo</a:t>
          </a:r>
        </a:p>
      </dgm:t>
    </dgm:pt>
    <dgm:pt modelId="{25B23AE1-F6B1-4298-98A5-48A40A804431}" type="parTrans" cxnId="{EC13719A-628A-4615-8680-0FA9E0D8952B}">
      <dgm:prSet/>
      <dgm:spPr/>
      <dgm:t>
        <a:bodyPr/>
        <a:lstStyle/>
        <a:p>
          <a:pPr>
            <a:lnSpc>
              <a:spcPct val="150000"/>
            </a:lnSpc>
          </a:pPr>
          <a:endParaRPr lang="en-US">
            <a:latin typeface="Times New Roman" panose="02020603050405020304" pitchFamily="18" charset="0"/>
            <a:cs typeface="Times New Roman" panose="02020603050405020304" pitchFamily="18" charset="0"/>
          </a:endParaRPr>
        </a:p>
      </dgm:t>
    </dgm:pt>
    <dgm:pt modelId="{FD831D2C-DCB3-4939-AC74-E1B2B0E93A86}" type="sibTrans" cxnId="{EC13719A-628A-4615-8680-0FA9E0D8952B}">
      <dgm:prSet/>
      <dgm:spPr/>
      <dgm:t>
        <a:bodyPr/>
        <a:lstStyle/>
        <a:p>
          <a:endParaRPr lang="en-US">
            <a:latin typeface="Times New Roman" panose="02020603050405020304" pitchFamily="18" charset="0"/>
            <a:cs typeface="Times New Roman" panose="02020603050405020304" pitchFamily="18" charset="0"/>
          </a:endParaRPr>
        </a:p>
      </dgm:t>
    </dgm:pt>
    <dgm:pt modelId="{2E2ED6D5-5F29-4F83-9C0F-DEEA2BB55E93}">
      <dgm:prSet custT="1"/>
      <dgm:spPr>
        <a:solidFill>
          <a:schemeClr val="accent3">
            <a:lumMod val="50000"/>
          </a:schemeClr>
        </a:solidFill>
      </dgm:spPr>
      <dgm:t>
        <a:bodyPr/>
        <a:lstStyle/>
        <a:p>
          <a:r>
            <a:rPr lang="en-US" sz="2400">
              <a:latin typeface="Arial" panose="020B0604020202020204" pitchFamily="34" charset="0"/>
              <a:cs typeface="Arial" panose="020B0604020202020204" pitchFamily="34" charset="0"/>
            </a:rPr>
            <a:t>Giảng viên cần dựa vào các tiêu chí đã công bố để đánh giá, thông qua đó để đánh giá năng lực của nhóm và của cá nhân.</a:t>
          </a:r>
        </a:p>
      </dgm:t>
    </dgm:pt>
    <dgm:pt modelId="{E115432F-5D8A-4268-BB87-24A8A4CC6A10}" type="parTrans" cxnId="{30CD4A33-002E-48A6-A9F5-E5A3F469D2CF}">
      <dgm:prSet/>
      <dgm:spPr/>
      <dgm:t>
        <a:bodyPr/>
        <a:lstStyle/>
        <a:p>
          <a:pPr>
            <a:lnSpc>
              <a:spcPct val="150000"/>
            </a:lnSpc>
          </a:pPr>
          <a:endParaRPr lang="en-US">
            <a:latin typeface="Times New Roman" panose="02020603050405020304" pitchFamily="18" charset="0"/>
            <a:cs typeface="Times New Roman" panose="02020603050405020304" pitchFamily="18" charset="0"/>
          </a:endParaRPr>
        </a:p>
      </dgm:t>
    </dgm:pt>
    <dgm:pt modelId="{0FF10783-8A39-402C-BCDD-ADA3EAEBE50A}" type="sibTrans" cxnId="{30CD4A33-002E-48A6-A9F5-E5A3F469D2CF}">
      <dgm:prSet/>
      <dgm:spPr/>
      <dgm:t>
        <a:bodyPr/>
        <a:lstStyle/>
        <a:p>
          <a:endParaRPr lang="en-US">
            <a:latin typeface="Times New Roman" panose="02020603050405020304" pitchFamily="18" charset="0"/>
            <a:cs typeface="Times New Roman" panose="02020603050405020304" pitchFamily="18" charset="0"/>
          </a:endParaRPr>
        </a:p>
      </dgm:t>
    </dgm:pt>
    <dgm:pt modelId="{156179E5-3C31-4AE6-AC2A-0560DBF00A94}" type="pres">
      <dgm:prSet presAssocID="{264C69DC-BC21-4ABC-9E56-DD431FF7DE5D}" presName="linear" presStyleCnt="0">
        <dgm:presLayoutVars>
          <dgm:animLvl val="lvl"/>
          <dgm:resizeHandles val="exact"/>
        </dgm:presLayoutVars>
      </dgm:prSet>
      <dgm:spPr/>
    </dgm:pt>
    <dgm:pt modelId="{FF393438-DD4C-4E32-8706-51F4CCD97880}" type="pres">
      <dgm:prSet presAssocID="{13C5F802-A9D8-4238-8403-B0AA2894D037}" presName="parentText" presStyleLbl="node1" presStyleIdx="0" presStyleCnt="3" custScaleY="121076">
        <dgm:presLayoutVars>
          <dgm:chMax val="0"/>
          <dgm:bulletEnabled val="1"/>
        </dgm:presLayoutVars>
      </dgm:prSet>
      <dgm:spPr/>
    </dgm:pt>
    <dgm:pt modelId="{C3CCF813-D8E1-43D5-A3FC-875D3F733CFF}" type="pres">
      <dgm:prSet presAssocID="{0624C72D-7E3E-4A03-9FD8-6B1EC538FF44}" presName="spacer" presStyleCnt="0"/>
      <dgm:spPr/>
    </dgm:pt>
    <dgm:pt modelId="{958EA4BD-9093-4317-94F6-0CD3B15F69EC}" type="pres">
      <dgm:prSet presAssocID="{2C2460AF-E9CF-4B40-91BC-94CAFB35796E}" presName="parentText" presStyleLbl="node1" presStyleIdx="1" presStyleCnt="3">
        <dgm:presLayoutVars>
          <dgm:chMax val="0"/>
          <dgm:bulletEnabled val="1"/>
        </dgm:presLayoutVars>
      </dgm:prSet>
      <dgm:spPr/>
    </dgm:pt>
    <dgm:pt modelId="{FE69F40E-D50E-4DFF-8490-A0243C96D49C}" type="pres">
      <dgm:prSet presAssocID="{FD831D2C-DCB3-4939-AC74-E1B2B0E93A86}" presName="spacer" presStyleCnt="0"/>
      <dgm:spPr/>
    </dgm:pt>
    <dgm:pt modelId="{72ACD55A-2DA6-4A76-A48B-A1A249B6917C}" type="pres">
      <dgm:prSet presAssocID="{2E2ED6D5-5F29-4F83-9C0F-DEEA2BB55E93}" presName="parentText" presStyleLbl="node1" presStyleIdx="2" presStyleCnt="3">
        <dgm:presLayoutVars>
          <dgm:chMax val="0"/>
          <dgm:bulletEnabled val="1"/>
        </dgm:presLayoutVars>
      </dgm:prSet>
      <dgm:spPr/>
    </dgm:pt>
  </dgm:ptLst>
  <dgm:cxnLst>
    <dgm:cxn modelId="{E12CD325-4285-40A3-AF70-7E4BAA847583}" type="presOf" srcId="{2C2460AF-E9CF-4B40-91BC-94CAFB35796E}" destId="{958EA4BD-9093-4317-94F6-0CD3B15F69EC}" srcOrd="0" destOrd="0" presId="urn:microsoft.com/office/officeart/2005/8/layout/vList2"/>
    <dgm:cxn modelId="{30CD4A33-002E-48A6-A9F5-E5A3F469D2CF}" srcId="{264C69DC-BC21-4ABC-9E56-DD431FF7DE5D}" destId="{2E2ED6D5-5F29-4F83-9C0F-DEEA2BB55E93}" srcOrd="2" destOrd="0" parTransId="{E115432F-5D8A-4268-BB87-24A8A4CC6A10}" sibTransId="{0FF10783-8A39-402C-BCDD-ADA3EAEBE50A}"/>
    <dgm:cxn modelId="{16586857-E39C-4A42-96BC-FE2785D34F7C}" srcId="{264C69DC-BC21-4ABC-9E56-DD431FF7DE5D}" destId="{13C5F802-A9D8-4238-8403-B0AA2894D037}" srcOrd="0" destOrd="0" parTransId="{F26822AC-EF61-4350-BCF9-81AC002A771E}" sibTransId="{0624C72D-7E3E-4A03-9FD8-6B1EC538FF44}"/>
    <dgm:cxn modelId="{04932678-025A-4E61-8F8F-66DB54802098}" type="presOf" srcId="{2E2ED6D5-5F29-4F83-9C0F-DEEA2BB55E93}" destId="{72ACD55A-2DA6-4A76-A48B-A1A249B6917C}" srcOrd="0" destOrd="0" presId="urn:microsoft.com/office/officeart/2005/8/layout/vList2"/>
    <dgm:cxn modelId="{62EC9C78-0F71-47D3-9910-A7D85380660D}" type="presOf" srcId="{13C5F802-A9D8-4238-8403-B0AA2894D037}" destId="{FF393438-DD4C-4E32-8706-51F4CCD97880}" srcOrd="0" destOrd="0" presId="urn:microsoft.com/office/officeart/2005/8/layout/vList2"/>
    <dgm:cxn modelId="{8854EA78-2751-4123-A362-A3135CC4A0B5}" type="presOf" srcId="{264C69DC-BC21-4ABC-9E56-DD431FF7DE5D}" destId="{156179E5-3C31-4AE6-AC2A-0560DBF00A94}" srcOrd="0" destOrd="0" presId="urn:microsoft.com/office/officeart/2005/8/layout/vList2"/>
    <dgm:cxn modelId="{EC13719A-628A-4615-8680-0FA9E0D8952B}" srcId="{264C69DC-BC21-4ABC-9E56-DD431FF7DE5D}" destId="{2C2460AF-E9CF-4B40-91BC-94CAFB35796E}" srcOrd="1" destOrd="0" parTransId="{25B23AE1-F6B1-4298-98A5-48A40A804431}" sibTransId="{FD831D2C-DCB3-4939-AC74-E1B2B0E93A86}"/>
    <dgm:cxn modelId="{ED800364-75F3-416B-8D61-78A5FFAA1561}" type="presParOf" srcId="{156179E5-3C31-4AE6-AC2A-0560DBF00A94}" destId="{FF393438-DD4C-4E32-8706-51F4CCD97880}" srcOrd="0" destOrd="0" presId="urn:microsoft.com/office/officeart/2005/8/layout/vList2"/>
    <dgm:cxn modelId="{8B0F00B9-ED7A-45BB-B7F3-B5AF281C96CC}" type="presParOf" srcId="{156179E5-3C31-4AE6-AC2A-0560DBF00A94}" destId="{C3CCF813-D8E1-43D5-A3FC-875D3F733CFF}" srcOrd="1" destOrd="0" presId="urn:microsoft.com/office/officeart/2005/8/layout/vList2"/>
    <dgm:cxn modelId="{6FC2B245-D96C-41F1-B35D-1A5C1AEE267A}" type="presParOf" srcId="{156179E5-3C31-4AE6-AC2A-0560DBF00A94}" destId="{958EA4BD-9093-4317-94F6-0CD3B15F69EC}" srcOrd="2" destOrd="0" presId="urn:microsoft.com/office/officeart/2005/8/layout/vList2"/>
    <dgm:cxn modelId="{02C0A3F0-6A1F-43EF-B0AD-10DB73097132}" type="presParOf" srcId="{156179E5-3C31-4AE6-AC2A-0560DBF00A94}" destId="{FE69F40E-D50E-4DFF-8490-A0243C96D49C}" srcOrd="3" destOrd="0" presId="urn:microsoft.com/office/officeart/2005/8/layout/vList2"/>
    <dgm:cxn modelId="{79DEDDD9-6371-4ECE-81CB-264D5C03D01B}" type="presParOf" srcId="{156179E5-3C31-4AE6-AC2A-0560DBF00A94}" destId="{72ACD55A-2DA6-4A76-A48B-A1A249B6917C}" srcOrd="4" destOrd="0" presId="urn:microsoft.com/office/officeart/2005/8/layout/vList2"/>
  </dgm:cxnLst>
  <dgm:bg/>
  <dgm:whole/>
  <dgm:extLst>
    <a:ext uri="http://schemas.microsoft.com/office/drawing/2008/diagram">
      <dsp:dataModelExt xmlns:dsp="http://schemas.microsoft.com/office/drawing/2008/diagram" relId="rId6" minVer="http://schemas.openxmlformats.org/drawingml/2006/diagram"/>
    </a:ext>
  </dgm:extLst>
</dgm:dataModel>
</file>

<file path=ppt/diagrams/drawing1.xml><?xml version="1.0" encoding="utf-8"?>
<dsp:drawing xmlns:dgm="http://schemas.openxmlformats.org/drawingml/2006/diagram" xmlns:dsp="http://schemas.microsoft.com/office/drawing/2008/diagram" xmlns:a="http://schemas.openxmlformats.org/drawingml/2006/main">
  <dsp:spTree>
    <dsp:nvGrpSpPr>
      <dsp:cNvPr id="0" name=""/>
      <dsp:cNvGrpSpPr/>
    </dsp:nvGrpSpPr>
    <dsp:grpSpPr/>
    <dsp:sp modelId="{FF393438-DD4C-4E32-8706-51F4CCD97880}">
      <dsp:nvSpPr>
        <dsp:cNvPr id="0" name=""/>
        <dsp:cNvSpPr/>
      </dsp:nvSpPr>
      <dsp:spPr>
        <a:xfrm>
          <a:off x="0" y="429"/>
          <a:ext cx="8168582" cy="2179057"/>
        </a:xfrm>
        <a:prstGeom prst="round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just" defTabSz="1066800">
            <a:lnSpc>
              <a:spcPct val="150000"/>
            </a:lnSpc>
            <a:spcBef>
              <a:spcPct val="0"/>
            </a:spcBef>
            <a:spcAft>
              <a:spcPct val="35000"/>
            </a:spcAft>
            <a:buNone/>
          </a:pPr>
          <a:r>
            <a:rPr lang="en-US" sz="2400" kern="1200">
              <a:latin typeface="Arial" panose="020B0604020202020204" pitchFamily="34" charset="0"/>
              <a:cs typeface="Arial" panose="020B0604020202020204" pitchFamily="34" charset="0"/>
            </a:rPr>
            <a:t>Dựa vào tiêu chí đánh giá dự án, giảng viên hướng dẫn cho HV tự đánh giá các dự án mà các nhóm thực hiện, từ đó rút ra những kinh nghiệm cho bản thân về tính thực tiễn của dự án và triển khai các bước tiếp theo.</a:t>
          </a:r>
        </a:p>
      </dsp:txBody>
      <dsp:txXfrm>
        <a:off x="106373" y="106802"/>
        <a:ext cx="7955836" cy="1966311"/>
      </dsp:txXfrm>
    </dsp:sp>
    <dsp:sp modelId="{958EA4BD-9093-4317-94F6-0CD3B15F69EC}">
      <dsp:nvSpPr>
        <dsp:cNvPr id="0" name=""/>
        <dsp:cNvSpPr/>
      </dsp:nvSpPr>
      <dsp:spPr>
        <a:xfrm>
          <a:off x="0" y="2189934"/>
          <a:ext cx="8168582" cy="1799743"/>
        </a:xfrm>
        <a:prstGeom prst="round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Giảng viên cần chỉ ra ưu điểm của mỗi nhóm, chỉ ra những hạn chế cần khắc phục để cho HV biến để thực hiện các dự án tiếp theo</a:t>
          </a:r>
        </a:p>
      </dsp:txBody>
      <dsp:txXfrm>
        <a:off x="87856" y="2277790"/>
        <a:ext cx="7992870" cy="1624031"/>
      </dsp:txXfrm>
    </dsp:sp>
    <dsp:sp modelId="{72ACD55A-2DA6-4A76-A48B-A1A249B6917C}">
      <dsp:nvSpPr>
        <dsp:cNvPr id="0" name=""/>
        <dsp:cNvSpPr/>
      </dsp:nvSpPr>
      <dsp:spPr>
        <a:xfrm>
          <a:off x="0" y="4000126"/>
          <a:ext cx="8168582" cy="1799743"/>
        </a:xfrm>
        <a:prstGeom prst="roundRect">
          <a:avLst/>
        </a:prstGeom>
        <a:solidFill>
          <a:schemeClr val="accent3">
            <a:lumMod val="50000"/>
          </a:schemeClr>
        </a:solidFill>
        <a:ln>
          <a:noFill/>
        </a:ln>
        <a:effectLst>
          <a:outerShdw blurRad="40000" dist="23000" dir="5400000" rotWithShape="0">
            <a:srgbClr val="000000">
              <a:alpha val="35000"/>
            </a:srgbClr>
          </a:outerShdw>
        </a:effectLst>
      </dsp:spPr>
      <dsp:style>
        <a:lnRef idx="0">
          <a:scrgbClr r="0" g="0" b="0"/>
        </a:lnRef>
        <a:fillRef idx="3">
          <a:scrgbClr r="0" g="0" b="0"/>
        </a:fillRef>
        <a:effectRef idx="2">
          <a:scrgbClr r="0" g="0" b="0"/>
        </a:effectRef>
        <a:fontRef idx="minor">
          <a:schemeClr val="lt1"/>
        </a:fontRef>
      </dsp:style>
      <dsp:txBody>
        <a:bodyPr spcFirstLastPara="0" vert="horz" wrap="square" lIns="91440" tIns="91440" rIns="91440" bIns="91440" numCol="1" spcCol="1270" anchor="ctr" anchorCtr="0">
          <a:noAutofit/>
        </a:bodyPr>
        <a:lstStyle/>
        <a:p>
          <a:pPr marL="0" lvl="0" indent="0" algn="l" defTabSz="1066800">
            <a:lnSpc>
              <a:spcPct val="90000"/>
            </a:lnSpc>
            <a:spcBef>
              <a:spcPct val="0"/>
            </a:spcBef>
            <a:spcAft>
              <a:spcPct val="35000"/>
            </a:spcAft>
            <a:buNone/>
          </a:pPr>
          <a:r>
            <a:rPr lang="en-US" sz="2400" kern="1200">
              <a:latin typeface="Arial" panose="020B0604020202020204" pitchFamily="34" charset="0"/>
              <a:cs typeface="Arial" panose="020B0604020202020204" pitchFamily="34" charset="0"/>
            </a:rPr>
            <a:t>Giảng viên cần dựa vào các tiêu chí đã công bố để đánh giá, thông qua đó để đánh giá năng lực của nhóm và của cá nhân.</a:t>
          </a:r>
        </a:p>
      </dsp:txBody>
      <dsp:txXfrm>
        <a:off x="87856" y="4087982"/>
        <a:ext cx="7992870" cy="1624031"/>
      </dsp:txXfrm>
    </dsp:sp>
  </dsp:spTree>
</dsp:drawing>
</file>

<file path=ppt/diagrams/layout1.xml><?xml version="1.0" encoding="utf-8"?>
<dgm:layoutDef xmlns:dgm="http://schemas.openxmlformats.org/drawingml/2006/diagram" xmlns:a="http://schemas.openxmlformats.org/drawingml/2006/main" uniqueId="urn:microsoft.com/office/officeart/2005/8/layout/vList2">
  <dgm:title val=""/>
  <dgm:desc val=""/>
  <dgm:catLst>
    <dgm:cat type="list" pri="3000"/>
    <dgm:cat type="convert" pri="1000"/>
  </dgm:catLst>
  <dgm:sampData>
    <dgm:dataModel>
      <dgm:ptLst>
        <dgm:pt modelId="0" type="doc"/>
        <dgm:pt modelId="1">
          <dgm:prSet phldr="1"/>
        </dgm:pt>
        <dgm:pt modelId="11">
          <dgm:prSet phldr="1"/>
        </dgm:pt>
        <dgm:pt modelId="2">
          <dgm:prSet phldr="1"/>
        </dgm:pt>
        <dgm:pt modelId="21">
          <dgm:prSet phldr="1"/>
        </dgm:pt>
      </dgm:ptLst>
      <dgm:cxnLst>
        <dgm:cxn modelId="4" srcId="0" destId="1" srcOrd="0" destOrd="0"/>
        <dgm:cxn modelId="5" srcId="0" destId="2" srcOrd="1" destOrd="0"/>
        <dgm:cxn modelId="12" srcId="1" destId="11" srcOrd="0" destOrd="0"/>
        <dgm:cxn modelId="23" srcId="2" destId="21" srcOrd="0" destOrd="0"/>
      </dgm:cxnLst>
      <dgm:bg/>
      <dgm:whole/>
    </dgm:dataModel>
  </dgm:sampData>
  <dgm:styleData>
    <dgm:dataModel>
      <dgm:ptLst>
        <dgm:pt modelId="0" type="doc"/>
        <dgm:pt modelId="1"/>
        <dgm:pt modelId="2"/>
      </dgm:ptLst>
      <dgm:cxnLst>
        <dgm:cxn modelId="3" srcId="0" destId="1" srcOrd="0" destOrd="0"/>
        <dgm:cxn modelId="4" srcId="0" destId="2" srcOrd="1" destOrd="0"/>
      </dgm:cxnLst>
      <dgm:bg/>
      <dgm:whole/>
    </dgm:dataModel>
  </dgm:styleData>
  <dgm:clrData>
    <dgm:dataModel>
      <dgm:ptLst>
        <dgm:pt modelId="0" type="doc"/>
        <dgm:pt modelId="1"/>
        <dgm:pt modelId="2"/>
        <dgm:pt modelId="3"/>
        <dgm:pt modelId="4"/>
      </dgm:ptLst>
      <dgm:cxnLst>
        <dgm:cxn modelId="5" srcId="0" destId="1" srcOrd="0" destOrd="0"/>
        <dgm:cxn modelId="6" srcId="0" destId="2" srcOrd="1" destOrd="0"/>
        <dgm:cxn modelId="7" srcId="0" destId="3" srcOrd="2" destOrd="0"/>
        <dgm:cxn modelId="8" srcId="0" destId="4" srcOrd="3" destOrd="0"/>
      </dgm:cxnLst>
      <dgm:bg/>
      <dgm:whole/>
    </dgm:dataModel>
  </dgm:clrData>
  <dgm:layoutNode name="linear">
    <dgm:varLst>
      <dgm:animLvl val="lvl"/>
      <dgm:resizeHandles val="exact"/>
    </dgm:varLst>
    <dgm:alg type="lin">
      <dgm:param type="linDir" val="fromT"/>
      <dgm:param type="vertAlign" val="mid"/>
    </dgm:alg>
    <dgm:shape xmlns:r="http://schemas.openxmlformats.org/officeDocument/2006/relationships" r:blip="">
      <dgm:adjLst/>
    </dgm:shape>
    <dgm:presOf/>
    <dgm:constrLst>
      <dgm:constr type="w" for="ch" forName="parentText" refType="w"/>
      <dgm:constr type="h" for="ch" forName="parentText" refType="primFontSz" refFor="ch" refForName="parentText" fact="0.52"/>
      <dgm:constr type="w" for="ch" forName="childText" refType="w"/>
      <dgm:constr type="h" for="ch" forName="childText" refType="primFontSz" refFor="ch" refForName="parentText" fact="0.46"/>
      <dgm:constr type="h" for="ch" forName="parentText" op="equ"/>
      <dgm:constr type="primFontSz" for="ch" forName="parentText" op="equ" val="65"/>
      <dgm:constr type="primFontSz" for="ch" forName="childText" refType="primFontSz" refFor="ch" refForName="parentText" op="equ"/>
      <dgm:constr type="h" for="ch" forName="spacer" refType="primFontSz" refFor="ch" refForName="parentText" fact="0.08"/>
    </dgm:constrLst>
    <dgm:ruleLst>
      <dgm:rule type="primFontSz" for="ch" forName="parentText" val="5" fact="NaN" max="NaN"/>
    </dgm:ruleLst>
    <dgm:forEach name="Name0" axis="ch" ptType="node">
      <dgm:layoutNode name="parentText" styleLbl="node1">
        <dgm:varLst>
          <dgm:chMax val="0"/>
          <dgm:bulletEnabled val="1"/>
        </dgm:varLst>
        <dgm:alg type="tx">
          <dgm:param type="parTxLTRAlign" val="l"/>
          <dgm:param type="parTxRTLAlign" val="r"/>
        </dgm:alg>
        <dgm:shape xmlns:r="http://schemas.openxmlformats.org/officeDocument/2006/relationships" type="roundRect" r:blip="">
          <dgm:adjLst/>
        </dgm:shape>
        <dgm:presOf axis="self"/>
        <dgm:constrLst>
          <dgm:constr type="tMarg" refType="primFontSz" fact="0.3"/>
          <dgm:constr type="bMarg" refType="primFontSz" fact="0.3"/>
          <dgm:constr type="lMarg" refType="primFontSz" fact="0.3"/>
          <dgm:constr type="rMarg" refType="primFontSz" fact="0.3"/>
        </dgm:constrLst>
        <dgm:ruleLst>
          <dgm:rule type="h" val="INF" fact="NaN" max="NaN"/>
        </dgm:ruleLst>
      </dgm:layoutNode>
      <dgm:choose name="Name1">
        <dgm:if name="Name2" axis="ch" ptType="node" func="cnt" op="gte" val="1">
          <dgm:layoutNode name="childText" styleLbl="revTx">
            <dgm:varLst>
              <dgm:bulletEnabled val="1"/>
            </dgm:varLst>
            <dgm:alg type="tx">
              <dgm:param type="stBulletLvl" val="1"/>
              <dgm:param type="lnSpAfChP" val="20"/>
            </dgm:alg>
            <dgm:shape xmlns:r="http://schemas.openxmlformats.org/officeDocument/2006/relationships" type="rect" r:blip="">
              <dgm:adjLst/>
            </dgm:shape>
            <dgm:presOf axis="des" ptType="node"/>
            <dgm:constrLst>
              <dgm:constr type="tMarg" refType="primFontSz" fact="0.1"/>
              <dgm:constr type="bMarg" refType="primFontSz" fact="0.1"/>
              <dgm:constr type="lMarg" refType="w" fact="0.09"/>
            </dgm:constrLst>
            <dgm:ruleLst>
              <dgm:rule type="h" val="INF" fact="NaN" max="NaN"/>
            </dgm:ruleLst>
          </dgm:layoutNode>
        </dgm:if>
        <dgm:else name="Name3">
          <dgm:choose name="Name4">
            <dgm:if name="Name5" axis="par ch" ptType="doc node" func="cnt" op="gte" val="2">
              <dgm:forEach name="Name6" axis="followSib" ptType="sibTrans" cnt="1">
                <dgm:layoutNode name="spacer">
                  <dgm:alg type="sp"/>
                  <dgm:shape xmlns:r="http://schemas.openxmlformats.org/officeDocument/2006/relationships" r:blip="">
                    <dgm:adjLst/>
                  </dgm:shape>
                  <dgm:presOf/>
                  <dgm:constrLst/>
                  <dgm:ruleLst/>
                </dgm:layoutNode>
              </dgm:forEach>
            </dgm:if>
            <dgm:else name="Name7"/>
          </dgm:choose>
        </dgm:else>
      </dgm:choose>
    </dgm:forEach>
  </dgm:layoutNode>
</dgm:layoutDef>
</file>

<file path=ppt/diagrams/quickStyle1.xml><?xml version="1.0" encoding="utf-8"?>
<dgm:styleDef xmlns:dgm="http://schemas.openxmlformats.org/drawingml/2006/diagram" xmlns:a="http://schemas.openxmlformats.org/drawingml/2006/main" uniqueId="urn:microsoft.com/office/officeart/2005/8/quickstyle/simple4">
  <dgm:title val=""/>
  <dgm:desc val=""/>
  <dgm:catLst>
    <dgm:cat type="simple" pri="10400"/>
  </dgm:catLst>
  <dgm:scene3d>
    <a:camera prst="orthographicFront"/>
    <a:lightRig rig="threePt" dir="t"/>
  </dgm:scene3d>
  <dgm:styleLbl name="node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l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vennNode1">
    <dgm:scene3d>
      <a:camera prst="orthographicFront"/>
      <a:lightRig rig="threePt" dir="t"/>
    </dgm:scene3d>
    <dgm:sp3d/>
    <dgm:txPr/>
    <dgm:style>
      <a:lnRef idx="0">
        <a:scrgbClr r="0" g="0" b="0"/>
      </a:lnRef>
      <a:fillRef idx="3">
        <a:scrgbClr r="0" g="0" b="0"/>
      </a:fillRef>
      <a:effectRef idx="0">
        <a:scrgbClr r="0" g="0" b="0"/>
      </a:effectRef>
      <a:fontRef idx="minor">
        <a:schemeClr val="tx1"/>
      </a:fontRef>
    </dgm:style>
  </dgm:styleLbl>
  <dgm:styleLbl name="alignNode1">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node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node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align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bgImgPlace1">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f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bgSib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sib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callout">
    <dgm:scene3d>
      <a:camera prst="orthographicFront"/>
      <a:lightRig rig="threePt" dir="t"/>
    </dgm:scene3d>
    <dgm:sp3d/>
    <dgm:txPr/>
    <dgm:style>
      <a:lnRef idx="2">
        <a:scrgbClr r="0" g="0" b="0"/>
      </a:lnRef>
      <a:fillRef idx="1">
        <a:scrgbClr r="0" g="0" b="0"/>
      </a:fillRef>
      <a:effectRef idx="1">
        <a:scrgbClr r="0" g="0" b="0"/>
      </a:effectRef>
      <a:fontRef idx="minor"/>
    </dgm:style>
  </dgm:styleLbl>
  <dgm:styleLbl name="asst0">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3">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asst4">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1">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2">
    <dgm:scene3d>
      <a:camera prst="orthographicFront"/>
      <a:lightRig rig="threePt" dir="t"/>
    </dgm:scene3d>
    <dgm:sp3d/>
    <dgm:txPr/>
    <dgm:style>
      <a:lnRef idx="0">
        <a:scrgbClr r="0" g="0" b="0"/>
      </a:lnRef>
      <a:fillRef idx="3">
        <a:scrgbClr r="0" g="0" b="0"/>
      </a:fillRef>
      <a:effectRef idx="2">
        <a:scrgbClr r="0" g="0" b="0"/>
      </a:effectRef>
      <a:fontRef idx="minor">
        <a:schemeClr val="lt1"/>
      </a:fontRef>
    </dgm:style>
  </dgm:styleLbl>
  <dgm:styleLbl name="parChTrans2D3">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2D4">
    <dgm:scene3d>
      <a:camera prst="orthographicFront"/>
      <a:lightRig rig="threePt" dir="t"/>
    </dgm:scene3d>
    <dgm:sp3d/>
    <dgm:txPr/>
    <dgm:style>
      <a:lnRef idx="1">
        <a:scrgbClr r="0" g="0" b="0"/>
      </a:lnRef>
      <a:fillRef idx="3">
        <a:scrgbClr r="0" g="0" b="0"/>
      </a:fillRef>
      <a:effectRef idx="2">
        <a:scrgbClr r="0" g="0" b="0"/>
      </a:effectRef>
      <a:fontRef idx="minor">
        <a:schemeClr val="lt1"/>
      </a:fontRef>
    </dgm:style>
  </dgm:styleLbl>
  <dgm:styleLbl name="parChTrans1D1">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2">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3">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parChTrans1D4">
    <dgm:scene3d>
      <a:camera prst="orthographicFront"/>
      <a:lightRig rig="threePt" dir="t"/>
    </dgm:scene3d>
    <dgm:sp3d/>
    <dgm:txPr/>
    <dgm:style>
      <a:lnRef idx="1">
        <a:scrgbClr r="0" g="0" b="0"/>
      </a:lnRef>
      <a:fillRef idx="0">
        <a:scrgbClr r="0" g="0" b="0"/>
      </a:fillRef>
      <a:effectRef idx="0">
        <a:scrgbClr r="0" g="0" b="0"/>
      </a:effectRef>
      <a:fontRef idx="minor"/>
    </dgm:style>
  </dgm:styleLbl>
  <dgm:styleLbl name="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con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tr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F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Align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solidBgAcc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align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AccFollowNode1">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0">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2">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3">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fgAcc4">
    <dgm:scene3d>
      <a:camera prst="orthographicFront"/>
      <a:lightRig rig="threePt" dir="t"/>
    </dgm:scene3d>
    <dgm:sp3d/>
    <dgm:txPr/>
    <dgm:style>
      <a:lnRef idx="1">
        <a:scrgbClr r="0" g="0" b="0"/>
      </a:lnRef>
      <a:fillRef idx="1">
        <a:scrgbClr r="0" g="0" b="0"/>
      </a:fillRef>
      <a:effectRef idx="0">
        <a:scrgbClr r="0" g="0" b="0"/>
      </a:effectRef>
      <a:fontRef idx="minor"/>
    </dgm:style>
  </dgm:styleLbl>
  <dgm:styleLbl name="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dkBgShp">
    <dgm:scene3d>
      <a:camera prst="orthographicFront"/>
      <a:lightRig rig="threePt" dir="t"/>
    </dgm:scene3d>
    <dgm:sp3d/>
    <dgm:txPr/>
    <dgm:style>
      <a:lnRef idx="0">
        <a:scrgbClr r="0" g="0" b="0"/>
      </a:lnRef>
      <a:fillRef idx="1">
        <a:scrgbClr r="0" g="0" b="0"/>
      </a:fillRef>
      <a:effectRef idx="2">
        <a:scrgbClr r="0" g="0" b="0"/>
      </a:effectRef>
      <a:fontRef idx="minor"/>
    </dgm:style>
  </dgm:styleLbl>
  <dgm:styleLbl name="trBgShp">
    <dgm:scene3d>
      <a:camera prst="orthographicFront"/>
      <a:lightRig rig="threePt" dir="t"/>
    </dgm:scene3d>
    <dgm:sp3d/>
    <dgm:txPr/>
    <dgm:style>
      <a:lnRef idx="0">
        <a:scrgbClr r="0" g="0" b="0"/>
      </a:lnRef>
      <a:fillRef idx="1">
        <a:scrgbClr r="0" g="0" b="0"/>
      </a:fillRef>
      <a:effectRef idx="0">
        <a:scrgbClr r="0" g="0" b="0"/>
      </a:effectRef>
      <a:fontRef idx="minor"/>
    </dgm:style>
  </dgm:styleLbl>
  <dgm:styleLbl name="fgShp">
    <dgm:scene3d>
      <a:camera prst="orthographicFront"/>
      <a:lightRig rig="threePt" dir="t"/>
    </dgm:scene3d>
    <dgm:sp3d/>
    <dgm:txPr/>
    <dgm:style>
      <a:lnRef idx="0">
        <a:scrgbClr r="0" g="0" b="0"/>
      </a:lnRef>
      <a:fillRef idx="3">
        <a:scrgbClr r="0" g="0" b="0"/>
      </a:fillRef>
      <a:effectRef idx="2">
        <a:scrgbClr r="0" g="0" b="0"/>
      </a:effectRef>
      <a:fontRef idx="minor"/>
    </dgm:style>
  </dgm:styleLbl>
  <dgm:styleLbl name="revTx">
    <dgm:scene3d>
      <a:camera prst="orthographicFront"/>
      <a:lightRig rig="threePt" dir="t"/>
    </dgm:scene3d>
    <dgm:sp3d/>
    <dgm:txPr/>
    <dgm:style>
      <a:lnRef idx="0">
        <a:scrgbClr r="0" g="0" b="0"/>
      </a:lnRef>
      <a:fillRef idx="0">
        <a:scrgbClr r="0" g="0" b="0"/>
      </a:fillRef>
      <a:effectRef idx="0">
        <a:scrgbClr r="0" g="0" b="0"/>
      </a:effectRef>
      <a:fontRef idx="minor"/>
    </dgm:style>
  </dgm:styleLbl>
</dgm:styleDef>
</file>

<file path=ppt/notesMasters/_rels/notesMaster1.xml.rels><?xml version="1.0" encoding="UTF-8" standalone="yes"?>
<Relationships xmlns="http://schemas.openxmlformats.org/package/2006/relationships"><Relationship Id="rId1" Type="http://schemas.openxmlformats.org/officeDocument/2006/relationships/theme" Target="../theme/theme3.xml"/></Relationships>
</file>

<file path=ppt/notesMasters/notesMaster1.xml><?xml version="1.0" encoding="utf-8"?>
<p:notes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Header Placeholder 1"/>
          <p:cNvSpPr>
            <a:spLocks noGrp="1"/>
          </p:cNvSpPr>
          <p:nvPr>
            <p:ph type="hdr" sz="quarter"/>
          </p:nvPr>
        </p:nvSpPr>
        <p:spPr>
          <a:xfrm>
            <a:off x="0" y="0"/>
            <a:ext cx="2971800" cy="458788"/>
          </a:xfrm>
          <a:prstGeom prst="rect">
            <a:avLst/>
          </a:prstGeom>
        </p:spPr>
        <p:txBody>
          <a:bodyPr vert="horz" lIns="91440" tIns="45720" rIns="91440" bIns="45720" rtlCol="0"/>
          <a:lstStyle>
            <a:lvl1pPr algn="l">
              <a:defRPr sz="1200"/>
            </a:lvl1pPr>
          </a:lstStyle>
          <a:p>
            <a:endParaRPr lang="en-US"/>
          </a:p>
        </p:txBody>
      </p:sp>
      <p:sp>
        <p:nvSpPr>
          <p:cNvPr id="3" name="Date Placeholder 2"/>
          <p:cNvSpPr>
            <a:spLocks noGrp="1"/>
          </p:cNvSpPr>
          <p:nvPr>
            <p:ph type="dt" idx="1"/>
          </p:nvPr>
        </p:nvSpPr>
        <p:spPr>
          <a:xfrm>
            <a:off x="3884613" y="0"/>
            <a:ext cx="2971800" cy="458788"/>
          </a:xfrm>
          <a:prstGeom prst="rect">
            <a:avLst/>
          </a:prstGeom>
        </p:spPr>
        <p:txBody>
          <a:bodyPr vert="horz" lIns="91440" tIns="45720" rIns="91440" bIns="45720" rtlCol="0"/>
          <a:lstStyle>
            <a:lvl1pPr algn="r">
              <a:defRPr sz="1200"/>
            </a:lvl1pPr>
          </a:lstStyle>
          <a:p>
            <a:fld id="{CB43FC38-F2C9-4F00-A250-CBE9E45E5817}" type="datetimeFigureOut">
              <a:rPr lang="en-US" smtClean="0"/>
              <a:t>11/23/24</a:t>
            </a:fld>
            <a:endParaRPr lang="en-US"/>
          </a:p>
        </p:txBody>
      </p:sp>
      <p:sp>
        <p:nvSpPr>
          <p:cNvPr id="4" name="Slide Image Placeholder 3"/>
          <p:cNvSpPr>
            <a:spLocks noGrp="1" noRot="1" noChangeAspect="1"/>
          </p:cNvSpPr>
          <p:nvPr>
            <p:ph type="sldImg" idx="2"/>
          </p:nvPr>
        </p:nvSpPr>
        <p:spPr>
          <a:xfrm>
            <a:off x="1371600" y="1143000"/>
            <a:ext cx="4114800" cy="3086100"/>
          </a:xfrm>
          <a:prstGeom prst="rect">
            <a:avLst/>
          </a:prstGeom>
          <a:noFill/>
          <a:ln w="12700">
            <a:solidFill>
              <a:prstClr val="black"/>
            </a:solidFill>
          </a:ln>
        </p:spPr>
        <p:txBody>
          <a:bodyPr vert="horz" lIns="91440" tIns="45720" rIns="91440" bIns="45720" rtlCol="0" anchor="ctr"/>
          <a:lstStyle/>
          <a:p>
            <a:endParaRPr lang="en-US"/>
          </a:p>
        </p:txBody>
      </p:sp>
      <p:sp>
        <p:nvSpPr>
          <p:cNvPr id="5" name="Notes Placeholder 4"/>
          <p:cNvSpPr>
            <a:spLocks noGrp="1"/>
          </p:cNvSpPr>
          <p:nvPr>
            <p:ph type="body" sz="quarter" idx="3"/>
          </p:nvPr>
        </p:nvSpPr>
        <p:spPr>
          <a:xfrm>
            <a:off x="685800" y="4400550"/>
            <a:ext cx="5486400" cy="3600450"/>
          </a:xfrm>
          <a:prstGeom prst="rect">
            <a:avLst/>
          </a:prstGeom>
        </p:spPr>
        <p:txBody>
          <a:bodyPr vert="horz" lIns="91440" tIns="45720" rIns="91440" bIns="45720" rtlCol="0"/>
          <a:lstStyle/>
          <a:p>
            <a:pPr lvl="0"/>
            <a:r>
              <a:rPr lang="en-US"/>
              <a:t>Click to edit Master text styles</a:t>
            </a:r>
          </a:p>
          <a:p>
            <a:pPr lvl="1"/>
            <a:r>
              <a:rPr lang="en-US"/>
              <a:t>Second level</a:t>
            </a:r>
          </a:p>
          <a:p>
            <a:pPr lvl="2"/>
            <a:r>
              <a:rPr lang="en-US"/>
              <a:t>Third level</a:t>
            </a:r>
          </a:p>
          <a:p>
            <a:pPr lvl="3"/>
            <a:r>
              <a:rPr lang="en-US"/>
              <a:t>Fourth level</a:t>
            </a:r>
          </a:p>
          <a:p>
            <a:pPr lvl="4"/>
            <a:r>
              <a:rPr lang="en-US"/>
              <a:t>Fifth level</a:t>
            </a:r>
          </a:p>
        </p:txBody>
      </p:sp>
      <p:sp>
        <p:nvSpPr>
          <p:cNvPr id="6" name="Footer Placeholder 5"/>
          <p:cNvSpPr>
            <a:spLocks noGrp="1"/>
          </p:cNvSpPr>
          <p:nvPr>
            <p:ph type="ftr" sz="quarter" idx="4"/>
          </p:nvPr>
        </p:nvSpPr>
        <p:spPr>
          <a:xfrm>
            <a:off x="0" y="8685213"/>
            <a:ext cx="2971800" cy="458787"/>
          </a:xfrm>
          <a:prstGeom prst="rect">
            <a:avLst/>
          </a:prstGeom>
        </p:spPr>
        <p:txBody>
          <a:bodyPr vert="horz" lIns="91440" tIns="45720" rIns="91440" bIns="45720" rtlCol="0" anchor="b"/>
          <a:lstStyle>
            <a:lvl1pPr algn="l">
              <a:defRPr sz="1200"/>
            </a:lvl1pPr>
          </a:lstStyle>
          <a:p>
            <a:endParaRPr lang="en-US"/>
          </a:p>
        </p:txBody>
      </p:sp>
      <p:sp>
        <p:nvSpPr>
          <p:cNvPr id="7" name="Slide Number Placeholder 6"/>
          <p:cNvSpPr>
            <a:spLocks noGrp="1"/>
          </p:cNvSpPr>
          <p:nvPr>
            <p:ph type="sldNum" sz="quarter" idx="5"/>
          </p:nvPr>
        </p:nvSpPr>
        <p:spPr>
          <a:xfrm>
            <a:off x="3884613" y="8685213"/>
            <a:ext cx="2971800" cy="458787"/>
          </a:xfrm>
          <a:prstGeom prst="rect">
            <a:avLst/>
          </a:prstGeom>
        </p:spPr>
        <p:txBody>
          <a:bodyPr vert="horz" lIns="91440" tIns="45720" rIns="91440" bIns="45720" rtlCol="0" anchor="b"/>
          <a:lstStyle>
            <a:lvl1pPr algn="r">
              <a:defRPr sz="1200"/>
            </a:lvl1pPr>
          </a:lstStyle>
          <a:p>
            <a:fld id="{389A0C6D-7147-4045-A7C7-2D73AFB584D9}" type="slidenum">
              <a:rPr lang="en-US" smtClean="0"/>
              <a:t>‹#›</a:t>
            </a:fld>
            <a:endParaRPr lang="en-US"/>
          </a:p>
        </p:txBody>
      </p:sp>
    </p:spTree>
    <p:extLst>
      <p:ext uri="{BB962C8B-B14F-4D97-AF65-F5344CB8AC3E}">
        <p14:creationId xmlns:p14="http://schemas.microsoft.com/office/powerpoint/2010/main" val="3118709432"/>
      </p:ext>
    </p:extLst>
  </p:cSld>
  <p:clrMap bg1="lt1" tx1="dk1" bg2="lt2" tx2="dk2" accent1="accent1" accent2="accent2" accent3="accent3" accent4="accent4" accent5="accent5" accent6="accent6" hlink="hlink" folHlink="folHlink"/>
  <p:notesStyle>
    <a:lvl1pPr marL="0" algn="l" defTabSz="914400" rtl="0" eaLnBrk="1" latinLnBrk="0" hangingPunct="1">
      <a:defRPr sz="1200" kern="1200">
        <a:solidFill>
          <a:schemeClr val="tx1"/>
        </a:solidFill>
        <a:latin typeface="+mn-lt"/>
        <a:ea typeface="+mn-ea"/>
        <a:cs typeface="+mn-cs"/>
      </a:defRPr>
    </a:lvl1pPr>
    <a:lvl2pPr marL="457200" algn="l" defTabSz="914400" rtl="0" eaLnBrk="1" latinLnBrk="0" hangingPunct="1">
      <a:defRPr sz="1200" kern="1200">
        <a:solidFill>
          <a:schemeClr val="tx1"/>
        </a:solidFill>
        <a:latin typeface="+mn-lt"/>
        <a:ea typeface="+mn-ea"/>
        <a:cs typeface="+mn-cs"/>
      </a:defRPr>
    </a:lvl2pPr>
    <a:lvl3pPr marL="914400" algn="l" defTabSz="914400" rtl="0" eaLnBrk="1" latinLnBrk="0" hangingPunct="1">
      <a:defRPr sz="1200" kern="1200">
        <a:solidFill>
          <a:schemeClr val="tx1"/>
        </a:solidFill>
        <a:latin typeface="+mn-lt"/>
        <a:ea typeface="+mn-ea"/>
        <a:cs typeface="+mn-cs"/>
      </a:defRPr>
    </a:lvl3pPr>
    <a:lvl4pPr marL="1371600" algn="l" defTabSz="914400" rtl="0" eaLnBrk="1" latinLnBrk="0" hangingPunct="1">
      <a:defRPr sz="1200" kern="1200">
        <a:solidFill>
          <a:schemeClr val="tx1"/>
        </a:solidFill>
        <a:latin typeface="+mn-lt"/>
        <a:ea typeface="+mn-ea"/>
        <a:cs typeface="+mn-cs"/>
      </a:defRPr>
    </a:lvl4pPr>
    <a:lvl5pPr marL="1828800" algn="l" defTabSz="914400" rtl="0" eaLnBrk="1" latinLnBrk="0" hangingPunct="1">
      <a:defRPr sz="1200" kern="1200">
        <a:solidFill>
          <a:schemeClr val="tx1"/>
        </a:solidFill>
        <a:latin typeface="+mn-lt"/>
        <a:ea typeface="+mn-ea"/>
        <a:cs typeface="+mn-cs"/>
      </a:defRPr>
    </a:lvl5pPr>
    <a:lvl6pPr marL="2286000" algn="l" defTabSz="914400" rtl="0" eaLnBrk="1" latinLnBrk="0" hangingPunct="1">
      <a:defRPr sz="1200" kern="1200">
        <a:solidFill>
          <a:schemeClr val="tx1"/>
        </a:solidFill>
        <a:latin typeface="+mn-lt"/>
        <a:ea typeface="+mn-ea"/>
        <a:cs typeface="+mn-cs"/>
      </a:defRPr>
    </a:lvl6pPr>
    <a:lvl7pPr marL="2743200" algn="l" defTabSz="914400" rtl="0" eaLnBrk="1" latinLnBrk="0" hangingPunct="1">
      <a:defRPr sz="1200" kern="1200">
        <a:solidFill>
          <a:schemeClr val="tx1"/>
        </a:solidFill>
        <a:latin typeface="+mn-lt"/>
        <a:ea typeface="+mn-ea"/>
        <a:cs typeface="+mn-cs"/>
      </a:defRPr>
    </a:lvl7pPr>
    <a:lvl8pPr marL="3200400" algn="l" defTabSz="914400" rtl="0" eaLnBrk="1" latinLnBrk="0" hangingPunct="1">
      <a:defRPr sz="1200" kern="1200">
        <a:solidFill>
          <a:schemeClr val="tx1"/>
        </a:solidFill>
        <a:latin typeface="+mn-lt"/>
        <a:ea typeface="+mn-ea"/>
        <a:cs typeface="+mn-cs"/>
      </a:defRPr>
    </a:lvl8pPr>
    <a:lvl9pPr marL="3657600" algn="l" defTabSz="914400" rtl="0" eaLnBrk="1" latinLnBrk="0" hangingPunct="1">
      <a:defRPr sz="1200" kern="1200">
        <a:solidFill>
          <a:schemeClr val="tx1"/>
        </a:solidFill>
        <a:latin typeface="+mn-lt"/>
        <a:ea typeface="+mn-ea"/>
        <a:cs typeface="+mn-cs"/>
      </a:defRPr>
    </a:lvl9pPr>
  </p:notesStyle>
</p:notesMaster>
</file>

<file path=ppt/notesSlides/_rels/notesSlide1.xml.rels><?xml version="1.0" encoding="UTF-8" standalone="yes"?>
<Relationships xmlns="http://schemas.openxmlformats.org/package/2006/relationships"><Relationship Id="rId2" Type="http://schemas.openxmlformats.org/officeDocument/2006/relationships/slide" Target="../slides/slide2.xml"/><Relationship Id="rId1" Type="http://schemas.openxmlformats.org/officeDocument/2006/relationships/notesMaster" Target="../notesMasters/notesMaster1.xml"/></Relationships>
</file>

<file path=ppt/notesSlides/_rels/notesSlide10.xml.rels><?xml version="1.0" encoding="UTF-8" standalone="yes"?>
<Relationships xmlns="http://schemas.openxmlformats.org/package/2006/relationships"><Relationship Id="rId2" Type="http://schemas.openxmlformats.org/officeDocument/2006/relationships/slide" Target="../slides/slide71.xml"/><Relationship Id="rId1" Type="http://schemas.openxmlformats.org/officeDocument/2006/relationships/notesMaster" Target="../notesMasters/notesMaster1.xml"/></Relationships>
</file>

<file path=ppt/notesSlides/_rels/notesSlide11.xml.rels><?xml version="1.0" encoding="UTF-8" standalone="yes"?>
<Relationships xmlns="http://schemas.openxmlformats.org/package/2006/relationships"><Relationship Id="rId2" Type="http://schemas.openxmlformats.org/officeDocument/2006/relationships/slide" Target="../slides/slide75.xml"/><Relationship Id="rId1" Type="http://schemas.openxmlformats.org/officeDocument/2006/relationships/notesMaster" Target="../notesMasters/notesMaster1.xml"/></Relationships>
</file>

<file path=ppt/notesSlides/_rels/notesSlide12.xml.rels><?xml version="1.0" encoding="UTF-8" standalone="yes"?>
<Relationships xmlns="http://schemas.openxmlformats.org/package/2006/relationships"><Relationship Id="rId2" Type="http://schemas.openxmlformats.org/officeDocument/2006/relationships/slide" Target="../slides/slide76.xml"/><Relationship Id="rId1" Type="http://schemas.openxmlformats.org/officeDocument/2006/relationships/notesMaster" Target="../notesMasters/notesMaster1.xml"/></Relationships>
</file>

<file path=ppt/notesSlides/_rels/notesSlide13.xml.rels><?xml version="1.0" encoding="UTF-8" standalone="yes"?>
<Relationships xmlns="http://schemas.openxmlformats.org/package/2006/relationships"><Relationship Id="rId2" Type="http://schemas.openxmlformats.org/officeDocument/2006/relationships/slide" Target="../slides/slide77.xml"/><Relationship Id="rId1" Type="http://schemas.openxmlformats.org/officeDocument/2006/relationships/notesMaster" Target="../notesMasters/notesMaster1.xml"/></Relationships>
</file>

<file path=ppt/notesSlides/_rels/notesSlide14.xml.rels><?xml version="1.0" encoding="UTF-8" standalone="yes"?>
<Relationships xmlns="http://schemas.openxmlformats.org/package/2006/relationships"><Relationship Id="rId2" Type="http://schemas.openxmlformats.org/officeDocument/2006/relationships/slide" Target="../slides/slide79.xml"/><Relationship Id="rId1" Type="http://schemas.openxmlformats.org/officeDocument/2006/relationships/notesMaster" Target="../notesMasters/notesMaster1.xml"/></Relationships>
</file>

<file path=ppt/notesSlides/_rels/notesSlide15.xml.rels><?xml version="1.0" encoding="UTF-8" standalone="yes"?>
<Relationships xmlns="http://schemas.openxmlformats.org/package/2006/relationships"><Relationship Id="rId2" Type="http://schemas.openxmlformats.org/officeDocument/2006/relationships/slide" Target="../slides/slide91.xml"/><Relationship Id="rId1" Type="http://schemas.openxmlformats.org/officeDocument/2006/relationships/notesMaster" Target="../notesMasters/notesMaster1.xml"/></Relationships>
</file>

<file path=ppt/notesSlides/_rels/notesSlide2.xml.rels><?xml version="1.0" encoding="UTF-8" standalone="yes"?>
<Relationships xmlns="http://schemas.openxmlformats.org/package/2006/relationships"><Relationship Id="rId2" Type="http://schemas.openxmlformats.org/officeDocument/2006/relationships/slide" Target="../slides/slide3.xml"/><Relationship Id="rId1" Type="http://schemas.openxmlformats.org/officeDocument/2006/relationships/notesMaster" Target="../notesMasters/notesMaster1.xml"/></Relationships>
</file>

<file path=ppt/notesSlides/_rels/notesSlide3.xml.rels><?xml version="1.0" encoding="UTF-8" standalone="yes"?>
<Relationships xmlns="http://schemas.openxmlformats.org/package/2006/relationships"><Relationship Id="rId2" Type="http://schemas.openxmlformats.org/officeDocument/2006/relationships/slide" Target="../slides/slide5.xml"/><Relationship Id="rId1" Type="http://schemas.openxmlformats.org/officeDocument/2006/relationships/notesMaster" Target="../notesMasters/notesMaster1.xml"/></Relationships>
</file>

<file path=ppt/notesSlides/_rels/notesSlide4.xml.rels><?xml version="1.0" encoding="UTF-8" standalone="yes"?>
<Relationships xmlns="http://schemas.openxmlformats.org/package/2006/relationships"><Relationship Id="rId2" Type="http://schemas.openxmlformats.org/officeDocument/2006/relationships/slide" Target="../slides/slide6.xml"/><Relationship Id="rId1" Type="http://schemas.openxmlformats.org/officeDocument/2006/relationships/notesMaster" Target="../notesMasters/notesMaster1.xml"/></Relationships>
</file>

<file path=ppt/notesSlides/_rels/notesSlide5.xml.rels><?xml version="1.0" encoding="UTF-8" standalone="yes"?>
<Relationships xmlns="http://schemas.openxmlformats.org/package/2006/relationships"><Relationship Id="rId2" Type="http://schemas.openxmlformats.org/officeDocument/2006/relationships/slide" Target="../slides/slide14.xml"/><Relationship Id="rId1" Type="http://schemas.openxmlformats.org/officeDocument/2006/relationships/notesMaster" Target="../notesMasters/notesMaster1.xml"/></Relationships>
</file>

<file path=ppt/notesSlides/_rels/notesSlide6.xml.rels><?xml version="1.0" encoding="UTF-8" standalone="yes"?>
<Relationships xmlns="http://schemas.openxmlformats.org/package/2006/relationships"><Relationship Id="rId2" Type="http://schemas.openxmlformats.org/officeDocument/2006/relationships/slide" Target="../slides/slide32.xml"/><Relationship Id="rId1" Type="http://schemas.openxmlformats.org/officeDocument/2006/relationships/notesMaster" Target="../notesMasters/notesMaster1.xml"/></Relationships>
</file>

<file path=ppt/notesSlides/_rels/notesSlide7.xml.rels><?xml version="1.0" encoding="UTF-8" standalone="yes"?>
<Relationships xmlns="http://schemas.openxmlformats.org/package/2006/relationships"><Relationship Id="rId2" Type="http://schemas.openxmlformats.org/officeDocument/2006/relationships/slide" Target="../slides/slide44.xml"/><Relationship Id="rId1" Type="http://schemas.openxmlformats.org/officeDocument/2006/relationships/notesMaster" Target="../notesMasters/notesMaster1.xml"/></Relationships>
</file>

<file path=ppt/notesSlides/_rels/notesSlide8.xml.rels><?xml version="1.0" encoding="UTF-8" standalone="yes"?>
<Relationships xmlns="http://schemas.openxmlformats.org/package/2006/relationships"><Relationship Id="rId2" Type="http://schemas.openxmlformats.org/officeDocument/2006/relationships/slide" Target="../slides/slide51.xml"/><Relationship Id="rId1" Type="http://schemas.openxmlformats.org/officeDocument/2006/relationships/notesMaster" Target="../notesMasters/notesMaster1.xml"/></Relationships>
</file>

<file path=ppt/notesSlides/_rels/notesSlide9.xml.rels><?xml version="1.0" encoding="UTF-8" standalone="yes"?>
<Relationships xmlns="http://schemas.openxmlformats.org/package/2006/relationships"><Relationship Id="rId2" Type="http://schemas.openxmlformats.org/officeDocument/2006/relationships/slide" Target="../slides/slide68.xml"/><Relationship Id="rId1" Type="http://schemas.openxmlformats.org/officeDocument/2006/relationships/notesMaster" Target="../notesMasters/notesMaster1.xml"/></Relationships>
</file>

<file path=ppt/notesSlides/notesSlide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0000"/>
              </a:lnSpc>
              <a:spcBef>
                <a:spcPts val="300"/>
              </a:spcBef>
              <a:spcAft>
                <a:spcPts val="100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2</a:t>
            </a:fld>
            <a:endParaRPr lang="en-US"/>
          </a:p>
        </p:txBody>
      </p:sp>
    </p:spTree>
    <p:extLst>
      <p:ext uri="{BB962C8B-B14F-4D97-AF65-F5344CB8AC3E}">
        <p14:creationId xmlns:p14="http://schemas.microsoft.com/office/powerpoint/2010/main" val="2067520221"/>
      </p:ext>
    </p:extLst>
  </p:cSld>
  <p:clrMapOvr>
    <a:masterClrMapping/>
  </p:clrMapOvr>
</p:notes>
</file>

<file path=ppt/notesSlides/notesSlide10.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10DEFDB-F5F4-C2BC-AAAF-755041A1FAA7}"/>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D1CCC48-FA20-34E1-E204-923D91FC1D9E}"/>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68EC4F9A-A92D-78BC-FA0A-95E750940E3B}"/>
              </a:ext>
            </a:extLst>
          </p:cNvPr>
          <p:cNvSpPr>
            <a:spLocks noGrp="1"/>
          </p:cNvSpPr>
          <p:nvPr>
            <p:ph type="body" idx="1"/>
          </p:nvPr>
        </p:nvSpPr>
        <p:spPr/>
        <p:txBody>
          <a:bodyPr/>
          <a:lstStyle/>
          <a:p>
            <a:endParaRPr lang="en-VN"/>
          </a:p>
        </p:txBody>
      </p:sp>
      <p:sp>
        <p:nvSpPr>
          <p:cNvPr id="4" name="Slide Number Placeholder 3">
            <a:extLst>
              <a:ext uri="{FF2B5EF4-FFF2-40B4-BE49-F238E27FC236}">
                <a16:creationId xmlns:a16="http://schemas.microsoft.com/office/drawing/2014/main" id="{AC90BA5B-AD33-D6C4-9A32-38890A416BE8}"/>
              </a:ext>
            </a:extLst>
          </p:cNvPr>
          <p:cNvSpPr>
            <a:spLocks noGrp="1"/>
          </p:cNvSpPr>
          <p:nvPr>
            <p:ph type="sldNum" sz="quarter" idx="5"/>
          </p:nvPr>
        </p:nvSpPr>
        <p:spPr/>
        <p:txBody>
          <a:bodyPr/>
          <a:lstStyle/>
          <a:p>
            <a:fld id="{389A0C6D-7147-4045-A7C7-2D73AFB584D9}" type="slidenum">
              <a:rPr lang="en-US" smtClean="0"/>
              <a:t>71</a:t>
            </a:fld>
            <a:endParaRPr lang="en-US"/>
          </a:p>
        </p:txBody>
      </p:sp>
    </p:spTree>
    <p:extLst>
      <p:ext uri="{BB962C8B-B14F-4D97-AF65-F5344CB8AC3E}">
        <p14:creationId xmlns:p14="http://schemas.microsoft.com/office/powerpoint/2010/main" val="3591885246"/>
      </p:ext>
    </p:extLst>
  </p:cSld>
  <p:clrMapOvr>
    <a:masterClrMapping/>
  </p:clrMapOvr>
</p:notes>
</file>

<file path=ppt/notesSlides/notesSlide11.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75</a:t>
            </a:fld>
            <a:endParaRPr lang="en-US"/>
          </a:p>
        </p:txBody>
      </p:sp>
    </p:spTree>
    <p:extLst>
      <p:ext uri="{BB962C8B-B14F-4D97-AF65-F5344CB8AC3E}">
        <p14:creationId xmlns:p14="http://schemas.microsoft.com/office/powerpoint/2010/main" val="1193428170"/>
      </p:ext>
    </p:extLst>
  </p:cSld>
  <p:clrMapOvr>
    <a:masterClrMapping/>
  </p:clrMapOvr>
</p:notes>
</file>

<file path=ppt/notesSlides/notesSlide1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76</a:t>
            </a:fld>
            <a:endParaRPr lang="en-US"/>
          </a:p>
        </p:txBody>
      </p:sp>
    </p:spTree>
    <p:extLst>
      <p:ext uri="{BB962C8B-B14F-4D97-AF65-F5344CB8AC3E}">
        <p14:creationId xmlns:p14="http://schemas.microsoft.com/office/powerpoint/2010/main" val="3545775741"/>
      </p:ext>
    </p:extLst>
  </p:cSld>
  <p:clrMapOvr>
    <a:masterClrMapping/>
  </p:clrMapOvr>
</p:notes>
</file>

<file path=ppt/notesSlides/notesSlide13.xml><?xml version="1.0" encoding="utf-8"?>
<p:notes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4288927-4FF2-E1C7-F900-300D5D29BC30}"/>
            </a:ext>
          </a:extLst>
        </p:cNvPr>
        <p:cNvGrpSpPr/>
        <p:nvPr/>
      </p:nvGrpSpPr>
      <p:grpSpPr>
        <a:xfrm>
          <a:off x="0" y="0"/>
          <a:ext cx="0" cy="0"/>
          <a:chOff x="0" y="0"/>
          <a:chExt cx="0" cy="0"/>
        </a:xfrm>
      </p:grpSpPr>
      <p:sp>
        <p:nvSpPr>
          <p:cNvPr id="2" name="Slide Image Placeholder 1">
            <a:extLst>
              <a:ext uri="{FF2B5EF4-FFF2-40B4-BE49-F238E27FC236}">
                <a16:creationId xmlns:a16="http://schemas.microsoft.com/office/drawing/2014/main" id="{C6ABF893-6719-E00D-589C-B324CCECC36B}"/>
              </a:ext>
            </a:extLst>
          </p:cNvPr>
          <p:cNvSpPr>
            <a:spLocks noGrp="1" noRot="1" noChangeAspect="1"/>
          </p:cNvSpPr>
          <p:nvPr>
            <p:ph type="sldImg"/>
          </p:nvPr>
        </p:nvSpPr>
        <p:spPr/>
      </p:sp>
      <p:sp>
        <p:nvSpPr>
          <p:cNvPr id="3" name="Notes Placeholder 2">
            <a:extLst>
              <a:ext uri="{FF2B5EF4-FFF2-40B4-BE49-F238E27FC236}">
                <a16:creationId xmlns:a16="http://schemas.microsoft.com/office/drawing/2014/main" id="{CE0FDD40-BB6C-399F-5347-86D208E9E626}"/>
              </a:ext>
            </a:extLst>
          </p:cNvPr>
          <p:cNvSpPr>
            <a:spLocks noGrp="1"/>
          </p:cNvSpPr>
          <p:nvPr>
            <p:ph type="body" idx="1"/>
          </p:nvPr>
        </p:nvSpPr>
        <p:spPr/>
        <p:txBody>
          <a:bodyPr/>
          <a:lstStyle/>
          <a:p>
            <a:endParaRPr lang="en-VN"/>
          </a:p>
        </p:txBody>
      </p:sp>
      <p:sp>
        <p:nvSpPr>
          <p:cNvPr id="4" name="Slide Number Placeholder 3">
            <a:extLst>
              <a:ext uri="{FF2B5EF4-FFF2-40B4-BE49-F238E27FC236}">
                <a16:creationId xmlns:a16="http://schemas.microsoft.com/office/drawing/2014/main" id="{907EF1BB-4C5F-5DE1-6FF8-E301385180AA}"/>
              </a:ext>
            </a:extLst>
          </p:cNvPr>
          <p:cNvSpPr>
            <a:spLocks noGrp="1"/>
          </p:cNvSpPr>
          <p:nvPr>
            <p:ph type="sldNum" sz="quarter" idx="5"/>
          </p:nvPr>
        </p:nvSpPr>
        <p:spPr/>
        <p:txBody>
          <a:bodyPr/>
          <a:lstStyle/>
          <a:p>
            <a:fld id="{389A0C6D-7147-4045-A7C7-2D73AFB584D9}" type="slidenum">
              <a:rPr lang="en-US" smtClean="0"/>
              <a:t>77</a:t>
            </a:fld>
            <a:endParaRPr lang="en-US"/>
          </a:p>
        </p:txBody>
      </p:sp>
    </p:spTree>
    <p:extLst>
      <p:ext uri="{BB962C8B-B14F-4D97-AF65-F5344CB8AC3E}">
        <p14:creationId xmlns:p14="http://schemas.microsoft.com/office/powerpoint/2010/main" val="1203651530"/>
      </p:ext>
    </p:extLst>
  </p:cSld>
  <p:clrMapOvr>
    <a:masterClrMapping/>
  </p:clrMapOvr>
</p:notes>
</file>

<file path=ppt/notesSlides/notesSlide1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79</a:t>
            </a:fld>
            <a:endParaRPr lang="en-US"/>
          </a:p>
        </p:txBody>
      </p:sp>
    </p:spTree>
    <p:extLst>
      <p:ext uri="{BB962C8B-B14F-4D97-AF65-F5344CB8AC3E}">
        <p14:creationId xmlns:p14="http://schemas.microsoft.com/office/powerpoint/2010/main" val="1170534636"/>
      </p:ext>
    </p:extLst>
  </p:cSld>
  <p:clrMapOvr>
    <a:masterClrMapping/>
  </p:clrMapOvr>
</p:notes>
</file>

<file path=ppt/notesSlides/notesSlide1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a:xfrm>
            <a:off x="1371600" y="1143000"/>
            <a:ext cx="4114800" cy="3086100"/>
          </a:xfrm>
        </p:spPr>
      </p:sp>
      <p:sp>
        <p:nvSpPr>
          <p:cNvPr id="3" name="Notes Placeholder 2"/>
          <p:cNvSpPr>
            <a:spLocks noGrp="1"/>
          </p:cNvSpPr>
          <p:nvPr>
            <p:ph type="body" idx="1"/>
          </p:nvPr>
        </p:nvSpPr>
        <p:spPr/>
        <p:txBody>
          <a:bodyPr/>
          <a:lstStyle/>
          <a:p>
            <a:endParaRPr lang="en-US"/>
          </a:p>
        </p:txBody>
      </p:sp>
      <p:sp>
        <p:nvSpPr>
          <p:cNvPr id="4" name="Slide Number Placeholder 3"/>
          <p:cNvSpPr>
            <a:spLocks noGrp="1"/>
          </p:cNvSpPr>
          <p:nvPr>
            <p:ph type="sldNum" sz="quarter" idx="10"/>
          </p:nvPr>
        </p:nvSpPr>
        <p:spPr/>
        <p:txBody>
          <a:bodyPr/>
          <a:lstStyle/>
          <a:p>
            <a:pPr marL="0" marR="0" lvl="0" indent="0" algn="r" defTabSz="914400" rtl="0" eaLnBrk="1" fontAlgn="auto" latinLnBrk="0" hangingPunct="1">
              <a:lnSpc>
                <a:spcPct val="100000"/>
              </a:lnSpc>
              <a:spcBef>
                <a:spcPts val="0"/>
              </a:spcBef>
              <a:spcAft>
                <a:spcPts val="0"/>
              </a:spcAft>
              <a:buClrTx/>
              <a:buSzTx/>
              <a:buFontTx/>
              <a:buNone/>
              <a:tabLst/>
              <a:defRPr/>
            </a:pPr>
            <a:fld id="{EF0105E0-9724-45AA-927A-CAD65B74E560}" type="slidenum">
              <a:rPr kumimoji="0" lang="en-US" sz="1200" b="0" i="0" u="none" strike="noStrike" kern="1200" cap="none" spc="0" normalizeH="0" baseline="0" noProof="0" smtClean="0">
                <a:ln>
                  <a:noFill/>
                </a:ln>
                <a:solidFill>
                  <a:prstClr val="black"/>
                </a:solidFill>
                <a:effectLst/>
                <a:uLnTx/>
                <a:uFillTx/>
                <a:latin typeface="Calibri"/>
                <a:ea typeface="+mn-ea"/>
                <a:cs typeface="+mn-cs"/>
              </a:rPr>
              <a:pPr marL="0" marR="0" lvl="0" indent="0" algn="r" defTabSz="914400" rtl="0" eaLnBrk="1" fontAlgn="auto" latinLnBrk="0" hangingPunct="1">
                <a:lnSpc>
                  <a:spcPct val="100000"/>
                </a:lnSpc>
                <a:spcBef>
                  <a:spcPts val="0"/>
                </a:spcBef>
                <a:spcAft>
                  <a:spcPts val="0"/>
                </a:spcAft>
                <a:buClrTx/>
                <a:buSzTx/>
                <a:buFontTx/>
                <a:buNone/>
                <a:tabLst/>
                <a:defRPr/>
              </a:pPr>
              <a:t>91</a:t>
            </a:fld>
            <a:endParaRPr kumimoji="0" lang="en-US" sz="1200" b="0" i="0" u="none" strike="noStrike" kern="1200" cap="none" spc="0" normalizeH="0" baseline="0" noProof="0">
              <a:ln>
                <a:noFill/>
              </a:ln>
              <a:solidFill>
                <a:prstClr val="black"/>
              </a:solidFill>
              <a:effectLst/>
              <a:uLnTx/>
              <a:uFillTx/>
              <a:latin typeface="Calibri"/>
              <a:ea typeface="+mn-ea"/>
              <a:cs typeface="+mn-cs"/>
            </a:endParaRPr>
          </a:p>
        </p:txBody>
      </p:sp>
    </p:spTree>
    <p:extLst>
      <p:ext uri="{BB962C8B-B14F-4D97-AF65-F5344CB8AC3E}">
        <p14:creationId xmlns:p14="http://schemas.microsoft.com/office/powerpoint/2010/main" val="2121096002"/>
      </p:ext>
    </p:extLst>
  </p:cSld>
  <p:clrMapOvr>
    <a:masterClrMapping/>
  </p:clrMapOvr>
</p:notes>
</file>

<file path=ppt/notesSlides/notesSlide2.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0000"/>
              </a:lnSpc>
              <a:spcBef>
                <a:spcPts val="300"/>
              </a:spcBef>
              <a:spcAft>
                <a:spcPts val="100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3</a:t>
            </a:fld>
            <a:endParaRPr lang="en-US"/>
          </a:p>
        </p:txBody>
      </p:sp>
    </p:spTree>
    <p:extLst>
      <p:ext uri="{BB962C8B-B14F-4D97-AF65-F5344CB8AC3E}">
        <p14:creationId xmlns:p14="http://schemas.microsoft.com/office/powerpoint/2010/main" val="2067520221"/>
      </p:ext>
    </p:extLst>
  </p:cSld>
  <p:clrMapOvr>
    <a:masterClrMapping/>
  </p:clrMapOvr>
</p:notes>
</file>

<file path=ppt/notesSlides/notesSlide3.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r>
              <a:rPr lang="vi-VN" b="0" i="0">
                <a:solidFill>
                  <a:srgbClr val="001A33"/>
                </a:solidFill>
                <a:effectLst/>
                <a:latin typeface="Segoe UI" panose="020B0502040204020203" pitchFamily="34" charset="0"/>
              </a:rPr>
              <a:t>STEM là một xu hương mới trong giáo dục. Các hoạt động STEM sẽ khơi gợi sự hứng thú, đam mê học tập, Từ đó phát triển được phẩm chất và năng lực của HS. Các chủ đề STEM được tổ chức thông qua các phương pháp dạy học tích cực, đặc biệt là dạy học dự án. Với phương thức học thông qua trải nghiệm giúp HS vận dụng các kiến thức, kĩ năng đã học vào giải quyết các vấn đề thực tiễn một cách sáng tạo.</a:t>
            </a:r>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5</a:t>
            </a:fld>
            <a:endParaRPr lang="en-US"/>
          </a:p>
        </p:txBody>
      </p:sp>
    </p:spTree>
    <p:extLst>
      <p:ext uri="{BB962C8B-B14F-4D97-AF65-F5344CB8AC3E}">
        <p14:creationId xmlns:p14="http://schemas.microsoft.com/office/powerpoint/2010/main" val="800551813"/>
      </p:ext>
    </p:extLst>
  </p:cSld>
  <p:clrMapOvr>
    <a:masterClrMapping/>
  </p:clrMapOvr>
</p:notes>
</file>

<file path=ppt/notesSlides/notesSlide4.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342900" lvl="0" indent="-342900" algn="just">
              <a:lnSpc>
                <a:spcPct val="110000"/>
              </a:lnSpc>
              <a:spcBef>
                <a:spcPts val="300"/>
              </a:spcBef>
              <a:spcAft>
                <a:spcPts val="1000"/>
              </a:spcAft>
              <a:buFont typeface="Symbol" panose="05050102010706020507" pitchFamily="18" charset="2"/>
              <a:buChar char=""/>
            </a:pPr>
            <a:endParaRPr lang="en-US"/>
          </a:p>
        </p:txBody>
      </p:sp>
      <p:sp>
        <p:nvSpPr>
          <p:cNvPr id="4" name="Slide Number Placeholder 3"/>
          <p:cNvSpPr>
            <a:spLocks noGrp="1"/>
          </p:cNvSpPr>
          <p:nvPr>
            <p:ph type="sldNum" sz="quarter" idx="5"/>
          </p:nvPr>
        </p:nvSpPr>
        <p:spPr/>
        <p:txBody>
          <a:bodyPr/>
          <a:lstStyle/>
          <a:p>
            <a:fld id="{EF0105E0-9724-45AA-927A-CAD65B74E560}" type="slidenum">
              <a:rPr lang="en-US" smtClean="0"/>
              <a:t>6</a:t>
            </a:fld>
            <a:endParaRPr lang="en-US"/>
          </a:p>
        </p:txBody>
      </p:sp>
    </p:spTree>
    <p:extLst>
      <p:ext uri="{BB962C8B-B14F-4D97-AF65-F5344CB8AC3E}">
        <p14:creationId xmlns:p14="http://schemas.microsoft.com/office/powerpoint/2010/main" val="3179256712"/>
      </p:ext>
    </p:extLst>
  </p:cSld>
  <p:clrMapOvr>
    <a:masterClrMapping/>
  </p:clrMapOvr>
</p:notes>
</file>

<file path=ppt/notesSlides/notesSlide5.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14</a:t>
            </a:fld>
            <a:endParaRPr lang="en-US"/>
          </a:p>
        </p:txBody>
      </p:sp>
    </p:spTree>
    <p:extLst>
      <p:ext uri="{BB962C8B-B14F-4D97-AF65-F5344CB8AC3E}">
        <p14:creationId xmlns:p14="http://schemas.microsoft.com/office/powerpoint/2010/main" val="627794702"/>
      </p:ext>
    </p:extLst>
  </p:cSld>
  <p:clrMapOvr>
    <a:masterClrMapping/>
  </p:clrMapOvr>
</p:notes>
</file>

<file path=ppt/notesSlides/notesSlide6.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32</a:t>
            </a:fld>
            <a:endParaRPr lang="en-US"/>
          </a:p>
        </p:txBody>
      </p:sp>
    </p:spTree>
    <p:extLst>
      <p:ext uri="{BB962C8B-B14F-4D97-AF65-F5344CB8AC3E}">
        <p14:creationId xmlns:p14="http://schemas.microsoft.com/office/powerpoint/2010/main" val="238506267"/>
      </p:ext>
    </p:extLst>
  </p:cSld>
  <p:clrMapOvr>
    <a:masterClrMapping/>
  </p:clrMapOvr>
</p:notes>
</file>

<file path=ppt/notesSlides/notesSlide7.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pPr marL="0" marR="0" lvl="0" indent="0" algn="l" defTabSz="914400" rtl="0" eaLnBrk="1" fontAlgn="auto" latinLnBrk="0" hangingPunct="1">
              <a:lnSpc>
                <a:spcPct val="100000"/>
              </a:lnSpc>
              <a:spcBef>
                <a:spcPts val="0"/>
              </a:spcBef>
              <a:spcAft>
                <a:spcPts val="0"/>
              </a:spcAft>
              <a:buClrTx/>
              <a:buSzTx/>
              <a:buFontTx/>
              <a:buNone/>
              <a:tabLst/>
              <a:defRPr/>
            </a:pPr>
            <a:r>
              <a:rPr lang="en-VN"/>
              <a:t>Phân tích: 100% học viên đạt yêu cầu về điểm số. Tuy nhiên HV7 mức NL của CLO là 2,5 trong khi CĐR là mức NL 3,5. Nguyên nhân là do bài kiểm tra kết thức học phần hình thức tự luận gồm 2 CĐR CLO 1.1.1.2 và 1.1.1.3 thì câu hỏi liên quan đến CLO 1.1.1.3 chưa trả lời được 50%. Từ đó tìm hiểu nguyên nhân và cải tiến.</a:t>
            </a:r>
          </a:p>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44</a:t>
            </a:fld>
            <a:endParaRPr lang="en-US"/>
          </a:p>
        </p:txBody>
      </p:sp>
    </p:spTree>
    <p:extLst>
      <p:ext uri="{BB962C8B-B14F-4D97-AF65-F5344CB8AC3E}">
        <p14:creationId xmlns:p14="http://schemas.microsoft.com/office/powerpoint/2010/main" val="2635421088"/>
      </p:ext>
    </p:extLst>
  </p:cSld>
  <p:clrMapOvr>
    <a:masterClrMapping/>
  </p:clrMapOvr>
</p:notes>
</file>

<file path=ppt/notesSlides/notesSlide8.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51</a:t>
            </a:fld>
            <a:endParaRPr lang="en-US"/>
          </a:p>
        </p:txBody>
      </p:sp>
    </p:spTree>
    <p:extLst>
      <p:ext uri="{BB962C8B-B14F-4D97-AF65-F5344CB8AC3E}">
        <p14:creationId xmlns:p14="http://schemas.microsoft.com/office/powerpoint/2010/main" val="702124079"/>
      </p:ext>
    </p:extLst>
  </p:cSld>
  <p:clrMapOvr>
    <a:masterClrMapping/>
  </p:clrMapOvr>
</p:notes>
</file>

<file path=ppt/notesSlides/notesSlide9.xml><?xml version="1.0" encoding="utf-8"?>
<p:notes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Slide Image Placeholder 1"/>
          <p:cNvSpPr>
            <a:spLocks noGrp="1" noRot="1" noChangeAspect="1"/>
          </p:cNvSpPr>
          <p:nvPr>
            <p:ph type="sldImg"/>
          </p:nvPr>
        </p:nvSpPr>
        <p:spPr/>
      </p:sp>
      <p:sp>
        <p:nvSpPr>
          <p:cNvPr id="3" name="Notes Placeholder 2"/>
          <p:cNvSpPr>
            <a:spLocks noGrp="1"/>
          </p:cNvSpPr>
          <p:nvPr>
            <p:ph type="body" idx="1"/>
          </p:nvPr>
        </p:nvSpPr>
        <p:spPr/>
        <p:txBody>
          <a:bodyPr/>
          <a:lstStyle/>
          <a:p>
            <a:endParaRPr lang="en-VN"/>
          </a:p>
        </p:txBody>
      </p:sp>
      <p:sp>
        <p:nvSpPr>
          <p:cNvPr id="4" name="Slide Number Placeholder 3"/>
          <p:cNvSpPr>
            <a:spLocks noGrp="1"/>
          </p:cNvSpPr>
          <p:nvPr>
            <p:ph type="sldNum" sz="quarter" idx="5"/>
          </p:nvPr>
        </p:nvSpPr>
        <p:spPr/>
        <p:txBody>
          <a:bodyPr/>
          <a:lstStyle/>
          <a:p>
            <a:fld id="{389A0C6D-7147-4045-A7C7-2D73AFB584D9}" type="slidenum">
              <a:rPr lang="en-US" smtClean="0"/>
              <a:t>68</a:t>
            </a:fld>
            <a:endParaRPr lang="en-US"/>
          </a:p>
        </p:txBody>
      </p:sp>
    </p:spTree>
    <p:extLst>
      <p:ext uri="{BB962C8B-B14F-4D97-AF65-F5344CB8AC3E}">
        <p14:creationId xmlns:p14="http://schemas.microsoft.com/office/powerpoint/2010/main" val="3705601875"/>
      </p:ext>
    </p:extLst>
  </p:cSld>
  <p:clrMapOvr>
    <a:masterClrMapping/>
  </p:clrMapOvr>
</p:notes>
</file>

<file path=ppt/slideLayouts/_rels/slideLayout1.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12.xml.rels><?xml version="1.0" encoding="UTF-8" standalone="yes"?>
<Relationships xmlns="http://schemas.openxmlformats.org/package/2006/relationships"><Relationship Id="rId2" Type="http://schemas.openxmlformats.org/officeDocument/2006/relationships/image" Target="../media/image1.png"/><Relationship Id="rId1" Type="http://schemas.openxmlformats.org/officeDocument/2006/relationships/slideMaster" Target="../slideMasters/slideMaster1.xml"/></Relationships>
</file>

<file path=ppt/slideLayouts/_rels/slideLayout1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4.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1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1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0.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1.xml.rels><?xml version="1.0" encoding="UTF-8" standalone="yes"?>
<Relationships xmlns="http://schemas.openxmlformats.org/package/2006/relationships"><Relationship Id="rId3" Type="http://schemas.openxmlformats.org/officeDocument/2006/relationships/image" Target="../media/image3.png"/><Relationship Id="rId2" Type="http://schemas.openxmlformats.org/officeDocument/2006/relationships/image" Target="../media/image2.png"/><Relationship Id="rId1" Type="http://schemas.openxmlformats.org/officeDocument/2006/relationships/slideMaster" Target="../slideMasters/slideMaster1.xml"/><Relationship Id="rId5" Type="http://schemas.openxmlformats.org/officeDocument/2006/relationships/image" Target="../media/image5.png"/><Relationship Id="rId4" Type="http://schemas.openxmlformats.org/officeDocument/2006/relationships/image" Target="../media/image4.png"/></Relationships>
</file>

<file path=ppt/slideLayouts/_rels/slideLayout22.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3.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2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6.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7.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8.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29.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xml.rels><?xml version="1.0" encoding="UTF-8" standalone="yes"?>
<Relationships xmlns="http://schemas.openxmlformats.org/package/2006/relationships"><Relationship Id="rId2" Type="http://schemas.openxmlformats.org/officeDocument/2006/relationships/image" Target="../media/image2.png"/><Relationship Id="rId1" Type="http://schemas.openxmlformats.org/officeDocument/2006/relationships/slideMaster" Target="../slideMasters/slideMaster1.xml"/></Relationships>
</file>

<file path=ppt/slideLayouts/_rels/slideLayout30.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1.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2.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3.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4.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35.xml.rels><?xml version="1.0" encoding="UTF-8" standalone="yes"?>
<Relationships xmlns="http://schemas.openxmlformats.org/package/2006/relationships"><Relationship Id="rId1" Type="http://schemas.openxmlformats.org/officeDocument/2006/relationships/slideMaster" Target="../slideMasters/slideMaster2.xml"/></Relationships>
</file>

<file path=ppt/slideLayouts/_rels/slideLayout4.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5.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6.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7.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8.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_rels/slideLayout9.xml.rels><?xml version="1.0" encoding="UTF-8" standalone="yes"?>
<Relationships xmlns="http://schemas.openxmlformats.org/package/2006/relationships"><Relationship Id="rId1" Type="http://schemas.openxmlformats.org/officeDocument/2006/relationships/slideMaster" Target="../slideMasters/slideMaster1.xml"/></Relationships>
</file>

<file path=ppt/slideLayouts/slideLayout1.xml><?xml version="1.0" encoding="utf-8"?>
<p:sldLayout xmlns:a="http://schemas.openxmlformats.org/drawingml/2006/main" xmlns:r="http://schemas.openxmlformats.org/officeDocument/2006/relationships" xmlns:p="http://schemas.openxmlformats.org/presentationml/2006/main" showMasterPhAnim="0" preserve="1">
  <p:cSld name="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129" y="1789584"/>
            <a:ext cx="7772400" cy="1321791"/>
          </a:xfrm>
        </p:spPr>
        <p:txBody>
          <a:bodyPr>
            <a:normAutofit/>
          </a:bodyPr>
          <a:lstStyle>
            <a:lvl1pPr>
              <a:defRPr sz="5400" b="1" baseline="0">
                <a:solidFill>
                  <a:srgbClr val="FF0000"/>
                </a:solidFill>
                <a:effectLst>
                  <a:outerShdw blurRad="38100" dist="38100" dir="2700000" algn="tl">
                    <a:srgbClr val="000000">
                      <a:alpha val="43137"/>
                    </a:srgbClr>
                  </a:outerShdw>
                </a:effectLst>
                <a:latin typeface="UTM Swiss Condensed" pitchFamily="2" charset="-93"/>
              </a:defRPr>
            </a:lvl1pPr>
          </a:lstStyle>
          <a:p>
            <a:r>
              <a:rPr lang="en-US"/>
              <a:t>&lt;TÊN CHUYÊN ĐỀ&gt;</a:t>
            </a:r>
            <a:endParaRPr lang="vi-VN"/>
          </a:p>
        </p:txBody>
      </p:sp>
      <p:sp>
        <p:nvSpPr>
          <p:cNvPr id="9"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a:ln>
                <a:noFill/>
              </a:ln>
              <a:solidFill>
                <a:schemeClr val="bg1"/>
              </a:solidFill>
              <a:effectLst/>
              <a:latin typeface="Minion" pitchFamily="2" charset="0"/>
            </a:endParaRPr>
          </a:p>
        </p:txBody>
      </p:sp>
      <p:pic>
        <p:nvPicPr>
          <p:cNvPr id="5" name="Picture 3"/>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36512" y="3043"/>
            <a:ext cx="9180512" cy="178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1"/>
          </p:nvPr>
        </p:nvSpPr>
        <p:spPr/>
        <p:txBody>
          <a:bodyPr/>
          <a:lstStyle/>
          <a:p>
            <a:fld id="{15BFCA54-6B67-44C2-89EB-D6940E9985E7}" type="slidenum">
              <a:rPr lang="vi-VN" smtClean="0"/>
              <a:t>‹#›</a:t>
            </a:fld>
            <a:endParaRPr lang="vi-VN"/>
          </a:p>
        </p:txBody>
      </p:sp>
      <p:sp>
        <p:nvSpPr>
          <p:cNvPr id="13" name="Text Placeholder 12"/>
          <p:cNvSpPr>
            <a:spLocks noGrp="1"/>
          </p:cNvSpPr>
          <p:nvPr>
            <p:ph type="body" sz="quarter" idx="12" hasCustomPrompt="1"/>
          </p:nvPr>
        </p:nvSpPr>
        <p:spPr>
          <a:xfrm>
            <a:off x="685800" y="3022600"/>
            <a:ext cx="7772400" cy="508000"/>
          </a:xfrm>
        </p:spPr>
        <p:txBody>
          <a:bodyPr>
            <a:noAutofit/>
          </a:bodyPr>
          <a:lstStyle>
            <a:lvl1pPr marL="0" indent="0" algn="ctr">
              <a:buNone/>
              <a:defRPr sz="2400" b="1" baseline="0">
                <a:solidFill>
                  <a:schemeClr val="tx1"/>
                </a:solidFill>
                <a:effectLst>
                  <a:outerShdw blurRad="38100" dist="38100" dir="2700000" algn="tl">
                    <a:srgbClr val="000000">
                      <a:alpha val="43137"/>
                    </a:srgbClr>
                  </a:outerShdw>
                </a:effectLst>
                <a:latin typeface="UTM Swiss Condensed" pitchFamily="2" charset="-93"/>
              </a:defRPr>
            </a:lvl1pPr>
          </a:lstStyle>
          <a:p>
            <a:pPr lvl="0"/>
            <a:r>
              <a:rPr lang="en-US"/>
              <a:t>(Dành cho học viên cao học ngành …..)</a:t>
            </a:r>
            <a:endParaRPr lang="vi-VN"/>
          </a:p>
        </p:txBody>
      </p:sp>
      <p:sp>
        <p:nvSpPr>
          <p:cNvPr id="22" name="Picture Placeholder 21"/>
          <p:cNvSpPr>
            <a:spLocks noGrp="1"/>
          </p:cNvSpPr>
          <p:nvPr>
            <p:ph type="pic" sz="quarter" idx="13"/>
          </p:nvPr>
        </p:nvSpPr>
        <p:spPr>
          <a:xfrm>
            <a:off x="3048000" y="3632200"/>
            <a:ext cx="3048000" cy="2743200"/>
          </a:xfrm>
        </p:spPr>
        <p:txBody>
          <a:bodyPr>
            <a:normAutofit/>
          </a:bodyPr>
          <a:lstStyle>
            <a:lvl1pPr>
              <a:defRPr sz="1800"/>
            </a:lvl1pPr>
          </a:lstStyle>
          <a:p>
            <a:r>
              <a:rPr lang="en-US"/>
              <a:t>Click icon to add picture</a:t>
            </a:r>
            <a:endParaRPr lang="vi-VN"/>
          </a:p>
        </p:txBody>
      </p:sp>
      <p:sp>
        <p:nvSpPr>
          <p:cNvPr id="25" name="Text Placeholder 9"/>
          <p:cNvSpPr>
            <a:spLocks noGrp="1"/>
          </p:cNvSpPr>
          <p:nvPr>
            <p:ph type="body" sz="quarter" idx="15" hasCustomPrompt="1"/>
          </p:nvPr>
        </p:nvSpPr>
        <p:spPr>
          <a:xfrm>
            <a:off x="152400" y="6405332"/>
            <a:ext cx="8740080" cy="384936"/>
          </a:xfrm>
        </p:spPr>
        <p:txBody>
          <a:bodyPr>
            <a:noAutofit/>
          </a:bodyPr>
          <a:lstStyle>
            <a:lvl1pPr marL="0" indent="0" algn="ctr">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10"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a:ln>
                <a:noFill/>
              </a:ln>
              <a:solidFill>
                <a:schemeClr val="bg1"/>
              </a:solidFill>
              <a:effectLst/>
              <a:latin typeface="Minion" pitchFamily="2" charset="0"/>
            </a:endParaRPr>
          </a:p>
        </p:txBody>
      </p:sp>
      <p:pic>
        <p:nvPicPr>
          <p:cNvPr id="11"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 y="3043"/>
            <a:ext cx="9180512" cy="178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Tree>
    <p:extLst>
      <p:ext uri="{BB962C8B-B14F-4D97-AF65-F5344CB8AC3E}">
        <p14:creationId xmlns:p14="http://schemas.microsoft.com/office/powerpoint/2010/main" val="26387413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0.xml><?xml version="1.0" encoding="utf-8"?>
<p:sldLayout xmlns:a="http://schemas.openxmlformats.org/drawingml/2006/main" xmlns:r="http://schemas.openxmlformats.org/officeDocument/2006/relationships" xmlns:p="http://schemas.openxmlformats.org/presentationml/2006/main" preserve="1">
  <p:cSld name="Blank">
    <p:spTree>
      <p:nvGrpSpPr>
        <p:cNvPr id="1" name=""/>
        <p:cNvGrpSpPr/>
        <p:nvPr/>
      </p:nvGrpSpPr>
      <p:grpSpPr>
        <a:xfrm>
          <a:off x="0" y="0"/>
          <a:ext cx="0" cy="0"/>
          <a:chOff x="0" y="0"/>
          <a:chExt cx="0" cy="0"/>
        </a:xfrm>
      </p:grpSpPr>
      <p:sp>
        <p:nvSpPr>
          <p:cNvPr id="4" name="Slide Number Placeholder 3"/>
          <p:cNvSpPr>
            <a:spLocks noGrp="1"/>
          </p:cNvSpPr>
          <p:nvPr>
            <p:ph type="sldNum" sz="quarter" idx="12"/>
          </p:nvPr>
        </p:nvSpPr>
        <p:spPr/>
        <p:txBody>
          <a:bodyPr/>
          <a:lstStyle/>
          <a:p>
            <a:fld id="{15BFCA54-6B67-44C2-89EB-D6940E9985E7}" type="slidenum">
              <a:rPr lang="vi-VN" smtClean="0"/>
              <a:t>‹#›</a:t>
            </a:fld>
            <a:endParaRPr lang="vi-VN"/>
          </a:p>
        </p:txBody>
      </p:sp>
    </p:spTree>
    <p:extLst>
      <p:ext uri="{BB962C8B-B14F-4D97-AF65-F5344CB8AC3E}">
        <p14:creationId xmlns:p14="http://schemas.microsoft.com/office/powerpoint/2010/main" val="37065790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1.xml><?xml version="1.0" encoding="utf-8"?>
<p:sldLayout xmlns:a="http://schemas.openxmlformats.org/drawingml/2006/main" xmlns:r="http://schemas.openxmlformats.org/officeDocument/2006/relationships" xmlns:p="http://schemas.openxmlformats.org/presentationml/2006/main" preserve="1">
  <p:cSld name="Title closure">
    <p:spTree>
      <p:nvGrpSpPr>
        <p:cNvPr id="1" name=""/>
        <p:cNvGrpSpPr/>
        <p:nvPr/>
      </p:nvGrpSpPr>
      <p:grpSpPr>
        <a:xfrm>
          <a:off x="0" y="0"/>
          <a:ext cx="0" cy="0"/>
          <a:chOff x="0" y="0"/>
          <a:chExt cx="0" cy="0"/>
        </a:xfrm>
      </p:grpSpPr>
      <p:sp>
        <p:nvSpPr>
          <p:cNvPr id="7"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pic>
        <p:nvPicPr>
          <p:cNvPr id="4" name="Picture 3"/>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95536" y="4677140"/>
            <a:ext cx="1199972" cy="1599963"/>
          </a:xfrm>
          <a:prstGeom prst="rect">
            <a:avLst/>
          </a:prstGeom>
          <a:effectLst>
            <a:outerShdw blurRad="50800" dist="38100" dir="2700000" algn="tl" rotWithShape="0">
              <a:prstClr val="black">
                <a:alpha val="40000"/>
              </a:prstClr>
            </a:outerShdw>
          </a:effectLst>
        </p:spPr>
      </p:pic>
      <p:sp>
        <p:nvSpPr>
          <p:cNvPr id="5" name="TextBox 4"/>
          <p:cNvSpPr txBox="1"/>
          <p:nvPr/>
        </p:nvSpPr>
        <p:spPr>
          <a:xfrm>
            <a:off x="1478706" y="4668601"/>
            <a:ext cx="4032448" cy="1066565"/>
          </a:xfrm>
          <a:prstGeom prst="rect">
            <a:avLst/>
          </a:prstGeom>
          <a:noFill/>
        </p:spPr>
        <p:txBody>
          <a:bodyPr wrap="square" lIns="108000" tIns="108000" rIns="108000" bIns="108000" rtlCol="0">
            <a:noAutofit/>
          </a:bodyPr>
          <a:lstStyle/>
          <a:p>
            <a:pPr algn="ctr"/>
            <a:r>
              <a:rPr lang="en-US" sz="2000" b="1"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TRƯỜNG</a:t>
            </a: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ĐẠI HỌC VINH</a:t>
            </a:r>
          </a:p>
          <a:p>
            <a:pPr algn="ct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VINH UNIVERSITY</a:t>
            </a:r>
            <a:endParaRPr lang="vi-VN" sz="2000" b="1" noProof="0" err="1">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6" name="Picture 2"/>
          <p:cNvPicPr>
            <a:picLocks noChangeAspect="1" noChangeArrowheads="1"/>
          </p:cNvPicPr>
          <p:nvPr/>
        </p:nvPicPr>
        <p:blipFill>
          <a:blip r:embed="rId3">
            <a:extLst>
              <a:ext uri="{28A0092B-C50C-407E-A947-70E740481C1C}">
                <a14:useLocalDpi xmlns:a14="http://schemas.microsoft.com/office/drawing/2010/main" val="0"/>
              </a:ext>
            </a:extLst>
          </a:blip>
          <a:srcRect/>
          <a:stretch>
            <a:fillRect/>
          </a:stretch>
        </p:blipFill>
        <p:spPr bwMode="auto">
          <a:xfrm>
            <a:off x="1694732" y="5772462"/>
            <a:ext cx="3672407" cy="44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p:nvPicPr>
        <p:blipFill>
          <a:blip r:embed="rId4" cstate="print">
            <a:extLst>
              <a:ext uri="{28A0092B-C50C-407E-A947-70E740481C1C}">
                <a14:useLocalDpi xmlns:a14="http://schemas.microsoft.com/office/drawing/2010/main" val="0"/>
              </a:ext>
            </a:extLst>
          </a:blip>
          <a:srcRect/>
          <a:stretch>
            <a:fillRect/>
          </a:stretch>
        </p:blipFill>
        <p:spPr bwMode="auto">
          <a:xfrm>
            <a:off x="6760391" y="4884651"/>
            <a:ext cx="801797" cy="124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7575146" y="4903170"/>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p:nvPicPr>
        <p:blipFill>
          <a:blip r:embed="rId5" cstate="print">
            <a:extLst>
              <a:ext uri="{28A0092B-C50C-407E-A947-70E740481C1C}">
                <a14:useLocalDpi xmlns:a14="http://schemas.microsoft.com/office/drawing/2010/main" val="0"/>
              </a:ext>
            </a:extLst>
          </a:blip>
          <a:srcRect/>
          <a:stretch>
            <a:fillRect/>
          </a:stretch>
        </p:blipFill>
        <p:spPr bwMode="auto">
          <a:xfrm>
            <a:off x="8287351" y="4869161"/>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hoek 18"/>
          <p:cNvSpPr/>
          <p:nvPr/>
        </p:nvSpPr>
        <p:spPr bwMode="auto">
          <a:xfrm>
            <a:off x="-36512" y="0"/>
            <a:ext cx="9215682" cy="4485117"/>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0" name="Titel 1"/>
          <p:cNvSpPr>
            <a:spLocks noGrp="1"/>
          </p:cNvSpPr>
          <p:nvPr>
            <p:ph type="title" hasCustomPrompt="1"/>
          </p:nvPr>
        </p:nvSpPr>
        <p:spPr>
          <a:xfrm>
            <a:off x="611561" y="1604799"/>
            <a:ext cx="7729020" cy="838911"/>
          </a:xfrm>
        </p:spPr>
        <p:txBody>
          <a:bodyPr/>
          <a:lstStyle>
            <a:lvl1pPr algn="l">
              <a:defRPr sz="4400">
                <a:solidFill>
                  <a:schemeClr val="bg1"/>
                </a:solidFill>
              </a:defRPr>
            </a:lvl1pPr>
          </a:lstStyle>
          <a:p>
            <a:r>
              <a:rPr lang="en-GB" noProof="0"/>
              <a:t>Title closure</a:t>
            </a:r>
          </a:p>
        </p:txBody>
      </p:sp>
      <p:sp>
        <p:nvSpPr>
          <p:cNvPr id="11"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pic>
        <p:nvPicPr>
          <p:cNvPr id="12" name="Picture 11"/>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536" y="4677140"/>
            <a:ext cx="1199972" cy="1599963"/>
          </a:xfrm>
          <a:prstGeom prst="rect">
            <a:avLst/>
          </a:prstGeom>
          <a:effectLst>
            <a:outerShdw blurRad="50800" dist="38100" dir="2700000" algn="tl" rotWithShape="0">
              <a:prstClr val="black">
                <a:alpha val="40000"/>
              </a:prstClr>
            </a:outerShdw>
          </a:effectLst>
        </p:spPr>
      </p:pic>
      <p:sp>
        <p:nvSpPr>
          <p:cNvPr id="13" name="TextBox 12"/>
          <p:cNvSpPr txBox="1"/>
          <p:nvPr userDrawn="1"/>
        </p:nvSpPr>
        <p:spPr>
          <a:xfrm>
            <a:off x="1478706" y="4668601"/>
            <a:ext cx="4032448" cy="1066565"/>
          </a:xfrm>
          <a:prstGeom prst="rect">
            <a:avLst/>
          </a:prstGeom>
          <a:noFill/>
        </p:spPr>
        <p:txBody>
          <a:bodyPr wrap="square" lIns="108000" tIns="108000" rIns="108000" bIns="108000" rtlCol="0">
            <a:noAutofit/>
          </a:bodyPr>
          <a:lstStyle/>
          <a:p>
            <a:pPr algn="ctr"/>
            <a:r>
              <a:rPr lang="en-US" sz="2000" b="1"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TRƯỜNG</a:t>
            </a: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ĐẠI HỌC VINH</a:t>
            </a:r>
          </a:p>
          <a:p>
            <a:pPr algn="ct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VINH UNIVERSITY</a:t>
            </a:r>
            <a:endParaRPr lang="vi-VN" sz="2000" b="1" noProof="0" err="1">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14"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4732" y="5772462"/>
            <a:ext cx="3672407" cy="44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6"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60391" y="4884651"/>
            <a:ext cx="801797" cy="124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7"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75146" y="4903170"/>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8"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287351" y="4869161"/>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9" name="Rechthoek 18"/>
          <p:cNvSpPr/>
          <p:nvPr userDrawn="1"/>
        </p:nvSpPr>
        <p:spPr bwMode="auto">
          <a:xfrm>
            <a:off x="-36512" y="0"/>
            <a:ext cx="9215682" cy="4485117"/>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Tree>
    <p:extLst>
      <p:ext uri="{BB962C8B-B14F-4D97-AF65-F5344CB8AC3E}">
        <p14:creationId xmlns:p14="http://schemas.microsoft.com/office/powerpoint/2010/main" val="38522499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par>
                                <p:cTn id="12" presetID="22" presetClass="entr" presetSubtype="4" fill="hold" grpId="0" nodeType="withEffect">
                                  <p:stCondLst>
                                    <p:cond delay="0"/>
                                  </p:stCondLst>
                                  <p:childTnLst>
                                    <p:set>
                                      <p:cBhvr>
                                        <p:cTn id="13" dur="1" fill="hold">
                                          <p:stCondLst>
                                            <p:cond delay="0"/>
                                          </p:stCondLst>
                                        </p:cTn>
                                        <p:tgtEl>
                                          <p:spTgt spid="19"/>
                                        </p:tgtEl>
                                        <p:attrNameLst>
                                          <p:attrName>style.visibility</p:attrName>
                                        </p:attrNameLst>
                                      </p:cBhvr>
                                      <p:to>
                                        <p:strVal val="visible"/>
                                      </p:to>
                                    </p:set>
                                    <p:animEffect transition="in" filter="wipe(down)">
                                      <p:cBhvr>
                                        <p:cTn id="14" dur="500"/>
                                        <p:tgtEl>
                                          <p:spTgt spid="19"/>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P spid="19" grpId="0" animBg="1"/>
    </p:bldLst>
  </p:timing>
</p:sldLayout>
</file>

<file path=ppt/slideLayouts/slideLayout12.xml><?xml version="1.0" encoding="utf-8"?>
<p:sldLayout xmlns:a="http://schemas.openxmlformats.org/drawingml/2006/main" xmlns:r="http://schemas.openxmlformats.org/officeDocument/2006/relationships" xmlns:p="http://schemas.openxmlformats.org/presentationml/2006/main" showMasterPhAnim="0" preserve="1" userDrawn="1">
  <p:cSld name="1_Title Slide">
    <p:spTree>
      <p:nvGrpSpPr>
        <p:cNvPr id="1" name=""/>
        <p:cNvGrpSpPr/>
        <p:nvPr/>
      </p:nvGrpSpPr>
      <p:grpSpPr>
        <a:xfrm>
          <a:off x="0" y="0"/>
          <a:ext cx="0" cy="0"/>
          <a:chOff x="0" y="0"/>
          <a:chExt cx="0" cy="0"/>
        </a:xfrm>
      </p:grpSpPr>
      <p:sp>
        <p:nvSpPr>
          <p:cNvPr id="2" name="Title 1"/>
          <p:cNvSpPr>
            <a:spLocks noGrp="1"/>
          </p:cNvSpPr>
          <p:nvPr>
            <p:ph type="ctrTitle" hasCustomPrompt="1"/>
          </p:nvPr>
        </p:nvSpPr>
        <p:spPr>
          <a:xfrm>
            <a:off x="685129" y="1789584"/>
            <a:ext cx="7772400" cy="1321791"/>
          </a:xfrm>
        </p:spPr>
        <p:txBody>
          <a:bodyPr>
            <a:normAutofit/>
          </a:bodyPr>
          <a:lstStyle>
            <a:lvl1pPr>
              <a:defRPr sz="5400" b="1" baseline="0">
                <a:solidFill>
                  <a:srgbClr val="FF0000"/>
                </a:solidFill>
                <a:effectLst>
                  <a:outerShdw blurRad="38100" dist="38100" dir="2700000" algn="tl">
                    <a:srgbClr val="000000">
                      <a:alpha val="43137"/>
                    </a:srgbClr>
                  </a:outerShdw>
                </a:effectLst>
                <a:latin typeface="UTM Swiss Condensed" pitchFamily="2" charset="-93"/>
              </a:defRPr>
            </a:lvl1pPr>
          </a:lstStyle>
          <a:p>
            <a:r>
              <a:rPr lang="en-US"/>
              <a:t>&lt;TÊN CHUYÊN ĐỀ&gt;</a:t>
            </a:r>
            <a:endParaRPr lang="vi-VN"/>
          </a:p>
        </p:txBody>
      </p:sp>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2000" b="0" i="0" u="none" strike="noStrike" cap="none" normalizeH="0" baseline="0" noProof="0">
              <a:ln>
                <a:noFill/>
              </a:ln>
              <a:solidFill>
                <a:schemeClr val="bg1"/>
              </a:solidFill>
              <a:effectLst/>
              <a:latin typeface="Minion" pitchFamily="2" charset="0"/>
            </a:endParaRPr>
          </a:p>
        </p:txBody>
      </p:sp>
      <p:pic>
        <p:nvPicPr>
          <p:cNvPr id="5" name="Picture 3"/>
          <p:cNvPicPr>
            <a:picLocks noChangeAspect="1" noChangeArrowheads="1"/>
          </p:cNvPicPr>
          <p:nvPr userDrawn="1"/>
        </p:nvPicPr>
        <p:blipFill>
          <a:blip r:embed="rId2">
            <a:extLst>
              <a:ext uri="{28A0092B-C50C-407E-A947-70E740481C1C}">
                <a14:useLocalDpi xmlns:a14="http://schemas.microsoft.com/office/drawing/2010/main" val="0"/>
              </a:ext>
            </a:extLst>
          </a:blip>
          <a:srcRect/>
          <a:stretch>
            <a:fillRect/>
          </a:stretch>
        </p:blipFill>
        <p:spPr bwMode="auto">
          <a:xfrm>
            <a:off x="-36512" y="3043"/>
            <a:ext cx="9180512" cy="17865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6" name="Slide Number Placeholder 5"/>
          <p:cNvSpPr>
            <a:spLocks noGrp="1"/>
          </p:cNvSpPr>
          <p:nvPr>
            <p:ph type="sldNum" sz="quarter" idx="11"/>
          </p:nvPr>
        </p:nvSpPr>
        <p:spPr/>
        <p:txBody>
          <a:bodyPr/>
          <a:lstStyle/>
          <a:p>
            <a:fld id="{15BFCA54-6B67-44C2-89EB-D6940E9985E7}" type="slidenum">
              <a:rPr lang="vi-VN" smtClean="0"/>
              <a:t>‹#›</a:t>
            </a:fld>
            <a:endParaRPr lang="vi-VN"/>
          </a:p>
        </p:txBody>
      </p:sp>
      <p:sp>
        <p:nvSpPr>
          <p:cNvPr id="13" name="Text Placeholder 12"/>
          <p:cNvSpPr>
            <a:spLocks noGrp="1"/>
          </p:cNvSpPr>
          <p:nvPr>
            <p:ph type="body" sz="quarter" idx="12" hasCustomPrompt="1"/>
          </p:nvPr>
        </p:nvSpPr>
        <p:spPr>
          <a:xfrm>
            <a:off x="685800" y="3022600"/>
            <a:ext cx="7772400" cy="508000"/>
          </a:xfrm>
        </p:spPr>
        <p:txBody>
          <a:bodyPr>
            <a:noAutofit/>
          </a:bodyPr>
          <a:lstStyle>
            <a:lvl1pPr marL="0" indent="0" algn="ctr">
              <a:buNone/>
              <a:defRPr sz="2400" b="1" baseline="0">
                <a:solidFill>
                  <a:schemeClr val="tx1"/>
                </a:solidFill>
                <a:effectLst>
                  <a:outerShdw blurRad="38100" dist="38100" dir="2700000" algn="tl">
                    <a:srgbClr val="000000">
                      <a:alpha val="43137"/>
                    </a:srgbClr>
                  </a:outerShdw>
                </a:effectLst>
                <a:latin typeface="UTM Swiss Condensed" pitchFamily="2" charset="-93"/>
              </a:defRPr>
            </a:lvl1pPr>
          </a:lstStyle>
          <a:p>
            <a:pPr lvl="0"/>
            <a:r>
              <a:rPr lang="en-US"/>
              <a:t>(Dành cho học viên cao học ngành …..)</a:t>
            </a:r>
            <a:endParaRPr lang="vi-VN"/>
          </a:p>
        </p:txBody>
      </p:sp>
      <p:sp>
        <p:nvSpPr>
          <p:cNvPr id="22" name="Picture Placeholder 21"/>
          <p:cNvSpPr>
            <a:spLocks noGrp="1"/>
          </p:cNvSpPr>
          <p:nvPr>
            <p:ph type="pic" sz="quarter" idx="13"/>
          </p:nvPr>
        </p:nvSpPr>
        <p:spPr>
          <a:xfrm>
            <a:off x="3048000" y="3632200"/>
            <a:ext cx="3048000" cy="2743200"/>
          </a:xfrm>
        </p:spPr>
        <p:txBody>
          <a:bodyPr>
            <a:normAutofit/>
          </a:bodyPr>
          <a:lstStyle>
            <a:lvl1pPr>
              <a:defRPr sz="1800"/>
            </a:lvl1pPr>
          </a:lstStyle>
          <a:p>
            <a:r>
              <a:rPr lang="en-US"/>
              <a:t>Click icon to add picture</a:t>
            </a:r>
            <a:endParaRPr lang="vi-VN"/>
          </a:p>
        </p:txBody>
      </p:sp>
      <p:sp>
        <p:nvSpPr>
          <p:cNvPr id="25" name="Text Placeholder 9"/>
          <p:cNvSpPr>
            <a:spLocks noGrp="1"/>
          </p:cNvSpPr>
          <p:nvPr>
            <p:ph type="body" sz="quarter" idx="15" hasCustomPrompt="1"/>
          </p:nvPr>
        </p:nvSpPr>
        <p:spPr>
          <a:xfrm>
            <a:off x="152400" y="6405332"/>
            <a:ext cx="8740080" cy="384936"/>
          </a:xfrm>
        </p:spPr>
        <p:txBody>
          <a:bodyPr>
            <a:noAutofit/>
          </a:bodyPr>
          <a:lstStyle>
            <a:lvl1pPr marL="0" indent="0" algn="ctr">
              <a:buNone/>
              <a:defRPr sz="1400" b="1">
                <a:solidFill>
                  <a:srgbClr val="FFC000"/>
                </a:solidFill>
              </a:defRPr>
            </a:lvl1pPr>
          </a:lstStyle>
          <a:p>
            <a:pPr lvl="0"/>
            <a:r>
              <a:rPr lang="en-US"/>
              <a:t>Click to add text</a:t>
            </a:r>
          </a:p>
        </p:txBody>
      </p:sp>
    </p:spTree>
    <p:extLst>
      <p:ext uri="{BB962C8B-B14F-4D97-AF65-F5344CB8AC3E}">
        <p14:creationId xmlns:p14="http://schemas.microsoft.com/office/powerpoint/2010/main" val="100883519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3.xml><?xml version="1.0" encoding="utf-8"?>
<p:sldLayout xmlns:a="http://schemas.openxmlformats.org/drawingml/2006/main" xmlns:r="http://schemas.openxmlformats.org/officeDocument/2006/relationships" xmlns:p="http://schemas.openxmlformats.org/presentationml/2006/main" showMasterPhAnim="0" preserve="1" userDrawn="1">
  <p:cSld name="1_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68628"/>
            <a:ext cx="8839200" cy="617173"/>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Click to edit Master title style</a:t>
            </a:r>
            <a:endParaRPr lang="vi-VN"/>
          </a:p>
        </p:txBody>
      </p:sp>
      <p:sp>
        <p:nvSpPr>
          <p:cNvPr id="3" name="Content Placeholder 2"/>
          <p:cNvSpPr>
            <a:spLocks noGrp="1"/>
          </p:cNvSpPr>
          <p:nvPr>
            <p:ph idx="1"/>
          </p:nvPr>
        </p:nvSpPr>
        <p:spPr>
          <a:xfrm>
            <a:off x="152400" y="787401"/>
            <a:ext cx="8839200" cy="5425909"/>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Slide Number Placeholder 5"/>
          <p:cNvSpPr>
            <a:spLocks noGrp="1"/>
          </p:cNvSpPr>
          <p:nvPr>
            <p:ph type="sldNum" sz="quarter" idx="12"/>
          </p:nvPr>
        </p:nvSpPr>
        <p:spPr>
          <a:xfrm>
            <a:off x="8172400" y="6356352"/>
            <a:ext cx="819200" cy="365125"/>
          </a:xfrm>
        </p:spPr>
        <p:txBody>
          <a:bodyPr/>
          <a:lstStyle/>
          <a:p>
            <a:fld id="{15BFCA54-6B67-44C2-89EB-D6940E9985E7}" type="slidenum">
              <a:rPr lang="vi-VN" smtClean="0"/>
              <a:t>‹#›</a:t>
            </a:fld>
            <a:endParaRPr lang="vi-VN"/>
          </a:p>
        </p:txBody>
      </p:sp>
      <p:sp>
        <p:nvSpPr>
          <p:cNvPr id="7"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152400" y="6405332"/>
            <a:ext cx="8740080" cy="384936"/>
          </a:xfrm>
        </p:spPr>
        <p:txBody>
          <a:bodyPr>
            <a:noAutofit/>
          </a:bodyPr>
          <a:lstStyle>
            <a:lvl1pPr marL="0" indent="0">
              <a:buNone/>
              <a:defRPr sz="1400" b="1">
                <a:solidFill>
                  <a:srgbClr val="FFC000"/>
                </a:solidFill>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2282918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4.xml><?xml version="1.0" encoding="utf-8"?>
<p:sldLayout xmlns:a="http://schemas.openxmlformats.org/drawingml/2006/main" xmlns:r="http://schemas.openxmlformats.org/officeDocument/2006/relationships" xmlns:p="http://schemas.openxmlformats.org/presentationml/2006/main" showMasterPhAnim="0" preserve="1" userDrawn="1">
  <p:cSld name="1_Section Header">
    <p:spTree>
      <p:nvGrpSpPr>
        <p:cNvPr id="1" name=""/>
        <p:cNvGrpSpPr/>
        <p:nvPr/>
      </p:nvGrpSpPr>
      <p:grpSpPr>
        <a:xfrm>
          <a:off x="0" y="0"/>
          <a:ext cx="0" cy="0"/>
          <a:chOff x="0" y="0"/>
          <a:chExt cx="0" cy="0"/>
        </a:xfrm>
      </p:grpSpPr>
      <p:sp>
        <p:nvSpPr>
          <p:cNvPr id="9" name="Rechthoek 18">
            <a:extLst>
              <a:ext uri="{FF2B5EF4-FFF2-40B4-BE49-F238E27FC236}">
                <a16:creationId xmlns:a16="http://schemas.microsoft.com/office/drawing/2014/main" id="{4F76FE1B-95E4-4334-9377-08263419CC41}"/>
              </a:ext>
            </a:extLst>
          </p:cNvPr>
          <p:cNvSpPr/>
          <p:nvPr userDrawn="1"/>
        </p:nvSpPr>
        <p:spPr bwMode="auto">
          <a:xfrm>
            <a:off x="0" y="0"/>
            <a:ext cx="9215682" cy="2209800"/>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7"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1142999" y="312972"/>
            <a:ext cx="7749480" cy="636352"/>
          </a:xfrm>
        </p:spPr>
        <p:txBody>
          <a:bodyPr anchor="b"/>
          <a:lstStyle>
            <a:lvl1pPr marL="0" indent="0" algn="r">
              <a:buNone/>
              <a:defRPr sz="2000" b="1">
                <a:solidFill>
                  <a:srgbClr val="FFFF00"/>
                </a:solidFill>
                <a:effectLst>
                  <a:outerShdw blurRad="38100" dist="38100" dir="2700000" algn="tl">
                    <a:srgbClr val="000000">
                      <a:alpha val="43137"/>
                    </a:srgbClr>
                  </a:outerShdw>
                </a:effectLst>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1143000" y="949326"/>
            <a:ext cx="7749479" cy="1158875"/>
          </a:xfrm>
        </p:spPr>
        <p:txBody>
          <a:bodyPr anchor="t">
            <a:normAutofit/>
          </a:bodyPr>
          <a:lstStyle>
            <a:lvl1pPr algn="r">
              <a:defRPr sz="4000" b="1" cap="all">
                <a:solidFill>
                  <a:schemeClr val="bg1"/>
                </a:solidFill>
              </a:defRPr>
            </a:lvl1pPr>
          </a:lstStyle>
          <a:p>
            <a:r>
              <a:rPr lang="en-US"/>
              <a:t>Click to edit Master title style</a:t>
            </a:r>
            <a:endParaRPr lang="vi-VN"/>
          </a:p>
        </p:txBody>
      </p:sp>
      <p:sp>
        <p:nvSpPr>
          <p:cNvPr id="5" name="Text Placeholder 4">
            <a:extLst>
              <a:ext uri="{FF2B5EF4-FFF2-40B4-BE49-F238E27FC236}">
                <a16:creationId xmlns:a16="http://schemas.microsoft.com/office/drawing/2014/main" id="{6D2944CA-A907-417F-967F-70B622D423B0}"/>
              </a:ext>
            </a:extLst>
          </p:cNvPr>
          <p:cNvSpPr>
            <a:spLocks noGrp="1"/>
          </p:cNvSpPr>
          <p:nvPr>
            <p:ph type="body" sz="quarter" idx="13"/>
          </p:nvPr>
        </p:nvSpPr>
        <p:spPr>
          <a:xfrm>
            <a:off x="152401" y="2311401"/>
            <a:ext cx="8740775" cy="4025901"/>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p>
        </p:txBody>
      </p:sp>
      <p:sp>
        <p:nvSpPr>
          <p:cNvPr id="10" name="Text Placeholder 9">
            <a:extLst>
              <a:ext uri="{FF2B5EF4-FFF2-40B4-BE49-F238E27FC236}">
                <a16:creationId xmlns:a16="http://schemas.microsoft.com/office/drawing/2014/main" id="{04A4E651-77FA-4111-9C3D-CE7DBCB46993}"/>
              </a:ext>
            </a:extLst>
          </p:cNvPr>
          <p:cNvSpPr>
            <a:spLocks noGrp="1"/>
          </p:cNvSpPr>
          <p:nvPr>
            <p:ph type="body" sz="quarter" idx="14" hasCustomPrompt="1"/>
          </p:nvPr>
        </p:nvSpPr>
        <p:spPr>
          <a:xfrm>
            <a:off x="152400" y="6405332"/>
            <a:ext cx="8740080" cy="384936"/>
          </a:xfrm>
        </p:spPr>
        <p:txBody>
          <a:bodyPr>
            <a:noAutofit/>
          </a:bodyPr>
          <a:lstStyle>
            <a:lvl1pPr marL="0" indent="0">
              <a:buNone/>
              <a:defRPr sz="1400" b="1">
                <a:solidFill>
                  <a:srgbClr val="FFFF00"/>
                </a:solidFill>
              </a:defRPr>
            </a:lvl1pPr>
          </a:lstStyle>
          <a:p>
            <a:pPr lvl="0"/>
            <a:r>
              <a:rPr lang="en-US"/>
              <a:t>Click to add text</a:t>
            </a:r>
          </a:p>
        </p:txBody>
      </p:sp>
      <p:pic>
        <p:nvPicPr>
          <p:cNvPr id="11" name="Picture 10">
            <a:extLst>
              <a:ext uri="{FF2B5EF4-FFF2-40B4-BE49-F238E27FC236}">
                <a16:creationId xmlns:a16="http://schemas.microsoft.com/office/drawing/2014/main" id="{B62187C2-7C0F-4A89-A604-4F9D3C539B83}"/>
              </a:ext>
            </a:extLst>
          </p:cNvPr>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152400" y="435628"/>
            <a:ext cx="990600" cy="1320800"/>
          </a:xfrm>
          <a:prstGeom prst="rect">
            <a:avLst/>
          </a:prstGeom>
          <a:effectLst>
            <a:outerShdw blurRad="50800" dist="38100" dir="2700000" algn="tl" rotWithShape="0">
              <a:prstClr val="black">
                <a:alpha val="40000"/>
              </a:prstClr>
            </a:outerShdw>
          </a:effectLst>
        </p:spPr>
      </p:pic>
    </p:spTree>
    <p:extLst>
      <p:ext uri="{BB962C8B-B14F-4D97-AF65-F5344CB8AC3E}">
        <p14:creationId xmlns:p14="http://schemas.microsoft.com/office/powerpoint/2010/main" val="21399848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5.xml><?xml version="1.0" encoding="utf-8"?>
<p:sldLayout xmlns:a="http://schemas.openxmlformats.org/drawingml/2006/main" xmlns:r="http://schemas.openxmlformats.org/officeDocument/2006/relationships" xmlns:p="http://schemas.openxmlformats.org/presentationml/2006/main" preserve="1" userDrawn="1">
  <p:cSld name="1_Two Content 1">
    <p:spTree>
      <p:nvGrpSpPr>
        <p:cNvPr id="1" name=""/>
        <p:cNvGrpSpPr/>
        <p:nvPr/>
      </p:nvGrpSpPr>
      <p:grpSpPr>
        <a:xfrm>
          <a:off x="0" y="0"/>
          <a:ext cx="0" cy="0"/>
          <a:chOff x="0" y="0"/>
          <a:chExt cx="0" cy="0"/>
        </a:xfrm>
      </p:grpSpPr>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8"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defRPr>
            </a:lvl1pPr>
          </a:lstStyle>
          <a:p>
            <a:pPr lvl="0"/>
            <a:r>
              <a:rPr lang="en-US"/>
              <a:t>Click to add text</a:t>
            </a: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395264" cy="365125"/>
          </a:xfrm>
        </p:spPr>
        <p:txBody>
          <a:bodyPr/>
          <a:lstStyle/>
          <a:p>
            <a:fld id="{15BFCA54-6B67-44C2-89EB-D6940E9985E7}" type="slidenum">
              <a:rPr lang="vi-VN" smtClean="0"/>
              <a:t>‹#›</a:t>
            </a:fld>
            <a:endParaRPr lang="vi-VN"/>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903277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6.xml><?xml version="1.0" encoding="utf-8"?>
<p:sldLayout xmlns:a="http://schemas.openxmlformats.org/drawingml/2006/main" xmlns:r="http://schemas.openxmlformats.org/officeDocument/2006/relationships" xmlns:p="http://schemas.openxmlformats.org/presentationml/2006/main" preserve="1" userDrawn="1">
  <p:cSld name="1_Two Content 2">
    <p:spTree>
      <p:nvGrpSpPr>
        <p:cNvPr id="1" name=""/>
        <p:cNvGrpSpPr/>
        <p:nvPr/>
      </p:nvGrpSpPr>
      <p:grpSpPr>
        <a:xfrm>
          <a:off x="0" y="0"/>
          <a:ext cx="0" cy="0"/>
          <a:chOff x="0" y="0"/>
          <a:chExt cx="0" cy="0"/>
        </a:xfrm>
      </p:grpSpPr>
      <p:sp>
        <p:nvSpPr>
          <p:cNvPr id="8"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sz="quarter" idx="10"/>
          </p:nvPr>
        </p:nvSpPr>
        <p:spPr>
          <a:xfrm>
            <a:off x="7596336" y="6424249"/>
            <a:ext cx="1395264" cy="365125"/>
          </a:xfrm>
        </p:spPr>
        <p:txBody>
          <a:bodyPr/>
          <a:lstStyle/>
          <a:p>
            <a:fld id="{15BFCA54-6B67-44C2-89EB-D6940E9985E7}" type="slidenum">
              <a:rPr lang="vi-VN" smtClean="0"/>
              <a:t>‹#›</a:t>
            </a:fld>
            <a:endParaRPr lang="vi-VN"/>
          </a:p>
        </p:txBody>
      </p:sp>
      <p:sp>
        <p:nvSpPr>
          <p:cNvPr id="5" name="Content Placeholder 4"/>
          <p:cNvSpPr>
            <a:spLocks noGrp="1"/>
          </p:cNvSpPr>
          <p:nvPr>
            <p:ph sz="quarter" idx="11"/>
          </p:nvPr>
        </p:nvSpPr>
        <p:spPr>
          <a:xfrm>
            <a:off x="151729" y="787400"/>
            <a:ext cx="8839200" cy="2641600"/>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4"/>
          <p:cNvSpPr>
            <a:spLocks noGrp="1"/>
          </p:cNvSpPr>
          <p:nvPr>
            <p:ph sz="quarter" idx="12"/>
          </p:nvPr>
        </p:nvSpPr>
        <p:spPr>
          <a:xfrm>
            <a:off x="152400" y="3530600"/>
            <a:ext cx="8839200" cy="2682709"/>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1591976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7.xml><?xml version="1.0" encoding="utf-8"?>
<p:sldLayout xmlns:a="http://schemas.openxmlformats.org/drawingml/2006/main" xmlns:r="http://schemas.openxmlformats.org/officeDocument/2006/relationships" xmlns:p="http://schemas.openxmlformats.org/presentationml/2006/main" showMasterPhAnim="0" preserve="1" userDrawn="1">
  <p:cSld name="1_Two Content And Picture">
    <p:spTree>
      <p:nvGrpSpPr>
        <p:cNvPr id="1" name=""/>
        <p:cNvGrpSpPr/>
        <p:nvPr/>
      </p:nvGrpSpPr>
      <p:grpSpPr>
        <a:xfrm>
          <a:off x="0" y="0"/>
          <a:ext cx="0" cy="0"/>
          <a:chOff x="0" y="0"/>
          <a:chExt cx="0" cy="0"/>
        </a:xfrm>
      </p:grpSpPr>
      <p:sp>
        <p:nvSpPr>
          <p:cNvPr id="8"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hasCustomPrompt="1"/>
          </p:nvPr>
        </p:nvSpPr>
        <p:spPr/>
        <p:txBody>
          <a:bodyPr/>
          <a:lstStyle>
            <a:lvl1pPr>
              <a:defRPr baseline="0"/>
            </a:lvl1pPr>
          </a:lstStyle>
          <a:p>
            <a:r>
              <a:rPr lang="en-US"/>
              <a:t>&lt;Thông tin về giảng viên&gt;</a:t>
            </a:r>
            <a:endParaRPr lang="vi-VN"/>
          </a:p>
        </p:txBody>
      </p:sp>
      <p:sp>
        <p:nvSpPr>
          <p:cNvPr id="3" name="Slide Number Placeholder 2"/>
          <p:cNvSpPr>
            <a:spLocks noGrp="1"/>
          </p:cNvSpPr>
          <p:nvPr>
            <p:ph type="sldNum" sz="quarter" idx="10"/>
          </p:nvPr>
        </p:nvSpPr>
        <p:spPr>
          <a:xfrm>
            <a:off x="7596336" y="6424249"/>
            <a:ext cx="1395264" cy="365125"/>
          </a:xfrm>
        </p:spPr>
        <p:txBody>
          <a:bodyPr/>
          <a:lstStyle/>
          <a:p>
            <a:fld id="{15BFCA54-6B67-44C2-89EB-D6940E9985E7}" type="slidenum">
              <a:rPr lang="vi-VN" smtClean="0"/>
              <a:t>‹#›</a:t>
            </a:fld>
            <a:endParaRPr lang="vi-VN"/>
          </a:p>
        </p:txBody>
      </p:sp>
      <p:sp>
        <p:nvSpPr>
          <p:cNvPr id="9" name="Picture Placeholder 8"/>
          <p:cNvSpPr>
            <a:spLocks noGrp="1"/>
          </p:cNvSpPr>
          <p:nvPr>
            <p:ph type="pic" sz="quarter" idx="14" hasCustomPrompt="1"/>
          </p:nvPr>
        </p:nvSpPr>
        <p:spPr>
          <a:xfrm>
            <a:off x="7620000" y="1092200"/>
            <a:ext cx="1080000" cy="1920000"/>
          </a:xfrm>
        </p:spPr>
        <p:txBody>
          <a:bodyPr>
            <a:normAutofit/>
          </a:bodyPr>
          <a:lstStyle>
            <a:lvl1pPr marL="0" indent="0">
              <a:buNone/>
              <a:defRPr sz="1200" baseline="0"/>
            </a:lvl1pPr>
          </a:lstStyle>
          <a:p>
            <a:r>
              <a:rPr lang="en-US"/>
              <a:t>Ảnh của giảng viên</a:t>
            </a:r>
            <a:endParaRPr lang="vi-VN"/>
          </a:p>
        </p:txBody>
      </p:sp>
      <p:sp>
        <p:nvSpPr>
          <p:cNvPr id="10" name="Picture Placeholder 8"/>
          <p:cNvSpPr>
            <a:spLocks noGrp="1"/>
          </p:cNvSpPr>
          <p:nvPr>
            <p:ph type="pic" sz="quarter" idx="15" hasCustomPrompt="1"/>
          </p:nvPr>
        </p:nvSpPr>
        <p:spPr>
          <a:xfrm>
            <a:off x="7620000" y="3937000"/>
            <a:ext cx="1080000" cy="1920000"/>
          </a:xfrm>
        </p:spPr>
        <p:txBody>
          <a:bodyPr>
            <a:normAutofit/>
          </a:bodyPr>
          <a:lstStyle>
            <a:lvl1pPr marL="0" indent="0">
              <a:buNone/>
              <a:defRPr sz="1200" baseline="0"/>
            </a:lvl1pPr>
          </a:lstStyle>
          <a:p>
            <a:r>
              <a:rPr lang="en-US"/>
              <a:t>Ảnh của giảng viên</a:t>
            </a:r>
            <a:endParaRPr lang="vi-VN"/>
          </a:p>
        </p:txBody>
      </p:sp>
      <p:cxnSp>
        <p:nvCxnSpPr>
          <p:cNvPr id="14" name="Straight Connector 13">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6"/>
          </p:nvPr>
        </p:nvSpPr>
        <p:spPr>
          <a:xfrm>
            <a:off x="152400" y="787400"/>
            <a:ext cx="7162800" cy="264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9" name="Text Placeholder 16"/>
          <p:cNvSpPr>
            <a:spLocks noGrp="1"/>
          </p:cNvSpPr>
          <p:nvPr>
            <p:ph type="body" sz="quarter" idx="17"/>
          </p:nvPr>
        </p:nvSpPr>
        <p:spPr>
          <a:xfrm>
            <a:off x="152400" y="3632200"/>
            <a:ext cx="7162800" cy="264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22" name="Text Placeholder 21"/>
          <p:cNvSpPr>
            <a:spLocks noGrp="1"/>
          </p:cNvSpPr>
          <p:nvPr>
            <p:ph type="body" sz="quarter" idx="18" hasCustomPrompt="1"/>
          </p:nvPr>
        </p:nvSpPr>
        <p:spPr>
          <a:xfrm>
            <a:off x="152400" y="6405332"/>
            <a:ext cx="8839200" cy="376469"/>
          </a:xfrm>
        </p:spPr>
        <p:txBody>
          <a:bodyPr>
            <a:noAutofit/>
          </a:bodyPr>
          <a:lstStyle>
            <a:lvl1pPr marL="0" indent="0">
              <a:buNone/>
              <a:defRPr sz="1400" b="1">
                <a:solidFill>
                  <a:srgbClr val="FFFF00"/>
                </a:solidFill>
              </a:defRPr>
            </a:lvl1pPr>
          </a:lstStyle>
          <a:p>
            <a:pPr lvl="0"/>
            <a:r>
              <a:rPr lang="en-US"/>
              <a:t>Click to add text</a:t>
            </a:r>
          </a:p>
        </p:txBody>
      </p:sp>
    </p:spTree>
    <p:extLst>
      <p:ext uri="{BB962C8B-B14F-4D97-AF65-F5344CB8AC3E}">
        <p14:creationId xmlns:p14="http://schemas.microsoft.com/office/powerpoint/2010/main" val="949647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8.xml><?xml version="1.0" encoding="utf-8"?>
<p:sldLayout xmlns:a="http://schemas.openxmlformats.org/drawingml/2006/main" xmlns:r="http://schemas.openxmlformats.org/officeDocument/2006/relationships" xmlns:p="http://schemas.openxmlformats.org/presentationml/2006/main" preserve="1" userDrawn="1">
  <p:cSld name="1_1 Content &amp; 2 Pictures">
    <p:spTree>
      <p:nvGrpSpPr>
        <p:cNvPr id="1" name=""/>
        <p:cNvGrpSpPr/>
        <p:nvPr/>
      </p:nvGrpSpPr>
      <p:grpSpPr>
        <a:xfrm>
          <a:off x="0" y="0"/>
          <a:ext cx="0" cy="0"/>
          <a:chOff x="0" y="0"/>
          <a:chExt cx="0" cy="0"/>
        </a:xfrm>
      </p:grpSpPr>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471464"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6405332"/>
            <a:ext cx="8915400" cy="384936"/>
          </a:xfrm>
        </p:spPr>
        <p:txBody>
          <a:bodyPr>
            <a:noAutofit/>
          </a:bodyPr>
          <a:lstStyle>
            <a:lvl1pPr marL="0" indent="0">
              <a:buNone/>
              <a:defRPr sz="1400" b="1">
                <a:solidFill>
                  <a:srgbClr val="FFFF00"/>
                </a:solidFill>
              </a:defRPr>
            </a:lvl1pPr>
          </a:lstStyle>
          <a:p>
            <a:pPr lvl="0"/>
            <a:r>
              <a:rPr lang="en-US"/>
              <a:t>Click to add text</a:t>
            </a:r>
          </a:p>
        </p:txBody>
      </p:sp>
      <p:sp>
        <p:nvSpPr>
          <p:cNvPr id="6" name="Picture Placeholder 5"/>
          <p:cNvSpPr>
            <a:spLocks noGrp="1"/>
          </p:cNvSpPr>
          <p:nvPr>
            <p:ph type="pic" sz="quarter" idx="14"/>
          </p:nvPr>
        </p:nvSpPr>
        <p:spPr>
          <a:xfrm>
            <a:off x="4572000" y="786441"/>
            <a:ext cx="2209800" cy="5425976"/>
          </a:xfrm>
        </p:spPr>
        <p:txBody>
          <a:bodyPr>
            <a:normAutofit/>
          </a:bodyPr>
          <a:lstStyle>
            <a:lvl1pPr>
              <a:defRPr sz="1800"/>
            </a:lvl1pPr>
          </a:lstStyle>
          <a:p>
            <a:r>
              <a:rPr lang="en-US"/>
              <a:t>Click icon to add picture</a:t>
            </a:r>
            <a:endParaRPr lang="vi-VN"/>
          </a:p>
        </p:txBody>
      </p:sp>
      <p:sp>
        <p:nvSpPr>
          <p:cNvPr id="10" name="Picture Placeholder 5"/>
          <p:cNvSpPr>
            <a:spLocks noGrp="1"/>
          </p:cNvSpPr>
          <p:nvPr>
            <p:ph type="pic" sz="quarter" idx="15"/>
          </p:nvPr>
        </p:nvSpPr>
        <p:spPr>
          <a:xfrm>
            <a:off x="6858000" y="787400"/>
            <a:ext cx="2164432" cy="5425976"/>
          </a:xfrm>
        </p:spPr>
        <p:txBody>
          <a:bodyPr>
            <a:normAutofit/>
          </a:bodyPr>
          <a:lstStyle>
            <a:lvl1pPr>
              <a:defRPr sz="1800"/>
            </a:lvl1pPr>
          </a:lstStyle>
          <a:p>
            <a:r>
              <a:rPr lang="en-US"/>
              <a:t>Click icon to add picture</a:t>
            </a:r>
            <a:endParaRPr lang="vi-VN"/>
          </a:p>
        </p:txBody>
      </p:sp>
      <p:cxnSp>
        <p:nvCxnSpPr>
          <p:cNvPr id="11" name="Straight Connector 10">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25147514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19.xml><?xml version="1.0" encoding="utf-8"?>
<p:sldLayout xmlns:a="http://schemas.openxmlformats.org/drawingml/2006/main" xmlns:r="http://schemas.openxmlformats.org/officeDocument/2006/relationships" xmlns:p="http://schemas.openxmlformats.org/presentationml/2006/main" preserve="1" userDrawn="1">
  <p:cSld name="1_1 Content &amp; 4 Pictures">
    <p:spTree>
      <p:nvGrpSpPr>
        <p:cNvPr id="1" name=""/>
        <p:cNvGrpSpPr/>
        <p:nvPr/>
      </p:nvGrpSpPr>
      <p:grpSpPr>
        <a:xfrm>
          <a:off x="0" y="0"/>
          <a:ext cx="0" cy="0"/>
          <a:chOff x="0" y="0"/>
          <a:chExt cx="0" cy="0"/>
        </a:xfrm>
      </p:grpSpPr>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395264"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defRPr>
            </a:lvl1pPr>
          </a:lstStyle>
          <a:p>
            <a:pPr lvl="0"/>
            <a:r>
              <a:rPr lang="en-US"/>
              <a:t>Click to add text</a:t>
            </a:r>
          </a:p>
        </p:txBody>
      </p:sp>
      <p:sp>
        <p:nvSpPr>
          <p:cNvPr id="6" name="Picture Placeholder 5"/>
          <p:cNvSpPr>
            <a:spLocks noGrp="1"/>
          </p:cNvSpPr>
          <p:nvPr>
            <p:ph type="pic" sz="quarter" idx="14"/>
          </p:nvPr>
        </p:nvSpPr>
        <p:spPr>
          <a:xfrm>
            <a:off x="4572000" y="787401"/>
            <a:ext cx="2133600" cy="2641600"/>
          </a:xfrm>
        </p:spPr>
        <p:txBody>
          <a:bodyPr>
            <a:normAutofit/>
          </a:bodyPr>
          <a:lstStyle>
            <a:lvl1pPr>
              <a:defRPr sz="1800"/>
            </a:lvl1pPr>
          </a:lstStyle>
          <a:p>
            <a:r>
              <a:rPr lang="en-US"/>
              <a:t>Click icon to add picture</a:t>
            </a:r>
            <a:endParaRPr lang="vi-VN"/>
          </a:p>
        </p:txBody>
      </p:sp>
      <p:cxnSp>
        <p:nvCxnSpPr>
          <p:cNvPr id="13" name="Straight Connector 12">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Picture Placeholder 5"/>
          <p:cNvSpPr>
            <a:spLocks noGrp="1"/>
          </p:cNvSpPr>
          <p:nvPr>
            <p:ph type="pic" sz="quarter" idx="15"/>
          </p:nvPr>
        </p:nvSpPr>
        <p:spPr>
          <a:xfrm>
            <a:off x="6858000" y="787401"/>
            <a:ext cx="2133600" cy="2641600"/>
          </a:xfrm>
        </p:spPr>
        <p:txBody>
          <a:bodyPr>
            <a:normAutofit/>
          </a:bodyPr>
          <a:lstStyle>
            <a:lvl1pPr>
              <a:defRPr sz="1800"/>
            </a:lvl1pPr>
          </a:lstStyle>
          <a:p>
            <a:r>
              <a:rPr lang="en-US"/>
              <a:t>Click icon to add picture</a:t>
            </a:r>
            <a:endParaRPr lang="vi-VN"/>
          </a:p>
        </p:txBody>
      </p:sp>
      <p:sp>
        <p:nvSpPr>
          <p:cNvPr id="17" name="Picture Placeholder 5"/>
          <p:cNvSpPr>
            <a:spLocks noGrp="1"/>
          </p:cNvSpPr>
          <p:nvPr>
            <p:ph type="pic" sz="quarter" idx="16"/>
          </p:nvPr>
        </p:nvSpPr>
        <p:spPr>
          <a:xfrm>
            <a:off x="4577195" y="3530600"/>
            <a:ext cx="2133600" cy="2641600"/>
          </a:xfrm>
        </p:spPr>
        <p:txBody>
          <a:bodyPr>
            <a:normAutofit/>
          </a:bodyPr>
          <a:lstStyle>
            <a:lvl1pPr>
              <a:defRPr sz="1800"/>
            </a:lvl1pPr>
          </a:lstStyle>
          <a:p>
            <a:r>
              <a:rPr lang="en-US"/>
              <a:t>Click icon to add picture</a:t>
            </a:r>
            <a:endParaRPr lang="vi-VN"/>
          </a:p>
        </p:txBody>
      </p:sp>
      <p:sp>
        <p:nvSpPr>
          <p:cNvPr id="18" name="Picture Placeholder 5"/>
          <p:cNvSpPr>
            <a:spLocks noGrp="1"/>
          </p:cNvSpPr>
          <p:nvPr>
            <p:ph type="pic" sz="quarter" idx="17"/>
          </p:nvPr>
        </p:nvSpPr>
        <p:spPr>
          <a:xfrm>
            <a:off x="6863195" y="3530600"/>
            <a:ext cx="2133600" cy="2641600"/>
          </a:xfrm>
        </p:spPr>
        <p:txBody>
          <a:bodyPr>
            <a:normAutofit/>
          </a:bodyPr>
          <a:lstStyle>
            <a:lvl1pPr>
              <a:defRPr sz="1800"/>
            </a:lvl1pPr>
          </a:lstStyle>
          <a:p>
            <a:r>
              <a:rPr lang="en-US"/>
              <a:t>Click icon to add picture</a:t>
            </a:r>
            <a:endParaRPr lang="vi-VN"/>
          </a:p>
        </p:txBody>
      </p:sp>
    </p:spTree>
    <p:extLst>
      <p:ext uri="{BB962C8B-B14F-4D97-AF65-F5344CB8AC3E}">
        <p14:creationId xmlns:p14="http://schemas.microsoft.com/office/powerpoint/2010/main" val="262465360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xml><?xml version="1.0" encoding="utf-8"?>
<p:sldLayout xmlns:a="http://schemas.openxmlformats.org/drawingml/2006/main" xmlns:r="http://schemas.openxmlformats.org/officeDocument/2006/relationships" xmlns:p="http://schemas.openxmlformats.org/presentationml/2006/main" showMasterPhAnim="0"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a:xfrm>
            <a:off x="152400" y="68628"/>
            <a:ext cx="8839200" cy="617173"/>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en-US"/>
              <a:t>Click to edit Master title style</a:t>
            </a:r>
            <a:endParaRPr lang="vi-VN"/>
          </a:p>
        </p:txBody>
      </p:sp>
      <p:sp>
        <p:nvSpPr>
          <p:cNvPr id="3" name="Content Placeholder 2"/>
          <p:cNvSpPr>
            <a:spLocks noGrp="1"/>
          </p:cNvSpPr>
          <p:nvPr>
            <p:ph idx="1"/>
          </p:nvPr>
        </p:nvSpPr>
        <p:spPr>
          <a:xfrm>
            <a:off x="152400" y="787401"/>
            <a:ext cx="8839200" cy="5425909"/>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Slide Number Placeholder 5"/>
          <p:cNvSpPr>
            <a:spLocks noGrp="1"/>
          </p:cNvSpPr>
          <p:nvPr>
            <p:ph type="sldNum" sz="quarter" idx="12"/>
          </p:nvPr>
        </p:nvSpPr>
        <p:spPr>
          <a:xfrm>
            <a:off x="8172400" y="6356352"/>
            <a:ext cx="819200" cy="365125"/>
          </a:xfrm>
        </p:spPr>
        <p:txBody>
          <a:bodyPr/>
          <a:lstStyle/>
          <a:p>
            <a:fld id="{15BFCA54-6B67-44C2-89EB-D6940E9985E7}" type="slidenum">
              <a:rPr lang="vi-VN" smtClean="0"/>
              <a:t>‹#›</a:t>
            </a:fld>
            <a:endParaRPr lang="vi-VN"/>
          </a:p>
        </p:txBody>
      </p:sp>
      <p:sp>
        <p:nvSpPr>
          <p:cNvPr id="10" name="Text Placeholder 9"/>
          <p:cNvSpPr>
            <a:spLocks noGrp="1"/>
          </p:cNvSpPr>
          <p:nvPr>
            <p:ph type="body" sz="quarter" idx="13" hasCustomPrompt="1"/>
          </p:nvPr>
        </p:nvSpPr>
        <p:spPr>
          <a:xfrm>
            <a:off x="152400" y="6405332"/>
            <a:ext cx="874008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5837570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0.xml><?xml version="1.0" encoding="utf-8"?>
<p:sldLayout xmlns:a="http://schemas.openxmlformats.org/drawingml/2006/main" xmlns:r="http://schemas.openxmlformats.org/officeDocument/2006/relationships" xmlns:p="http://schemas.openxmlformats.org/presentationml/2006/main" preserve="1" userDrawn="1">
  <p:cSld name="1_Title Only">
    <p:spTree>
      <p:nvGrpSpPr>
        <p:cNvPr id="1" name=""/>
        <p:cNvGrpSpPr/>
        <p:nvPr/>
      </p:nvGrpSpPr>
      <p:grpSpPr>
        <a:xfrm>
          <a:off x="0" y="0"/>
          <a:ext cx="0" cy="0"/>
          <a:chOff x="0" y="0"/>
          <a:chExt cx="0" cy="0"/>
        </a:xfrm>
      </p:grpSpPr>
      <p:sp>
        <p:nvSpPr>
          <p:cNvPr id="7"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5" name="Slide Number Placeholder 4"/>
          <p:cNvSpPr>
            <a:spLocks noGrp="1"/>
          </p:cNvSpPr>
          <p:nvPr>
            <p:ph type="sldNum" sz="quarter" idx="12"/>
          </p:nvPr>
        </p:nvSpPr>
        <p:spPr/>
        <p:txBody>
          <a:bodyPr/>
          <a:lstStyle/>
          <a:p>
            <a:fld id="{15BFCA54-6B67-44C2-89EB-D6940E9985E7}" type="slidenum">
              <a:rPr lang="vi-VN" smtClean="0"/>
              <a:t>‹#›</a:t>
            </a:fld>
            <a:endParaRPr lang="vi-VN"/>
          </a:p>
        </p:txBody>
      </p:sp>
      <p:sp>
        <p:nvSpPr>
          <p:cNvPr id="6" name="Text Placeholder 9"/>
          <p:cNvSpPr>
            <a:spLocks noGrp="1"/>
          </p:cNvSpPr>
          <p:nvPr>
            <p:ph type="body" sz="quarter" idx="13" hasCustomPrompt="1"/>
          </p:nvPr>
        </p:nvSpPr>
        <p:spPr>
          <a:xfrm>
            <a:off x="152401" y="6405332"/>
            <a:ext cx="8596313" cy="384936"/>
          </a:xfrm>
        </p:spPr>
        <p:txBody>
          <a:bodyPr>
            <a:noAutofit/>
          </a:bodyPr>
          <a:lstStyle>
            <a:lvl1pPr marL="0" indent="0">
              <a:buNone/>
              <a:defRPr sz="1400" b="1">
                <a:solidFill>
                  <a:srgbClr val="FFFF00"/>
                </a:solidFill>
              </a:defRPr>
            </a:lvl1pPr>
          </a:lstStyle>
          <a:p>
            <a:pPr lvl="0"/>
            <a:r>
              <a:rPr lang="en-US"/>
              <a:t>Click to add text</a:t>
            </a:r>
          </a:p>
        </p:txBody>
      </p:sp>
      <p:cxnSp>
        <p:nvCxnSpPr>
          <p:cNvPr id="8" name="Straight Connector 7">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84295536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1.xml><?xml version="1.0" encoding="utf-8"?>
<p:sldLayout xmlns:a="http://schemas.openxmlformats.org/drawingml/2006/main" xmlns:r="http://schemas.openxmlformats.org/officeDocument/2006/relationships" xmlns:p="http://schemas.openxmlformats.org/presentationml/2006/main" preserve="1" userDrawn="1">
  <p:cSld name="1_Title closure">
    <p:spTree>
      <p:nvGrpSpPr>
        <p:cNvPr id="1" name=""/>
        <p:cNvGrpSpPr/>
        <p:nvPr/>
      </p:nvGrpSpPr>
      <p:grpSpPr>
        <a:xfrm>
          <a:off x="0" y="0"/>
          <a:ext cx="0" cy="0"/>
          <a:chOff x="0" y="0"/>
          <a:chExt cx="0" cy="0"/>
        </a:xfrm>
      </p:grpSpPr>
      <p:sp>
        <p:nvSpPr>
          <p:cNvPr id="7"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pic>
        <p:nvPicPr>
          <p:cNvPr id="4" name="Picture 3"/>
          <p:cNvPicPr>
            <a:picLocks noChangeAspect="1"/>
          </p:cNvPicPr>
          <p:nvPr userDrawn="1"/>
        </p:nvPicPr>
        <p:blipFill>
          <a:blip r:embed="rId2">
            <a:extLst>
              <a:ext uri="{28A0092B-C50C-407E-A947-70E740481C1C}">
                <a14:useLocalDpi xmlns:a14="http://schemas.microsoft.com/office/drawing/2010/main" val="0"/>
              </a:ext>
            </a:extLst>
          </a:blip>
          <a:stretch>
            <a:fillRect/>
          </a:stretch>
        </p:blipFill>
        <p:spPr>
          <a:xfrm>
            <a:off x="395536" y="4677140"/>
            <a:ext cx="1199972" cy="1599963"/>
          </a:xfrm>
          <a:prstGeom prst="rect">
            <a:avLst/>
          </a:prstGeom>
          <a:effectLst>
            <a:outerShdw blurRad="50800" dist="38100" dir="2700000" algn="tl" rotWithShape="0">
              <a:prstClr val="black">
                <a:alpha val="40000"/>
              </a:prstClr>
            </a:outerShdw>
          </a:effectLst>
        </p:spPr>
      </p:pic>
      <p:sp>
        <p:nvSpPr>
          <p:cNvPr id="5" name="TextBox 4"/>
          <p:cNvSpPr txBox="1"/>
          <p:nvPr userDrawn="1"/>
        </p:nvSpPr>
        <p:spPr>
          <a:xfrm>
            <a:off x="1478706" y="4668601"/>
            <a:ext cx="4032448" cy="1066565"/>
          </a:xfrm>
          <a:prstGeom prst="rect">
            <a:avLst/>
          </a:prstGeom>
          <a:noFill/>
        </p:spPr>
        <p:txBody>
          <a:bodyPr wrap="square" lIns="108000" tIns="108000" rIns="108000" bIns="108000" rtlCol="0">
            <a:noAutofit/>
          </a:bodyPr>
          <a:lstStyle/>
          <a:p>
            <a:pPr algn="ctr"/>
            <a:r>
              <a:rPr lang="en-US" sz="2000" b="1"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TRƯỜNG</a:t>
            </a: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 ĐẠI HỌC VINH</a:t>
            </a:r>
          </a:p>
          <a:p>
            <a:pPr algn="ctr"/>
            <a:r>
              <a:rPr lang="en-US" sz="2000" b="1" baseline="0" noProof="0">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rPr>
              <a:t>VINH UNIVERSITY</a:t>
            </a:r>
            <a:endParaRPr lang="vi-VN" sz="2000" b="1" noProof="0" err="1">
              <a:solidFill>
                <a:schemeClr val="accent2">
                  <a:lumMod val="75000"/>
                </a:schemeClr>
              </a:solidFill>
              <a:effectLst>
                <a:outerShdw blurRad="38100" dist="38100" dir="2700000" algn="tl">
                  <a:srgbClr val="000000">
                    <a:alpha val="43137"/>
                  </a:srgbClr>
                </a:outerShdw>
              </a:effectLst>
              <a:latin typeface="Verdana" pitchFamily="34" charset="0"/>
              <a:ea typeface="Verdana" pitchFamily="34" charset="0"/>
              <a:cs typeface="Verdana" pitchFamily="34" charset="0"/>
            </a:endParaRPr>
          </a:p>
        </p:txBody>
      </p:sp>
      <p:pic>
        <p:nvPicPr>
          <p:cNvPr id="6" name="Picture 2"/>
          <p:cNvPicPr>
            <a:picLocks noChangeAspect="1" noChangeArrowheads="1"/>
          </p:cNvPicPr>
          <p:nvPr userDrawn="1"/>
        </p:nvPicPr>
        <p:blipFill>
          <a:blip r:embed="rId3">
            <a:extLst>
              <a:ext uri="{28A0092B-C50C-407E-A947-70E740481C1C}">
                <a14:useLocalDpi xmlns:a14="http://schemas.microsoft.com/office/drawing/2010/main" val="0"/>
              </a:ext>
            </a:extLst>
          </a:blip>
          <a:srcRect/>
          <a:stretch>
            <a:fillRect/>
          </a:stretch>
        </p:blipFill>
        <p:spPr bwMode="auto">
          <a:xfrm>
            <a:off x="1694732" y="5772462"/>
            <a:ext cx="3672407" cy="445140"/>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8" name="Picture 3"/>
          <p:cNvPicPr>
            <a:picLocks noChangeAspect="1" noChangeArrowheads="1"/>
          </p:cNvPicPr>
          <p:nvPr userDrawn="1"/>
        </p:nvPicPr>
        <p:blipFill>
          <a:blip r:embed="rId4" cstate="print">
            <a:extLst>
              <a:ext uri="{28A0092B-C50C-407E-A947-70E740481C1C}">
                <a14:useLocalDpi xmlns:a14="http://schemas.microsoft.com/office/drawing/2010/main" val="0"/>
              </a:ext>
            </a:extLst>
          </a:blip>
          <a:srcRect/>
          <a:stretch>
            <a:fillRect/>
          </a:stretch>
        </p:blipFill>
        <p:spPr bwMode="auto">
          <a:xfrm>
            <a:off x="6760391" y="4884651"/>
            <a:ext cx="801797" cy="124895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9"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7575146" y="4903170"/>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pic>
        <p:nvPicPr>
          <p:cNvPr id="10" name="Picture 6"/>
          <p:cNvPicPr>
            <a:picLocks noChangeAspect="1" noChangeArrowheads="1"/>
          </p:cNvPicPr>
          <p:nvPr userDrawn="1"/>
        </p:nvPicPr>
        <p:blipFill>
          <a:blip r:embed="rId5" cstate="print">
            <a:extLst>
              <a:ext uri="{28A0092B-C50C-407E-A947-70E740481C1C}">
                <a14:useLocalDpi xmlns:a14="http://schemas.microsoft.com/office/drawing/2010/main" val="0"/>
              </a:ext>
            </a:extLst>
          </a:blip>
          <a:srcRect/>
          <a:stretch>
            <a:fillRect/>
          </a:stretch>
        </p:blipFill>
        <p:spPr bwMode="auto">
          <a:xfrm>
            <a:off x="8287351" y="4869161"/>
            <a:ext cx="487800" cy="1264443"/>
          </a:xfrm>
          <a:prstGeom prst="rect">
            <a:avLst/>
          </a:prstGeom>
          <a:noFill/>
          <a:ln>
            <a:noFill/>
          </a:ln>
          <a:effectLst/>
          <a:extLst>
            <a:ext uri="{909E8E84-426E-40DD-AFC4-6F175D3DCCD1}">
              <a14:hiddenFill xmlns:a14="http://schemas.microsoft.com/office/drawing/2010/main">
                <a:solidFill>
                  <a:schemeClr val="accent1"/>
                </a:solidFill>
              </a14:hiddenFill>
            </a:ext>
            <a:ext uri="{91240B29-F687-4F45-9708-019B960494DF}">
              <a14:hiddenLine xmlns:a14="http://schemas.microsoft.com/office/drawing/2010/main" w="9525">
                <a:solidFill>
                  <a:schemeClr val="tx1"/>
                </a:solidFill>
                <a:miter lim="800000"/>
                <a:headEnd/>
                <a:tailEnd/>
              </a14:hiddenLine>
            </a:ext>
            <a:ext uri="{AF507438-7753-43E0-B8FC-AC1667EBCBE1}">
              <a14:hiddenEffects xmlns:a14="http://schemas.microsoft.com/office/drawing/2010/main">
                <a:effectLst>
                  <a:outerShdw dist="35921" dir="2700000" algn="ctr" rotWithShape="0">
                    <a:schemeClr val="bg2"/>
                  </a:outerShdw>
                </a:effectLst>
              </a14:hiddenEffects>
            </a:ext>
          </a:extLst>
        </p:spPr>
      </p:pic>
      <p:sp>
        <p:nvSpPr>
          <p:cNvPr id="15" name="Rechthoek 18"/>
          <p:cNvSpPr/>
          <p:nvPr userDrawn="1"/>
        </p:nvSpPr>
        <p:spPr bwMode="auto">
          <a:xfrm>
            <a:off x="-36512" y="0"/>
            <a:ext cx="9215682" cy="4485117"/>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0" name="Titel 1"/>
          <p:cNvSpPr>
            <a:spLocks noGrp="1"/>
          </p:cNvSpPr>
          <p:nvPr>
            <p:ph type="title" hasCustomPrompt="1"/>
          </p:nvPr>
        </p:nvSpPr>
        <p:spPr>
          <a:xfrm>
            <a:off x="611561" y="1604799"/>
            <a:ext cx="7729020" cy="838911"/>
          </a:xfrm>
        </p:spPr>
        <p:txBody>
          <a:bodyPr/>
          <a:lstStyle>
            <a:lvl1pPr algn="l">
              <a:defRPr sz="8800" baseline="0">
                <a:solidFill>
                  <a:schemeClr val="bg1"/>
                </a:solidFill>
                <a:latin typeface="Edwardian Script ITC" panose="030303020407070D0804" pitchFamily="66" charset="0"/>
              </a:defRPr>
            </a:lvl1pPr>
          </a:lstStyle>
          <a:p>
            <a:r>
              <a:rPr lang="en-GB" noProof="0"/>
              <a:t>Thank you!</a:t>
            </a:r>
          </a:p>
        </p:txBody>
      </p:sp>
    </p:spTree>
    <p:extLst>
      <p:ext uri="{BB962C8B-B14F-4D97-AF65-F5344CB8AC3E}">
        <p14:creationId xmlns:p14="http://schemas.microsoft.com/office/powerpoint/2010/main" val="20292580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22" presetClass="entr" presetSubtype="4" fill="hold" grpId="0" nodeType="with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wipe(down)">
                                      <p:cBhvr>
                                        <p:cTn id="7" dur="500"/>
                                        <p:tgtEl>
                                          <p:spTgt spid="15"/>
                                        </p:tgtEl>
                                      </p:cBhvr>
                                    </p:animEffect>
                                  </p:childTnLst>
                                </p:cTn>
                              </p:par>
                            </p:childTnLst>
                          </p:cTn>
                        </p:par>
                        <p:par>
                          <p:cTn id="8" fill="hold">
                            <p:stCondLst>
                              <p:cond delay="500"/>
                            </p:stCondLst>
                            <p:childTnLst>
                              <p:par>
                                <p:cTn id="9" presetID="10" presetClass="entr" presetSubtype="0" fill="hold" grpId="0" nodeType="afterEffect">
                                  <p:stCondLst>
                                    <p:cond delay="0"/>
                                  </p:stCondLst>
                                  <p:childTnLst>
                                    <p:set>
                                      <p:cBhvr>
                                        <p:cTn id="10" dur="1" fill="hold">
                                          <p:stCondLst>
                                            <p:cond delay="0"/>
                                          </p:stCondLst>
                                        </p:cTn>
                                        <p:tgtEl>
                                          <p:spTgt spid="20"/>
                                        </p:tgtEl>
                                        <p:attrNameLst>
                                          <p:attrName>style.visibility</p:attrName>
                                        </p:attrNameLst>
                                      </p:cBhvr>
                                      <p:to>
                                        <p:strVal val="visible"/>
                                      </p:to>
                                    </p:set>
                                    <p:animEffect transition="in" filter="fade">
                                      <p:cBhvr>
                                        <p:cTn id="11" dur="1000"/>
                                        <p:tgtEl>
                                          <p:spTgt spid="2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5" grpId="0" animBg="1"/>
      <p:bldP spid="20" grpId="0"/>
    </p:bldLst>
  </p:timing>
</p:sldLayout>
</file>

<file path=ppt/slideLayouts/slideLayout22.xml><?xml version="1.0" encoding="utf-8"?>
<p:sldLayout xmlns:a="http://schemas.openxmlformats.org/drawingml/2006/main" xmlns:r="http://schemas.openxmlformats.org/officeDocument/2006/relationships" xmlns:p="http://schemas.openxmlformats.org/presentationml/2006/main" type="blank" preserve="1">
  <p:cSld name="2_Blank">
    <p:spTree>
      <p:nvGrpSpPr>
        <p:cNvPr id="1" name=""/>
        <p:cNvGrpSpPr/>
        <p:nvPr/>
      </p:nvGrpSpPr>
      <p:grpSpPr>
        <a:xfrm>
          <a:off x="0" y="0"/>
          <a:ext cx="0" cy="0"/>
          <a:chOff x="0" y="0"/>
          <a:chExt cx="0" cy="0"/>
        </a:xfrm>
      </p:grpSpPr>
      <p:sp>
        <p:nvSpPr>
          <p:cNvPr id="2" name="Slide Number Placeholder 1"/>
          <p:cNvSpPr>
            <a:spLocks noGrp="1"/>
          </p:cNvSpPr>
          <p:nvPr>
            <p:ph type="sldNum" sz="quarter" idx="10"/>
          </p:nvPr>
        </p:nvSpPr>
        <p:spPr/>
        <p:txBody>
          <a:bodyPr/>
          <a:lstStyle/>
          <a:p>
            <a:fld id="{15BFCA54-6B67-44C2-89EB-D6940E9985E7}" type="slidenum">
              <a:rPr lang="vi-VN" smtClean="0"/>
              <a:t>‹#›</a:t>
            </a:fld>
            <a:endParaRPr lang="vi-VN"/>
          </a:p>
        </p:txBody>
      </p:sp>
    </p:spTree>
    <p:extLst>
      <p:ext uri="{BB962C8B-B14F-4D97-AF65-F5344CB8AC3E}">
        <p14:creationId xmlns:p14="http://schemas.microsoft.com/office/powerpoint/2010/main" val="14331454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3.xml><?xml version="1.0" encoding="utf-8"?>
<p:sldLayout xmlns:a="http://schemas.openxmlformats.org/drawingml/2006/main" xmlns:r="http://schemas.openxmlformats.org/officeDocument/2006/relationships" xmlns:p="http://schemas.openxmlformats.org/presentationml/2006/main" showMasterPhAnim="0" userDrawn="1">
  <p:cSld name="Tiêu đề và Nội dung">
    <p:spTree>
      <p:nvGrpSpPr>
        <p:cNvPr id="1" name=""/>
        <p:cNvGrpSpPr/>
        <p:nvPr/>
      </p:nvGrpSpPr>
      <p:grpSpPr>
        <a:xfrm>
          <a:off x="0" y="0"/>
          <a:ext cx="0" cy="0"/>
          <a:chOff x="0" y="0"/>
          <a:chExt cx="0" cy="0"/>
        </a:xfrm>
      </p:grpSpPr>
      <p:sp>
        <p:nvSpPr>
          <p:cNvPr id="2" name="Title 1"/>
          <p:cNvSpPr>
            <a:spLocks noGrp="1"/>
          </p:cNvSpPr>
          <p:nvPr>
            <p:ph type="title"/>
          </p:nvPr>
        </p:nvSpPr>
        <p:spPr>
          <a:xfrm>
            <a:off x="152400" y="68627"/>
            <a:ext cx="8839200" cy="617173"/>
          </a:xfrm>
        </p:spPr>
        <p:txBody>
          <a:bodyPr>
            <a:noAutofit/>
          </a:bodyPr>
          <a:lstStyle>
            <a:lvl1pPr>
              <a:defRPr sz="2800">
                <a:solidFill>
                  <a:schemeClr val="accent6">
                    <a:lumMod val="50000"/>
                  </a:schemeClr>
                </a:solidFill>
                <a:effectLst>
                  <a:outerShdw blurRad="38100" dist="38100" dir="2700000" algn="tl">
                    <a:srgbClr val="000000">
                      <a:alpha val="43137"/>
                    </a:srgbClr>
                  </a:outerShdw>
                </a:effectLst>
                <a:latin typeface="UTM Swiss Condensed" pitchFamily="2" charset="-93"/>
                <a:cs typeface="Arial" pitchFamily="34" charset="0"/>
              </a:defRPr>
            </a:lvl1pPr>
          </a:lstStyle>
          <a:p>
            <a:r>
              <a:rPr lang="vi-VN"/>
              <a:t>Bấm để sửa kiểu tiêu đề Bản cái</a:t>
            </a:r>
          </a:p>
        </p:txBody>
      </p:sp>
      <p:sp>
        <p:nvSpPr>
          <p:cNvPr id="3" name="Content Placeholder 2"/>
          <p:cNvSpPr>
            <a:spLocks noGrp="1"/>
          </p:cNvSpPr>
          <p:nvPr>
            <p:ph idx="1"/>
          </p:nvPr>
        </p:nvSpPr>
        <p:spPr>
          <a:xfrm>
            <a:off x="152400" y="787400"/>
            <a:ext cx="8839200" cy="5425909"/>
          </a:xfrm>
        </p:spPr>
        <p:txBody>
          <a:bodyPr>
            <a:normAutofit/>
          </a:bodyPr>
          <a:lstStyle>
            <a:lvl1pPr algn="just">
              <a:lnSpc>
                <a:spcPct val="110000"/>
              </a:lnSpc>
              <a:spcBef>
                <a:spcPts val="600"/>
              </a:spcBef>
              <a:defRPr sz="2400">
                <a:solidFill>
                  <a:schemeClr val="tx1"/>
                </a:solidFill>
                <a:effectLst/>
                <a:latin typeface="UTM Swiss Condensed" pitchFamily="2" charset="-93"/>
                <a:cs typeface="Arial" pitchFamily="34" charset="0"/>
              </a:defRPr>
            </a:lvl1pPr>
            <a:lvl2pPr algn="just">
              <a:lnSpc>
                <a:spcPct val="110000"/>
              </a:lnSpc>
              <a:spcBef>
                <a:spcPts val="600"/>
              </a:spcBef>
              <a:defRPr sz="2000">
                <a:solidFill>
                  <a:schemeClr val="tx1"/>
                </a:solidFill>
                <a:effectLst/>
                <a:latin typeface="UTM Swiss Condensed" pitchFamily="2" charset="-93"/>
                <a:cs typeface="Arial" pitchFamily="34" charset="0"/>
              </a:defRPr>
            </a:lvl2pPr>
            <a:lvl3pPr algn="just">
              <a:lnSpc>
                <a:spcPct val="110000"/>
              </a:lnSpc>
              <a:spcBef>
                <a:spcPts val="600"/>
              </a:spcBef>
              <a:defRPr sz="1800">
                <a:solidFill>
                  <a:schemeClr val="tx1"/>
                </a:solidFill>
                <a:effectLst/>
                <a:latin typeface="UTM Swiss Condensed" pitchFamily="2" charset="-93"/>
                <a:cs typeface="Arial" pitchFamily="34" charset="0"/>
              </a:defRPr>
            </a:lvl3pPr>
            <a:lvl4pPr algn="just">
              <a:lnSpc>
                <a:spcPct val="110000"/>
              </a:lnSpc>
              <a:spcBef>
                <a:spcPts val="600"/>
              </a:spcBef>
              <a:defRPr sz="1600">
                <a:solidFill>
                  <a:schemeClr val="tx1"/>
                </a:solidFill>
                <a:effectLst/>
                <a:latin typeface="UTM Swiss Condensed" pitchFamily="2" charset="-93"/>
                <a:cs typeface="Arial" pitchFamily="34" charset="0"/>
              </a:defRPr>
            </a:lvl4pPr>
            <a:lvl5pPr algn="just">
              <a:lnSpc>
                <a:spcPct val="110000"/>
              </a:lnSpc>
              <a:spcBef>
                <a:spcPts val="600"/>
              </a:spcBef>
              <a:defRPr sz="1600">
                <a:solidFill>
                  <a:schemeClr val="tx1"/>
                </a:solidFill>
                <a:effectLst/>
                <a:latin typeface="UTM Swiss Condensed" pitchFamily="2" charset="-93"/>
                <a:cs typeface="Arial" pitchFamily="34" charset="0"/>
              </a:defRPr>
            </a:lvl5pPr>
          </a:lstStyle>
          <a:p>
            <a:pPr lvl="0"/>
            <a:r>
              <a:rPr lang="vi-VN"/>
              <a:t>Bấm để chỉnh sửa kiểu văn bản của Bản cái</a:t>
            </a:r>
          </a:p>
          <a:p>
            <a:pPr lvl="1"/>
            <a:r>
              <a:rPr lang="vi-VN"/>
              <a:t>Mức hai</a:t>
            </a:r>
          </a:p>
          <a:p>
            <a:pPr lvl="2"/>
            <a:r>
              <a:rPr lang="vi-VN"/>
              <a:t>Mức ba</a:t>
            </a:r>
          </a:p>
          <a:p>
            <a:pPr lvl="3"/>
            <a:r>
              <a:rPr lang="vi-VN"/>
              <a:t>Mức bốn</a:t>
            </a:r>
          </a:p>
          <a:p>
            <a:pPr lvl="4"/>
            <a:r>
              <a:rPr lang="vi-VN"/>
              <a:t>Mức năm</a:t>
            </a:r>
          </a:p>
        </p:txBody>
      </p:sp>
      <p:sp>
        <p:nvSpPr>
          <p:cNvPr id="6" name="Slide Number Placeholder 5"/>
          <p:cNvSpPr>
            <a:spLocks noGrp="1"/>
          </p:cNvSpPr>
          <p:nvPr>
            <p:ph type="sldNum" sz="quarter" idx="12"/>
          </p:nvPr>
        </p:nvSpPr>
        <p:spPr>
          <a:xfrm>
            <a:off x="8172400" y="6356351"/>
            <a:ext cx="819200" cy="365125"/>
          </a:xfrm>
        </p:spPr>
        <p:txBody>
          <a:bodyPr/>
          <a:lstStyle/>
          <a:p>
            <a:fld id="{15BFCA54-6B67-44C2-89EB-D6940E9985E7}" type="slidenum">
              <a:rPr lang="vi-VN" smtClean="0"/>
              <a:t>‹#›</a:t>
            </a:fld>
            <a:endParaRPr lang="vi-VN"/>
          </a:p>
        </p:txBody>
      </p:sp>
      <p:sp>
        <p:nvSpPr>
          <p:cNvPr id="7" name="Rechthoek 18"/>
          <p:cNvSpPr/>
          <p:nvPr userDrawn="1"/>
        </p:nvSpPr>
        <p:spPr bwMode="auto">
          <a:xfrm>
            <a:off x="-36512" y="6405331"/>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400"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dirty="0">
              <a:ln>
                <a:noFill/>
              </a:ln>
              <a:solidFill>
                <a:schemeClr val="bg1"/>
              </a:solidFill>
              <a:effectLst/>
              <a:latin typeface="Minion" pitchFamily="2" charset="0"/>
            </a:endParaRPr>
          </a:p>
        </p:txBody>
      </p:sp>
      <p:sp>
        <p:nvSpPr>
          <p:cNvPr id="10" name="Text Placeholder 9"/>
          <p:cNvSpPr>
            <a:spLocks noGrp="1"/>
          </p:cNvSpPr>
          <p:nvPr>
            <p:ph type="body" sz="quarter" idx="13" hasCustomPrompt="1"/>
          </p:nvPr>
        </p:nvSpPr>
        <p:spPr>
          <a:xfrm>
            <a:off x="152400" y="6405332"/>
            <a:ext cx="874008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userDrawn="1"/>
        </p:nvCxnSpPr>
        <p:spPr>
          <a:xfrm>
            <a:off x="86591"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19073288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24.xml><?xml version="1.0" encoding="utf-8"?>
<p:sldLayout xmlns:a="http://schemas.openxmlformats.org/drawingml/2006/main" xmlns:r="http://schemas.openxmlformats.org/officeDocument/2006/relationships" xmlns:p="http://schemas.openxmlformats.org/presentationml/2006/main" userDrawn="1">
  <p:cSld name="4_Contents slide layout">
    <p:spTree>
      <p:nvGrpSpPr>
        <p:cNvPr id="1" name=""/>
        <p:cNvGrpSpPr/>
        <p:nvPr/>
      </p:nvGrpSpPr>
      <p:grpSpPr>
        <a:xfrm>
          <a:off x="0" y="0"/>
          <a:ext cx="0" cy="0"/>
          <a:chOff x="0" y="0"/>
          <a:chExt cx="0" cy="0"/>
        </a:xfrm>
      </p:grpSpPr>
      <p:sp>
        <p:nvSpPr>
          <p:cNvPr id="2" name="Text Placeholder 9">
            <a:extLst>
              <a:ext uri="{FF2B5EF4-FFF2-40B4-BE49-F238E27FC236}">
                <a16:creationId xmlns:a16="http://schemas.microsoft.com/office/drawing/2014/main" id="{23DE32A5-6181-4C51-AD5C-3F1A448478A1}"/>
              </a:ext>
            </a:extLst>
          </p:cNvPr>
          <p:cNvSpPr>
            <a:spLocks noGrp="1"/>
          </p:cNvSpPr>
          <p:nvPr>
            <p:ph type="body" sz="quarter" idx="10" hasCustomPrompt="1"/>
          </p:nvPr>
        </p:nvSpPr>
        <p:spPr>
          <a:xfrm>
            <a:off x="242647" y="339510"/>
            <a:ext cx="8679898" cy="724247"/>
          </a:xfrm>
          <a:prstGeom prst="rect">
            <a:avLst/>
          </a:prstGeom>
        </p:spPr>
        <p:txBody>
          <a:bodyPr anchor="ctr"/>
          <a:lstStyle>
            <a:lvl1pPr marL="0" indent="0" algn="ctr">
              <a:buNone/>
              <a:defRPr sz="4050" b="0" baseline="0">
                <a:solidFill>
                  <a:schemeClr val="tx1">
                    <a:lumMod val="85000"/>
                    <a:lumOff val="15000"/>
                  </a:schemeClr>
                </a:solidFill>
                <a:latin typeface="+mj-lt"/>
                <a:cs typeface="Arial" pitchFamily="34" charset="0"/>
              </a:defRPr>
            </a:lvl1pPr>
          </a:lstStyle>
          <a:p>
            <a:pPr lvl="0"/>
            <a:r>
              <a:rPr lang="en-US" altLang="ko-KR" dirty="0"/>
              <a:t>BASIC LAYOUT</a:t>
            </a:r>
          </a:p>
        </p:txBody>
      </p:sp>
      <p:grpSp>
        <p:nvGrpSpPr>
          <p:cNvPr id="32" name="Group 31">
            <a:extLst>
              <a:ext uri="{FF2B5EF4-FFF2-40B4-BE49-F238E27FC236}">
                <a16:creationId xmlns:a16="http://schemas.microsoft.com/office/drawing/2014/main" id="{36BA39E4-4787-4A57-95AF-71D0542315A0}"/>
              </a:ext>
            </a:extLst>
          </p:cNvPr>
          <p:cNvGrpSpPr/>
          <p:nvPr userDrawn="1"/>
        </p:nvGrpSpPr>
        <p:grpSpPr>
          <a:xfrm flipV="1">
            <a:off x="4070522" y="1143270"/>
            <a:ext cx="1002959" cy="220479"/>
            <a:chOff x="5809673" y="3008118"/>
            <a:chExt cx="2419398" cy="398889"/>
          </a:xfrm>
        </p:grpSpPr>
        <p:sp>
          <p:nvSpPr>
            <p:cNvPr id="33" name="Rectangle 32">
              <a:extLst>
                <a:ext uri="{FF2B5EF4-FFF2-40B4-BE49-F238E27FC236}">
                  <a16:creationId xmlns:a16="http://schemas.microsoft.com/office/drawing/2014/main" id="{6C99468F-7C27-4A33-B8CC-5794F45C6159}"/>
                </a:ext>
              </a:extLst>
            </p:cNvPr>
            <p:cNvSpPr/>
            <p:nvPr userDrawn="1"/>
          </p:nvSpPr>
          <p:spPr>
            <a:xfrm>
              <a:off x="5809673" y="3008118"/>
              <a:ext cx="398888" cy="398889"/>
            </a:xfrm>
            <a:prstGeom prst="rect">
              <a:avLst/>
            </a:prstGeom>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4" name="Rectangle 33">
              <a:extLst>
                <a:ext uri="{FF2B5EF4-FFF2-40B4-BE49-F238E27FC236}">
                  <a16:creationId xmlns:a16="http://schemas.microsoft.com/office/drawing/2014/main" id="{EDA484AE-33CE-4979-81A4-360C2226ECDF}"/>
                </a:ext>
              </a:extLst>
            </p:cNvPr>
            <p:cNvSpPr/>
            <p:nvPr userDrawn="1"/>
          </p:nvSpPr>
          <p:spPr>
            <a:xfrm>
              <a:off x="6314801" y="3008118"/>
              <a:ext cx="398888" cy="398889"/>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5" name="Rectangle 34">
              <a:extLst>
                <a:ext uri="{FF2B5EF4-FFF2-40B4-BE49-F238E27FC236}">
                  <a16:creationId xmlns:a16="http://schemas.microsoft.com/office/drawing/2014/main" id="{688CA5D0-B787-4DFD-87F1-332795E33C1F}"/>
                </a:ext>
              </a:extLst>
            </p:cNvPr>
            <p:cNvSpPr/>
            <p:nvPr userDrawn="1"/>
          </p:nvSpPr>
          <p:spPr>
            <a:xfrm>
              <a:off x="6819928" y="3008118"/>
              <a:ext cx="398888" cy="398889"/>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6" name="Rectangle 35">
              <a:extLst>
                <a:ext uri="{FF2B5EF4-FFF2-40B4-BE49-F238E27FC236}">
                  <a16:creationId xmlns:a16="http://schemas.microsoft.com/office/drawing/2014/main" id="{42618CF6-3DC5-4866-ACB7-14F89F22C719}"/>
                </a:ext>
              </a:extLst>
            </p:cNvPr>
            <p:cNvSpPr/>
            <p:nvPr userDrawn="1"/>
          </p:nvSpPr>
          <p:spPr>
            <a:xfrm>
              <a:off x="7325056" y="3008118"/>
              <a:ext cx="398888" cy="398889"/>
            </a:xfrm>
            <a:prstGeom prst="rect">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sp>
          <p:nvSpPr>
            <p:cNvPr id="37" name="Rectangle 36">
              <a:extLst>
                <a:ext uri="{FF2B5EF4-FFF2-40B4-BE49-F238E27FC236}">
                  <a16:creationId xmlns:a16="http://schemas.microsoft.com/office/drawing/2014/main" id="{C471A078-94EE-430C-8990-77DD907780E6}"/>
                </a:ext>
              </a:extLst>
            </p:cNvPr>
            <p:cNvSpPr/>
            <p:nvPr userDrawn="1"/>
          </p:nvSpPr>
          <p:spPr>
            <a:xfrm>
              <a:off x="7830183" y="3008118"/>
              <a:ext cx="398888" cy="398889"/>
            </a:xfrm>
            <a:prstGeom prst="rect">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a:endParaRPr lang="en-US" sz="1350"/>
            </a:p>
          </p:txBody>
        </p:sp>
      </p:grpSp>
    </p:spTree>
    <p:extLst>
      <p:ext uri="{BB962C8B-B14F-4D97-AF65-F5344CB8AC3E}">
        <p14:creationId xmlns:p14="http://schemas.microsoft.com/office/powerpoint/2010/main" val="998076975"/>
      </p:ext>
    </p:extLst>
  </p:cSld>
  <p:clrMapOvr>
    <a:masterClrMapping/>
  </p:clrMapOvr>
</p:sldLayout>
</file>

<file path=ppt/slideLayouts/slideLayout25.xml><?xml version="1.0" encoding="utf-8"?>
<p:sldLayout xmlns:a="http://schemas.openxmlformats.org/drawingml/2006/main" xmlns:r="http://schemas.openxmlformats.org/officeDocument/2006/relationships" xmlns:p="http://schemas.openxmlformats.org/presentationml/2006/main" type="title" preserve="1">
  <p:cSld name="Title Slide">
    <p:spTree>
      <p:nvGrpSpPr>
        <p:cNvPr id="1" name=""/>
        <p:cNvGrpSpPr/>
        <p:nvPr/>
      </p:nvGrpSpPr>
      <p:grpSpPr>
        <a:xfrm>
          <a:off x="0" y="0"/>
          <a:ext cx="0" cy="0"/>
          <a:chOff x="0" y="0"/>
          <a:chExt cx="0" cy="0"/>
        </a:xfrm>
      </p:grpSpPr>
      <p:sp>
        <p:nvSpPr>
          <p:cNvPr id="2" name="Title 1"/>
          <p:cNvSpPr>
            <a:spLocks noGrp="1"/>
          </p:cNvSpPr>
          <p:nvPr>
            <p:ph type="ctrTitle"/>
          </p:nvPr>
        </p:nvSpPr>
        <p:spPr>
          <a:xfrm>
            <a:off x="685800" y="1122363"/>
            <a:ext cx="7772400" cy="2387600"/>
          </a:xfrm>
        </p:spPr>
        <p:txBody>
          <a:bodyPr anchor="b"/>
          <a:lstStyle>
            <a:lvl1pPr algn="ctr">
              <a:defRPr sz="6000"/>
            </a:lvl1pPr>
          </a:lstStyle>
          <a:p>
            <a:r>
              <a:rPr lang="en-US" dirty="0"/>
              <a:t>Click to edit Master title style</a:t>
            </a:r>
          </a:p>
        </p:txBody>
      </p:sp>
      <p:sp>
        <p:nvSpPr>
          <p:cNvPr id="3" name="Subtitle 2"/>
          <p:cNvSpPr>
            <a:spLocks noGrp="1"/>
          </p:cNvSpPr>
          <p:nvPr>
            <p:ph type="subTitle" idx="1"/>
          </p:nvPr>
        </p:nvSpPr>
        <p:spPr>
          <a:xfrm>
            <a:off x="1143000" y="3602038"/>
            <a:ext cx="6858000" cy="1655762"/>
          </a:xfrm>
        </p:spPr>
        <p:txBody>
          <a:bodyPr/>
          <a:lstStyle>
            <a:lvl1pPr marL="0" indent="0" algn="ctr">
              <a:buNone/>
              <a:defRPr sz="2400"/>
            </a:lvl1pPr>
            <a:lvl2pPr marL="457200" indent="0" algn="ctr">
              <a:buNone/>
              <a:defRPr sz="2000"/>
            </a:lvl2pPr>
            <a:lvl3pPr marL="914400" indent="0" algn="ctr">
              <a:buNone/>
              <a:defRPr sz="1800"/>
            </a:lvl3pPr>
            <a:lvl4pPr marL="1371600" indent="0" algn="ctr">
              <a:buNone/>
              <a:defRPr sz="1600"/>
            </a:lvl4pPr>
            <a:lvl5pPr marL="1828800" indent="0" algn="ctr">
              <a:buNone/>
              <a:defRPr sz="1600"/>
            </a:lvl5pPr>
            <a:lvl6pPr marL="2286000" indent="0" algn="ctr">
              <a:buNone/>
              <a:defRPr sz="1600"/>
            </a:lvl6pPr>
            <a:lvl7pPr marL="2743200" indent="0" algn="ctr">
              <a:buNone/>
              <a:defRPr sz="1600"/>
            </a:lvl7pPr>
            <a:lvl8pPr marL="3200400" indent="0" algn="ctr">
              <a:buNone/>
              <a:defRPr sz="1600"/>
            </a:lvl8pPr>
            <a:lvl9pPr marL="3657600" indent="0" algn="ctr">
              <a:buNone/>
              <a:defRPr sz="1600"/>
            </a:lvl9pPr>
          </a:lstStyle>
          <a:p>
            <a:r>
              <a:rPr lang="en-US" dirty="0"/>
              <a:t>Click to edit Master subtitle style</a:t>
            </a:r>
          </a:p>
        </p:txBody>
      </p:sp>
      <p:sp>
        <p:nvSpPr>
          <p:cNvPr id="4" name="Date Placeholder 3"/>
          <p:cNvSpPr>
            <a:spLocks noGrp="1"/>
          </p:cNvSpPr>
          <p:nvPr>
            <p:ph type="dt" sz="half" idx="10"/>
          </p:nvPr>
        </p:nvSpPr>
        <p:spPr/>
        <p:txBody>
          <a:bodyPr/>
          <a:lstStyle/>
          <a:p>
            <a:fld id="{991084F8-3173-4440-AD4D-4EC48EFA7688}" type="datetimeFigureOut">
              <a:rPr lang="en-US" smtClean="0"/>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1239070797"/>
      </p:ext>
    </p:extLst>
  </p:cSld>
  <p:clrMapOvr>
    <a:masterClrMapping/>
  </p:clrMapOvr>
</p:sldLayout>
</file>

<file path=ppt/slideLayouts/slideLayout26.xml><?xml version="1.0" encoding="utf-8"?>
<p:sldLayout xmlns:a="http://schemas.openxmlformats.org/drawingml/2006/main" xmlns:r="http://schemas.openxmlformats.org/officeDocument/2006/relationships" xmlns:p="http://schemas.openxmlformats.org/presentationml/2006/main" type="obj" preserve="1">
  <p:cSld name="Title and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idx="1"/>
          </p:nvPr>
        </p:nvSpPr>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91084F8-3173-4440-AD4D-4EC48EFA7688}" type="datetimeFigureOut">
              <a:rPr lang="en-US" smtClean="0"/>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2266676958"/>
      </p:ext>
    </p:extLst>
  </p:cSld>
  <p:clrMapOvr>
    <a:masterClrMapping/>
  </p:clrMapOvr>
</p:sldLayout>
</file>

<file path=ppt/slideLayouts/slideLayout27.xml><?xml version="1.0" encoding="utf-8"?>
<p:sldLayout xmlns:a="http://schemas.openxmlformats.org/drawingml/2006/main" xmlns:r="http://schemas.openxmlformats.org/officeDocument/2006/relationships" xmlns:p="http://schemas.openxmlformats.org/presentationml/2006/main" type="secHead" preserve="1">
  <p:cSld name="Section Header">
    <p:spTree>
      <p:nvGrpSpPr>
        <p:cNvPr id="1" name=""/>
        <p:cNvGrpSpPr/>
        <p:nvPr/>
      </p:nvGrpSpPr>
      <p:grpSpPr>
        <a:xfrm>
          <a:off x="0" y="0"/>
          <a:ext cx="0" cy="0"/>
          <a:chOff x="0" y="0"/>
          <a:chExt cx="0" cy="0"/>
        </a:xfrm>
      </p:grpSpPr>
      <p:sp>
        <p:nvSpPr>
          <p:cNvPr id="2" name="Title 1"/>
          <p:cNvSpPr>
            <a:spLocks noGrp="1"/>
          </p:cNvSpPr>
          <p:nvPr>
            <p:ph type="title"/>
          </p:nvPr>
        </p:nvSpPr>
        <p:spPr>
          <a:xfrm>
            <a:off x="623888" y="1709739"/>
            <a:ext cx="7886700" cy="2852737"/>
          </a:xfrm>
        </p:spPr>
        <p:txBody>
          <a:bodyPr anchor="b"/>
          <a:lstStyle>
            <a:lvl1pPr>
              <a:defRPr sz="6000"/>
            </a:lvl1pPr>
          </a:lstStyle>
          <a:p>
            <a:r>
              <a:rPr lang="en-US" dirty="0"/>
              <a:t>Click to edit Master title style</a:t>
            </a:r>
          </a:p>
        </p:txBody>
      </p:sp>
      <p:sp>
        <p:nvSpPr>
          <p:cNvPr id="3" name="Text Placeholder 2"/>
          <p:cNvSpPr>
            <a:spLocks noGrp="1"/>
          </p:cNvSpPr>
          <p:nvPr>
            <p:ph type="body" idx="1"/>
          </p:nvPr>
        </p:nvSpPr>
        <p:spPr>
          <a:xfrm>
            <a:off x="623888" y="4589464"/>
            <a:ext cx="7886700" cy="1500187"/>
          </a:xfrm>
        </p:spPr>
        <p:txBody>
          <a:bodyPr/>
          <a:lstStyle>
            <a:lvl1pPr marL="0" indent="0">
              <a:buNone/>
              <a:defRPr sz="2400">
                <a:solidFill>
                  <a:schemeClr val="tx1"/>
                </a:solidFill>
              </a:defRPr>
            </a:lvl1pPr>
            <a:lvl2pPr marL="457200" indent="0">
              <a:buNone/>
              <a:defRPr sz="2000">
                <a:solidFill>
                  <a:schemeClr val="tx1">
                    <a:tint val="75000"/>
                  </a:schemeClr>
                </a:solidFill>
              </a:defRPr>
            </a:lvl2pPr>
            <a:lvl3pPr marL="914400" indent="0">
              <a:buNone/>
              <a:defRPr sz="1800">
                <a:solidFill>
                  <a:schemeClr val="tx1">
                    <a:tint val="75000"/>
                  </a:schemeClr>
                </a:solidFill>
              </a:defRPr>
            </a:lvl3pPr>
            <a:lvl4pPr marL="1371600" indent="0">
              <a:buNone/>
              <a:defRPr sz="1600">
                <a:solidFill>
                  <a:schemeClr val="tx1">
                    <a:tint val="75000"/>
                  </a:schemeClr>
                </a:solidFill>
              </a:defRPr>
            </a:lvl4pPr>
            <a:lvl5pPr marL="1828800" indent="0">
              <a:buNone/>
              <a:defRPr sz="1600">
                <a:solidFill>
                  <a:schemeClr val="tx1">
                    <a:tint val="75000"/>
                  </a:schemeClr>
                </a:solidFill>
              </a:defRPr>
            </a:lvl5pPr>
            <a:lvl6pPr marL="2286000" indent="0">
              <a:buNone/>
              <a:defRPr sz="1600">
                <a:solidFill>
                  <a:schemeClr val="tx1">
                    <a:tint val="75000"/>
                  </a:schemeClr>
                </a:solidFill>
              </a:defRPr>
            </a:lvl6pPr>
            <a:lvl7pPr marL="2743200" indent="0">
              <a:buNone/>
              <a:defRPr sz="1600">
                <a:solidFill>
                  <a:schemeClr val="tx1">
                    <a:tint val="75000"/>
                  </a:schemeClr>
                </a:solidFill>
              </a:defRPr>
            </a:lvl7pPr>
            <a:lvl8pPr marL="3200400" indent="0">
              <a:buNone/>
              <a:defRPr sz="1600">
                <a:solidFill>
                  <a:schemeClr val="tx1">
                    <a:tint val="75000"/>
                  </a:schemeClr>
                </a:solidFill>
              </a:defRPr>
            </a:lvl8pPr>
            <a:lvl9pPr marL="3657600" indent="0">
              <a:buNone/>
              <a:defRPr sz="1600">
                <a:solidFill>
                  <a:schemeClr val="tx1">
                    <a:tint val="75000"/>
                  </a:schemeClr>
                </a:solidFill>
              </a:defRPr>
            </a:lvl9pPr>
          </a:lstStyle>
          <a:p>
            <a:pPr lvl="0"/>
            <a:r>
              <a:rPr lang="en-US" dirty="0"/>
              <a:t>Click to edit Master text styles</a:t>
            </a:r>
          </a:p>
        </p:txBody>
      </p:sp>
      <p:sp>
        <p:nvSpPr>
          <p:cNvPr id="4" name="Date Placeholder 3"/>
          <p:cNvSpPr>
            <a:spLocks noGrp="1"/>
          </p:cNvSpPr>
          <p:nvPr>
            <p:ph type="dt" sz="half" idx="10"/>
          </p:nvPr>
        </p:nvSpPr>
        <p:spPr/>
        <p:txBody>
          <a:bodyPr/>
          <a:lstStyle/>
          <a:p>
            <a:fld id="{991084F8-3173-4440-AD4D-4EC48EFA7688}" type="datetimeFigureOut">
              <a:rPr lang="en-US" smtClean="0"/>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3815677529"/>
      </p:ext>
    </p:extLst>
  </p:cSld>
  <p:clrMapOvr>
    <a:masterClrMapping/>
  </p:clrMapOvr>
</p:sldLayout>
</file>

<file path=ppt/slideLayouts/slideLayout28.xml><?xml version="1.0" encoding="utf-8"?>
<p:sldLayout xmlns:a="http://schemas.openxmlformats.org/drawingml/2006/main" xmlns:r="http://schemas.openxmlformats.org/officeDocument/2006/relationships" xmlns:p="http://schemas.openxmlformats.org/presentationml/2006/main" type="twoObj" preserve="1">
  <p:cSld name="Two Conten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Content Placeholder 2"/>
          <p:cNvSpPr>
            <a:spLocks noGrp="1"/>
          </p:cNvSpPr>
          <p:nvPr>
            <p:ph sz="half" idx="1"/>
          </p:nvPr>
        </p:nvSpPr>
        <p:spPr>
          <a:xfrm>
            <a:off x="6286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Content Placeholder 3"/>
          <p:cNvSpPr>
            <a:spLocks noGrp="1"/>
          </p:cNvSpPr>
          <p:nvPr>
            <p:ph sz="half" idx="2"/>
          </p:nvPr>
        </p:nvSpPr>
        <p:spPr>
          <a:xfrm>
            <a:off x="4629150" y="1825625"/>
            <a:ext cx="3886200" cy="435133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Date Placeholder 4"/>
          <p:cNvSpPr>
            <a:spLocks noGrp="1"/>
          </p:cNvSpPr>
          <p:nvPr>
            <p:ph type="dt" sz="half" idx="10"/>
          </p:nvPr>
        </p:nvSpPr>
        <p:spPr/>
        <p:txBody>
          <a:bodyPr/>
          <a:lstStyle/>
          <a:p>
            <a:fld id="{991084F8-3173-4440-AD4D-4EC48EFA7688}" type="datetimeFigureOut">
              <a:rPr lang="en-US" smtClean="0"/>
              <a:t>11/23/24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505522104"/>
      </p:ext>
    </p:extLst>
  </p:cSld>
  <p:clrMapOvr>
    <a:masterClrMapping/>
  </p:clrMapOvr>
</p:sldLayout>
</file>

<file path=ppt/slideLayouts/slideLayout29.xml><?xml version="1.0" encoding="utf-8"?>
<p:sldLayout xmlns:a="http://schemas.openxmlformats.org/drawingml/2006/main" xmlns:r="http://schemas.openxmlformats.org/officeDocument/2006/relationships" xmlns:p="http://schemas.openxmlformats.org/presentationml/2006/main" type="twoTxTwoObj" preserve="1">
  <p:cSld name="Comparison">
    <p:spTree>
      <p:nvGrpSpPr>
        <p:cNvPr id="1" name=""/>
        <p:cNvGrpSpPr/>
        <p:nvPr/>
      </p:nvGrpSpPr>
      <p:grpSpPr>
        <a:xfrm>
          <a:off x="0" y="0"/>
          <a:ext cx="0" cy="0"/>
          <a:chOff x="0" y="0"/>
          <a:chExt cx="0" cy="0"/>
        </a:xfrm>
      </p:grpSpPr>
      <p:sp>
        <p:nvSpPr>
          <p:cNvPr id="2" name="Title 1"/>
          <p:cNvSpPr>
            <a:spLocks noGrp="1"/>
          </p:cNvSpPr>
          <p:nvPr>
            <p:ph type="title"/>
          </p:nvPr>
        </p:nvSpPr>
        <p:spPr>
          <a:xfrm>
            <a:off x="629841" y="365126"/>
            <a:ext cx="7886700" cy="1325563"/>
          </a:xfrm>
        </p:spPr>
        <p:txBody>
          <a:bodyPr/>
          <a:lstStyle/>
          <a:p>
            <a:r>
              <a:rPr lang="en-US" dirty="0"/>
              <a:t>Click to edit Master title style</a:t>
            </a:r>
          </a:p>
        </p:txBody>
      </p:sp>
      <p:sp>
        <p:nvSpPr>
          <p:cNvPr id="3" name="Text Placeholder 2"/>
          <p:cNvSpPr>
            <a:spLocks noGrp="1"/>
          </p:cNvSpPr>
          <p:nvPr>
            <p:ph type="body" idx="1"/>
          </p:nvPr>
        </p:nvSpPr>
        <p:spPr>
          <a:xfrm>
            <a:off x="629842" y="1681163"/>
            <a:ext cx="3868340"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4" name="Content Placeholder 3"/>
          <p:cNvSpPr>
            <a:spLocks noGrp="1"/>
          </p:cNvSpPr>
          <p:nvPr>
            <p:ph sz="half" idx="2"/>
          </p:nvPr>
        </p:nvSpPr>
        <p:spPr>
          <a:xfrm>
            <a:off x="629842" y="2505075"/>
            <a:ext cx="3868340"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5" name="Text Placeholder 4"/>
          <p:cNvSpPr>
            <a:spLocks noGrp="1"/>
          </p:cNvSpPr>
          <p:nvPr>
            <p:ph type="body" sz="quarter" idx="3"/>
          </p:nvPr>
        </p:nvSpPr>
        <p:spPr>
          <a:xfrm>
            <a:off x="4629150" y="1681163"/>
            <a:ext cx="3887391" cy="823912"/>
          </a:xfrm>
        </p:spPr>
        <p:txBody>
          <a:bodyPr anchor="b"/>
          <a:lstStyle>
            <a:lvl1pPr marL="0" indent="0">
              <a:buNone/>
              <a:defRPr sz="2400" b="1"/>
            </a:lvl1pPr>
            <a:lvl2pPr marL="457200" indent="0">
              <a:buNone/>
              <a:defRPr sz="2000" b="1"/>
            </a:lvl2pPr>
            <a:lvl3pPr marL="914400" indent="0">
              <a:buNone/>
              <a:defRPr sz="1800" b="1"/>
            </a:lvl3pPr>
            <a:lvl4pPr marL="1371600" indent="0">
              <a:buNone/>
              <a:defRPr sz="1600" b="1"/>
            </a:lvl4pPr>
            <a:lvl5pPr marL="1828800" indent="0">
              <a:buNone/>
              <a:defRPr sz="1600" b="1"/>
            </a:lvl5pPr>
            <a:lvl6pPr marL="2286000" indent="0">
              <a:buNone/>
              <a:defRPr sz="1600" b="1"/>
            </a:lvl6pPr>
            <a:lvl7pPr marL="2743200" indent="0">
              <a:buNone/>
              <a:defRPr sz="1600" b="1"/>
            </a:lvl7pPr>
            <a:lvl8pPr marL="3200400" indent="0">
              <a:buNone/>
              <a:defRPr sz="1600" b="1"/>
            </a:lvl8pPr>
            <a:lvl9pPr marL="3657600" indent="0">
              <a:buNone/>
              <a:defRPr sz="1600" b="1"/>
            </a:lvl9pPr>
          </a:lstStyle>
          <a:p>
            <a:pPr lvl="0"/>
            <a:r>
              <a:rPr lang="en-US" dirty="0"/>
              <a:t>Click to edit Master text styles</a:t>
            </a:r>
          </a:p>
        </p:txBody>
      </p:sp>
      <p:sp>
        <p:nvSpPr>
          <p:cNvPr id="6" name="Content Placeholder 5"/>
          <p:cNvSpPr>
            <a:spLocks noGrp="1"/>
          </p:cNvSpPr>
          <p:nvPr>
            <p:ph sz="quarter" idx="4"/>
          </p:nvPr>
        </p:nvSpPr>
        <p:spPr>
          <a:xfrm>
            <a:off x="4629150" y="2505075"/>
            <a:ext cx="3887391" cy="3684588"/>
          </a:xfrm>
        </p:spPr>
        <p:txBody>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7" name="Date Placeholder 6"/>
          <p:cNvSpPr>
            <a:spLocks noGrp="1"/>
          </p:cNvSpPr>
          <p:nvPr>
            <p:ph type="dt" sz="half" idx="10"/>
          </p:nvPr>
        </p:nvSpPr>
        <p:spPr/>
        <p:txBody>
          <a:bodyPr/>
          <a:lstStyle/>
          <a:p>
            <a:fld id="{991084F8-3173-4440-AD4D-4EC48EFA7688}" type="datetimeFigureOut">
              <a:rPr lang="en-US" smtClean="0"/>
              <a:t>11/23/24</a:t>
            </a:fld>
            <a:endParaRPr lang="en-US"/>
          </a:p>
        </p:txBody>
      </p:sp>
      <p:sp>
        <p:nvSpPr>
          <p:cNvPr id="8" name="Footer Placeholder 7"/>
          <p:cNvSpPr>
            <a:spLocks noGrp="1"/>
          </p:cNvSpPr>
          <p:nvPr>
            <p:ph type="ftr" sz="quarter" idx="11"/>
          </p:nvPr>
        </p:nvSpPr>
        <p:spPr/>
        <p:txBody>
          <a:bodyPr/>
          <a:lstStyle/>
          <a:p>
            <a:endParaRPr lang="en-US"/>
          </a:p>
        </p:txBody>
      </p:sp>
      <p:sp>
        <p:nvSpPr>
          <p:cNvPr id="9" name="Slide Number Placeholder 8"/>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705718479"/>
      </p:ext>
    </p:extLst>
  </p:cSld>
  <p:clrMapOvr>
    <a:masterClrMapping/>
  </p:clrMapOvr>
</p:sldLayout>
</file>

<file path=ppt/slideLayouts/slideLayout3.xml><?xml version="1.0" encoding="utf-8"?>
<p:sldLayout xmlns:a="http://schemas.openxmlformats.org/drawingml/2006/main" xmlns:r="http://schemas.openxmlformats.org/officeDocument/2006/relationships" xmlns:p="http://schemas.openxmlformats.org/presentationml/2006/main" showMasterPhAnim="0" preserve="1">
  <p:cSld name="Section Header">
    <p:spTree>
      <p:nvGrpSpPr>
        <p:cNvPr id="1" name=""/>
        <p:cNvGrpSpPr/>
        <p:nvPr/>
      </p:nvGrpSpPr>
      <p:grpSpPr>
        <a:xfrm>
          <a:off x="0" y="0"/>
          <a:ext cx="0" cy="0"/>
          <a:chOff x="0" y="0"/>
          <a:chExt cx="0" cy="0"/>
        </a:xfrm>
      </p:grpSpPr>
      <p:sp>
        <p:nvSpPr>
          <p:cNvPr id="6" name="Slide Number Placeholder 5"/>
          <p:cNvSpPr>
            <a:spLocks noGrp="1"/>
          </p:cNvSpPr>
          <p:nvPr>
            <p:ph type="sldNum" sz="quarter" idx="12"/>
          </p:nvPr>
        </p:nvSpPr>
        <p:spPr/>
        <p:txBody>
          <a:bodyPr/>
          <a:lstStyle/>
          <a:p>
            <a:fld id="{15BFCA54-6B67-44C2-89EB-D6940E9985E7}" type="slidenum">
              <a:rPr lang="vi-VN" smtClean="0"/>
              <a:t>‹#›</a:t>
            </a:fld>
            <a:endParaRPr lang="vi-VN"/>
          </a:p>
        </p:txBody>
      </p:sp>
      <p:sp>
        <p:nvSpPr>
          <p:cNvPr id="3" name="Text Placeholder 2"/>
          <p:cNvSpPr>
            <a:spLocks noGrp="1"/>
          </p:cNvSpPr>
          <p:nvPr>
            <p:ph type="body" idx="1"/>
          </p:nvPr>
        </p:nvSpPr>
        <p:spPr>
          <a:xfrm>
            <a:off x="722313" y="4293096"/>
            <a:ext cx="7772400" cy="540080"/>
          </a:xfrm>
        </p:spPr>
        <p:txBody>
          <a:bodyPr anchor="b"/>
          <a:lstStyle>
            <a:lvl1pPr marL="0" indent="0">
              <a:buNone/>
              <a:defRPr sz="2000" b="1">
                <a:solidFill>
                  <a:schemeClr val="tx1"/>
                </a:solidFill>
                <a:effectLst>
                  <a:outerShdw blurRad="38100" dist="38100" dir="2700000" algn="tl">
                    <a:srgbClr val="000000">
                      <a:alpha val="43137"/>
                    </a:srgbClr>
                  </a:outerShdw>
                </a:effectLst>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sp>
        <p:nvSpPr>
          <p:cNvPr id="2" name="Title 1"/>
          <p:cNvSpPr>
            <a:spLocks noGrp="1"/>
          </p:cNvSpPr>
          <p:nvPr>
            <p:ph type="title"/>
          </p:nvPr>
        </p:nvSpPr>
        <p:spPr>
          <a:xfrm>
            <a:off x="722313" y="4833179"/>
            <a:ext cx="7772400" cy="942312"/>
          </a:xfrm>
        </p:spPr>
        <p:txBody>
          <a:bodyPr anchor="t"/>
          <a:lstStyle>
            <a:lvl1pPr algn="l">
              <a:defRPr sz="4000" b="1" cap="all"/>
            </a:lvl1pPr>
          </a:lstStyle>
          <a:p>
            <a:r>
              <a:rPr lang="en-US"/>
              <a:t>Click to edit Master title style</a:t>
            </a:r>
            <a:endParaRPr lang="vi-VN"/>
          </a:p>
        </p:txBody>
      </p:sp>
      <p:sp>
        <p:nvSpPr>
          <p:cNvPr id="8" name="Text Placeholder 2"/>
          <p:cNvSpPr>
            <a:spLocks noGrp="1"/>
          </p:cNvSpPr>
          <p:nvPr>
            <p:ph type="body" idx="13"/>
          </p:nvPr>
        </p:nvSpPr>
        <p:spPr>
          <a:xfrm>
            <a:off x="722313" y="5787894"/>
            <a:ext cx="7772400" cy="607979"/>
          </a:xfrm>
        </p:spPr>
        <p:txBody>
          <a:bodyPr anchor="b"/>
          <a:lstStyle>
            <a:lvl1pPr marL="0" indent="0">
              <a:buNone/>
              <a:defRPr sz="2000" b="1">
                <a:solidFill>
                  <a:schemeClr val="tx1"/>
                </a:solidFill>
                <a:effectLst>
                  <a:outerShdw blurRad="38100" dist="38100" dir="2700000" algn="tl">
                    <a:srgbClr val="000000">
                      <a:alpha val="43137"/>
                    </a:srgbClr>
                  </a:outerShdw>
                </a:effectLst>
              </a:defRPr>
            </a:lvl1pPr>
            <a:lvl2pPr marL="457189" indent="0">
              <a:buNone/>
              <a:defRPr sz="1800">
                <a:solidFill>
                  <a:schemeClr val="tx1">
                    <a:tint val="75000"/>
                  </a:schemeClr>
                </a:solidFill>
              </a:defRPr>
            </a:lvl2pPr>
            <a:lvl3pPr marL="914378" indent="0">
              <a:buNone/>
              <a:defRPr sz="1600">
                <a:solidFill>
                  <a:schemeClr val="tx1">
                    <a:tint val="75000"/>
                  </a:schemeClr>
                </a:solidFill>
              </a:defRPr>
            </a:lvl3pPr>
            <a:lvl4pPr marL="1371566" indent="0">
              <a:buNone/>
              <a:defRPr sz="1400">
                <a:solidFill>
                  <a:schemeClr val="tx1">
                    <a:tint val="75000"/>
                  </a:schemeClr>
                </a:solidFill>
              </a:defRPr>
            </a:lvl4pPr>
            <a:lvl5pPr marL="1828754" indent="0">
              <a:buNone/>
              <a:defRPr sz="1400">
                <a:solidFill>
                  <a:schemeClr val="tx1">
                    <a:tint val="75000"/>
                  </a:schemeClr>
                </a:solidFill>
              </a:defRPr>
            </a:lvl5pPr>
            <a:lvl6pPr marL="2285943" indent="0">
              <a:buNone/>
              <a:defRPr sz="1400">
                <a:solidFill>
                  <a:schemeClr val="tx1">
                    <a:tint val="75000"/>
                  </a:schemeClr>
                </a:solidFill>
              </a:defRPr>
            </a:lvl6pPr>
            <a:lvl7pPr marL="2743132" indent="0">
              <a:buNone/>
              <a:defRPr sz="1400">
                <a:solidFill>
                  <a:schemeClr val="tx1">
                    <a:tint val="75000"/>
                  </a:schemeClr>
                </a:solidFill>
              </a:defRPr>
            </a:lvl7pPr>
            <a:lvl8pPr marL="3200320" indent="0">
              <a:buNone/>
              <a:defRPr sz="1400">
                <a:solidFill>
                  <a:schemeClr val="tx1">
                    <a:tint val="75000"/>
                  </a:schemeClr>
                </a:solidFill>
              </a:defRPr>
            </a:lvl8pPr>
            <a:lvl9pPr marL="3657509" indent="0">
              <a:buNone/>
              <a:defRPr sz="1400">
                <a:solidFill>
                  <a:schemeClr val="tx1">
                    <a:tint val="75000"/>
                  </a:schemeClr>
                </a:solidFill>
              </a:defRPr>
            </a:lvl9pPr>
          </a:lstStyle>
          <a:p>
            <a:pPr lvl="0"/>
            <a:r>
              <a:rPr lang="en-US"/>
              <a:t>Edit Master text styles</a:t>
            </a:r>
          </a:p>
        </p:txBody>
      </p:sp>
      <p:pic>
        <p:nvPicPr>
          <p:cNvPr id="9" name="Picture 8"/>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22314" y="356660"/>
            <a:ext cx="1199972" cy="1599963"/>
          </a:xfrm>
          <a:prstGeom prst="rect">
            <a:avLst/>
          </a:prstGeom>
          <a:effectLst>
            <a:outerShdw blurRad="50800" dist="38100" dir="2700000" algn="tl" rotWithShape="0">
              <a:prstClr val="black">
                <a:alpha val="40000"/>
              </a:prstClr>
            </a:outerShdw>
          </a:effectLst>
        </p:spPr>
      </p:pic>
      <p:sp>
        <p:nvSpPr>
          <p:cNvPr id="12" name="Picture Placeholder 21"/>
          <p:cNvSpPr>
            <a:spLocks noGrp="1"/>
          </p:cNvSpPr>
          <p:nvPr>
            <p:ph type="pic" sz="quarter" idx="14"/>
          </p:nvPr>
        </p:nvSpPr>
        <p:spPr>
          <a:xfrm>
            <a:off x="4030021" y="274869"/>
            <a:ext cx="4464693" cy="4018224"/>
          </a:xfrm>
        </p:spPr>
        <p:txBody>
          <a:bodyPr>
            <a:normAutofit/>
          </a:bodyPr>
          <a:lstStyle>
            <a:lvl1pPr>
              <a:defRPr sz="1800"/>
            </a:lvl1pPr>
          </a:lstStyle>
          <a:p>
            <a:r>
              <a:rPr lang="en-US"/>
              <a:t>Click icon to add picture</a:t>
            </a:r>
            <a:endParaRPr lang="vi-VN"/>
          </a:p>
        </p:txBody>
      </p:sp>
    </p:spTree>
    <p:extLst>
      <p:ext uri="{BB962C8B-B14F-4D97-AF65-F5344CB8AC3E}">
        <p14:creationId xmlns:p14="http://schemas.microsoft.com/office/powerpoint/2010/main" val="33612044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30.xml><?xml version="1.0" encoding="utf-8"?>
<p:sldLayout xmlns:a="http://schemas.openxmlformats.org/drawingml/2006/main" xmlns:r="http://schemas.openxmlformats.org/officeDocument/2006/relationships" xmlns:p="http://schemas.openxmlformats.org/presentationml/2006/main" type="titleOnly" preserve="1">
  <p:cSld name="Title Only">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Date Placeholder 2"/>
          <p:cNvSpPr>
            <a:spLocks noGrp="1"/>
          </p:cNvSpPr>
          <p:nvPr>
            <p:ph type="dt" sz="half" idx="10"/>
          </p:nvPr>
        </p:nvSpPr>
        <p:spPr/>
        <p:txBody>
          <a:bodyPr/>
          <a:lstStyle/>
          <a:p>
            <a:fld id="{991084F8-3173-4440-AD4D-4EC48EFA7688}" type="datetimeFigureOut">
              <a:rPr lang="en-US" smtClean="0"/>
              <a:t>11/23/24</a:t>
            </a:fld>
            <a:endParaRPr lang="en-US"/>
          </a:p>
        </p:txBody>
      </p:sp>
      <p:sp>
        <p:nvSpPr>
          <p:cNvPr id="4" name="Footer Placeholder 3"/>
          <p:cNvSpPr>
            <a:spLocks noGrp="1"/>
          </p:cNvSpPr>
          <p:nvPr>
            <p:ph type="ftr" sz="quarter" idx="11"/>
          </p:nvPr>
        </p:nvSpPr>
        <p:spPr/>
        <p:txBody>
          <a:bodyPr/>
          <a:lstStyle/>
          <a:p>
            <a:endParaRPr lang="en-US"/>
          </a:p>
        </p:txBody>
      </p:sp>
      <p:sp>
        <p:nvSpPr>
          <p:cNvPr id="5" name="Slide Number Placeholder 4"/>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838343317"/>
      </p:ext>
    </p:extLst>
  </p:cSld>
  <p:clrMapOvr>
    <a:masterClrMapping/>
  </p:clrMapOvr>
</p:sldLayout>
</file>

<file path=ppt/slideLayouts/slideLayout31.xml><?xml version="1.0" encoding="utf-8"?>
<p:sldLayout xmlns:a="http://schemas.openxmlformats.org/drawingml/2006/main" xmlns:r="http://schemas.openxmlformats.org/officeDocument/2006/relationships" xmlns:p="http://schemas.openxmlformats.org/presentationml/2006/main" type="blank" preserve="1">
  <p:cSld name="Blank">
    <p:spTree>
      <p:nvGrpSpPr>
        <p:cNvPr id="1" name=""/>
        <p:cNvGrpSpPr/>
        <p:nvPr/>
      </p:nvGrpSpPr>
      <p:grpSpPr>
        <a:xfrm>
          <a:off x="0" y="0"/>
          <a:ext cx="0" cy="0"/>
          <a:chOff x="0" y="0"/>
          <a:chExt cx="0" cy="0"/>
        </a:xfrm>
      </p:grpSpPr>
      <p:sp>
        <p:nvSpPr>
          <p:cNvPr id="2" name="Date Placeholder 1"/>
          <p:cNvSpPr>
            <a:spLocks noGrp="1"/>
          </p:cNvSpPr>
          <p:nvPr>
            <p:ph type="dt" sz="half" idx="10"/>
          </p:nvPr>
        </p:nvSpPr>
        <p:spPr/>
        <p:txBody>
          <a:bodyPr/>
          <a:lstStyle/>
          <a:p>
            <a:fld id="{991084F8-3173-4440-AD4D-4EC48EFA7688}" type="datetimeFigureOut">
              <a:rPr lang="en-US" smtClean="0"/>
              <a:t>11/23/24</a:t>
            </a:fld>
            <a:endParaRPr lang="en-US"/>
          </a:p>
        </p:txBody>
      </p:sp>
      <p:sp>
        <p:nvSpPr>
          <p:cNvPr id="3" name="Footer Placeholder 2"/>
          <p:cNvSpPr>
            <a:spLocks noGrp="1"/>
          </p:cNvSpPr>
          <p:nvPr>
            <p:ph type="ftr" sz="quarter" idx="11"/>
          </p:nvPr>
        </p:nvSpPr>
        <p:spPr/>
        <p:txBody>
          <a:bodyPr/>
          <a:lstStyle/>
          <a:p>
            <a:endParaRPr lang="en-US"/>
          </a:p>
        </p:txBody>
      </p:sp>
      <p:sp>
        <p:nvSpPr>
          <p:cNvPr id="4" name="Slide Number Placeholder 3"/>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3927090780"/>
      </p:ext>
    </p:extLst>
  </p:cSld>
  <p:clrMapOvr>
    <a:masterClrMapping/>
  </p:clrMapOvr>
</p:sldLayout>
</file>

<file path=ppt/slideLayouts/slideLayout32.xml><?xml version="1.0" encoding="utf-8"?>
<p:sldLayout xmlns:a="http://schemas.openxmlformats.org/drawingml/2006/main" xmlns:r="http://schemas.openxmlformats.org/officeDocument/2006/relationships" xmlns:p="http://schemas.openxmlformats.org/presentationml/2006/main" type="objTx" preserve="1">
  <p:cSld name="Content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Content Placeholder 2"/>
          <p:cNvSpPr>
            <a:spLocks noGrp="1"/>
          </p:cNvSpPr>
          <p:nvPr>
            <p:ph idx="1"/>
          </p:nvPr>
        </p:nvSpPr>
        <p:spPr>
          <a:xfrm>
            <a:off x="3887391" y="987426"/>
            <a:ext cx="4629150" cy="4873625"/>
          </a:xfrm>
        </p:spPr>
        <p:txBody>
          <a:bodyPr/>
          <a:lstStyle>
            <a:lvl1pPr>
              <a:defRPr sz="3200"/>
            </a:lvl1pPr>
            <a:lvl2pPr>
              <a:defRPr sz="2800"/>
            </a:lvl2pPr>
            <a:lvl3pPr>
              <a:defRPr sz="2400"/>
            </a:lvl3pPr>
            <a:lvl4pPr>
              <a:defRPr sz="2000"/>
            </a:lvl4pPr>
            <a:lvl5pPr>
              <a:defRPr sz="2000"/>
            </a:lvl5pPr>
            <a:lvl6pPr>
              <a:defRPr sz="2000"/>
            </a:lvl6pPr>
            <a:lvl7pPr>
              <a:defRPr sz="2000"/>
            </a:lvl7pPr>
            <a:lvl8pPr>
              <a:defRPr sz="2000"/>
            </a:lvl8pPr>
            <a:lvl9pPr>
              <a:defRPr sz="2000"/>
            </a:lvl9p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91084F8-3173-4440-AD4D-4EC48EFA7688}" type="datetimeFigureOut">
              <a:rPr lang="en-US" smtClean="0"/>
              <a:t>11/23/24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4203692725"/>
      </p:ext>
    </p:extLst>
  </p:cSld>
  <p:clrMapOvr>
    <a:masterClrMapping/>
  </p:clrMapOvr>
</p:sldLayout>
</file>

<file path=ppt/slideLayouts/slideLayout33.xml><?xml version="1.0" encoding="utf-8"?>
<p:sldLayout xmlns:a="http://schemas.openxmlformats.org/drawingml/2006/main" xmlns:r="http://schemas.openxmlformats.org/officeDocument/2006/relationships" xmlns:p="http://schemas.openxmlformats.org/presentationml/2006/main" type="picTx" preserve="1">
  <p:cSld name="Picture with Caption">
    <p:spTree>
      <p:nvGrpSpPr>
        <p:cNvPr id="1" name=""/>
        <p:cNvGrpSpPr/>
        <p:nvPr/>
      </p:nvGrpSpPr>
      <p:grpSpPr>
        <a:xfrm>
          <a:off x="0" y="0"/>
          <a:ext cx="0" cy="0"/>
          <a:chOff x="0" y="0"/>
          <a:chExt cx="0" cy="0"/>
        </a:xfrm>
      </p:grpSpPr>
      <p:sp>
        <p:nvSpPr>
          <p:cNvPr id="2" name="Title 1"/>
          <p:cNvSpPr>
            <a:spLocks noGrp="1"/>
          </p:cNvSpPr>
          <p:nvPr>
            <p:ph type="title"/>
          </p:nvPr>
        </p:nvSpPr>
        <p:spPr>
          <a:xfrm>
            <a:off x="629841" y="457200"/>
            <a:ext cx="2949178" cy="1600200"/>
          </a:xfrm>
        </p:spPr>
        <p:txBody>
          <a:bodyPr anchor="b"/>
          <a:lstStyle>
            <a:lvl1pPr>
              <a:defRPr sz="3200"/>
            </a:lvl1pPr>
          </a:lstStyle>
          <a:p>
            <a:r>
              <a:rPr lang="en-US" dirty="0"/>
              <a:t>Click to edit Master title style</a:t>
            </a:r>
          </a:p>
        </p:txBody>
      </p:sp>
      <p:sp>
        <p:nvSpPr>
          <p:cNvPr id="3" name="Picture Placeholder 2"/>
          <p:cNvSpPr>
            <a:spLocks noGrp="1" noChangeAspect="1"/>
          </p:cNvSpPr>
          <p:nvPr>
            <p:ph type="pic" idx="1"/>
          </p:nvPr>
        </p:nvSpPr>
        <p:spPr>
          <a:xfrm>
            <a:off x="3887391" y="987426"/>
            <a:ext cx="4629150" cy="4873625"/>
          </a:xfrm>
        </p:spPr>
        <p:txBody>
          <a:bodyPr anchor="t"/>
          <a:lstStyle>
            <a:lvl1pPr marL="0" indent="0">
              <a:buNone/>
              <a:defRPr sz="3200"/>
            </a:lvl1pPr>
            <a:lvl2pPr marL="457200" indent="0">
              <a:buNone/>
              <a:defRPr sz="2800"/>
            </a:lvl2pPr>
            <a:lvl3pPr marL="914400" indent="0">
              <a:buNone/>
              <a:defRPr sz="2400"/>
            </a:lvl3pPr>
            <a:lvl4pPr marL="1371600" indent="0">
              <a:buNone/>
              <a:defRPr sz="2000"/>
            </a:lvl4pPr>
            <a:lvl5pPr marL="1828800" indent="0">
              <a:buNone/>
              <a:defRPr sz="2000"/>
            </a:lvl5pPr>
            <a:lvl6pPr marL="2286000" indent="0">
              <a:buNone/>
              <a:defRPr sz="2000"/>
            </a:lvl6pPr>
            <a:lvl7pPr marL="2743200" indent="0">
              <a:buNone/>
              <a:defRPr sz="2000"/>
            </a:lvl7pPr>
            <a:lvl8pPr marL="3200400" indent="0">
              <a:buNone/>
              <a:defRPr sz="2000"/>
            </a:lvl8pPr>
            <a:lvl9pPr marL="3657600" indent="0">
              <a:buNone/>
              <a:defRPr sz="2000"/>
            </a:lvl9pPr>
          </a:lstStyle>
          <a:p>
            <a:r>
              <a:rPr lang="en-US" dirty="0"/>
              <a:t>Click icon to add picture</a:t>
            </a:r>
          </a:p>
        </p:txBody>
      </p:sp>
      <p:sp>
        <p:nvSpPr>
          <p:cNvPr id="4" name="Text Placeholder 3"/>
          <p:cNvSpPr>
            <a:spLocks noGrp="1"/>
          </p:cNvSpPr>
          <p:nvPr>
            <p:ph type="body" sz="half" idx="2"/>
          </p:nvPr>
        </p:nvSpPr>
        <p:spPr>
          <a:xfrm>
            <a:off x="629841" y="2057400"/>
            <a:ext cx="2949178" cy="3811588"/>
          </a:xfrm>
        </p:spPr>
        <p:txBody>
          <a:bodyPr/>
          <a:lstStyle>
            <a:lvl1pPr marL="0" indent="0">
              <a:buNone/>
              <a:defRPr sz="1600"/>
            </a:lvl1pPr>
            <a:lvl2pPr marL="457200" indent="0">
              <a:buNone/>
              <a:defRPr sz="1400"/>
            </a:lvl2pPr>
            <a:lvl3pPr marL="914400" indent="0">
              <a:buNone/>
              <a:defRPr sz="1200"/>
            </a:lvl3pPr>
            <a:lvl4pPr marL="1371600" indent="0">
              <a:buNone/>
              <a:defRPr sz="1000"/>
            </a:lvl4pPr>
            <a:lvl5pPr marL="1828800" indent="0">
              <a:buNone/>
              <a:defRPr sz="1000"/>
            </a:lvl5pPr>
            <a:lvl6pPr marL="2286000" indent="0">
              <a:buNone/>
              <a:defRPr sz="1000"/>
            </a:lvl6pPr>
            <a:lvl7pPr marL="2743200" indent="0">
              <a:buNone/>
              <a:defRPr sz="1000"/>
            </a:lvl7pPr>
            <a:lvl8pPr marL="3200400" indent="0">
              <a:buNone/>
              <a:defRPr sz="1000"/>
            </a:lvl8pPr>
            <a:lvl9pPr marL="3657600" indent="0">
              <a:buNone/>
              <a:defRPr sz="1000"/>
            </a:lvl9pPr>
          </a:lstStyle>
          <a:p>
            <a:pPr lvl="0"/>
            <a:r>
              <a:rPr lang="en-US" dirty="0"/>
              <a:t>Click to edit Master text styles</a:t>
            </a:r>
          </a:p>
        </p:txBody>
      </p:sp>
      <p:sp>
        <p:nvSpPr>
          <p:cNvPr id="5" name="Date Placeholder 4"/>
          <p:cNvSpPr>
            <a:spLocks noGrp="1"/>
          </p:cNvSpPr>
          <p:nvPr>
            <p:ph type="dt" sz="half" idx="10"/>
          </p:nvPr>
        </p:nvSpPr>
        <p:spPr/>
        <p:txBody>
          <a:bodyPr/>
          <a:lstStyle/>
          <a:p>
            <a:fld id="{991084F8-3173-4440-AD4D-4EC48EFA7688}" type="datetimeFigureOut">
              <a:rPr lang="en-US" smtClean="0"/>
              <a:t>11/23/24</a:t>
            </a:fld>
            <a:endParaRPr lang="en-US"/>
          </a:p>
        </p:txBody>
      </p:sp>
      <p:sp>
        <p:nvSpPr>
          <p:cNvPr id="6" name="Footer Placeholder 5"/>
          <p:cNvSpPr>
            <a:spLocks noGrp="1"/>
          </p:cNvSpPr>
          <p:nvPr>
            <p:ph type="ftr" sz="quarter" idx="11"/>
          </p:nvPr>
        </p:nvSpPr>
        <p:spPr/>
        <p:txBody>
          <a:bodyPr/>
          <a:lstStyle/>
          <a:p>
            <a:endParaRPr lang="en-US"/>
          </a:p>
        </p:txBody>
      </p:sp>
      <p:sp>
        <p:nvSpPr>
          <p:cNvPr id="7" name="Slide Number Placeholder 6"/>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4019428512"/>
      </p:ext>
    </p:extLst>
  </p:cSld>
  <p:clrMapOvr>
    <a:masterClrMapping/>
  </p:clrMapOvr>
</p:sldLayout>
</file>

<file path=ppt/slideLayouts/slideLayout34.xml><?xml version="1.0" encoding="utf-8"?>
<p:sldLayout xmlns:a="http://schemas.openxmlformats.org/drawingml/2006/main" xmlns:r="http://schemas.openxmlformats.org/officeDocument/2006/relationships" xmlns:p="http://schemas.openxmlformats.org/presentationml/2006/main" type="vertTx" preserve="1">
  <p:cSld name="Title and Vertical Text">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dirty="0"/>
              <a:t>Click to edit Master title style</a:t>
            </a:r>
          </a:p>
        </p:txBody>
      </p:sp>
      <p:sp>
        <p:nvSpPr>
          <p:cNvPr id="3" name="Vertical Text Placeholder 2"/>
          <p:cNvSpPr>
            <a:spLocks noGrp="1"/>
          </p:cNvSpPr>
          <p:nvPr>
            <p:ph type="body" orient="vert" idx="1"/>
          </p:nvPr>
        </p:nvSpPr>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91084F8-3173-4440-AD4D-4EC48EFA7688}" type="datetimeFigureOut">
              <a:rPr lang="en-US" smtClean="0"/>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1368936984"/>
      </p:ext>
    </p:extLst>
  </p:cSld>
  <p:clrMapOvr>
    <a:masterClrMapping/>
  </p:clrMapOvr>
</p:sldLayout>
</file>

<file path=ppt/slideLayouts/slideLayout35.xml><?xml version="1.0" encoding="utf-8"?>
<p:sldLayout xmlns:a="http://schemas.openxmlformats.org/drawingml/2006/main" xmlns:r="http://schemas.openxmlformats.org/officeDocument/2006/relationships" xmlns:p="http://schemas.openxmlformats.org/presentationml/2006/main" type="vertTitleAndTx" preserve="1">
  <p:cSld name="Vertical Title and Text">
    <p:spTree>
      <p:nvGrpSpPr>
        <p:cNvPr id="1" name=""/>
        <p:cNvGrpSpPr/>
        <p:nvPr/>
      </p:nvGrpSpPr>
      <p:grpSpPr>
        <a:xfrm>
          <a:off x="0" y="0"/>
          <a:ext cx="0" cy="0"/>
          <a:chOff x="0" y="0"/>
          <a:chExt cx="0" cy="0"/>
        </a:xfrm>
      </p:grpSpPr>
      <p:sp>
        <p:nvSpPr>
          <p:cNvPr id="2" name="Vertical Title 1"/>
          <p:cNvSpPr>
            <a:spLocks noGrp="1"/>
          </p:cNvSpPr>
          <p:nvPr>
            <p:ph type="title" orient="vert"/>
          </p:nvPr>
        </p:nvSpPr>
        <p:spPr>
          <a:xfrm>
            <a:off x="6543675" y="365125"/>
            <a:ext cx="1971675" cy="5811838"/>
          </a:xfrm>
        </p:spPr>
        <p:txBody>
          <a:bodyPr vert="eaVert"/>
          <a:lstStyle/>
          <a:p>
            <a:r>
              <a:rPr lang="en-US" dirty="0"/>
              <a:t>Click to edit Master title style</a:t>
            </a:r>
          </a:p>
        </p:txBody>
      </p:sp>
      <p:sp>
        <p:nvSpPr>
          <p:cNvPr id="3" name="Vertical Text Placeholder 2"/>
          <p:cNvSpPr>
            <a:spLocks noGrp="1"/>
          </p:cNvSpPr>
          <p:nvPr>
            <p:ph type="body" orient="vert" idx="1"/>
          </p:nvPr>
        </p:nvSpPr>
        <p:spPr>
          <a:xfrm>
            <a:off x="628650" y="365125"/>
            <a:ext cx="5800725" cy="5811838"/>
          </a:xfrm>
        </p:spPr>
        <p:txBody>
          <a:bodyPr vert="eaVert"/>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10"/>
          </p:nvPr>
        </p:nvSpPr>
        <p:spPr/>
        <p:txBody>
          <a:bodyPr/>
          <a:lstStyle/>
          <a:p>
            <a:fld id="{991084F8-3173-4440-AD4D-4EC48EFA7688}" type="datetimeFigureOut">
              <a:rPr lang="en-US" smtClean="0"/>
              <a:t>11/23/24</a:t>
            </a:fld>
            <a:endParaRPr lang="en-US"/>
          </a:p>
        </p:txBody>
      </p:sp>
      <p:sp>
        <p:nvSpPr>
          <p:cNvPr id="5" name="Footer Placeholder 4"/>
          <p:cNvSpPr>
            <a:spLocks noGrp="1"/>
          </p:cNvSpPr>
          <p:nvPr>
            <p:ph type="ftr" sz="quarter" idx="11"/>
          </p:nvPr>
        </p:nvSpPr>
        <p:spPr/>
        <p:txBody>
          <a:bodyPr/>
          <a:lstStyle/>
          <a:p>
            <a:endParaRPr lang="en-US"/>
          </a:p>
        </p:txBody>
      </p:sp>
      <p:sp>
        <p:nvSpPr>
          <p:cNvPr id="6" name="Slide Number Placeholder 5"/>
          <p:cNvSpPr>
            <a:spLocks noGrp="1"/>
          </p:cNvSpPr>
          <p:nvPr>
            <p:ph type="sldNum" sz="quarter" idx="12"/>
          </p:nvPr>
        </p:nvSpPr>
        <p:spPr/>
        <p:txBody>
          <a:bodyPr/>
          <a:lstStyle/>
          <a:p>
            <a:fld id="{D59F8B63-4230-4A7C-880D-384456ABF491}" type="slidenum">
              <a:rPr lang="en-US" smtClean="0"/>
              <a:t>‹#›</a:t>
            </a:fld>
            <a:endParaRPr lang="en-US"/>
          </a:p>
        </p:txBody>
      </p:sp>
    </p:spTree>
    <p:extLst>
      <p:ext uri="{BB962C8B-B14F-4D97-AF65-F5344CB8AC3E}">
        <p14:creationId xmlns:p14="http://schemas.microsoft.com/office/powerpoint/2010/main" val="455335560"/>
      </p:ext>
    </p:extLst>
  </p:cSld>
  <p:clrMapOvr>
    <a:masterClrMapping/>
  </p:clrMapOvr>
</p:sldLayout>
</file>

<file path=ppt/slideLayouts/slideLayout4.xml><?xml version="1.0" encoding="utf-8"?>
<p:sldLayout xmlns:a="http://schemas.openxmlformats.org/drawingml/2006/main" xmlns:r="http://schemas.openxmlformats.org/officeDocument/2006/relationships" xmlns:p="http://schemas.openxmlformats.org/presentationml/2006/main" preserve="1">
  <p:cSld name="Two Content 1">
    <p:spTree>
      <p:nvGrpSpPr>
        <p:cNvPr id="1" name=""/>
        <p:cNvGrpSpPr/>
        <p:nvPr/>
      </p:nvGrpSpPr>
      <p:grpSpPr>
        <a:xfrm>
          <a:off x="0" y="0"/>
          <a:ext cx="0" cy="0"/>
          <a:chOff x="0" y="0"/>
          <a:chExt cx="0" cy="0"/>
        </a:xfrm>
      </p:grpSpPr>
      <p:sp>
        <p:nvSpPr>
          <p:cNvPr id="9"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8"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4" name="Content Placeholder 3"/>
          <p:cNvSpPr>
            <a:spLocks noGrp="1"/>
          </p:cNvSpPr>
          <p:nvPr>
            <p:ph sz="half" idx="2"/>
          </p:nvPr>
        </p:nvSpPr>
        <p:spPr>
          <a:xfrm>
            <a:off x="46482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395264" cy="365125"/>
          </a:xfrm>
        </p:spPr>
        <p:txBody>
          <a:bodyPr/>
          <a:lstStyle/>
          <a:p>
            <a:fld id="{15BFCA54-6B67-44C2-89EB-D6940E9985E7}" type="slidenum">
              <a:rPr lang="vi-VN" smtClean="0"/>
              <a:t>‹#›</a:t>
            </a:fld>
            <a:endParaRPr lang="vi-VN"/>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1"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2" name="Straight Connector 11">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33199658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5.xml><?xml version="1.0" encoding="utf-8"?>
<p:sldLayout xmlns:a="http://schemas.openxmlformats.org/drawingml/2006/main" xmlns:r="http://schemas.openxmlformats.org/officeDocument/2006/relationships" xmlns:p="http://schemas.openxmlformats.org/presentationml/2006/main" preserve="1">
  <p:cSld name="Two Content 2">
    <p:spTree>
      <p:nvGrpSpPr>
        <p:cNvPr id="1" name=""/>
        <p:cNvGrpSpPr/>
        <p:nvPr/>
      </p:nvGrpSpPr>
      <p:grpSpPr>
        <a:xfrm>
          <a:off x="0" y="0"/>
          <a:ext cx="0" cy="0"/>
          <a:chOff x="0" y="0"/>
          <a:chExt cx="0" cy="0"/>
        </a:xfrm>
      </p:grpSpPr>
      <p:sp>
        <p:nvSpPr>
          <p:cNvPr id="2" name="Title 1"/>
          <p:cNvSpPr>
            <a:spLocks noGrp="1"/>
          </p:cNvSpPr>
          <p:nvPr>
            <p:ph type="title"/>
          </p:nvPr>
        </p:nvSpPr>
        <p:spPr/>
        <p:txBody>
          <a:bodyPr/>
          <a:lstStyle/>
          <a:p>
            <a:r>
              <a:rPr lang="en-US"/>
              <a:t>Click to edit Master title style</a:t>
            </a:r>
            <a:endParaRPr lang="vi-VN"/>
          </a:p>
        </p:txBody>
      </p:sp>
      <p:sp>
        <p:nvSpPr>
          <p:cNvPr id="3" name="Slide Number Placeholder 2"/>
          <p:cNvSpPr>
            <a:spLocks noGrp="1"/>
          </p:cNvSpPr>
          <p:nvPr>
            <p:ph type="sldNum" sz="quarter" idx="10"/>
          </p:nvPr>
        </p:nvSpPr>
        <p:spPr>
          <a:xfrm>
            <a:off x="7596336" y="6424249"/>
            <a:ext cx="1395264" cy="365125"/>
          </a:xfrm>
        </p:spPr>
        <p:txBody>
          <a:bodyPr/>
          <a:lstStyle/>
          <a:p>
            <a:fld id="{15BFCA54-6B67-44C2-89EB-D6940E9985E7}" type="slidenum">
              <a:rPr lang="vi-VN" smtClean="0"/>
              <a:t>‹#›</a:t>
            </a:fld>
            <a:endParaRPr lang="vi-VN"/>
          </a:p>
        </p:txBody>
      </p:sp>
      <p:sp>
        <p:nvSpPr>
          <p:cNvPr id="5" name="Content Placeholder 4"/>
          <p:cNvSpPr>
            <a:spLocks noGrp="1"/>
          </p:cNvSpPr>
          <p:nvPr>
            <p:ph sz="quarter" idx="11"/>
          </p:nvPr>
        </p:nvSpPr>
        <p:spPr>
          <a:xfrm>
            <a:off x="151729" y="787400"/>
            <a:ext cx="8839200" cy="2641600"/>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Content Placeholder 4"/>
          <p:cNvSpPr>
            <a:spLocks noGrp="1"/>
          </p:cNvSpPr>
          <p:nvPr>
            <p:ph sz="quarter" idx="12"/>
          </p:nvPr>
        </p:nvSpPr>
        <p:spPr>
          <a:xfrm>
            <a:off x="152400" y="3530600"/>
            <a:ext cx="8839200" cy="2682709"/>
          </a:xfrm>
        </p:spPr>
        <p:txBody>
          <a:bodyPr>
            <a:noAutofit/>
          </a:bodyPr>
          <a:lstStyle>
            <a:lvl1pPr>
              <a:defRPr sz="2400"/>
            </a:lvl1pPr>
            <a:lvl2pPr>
              <a:defRPr sz="2000"/>
            </a:lvl2pPr>
            <a:lvl3pPr>
              <a:defRPr sz="1800"/>
            </a:lvl3pPr>
            <a:lvl4pPr>
              <a:defRPr sz="1600"/>
            </a:lvl4pPr>
            <a:lvl5pPr>
              <a:defRPr sz="1600"/>
            </a:lvl5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cxnSp>
        <p:nvCxnSpPr>
          <p:cNvPr id="9" name="Straight Connector 8">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cxnSp>
        <p:nvCxnSpPr>
          <p:cNvPr id="11" name="Straight Connector 10">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76995442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6.xml><?xml version="1.0" encoding="utf-8"?>
<p:sldLayout xmlns:a="http://schemas.openxmlformats.org/drawingml/2006/main" xmlns:r="http://schemas.openxmlformats.org/officeDocument/2006/relationships" xmlns:p="http://schemas.openxmlformats.org/presentationml/2006/main" showMasterPhAnim="0" preserve="1">
  <p:cSld name="Two Content And Picture">
    <p:spTree>
      <p:nvGrpSpPr>
        <p:cNvPr id="1" name=""/>
        <p:cNvGrpSpPr/>
        <p:nvPr/>
      </p:nvGrpSpPr>
      <p:grpSpPr>
        <a:xfrm>
          <a:off x="0" y="0"/>
          <a:ext cx="0" cy="0"/>
          <a:chOff x="0" y="0"/>
          <a:chExt cx="0" cy="0"/>
        </a:xfrm>
      </p:grpSpPr>
      <p:sp>
        <p:nvSpPr>
          <p:cNvPr id="8"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hasCustomPrompt="1"/>
          </p:nvPr>
        </p:nvSpPr>
        <p:spPr/>
        <p:txBody>
          <a:bodyPr/>
          <a:lstStyle>
            <a:lvl1pPr>
              <a:defRPr baseline="0"/>
            </a:lvl1pPr>
          </a:lstStyle>
          <a:p>
            <a:r>
              <a:rPr lang="en-US"/>
              <a:t>&lt;Thông tin về giảng viên&gt;</a:t>
            </a:r>
            <a:endParaRPr lang="vi-VN"/>
          </a:p>
        </p:txBody>
      </p:sp>
      <p:sp>
        <p:nvSpPr>
          <p:cNvPr id="3" name="Slide Number Placeholder 2"/>
          <p:cNvSpPr>
            <a:spLocks noGrp="1"/>
          </p:cNvSpPr>
          <p:nvPr>
            <p:ph type="sldNum" sz="quarter" idx="10"/>
          </p:nvPr>
        </p:nvSpPr>
        <p:spPr>
          <a:xfrm>
            <a:off x="7596336" y="6424249"/>
            <a:ext cx="1395264" cy="365125"/>
          </a:xfrm>
        </p:spPr>
        <p:txBody>
          <a:bodyPr/>
          <a:lstStyle/>
          <a:p>
            <a:fld id="{15BFCA54-6B67-44C2-89EB-D6940E9985E7}" type="slidenum">
              <a:rPr lang="vi-VN" smtClean="0"/>
              <a:t>‹#›</a:t>
            </a:fld>
            <a:endParaRPr lang="vi-VN"/>
          </a:p>
        </p:txBody>
      </p:sp>
      <p:sp>
        <p:nvSpPr>
          <p:cNvPr id="9" name="Picture Placeholder 8"/>
          <p:cNvSpPr>
            <a:spLocks noGrp="1"/>
          </p:cNvSpPr>
          <p:nvPr>
            <p:ph type="pic" sz="quarter" idx="14" hasCustomPrompt="1"/>
          </p:nvPr>
        </p:nvSpPr>
        <p:spPr>
          <a:xfrm>
            <a:off x="7620000" y="1092200"/>
            <a:ext cx="1080000" cy="1920000"/>
          </a:xfrm>
        </p:spPr>
        <p:txBody>
          <a:bodyPr>
            <a:normAutofit/>
          </a:bodyPr>
          <a:lstStyle>
            <a:lvl1pPr marL="0" indent="0">
              <a:buNone/>
              <a:defRPr sz="1200" baseline="0"/>
            </a:lvl1pPr>
          </a:lstStyle>
          <a:p>
            <a:r>
              <a:rPr lang="en-US"/>
              <a:t>Ảnh của giảng viên</a:t>
            </a:r>
            <a:endParaRPr lang="vi-VN"/>
          </a:p>
        </p:txBody>
      </p:sp>
      <p:sp>
        <p:nvSpPr>
          <p:cNvPr id="10" name="Picture Placeholder 8"/>
          <p:cNvSpPr>
            <a:spLocks noGrp="1"/>
          </p:cNvSpPr>
          <p:nvPr>
            <p:ph type="pic" sz="quarter" idx="15" hasCustomPrompt="1"/>
          </p:nvPr>
        </p:nvSpPr>
        <p:spPr>
          <a:xfrm>
            <a:off x="7620000" y="3937000"/>
            <a:ext cx="1080000" cy="1920000"/>
          </a:xfrm>
        </p:spPr>
        <p:txBody>
          <a:bodyPr>
            <a:normAutofit/>
          </a:bodyPr>
          <a:lstStyle>
            <a:lvl1pPr marL="0" indent="0">
              <a:buNone/>
              <a:defRPr sz="1200" baseline="0"/>
            </a:lvl1pPr>
          </a:lstStyle>
          <a:p>
            <a:r>
              <a:rPr lang="en-US"/>
              <a:t>Ảnh của giảng viên</a:t>
            </a:r>
            <a:endParaRPr lang="vi-VN"/>
          </a:p>
        </p:txBody>
      </p:sp>
      <p:cxnSp>
        <p:nvCxnSpPr>
          <p:cNvPr id="14" name="Straight Connector 13">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7" name="Text Placeholder 16"/>
          <p:cNvSpPr>
            <a:spLocks noGrp="1"/>
          </p:cNvSpPr>
          <p:nvPr>
            <p:ph type="body" sz="quarter" idx="16"/>
          </p:nvPr>
        </p:nvSpPr>
        <p:spPr>
          <a:xfrm>
            <a:off x="152400" y="787400"/>
            <a:ext cx="7162800" cy="264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19" name="Text Placeholder 16"/>
          <p:cNvSpPr>
            <a:spLocks noGrp="1"/>
          </p:cNvSpPr>
          <p:nvPr>
            <p:ph type="body" sz="quarter" idx="17"/>
          </p:nvPr>
        </p:nvSpPr>
        <p:spPr>
          <a:xfrm>
            <a:off x="152400" y="3632200"/>
            <a:ext cx="7162800" cy="2641600"/>
          </a:xfrm>
        </p:spPr>
        <p:txBody>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22" name="Text Placeholder 21"/>
          <p:cNvSpPr>
            <a:spLocks noGrp="1"/>
          </p:cNvSpPr>
          <p:nvPr>
            <p:ph type="body" sz="quarter" idx="18" hasCustomPrompt="1"/>
          </p:nvPr>
        </p:nvSpPr>
        <p:spPr>
          <a:xfrm>
            <a:off x="152400" y="6405332"/>
            <a:ext cx="8839200" cy="376469"/>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11"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2" name="Straight Connector 11">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419496150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7.xml><?xml version="1.0" encoding="utf-8"?>
<p:sldLayout xmlns:a="http://schemas.openxmlformats.org/drawingml/2006/main" xmlns:r="http://schemas.openxmlformats.org/officeDocument/2006/relationships" xmlns:p="http://schemas.openxmlformats.org/presentationml/2006/main" preserve="1">
  <p:cSld name="1 Content &amp; 2 Pictures">
    <p:spTree>
      <p:nvGrpSpPr>
        <p:cNvPr id="1" name=""/>
        <p:cNvGrpSpPr/>
        <p:nvPr/>
      </p:nvGrpSpPr>
      <p:grpSpPr>
        <a:xfrm>
          <a:off x="0" y="0"/>
          <a:ext cx="0" cy="0"/>
          <a:chOff x="0" y="0"/>
          <a:chExt cx="0" cy="0"/>
        </a:xfrm>
      </p:grpSpPr>
      <p:sp>
        <p:nvSpPr>
          <p:cNvPr id="9"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471464"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6405332"/>
            <a:ext cx="891540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6" name="Picture Placeholder 5"/>
          <p:cNvSpPr>
            <a:spLocks noGrp="1"/>
          </p:cNvSpPr>
          <p:nvPr>
            <p:ph type="pic" sz="quarter" idx="14"/>
          </p:nvPr>
        </p:nvSpPr>
        <p:spPr>
          <a:xfrm>
            <a:off x="4572000" y="786441"/>
            <a:ext cx="2209800" cy="5425976"/>
          </a:xfrm>
        </p:spPr>
        <p:txBody>
          <a:bodyPr>
            <a:normAutofit/>
          </a:bodyPr>
          <a:lstStyle>
            <a:lvl1pPr>
              <a:defRPr sz="1800"/>
            </a:lvl1pPr>
          </a:lstStyle>
          <a:p>
            <a:r>
              <a:rPr lang="en-US"/>
              <a:t>Click icon to add picture</a:t>
            </a:r>
            <a:endParaRPr lang="vi-VN"/>
          </a:p>
        </p:txBody>
      </p:sp>
      <p:sp>
        <p:nvSpPr>
          <p:cNvPr id="10" name="Picture Placeholder 5"/>
          <p:cNvSpPr>
            <a:spLocks noGrp="1"/>
          </p:cNvSpPr>
          <p:nvPr>
            <p:ph type="pic" sz="quarter" idx="15"/>
          </p:nvPr>
        </p:nvSpPr>
        <p:spPr>
          <a:xfrm>
            <a:off x="6858000" y="787400"/>
            <a:ext cx="2164432" cy="5425976"/>
          </a:xfrm>
        </p:spPr>
        <p:txBody>
          <a:bodyPr>
            <a:normAutofit/>
          </a:bodyPr>
          <a:lstStyle>
            <a:lvl1pPr>
              <a:defRPr sz="1800"/>
            </a:lvl1pPr>
          </a:lstStyle>
          <a:p>
            <a:r>
              <a:rPr lang="en-US"/>
              <a:t>Click icon to add picture</a:t>
            </a:r>
            <a:endParaRPr lang="vi-VN"/>
          </a:p>
        </p:txBody>
      </p:sp>
      <p:cxnSp>
        <p:nvCxnSpPr>
          <p:cNvPr id="11" name="Straight Connector 10">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2"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3" name="Straight Connector 12">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5530014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8.xml><?xml version="1.0" encoding="utf-8"?>
<p:sldLayout xmlns:a="http://schemas.openxmlformats.org/drawingml/2006/main" xmlns:r="http://schemas.openxmlformats.org/officeDocument/2006/relationships" xmlns:p="http://schemas.openxmlformats.org/presentationml/2006/main" preserve="1">
  <p:cSld name="1 Content &amp; 4 Pictures">
    <p:spTree>
      <p:nvGrpSpPr>
        <p:cNvPr id="1" name=""/>
        <p:cNvGrpSpPr/>
        <p:nvPr/>
      </p:nvGrpSpPr>
      <p:grpSpPr>
        <a:xfrm>
          <a:off x="0" y="0"/>
          <a:ext cx="0" cy="0"/>
          <a:chOff x="0" y="0"/>
          <a:chExt cx="0" cy="0"/>
        </a:xfrm>
      </p:grpSpPr>
      <p:sp>
        <p:nvSpPr>
          <p:cNvPr id="9"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3" name="Content Placeholder 2"/>
          <p:cNvSpPr>
            <a:spLocks noGrp="1"/>
          </p:cNvSpPr>
          <p:nvPr>
            <p:ph sz="half" idx="1"/>
          </p:nvPr>
        </p:nvSpPr>
        <p:spPr>
          <a:xfrm>
            <a:off x="152400" y="787401"/>
            <a:ext cx="4343400" cy="5425909"/>
          </a:xfrm>
        </p:spPr>
        <p:txBody>
          <a:bodyPr>
            <a:normAutofit/>
          </a:bodyPr>
          <a:lstStyle>
            <a:lvl1pPr>
              <a:defRPr sz="2400"/>
            </a:lvl1pPr>
            <a:lvl2pPr>
              <a:defRPr sz="2000"/>
            </a:lvl2pPr>
            <a:lvl3pPr>
              <a:defRPr sz="1800"/>
            </a:lvl3pPr>
            <a:lvl4pPr>
              <a:defRPr sz="1600"/>
            </a:lvl4pPr>
            <a:lvl5pPr>
              <a:defRPr sz="1600"/>
            </a:lvl5pPr>
            <a:lvl6pPr>
              <a:defRPr sz="1800"/>
            </a:lvl6pPr>
            <a:lvl7pPr>
              <a:defRPr sz="1800"/>
            </a:lvl7pPr>
            <a:lvl8pPr>
              <a:defRPr sz="1800"/>
            </a:lvl8pPr>
            <a:lvl9pPr>
              <a:defRPr sz="1800"/>
            </a:lvl9p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7" name="Slide Number Placeholder 6"/>
          <p:cNvSpPr>
            <a:spLocks noGrp="1"/>
          </p:cNvSpPr>
          <p:nvPr>
            <p:ph type="sldNum" sz="quarter" idx="12"/>
          </p:nvPr>
        </p:nvSpPr>
        <p:spPr>
          <a:xfrm>
            <a:off x="7596336" y="6424249"/>
            <a:ext cx="1395264" cy="365125"/>
          </a:xfrm>
        </p:spPr>
        <p:txBody>
          <a:bodyPr/>
          <a:lstStyle/>
          <a:p>
            <a:fld id="{15BFCA54-6B67-44C2-89EB-D6940E9985E7}" type="slidenum">
              <a:rPr lang="vi-VN" smtClean="0"/>
              <a:t>‹#›</a:t>
            </a:fld>
            <a:endParaRPr lang="vi-VN"/>
          </a:p>
        </p:txBody>
      </p:sp>
      <p:sp>
        <p:nvSpPr>
          <p:cNvPr id="8" name="Text Placeholder 9"/>
          <p:cNvSpPr>
            <a:spLocks noGrp="1"/>
          </p:cNvSpPr>
          <p:nvPr>
            <p:ph type="body" sz="quarter" idx="13" hasCustomPrompt="1"/>
          </p:nvPr>
        </p:nvSpPr>
        <p:spPr>
          <a:xfrm>
            <a:off x="152400" y="6405332"/>
            <a:ext cx="8839200"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sp>
        <p:nvSpPr>
          <p:cNvPr id="6" name="Picture Placeholder 5"/>
          <p:cNvSpPr>
            <a:spLocks noGrp="1"/>
          </p:cNvSpPr>
          <p:nvPr>
            <p:ph type="pic" sz="quarter" idx="14"/>
          </p:nvPr>
        </p:nvSpPr>
        <p:spPr>
          <a:xfrm>
            <a:off x="4572000" y="787401"/>
            <a:ext cx="2133600" cy="2641600"/>
          </a:xfrm>
        </p:spPr>
        <p:txBody>
          <a:bodyPr>
            <a:normAutofit/>
          </a:bodyPr>
          <a:lstStyle>
            <a:lvl1pPr>
              <a:defRPr sz="1800"/>
            </a:lvl1pPr>
          </a:lstStyle>
          <a:p>
            <a:r>
              <a:rPr lang="en-US"/>
              <a:t>Click icon to add picture</a:t>
            </a:r>
            <a:endParaRPr lang="vi-VN"/>
          </a:p>
        </p:txBody>
      </p:sp>
      <p:cxnSp>
        <p:nvCxnSpPr>
          <p:cNvPr id="13" name="Straight Connector 12">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14" name="Picture Placeholder 5"/>
          <p:cNvSpPr>
            <a:spLocks noGrp="1"/>
          </p:cNvSpPr>
          <p:nvPr>
            <p:ph type="pic" sz="quarter" idx="15"/>
          </p:nvPr>
        </p:nvSpPr>
        <p:spPr>
          <a:xfrm>
            <a:off x="6858000" y="787401"/>
            <a:ext cx="2133600" cy="2641600"/>
          </a:xfrm>
        </p:spPr>
        <p:txBody>
          <a:bodyPr>
            <a:normAutofit/>
          </a:bodyPr>
          <a:lstStyle>
            <a:lvl1pPr>
              <a:defRPr sz="1800"/>
            </a:lvl1pPr>
          </a:lstStyle>
          <a:p>
            <a:r>
              <a:rPr lang="en-US"/>
              <a:t>Click icon to add picture</a:t>
            </a:r>
            <a:endParaRPr lang="vi-VN"/>
          </a:p>
        </p:txBody>
      </p:sp>
      <p:sp>
        <p:nvSpPr>
          <p:cNvPr id="17" name="Picture Placeholder 5"/>
          <p:cNvSpPr>
            <a:spLocks noGrp="1"/>
          </p:cNvSpPr>
          <p:nvPr>
            <p:ph type="pic" sz="quarter" idx="16"/>
          </p:nvPr>
        </p:nvSpPr>
        <p:spPr>
          <a:xfrm>
            <a:off x="4577195" y="3530600"/>
            <a:ext cx="2133600" cy="2641600"/>
          </a:xfrm>
        </p:spPr>
        <p:txBody>
          <a:bodyPr>
            <a:normAutofit/>
          </a:bodyPr>
          <a:lstStyle>
            <a:lvl1pPr>
              <a:defRPr sz="1800"/>
            </a:lvl1pPr>
          </a:lstStyle>
          <a:p>
            <a:r>
              <a:rPr lang="en-US"/>
              <a:t>Click icon to add picture</a:t>
            </a:r>
            <a:endParaRPr lang="vi-VN"/>
          </a:p>
        </p:txBody>
      </p:sp>
      <p:sp>
        <p:nvSpPr>
          <p:cNvPr id="18" name="Picture Placeholder 5"/>
          <p:cNvSpPr>
            <a:spLocks noGrp="1"/>
          </p:cNvSpPr>
          <p:nvPr>
            <p:ph type="pic" sz="quarter" idx="17"/>
          </p:nvPr>
        </p:nvSpPr>
        <p:spPr>
          <a:xfrm>
            <a:off x="6863195" y="3530600"/>
            <a:ext cx="2133600" cy="2641600"/>
          </a:xfrm>
        </p:spPr>
        <p:txBody>
          <a:bodyPr>
            <a:normAutofit/>
          </a:bodyPr>
          <a:lstStyle>
            <a:lvl1pPr>
              <a:defRPr sz="1800"/>
            </a:lvl1pPr>
          </a:lstStyle>
          <a:p>
            <a:r>
              <a:rPr lang="en-US"/>
              <a:t>Click icon to add picture</a:t>
            </a:r>
            <a:endParaRPr lang="vi-VN"/>
          </a:p>
        </p:txBody>
      </p:sp>
      <p:sp>
        <p:nvSpPr>
          <p:cNvPr id="12"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5" name="Straight Connector 14">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31140658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Layouts/slideLayout9.xml><?xml version="1.0" encoding="utf-8"?>
<p:sldLayout xmlns:a="http://schemas.openxmlformats.org/drawingml/2006/main" xmlns:r="http://schemas.openxmlformats.org/officeDocument/2006/relationships" xmlns:p="http://schemas.openxmlformats.org/presentationml/2006/main" preserve="1">
  <p:cSld name="Title Only">
    <p:spTree>
      <p:nvGrpSpPr>
        <p:cNvPr id="1" name=""/>
        <p:cNvGrpSpPr/>
        <p:nvPr/>
      </p:nvGrpSpPr>
      <p:grpSpPr>
        <a:xfrm>
          <a:off x="0" y="0"/>
          <a:ext cx="0" cy="0"/>
          <a:chOff x="0" y="0"/>
          <a:chExt cx="0" cy="0"/>
        </a:xfrm>
      </p:grpSpPr>
      <p:sp>
        <p:nvSpPr>
          <p:cNvPr id="7" name="Rechthoek 18"/>
          <p:cNvSpPr/>
          <p:nvPr/>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sp>
        <p:nvSpPr>
          <p:cNvPr id="2" name="Title 1"/>
          <p:cNvSpPr>
            <a:spLocks noGrp="1"/>
          </p:cNvSpPr>
          <p:nvPr>
            <p:ph type="title"/>
          </p:nvPr>
        </p:nvSpPr>
        <p:spPr/>
        <p:txBody>
          <a:bodyPr/>
          <a:lstStyle/>
          <a:p>
            <a:r>
              <a:rPr lang="en-US"/>
              <a:t>Click to edit Master title style</a:t>
            </a:r>
            <a:endParaRPr lang="vi-VN"/>
          </a:p>
        </p:txBody>
      </p:sp>
      <p:sp>
        <p:nvSpPr>
          <p:cNvPr id="5" name="Slide Number Placeholder 4"/>
          <p:cNvSpPr>
            <a:spLocks noGrp="1"/>
          </p:cNvSpPr>
          <p:nvPr>
            <p:ph type="sldNum" sz="quarter" idx="12"/>
          </p:nvPr>
        </p:nvSpPr>
        <p:spPr/>
        <p:txBody>
          <a:bodyPr/>
          <a:lstStyle/>
          <a:p>
            <a:fld id="{15BFCA54-6B67-44C2-89EB-D6940E9985E7}" type="slidenum">
              <a:rPr lang="vi-VN" smtClean="0"/>
              <a:t>‹#›</a:t>
            </a:fld>
            <a:endParaRPr lang="vi-VN"/>
          </a:p>
        </p:txBody>
      </p:sp>
      <p:sp>
        <p:nvSpPr>
          <p:cNvPr id="6" name="Text Placeholder 9"/>
          <p:cNvSpPr>
            <a:spLocks noGrp="1"/>
          </p:cNvSpPr>
          <p:nvPr>
            <p:ph type="body" sz="quarter" idx="13" hasCustomPrompt="1"/>
          </p:nvPr>
        </p:nvSpPr>
        <p:spPr>
          <a:xfrm>
            <a:off x="152401" y="6405332"/>
            <a:ext cx="8596313" cy="384936"/>
          </a:xfrm>
        </p:spPr>
        <p:txBody>
          <a:bodyPr>
            <a:noAutofit/>
          </a:bodyPr>
          <a:lstStyle>
            <a:lvl1pPr marL="0" indent="0">
              <a:buNone/>
              <a:defRPr sz="1400" b="1">
                <a:solidFill>
                  <a:srgbClr val="FFFF00"/>
                </a:solidFill>
                <a:effectLst>
                  <a:outerShdw blurRad="38100" dist="38100" dir="2700000" algn="tl">
                    <a:srgbClr val="000000">
                      <a:alpha val="43137"/>
                    </a:srgbClr>
                  </a:outerShdw>
                </a:effectLst>
              </a:defRPr>
            </a:lvl1pPr>
          </a:lstStyle>
          <a:p>
            <a:pPr lvl="0"/>
            <a:r>
              <a:rPr lang="en-US"/>
              <a:t>Click to add text</a:t>
            </a:r>
          </a:p>
        </p:txBody>
      </p:sp>
      <p:cxnSp>
        <p:nvCxnSpPr>
          <p:cNvPr id="8" name="Straight Connector 7">
            <a:extLst>
              <a:ext uri="{FF2B5EF4-FFF2-40B4-BE49-F238E27FC236}">
                <a16:creationId xmlns:a16="http://schemas.microsoft.com/office/drawing/2014/main" id="{4363B7C4-91F5-427A-A6DA-76917B8E5EDD}"/>
              </a:ext>
            </a:extLst>
          </p:cNvPr>
          <p:cNvCxnSpPr>
            <a:cxnSpLocks/>
          </p:cNvCxnSpPr>
          <p:nvPr/>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
        <p:nvSpPr>
          <p:cNvPr id="9" name="Rechthoek 18"/>
          <p:cNvSpPr/>
          <p:nvPr userDrawn="1"/>
        </p:nvSpPr>
        <p:spPr bwMode="auto">
          <a:xfrm>
            <a:off x="-36512" y="6405332"/>
            <a:ext cx="9215682" cy="452669"/>
          </a:xfrm>
          <a:prstGeom prst="rect">
            <a:avLst/>
          </a:prstGeom>
          <a:solidFill>
            <a:srgbClr val="0070C0"/>
          </a:solidFill>
          <a:ln>
            <a:noFill/>
          </a:ln>
          <a:effectLst/>
        </p:spPr>
        <p:txBody>
          <a:bodyPr vert="horz" wrap="square" lIns="91440" tIns="45720" rIns="91440" bIns="45720" numCol="1" rtlCol="0" anchor="t" anchorCtr="0" compatLnSpc="1">
            <a:prstTxWarp prst="textNoShape">
              <a:avLst/>
            </a:prstTxWarp>
          </a:bodyPr>
          <a:lstStyle/>
          <a:p>
            <a:pPr marL="0" marR="0" indent="0" algn="l" defTabSz="914378" rtl="0" eaLnBrk="1" fontAlgn="base" latinLnBrk="0" hangingPunct="1">
              <a:lnSpc>
                <a:spcPct val="95000"/>
              </a:lnSpc>
              <a:spcBef>
                <a:spcPct val="0"/>
              </a:spcBef>
              <a:spcAft>
                <a:spcPct val="0"/>
              </a:spcAft>
              <a:buClrTx/>
              <a:buSzTx/>
              <a:buFont typeface="Arial" charset="0"/>
              <a:buNone/>
              <a:tabLst/>
            </a:pPr>
            <a:endParaRPr kumimoji="0" lang="en-GB" sz="1800" b="0" i="0" u="none" strike="noStrike" cap="none" normalizeH="0" baseline="0" noProof="0">
              <a:ln>
                <a:noFill/>
              </a:ln>
              <a:solidFill>
                <a:schemeClr val="bg1"/>
              </a:solidFill>
              <a:effectLst/>
              <a:latin typeface="Minion" pitchFamily="2" charset="0"/>
            </a:endParaRPr>
          </a:p>
        </p:txBody>
      </p:sp>
      <p:cxnSp>
        <p:nvCxnSpPr>
          <p:cNvPr id="10" name="Straight Connector 9">
            <a:extLst>
              <a:ext uri="{FF2B5EF4-FFF2-40B4-BE49-F238E27FC236}">
                <a16:creationId xmlns:a16="http://schemas.microsoft.com/office/drawing/2014/main" id="{4363B7C4-91F5-427A-A6DA-76917B8E5EDD}"/>
              </a:ext>
            </a:extLst>
          </p:cNvPr>
          <p:cNvCxnSpPr>
            <a:cxnSpLocks/>
          </p:cNvCxnSpPr>
          <p:nvPr userDrawn="1"/>
        </p:nvCxnSpPr>
        <p:spPr>
          <a:xfrm>
            <a:off x="86592" y="685800"/>
            <a:ext cx="8981209" cy="0"/>
          </a:xfrm>
          <a:prstGeom prst="line">
            <a:avLst/>
          </a:prstGeom>
          <a:ln w="25400"/>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98001131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Layout>
</file>

<file path=ppt/slideMasters/_rels/slideMaster1.xml.rels><?xml version="1.0" encoding="UTF-8" standalone="yes"?>
<Relationships xmlns="http://schemas.openxmlformats.org/package/2006/relationships"><Relationship Id="rId8" Type="http://schemas.openxmlformats.org/officeDocument/2006/relationships/slideLayout" Target="../slideLayouts/slideLayout8.xml"/><Relationship Id="rId13" Type="http://schemas.openxmlformats.org/officeDocument/2006/relationships/slideLayout" Target="../slideLayouts/slideLayout13.xml"/><Relationship Id="rId18" Type="http://schemas.openxmlformats.org/officeDocument/2006/relationships/slideLayout" Target="../slideLayouts/slideLayout18.xml"/><Relationship Id="rId3" Type="http://schemas.openxmlformats.org/officeDocument/2006/relationships/slideLayout" Target="../slideLayouts/slideLayout3.xml"/><Relationship Id="rId21" Type="http://schemas.openxmlformats.org/officeDocument/2006/relationships/slideLayout" Target="../slideLayouts/slideLayout21.xml"/><Relationship Id="rId7" Type="http://schemas.openxmlformats.org/officeDocument/2006/relationships/slideLayout" Target="../slideLayouts/slideLayout7.xml"/><Relationship Id="rId12" Type="http://schemas.openxmlformats.org/officeDocument/2006/relationships/slideLayout" Target="../slideLayouts/slideLayout12.xml"/><Relationship Id="rId17" Type="http://schemas.openxmlformats.org/officeDocument/2006/relationships/slideLayout" Target="../slideLayouts/slideLayout17.xml"/><Relationship Id="rId25" Type="http://schemas.openxmlformats.org/officeDocument/2006/relationships/theme" Target="../theme/theme1.xml"/><Relationship Id="rId2" Type="http://schemas.openxmlformats.org/officeDocument/2006/relationships/slideLayout" Target="../slideLayouts/slideLayout2.xml"/><Relationship Id="rId16" Type="http://schemas.openxmlformats.org/officeDocument/2006/relationships/slideLayout" Target="../slideLayouts/slideLayout16.xml"/><Relationship Id="rId20" Type="http://schemas.openxmlformats.org/officeDocument/2006/relationships/slideLayout" Target="../slideLayouts/slideLayout20.xml"/><Relationship Id="rId1" Type="http://schemas.openxmlformats.org/officeDocument/2006/relationships/slideLayout" Target="../slideLayouts/slideLayout1.xml"/><Relationship Id="rId6" Type="http://schemas.openxmlformats.org/officeDocument/2006/relationships/slideLayout" Target="../slideLayouts/slideLayout6.xml"/><Relationship Id="rId11" Type="http://schemas.openxmlformats.org/officeDocument/2006/relationships/slideLayout" Target="../slideLayouts/slideLayout11.xml"/><Relationship Id="rId24" Type="http://schemas.openxmlformats.org/officeDocument/2006/relationships/slideLayout" Target="../slideLayouts/slideLayout24.xml"/><Relationship Id="rId5" Type="http://schemas.openxmlformats.org/officeDocument/2006/relationships/slideLayout" Target="../slideLayouts/slideLayout5.xml"/><Relationship Id="rId15" Type="http://schemas.openxmlformats.org/officeDocument/2006/relationships/slideLayout" Target="../slideLayouts/slideLayout15.xml"/><Relationship Id="rId23" Type="http://schemas.openxmlformats.org/officeDocument/2006/relationships/slideLayout" Target="../slideLayouts/slideLayout23.xml"/><Relationship Id="rId10" Type="http://schemas.openxmlformats.org/officeDocument/2006/relationships/slideLayout" Target="../slideLayouts/slideLayout10.xml"/><Relationship Id="rId19" Type="http://schemas.openxmlformats.org/officeDocument/2006/relationships/slideLayout" Target="../slideLayouts/slideLayout19.xml"/><Relationship Id="rId4" Type="http://schemas.openxmlformats.org/officeDocument/2006/relationships/slideLayout" Target="../slideLayouts/slideLayout4.xml"/><Relationship Id="rId9" Type="http://schemas.openxmlformats.org/officeDocument/2006/relationships/slideLayout" Target="../slideLayouts/slideLayout9.xml"/><Relationship Id="rId14" Type="http://schemas.openxmlformats.org/officeDocument/2006/relationships/slideLayout" Target="../slideLayouts/slideLayout14.xml"/><Relationship Id="rId22" Type="http://schemas.openxmlformats.org/officeDocument/2006/relationships/slideLayout" Target="../slideLayouts/slideLayout22.xml"/></Relationships>
</file>

<file path=ppt/slideMasters/_rels/slideMaster2.xml.rels><?xml version="1.0" encoding="UTF-8" standalone="yes"?>
<Relationships xmlns="http://schemas.openxmlformats.org/package/2006/relationships"><Relationship Id="rId8" Type="http://schemas.openxmlformats.org/officeDocument/2006/relationships/slideLayout" Target="../slideLayouts/slideLayout32.xml"/><Relationship Id="rId3" Type="http://schemas.openxmlformats.org/officeDocument/2006/relationships/slideLayout" Target="../slideLayouts/slideLayout27.xml"/><Relationship Id="rId7" Type="http://schemas.openxmlformats.org/officeDocument/2006/relationships/slideLayout" Target="../slideLayouts/slideLayout31.xml"/><Relationship Id="rId12" Type="http://schemas.openxmlformats.org/officeDocument/2006/relationships/theme" Target="../theme/theme2.xml"/><Relationship Id="rId2" Type="http://schemas.openxmlformats.org/officeDocument/2006/relationships/slideLayout" Target="../slideLayouts/slideLayout26.xml"/><Relationship Id="rId1" Type="http://schemas.openxmlformats.org/officeDocument/2006/relationships/slideLayout" Target="../slideLayouts/slideLayout25.xml"/><Relationship Id="rId6" Type="http://schemas.openxmlformats.org/officeDocument/2006/relationships/slideLayout" Target="../slideLayouts/slideLayout30.xml"/><Relationship Id="rId11" Type="http://schemas.openxmlformats.org/officeDocument/2006/relationships/slideLayout" Target="../slideLayouts/slideLayout35.xml"/><Relationship Id="rId5" Type="http://schemas.openxmlformats.org/officeDocument/2006/relationships/slideLayout" Target="../slideLayouts/slideLayout29.xml"/><Relationship Id="rId10" Type="http://schemas.openxmlformats.org/officeDocument/2006/relationships/slideLayout" Target="../slideLayouts/slideLayout34.xml"/><Relationship Id="rId4" Type="http://schemas.openxmlformats.org/officeDocument/2006/relationships/slideLayout" Target="../slideLayouts/slideLayout28.xml"/><Relationship Id="rId9" Type="http://schemas.openxmlformats.org/officeDocument/2006/relationships/slideLayout" Target="../slideLayouts/slideLayout33.xml"/></Relationships>
</file>

<file path=ppt/slideMasters/slideMaster1.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152400" y="68628"/>
            <a:ext cx="8839200" cy="617173"/>
          </a:xfrm>
          <a:prstGeom prst="rect">
            <a:avLst/>
          </a:prstGeom>
        </p:spPr>
        <p:txBody>
          <a:bodyPr vert="horz" lIns="91440" tIns="45720" rIns="91440" bIns="45720" rtlCol="0" anchor="ctr">
            <a:noAutofit/>
          </a:bodyPr>
          <a:lstStyle/>
          <a:p>
            <a:r>
              <a:rPr lang="en-US"/>
              <a:t>Click to edit Master title style</a:t>
            </a:r>
            <a:endParaRPr lang="vi-VN"/>
          </a:p>
        </p:txBody>
      </p:sp>
      <p:sp>
        <p:nvSpPr>
          <p:cNvPr id="3" name="Text Placeholder 2"/>
          <p:cNvSpPr>
            <a:spLocks noGrp="1"/>
          </p:cNvSpPr>
          <p:nvPr>
            <p:ph type="body" idx="1"/>
          </p:nvPr>
        </p:nvSpPr>
        <p:spPr>
          <a:xfrm>
            <a:off x="152400" y="787401"/>
            <a:ext cx="8839200" cy="5338764"/>
          </a:xfrm>
          <a:prstGeom prst="rect">
            <a:avLst/>
          </a:prstGeom>
        </p:spPr>
        <p:txBody>
          <a:bodyPr vert="horz" lIns="91440" tIns="45720" rIns="91440" bIns="45720" rtlCol="0">
            <a:normAutofit/>
          </a:bodyPr>
          <a:lstStyle/>
          <a:p>
            <a:pPr lvl="0"/>
            <a:r>
              <a:rPr lang="en-US"/>
              <a:t>Edit Master text styles</a:t>
            </a:r>
          </a:p>
          <a:p>
            <a:pPr lvl="1"/>
            <a:r>
              <a:rPr lang="en-US"/>
              <a:t>Second level</a:t>
            </a:r>
          </a:p>
          <a:p>
            <a:pPr lvl="2"/>
            <a:r>
              <a:rPr lang="en-US"/>
              <a:t>Third level</a:t>
            </a:r>
          </a:p>
          <a:p>
            <a:pPr lvl="3"/>
            <a:r>
              <a:rPr lang="en-US"/>
              <a:t>Fourth level</a:t>
            </a:r>
          </a:p>
          <a:p>
            <a:pPr lvl="4"/>
            <a:r>
              <a:rPr lang="en-US"/>
              <a:t>Fifth level</a:t>
            </a:r>
            <a:endParaRPr lang="vi-VN"/>
          </a:p>
        </p:txBody>
      </p:sp>
      <p:sp>
        <p:nvSpPr>
          <p:cNvPr id="6" name="Slide Number Placeholder 5"/>
          <p:cNvSpPr>
            <a:spLocks noGrp="1"/>
          </p:cNvSpPr>
          <p:nvPr>
            <p:ph type="sldNum" sz="quarter" idx="4"/>
          </p:nvPr>
        </p:nvSpPr>
        <p:spPr>
          <a:xfrm>
            <a:off x="7596336" y="6424249"/>
            <a:ext cx="1296144"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FCA54-6B67-44C2-89EB-D6940E9985E7}" type="slidenum">
              <a:rPr lang="vi-VN" smtClean="0"/>
              <a:t>‹#›</a:t>
            </a:fld>
            <a:endParaRPr lang="vi-VN"/>
          </a:p>
        </p:txBody>
      </p:sp>
    </p:spTree>
    <p:extLst>
      <p:ext uri="{BB962C8B-B14F-4D97-AF65-F5344CB8AC3E}">
        <p14:creationId xmlns:p14="http://schemas.microsoft.com/office/powerpoint/2010/main" val="3283566144"/>
      </p:ext>
    </p:extLst>
  </p:cSld>
  <p:clrMap bg1="lt1" tx1="dk1" bg2="lt2" tx2="dk2" accent1="accent1" accent2="accent2" accent3="accent3" accent4="accent4" accent5="accent5" accent6="accent6" hlink="hlink" folHlink="folHlink"/>
  <p:sldLayoutIdLst>
    <p:sldLayoutId id="2147483688" r:id="rId1"/>
    <p:sldLayoutId id="2147483689" r:id="rId2"/>
    <p:sldLayoutId id="2147483690" r:id="rId3"/>
    <p:sldLayoutId id="2147483691" r:id="rId4"/>
    <p:sldLayoutId id="2147483692" r:id="rId5"/>
    <p:sldLayoutId id="2147483693" r:id="rId6"/>
    <p:sldLayoutId id="2147483694" r:id="rId7"/>
    <p:sldLayoutId id="2147483695" r:id="rId8"/>
    <p:sldLayoutId id="2147483696" r:id="rId9"/>
    <p:sldLayoutId id="2147483697" r:id="rId10"/>
    <p:sldLayoutId id="2147483698" r:id="rId11"/>
    <p:sldLayoutId id="2147483699" r:id="rId12"/>
    <p:sldLayoutId id="2147483700" r:id="rId13"/>
    <p:sldLayoutId id="2147483701" r:id="rId14"/>
    <p:sldLayoutId id="2147483702" r:id="rId15"/>
    <p:sldLayoutId id="2147483703" r:id="rId16"/>
    <p:sldLayoutId id="2147483704" r:id="rId17"/>
    <p:sldLayoutId id="2147483705" r:id="rId18"/>
    <p:sldLayoutId id="2147483706" r:id="rId19"/>
    <p:sldLayoutId id="2147483707" r:id="rId20"/>
    <p:sldLayoutId id="2147483709" r:id="rId21"/>
    <p:sldLayoutId id="2147483710" r:id="rId22"/>
    <p:sldLayoutId id="2147483803" r:id="rId23"/>
    <p:sldLayoutId id="2147483804" r:id="rId24"/>
  </p:sldLayoutIdLst>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xStyles>
    <p:title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p:titleStyle>
    <p:bodyStyle>
      <a:lvl1pPr marL="342892" indent="-342892" algn="just" defTabSz="914378" rtl="0" eaLnBrk="1" latinLnBrk="0" hangingPunct="1">
        <a:spcBef>
          <a:spcPct val="20000"/>
        </a:spcBef>
        <a:buFont typeface="Arial" pitchFamily="34" charset="0"/>
        <a:buChar char="•"/>
        <a:defRPr sz="2400" kern="1200">
          <a:solidFill>
            <a:schemeClr val="tx1"/>
          </a:solidFill>
          <a:effectLst/>
          <a:latin typeface="UTM Swiss Condensed" pitchFamily="2" charset="-93"/>
          <a:ea typeface="+mn-ea"/>
          <a:cs typeface="Arial" pitchFamily="34" charset="0"/>
        </a:defRPr>
      </a:lvl1pPr>
      <a:lvl2pPr marL="742931" indent="-285743" algn="just" defTabSz="914378" rtl="0" eaLnBrk="1" latinLnBrk="0" hangingPunct="1">
        <a:spcBef>
          <a:spcPct val="20000"/>
        </a:spcBef>
        <a:buFont typeface="Arial" pitchFamily="34" charset="0"/>
        <a:buChar char="–"/>
        <a:defRPr sz="2000" b="0" i="0" u="none" kern="1200">
          <a:solidFill>
            <a:schemeClr val="tx1"/>
          </a:solidFill>
          <a:effectLst/>
          <a:latin typeface="UTM Swiss Condensed" pitchFamily="2" charset="-93"/>
          <a:ea typeface="+mn-ea"/>
          <a:cs typeface="Arial" pitchFamily="34" charset="0"/>
        </a:defRPr>
      </a:lvl2pPr>
      <a:lvl3pPr marL="1142972" indent="-228594" algn="just" defTabSz="914378" rtl="0" eaLnBrk="1" latinLnBrk="0" hangingPunct="1">
        <a:spcBef>
          <a:spcPct val="20000"/>
        </a:spcBef>
        <a:buFont typeface="Arial" pitchFamily="34" charset="0"/>
        <a:buChar char="•"/>
        <a:defRPr sz="1800" kern="1200">
          <a:solidFill>
            <a:schemeClr val="tx1"/>
          </a:solidFill>
          <a:effectLst/>
          <a:latin typeface="UTM Swiss Condensed" pitchFamily="2" charset="-93"/>
          <a:ea typeface="+mn-ea"/>
          <a:cs typeface="Arial" pitchFamily="34" charset="0"/>
        </a:defRPr>
      </a:lvl3pPr>
      <a:lvl4pPr marL="1600160" indent="-228594" algn="just" defTabSz="914378" rtl="0" eaLnBrk="1" latinLnBrk="0" hangingPunct="1">
        <a:spcBef>
          <a:spcPct val="20000"/>
        </a:spcBef>
        <a:buFont typeface="Arial" pitchFamily="34" charset="0"/>
        <a:buChar char="–"/>
        <a:defRPr sz="1600" kern="1200">
          <a:solidFill>
            <a:schemeClr val="tx1"/>
          </a:solidFill>
          <a:effectLst/>
          <a:latin typeface="UTM Swiss Condensed" pitchFamily="2" charset="-93"/>
          <a:ea typeface="+mn-ea"/>
          <a:cs typeface="Arial" pitchFamily="34" charset="0"/>
        </a:defRPr>
      </a:lvl4pPr>
      <a:lvl5pPr marL="2057348" indent="-228594" algn="just" defTabSz="914378" rtl="0" eaLnBrk="1" latinLnBrk="0" hangingPunct="1">
        <a:spcBef>
          <a:spcPct val="20000"/>
        </a:spcBef>
        <a:buFont typeface="Arial" pitchFamily="34" charset="0"/>
        <a:buChar char="»"/>
        <a:defRPr sz="1600" kern="1200">
          <a:solidFill>
            <a:schemeClr val="tx1"/>
          </a:solidFill>
          <a:effectLst/>
          <a:latin typeface="UTM Swiss Condensed" pitchFamily="2" charset="-93"/>
          <a:ea typeface="+mn-ea"/>
          <a:cs typeface="Arial" pitchFamily="34" charset="0"/>
        </a:defRPr>
      </a:lvl5pPr>
      <a:lvl6pPr marL="2514537"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6pPr>
      <a:lvl7pPr marL="2971726"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7pPr>
      <a:lvl8pPr marL="3428915"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8pPr>
      <a:lvl9pPr marL="3886103" indent="-228594" algn="l" defTabSz="914378" rtl="0" eaLnBrk="1" latinLnBrk="0" hangingPunct="1">
        <a:spcBef>
          <a:spcPct val="20000"/>
        </a:spcBef>
        <a:buFont typeface="Arial" pitchFamily="34" charset="0"/>
        <a:buChar char="•"/>
        <a:defRPr sz="2000" kern="1200">
          <a:solidFill>
            <a:schemeClr val="tx1"/>
          </a:solidFill>
          <a:latin typeface="+mn-lt"/>
          <a:ea typeface="+mn-ea"/>
          <a:cs typeface="+mn-cs"/>
        </a:defRPr>
      </a:lvl9pPr>
    </p:bodyStyle>
    <p:otherStyle>
      <a:defPPr>
        <a:defRPr lang="vi-VN"/>
      </a:defPPr>
      <a:lvl1pPr marL="0" algn="l" defTabSz="914378" rtl="0" eaLnBrk="1" latinLnBrk="0" hangingPunct="1">
        <a:defRPr sz="1800" kern="1200">
          <a:solidFill>
            <a:schemeClr val="tx1"/>
          </a:solidFill>
          <a:latin typeface="+mn-lt"/>
          <a:ea typeface="+mn-ea"/>
          <a:cs typeface="+mn-cs"/>
        </a:defRPr>
      </a:lvl1pPr>
      <a:lvl2pPr marL="457189" algn="l" defTabSz="914378" rtl="0" eaLnBrk="1" latinLnBrk="0" hangingPunct="1">
        <a:defRPr sz="1800" kern="1200">
          <a:solidFill>
            <a:schemeClr val="tx1"/>
          </a:solidFill>
          <a:latin typeface="+mn-lt"/>
          <a:ea typeface="+mn-ea"/>
          <a:cs typeface="+mn-cs"/>
        </a:defRPr>
      </a:lvl2pPr>
      <a:lvl3pPr marL="914378" algn="l" defTabSz="914378" rtl="0" eaLnBrk="1" latinLnBrk="0" hangingPunct="1">
        <a:defRPr sz="1800" kern="1200">
          <a:solidFill>
            <a:schemeClr val="tx1"/>
          </a:solidFill>
          <a:latin typeface="+mn-lt"/>
          <a:ea typeface="+mn-ea"/>
          <a:cs typeface="+mn-cs"/>
        </a:defRPr>
      </a:lvl3pPr>
      <a:lvl4pPr marL="1371566" algn="l" defTabSz="914378" rtl="0" eaLnBrk="1" latinLnBrk="0" hangingPunct="1">
        <a:defRPr sz="1800" kern="1200">
          <a:solidFill>
            <a:schemeClr val="tx1"/>
          </a:solidFill>
          <a:latin typeface="+mn-lt"/>
          <a:ea typeface="+mn-ea"/>
          <a:cs typeface="+mn-cs"/>
        </a:defRPr>
      </a:lvl4pPr>
      <a:lvl5pPr marL="1828754" algn="l" defTabSz="914378" rtl="0" eaLnBrk="1" latinLnBrk="0" hangingPunct="1">
        <a:defRPr sz="1800" kern="1200">
          <a:solidFill>
            <a:schemeClr val="tx1"/>
          </a:solidFill>
          <a:latin typeface="+mn-lt"/>
          <a:ea typeface="+mn-ea"/>
          <a:cs typeface="+mn-cs"/>
        </a:defRPr>
      </a:lvl5pPr>
      <a:lvl6pPr marL="2285943" algn="l" defTabSz="914378" rtl="0" eaLnBrk="1" latinLnBrk="0" hangingPunct="1">
        <a:defRPr sz="1800" kern="1200">
          <a:solidFill>
            <a:schemeClr val="tx1"/>
          </a:solidFill>
          <a:latin typeface="+mn-lt"/>
          <a:ea typeface="+mn-ea"/>
          <a:cs typeface="+mn-cs"/>
        </a:defRPr>
      </a:lvl6pPr>
      <a:lvl7pPr marL="2743132" algn="l" defTabSz="914378" rtl="0" eaLnBrk="1" latinLnBrk="0" hangingPunct="1">
        <a:defRPr sz="1800" kern="1200">
          <a:solidFill>
            <a:schemeClr val="tx1"/>
          </a:solidFill>
          <a:latin typeface="+mn-lt"/>
          <a:ea typeface="+mn-ea"/>
          <a:cs typeface="+mn-cs"/>
        </a:defRPr>
      </a:lvl7pPr>
      <a:lvl8pPr marL="3200320" algn="l" defTabSz="914378" rtl="0" eaLnBrk="1" latinLnBrk="0" hangingPunct="1">
        <a:defRPr sz="1800" kern="1200">
          <a:solidFill>
            <a:schemeClr val="tx1"/>
          </a:solidFill>
          <a:latin typeface="+mn-lt"/>
          <a:ea typeface="+mn-ea"/>
          <a:cs typeface="+mn-cs"/>
        </a:defRPr>
      </a:lvl8pPr>
      <a:lvl9pPr marL="3657509" algn="l" defTabSz="914378" rtl="0" eaLnBrk="1" latinLnBrk="0" hangingPunct="1">
        <a:defRPr sz="1800" kern="1200">
          <a:solidFill>
            <a:schemeClr val="tx1"/>
          </a:solidFill>
          <a:latin typeface="+mn-lt"/>
          <a:ea typeface="+mn-ea"/>
          <a:cs typeface="+mn-cs"/>
        </a:defRPr>
      </a:lvl9pPr>
    </p:otherStyle>
  </p:txStyles>
</p:sldMaster>
</file>

<file path=ppt/slideMasters/slideMaster2.xml><?xml version="1.0" encoding="utf-8"?>
<p:sldMaster xmlns:a="http://schemas.openxmlformats.org/drawingml/2006/main" xmlns:r="http://schemas.openxmlformats.org/officeDocument/2006/relationships" xmlns:p="http://schemas.openxmlformats.org/presentationml/2006/main">
  <p:cSld>
    <p:bg>
      <p:bgRef idx="1001">
        <a:schemeClr val="bg1"/>
      </p:bgRef>
    </p:bg>
    <p:spTree>
      <p:nvGrpSpPr>
        <p:cNvPr id="1" name=""/>
        <p:cNvGrpSpPr/>
        <p:nvPr/>
      </p:nvGrpSpPr>
      <p:grpSpPr>
        <a:xfrm>
          <a:off x="0" y="0"/>
          <a:ext cx="0" cy="0"/>
          <a:chOff x="0" y="0"/>
          <a:chExt cx="0" cy="0"/>
        </a:xfrm>
      </p:grpSpPr>
      <p:sp>
        <p:nvSpPr>
          <p:cNvPr id="2" name="Title Placeholder 1"/>
          <p:cNvSpPr>
            <a:spLocks noGrp="1"/>
          </p:cNvSpPr>
          <p:nvPr>
            <p:ph type="title"/>
          </p:nvPr>
        </p:nvSpPr>
        <p:spPr>
          <a:xfrm>
            <a:off x="628650" y="365126"/>
            <a:ext cx="7886700" cy="1325563"/>
          </a:xfrm>
          <a:prstGeom prst="rect">
            <a:avLst/>
          </a:prstGeom>
        </p:spPr>
        <p:txBody>
          <a:bodyPr vert="horz" lIns="91440" tIns="45720" rIns="91440" bIns="45720" rtlCol="0" anchor="ctr">
            <a:normAutofit/>
          </a:bodyPr>
          <a:lstStyle/>
          <a:p>
            <a:r>
              <a:rPr lang="en-US" dirty="0"/>
              <a:t>Click to edit Master title style</a:t>
            </a:r>
          </a:p>
        </p:txBody>
      </p:sp>
      <p:sp>
        <p:nvSpPr>
          <p:cNvPr id="3" name="Text Placeholder 2"/>
          <p:cNvSpPr>
            <a:spLocks noGrp="1"/>
          </p:cNvSpPr>
          <p:nvPr>
            <p:ph type="body" idx="1"/>
          </p:nvPr>
        </p:nvSpPr>
        <p:spPr>
          <a:xfrm>
            <a:off x="628650" y="1825625"/>
            <a:ext cx="7886700" cy="4351338"/>
          </a:xfrm>
          <a:prstGeom prst="rect">
            <a:avLst/>
          </a:prstGeom>
        </p:spPr>
        <p:txBody>
          <a:bodyPr vert="horz" lIns="91440" tIns="45720" rIns="91440" bIns="45720" rtlCol="0">
            <a:normAutofit/>
          </a:bodyPr>
          <a:lstStyle/>
          <a:p>
            <a:pPr lvl="0"/>
            <a:r>
              <a:rPr lang="en-US" dirty="0"/>
              <a:t>Click to edit Master text styles</a:t>
            </a:r>
          </a:p>
          <a:p>
            <a:pPr lvl="1"/>
            <a:r>
              <a:rPr lang="en-US" dirty="0"/>
              <a:t>Second level</a:t>
            </a:r>
          </a:p>
          <a:p>
            <a:pPr lvl="2"/>
            <a:r>
              <a:rPr lang="en-US" dirty="0"/>
              <a:t>Third level</a:t>
            </a:r>
          </a:p>
          <a:p>
            <a:pPr lvl="3"/>
            <a:r>
              <a:rPr lang="en-US" dirty="0"/>
              <a:t>Fourth level</a:t>
            </a:r>
          </a:p>
          <a:p>
            <a:pPr lvl="4"/>
            <a:r>
              <a:rPr lang="en-US" dirty="0"/>
              <a:t>Fifth level</a:t>
            </a:r>
          </a:p>
        </p:txBody>
      </p:sp>
      <p:sp>
        <p:nvSpPr>
          <p:cNvPr id="4" name="Date Placeholder 3"/>
          <p:cNvSpPr>
            <a:spLocks noGrp="1"/>
          </p:cNvSpPr>
          <p:nvPr>
            <p:ph type="dt" sz="half" idx="2"/>
          </p:nvPr>
        </p:nvSpPr>
        <p:spPr>
          <a:xfrm>
            <a:off x="628650" y="6356351"/>
            <a:ext cx="2057400" cy="365125"/>
          </a:xfrm>
          <a:prstGeom prst="rect">
            <a:avLst/>
          </a:prstGeom>
        </p:spPr>
        <p:txBody>
          <a:bodyPr vert="horz" lIns="91440" tIns="45720" rIns="91440" bIns="45720" rtlCol="0" anchor="ctr"/>
          <a:lstStyle>
            <a:lvl1pPr algn="l">
              <a:defRPr sz="1200">
                <a:solidFill>
                  <a:schemeClr val="tx1">
                    <a:tint val="75000"/>
                  </a:schemeClr>
                </a:solidFill>
              </a:defRPr>
            </a:lvl1pPr>
          </a:lstStyle>
          <a:p>
            <a:fld id="{C764DE79-268F-4C1A-8933-263129D2AF90}" type="datetimeFigureOut">
              <a:rPr lang="en-US" dirty="0"/>
              <a:t>11/23/24</a:t>
            </a:fld>
            <a:endParaRPr lang="en-US" dirty="0"/>
          </a:p>
        </p:txBody>
      </p:sp>
      <p:sp>
        <p:nvSpPr>
          <p:cNvPr id="5" name="Footer Placeholder 4"/>
          <p:cNvSpPr>
            <a:spLocks noGrp="1"/>
          </p:cNvSpPr>
          <p:nvPr>
            <p:ph type="ftr" sz="quarter" idx="3"/>
          </p:nvPr>
        </p:nvSpPr>
        <p:spPr>
          <a:xfrm>
            <a:off x="3028950" y="6356351"/>
            <a:ext cx="3086100" cy="365125"/>
          </a:xfrm>
          <a:prstGeom prst="rect">
            <a:avLst/>
          </a:prstGeom>
        </p:spPr>
        <p:txBody>
          <a:bodyPr vert="horz" lIns="91440" tIns="45720" rIns="91440" bIns="45720" rtlCol="0" anchor="ctr"/>
          <a:lstStyle>
            <a:lvl1pPr algn="ctr">
              <a:defRPr sz="1200">
                <a:solidFill>
                  <a:schemeClr val="tx1">
                    <a:tint val="75000"/>
                  </a:schemeClr>
                </a:solidFill>
              </a:defRPr>
            </a:lvl1pPr>
          </a:lstStyle>
          <a:p>
            <a:endParaRPr lang="en-US" dirty="0"/>
          </a:p>
        </p:txBody>
      </p:sp>
      <p:sp>
        <p:nvSpPr>
          <p:cNvPr id="6" name="Slide Number Placeholder 5"/>
          <p:cNvSpPr>
            <a:spLocks noGrp="1"/>
          </p:cNvSpPr>
          <p:nvPr>
            <p:ph type="sldNum" sz="quarter" idx="4"/>
          </p:nvPr>
        </p:nvSpPr>
        <p:spPr>
          <a:xfrm>
            <a:off x="6457950" y="6356351"/>
            <a:ext cx="2057400" cy="365125"/>
          </a:xfrm>
          <a:prstGeom prst="rect">
            <a:avLst/>
          </a:prstGeom>
        </p:spPr>
        <p:txBody>
          <a:bodyPr vert="horz" lIns="91440" tIns="45720" rIns="91440" bIns="45720" rtlCol="0" anchor="ctr"/>
          <a:lstStyle>
            <a:lvl1pPr algn="r">
              <a:defRPr sz="1200">
                <a:solidFill>
                  <a:schemeClr val="tx1">
                    <a:tint val="75000"/>
                  </a:schemeClr>
                </a:solidFill>
              </a:defRPr>
            </a:lvl1pPr>
          </a:lstStyle>
          <a:p>
            <a:fld id="{15BFCA54-6B67-44C2-89EB-D6940E9985E7}" type="slidenum">
              <a:rPr lang="vi-VN" smtClean="0"/>
              <a:t>‹#›</a:t>
            </a:fld>
            <a:endParaRPr lang="vi-VN"/>
          </a:p>
        </p:txBody>
      </p:sp>
    </p:spTree>
    <p:extLst>
      <p:ext uri="{BB962C8B-B14F-4D97-AF65-F5344CB8AC3E}">
        <p14:creationId xmlns:p14="http://schemas.microsoft.com/office/powerpoint/2010/main" val="2157240510"/>
      </p:ext>
    </p:extLst>
  </p:cSld>
  <p:clrMap bg1="lt1" tx1="dk1" bg2="lt2" tx2="dk2" accent1="accent1" accent2="accent2" accent3="accent3" accent4="accent4" accent5="accent5" accent6="accent6" hlink="hlink" folHlink="folHlink"/>
  <p:sldLayoutIdLst>
    <p:sldLayoutId id="2147483792" r:id="rId1"/>
    <p:sldLayoutId id="2147483793" r:id="rId2"/>
    <p:sldLayoutId id="2147483794" r:id="rId3"/>
    <p:sldLayoutId id="2147483795" r:id="rId4"/>
    <p:sldLayoutId id="2147483796" r:id="rId5"/>
    <p:sldLayoutId id="2147483797" r:id="rId6"/>
    <p:sldLayoutId id="2147483798" r:id="rId7"/>
    <p:sldLayoutId id="2147483799" r:id="rId8"/>
    <p:sldLayoutId id="2147483800" r:id="rId9"/>
    <p:sldLayoutId id="2147483801" r:id="rId10"/>
    <p:sldLayoutId id="2147483802" r:id="rId11"/>
  </p:sldLayoutIdLst>
  <p:txStyles>
    <p:titleStyle>
      <a:lvl1pPr algn="l" defTabSz="914400" rtl="0" eaLnBrk="1" latinLnBrk="0" hangingPunct="1">
        <a:lnSpc>
          <a:spcPct val="90000"/>
        </a:lnSpc>
        <a:spcBef>
          <a:spcPct val="0"/>
        </a:spcBef>
        <a:buNone/>
        <a:defRPr sz="4400" kern="1200">
          <a:solidFill>
            <a:schemeClr val="tx1"/>
          </a:solidFill>
          <a:latin typeface="+mj-lt"/>
          <a:ea typeface="+mj-ea"/>
          <a:cs typeface="+mj-cs"/>
        </a:defRPr>
      </a:lvl1pPr>
    </p:titleStyle>
    <p:bodyStyle>
      <a:lvl1pPr marL="228600" indent="-228600" algn="l" defTabSz="914400" rtl="0" eaLnBrk="1" latinLnBrk="0" hangingPunct="1">
        <a:lnSpc>
          <a:spcPct val="90000"/>
        </a:lnSpc>
        <a:spcBef>
          <a:spcPts val="1000"/>
        </a:spcBef>
        <a:buFont typeface="Arial" panose="020B0604020202020204" pitchFamily="34" charset="0"/>
        <a:buChar char="•"/>
        <a:defRPr sz="2800" kern="1200">
          <a:solidFill>
            <a:schemeClr val="tx1"/>
          </a:solidFill>
          <a:latin typeface="+mn-lt"/>
          <a:ea typeface="+mn-ea"/>
          <a:cs typeface="+mn-cs"/>
        </a:defRPr>
      </a:lvl1pPr>
      <a:lvl2pPr marL="685800" indent="-228600" algn="l" defTabSz="914400" rtl="0" eaLnBrk="1" latinLnBrk="0" hangingPunct="1">
        <a:lnSpc>
          <a:spcPct val="90000"/>
        </a:lnSpc>
        <a:spcBef>
          <a:spcPts val="500"/>
        </a:spcBef>
        <a:buFont typeface="Arial" panose="020B0604020202020204" pitchFamily="34" charset="0"/>
        <a:buChar char="•"/>
        <a:defRPr sz="2400" kern="1200">
          <a:solidFill>
            <a:schemeClr val="tx1"/>
          </a:solidFill>
          <a:latin typeface="+mn-lt"/>
          <a:ea typeface="+mn-ea"/>
          <a:cs typeface="+mn-cs"/>
        </a:defRPr>
      </a:lvl2pPr>
      <a:lvl3pPr marL="1143000" indent="-228600" algn="l" defTabSz="914400" rtl="0" eaLnBrk="1" latinLnBrk="0" hangingPunct="1">
        <a:lnSpc>
          <a:spcPct val="90000"/>
        </a:lnSpc>
        <a:spcBef>
          <a:spcPts val="500"/>
        </a:spcBef>
        <a:buFont typeface="Arial" panose="020B0604020202020204" pitchFamily="34" charset="0"/>
        <a:buChar char="•"/>
        <a:defRPr sz="2000" kern="1200">
          <a:solidFill>
            <a:schemeClr val="tx1"/>
          </a:solidFill>
          <a:latin typeface="+mn-lt"/>
          <a:ea typeface="+mn-ea"/>
          <a:cs typeface="+mn-cs"/>
        </a:defRPr>
      </a:lvl3pPr>
      <a:lvl4pPr marL="1600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4pPr>
      <a:lvl5pPr marL="20574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5pPr>
      <a:lvl6pPr marL="25146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6pPr>
      <a:lvl7pPr marL="29718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7pPr>
      <a:lvl8pPr marL="34290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8pPr>
      <a:lvl9pPr marL="3886200" indent="-228600" algn="l" defTabSz="914400" rtl="0" eaLnBrk="1" latinLnBrk="0" hangingPunct="1">
        <a:lnSpc>
          <a:spcPct val="90000"/>
        </a:lnSpc>
        <a:spcBef>
          <a:spcPts val="500"/>
        </a:spcBef>
        <a:buFont typeface="Arial" panose="020B0604020202020204" pitchFamily="34" charset="0"/>
        <a:buChar char="•"/>
        <a:defRPr sz="1800" kern="1200">
          <a:solidFill>
            <a:schemeClr val="tx1"/>
          </a:solidFill>
          <a:latin typeface="+mn-lt"/>
          <a:ea typeface="+mn-ea"/>
          <a:cs typeface="+mn-cs"/>
        </a:defRPr>
      </a:lvl9pPr>
    </p:bodyStyle>
    <p:otherStyle>
      <a:defPPr>
        <a:defRPr lang="en-US"/>
      </a:defPPr>
      <a:lvl1pPr marL="0" algn="l" defTabSz="914400" rtl="0" eaLnBrk="1" latinLnBrk="0" hangingPunct="1">
        <a:defRPr sz="1800" kern="1200">
          <a:solidFill>
            <a:schemeClr val="tx1"/>
          </a:solidFill>
          <a:latin typeface="+mn-lt"/>
          <a:ea typeface="+mn-ea"/>
          <a:cs typeface="+mn-cs"/>
        </a:defRPr>
      </a:lvl1pPr>
      <a:lvl2pPr marL="457200" algn="l" defTabSz="914400" rtl="0" eaLnBrk="1" latinLnBrk="0" hangingPunct="1">
        <a:defRPr sz="1800" kern="1200">
          <a:solidFill>
            <a:schemeClr val="tx1"/>
          </a:solidFill>
          <a:latin typeface="+mn-lt"/>
          <a:ea typeface="+mn-ea"/>
          <a:cs typeface="+mn-cs"/>
        </a:defRPr>
      </a:lvl2pPr>
      <a:lvl3pPr marL="914400" algn="l" defTabSz="914400" rtl="0" eaLnBrk="1" latinLnBrk="0" hangingPunct="1">
        <a:defRPr sz="1800" kern="1200">
          <a:solidFill>
            <a:schemeClr val="tx1"/>
          </a:solidFill>
          <a:latin typeface="+mn-lt"/>
          <a:ea typeface="+mn-ea"/>
          <a:cs typeface="+mn-cs"/>
        </a:defRPr>
      </a:lvl3pPr>
      <a:lvl4pPr marL="1371600" algn="l" defTabSz="914400" rtl="0" eaLnBrk="1" latinLnBrk="0" hangingPunct="1">
        <a:defRPr sz="1800" kern="1200">
          <a:solidFill>
            <a:schemeClr val="tx1"/>
          </a:solidFill>
          <a:latin typeface="+mn-lt"/>
          <a:ea typeface="+mn-ea"/>
          <a:cs typeface="+mn-cs"/>
        </a:defRPr>
      </a:lvl4pPr>
      <a:lvl5pPr marL="1828800" algn="l" defTabSz="914400" rtl="0" eaLnBrk="1" latinLnBrk="0" hangingPunct="1">
        <a:defRPr sz="1800" kern="1200">
          <a:solidFill>
            <a:schemeClr val="tx1"/>
          </a:solidFill>
          <a:latin typeface="+mn-lt"/>
          <a:ea typeface="+mn-ea"/>
          <a:cs typeface="+mn-cs"/>
        </a:defRPr>
      </a:lvl5pPr>
      <a:lvl6pPr marL="2286000" algn="l" defTabSz="914400" rtl="0" eaLnBrk="1" latinLnBrk="0" hangingPunct="1">
        <a:defRPr sz="1800" kern="1200">
          <a:solidFill>
            <a:schemeClr val="tx1"/>
          </a:solidFill>
          <a:latin typeface="+mn-lt"/>
          <a:ea typeface="+mn-ea"/>
          <a:cs typeface="+mn-cs"/>
        </a:defRPr>
      </a:lvl6pPr>
      <a:lvl7pPr marL="2743200" algn="l" defTabSz="914400" rtl="0" eaLnBrk="1" latinLnBrk="0" hangingPunct="1">
        <a:defRPr sz="1800" kern="1200">
          <a:solidFill>
            <a:schemeClr val="tx1"/>
          </a:solidFill>
          <a:latin typeface="+mn-lt"/>
          <a:ea typeface="+mn-ea"/>
          <a:cs typeface="+mn-cs"/>
        </a:defRPr>
      </a:lvl7pPr>
      <a:lvl8pPr marL="3200400" algn="l" defTabSz="914400" rtl="0" eaLnBrk="1" latinLnBrk="0" hangingPunct="1">
        <a:defRPr sz="1800" kern="1200">
          <a:solidFill>
            <a:schemeClr val="tx1"/>
          </a:solidFill>
          <a:latin typeface="+mn-lt"/>
          <a:ea typeface="+mn-ea"/>
          <a:cs typeface="+mn-cs"/>
        </a:defRPr>
      </a:lvl8pPr>
      <a:lvl9pPr marL="3657600" algn="l" defTabSz="914400" rtl="0" eaLnBrk="1" latinLnBrk="0" hangingPunct="1">
        <a:defRPr sz="1800" kern="1200">
          <a:solidFill>
            <a:schemeClr val="tx1"/>
          </a:solidFill>
          <a:latin typeface="+mn-lt"/>
          <a:ea typeface="+mn-ea"/>
          <a:cs typeface="+mn-cs"/>
        </a:defRPr>
      </a:lvl9pPr>
    </p:otherStyle>
  </p:txStyles>
</p:sldMaster>
</file>

<file path=ppt/slides/_rels/slide1.xml.rels><?xml version="1.0" encoding="UTF-8" standalone="yes"?>
<Relationships xmlns="http://schemas.openxmlformats.org/package/2006/relationships"><Relationship Id="rId2" Type="http://schemas.openxmlformats.org/officeDocument/2006/relationships/image" Target="../media/image6.png"/><Relationship Id="rId1" Type="http://schemas.openxmlformats.org/officeDocument/2006/relationships/slideLayout" Target="../slideLayouts/slideLayout31.xml"/></Relationships>
</file>

<file path=ppt/slides/_rels/slide10.xml.rels><?xml version="1.0" encoding="UTF-8" standalone="yes"?>
<Relationships xmlns="http://schemas.openxmlformats.org/package/2006/relationships"><Relationship Id="rId2" Type="http://schemas.openxmlformats.org/officeDocument/2006/relationships/image" Target="../media/image9.png"/><Relationship Id="rId1" Type="http://schemas.openxmlformats.org/officeDocument/2006/relationships/slideLayout" Target="../slideLayouts/slideLayout2.xml"/></Relationships>
</file>

<file path=ppt/slides/_rels/slide11.xml.rels><?xml version="1.0" encoding="UTF-8" standalone="yes"?>
<Relationships xmlns="http://schemas.openxmlformats.org/package/2006/relationships"><Relationship Id="rId2" Type="http://schemas.openxmlformats.org/officeDocument/2006/relationships/image" Target="../media/image10.png"/><Relationship Id="rId1" Type="http://schemas.openxmlformats.org/officeDocument/2006/relationships/slideLayout" Target="../slideLayouts/slideLayout2.xml"/></Relationships>
</file>

<file path=ppt/slides/_rels/slide12.xml.rels><?xml version="1.0" encoding="UTF-8" standalone="yes"?>
<Relationships xmlns="http://schemas.openxmlformats.org/package/2006/relationships"><Relationship Id="rId2" Type="http://schemas.openxmlformats.org/officeDocument/2006/relationships/image" Target="../media/image11.png"/><Relationship Id="rId1" Type="http://schemas.openxmlformats.org/officeDocument/2006/relationships/slideLayout" Target="../slideLayouts/slideLayout2.xml"/></Relationships>
</file>

<file path=ppt/slides/_rels/slide1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14.xml.rels><?xml version="1.0" encoding="UTF-8" standalone="yes"?>
<Relationships xmlns="http://schemas.openxmlformats.org/package/2006/relationships"><Relationship Id="rId3" Type="http://schemas.openxmlformats.org/officeDocument/2006/relationships/image" Target="../media/image12.png"/><Relationship Id="rId2" Type="http://schemas.openxmlformats.org/officeDocument/2006/relationships/notesSlide" Target="../notesSlides/notesSlide5.xml"/><Relationship Id="rId1" Type="http://schemas.openxmlformats.org/officeDocument/2006/relationships/slideLayout" Target="../slideLayouts/slideLayout2.xml"/><Relationship Id="rId4" Type="http://schemas.openxmlformats.org/officeDocument/2006/relationships/image" Target="../media/image13.png"/></Relationships>
</file>

<file path=ppt/slides/_rels/slide15.xml.rels><?xml version="1.0" encoding="UTF-8" standalone="yes"?>
<Relationships xmlns="http://schemas.openxmlformats.org/package/2006/relationships"><Relationship Id="rId3" Type="http://schemas.openxmlformats.org/officeDocument/2006/relationships/image" Target="../media/image15.png"/><Relationship Id="rId2" Type="http://schemas.openxmlformats.org/officeDocument/2006/relationships/image" Target="../media/image14.png"/><Relationship Id="rId1" Type="http://schemas.openxmlformats.org/officeDocument/2006/relationships/slideLayout" Target="../slideLayouts/slideLayout2.xml"/></Relationships>
</file>

<file path=ppt/slides/_rels/slide16.xml.rels><?xml version="1.0" encoding="UTF-8" standalone="yes"?>
<Relationships xmlns="http://schemas.openxmlformats.org/package/2006/relationships"><Relationship Id="rId2" Type="http://schemas.openxmlformats.org/officeDocument/2006/relationships/image" Target="../media/image16.png"/><Relationship Id="rId1" Type="http://schemas.openxmlformats.org/officeDocument/2006/relationships/slideLayout" Target="../slideLayouts/slideLayout2.xml"/></Relationships>
</file>

<file path=ppt/slides/_rels/slide17.xml.rels><?xml version="1.0" encoding="UTF-8" standalone="yes"?>
<Relationships xmlns="http://schemas.openxmlformats.org/package/2006/relationships"><Relationship Id="rId2" Type="http://schemas.openxmlformats.org/officeDocument/2006/relationships/image" Target="../media/image17.png"/><Relationship Id="rId1" Type="http://schemas.openxmlformats.org/officeDocument/2006/relationships/slideLayout" Target="../slideLayouts/slideLayout2.xml"/></Relationships>
</file>

<file path=ppt/slides/_rels/slide18.xml.rels><?xml version="1.0" encoding="UTF-8" standalone="yes"?>
<Relationships xmlns="http://schemas.openxmlformats.org/package/2006/relationships"><Relationship Id="rId2" Type="http://schemas.openxmlformats.org/officeDocument/2006/relationships/image" Target="../media/image18.png"/><Relationship Id="rId1" Type="http://schemas.openxmlformats.org/officeDocument/2006/relationships/slideLayout" Target="../slideLayouts/slideLayout2.xml"/></Relationships>
</file>

<file path=ppt/slides/_rels/slide19.xml.rels><?xml version="1.0" encoding="UTF-8" standalone="yes"?>
<Relationships xmlns="http://schemas.openxmlformats.org/package/2006/relationships"><Relationship Id="rId2" Type="http://schemas.openxmlformats.org/officeDocument/2006/relationships/image" Target="../media/image19.png"/><Relationship Id="rId1" Type="http://schemas.openxmlformats.org/officeDocument/2006/relationships/slideLayout" Target="../slideLayouts/slideLayout2.xml"/></Relationships>
</file>

<file path=ppt/slides/_rels/slide2.xml.rels><?xml version="1.0" encoding="UTF-8" standalone="yes"?>
<Relationships xmlns="http://schemas.openxmlformats.org/package/2006/relationships"><Relationship Id="rId3" Type="http://schemas.openxmlformats.org/officeDocument/2006/relationships/notesSlide" Target="../notesSlides/notesSlide1.xml"/><Relationship Id="rId2" Type="http://schemas.openxmlformats.org/officeDocument/2006/relationships/slideLayout" Target="../slideLayouts/slideLayout23.xml"/><Relationship Id="rId1" Type="http://schemas.openxmlformats.org/officeDocument/2006/relationships/tags" Target="../tags/tag1.xml"/></Relationships>
</file>

<file path=ppt/slides/_rels/slide20.xml.rels><?xml version="1.0" encoding="UTF-8" standalone="yes"?>
<Relationships xmlns="http://schemas.openxmlformats.org/package/2006/relationships"><Relationship Id="rId2" Type="http://schemas.openxmlformats.org/officeDocument/2006/relationships/image" Target="../media/image20.png"/><Relationship Id="rId1" Type="http://schemas.openxmlformats.org/officeDocument/2006/relationships/slideLayout" Target="../slideLayouts/slideLayout2.xml"/></Relationships>
</file>

<file path=ppt/slides/_rels/slide21.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2.xml.rels><?xml version="1.0" encoding="UTF-8" standalone="yes"?>
<Relationships xmlns="http://schemas.openxmlformats.org/package/2006/relationships"><Relationship Id="rId2" Type="http://schemas.openxmlformats.org/officeDocument/2006/relationships/image" Target="../media/image21.png"/><Relationship Id="rId1" Type="http://schemas.openxmlformats.org/officeDocument/2006/relationships/slideLayout" Target="../slideLayouts/slideLayout2.xml"/></Relationships>
</file>

<file path=ppt/slides/_rels/slide23.xml.rels><?xml version="1.0" encoding="UTF-8" standalone="yes"?>
<Relationships xmlns="http://schemas.openxmlformats.org/package/2006/relationships"><Relationship Id="rId2" Type="http://schemas.openxmlformats.org/officeDocument/2006/relationships/image" Target="../media/image22.png"/><Relationship Id="rId1" Type="http://schemas.openxmlformats.org/officeDocument/2006/relationships/slideLayout" Target="../slideLayouts/slideLayout2.xml"/></Relationships>
</file>

<file path=ppt/slides/_rels/slide24.xml.rels><?xml version="1.0" encoding="UTF-8" standalone="yes"?>
<Relationships xmlns="http://schemas.openxmlformats.org/package/2006/relationships"><Relationship Id="rId2" Type="http://schemas.openxmlformats.org/officeDocument/2006/relationships/image" Target="../media/image23.png"/><Relationship Id="rId1" Type="http://schemas.openxmlformats.org/officeDocument/2006/relationships/slideLayout" Target="../slideLayouts/slideLayout2.xml"/></Relationships>
</file>

<file path=ppt/slides/_rels/slide2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6.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2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28.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29.xml.rels><?xml version="1.0" encoding="UTF-8" standalone="yes"?>
<Relationships xmlns="http://schemas.openxmlformats.org/package/2006/relationships"><Relationship Id="rId8" Type="http://schemas.openxmlformats.org/officeDocument/2006/relationships/image" Target="../media/image31.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5.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4.svg"/><Relationship Id="rId5" Type="http://schemas.openxmlformats.org/officeDocument/2006/relationships/image" Target="../media/image28.png"/><Relationship Id="rId10" Type="http://schemas.openxmlformats.org/officeDocument/2006/relationships/image" Target="../media/image33.png"/><Relationship Id="rId4" Type="http://schemas.openxmlformats.org/officeDocument/2006/relationships/image" Target="../media/image27.svg"/><Relationship Id="rId9" Type="http://schemas.openxmlformats.org/officeDocument/2006/relationships/image" Target="../media/image32.svg"/></Relationships>
</file>

<file path=ppt/slides/_rels/slide3.xml.rels><?xml version="1.0" encoding="UTF-8" standalone="yes"?>
<Relationships xmlns="http://schemas.openxmlformats.org/package/2006/relationships"><Relationship Id="rId3" Type="http://schemas.openxmlformats.org/officeDocument/2006/relationships/notesSlide" Target="../notesSlides/notesSlide2.xml"/><Relationship Id="rId2" Type="http://schemas.openxmlformats.org/officeDocument/2006/relationships/slideLayout" Target="../slideLayouts/slideLayout23.xml"/><Relationship Id="rId1" Type="http://schemas.openxmlformats.org/officeDocument/2006/relationships/tags" Target="../tags/tag2.xml"/></Relationships>
</file>

<file path=ppt/slides/_rels/slide30.xml.rels><?xml version="1.0" encoding="UTF-8" standalone="yes"?>
<Relationships xmlns="http://schemas.openxmlformats.org/package/2006/relationships"><Relationship Id="rId2" Type="http://schemas.openxmlformats.org/officeDocument/2006/relationships/image" Target="../media/image36.png"/><Relationship Id="rId1" Type="http://schemas.openxmlformats.org/officeDocument/2006/relationships/slideLayout" Target="../slideLayouts/slideLayout2.xml"/></Relationships>
</file>

<file path=ppt/slides/_rels/slide31.xml.rels><?xml version="1.0" encoding="UTF-8" standalone="yes"?>
<Relationships xmlns="http://schemas.openxmlformats.org/package/2006/relationships"><Relationship Id="rId2" Type="http://schemas.openxmlformats.org/officeDocument/2006/relationships/chart" Target="../charts/chart1.xml"/><Relationship Id="rId1" Type="http://schemas.openxmlformats.org/officeDocument/2006/relationships/slideLayout" Target="../slideLayouts/slideLayout2.xml"/></Relationships>
</file>

<file path=ppt/slides/_rels/slide32.xml.rels><?xml version="1.0" encoding="UTF-8" standalone="yes"?>
<Relationships xmlns="http://schemas.openxmlformats.org/package/2006/relationships"><Relationship Id="rId2" Type="http://schemas.openxmlformats.org/officeDocument/2006/relationships/notesSlide" Target="../notesSlides/notesSlide6.xml"/><Relationship Id="rId1" Type="http://schemas.openxmlformats.org/officeDocument/2006/relationships/slideLayout" Target="../slideLayouts/slideLayout2.xml"/></Relationships>
</file>

<file path=ppt/slides/_rels/slide33.xml.rels><?xml version="1.0" encoding="UTF-8" standalone="yes"?>
<Relationships xmlns="http://schemas.openxmlformats.org/package/2006/relationships"><Relationship Id="rId2" Type="http://schemas.openxmlformats.org/officeDocument/2006/relationships/image" Target="../media/image37.png"/><Relationship Id="rId1" Type="http://schemas.openxmlformats.org/officeDocument/2006/relationships/slideLayout" Target="../slideLayouts/slideLayout2.xml"/></Relationships>
</file>

<file path=ppt/slides/_rels/slide34.xml.rels><?xml version="1.0" encoding="UTF-8" standalone="yes"?>
<Relationships xmlns="http://schemas.openxmlformats.org/package/2006/relationships"><Relationship Id="rId2" Type="http://schemas.openxmlformats.org/officeDocument/2006/relationships/chart" Target="../charts/chart2.xml"/><Relationship Id="rId1" Type="http://schemas.openxmlformats.org/officeDocument/2006/relationships/slideLayout" Target="../slideLayouts/slideLayout2.xml"/></Relationships>
</file>

<file path=ppt/slides/_rels/slide35.xml.rels><?xml version="1.0" encoding="UTF-8" standalone="yes"?>
<Relationships xmlns="http://schemas.openxmlformats.org/package/2006/relationships"><Relationship Id="rId2" Type="http://schemas.openxmlformats.org/officeDocument/2006/relationships/chart" Target="../charts/chart3.xml"/><Relationship Id="rId1" Type="http://schemas.openxmlformats.org/officeDocument/2006/relationships/slideLayout" Target="../slideLayouts/slideLayout2.xml"/></Relationships>
</file>

<file path=ppt/slides/_rels/slide36.xml.rels><?xml version="1.0" encoding="UTF-8" standalone="yes"?>
<Relationships xmlns="http://schemas.openxmlformats.org/package/2006/relationships"><Relationship Id="rId2" Type="http://schemas.openxmlformats.org/officeDocument/2006/relationships/chart" Target="../charts/chart4.xml"/><Relationship Id="rId1" Type="http://schemas.openxmlformats.org/officeDocument/2006/relationships/slideLayout" Target="../slideLayouts/slideLayout2.xml"/></Relationships>
</file>

<file path=ppt/slides/_rels/slide37.xml.rels><?xml version="1.0" encoding="UTF-8" standalone="yes"?>
<Relationships xmlns="http://schemas.openxmlformats.org/package/2006/relationships"><Relationship Id="rId2" Type="http://schemas.openxmlformats.org/officeDocument/2006/relationships/chart" Target="../charts/chart5.xml"/><Relationship Id="rId1" Type="http://schemas.openxmlformats.org/officeDocument/2006/relationships/slideLayout" Target="../slideLayouts/slideLayout2.xml"/></Relationships>
</file>

<file path=ppt/slides/_rels/slide38.xml.rels><?xml version="1.0" encoding="UTF-8" standalone="yes"?>
<Relationships xmlns="http://schemas.openxmlformats.org/package/2006/relationships"><Relationship Id="rId2" Type="http://schemas.openxmlformats.org/officeDocument/2006/relationships/image" Target="../media/image38.png"/><Relationship Id="rId1" Type="http://schemas.openxmlformats.org/officeDocument/2006/relationships/slideLayout" Target="../slideLayouts/slideLayout2.xml"/></Relationships>
</file>

<file path=ppt/slides/_rels/slide39.xml.rels><?xml version="1.0" encoding="UTF-8" standalone="yes"?>
<Relationships xmlns="http://schemas.openxmlformats.org/package/2006/relationships"><Relationship Id="rId2" Type="http://schemas.openxmlformats.org/officeDocument/2006/relationships/chart" Target="../charts/chart6.xml"/><Relationship Id="rId1" Type="http://schemas.openxmlformats.org/officeDocument/2006/relationships/slideLayout" Target="../slideLayouts/slideLayout2.xml"/></Relationships>
</file>

<file path=ppt/slides/_rels/slide4.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0.xml.rels><?xml version="1.0" encoding="UTF-8" standalone="yes"?>
<Relationships xmlns="http://schemas.openxmlformats.org/package/2006/relationships"><Relationship Id="rId3" Type="http://schemas.openxmlformats.org/officeDocument/2006/relationships/image" Target="../media/image39.png"/><Relationship Id="rId2" Type="http://schemas.openxmlformats.org/officeDocument/2006/relationships/image" Target="../media/image12.png"/><Relationship Id="rId1" Type="http://schemas.openxmlformats.org/officeDocument/2006/relationships/slideLayout" Target="../slideLayouts/slideLayout2.xml"/></Relationships>
</file>

<file path=ppt/slides/_rels/slide41.xml.rels><?xml version="1.0" encoding="UTF-8" standalone="yes"?>
<Relationships xmlns="http://schemas.openxmlformats.org/package/2006/relationships"><Relationship Id="rId2" Type="http://schemas.openxmlformats.org/officeDocument/2006/relationships/image" Target="../media/image40.png"/><Relationship Id="rId1" Type="http://schemas.openxmlformats.org/officeDocument/2006/relationships/slideLayout" Target="../slideLayouts/slideLayout2.xml"/></Relationships>
</file>

<file path=ppt/slides/_rels/slide42.xml.rels><?xml version="1.0" encoding="UTF-8" standalone="yes"?>
<Relationships xmlns="http://schemas.openxmlformats.org/package/2006/relationships"><Relationship Id="rId2" Type="http://schemas.openxmlformats.org/officeDocument/2006/relationships/chart" Target="../charts/chart7.xml"/><Relationship Id="rId1" Type="http://schemas.openxmlformats.org/officeDocument/2006/relationships/slideLayout" Target="../slideLayouts/slideLayout2.xml"/></Relationships>
</file>

<file path=ppt/slides/_rels/slide43.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44.xml.rels><?xml version="1.0" encoding="UTF-8" standalone="yes"?>
<Relationships xmlns="http://schemas.openxmlformats.org/package/2006/relationships"><Relationship Id="rId3" Type="http://schemas.openxmlformats.org/officeDocument/2006/relationships/image" Target="../media/image41.png"/><Relationship Id="rId2" Type="http://schemas.openxmlformats.org/officeDocument/2006/relationships/notesSlide" Target="../notesSlides/notesSlide7.xml"/><Relationship Id="rId1" Type="http://schemas.openxmlformats.org/officeDocument/2006/relationships/slideLayout" Target="../slideLayouts/slideLayout2.xml"/></Relationships>
</file>

<file path=ppt/slides/_rels/slide45.xml.rels><?xml version="1.0" encoding="UTF-8" standalone="yes"?>
<Relationships xmlns="http://schemas.openxmlformats.org/package/2006/relationships"><Relationship Id="rId2" Type="http://schemas.openxmlformats.org/officeDocument/2006/relationships/image" Target="../media/image42.jpeg"/><Relationship Id="rId1" Type="http://schemas.openxmlformats.org/officeDocument/2006/relationships/slideLayout" Target="../slideLayouts/slideLayout2.xml"/></Relationships>
</file>

<file path=ppt/slides/_rels/slide46.xml.rels><?xml version="1.0" encoding="UTF-8" standalone="yes"?>
<Relationships xmlns="http://schemas.openxmlformats.org/package/2006/relationships"><Relationship Id="rId2" Type="http://schemas.openxmlformats.org/officeDocument/2006/relationships/image" Target="../media/image43.png"/><Relationship Id="rId1" Type="http://schemas.openxmlformats.org/officeDocument/2006/relationships/slideLayout" Target="../slideLayouts/slideLayout2.xml"/></Relationships>
</file>

<file path=ppt/slides/_rels/slide47.xml.rels><?xml version="1.0" encoding="UTF-8" standalone="yes"?>
<Relationships xmlns="http://schemas.openxmlformats.org/package/2006/relationships"><Relationship Id="rId2" Type="http://schemas.openxmlformats.org/officeDocument/2006/relationships/image" Target="../media/image44.png"/><Relationship Id="rId1" Type="http://schemas.openxmlformats.org/officeDocument/2006/relationships/slideLayout" Target="../slideLayouts/slideLayout2.xml"/></Relationships>
</file>

<file path=ppt/slides/_rels/slide48.xml.rels><?xml version="1.0" encoding="UTF-8" standalone="yes"?>
<Relationships xmlns="http://schemas.openxmlformats.org/package/2006/relationships"><Relationship Id="rId2" Type="http://schemas.openxmlformats.org/officeDocument/2006/relationships/image" Target="../media/image45.png"/><Relationship Id="rId1" Type="http://schemas.openxmlformats.org/officeDocument/2006/relationships/slideLayout" Target="../slideLayouts/slideLayout2.xml"/></Relationships>
</file>

<file path=ppt/slides/_rels/slide4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xml.rels><?xml version="1.0" encoding="UTF-8" standalone="yes"?>
<Relationships xmlns="http://schemas.openxmlformats.org/package/2006/relationships"><Relationship Id="rId3" Type="http://schemas.openxmlformats.org/officeDocument/2006/relationships/notesSlide" Target="../notesSlides/notesSlide3.xml"/><Relationship Id="rId2" Type="http://schemas.openxmlformats.org/officeDocument/2006/relationships/slideLayout" Target="../slideLayouts/slideLayout24.xml"/><Relationship Id="rId1" Type="http://schemas.openxmlformats.org/officeDocument/2006/relationships/tags" Target="../tags/tag3.xml"/></Relationships>
</file>

<file path=ppt/slides/_rels/slide50.xml.rels><?xml version="1.0" encoding="UTF-8" standalone="yes"?>
<Relationships xmlns="http://schemas.openxmlformats.org/package/2006/relationships"><Relationship Id="rId3" Type="http://schemas.openxmlformats.org/officeDocument/2006/relationships/image" Target="../media/image47.png"/><Relationship Id="rId2" Type="http://schemas.openxmlformats.org/officeDocument/2006/relationships/image" Target="../media/image46.png"/><Relationship Id="rId1" Type="http://schemas.openxmlformats.org/officeDocument/2006/relationships/slideLayout" Target="../slideLayouts/slideLayout2.xml"/></Relationships>
</file>

<file path=ppt/slides/_rels/slide51.xml.rels><?xml version="1.0" encoding="UTF-8" standalone="yes"?>
<Relationships xmlns="http://schemas.openxmlformats.org/package/2006/relationships"><Relationship Id="rId3" Type="http://schemas.openxmlformats.org/officeDocument/2006/relationships/image" Target="../media/image48.png"/><Relationship Id="rId2" Type="http://schemas.openxmlformats.org/officeDocument/2006/relationships/notesSlide" Target="../notesSlides/notesSlide8.xml"/><Relationship Id="rId1" Type="http://schemas.openxmlformats.org/officeDocument/2006/relationships/slideLayout" Target="../slideLayouts/slideLayout2.xml"/></Relationships>
</file>

<file path=ppt/slides/_rels/slide52.xml.rels><?xml version="1.0" encoding="UTF-8" standalone="yes"?>
<Relationships xmlns="http://schemas.openxmlformats.org/package/2006/relationships"><Relationship Id="rId2" Type="http://schemas.openxmlformats.org/officeDocument/2006/relationships/image" Target="../media/image49.png"/><Relationship Id="rId1" Type="http://schemas.openxmlformats.org/officeDocument/2006/relationships/slideLayout" Target="../slideLayouts/slideLayout2.xml"/></Relationships>
</file>

<file path=ppt/slides/_rels/slide53.xml.rels><?xml version="1.0" encoding="UTF-8" standalone="yes"?>
<Relationships xmlns="http://schemas.openxmlformats.org/package/2006/relationships"><Relationship Id="rId2" Type="http://schemas.openxmlformats.org/officeDocument/2006/relationships/image" Target="../media/image50.png"/><Relationship Id="rId1" Type="http://schemas.openxmlformats.org/officeDocument/2006/relationships/slideLayout" Target="../slideLayouts/slideLayout2.xml"/></Relationships>
</file>

<file path=ppt/slides/_rels/slide54.xml.rels><?xml version="1.0" encoding="UTF-8" standalone="yes"?>
<Relationships xmlns="http://schemas.openxmlformats.org/package/2006/relationships"><Relationship Id="rId2" Type="http://schemas.openxmlformats.org/officeDocument/2006/relationships/image" Target="../media/image51.png"/><Relationship Id="rId1" Type="http://schemas.openxmlformats.org/officeDocument/2006/relationships/slideLayout" Target="../slideLayouts/slideLayout2.xml"/></Relationships>
</file>

<file path=ppt/slides/_rels/slide55.xml.rels><?xml version="1.0" encoding="UTF-8" standalone="yes"?>
<Relationships xmlns="http://schemas.openxmlformats.org/package/2006/relationships"><Relationship Id="rId2" Type="http://schemas.openxmlformats.org/officeDocument/2006/relationships/image" Target="../media/image52.png"/><Relationship Id="rId1" Type="http://schemas.openxmlformats.org/officeDocument/2006/relationships/slideLayout" Target="../slideLayouts/slideLayout2.xml"/></Relationships>
</file>

<file path=ppt/slides/_rels/slide56.xml.rels><?xml version="1.0" encoding="UTF-8" standalone="yes"?>
<Relationships xmlns="http://schemas.openxmlformats.org/package/2006/relationships"><Relationship Id="rId2" Type="http://schemas.openxmlformats.org/officeDocument/2006/relationships/image" Target="../media/image53.png"/><Relationship Id="rId1" Type="http://schemas.openxmlformats.org/officeDocument/2006/relationships/slideLayout" Target="../slideLayouts/slideLayout2.xml"/></Relationships>
</file>

<file path=ppt/slides/_rels/slide57.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58.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5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xml.rels><?xml version="1.0" encoding="UTF-8" standalone="yes"?>
<Relationships xmlns="http://schemas.openxmlformats.org/package/2006/relationships"><Relationship Id="rId3" Type="http://schemas.openxmlformats.org/officeDocument/2006/relationships/notesSlide" Target="../notesSlides/notesSlide4.xml"/><Relationship Id="rId2" Type="http://schemas.openxmlformats.org/officeDocument/2006/relationships/slideLayout" Target="../slideLayouts/slideLayout23.xml"/><Relationship Id="rId1" Type="http://schemas.openxmlformats.org/officeDocument/2006/relationships/tags" Target="../tags/tag4.xml"/></Relationships>
</file>

<file path=ppt/slides/_rels/slide60.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61.xml.rels><?xml version="1.0" encoding="UTF-8" standalone="yes"?>
<Relationships xmlns="http://schemas.openxmlformats.org/package/2006/relationships"><Relationship Id="rId8" Type="http://schemas.openxmlformats.org/officeDocument/2006/relationships/image" Target="../media/image33.png"/><Relationship Id="rId3" Type="http://schemas.openxmlformats.org/officeDocument/2006/relationships/image" Target="../media/image26.svg"/><Relationship Id="rId7" Type="http://schemas.openxmlformats.org/officeDocument/2006/relationships/image" Target="../media/image30.svg"/><Relationship Id="rId12" Type="http://schemas.openxmlformats.org/officeDocument/2006/relationships/image" Target="../media/image32.svg"/><Relationship Id="rId2" Type="http://schemas.openxmlformats.org/officeDocument/2006/relationships/image" Target="../media/image25.png"/><Relationship Id="rId1" Type="http://schemas.openxmlformats.org/officeDocument/2006/relationships/slideLayout" Target="../slideLayouts/slideLayout2.xml"/><Relationship Id="rId6" Type="http://schemas.openxmlformats.org/officeDocument/2006/relationships/image" Target="../media/image29.svg"/><Relationship Id="rId11" Type="http://schemas.openxmlformats.org/officeDocument/2006/relationships/image" Target="../media/image31.png"/><Relationship Id="rId5" Type="http://schemas.openxmlformats.org/officeDocument/2006/relationships/image" Target="../media/image28.png"/><Relationship Id="rId10" Type="http://schemas.openxmlformats.org/officeDocument/2006/relationships/image" Target="../media/image35.svg"/><Relationship Id="rId4" Type="http://schemas.openxmlformats.org/officeDocument/2006/relationships/image" Target="../media/image27.svg"/><Relationship Id="rId9" Type="http://schemas.openxmlformats.org/officeDocument/2006/relationships/image" Target="../media/image34.svg"/></Relationships>
</file>

<file path=ppt/slides/_rels/slide62.xml.rels><?xml version="1.0" encoding="UTF-8" standalone="yes"?>
<Relationships xmlns="http://schemas.openxmlformats.org/package/2006/relationships"><Relationship Id="rId2" Type="http://schemas.openxmlformats.org/officeDocument/2006/relationships/image" Target="../media/image54.png"/><Relationship Id="rId1" Type="http://schemas.openxmlformats.org/officeDocument/2006/relationships/slideLayout" Target="../slideLayouts/slideLayout2.xml"/></Relationships>
</file>

<file path=ppt/slides/_rels/slide63.xml.rels><?xml version="1.0" encoding="UTF-8" standalone="yes"?>
<Relationships xmlns="http://schemas.openxmlformats.org/package/2006/relationships"><Relationship Id="rId2" Type="http://schemas.openxmlformats.org/officeDocument/2006/relationships/image" Target="../media/image55.png"/><Relationship Id="rId1" Type="http://schemas.openxmlformats.org/officeDocument/2006/relationships/slideLayout" Target="../slideLayouts/slideLayout2.xml"/></Relationships>
</file>

<file path=ppt/slides/_rels/slide64.xml.rels><?xml version="1.0" encoding="UTF-8" standalone="yes"?>
<Relationships xmlns="http://schemas.openxmlformats.org/package/2006/relationships"><Relationship Id="rId2" Type="http://schemas.openxmlformats.org/officeDocument/2006/relationships/chart" Target="../charts/chart8.xml"/><Relationship Id="rId1" Type="http://schemas.openxmlformats.org/officeDocument/2006/relationships/slideLayout" Target="../slideLayouts/slideLayout2.xml"/></Relationships>
</file>

<file path=ppt/slides/_rels/slide65.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66.xml.rels><?xml version="1.0" encoding="UTF-8" standalone="yes"?>
<Relationships xmlns="http://schemas.openxmlformats.org/package/2006/relationships"><Relationship Id="rId2" Type="http://schemas.openxmlformats.org/officeDocument/2006/relationships/image" Target="../media/image56.png"/><Relationship Id="rId1" Type="http://schemas.openxmlformats.org/officeDocument/2006/relationships/slideLayout" Target="../slideLayouts/slideLayout2.xml"/></Relationships>
</file>

<file path=ppt/slides/_rels/slide67.xml.rels><?xml version="1.0" encoding="UTF-8" standalone="yes"?>
<Relationships xmlns="http://schemas.openxmlformats.org/package/2006/relationships"><Relationship Id="rId2" Type="http://schemas.openxmlformats.org/officeDocument/2006/relationships/image" Target="../media/image57.png"/><Relationship Id="rId1" Type="http://schemas.openxmlformats.org/officeDocument/2006/relationships/slideLayout" Target="../slideLayouts/slideLayout2.xml"/></Relationships>
</file>

<file path=ppt/slides/_rels/slide68.xml.rels><?xml version="1.0" encoding="UTF-8" standalone="yes"?>
<Relationships xmlns="http://schemas.openxmlformats.org/package/2006/relationships"><Relationship Id="rId3" Type="http://schemas.openxmlformats.org/officeDocument/2006/relationships/image" Target="../media/image58.png"/><Relationship Id="rId2" Type="http://schemas.openxmlformats.org/officeDocument/2006/relationships/notesSlide" Target="../notesSlides/notesSlide9.xml"/><Relationship Id="rId1" Type="http://schemas.openxmlformats.org/officeDocument/2006/relationships/slideLayout" Target="../slideLayouts/slideLayout2.xml"/></Relationships>
</file>

<file path=ppt/slides/_rels/slide69.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70.xml.rels><?xml version="1.0" encoding="UTF-8" standalone="yes"?>
<Relationships xmlns="http://schemas.openxmlformats.org/package/2006/relationships"><Relationship Id="rId3" Type="http://schemas.openxmlformats.org/officeDocument/2006/relationships/image" Target="../media/image60.png"/><Relationship Id="rId2" Type="http://schemas.openxmlformats.org/officeDocument/2006/relationships/image" Target="../media/image59.png"/><Relationship Id="rId1" Type="http://schemas.openxmlformats.org/officeDocument/2006/relationships/slideLayout" Target="../slideLayouts/slideLayout2.xml"/></Relationships>
</file>

<file path=ppt/slides/_rels/slide71.xml.rels><?xml version="1.0" encoding="UTF-8" standalone="yes"?>
<Relationships xmlns="http://schemas.openxmlformats.org/package/2006/relationships"><Relationship Id="rId3" Type="http://schemas.openxmlformats.org/officeDocument/2006/relationships/image" Target="../media/image61.png"/><Relationship Id="rId2" Type="http://schemas.openxmlformats.org/officeDocument/2006/relationships/notesSlide" Target="../notesSlides/notesSlide10.xml"/><Relationship Id="rId1" Type="http://schemas.openxmlformats.org/officeDocument/2006/relationships/slideLayout" Target="../slideLayouts/slideLayout2.xml"/></Relationships>
</file>

<file path=ppt/slides/_rels/slide72.xml.rels><?xml version="1.0" encoding="UTF-8" standalone="yes"?>
<Relationships xmlns="http://schemas.openxmlformats.org/package/2006/relationships"><Relationship Id="rId3" Type="http://schemas.openxmlformats.org/officeDocument/2006/relationships/image" Target="../media/image62.png"/><Relationship Id="rId2" Type="http://schemas.openxmlformats.org/officeDocument/2006/relationships/hyperlink" Target="http://elearning.vinhuni.edu.vn/mod/scorm/view.php?id=52704" TargetMode="External"/><Relationship Id="rId1" Type="http://schemas.openxmlformats.org/officeDocument/2006/relationships/slideLayout" Target="../slideLayouts/slideLayout2.xml"/></Relationships>
</file>

<file path=ppt/slides/_rels/slide73.xml.rels><?xml version="1.0" encoding="UTF-8" standalone="yes"?>
<Relationships xmlns="http://schemas.openxmlformats.org/package/2006/relationships"><Relationship Id="rId2" Type="http://schemas.openxmlformats.org/officeDocument/2006/relationships/image" Target="../media/image63.png"/><Relationship Id="rId1" Type="http://schemas.openxmlformats.org/officeDocument/2006/relationships/slideLayout" Target="../slideLayouts/slideLayout2.xml"/></Relationships>
</file>

<file path=ppt/slides/_rels/slide74.xml.rels><?xml version="1.0" encoding="UTF-8" standalone="yes"?>
<Relationships xmlns="http://schemas.openxmlformats.org/package/2006/relationships"><Relationship Id="rId2" Type="http://schemas.openxmlformats.org/officeDocument/2006/relationships/image" Target="../media/image64.png"/><Relationship Id="rId1" Type="http://schemas.openxmlformats.org/officeDocument/2006/relationships/slideLayout" Target="../slideLayouts/slideLayout2.xml"/></Relationships>
</file>

<file path=ppt/slides/_rels/slide75.xml.rels><?xml version="1.0" encoding="UTF-8" standalone="yes"?>
<Relationships xmlns="http://schemas.openxmlformats.org/package/2006/relationships"><Relationship Id="rId3" Type="http://schemas.openxmlformats.org/officeDocument/2006/relationships/image" Target="../media/image65.png"/><Relationship Id="rId2" Type="http://schemas.openxmlformats.org/officeDocument/2006/relationships/notesSlide" Target="../notesSlides/notesSlide11.xml"/><Relationship Id="rId1" Type="http://schemas.openxmlformats.org/officeDocument/2006/relationships/slideLayout" Target="../slideLayouts/slideLayout2.xml"/></Relationships>
</file>

<file path=ppt/slides/_rels/slide76.xml.rels><?xml version="1.0" encoding="UTF-8" standalone="yes"?>
<Relationships xmlns="http://schemas.openxmlformats.org/package/2006/relationships"><Relationship Id="rId3" Type="http://schemas.openxmlformats.org/officeDocument/2006/relationships/image" Target="../media/image66.png"/><Relationship Id="rId2" Type="http://schemas.openxmlformats.org/officeDocument/2006/relationships/notesSlide" Target="../notesSlides/notesSlide12.xml"/><Relationship Id="rId1" Type="http://schemas.openxmlformats.org/officeDocument/2006/relationships/slideLayout" Target="../slideLayouts/slideLayout2.xml"/></Relationships>
</file>

<file path=ppt/slides/_rels/slide77.xml.rels><?xml version="1.0" encoding="UTF-8" standalone="yes"?>
<Relationships xmlns="http://schemas.openxmlformats.org/package/2006/relationships"><Relationship Id="rId3" Type="http://schemas.openxmlformats.org/officeDocument/2006/relationships/image" Target="../media/image67.png"/><Relationship Id="rId2" Type="http://schemas.openxmlformats.org/officeDocument/2006/relationships/notesSlide" Target="../notesSlides/notesSlide13.xml"/><Relationship Id="rId1" Type="http://schemas.openxmlformats.org/officeDocument/2006/relationships/slideLayout" Target="../slideLayouts/slideLayout2.xml"/></Relationships>
</file>

<file path=ppt/slides/_rels/slide7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79.xml.rels><?xml version="1.0" encoding="UTF-8" standalone="yes"?>
<Relationships xmlns="http://schemas.openxmlformats.org/package/2006/relationships"><Relationship Id="rId2" Type="http://schemas.openxmlformats.org/officeDocument/2006/relationships/notesSlide" Target="../notesSlides/notesSlide14.xml"/><Relationship Id="rId1" Type="http://schemas.openxmlformats.org/officeDocument/2006/relationships/slideLayout" Target="../slideLayouts/slideLayout2.xml"/></Relationships>
</file>

<file path=ppt/slides/_rels/slide8.xml.rels><?xml version="1.0" encoding="UTF-8" standalone="yes"?>
<Relationships xmlns="http://schemas.openxmlformats.org/package/2006/relationships"><Relationship Id="rId2" Type="http://schemas.openxmlformats.org/officeDocument/2006/relationships/image" Target="../media/image7.png"/><Relationship Id="rId1" Type="http://schemas.openxmlformats.org/officeDocument/2006/relationships/slideLayout" Target="../slideLayouts/slideLayout13.xml"/></Relationships>
</file>

<file path=ppt/slides/_rels/slide80.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1.xml.rels><?xml version="1.0" encoding="UTF-8" standalone="yes"?>
<Relationships xmlns="http://schemas.openxmlformats.org/package/2006/relationships"><Relationship Id="rId2" Type="http://schemas.openxmlformats.org/officeDocument/2006/relationships/image" Target="../media/image24.png"/><Relationship Id="rId1" Type="http://schemas.openxmlformats.org/officeDocument/2006/relationships/slideLayout" Target="../slideLayouts/slideLayout2.xml"/></Relationships>
</file>

<file path=ppt/slides/_rels/slide82.xml.rels><?xml version="1.0" encoding="UTF-8" standalone="yes"?>
<Relationships xmlns="http://schemas.openxmlformats.org/package/2006/relationships"><Relationship Id="rId3" Type="http://schemas.openxmlformats.org/officeDocument/2006/relationships/chart" Target="../charts/chart9.xml"/><Relationship Id="rId2" Type="http://schemas.openxmlformats.org/officeDocument/2006/relationships/image" Target="../media/image68.png"/><Relationship Id="rId1" Type="http://schemas.openxmlformats.org/officeDocument/2006/relationships/slideLayout" Target="../slideLayouts/slideLayout2.xml"/></Relationships>
</file>

<file path=ppt/slides/_rels/slide83.xml.rels><?xml version="1.0" encoding="UTF-8" standalone="yes"?>
<Relationships xmlns="http://schemas.openxmlformats.org/package/2006/relationships"><Relationship Id="rId2" Type="http://schemas.openxmlformats.org/officeDocument/2006/relationships/image" Target="../media/image69.png"/><Relationship Id="rId1" Type="http://schemas.openxmlformats.org/officeDocument/2006/relationships/slideLayout" Target="../slideLayouts/slideLayout2.xml"/></Relationships>
</file>

<file path=ppt/slides/_rels/slide84.xml.rels><?xml version="1.0" encoding="UTF-8" standalone="yes"?>
<Relationships xmlns="http://schemas.openxmlformats.org/package/2006/relationships"><Relationship Id="rId2" Type="http://schemas.openxmlformats.org/officeDocument/2006/relationships/image" Target="../media/image70.png"/><Relationship Id="rId1" Type="http://schemas.openxmlformats.org/officeDocument/2006/relationships/slideLayout" Target="../slideLayouts/slideLayout2.xml"/></Relationships>
</file>

<file path=ppt/slides/_rels/slide85.xml.rels><?xml version="1.0" encoding="UTF-8" standalone="yes"?>
<Relationships xmlns="http://schemas.openxmlformats.org/package/2006/relationships"><Relationship Id="rId2" Type="http://schemas.openxmlformats.org/officeDocument/2006/relationships/chart" Target="../charts/chart10.xml"/><Relationship Id="rId1" Type="http://schemas.openxmlformats.org/officeDocument/2006/relationships/slideLayout" Target="../slideLayouts/slideLayout2.xml"/></Relationships>
</file>

<file path=ppt/slides/_rels/slide86.xml.rels><?xml version="1.0" encoding="UTF-8" standalone="yes"?>
<Relationships xmlns="http://schemas.openxmlformats.org/package/2006/relationships"><Relationship Id="rId2" Type="http://schemas.openxmlformats.org/officeDocument/2006/relationships/image" Target="../media/image71.png"/><Relationship Id="rId1" Type="http://schemas.openxmlformats.org/officeDocument/2006/relationships/slideLayout" Target="../slideLayouts/slideLayout2.xml"/></Relationships>
</file>

<file path=ppt/slides/_rels/slide87.xml.rels><?xml version="1.0" encoding="UTF-8" standalone="yes"?>
<Relationships xmlns="http://schemas.openxmlformats.org/package/2006/relationships"><Relationship Id="rId2" Type="http://schemas.openxmlformats.org/officeDocument/2006/relationships/chart" Target="../charts/chart11.xml"/><Relationship Id="rId1" Type="http://schemas.openxmlformats.org/officeDocument/2006/relationships/slideLayout" Target="../slideLayouts/slideLayout2.xml"/></Relationships>
</file>

<file path=ppt/slides/_rels/slide88.xml.rels><?xml version="1.0" encoding="UTF-8" standalone="yes"?>
<Relationships xmlns="http://schemas.openxmlformats.org/package/2006/relationships"><Relationship Id="rId1" Type="http://schemas.openxmlformats.org/officeDocument/2006/relationships/slideLayout" Target="../slideLayouts/slideLayout23.xml"/></Relationships>
</file>

<file path=ppt/slides/_rels/slide89.xml.rels><?xml version="1.0" encoding="UTF-8" standalone="yes"?>
<Relationships xmlns="http://schemas.openxmlformats.org/package/2006/relationships"><Relationship Id="rId3" Type="http://schemas.openxmlformats.org/officeDocument/2006/relationships/diagramLayout" Target="../diagrams/layout1.xml"/><Relationship Id="rId2" Type="http://schemas.openxmlformats.org/officeDocument/2006/relationships/diagramData" Target="../diagrams/data1.xml"/><Relationship Id="rId1" Type="http://schemas.openxmlformats.org/officeDocument/2006/relationships/slideLayout" Target="../slideLayouts/slideLayout2.xml"/><Relationship Id="rId6" Type="http://schemas.microsoft.com/office/2007/relationships/diagramDrawing" Target="../diagrams/drawing1.xml"/><Relationship Id="rId5" Type="http://schemas.openxmlformats.org/officeDocument/2006/relationships/diagramColors" Target="../diagrams/colors1.xml"/><Relationship Id="rId4" Type="http://schemas.openxmlformats.org/officeDocument/2006/relationships/diagramQuickStyle" Target="../diagrams/quickStyle1.xml"/></Relationships>
</file>

<file path=ppt/slides/_rels/slide9.xml.rels><?xml version="1.0" encoding="UTF-8" standalone="yes"?>
<Relationships xmlns="http://schemas.openxmlformats.org/package/2006/relationships"><Relationship Id="rId2" Type="http://schemas.openxmlformats.org/officeDocument/2006/relationships/image" Target="../media/image8.png"/><Relationship Id="rId1" Type="http://schemas.openxmlformats.org/officeDocument/2006/relationships/slideLayout" Target="../slideLayouts/slideLayout2.xml"/></Relationships>
</file>

<file path=ppt/slides/_rels/slide90.xml.rels><?xml version="1.0" encoding="UTF-8" standalone="yes"?>
<Relationships xmlns="http://schemas.openxmlformats.org/package/2006/relationships"><Relationship Id="rId1" Type="http://schemas.openxmlformats.org/officeDocument/2006/relationships/slideLayout" Target="../slideLayouts/slideLayout2.xml"/></Relationships>
</file>

<file path=ppt/slides/_rels/slide91.xml.rels><?xml version="1.0" encoding="UTF-8" standalone="yes"?>
<Relationships xmlns="http://schemas.openxmlformats.org/package/2006/relationships"><Relationship Id="rId3" Type="http://schemas.openxmlformats.org/officeDocument/2006/relationships/notesSlide" Target="../notesSlides/notesSlide15.xml"/><Relationship Id="rId2" Type="http://schemas.openxmlformats.org/officeDocument/2006/relationships/slideLayout" Target="../slideLayouts/slideLayout11.xml"/><Relationship Id="rId1" Type="http://schemas.openxmlformats.org/officeDocument/2006/relationships/tags" Target="../tags/tag5.xml"/></Relationships>
</file>

<file path=ppt/slides/slide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pic>
        <p:nvPicPr>
          <p:cNvPr id="2" name="Picture 1">
            <a:extLst>
              <a:ext uri="{FF2B5EF4-FFF2-40B4-BE49-F238E27FC236}">
                <a16:creationId xmlns:a16="http://schemas.microsoft.com/office/drawing/2014/main" id="{1D28AB32-2F1B-40BC-91B0-E8B2DAABA9EB}"/>
              </a:ext>
            </a:extLst>
          </p:cNvPr>
          <p:cNvPicPr>
            <a:picLocks noChangeAspect="1"/>
          </p:cNvPicPr>
          <p:nvPr/>
        </p:nvPicPr>
        <p:blipFill>
          <a:blip r:embed="rId2"/>
          <a:stretch>
            <a:fillRect/>
          </a:stretch>
        </p:blipFill>
        <p:spPr>
          <a:xfrm>
            <a:off x="0" y="0"/>
            <a:ext cx="9144000" cy="1361672"/>
          </a:xfrm>
          <a:prstGeom prst="rect">
            <a:avLst/>
          </a:prstGeom>
        </p:spPr>
      </p:pic>
      <p:sp>
        <p:nvSpPr>
          <p:cNvPr id="3" name="TextBox 2">
            <a:extLst>
              <a:ext uri="{FF2B5EF4-FFF2-40B4-BE49-F238E27FC236}">
                <a16:creationId xmlns:a16="http://schemas.microsoft.com/office/drawing/2014/main" id="{CD663189-1502-41EB-BF88-EF8A51236541}"/>
              </a:ext>
            </a:extLst>
          </p:cNvPr>
          <p:cNvSpPr txBox="1"/>
          <p:nvPr/>
        </p:nvSpPr>
        <p:spPr>
          <a:xfrm>
            <a:off x="1325933" y="2508855"/>
            <a:ext cx="6210300" cy="523220"/>
          </a:xfrm>
          <a:prstGeom prst="rect">
            <a:avLst/>
          </a:prstGeom>
          <a:noFill/>
        </p:spPr>
        <p:txBody>
          <a:bodyPr wrap="square" rtlCol="0">
            <a:spAutoFit/>
          </a:bodyPr>
          <a:lstStyle/>
          <a:p>
            <a:pPr algn="ctr" defTabSz="685800">
              <a:defRPr/>
            </a:pPr>
            <a:r>
              <a:rPr lang="en-US" sz="2800" b="1">
                <a:solidFill>
                  <a:srgbClr val="002060"/>
                </a:solidFill>
                <a:latin typeface="Arial" panose="020B0604020202020204" pitchFamily="34" charset="0"/>
                <a:cs typeface="Arial" panose="020B0604020202020204" pitchFamily="34" charset="0"/>
              </a:rPr>
              <a:t>CHUYÊN ĐỀ</a:t>
            </a:r>
          </a:p>
        </p:txBody>
      </p:sp>
      <p:sp>
        <p:nvSpPr>
          <p:cNvPr id="4" name="TextBox 3">
            <a:extLst>
              <a:ext uri="{FF2B5EF4-FFF2-40B4-BE49-F238E27FC236}">
                <a16:creationId xmlns:a16="http://schemas.microsoft.com/office/drawing/2014/main" id="{A4200C53-A1D2-4913-8627-ADCCDF35AF1A}"/>
              </a:ext>
            </a:extLst>
          </p:cNvPr>
          <p:cNvSpPr txBox="1"/>
          <p:nvPr/>
        </p:nvSpPr>
        <p:spPr>
          <a:xfrm>
            <a:off x="219075" y="3336141"/>
            <a:ext cx="8705850" cy="523220"/>
          </a:xfrm>
          <a:prstGeom prst="rect">
            <a:avLst/>
          </a:prstGeom>
          <a:noFill/>
        </p:spPr>
        <p:txBody>
          <a:bodyPr wrap="square" rtlCol="0">
            <a:spAutoFit/>
          </a:bodyPr>
          <a:lstStyle/>
          <a:p>
            <a:pPr algn="ctr" defTabSz="685800">
              <a:defRPr/>
            </a:pPr>
            <a:r>
              <a:rPr lang="en-US" sz="2800" b="1">
                <a:solidFill>
                  <a:srgbClr val="FF0000"/>
                </a:solidFill>
                <a:latin typeface="Arial" panose="020B0604020202020204" pitchFamily="34" charset="0"/>
                <a:cs typeface="Arial" panose="020B0604020202020204" pitchFamily="34" charset="0"/>
              </a:rPr>
              <a:t>KIỂM TRA ĐÁNH GIÁ THEO CHUẨN ĐẦU RA</a:t>
            </a:r>
            <a:endParaRPr lang="en-US" sz="2800">
              <a:solidFill>
                <a:srgbClr val="FF0000"/>
              </a:solidFill>
              <a:latin typeface="Arial" panose="020B0604020202020204" pitchFamily="34" charset="0"/>
              <a:cs typeface="Arial" panose="020B0604020202020204" pitchFamily="34" charset="0"/>
            </a:endParaRPr>
          </a:p>
        </p:txBody>
      </p:sp>
      <p:sp>
        <p:nvSpPr>
          <p:cNvPr id="5" name="TextBox 4">
            <a:extLst>
              <a:ext uri="{FF2B5EF4-FFF2-40B4-BE49-F238E27FC236}">
                <a16:creationId xmlns:a16="http://schemas.microsoft.com/office/drawing/2014/main" id="{BDB325F1-CEB2-4152-93B1-2C2B26EF675F}"/>
              </a:ext>
            </a:extLst>
          </p:cNvPr>
          <p:cNvSpPr txBox="1"/>
          <p:nvPr/>
        </p:nvSpPr>
        <p:spPr>
          <a:xfrm>
            <a:off x="3324914" y="5716775"/>
            <a:ext cx="4211319" cy="338554"/>
          </a:xfrm>
          <a:prstGeom prst="rect">
            <a:avLst/>
          </a:prstGeom>
          <a:noFill/>
        </p:spPr>
        <p:txBody>
          <a:bodyPr wrap="square" rtlCol="0">
            <a:spAutoFit/>
          </a:bodyPr>
          <a:lstStyle/>
          <a:p>
            <a:pPr defTabSz="685800">
              <a:defRPr/>
            </a:pPr>
            <a:r>
              <a:rPr lang="en-US" sz="1600" i="1">
                <a:solidFill>
                  <a:prstClr val="black"/>
                </a:solidFill>
                <a:latin typeface="Arial" panose="020B0604020202020204" pitchFamily="34" charset="0"/>
                <a:cs typeface="Arial" panose="020B0604020202020204" pitchFamily="34" charset="0"/>
              </a:rPr>
              <a:t>Vinh, tháng 11 năm 2024</a:t>
            </a:r>
          </a:p>
        </p:txBody>
      </p:sp>
      <p:sp>
        <p:nvSpPr>
          <p:cNvPr id="6" name="TextBox 5">
            <a:extLst>
              <a:ext uri="{FF2B5EF4-FFF2-40B4-BE49-F238E27FC236}">
                <a16:creationId xmlns:a16="http://schemas.microsoft.com/office/drawing/2014/main" id="{755D65F8-FA87-05D7-171F-80514730CD3C}"/>
              </a:ext>
            </a:extLst>
          </p:cNvPr>
          <p:cNvSpPr txBox="1"/>
          <p:nvPr/>
        </p:nvSpPr>
        <p:spPr>
          <a:xfrm>
            <a:off x="2162175" y="4268695"/>
            <a:ext cx="4819650" cy="1038746"/>
          </a:xfrm>
          <a:prstGeom prst="rect">
            <a:avLst/>
          </a:prstGeom>
          <a:noFill/>
        </p:spPr>
        <p:txBody>
          <a:bodyPr wrap="square" rtlCol="0">
            <a:spAutoFit/>
          </a:bodyPr>
          <a:lstStyle/>
          <a:p>
            <a:pPr algn="ctr" defTabSz="685800">
              <a:defRPr/>
            </a:pPr>
            <a:r>
              <a:rPr lang="en-US" sz="2400" i="1">
                <a:solidFill>
                  <a:srgbClr val="002060"/>
                </a:solidFill>
                <a:latin typeface="Arial" panose="020B0604020202020204" pitchFamily="34" charset="0"/>
                <a:cs typeface="Arial" panose="020B0604020202020204" pitchFamily="34" charset="0"/>
              </a:rPr>
              <a:t>Nhóm Nghiên cứu Khoa học </a:t>
            </a:r>
          </a:p>
          <a:p>
            <a:pPr algn="ctr" defTabSz="685800">
              <a:defRPr/>
            </a:pPr>
            <a:r>
              <a:rPr lang="en-US" sz="2400" i="1">
                <a:solidFill>
                  <a:srgbClr val="002060"/>
                </a:solidFill>
                <a:latin typeface="Arial" panose="020B0604020202020204" pitchFamily="34" charset="0"/>
                <a:cs typeface="Arial" panose="020B0604020202020204" pitchFamily="34" charset="0"/>
              </a:rPr>
              <a:t>Giáo dục hiện đại</a:t>
            </a:r>
            <a:endParaRPr lang="en-US" sz="2400">
              <a:solidFill>
                <a:srgbClr val="002060"/>
              </a:solidFill>
              <a:latin typeface="Arial" panose="020B0604020202020204" pitchFamily="34" charset="0"/>
              <a:cs typeface="Arial" panose="020B0604020202020204" pitchFamily="34" charset="0"/>
            </a:endParaRPr>
          </a:p>
          <a:p>
            <a:pPr defTabSz="685800">
              <a:defRPr/>
            </a:pPr>
            <a:endParaRPr lang="en-US" sz="1350">
              <a:solidFill>
                <a:prstClr val="black"/>
              </a:solidFill>
              <a:latin typeface="Calibri" panose="020F0502020204030204"/>
            </a:endParaRPr>
          </a:p>
        </p:txBody>
      </p:sp>
    </p:spTree>
    <p:extLst>
      <p:ext uri="{BB962C8B-B14F-4D97-AF65-F5344CB8AC3E}">
        <p14:creationId xmlns:p14="http://schemas.microsoft.com/office/powerpoint/2010/main" val="3142750509"/>
      </p:ext>
    </p:extLst>
  </p:cSld>
  <p:clrMapOvr>
    <a:masterClrMapping/>
  </p:clrMapOvr>
</p:sld>
</file>

<file path=ppt/slides/slide1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918C-014A-20C2-8616-780E1B9874BC}"/>
              </a:ext>
            </a:extLst>
          </p:cNvPr>
          <p:cNvSpPr>
            <a:spLocks noGrp="1"/>
          </p:cNvSpPr>
          <p:nvPr>
            <p:ph type="title"/>
          </p:nvPr>
        </p:nvSpPr>
        <p:spPr/>
        <p:txBody>
          <a:bodyPr/>
          <a:lstStyle/>
          <a:p>
            <a:r>
              <a:rPr lang="en-VN"/>
              <a:t>PHÂN NHIỆM PLO CỦA CTĐT CHO HỌC PHẦN</a:t>
            </a:r>
          </a:p>
        </p:txBody>
      </p:sp>
      <p:pic>
        <p:nvPicPr>
          <p:cNvPr id="6" name="Content Placeholder 5">
            <a:extLst>
              <a:ext uri="{FF2B5EF4-FFF2-40B4-BE49-F238E27FC236}">
                <a16:creationId xmlns:a16="http://schemas.microsoft.com/office/drawing/2014/main" id="{4D88CB7B-22D9-ED92-2F4E-DF4A38E3053E}"/>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152400" y="1706690"/>
            <a:ext cx="8853639" cy="3444619"/>
          </a:xfrm>
        </p:spPr>
      </p:pic>
    </p:spTree>
    <p:extLst>
      <p:ext uri="{BB962C8B-B14F-4D97-AF65-F5344CB8AC3E}">
        <p14:creationId xmlns:p14="http://schemas.microsoft.com/office/powerpoint/2010/main" val="34922153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1426-4464-CE20-3B94-283961F4CE49}"/>
              </a:ext>
            </a:extLst>
          </p:cNvPr>
          <p:cNvSpPr>
            <a:spLocks noGrp="1"/>
          </p:cNvSpPr>
          <p:nvPr>
            <p:ph type="title"/>
          </p:nvPr>
        </p:nvSpPr>
        <p:spPr/>
        <p:txBody>
          <a:bodyPr/>
          <a:lstStyle/>
          <a:p>
            <a:r>
              <a:rPr lang="en-VN"/>
              <a:t>CHUẨN ĐẦU RA HỌC PHẦN CLO</a:t>
            </a:r>
          </a:p>
        </p:txBody>
      </p:sp>
      <p:pic>
        <p:nvPicPr>
          <p:cNvPr id="6" name="Content Placeholder 5">
            <a:extLst>
              <a:ext uri="{FF2B5EF4-FFF2-40B4-BE49-F238E27FC236}">
                <a16:creationId xmlns:a16="http://schemas.microsoft.com/office/drawing/2014/main" id="{D0BA1699-CC5F-8D76-121F-76E14F594599}"/>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99120" y="685801"/>
            <a:ext cx="8892480" cy="5939568"/>
          </a:xfrm>
        </p:spPr>
      </p:pic>
    </p:spTree>
    <p:extLst>
      <p:ext uri="{BB962C8B-B14F-4D97-AF65-F5344CB8AC3E}">
        <p14:creationId xmlns:p14="http://schemas.microsoft.com/office/powerpoint/2010/main" val="5605843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8" name="Title 1">
            <a:extLst>
              <a:ext uri="{FF2B5EF4-FFF2-40B4-BE49-F238E27FC236}">
                <a16:creationId xmlns:a16="http://schemas.microsoft.com/office/drawing/2014/main" id="{4C636C24-1050-6B8A-50B5-5A0139750F5B}"/>
              </a:ext>
            </a:extLst>
          </p:cNvPr>
          <p:cNvSpPr>
            <a:spLocks noGrp="1"/>
          </p:cNvSpPr>
          <p:nvPr>
            <p:ph type="title"/>
          </p:nvPr>
        </p:nvSpPr>
        <p:spPr>
          <a:xfrm>
            <a:off x="152400" y="68628"/>
            <a:ext cx="8839200" cy="617173"/>
          </a:xfrm>
        </p:spPr>
        <p:txBody>
          <a:bodyPr anchor="ctr">
            <a:normAutofit/>
          </a:bodyPr>
          <a:lstStyle/>
          <a:p>
            <a:r>
              <a:rPr lang="en-VN"/>
              <a:t>PHÂN NHIỆM CHUẨN ĐẦU RA HỌC PHẦN</a:t>
            </a:r>
          </a:p>
        </p:txBody>
      </p:sp>
      <p:pic>
        <p:nvPicPr>
          <p:cNvPr id="10" name="Picture 9" descr="A white and black text on a white surface&#10;&#10;Description automatically generated">
            <a:extLst>
              <a:ext uri="{FF2B5EF4-FFF2-40B4-BE49-F238E27FC236}">
                <a16:creationId xmlns:a16="http://schemas.microsoft.com/office/drawing/2014/main" id="{6831867E-774D-011A-B8D3-2FBF0CDD68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994833"/>
            <a:ext cx="8909516" cy="5078421"/>
          </a:xfrm>
          <a:prstGeom prst="rect">
            <a:avLst/>
          </a:prstGeom>
          <a:noFill/>
        </p:spPr>
      </p:pic>
    </p:spTree>
    <p:extLst>
      <p:ext uri="{BB962C8B-B14F-4D97-AF65-F5344CB8AC3E}">
        <p14:creationId xmlns:p14="http://schemas.microsoft.com/office/powerpoint/2010/main" val="325214531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C39696A-986A-4C18-9CF3-93228D43EE5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C167229-28BE-C5DF-C363-A2D54311B863}"/>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0B4727E4-4671-A9A8-C4FE-3B6AF7B11CB8}"/>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F94C3F7E-C5BC-2022-BA66-8A23ED4FA69B}"/>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831F8C25-A17A-F818-C5B2-B00E68036982}"/>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200B63B6-CB15-8C94-587F-FB80864E94C8}"/>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506734F9-CA36-B690-8EE9-A82796E1D081}"/>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F1E39749-362D-E594-B680-77784FBAB162}"/>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67C2D149-40FD-77B6-AEDF-3915DC0E22F5}"/>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0651DE09-DA8B-6505-B651-21A5254B80EF}"/>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C2AA5AD5-9CB5-6FF2-6F8E-557A1268F207}"/>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B9474CCC-F91A-FDD8-375A-E1FFE63A6BEB}"/>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FF3E6E1A-9640-900C-AD14-25B82D4A859E}"/>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48B41744-FB29-39ED-2264-1748FC5F5703}"/>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D769D9F8-081D-AEA3-FCC2-40970D22E4A0}"/>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68F01094-216A-5460-8ABE-CE80ECAE7865}"/>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Thiết</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kế</a:t>
              </a:r>
              <a:r>
                <a:rPr lang="en-US" sz="1875" b="1" dirty="0">
                  <a:solidFill>
                    <a:srgbClr val="FF0000"/>
                  </a:solidFill>
                  <a:latin typeface="Bahnschrift Condensed" panose="020B0502040204020203" pitchFamily="34" charset="0"/>
                </a:rPr>
                <a:t> các </a:t>
              </a:r>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 theo </a:t>
              </a:r>
              <a:r>
                <a:rPr lang="en-US" sz="1875" b="1" dirty="0" err="1">
                  <a:solidFill>
                    <a:srgbClr val="FF0000"/>
                  </a:solidFill>
                  <a:latin typeface="Bahnschrift Condensed" panose="020B0502040204020203" pitchFamily="34" charset="0"/>
                </a:rPr>
                <a:t>nhóm</a:t>
              </a:r>
              <a:r>
                <a:rPr lang="en-US" sz="1875" b="1" dirty="0">
                  <a:solidFill>
                    <a:srgbClr val="FF0000"/>
                  </a:solidFill>
                  <a:latin typeface="Bahnschrift Condensed" panose="020B0502040204020203" pitchFamily="34" charset="0"/>
                </a:rPr>
                <a:t> các CĐR</a:t>
              </a:r>
              <a:endParaRPr lang="en-US" sz="1875" dirty="0">
                <a:solidFill>
                  <a:srgbClr val="FF0000"/>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5FE071B2-C2F1-4E60-77B3-1E4D1A17C96F}"/>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DE3617CA-0010-389B-F3A8-9927815E8F0E}"/>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7738974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1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E4F6E8C-F9EB-C75B-1A83-C6CCA9749A66}"/>
              </a:ext>
            </a:extLst>
          </p:cNvPr>
          <p:cNvSpPr>
            <a:spLocks noGrp="1"/>
          </p:cNvSpPr>
          <p:nvPr>
            <p:ph type="title"/>
          </p:nvPr>
        </p:nvSpPr>
        <p:spPr>
          <a:xfrm>
            <a:off x="292680" y="114174"/>
            <a:ext cx="1930848" cy="308586"/>
          </a:xfrm>
        </p:spPr>
        <p:txBody>
          <a:bodyPr/>
          <a:lstStyle/>
          <a:p>
            <a:r>
              <a:rPr lang="en-VN"/>
              <a:t>                    BƯỚC 1</a:t>
            </a:r>
          </a:p>
        </p:txBody>
      </p:sp>
      <p:pic>
        <p:nvPicPr>
          <p:cNvPr id="9" name="Picture 8" descr="A black and white text&#10;&#10;Description automatically generated">
            <a:extLst>
              <a:ext uri="{FF2B5EF4-FFF2-40B4-BE49-F238E27FC236}">
                <a16:creationId xmlns:a16="http://schemas.microsoft.com/office/drawing/2014/main" id="{D4241113-3558-BC44-7EC3-D6F79BEA51E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232040" y="2860505"/>
            <a:ext cx="2920250" cy="1739900"/>
          </a:xfrm>
          <a:prstGeom prst="rect">
            <a:avLst/>
          </a:prstGeom>
        </p:spPr>
      </p:pic>
      <p:sp>
        <p:nvSpPr>
          <p:cNvPr id="3" name="Title 1">
            <a:extLst>
              <a:ext uri="{FF2B5EF4-FFF2-40B4-BE49-F238E27FC236}">
                <a16:creationId xmlns:a16="http://schemas.microsoft.com/office/drawing/2014/main" id="{11F12971-3729-225E-379B-7E55D2F64CC8}"/>
              </a:ext>
            </a:extLst>
          </p:cNvPr>
          <p:cNvSpPr txBox="1">
            <a:spLocks/>
          </p:cNvSpPr>
          <p:nvPr/>
        </p:nvSpPr>
        <p:spPr>
          <a:xfrm>
            <a:off x="0" y="1162941"/>
            <a:ext cx="292025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a:t>Thiết kế các bài ĐG theo nhóm các CĐR</a:t>
            </a:r>
          </a:p>
        </p:txBody>
      </p:sp>
      <p:pic>
        <p:nvPicPr>
          <p:cNvPr id="7" name="Picture 6" descr="A screenshot of a document&#10;&#10;Description automatically generated">
            <a:extLst>
              <a:ext uri="{FF2B5EF4-FFF2-40B4-BE49-F238E27FC236}">
                <a16:creationId xmlns:a16="http://schemas.microsoft.com/office/drawing/2014/main" id="{A271CB33-6D57-4928-92B8-5CC999D0B45B}"/>
              </a:ext>
            </a:extLst>
          </p:cNvPr>
          <p:cNvPicPr>
            <a:picLocks noChangeAspect="1"/>
          </p:cNvPicPr>
          <p:nvPr/>
        </p:nvPicPr>
        <p:blipFill>
          <a:blip r:embed="rId4">
            <a:extLst>
              <a:ext uri="{28A0092B-C50C-407E-A947-70E740481C1C}">
                <a14:useLocalDpi xmlns:a14="http://schemas.microsoft.com/office/drawing/2010/main" val="0"/>
              </a:ext>
            </a:extLst>
          </a:blip>
          <a:stretch>
            <a:fillRect/>
          </a:stretch>
        </p:blipFill>
        <p:spPr>
          <a:xfrm>
            <a:off x="3024408" y="67732"/>
            <a:ext cx="5967192" cy="6858000"/>
          </a:xfrm>
          <a:prstGeom prst="rect">
            <a:avLst/>
          </a:prstGeom>
        </p:spPr>
      </p:pic>
    </p:spTree>
    <p:extLst>
      <p:ext uri="{BB962C8B-B14F-4D97-AF65-F5344CB8AC3E}">
        <p14:creationId xmlns:p14="http://schemas.microsoft.com/office/powerpoint/2010/main" val="84581955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F29490A-3CA7-B0B5-58D6-0957517174F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47D4E51-FC50-C983-B321-405FBD1397D3}"/>
              </a:ext>
            </a:extLst>
          </p:cNvPr>
          <p:cNvSpPr>
            <a:spLocks noGrp="1"/>
          </p:cNvSpPr>
          <p:nvPr>
            <p:ph type="title"/>
          </p:nvPr>
        </p:nvSpPr>
        <p:spPr/>
        <p:txBody>
          <a:bodyPr/>
          <a:lstStyle/>
          <a:p>
            <a:r>
              <a:rPr lang="en-VN"/>
              <a:t>BÀI ĐÁNH GIÁ A1.1 CỦA HỌC PHẦN (TNKQ)</a:t>
            </a:r>
          </a:p>
        </p:txBody>
      </p:sp>
      <p:sp>
        <p:nvSpPr>
          <p:cNvPr id="8" name="Content Placeholder 7">
            <a:extLst>
              <a:ext uri="{FF2B5EF4-FFF2-40B4-BE49-F238E27FC236}">
                <a16:creationId xmlns:a16="http://schemas.microsoft.com/office/drawing/2014/main" id="{880DC787-0B7F-DCB7-FEE7-0E2308A306D6}"/>
              </a:ext>
            </a:extLst>
          </p:cNvPr>
          <p:cNvSpPr>
            <a:spLocks noGrp="1"/>
          </p:cNvSpPr>
          <p:nvPr>
            <p:ph idx="1"/>
          </p:nvPr>
        </p:nvSpPr>
        <p:spPr>
          <a:xfrm>
            <a:off x="523164" y="822278"/>
            <a:ext cx="8367028" cy="1336983"/>
          </a:xfrm>
        </p:spPr>
        <p:txBody>
          <a:bodyPr>
            <a:noAutofit/>
          </a:bodyPr>
          <a:lstStyle/>
          <a:p>
            <a:pPr marL="0" indent="0" algn="l">
              <a:buNone/>
            </a:pPr>
            <a:r>
              <a:rPr lang="vi-VN" b="1" i="1" kern="100">
                <a:effectLst/>
                <a:latin typeface="Arial" panose="020B0604020202020204" pitchFamily="34" charset="0"/>
                <a:ea typeface="Calibri" panose="020F0502020204030204" pitchFamily="34" charset="0"/>
              </a:rPr>
              <a:t>Ma trận đánh giá bài đánh giá A1.1 (CLO 1.1.1.1)</a:t>
            </a:r>
            <a:endParaRPr lang="en-VN">
              <a:latin typeface="Arial" panose="020B0604020202020204" pitchFamily="34" charset="0"/>
            </a:endParaRPr>
          </a:p>
        </p:txBody>
      </p:sp>
      <p:pic>
        <p:nvPicPr>
          <p:cNvPr id="5" name="Picture 4" descr="A white rectangular box with black text&#10;&#10;Description automatically generated">
            <a:extLst>
              <a:ext uri="{FF2B5EF4-FFF2-40B4-BE49-F238E27FC236}">
                <a16:creationId xmlns:a16="http://schemas.microsoft.com/office/drawing/2014/main" id="{C0DBA964-59BB-34E6-D5C6-6E79957455A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58959" y="1356816"/>
            <a:ext cx="8531231" cy="2497804"/>
          </a:xfrm>
          <a:prstGeom prst="rect">
            <a:avLst/>
          </a:prstGeom>
        </p:spPr>
      </p:pic>
      <p:pic>
        <p:nvPicPr>
          <p:cNvPr id="7" name="Picture 6" descr="A white rectangular box with black text&#10;&#10;Description automatically generated">
            <a:extLst>
              <a:ext uri="{FF2B5EF4-FFF2-40B4-BE49-F238E27FC236}">
                <a16:creationId xmlns:a16="http://schemas.microsoft.com/office/drawing/2014/main" id="{DF026146-F610-BAFE-0368-84184668CE0F}"/>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306384" y="3750651"/>
            <a:ext cx="8583806" cy="3027211"/>
          </a:xfrm>
          <a:prstGeom prst="rect">
            <a:avLst/>
          </a:prstGeom>
        </p:spPr>
      </p:pic>
    </p:spTree>
    <p:extLst>
      <p:ext uri="{BB962C8B-B14F-4D97-AF65-F5344CB8AC3E}">
        <p14:creationId xmlns:p14="http://schemas.microsoft.com/office/powerpoint/2010/main" val="91076357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C7CD79-C8AE-E057-EB39-463DB80679E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3221AFF-660C-EA57-638C-E673C94C2C70}"/>
              </a:ext>
            </a:extLst>
          </p:cNvPr>
          <p:cNvSpPr>
            <a:spLocks noGrp="1"/>
          </p:cNvSpPr>
          <p:nvPr>
            <p:ph type="title"/>
          </p:nvPr>
        </p:nvSpPr>
        <p:spPr/>
        <p:txBody>
          <a:bodyPr/>
          <a:lstStyle/>
          <a:p>
            <a:r>
              <a:rPr lang="en-VN"/>
              <a:t>BÀI ĐÁNH GIÁ A1.2 CỦA HỌC PHẦN</a:t>
            </a:r>
          </a:p>
        </p:txBody>
      </p:sp>
      <p:sp>
        <p:nvSpPr>
          <p:cNvPr id="8" name="Content Placeholder 7">
            <a:extLst>
              <a:ext uri="{FF2B5EF4-FFF2-40B4-BE49-F238E27FC236}">
                <a16:creationId xmlns:a16="http://schemas.microsoft.com/office/drawing/2014/main" id="{EFCBACCA-F1EF-F846-012C-F2880C3349D2}"/>
              </a:ext>
            </a:extLst>
          </p:cNvPr>
          <p:cNvSpPr>
            <a:spLocks noGrp="1"/>
          </p:cNvSpPr>
          <p:nvPr>
            <p:ph idx="1"/>
          </p:nvPr>
        </p:nvSpPr>
        <p:spPr>
          <a:xfrm>
            <a:off x="748144" y="893927"/>
            <a:ext cx="7830591" cy="1336983"/>
          </a:xfrm>
        </p:spPr>
        <p:txBody>
          <a:bodyPr>
            <a:noAutofit/>
          </a:bodyPr>
          <a:lstStyle/>
          <a:p>
            <a:pPr marL="0" indent="0" algn="ctr">
              <a:buNone/>
            </a:pPr>
            <a:r>
              <a:rPr lang="vi-VN" b="1" i="1" kern="100">
                <a:effectLst/>
                <a:latin typeface="Arial" panose="020B0604020202020204" pitchFamily="34" charset="0"/>
                <a:ea typeface="Calibri" panose="020F0502020204030204" pitchFamily="34" charset="0"/>
              </a:rPr>
              <a:t>Đánh giá bằng tiêu chí cho bài tập nhóm</a:t>
            </a:r>
          </a:p>
          <a:p>
            <a:pPr marL="0" indent="0">
              <a:buNone/>
            </a:pPr>
            <a:r>
              <a:rPr lang="vi-VN" b="1" kern="100">
                <a:effectLst/>
                <a:latin typeface="Arial" panose="020B0604020202020204" pitchFamily="34" charset="0"/>
                <a:ea typeface="Calibri" panose="020F0502020204030204" pitchFamily="34" charset="0"/>
              </a:rPr>
              <a:t>Nội dung bài tập: </a:t>
            </a:r>
            <a:r>
              <a:rPr lang="vi-VN">
                <a:solidFill>
                  <a:srgbClr val="000000"/>
                </a:solidFill>
                <a:effectLst/>
                <a:latin typeface="Arial" panose="020B0604020202020204" pitchFamily="34" charset="0"/>
                <a:ea typeface="Calibri" panose="020F0502020204030204" pitchFamily="34" charset="0"/>
              </a:rPr>
              <a:t>Phân tích một đề cương (hoặc 01 đề tài/bài báo) minh họa, trên cơ sở đó, hãy lựa chọn 01 vấn đề nghiên cứu và xác định mục tiêu, các nhiệm vụ nghiên cứu cần đặt ra.</a:t>
            </a:r>
            <a:r>
              <a:rPr lang="en-VN">
                <a:effectLst/>
                <a:latin typeface="Arial" panose="020B0604020202020204" pitchFamily="34" charset="0"/>
              </a:rPr>
              <a:t> </a:t>
            </a:r>
            <a:endParaRPr lang="vi-VN" b="1" kern="100">
              <a:effectLst/>
              <a:latin typeface="Arial" panose="020B0604020202020204" pitchFamily="34" charset="0"/>
              <a:ea typeface="Calibri" panose="020F0502020204030204" pitchFamily="34" charset="0"/>
            </a:endParaRPr>
          </a:p>
          <a:p>
            <a:pPr marL="0" indent="0" algn="l">
              <a:buNone/>
            </a:pPr>
            <a:r>
              <a:rPr lang="vi-VN" b="1" i="1" kern="100">
                <a:effectLst/>
                <a:latin typeface="Arial" panose="020B0604020202020204" pitchFamily="34" charset="0"/>
                <a:ea typeface="Calibri" panose="020F0502020204030204" pitchFamily="34" charset="0"/>
              </a:rPr>
              <a:t> CLO 1.1.1.2 + CLO2.1.1.1 + CLO2.2.1.1 + CLO 3.2.1.1</a:t>
            </a:r>
            <a:endParaRPr lang="en-VN" kern="100">
              <a:effectLst/>
              <a:latin typeface="Arial" panose="020B0604020202020204" pitchFamily="34" charset="0"/>
              <a:ea typeface="Calibri" panose="020F0502020204030204" pitchFamily="34" charset="0"/>
            </a:endParaRPr>
          </a:p>
          <a:p>
            <a:endParaRPr lang="en-VN">
              <a:latin typeface="Arial" panose="020B0604020202020204" pitchFamily="34" charset="0"/>
            </a:endParaRPr>
          </a:p>
        </p:txBody>
      </p:sp>
      <p:pic>
        <p:nvPicPr>
          <p:cNvPr id="4" name="Picture 3" descr="A table with numbers and a few percentages&#10;&#10;Description automatically generated">
            <a:extLst>
              <a:ext uri="{FF2B5EF4-FFF2-40B4-BE49-F238E27FC236}">
                <a16:creationId xmlns:a16="http://schemas.microsoft.com/office/drawing/2014/main" id="{6EF3625A-48E4-CA14-E7FB-4BB38BBD5AF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885209" y="3645841"/>
            <a:ext cx="4343400" cy="2692400"/>
          </a:xfrm>
          <a:prstGeom prst="rect">
            <a:avLst/>
          </a:prstGeom>
        </p:spPr>
      </p:pic>
    </p:spTree>
    <p:extLst>
      <p:ext uri="{BB962C8B-B14F-4D97-AF65-F5344CB8AC3E}">
        <p14:creationId xmlns:p14="http://schemas.microsoft.com/office/powerpoint/2010/main" val="35475760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6079B630-578C-DC0A-1CBA-352876B968E6}"/>
              </a:ext>
            </a:extLst>
          </p:cNvPr>
          <p:cNvSpPr>
            <a:spLocks noGrp="1"/>
          </p:cNvSpPr>
          <p:nvPr>
            <p:ph type="title"/>
          </p:nvPr>
        </p:nvSpPr>
        <p:spPr/>
        <p:txBody>
          <a:bodyPr/>
          <a:lstStyle/>
          <a:p>
            <a:r>
              <a:rPr lang="en-VN"/>
              <a:t>Tiêu chí đánh giá CLO 1.1.1.2 (Bài ĐG 1.2)</a:t>
            </a:r>
          </a:p>
        </p:txBody>
      </p:sp>
      <p:pic>
        <p:nvPicPr>
          <p:cNvPr id="13" name="Picture 12" descr="A screenshot of a computer&#10;&#10;Description automatically generated">
            <a:extLst>
              <a:ext uri="{FF2B5EF4-FFF2-40B4-BE49-F238E27FC236}">
                <a16:creationId xmlns:a16="http://schemas.microsoft.com/office/drawing/2014/main" id="{49F623CF-2547-2E48-D3CC-2ACA698EF84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24086" y="720672"/>
            <a:ext cx="7295827" cy="5789968"/>
          </a:xfrm>
          <a:prstGeom prst="rect">
            <a:avLst/>
          </a:prstGeom>
        </p:spPr>
      </p:pic>
    </p:spTree>
    <p:extLst>
      <p:ext uri="{BB962C8B-B14F-4D97-AF65-F5344CB8AC3E}">
        <p14:creationId xmlns:p14="http://schemas.microsoft.com/office/powerpoint/2010/main" val="236872422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AC64FF9-6ED8-BEA6-155D-2DE2B4669AA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67C266F-5FA9-DA02-4AF5-0CAE3764F924}"/>
              </a:ext>
            </a:extLst>
          </p:cNvPr>
          <p:cNvSpPr>
            <a:spLocks noGrp="1"/>
          </p:cNvSpPr>
          <p:nvPr>
            <p:ph type="title"/>
          </p:nvPr>
        </p:nvSpPr>
        <p:spPr/>
        <p:txBody>
          <a:bodyPr/>
          <a:lstStyle/>
          <a:p>
            <a:r>
              <a:rPr lang="en-VN"/>
              <a:t>Tiêu chí đánh giá CLO 2.1.1.1 (Bài ĐG 1.2)</a:t>
            </a:r>
          </a:p>
        </p:txBody>
      </p:sp>
      <p:pic>
        <p:nvPicPr>
          <p:cNvPr id="6" name="Picture 5" descr="A screenshot of a computer&#10;&#10;Description automatically generated">
            <a:extLst>
              <a:ext uri="{FF2B5EF4-FFF2-40B4-BE49-F238E27FC236}">
                <a16:creationId xmlns:a16="http://schemas.microsoft.com/office/drawing/2014/main" id="{F4CEA3F1-ED51-BF4C-B79A-FC67E0435432}"/>
              </a:ext>
            </a:extLst>
          </p:cNvPr>
          <p:cNvPicPr>
            <a:picLocks noChangeAspect="1"/>
          </p:cNvPicPr>
          <p:nvPr/>
        </p:nvPicPr>
        <p:blipFill>
          <a:blip r:embed="rId2">
            <a:extLst>
              <a:ext uri="{28A0092B-C50C-407E-A947-70E740481C1C}">
                <a14:useLocalDpi xmlns:a14="http://schemas.microsoft.com/office/drawing/2010/main" val="0"/>
              </a:ext>
            </a:extLst>
          </a:blip>
          <a:srcRect b="541"/>
          <a:stretch/>
        </p:blipFill>
        <p:spPr>
          <a:xfrm>
            <a:off x="846595" y="762006"/>
            <a:ext cx="7450810" cy="5902266"/>
          </a:xfrm>
          <a:prstGeom prst="rect">
            <a:avLst/>
          </a:prstGeom>
        </p:spPr>
      </p:pic>
    </p:spTree>
    <p:extLst>
      <p:ext uri="{BB962C8B-B14F-4D97-AF65-F5344CB8AC3E}">
        <p14:creationId xmlns:p14="http://schemas.microsoft.com/office/powerpoint/2010/main" val="28102208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1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1599F5D-F508-926F-95D2-07A50E76351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0D8E4B-745F-97C2-949F-B82C94FE607A}"/>
              </a:ext>
            </a:extLst>
          </p:cNvPr>
          <p:cNvSpPr>
            <a:spLocks noGrp="1"/>
          </p:cNvSpPr>
          <p:nvPr>
            <p:ph type="title"/>
          </p:nvPr>
        </p:nvSpPr>
        <p:spPr/>
        <p:txBody>
          <a:bodyPr/>
          <a:lstStyle/>
          <a:p>
            <a:r>
              <a:rPr lang="en-VN"/>
              <a:t>Tiêu chí đánh giá CLO 2.2.1.1 (Bài ĐG 1.2)</a:t>
            </a:r>
          </a:p>
        </p:txBody>
      </p:sp>
      <p:pic>
        <p:nvPicPr>
          <p:cNvPr id="5" name="Picture 4" descr="A screenshot of a document&#10;&#10;Description automatically generated">
            <a:extLst>
              <a:ext uri="{FF2B5EF4-FFF2-40B4-BE49-F238E27FC236}">
                <a16:creationId xmlns:a16="http://schemas.microsoft.com/office/drawing/2014/main" id="{0E84F4FD-9DA0-DEAD-B9DA-FA6491118C8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6722" y="685801"/>
            <a:ext cx="7331881" cy="6041469"/>
          </a:xfrm>
          <a:prstGeom prst="rect">
            <a:avLst/>
          </a:prstGeom>
        </p:spPr>
      </p:pic>
    </p:spTree>
    <p:extLst>
      <p:ext uri="{BB962C8B-B14F-4D97-AF65-F5344CB8AC3E}">
        <p14:creationId xmlns:p14="http://schemas.microsoft.com/office/powerpoint/2010/main" val="22331966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1FE3-BA3C-4006-A7ED-454083C56A3F}"/>
              </a:ext>
            </a:extLst>
          </p:cNvPr>
          <p:cNvSpPr>
            <a:spLocks noGrp="1"/>
          </p:cNvSpPr>
          <p:nvPr>
            <p:ph type="title"/>
          </p:nvPr>
        </p:nvSpPr>
        <p:spPr/>
        <p:txBody>
          <a:bodyPr/>
          <a:lstStyle/>
          <a:p>
            <a:r>
              <a:rPr lang="en-US">
                <a:latin typeface="Arial" panose="020B0604020202020204" pitchFamily="34" charset="0"/>
              </a:rPr>
              <a:t>PHƯƠNG PHÁP ĐÁNH GIÁ</a:t>
            </a:r>
          </a:p>
        </p:txBody>
      </p:sp>
      <p:sp>
        <p:nvSpPr>
          <p:cNvPr id="4" name="Text Placeholder 3">
            <a:extLst>
              <a:ext uri="{FF2B5EF4-FFF2-40B4-BE49-F238E27FC236}">
                <a16:creationId xmlns:a16="http://schemas.microsoft.com/office/drawing/2014/main" id="{676DC784-707A-FAB1-88F8-7DEFBBB42EE9}"/>
              </a:ext>
            </a:extLst>
          </p:cNvPr>
          <p:cNvSpPr>
            <a:spLocks noGrp="1"/>
          </p:cNvSpPr>
          <p:nvPr>
            <p:ph type="body" sz="quarter" idx="13"/>
          </p:nvPr>
        </p:nvSpPr>
        <p:spPr/>
        <p:txBody>
          <a:bodyPr/>
          <a:lstStyle/>
          <a:p>
            <a:endParaRPr lang="en-VN"/>
          </a:p>
        </p:txBody>
      </p:sp>
      <p:grpSp>
        <p:nvGrpSpPr>
          <p:cNvPr id="9" name="그룹 2">
            <a:extLst>
              <a:ext uri="{FF2B5EF4-FFF2-40B4-BE49-F238E27FC236}">
                <a16:creationId xmlns:a16="http://schemas.microsoft.com/office/drawing/2014/main" id="{B9B74361-A0F3-6FFC-0E40-A770D3A559EC}"/>
              </a:ext>
            </a:extLst>
          </p:cNvPr>
          <p:cNvGrpSpPr/>
          <p:nvPr/>
        </p:nvGrpSpPr>
        <p:grpSpPr>
          <a:xfrm>
            <a:off x="2897396" y="1542266"/>
            <a:ext cx="3694916" cy="3515095"/>
            <a:chOff x="4303768" y="2288185"/>
            <a:chExt cx="3525573" cy="3525573"/>
          </a:xfrm>
        </p:grpSpPr>
        <p:grpSp>
          <p:nvGrpSpPr>
            <p:cNvPr id="10" name="Group 9">
              <a:extLst>
                <a:ext uri="{FF2B5EF4-FFF2-40B4-BE49-F238E27FC236}">
                  <a16:creationId xmlns:a16="http://schemas.microsoft.com/office/drawing/2014/main" id="{455DE37E-C76A-2F37-1622-8338C74F53AA}"/>
                </a:ext>
              </a:extLst>
            </p:cNvPr>
            <p:cNvGrpSpPr/>
            <p:nvPr/>
          </p:nvGrpSpPr>
          <p:grpSpPr>
            <a:xfrm>
              <a:off x="4303768" y="2288185"/>
              <a:ext cx="3525573" cy="3525573"/>
              <a:chOff x="2937022" y="1333841"/>
              <a:chExt cx="3240360" cy="3240360"/>
            </a:xfrm>
          </p:grpSpPr>
          <p:sp>
            <p:nvSpPr>
              <p:cNvPr id="58" name="Oval 57">
                <a:extLst>
                  <a:ext uri="{FF2B5EF4-FFF2-40B4-BE49-F238E27FC236}">
                    <a16:creationId xmlns:a16="http://schemas.microsoft.com/office/drawing/2014/main" id="{9C76E1E0-FDA4-EC43-65AA-40125921EC70}"/>
                  </a:ext>
                </a:extLst>
              </p:cNvPr>
              <p:cNvSpPr/>
              <p:nvPr/>
            </p:nvSpPr>
            <p:spPr>
              <a:xfrm rot="18541535">
                <a:off x="2937022" y="2540021"/>
                <a:ext cx="3240360" cy="828000"/>
              </a:xfrm>
              <a:prstGeom prst="ellipse">
                <a:avLst/>
              </a:prstGeom>
              <a:noFill/>
              <a:ln w="19050" cap="flat" cmpd="sng" algn="ctr">
                <a:solidFill>
                  <a:srgbClr val="E61358"/>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9" name="Oval 58">
                <a:extLst>
                  <a:ext uri="{FF2B5EF4-FFF2-40B4-BE49-F238E27FC236}">
                    <a16:creationId xmlns:a16="http://schemas.microsoft.com/office/drawing/2014/main" id="{05A0E44E-9209-4340-767D-C5474A5D3869}"/>
                  </a:ext>
                </a:extLst>
              </p:cNvPr>
              <p:cNvSpPr/>
              <p:nvPr/>
            </p:nvSpPr>
            <p:spPr>
              <a:xfrm rot="3200770">
                <a:off x="2937022" y="2540021"/>
                <a:ext cx="3240360" cy="828000"/>
              </a:xfrm>
              <a:prstGeom prst="ellipse">
                <a:avLst/>
              </a:prstGeom>
              <a:noFill/>
              <a:ln w="19050" cap="flat" cmpd="sng" algn="ctr">
                <a:solidFill>
                  <a:srgbClr val="ED7D1F"/>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62" name="Oval 61">
                <a:extLst>
                  <a:ext uri="{FF2B5EF4-FFF2-40B4-BE49-F238E27FC236}">
                    <a16:creationId xmlns:a16="http://schemas.microsoft.com/office/drawing/2014/main" id="{C8A00B12-321D-74AD-8D74-3BB00660F83F}"/>
                  </a:ext>
                </a:extLst>
              </p:cNvPr>
              <p:cNvSpPr/>
              <p:nvPr/>
            </p:nvSpPr>
            <p:spPr>
              <a:xfrm>
                <a:off x="2937022" y="2540021"/>
                <a:ext cx="3240360" cy="828000"/>
              </a:xfrm>
              <a:prstGeom prst="ellipse">
                <a:avLst/>
              </a:prstGeom>
              <a:noFill/>
              <a:ln w="19050" cap="flat" cmpd="sng" algn="ctr">
                <a:solidFill>
                  <a:srgbClr val="32B5D3"/>
                </a:solid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dirty="0">
                  <a:ln>
                    <a:noFill/>
                  </a:ln>
                  <a:solidFill>
                    <a:prstClr val="white"/>
                  </a:solidFill>
                  <a:effectLst/>
                  <a:uLnTx/>
                  <a:uFillTx/>
                  <a:latin typeface="Arial"/>
                  <a:cs typeface="+mn-cs"/>
                </a:endParaRPr>
              </a:p>
            </p:txBody>
          </p:sp>
        </p:grpSp>
        <p:sp>
          <p:nvSpPr>
            <p:cNvPr id="12" name="Oval 11">
              <a:extLst>
                <a:ext uri="{FF2B5EF4-FFF2-40B4-BE49-F238E27FC236}">
                  <a16:creationId xmlns:a16="http://schemas.microsoft.com/office/drawing/2014/main" id="{A82A425A-D3F8-49F1-57BD-7CD81A814474}"/>
                </a:ext>
              </a:extLst>
            </p:cNvPr>
            <p:cNvSpPr/>
            <p:nvPr/>
          </p:nvSpPr>
          <p:spPr>
            <a:xfrm>
              <a:off x="7022807" y="2873455"/>
              <a:ext cx="313384" cy="313384"/>
            </a:xfrm>
            <a:prstGeom prst="ellipse">
              <a:avLst/>
            </a:prstGeom>
            <a:solidFill>
              <a:srgbClr val="E6135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3" name="Oval 12">
              <a:extLst>
                <a:ext uri="{FF2B5EF4-FFF2-40B4-BE49-F238E27FC236}">
                  <a16:creationId xmlns:a16="http://schemas.microsoft.com/office/drawing/2014/main" id="{36F36B36-A3F1-3E3E-5716-B27EBB7AAFE8}"/>
                </a:ext>
              </a:extLst>
            </p:cNvPr>
            <p:cNvSpPr/>
            <p:nvPr/>
          </p:nvSpPr>
          <p:spPr>
            <a:xfrm>
              <a:off x="4778408" y="4988799"/>
              <a:ext cx="313384" cy="313384"/>
            </a:xfrm>
            <a:prstGeom prst="ellipse">
              <a:avLst/>
            </a:prstGeom>
            <a:solidFill>
              <a:srgbClr val="E61358"/>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4" name="Oval 13">
              <a:extLst>
                <a:ext uri="{FF2B5EF4-FFF2-40B4-BE49-F238E27FC236}">
                  <a16:creationId xmlns:a16="http://schemas.microsoft.com/office/drawing/2014/main" id="{2F706E8A-7E6E-E4AD-D619-1106B2138CBB}"/>
                </a:ext>
              </a:extLst>
            </p:cNvPr>
            <p:cNvSpPr/>
            <p:nvPr/>
          </p:nvSpPr>
          <p:spPr>
            <a:xfrm>
              <a:off x="4880179" y="2939986"/>
              <a:ext cx="246855" cy="246855"/>
            </a:xfrm>
            <a:prstGeom prst="ellipse">
              <a:avLst/>
            </a:prstGeom>
            <a:solidFill>
              <a:srgbClr val="ED7D1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5" name="Oval 14">
              <a:extLst>
                <a:ext uri="{FF2B5EF4-FFF2-40B4-BE49-F238E27FC236}">
                  <a16:creationId xmlns:a16="http://schemas.microsoft.com/office/drawing/2014/main" id="{9135DFD5-27B0-7EE6-012B-209FCBEA99C7}"/>
                </a:ext>
              </a:extLst>
            </p:cNvPr>
            <p:cNvSpPr/>
            <p:nvPr/>
          </p:nvSpPr>
          <p:spPr>
            <a:xfrm>
              <a:off x="7013595" y="4981577"/>
              <a:ext cx="246855" cy="246855"/>
            </a:xfrm>
            <a:prstGeom prst="ellipse">
              <a:avLst/>
            </a:prstGeom>
            <a:solidFill>
              <a:srgbClr val="ED7D1F"/>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6" name="Oval 15">
              <a:extLst>
                <a:ext uri="{FF2B5EF4-FFF2-40B4-BE49-F238E27FC236}">
                  <a16:creationId xmlns:a16="http://schemas.microsoft.com/office/drawing/2014/main" id="{CABB98D2-5222-4015-63EB-FAFD6705CCBF}"/>
                </a:ext>
              </a:extLst>
            </p:cNvPr>
            <p:cNvSpPr/>
            <p:nvPr/>
          </p:nvSpPr>
          <p:spPr>
            <a:xfrm>
              <a:off x="7582486" y="4078608"/>
              <a:ext cx="246855" cy="246855"/>
            </a:xfrm>
            <a:prstGeom prst="ellipse">
              <a:avLst/>
            </a:prstGeom>
            <a:solidFill>
              <a:srgbClr val="32B5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17" name="Oval 16">
              <a:extLst>
                <a:ext uri="{FF2B5EF4-FFF2-40B4-BE49-F238E27FC236}">
                  <a16:creationId xmlns:a16="http://schemas.microsoft.com/office/drawing/2014/main" id="{048F2A9E-B845-54A4-B37E-72591AE02772}"/>
                </a:ext>
              </a:extLst>
            </p:cNvPr>
            <p:cNvSpPr/>
            <p:nvPr/>
          </p:nvSpPr>
          <p:spPr>
            <a:xfrm>
              <a:off x="4483226" y="3683866"/>
              <a:ext cx="246855" cy="246855"/>
            </a:xfrm>
            <a:prstGeom prst="ellipse">
              <a:avLst/>
            </a:prstGeom>
            <a:solidFill>
              <a:srgbClr val="32B5D3"/>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6" name="Oval 55">
              <a:extLst>
                <a:ext uri="{FF2B5EF4-FFF2-40B4-BE49-F238E27FC236}">
                  <a16:creationId xmlns:a16="http://schemas.microsoft.com/office/drawing/2014/main" id="{9D01B885-D481-DA7E-E5BD-903CDA676D6F}"/>
                </a:ext>
              </a:extLst>
            </p:cNvPr>
            <p:cNvSpPr/>
            <p:nvPr/>
          </p:nvSpPr>
          <p:spPr>
            <a:xfrm>
              <a:off x="6230224" y="3527173"/>
              <a:ext cx="156692" cy="156692"/>
            </a:xfrm>
            <a:prstGeom prst="ellipse">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sp>
          <p:nvSpPr>
            <p:cNvPr id="57" name="Oval 56">
              <a:extLst>
                <a:ext uri="{FF2B5EF4-FFF2-40B4-BE49-F238E27FC236}">
                  <a16:creationId xmlns:a16="http://schemas.microsoft.com/office/drawing/2014/main" id="{698D785C-F76E-CD9F-00EB-9B08F5641F73}"/>
                </a:ext>
              </a:extLst>
            </p:cNvPr>
            <p:cNvSpPr/>
            <p:nvPr/>
          </p:nvSpPr>
          <p:spPr>
            <a:xfrm>
              <a:off x="6133274" y="4853518"/>
              <a:ext cx="156692" cy="156692"/>
            </a:xfrm>
            <a:prstGeom prst="ellipse">
              <a:avLst/>
            </a:prstGeom>
            <a:solidFill>
              <a:sysClr val="windowText" lastClr="000000">
                <a:lumMod val="50000"/>
                <a:lumOff val="50000"/>
              </a:sysClr>
            </a:solidFill>
            <a:ln w="12700" cap="flat" cmpd="sng" algn="ctr">
              <a:noFill/>
              <a:prstDash val="solid"/>
              <a:miter lim="800000"/>
            </a:ln>
            <a:effectLst/>
          </p:spPr>
          <p:txBody>
            <a:bodyPr rtlCol="0" anchor="ctr"/>
            <a:lstStyle/>
            <a:p>
              <a:pPr marL="0" marR="0" lvl="0" indent="0" algn="ctr" defTabSz="914400" eaLnBrk="1" fontAlgn="auto" latinLnBrk="0" hangingPunct="1">
                <a:lnSpc>
                  <a:spcPct val="100000"/>
                </a:lnSpc>
                <a:spcBef>
                  <a:spcPts val="0"/>
                </a:spcBef>
                <a:spcAft>
                  <a:spcPts val="0"/>
                </a:spcAft>
                <a:buClrTx/>
                <a:buSzTx/>
                <a:buFontTx/>
                <a:buNone/>
                <a:tabLst/>
                <a:defRPr/>
              </a:pPr>
              <a:endParaRPr kumimoji="0" lang="ko-KR" altLang="en-US" sz="2700" b="0" i="0" u="none" strike="noStrike" kern="0" cap="none" spc="0" normalizeH="0" baseline="0" noProof="0">
                <a:ln>
                  <a:noFill/>
                </a:ln>
                <a:solidFill>
                  <a:prstClr val="white"/>
                </a:solidFill>
                <a:effectLst/>
                <a:uLnTx/>
                <a:uFillTx/>
                <a:latin typeface="Arial"/>
                <a:cs typeface="+mn-cs"/>
              </a:endParaRPr>
            </a:p>
          </p:txBody>
        </p:sp>
      </p:grpSp>
      <p:sp>
        <p:nvSpPr>
          <p:cNvPr id="63" name="TextBox 62">
            <a:extLst>
              <a:ext uri="{FF2B5EF4-FFF2-40B4-BE49-F238E27FC236}">
                <a16:creationId xmlns:a16="http://schemas.microsoft.com/office/drawing/2014/main" id="{04A5F077-4EDC-9BCB-515E-F416ACA15409}"/>
              </a:ext>
            </a:extLst>
          </p:cNvPr>
          <p:cNvSpPr txBox="1"/>
          <p:nvPr/>
        </p:nvSpPr>
        <p:spPr>
          <a:xfrm>
            <a:off x="2569083" y="1293402"/>
            <a:ext cx="1836662"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Quan sát</a:t>
            </a:r>
          </a:p>
        </p:txBody>
      </p:sp>
      <p:sp>
        <p:nvSpPr>
          <p:cNvPr id="75" name="TextBox 74">
            <a:extLst>
              <a:ext uri="{FF2B5EF4-FFF2-40B4-BE49-F238E27FC236}">
                <a16:creationId xmlns:a16="http://schemas.microsoft.com/office/drawing/2014/main" id="{CE8B32F8-B06E-DE1E-2D4E-5736637B3718}"/>
              </a:ext>
            </a:extLst>
          </p:cNvPr>
          <p:cNvSpPr txBox="1"/>
          <p:nvPr/>
        </p:nvSpPr>
        <p:spPr>
          <a:xfrm>
            <a:off x="5373113" y="1313071"/>
            <a:ext cx="1921562"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Vấn đáp</a:t>
            </a:r>
          </a:p>
        </p:txBody>
      </p:sp>
      <p:sp>
        <p:nvSpPr>
          <p:cNvPr id="79" name="TextBox 78">
            <a:extLst>
              <a:ext uri="{FF2B5EF4-FFF2-40B4-BE49-F238E27FC236}">
                <a16:creationId xmlns:a16="http://schemas.microsoft.com/office/drawing/2014/main" id="{A84E55BE-70BC-AFE2-F341-ECF6691A1F6A}"/>
              </a:ext>
            </a:extLst>
          </p:cNvPr>
          <p:cNvSpPr txBox="1"/>
          <p:nvPr/>
        </p:nvSpPr>
        <p:spPr>
          <a:xfrm>
            <a:off x="6724955" y="3141251"/>
            <a:ext cx="1921562"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Trắc nghiệm</a:t>
            </a:r>
          </a:p>
        </p:txBody>
      </p:sp>
      <p:sp>
        <p:nvSpPr>
          <p:cNvPr id="80" name="TextBox 79">
            <a:extLst>
              <a:ext uri="{FF2B5EF4-FFF2-40B4-BE49-F238E27FC236}">
                <a16:creationId xmlns:a16="http://schemas.microsoft.com/office/drawing/2014/main" id="{51972FA1-1BEC-3171-4768-4F9D72D9AC94}"/>
              </a:ext>
            </a:extLst>
          </p:cNvPr>
          <p:cNvSpPr txBox="1"/>
          <p:nvPr/>
        </p:nvSpPr>
        <p:spPr>
          <a:xfrm>
            <a:off x="5502175" y="4923052"/>
            <a:ext cx="1921562"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Tự luận</a:t>
            </a:r>
          </a:p>
        </p:txBody>
      </p:sp>
      <p:sp>
        <p:nvSpPr>
          <p:cNvPr id="81" name="TextBox 80">
            <a:extLst>
              <a:ext uri="{FF2B5EF4-FFF2-40B4-BE49-F238E27FC236}">
                <a16:creationId xmlns:a16="http://schemas.microsoft.com/office/drawing/2014/main" id="{6B2F18E8-0270-7BE2-F606-9D530D8C8DD4}"/>
              </a:ext>
            </a:extLst>
          </p:cNvPr>
          <p:cNvSpPr txBox="1"/>
          <p:nvPr/>
        </p:nvSpPr>
        <p:spPr>
          <a:xfrm>
            <a:off x="484802" y="2488433"/>
            <a:ext cx="2176342" cy="1569660"/>
          </a:xfrm>
          <a:prstGeom prst="rect">
            <a:avLst/>
          </a:prstGeom>
          <a:noFill/>
        </p:spPr>
        <p:txBody>
          <a:bodyPr wrap="square" rtlCol="0" anchor="ctr">
            <a:spAutoFit/>
          </a:bodyPr>
          <a:lstStyle/>
          <a:p>
            <a:pPr algn="ctr"/>
            <a:r>
              <a:rPr lang="en-US" sz="2400">
                <a:effectLst/>
                <a:latin typeface="Arial" panose="020B0604020202020204" pitchFamily="34" charset="0"/>
                <a:ea typeface="Calibri" panose="020F0502020204030204" pitchFamily="34" charset="0"/>
                <a:cs typeface="Arial" panose="020B0604020202020204" pitchFamily="34" charset="0"/>
              </a:rPr>
              <a:t>Sản phẩm học tập (Dự án, Thí nghiệm, Tiểu luận,…)</a:t>
            </a:r>
          </a:p>
        </p:txBody>
      </p:sp>
      <p:sp>
        <p:nvSpPr>
          <p:cNvPr id="82" name="TextBox 81">
            <a:extLst>
              <a:ext uri="{FF2B5EF4-FFF2-40B4-BE49-F238E27FC236}">
                <a16:creationId xmlns:a16="http://schemas.microsoft.com/office/drawing/2014/main" id="{69B2B6DF-0373-532D-5C52-4816DD980154}"/>
              </a:ext>
            </a:extLst>
          </p:cNvPr>
          <p:cNvSpPr txBox="1"/>
          <p:nvPr/>
        </p:nvSpPr>
        <p:spPr>
          <a:xfrm>
            <a:off x="1911927" y="4846901"/>
            <a:ext cx="2660073" cy="461665"/>
          </a:xfrm>
          <a:prstGeom prst="rect">
            <a:avLst/>
          </a:prstGeom>
          <a:noFill/>
        </p:spPr>
        <p:txBody>
          <a:bodyPr wrap="square" rtlCol="0" anchor="ctr">
            <a:spAutoFit/>
          </a:bodyPr>
          <a:lstStyle/>
          <a:p>
            <a:r>
              <a:rPr lang="en-US" sz="2400">
                <a:effectLst/>
                <a:latin typeface="Arial" panose="020B0604020202020204" pitchFamily="34" charset="0"/>
                <a:ea typeface="Calibri" panose="020F0502020204030204" pitchFamily="34" charset="0"/>
                <a:cs typeface="Arial" panose="020B0604020202020204" pitchFamily="34" charset="0"/>
              </a:rPr>
              <a:t>Hồ sơ học tập</a:t>
            </a:r>
          </a:p>
        </p:txBody>
      </p:sp>
    </p:spTree>
    <p:custDataLst>
      <p:tags r:id="rId1"/>
    </p:custDataLst>
    <p:extLst>
      <p:ext uri="{BB962C8B-B14F-4D97-AF65-F5344CB8AC3E}">
        <p14:creationId xmlns:p14="http://schemas.microsoft.com/office/powerpoint/2010/main" val="38097437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 presetClass="entr" presetSubtype="0" fill="hold" grpId="0" nodeType="withEffect">
                                  <p:stCondLst>
                                    <p:cond delay="0"/>
                                  </p:stCondLst>
                                  <p:childTnLst>
                                    <p:set>
                                      <p:cBhvr>
                                        <p:cTn id="6" dur="1" fill="hold">
                                          <p:stCondLst>
                                            <p:cond delay="0"/>
                                          </p:stCondLst>
                                        </p:cTn>
                                        <p:tgtEl>
                                          <p:spTgt spid="6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75"/>
                                        </p:tgtEl>
                                        <p:attrNameLst>
                                          <p:attrName>style.visibility</p:attrName>
                                        </p:attrNameLst>
                                      </p:cBhvr>
                                      <p:to>
                                        <p:strVal val="visible"/>
                                      </p:to>
                                    </p:set>
                                  </p:childTnLst>
                                </p:cTn>
                              </p:par>
                              <p:par>
                                <p:cTn id="9" presetID="1" presetClass="entr" presetSubtype="0" fill="hold" grpId="0" nodeType="withEffect">
                                  <p:stCondLst>
                                    <p:cond delay="0"/>
                                  </p:stCondLst>
                                  <p:childTnLst>
                                    <p:set>
                                      <p:cBhvr>
                                        <p:cTn id="10" dur="1" fill="hold">
                                          <p:stCondLst>
                                            <p:cond delay="0"/>
                                          </p:stCondLst>
                                        </p:cTn>
                                        <p:tgtEl>
                                          <p:spTgt spid="79"/>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80"/>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81"/>
                                        </p:tgtEl>
                                        <p:attrNameLst>
                                          <p:attrName>style.visibility</p:attrName>
                                        </p:attrNameLst>
                                      </p:cBhvr>
                                      <p:to>
                                        <p:strVal val="visible"/>
                                      </p:to>
                                    </p:set>
                                  </p:childTnLst>
                                </p:cTn>
                              </p:par>
                              <p:par>
                                <p:cTn id="15" presetID="1" presetClass="entr" presetSubtype="0" fill="hold" grpId="0" nodeType="withEffect">
                                  <p:stCondLst>
                                    <p:cond delay="0"/>
                                  </p:stCondLst>
                                  <p:childTnLst>
                                    <p:set>
                                      <p:cBhvr>
                                        <p:cTn id="16" dur="1" fill="hold">
                                          <p:stCondLst>
                                            <p:cond delay="0"/>
                                          </p:stCondLst>
                                        </p:cTn>
                                        <p:tgtEl>
                                          <p:spTgt spid="8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63" grpId="0"/>
      <p:bldP spid="75" grpId="0"/>
      <p:bldP spid="79" grpId="0"/>
      <p:bldP spid="80" grpId="0"/>
      <p:bldP spid="81" grpId="0"/>
      <p:bldP spid="82" grpId="0"/>
    </p:bldLst>
  </p:timing>
</p:sld>
</file>

<file path=ppt/slides/slide2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74710B6-0139-103F-43D1-E13DCAF3EC1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EE66B2F-179C-5594-CF76-EC386EC6EAA6}"/>
              </a:ext>
            </a:extLst>
          </p:cNvPr>
          <p:cNvSpPr>
            <a:spLocks noGrp="1"/>
          </p:cNvSpPr>
          <p:nvPr>
            <p:ph type="title"/>
          </p:nvPr>
        </p:nvSpPr>
        <p:spPr/>
        <p:txBody>
          <a:bodyPr/>
          <a:lstStyle/>
          <a:p>
            <a:r>
              <a:rPr lang="en-VN"/>
              <a:t>Tiêu chí đánh giá CLO 3.2.1.1 (Bài ĐG 1.2)</a:t>
            </a:r>
          </a:p>
        </p:txBody>
      </p:sp>
      <p:pic>
        <p:nvPicPr>
          <p:cNvPr id="4" name="Picture 3" descr="A screenshot of a computer&#10;&#10;Description automatically generated">
            <a:extLst>
              <a:ext uri="{FF2B5EF4-FFF2-40B4-BE49-F238E27FC236}">
                <a16:creationId xmlns:a16="http://schemas.microsoft.com/office/drawing/2014/main" id="{F7228314-1858-4F59-F689-104DF505774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0889" y="1003838"/>
            <a:ext cx="8222221" cy="5257477"/>
          </a:xfrm>
          <a:prstGeom prst="rect">
            <a:avLst/>
          </a:prstGeom>
        </p:spPr>
      </p:pic>
    </p:spTree>
    <p:extLst>
      <p:ext uri="{BB962C8B-B14F-4D97-AF65-F5344CB8AC3E}">
        <p14:creationId xmlns:p14="http://schemas.microsoft.com/office/powerpoint/2010/main" val="18243209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2BC7373-3C8C-D296-CC10-9FE3447C6B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58A70EF-4F99-5584-17BB-9C178D65C40C}"/>
              </a:ext>
            </a:extLst>
          </p:cNvPr>
          <p:cNvSpPr>
            <a:spLocks noGrp="1"/>
          </p:cNvSpPr>
          <p:nvPr>
            <p:ph type="title"/>
          </p:nvPr>
        </p:nvSpPr>
        <p:spPr/>
        <p:txBody>
          <a:bodyPr/>
          <a:lstStyle/>
          <a:p>
            <a:r>
              <a:rPr lang="en-VN"/>
              <a:t>Ma trận bài thi tự luận</a:t>
            </a:r>
          </a:p>
        </p:txBody>
      </p:sp>
      <p:sp>
        <p:nvSpPr>
          <p:cNvPr id="3" name="TextBox 2">
            <a:extLst>
              <a:ext uri="{FF2B5EF4-FFF2-40B4-BE49-F238E27FC236}">
                <a16:creationId xmlns:a16="http://schemas.microsoft.com/office/drawing/2014/main" id="{66F57EF8-5F24-7204-2A6F-0F953CC6040E}"/>
              </a:ext>
            </a:extLst>
          </p:cNvPr>
          <p:cNvSpPr txBox="1"/>
          <p:nvPr/>
        </p:nvSpPr>
        <p:spPr>
          <a:xfrm>
            <a:off x="204716" y="1489751"/>
            <a:ext cx="8734567" cy="3878498"/>
          </a:xfrm>
          <a:prstGeom prst="rect">
            <a:avLst/>
          </a:prstGeom>
          <a:noFill/>
        </p:spPr>
        <p:txBody>
          <a:bodyPr wrap="square" rtlCol="0">
            <a:spAutoFit/>
          </a:bodyPr>
          <a:lstStyle/>
          <a:p>
            <a:pPr algn="just">
              <a:lnSpc>
                <a:spcPct val="110000"/>
              </a:lnSpc>
              <a:spcBef>
                <a:spcPts val="200"/>
              </a:spcBef>
              <a:spcAft>
                <a:spcPts val="300"/>
              </a:spcAft>
            </a:pPr>
            <a:r>
              <a:rPr lang="en-VN" sz="2400" kern="100">
                <a:effectLst/>
                <a:latin typeface="Arial" panose="020B0604020202020204" pitchFamily="34" charset="0"/>
                <a:ea typeface="Calibri" panose="020F0502020204030204" pitchFamily="34" charset="0"/>
                <a:cs typeface="Arial" panose="020B0604020202020204" pitchFamily="34" charset="0"/>
              </a:rPr>
              <a:t>- Đề thi tự luận có thể thiết kế theo bộ các câu hỏi 5-5; 5-3-2; 2-2-2-2-2; hoặc 10 câu loại 1 điểm,... Việc thiết kế số câu hỏi do giảng viên quyết định và phải được công bố công khai theo ma trận đề thi ở đề cương này.</a:t>
            </a:r>
          </a:p>
          <a:p>
            <a:pPr algn="just">
              <a:lnSpc>
                <a:spcPct val="110000"/>
              </a:lnSpc>
              <a:spcBef>
                <a:spcPts val="200"/>
              </a:spcBef>
              <a:spcAft>
                <a:spcPts val="300"/>
              </a:spcAft>
            </a:pPr>
            <a:r>
              <a:rPr lang="en-VN" sz="2400" kern="100">
                <a:effectLst/>
                <a:latin typeface="Arial" panose="020B0604020202020204" pitchFamily="34" charset="0"/>
                <a:ea typeface="Calibri" panose="020F0502020204030204" pitchFamily="34" charset="0"/>
                <a:cs typeface="Arial" panose="020B0604020202020204" pitchFamily="34" charset="0"/>
              </a:rPr>
              <a:t>- CLO</a:t>
            </a:r>
            <a:r>
              <a:rPr lang="vi-VN" sz="2400" kern="100">
                <a:effectLst/>
                <a:latin typeface="Arial" panose="020B0604020202020204" pitchFamily="34" charset="0"/>
                <a:ea typeface="Calibri" panose="020F0502020204030204" pitchFamily="34" charset="0"/>
                <a:cs typeface="Arial" panose="020B0604020202020204" pitchFamily="34" charset="0"/>
              </a:rPr>
              <a:t> cần đạt đến mức năng lực nào thì</a:t>
            </a:r>
            <a:r>
              <a:rPr lang="en-VN" sz="2400" kern="100">
                <a:effectLst/>
                <a:latin typeface="Arial" panose="020B0604020202020204" pitchFamily="34" charset="0"/>
                <a:ea typeface="Calibri" panose="020F0502020204030204" pitchFamily="34" charset="0"/>
                <a:cs typeface="Arial" panose="020B0604020202020204" pitchFamily="34" charset="0"/>
              </a:rPr>
              <a:t> từng câu hỏi trong bài thi tự luận được thiết kế đến</a:t>
            </a:r>
            <a:r>
              <a:rPr lang="vi-VN" sz="2400" kern="100">
                <a:effectLst/>
                <a:latin typeface="Arial" panose="020B0604020202020204" pitchFamily="34" charset="0"/>
                <a:ea typeface="Calibri" panose="020F0502020204030204" pitchFamily="34" charset="0"/>
                <a:cs typeface="Arial" panose="020B0604020202020204" pitchFamily="34" charset="0"/>
              </a:rPr>
              <a:t> mức năng lực đó. </a:t>
            </a:r>
            <a:endParaRPr lang="en-VN" sz="2400" kern="100">
              <a:effectLst/>
              <a:latin typeface="Arial" panose="020B0604020202020204" pitchFamily="34" charset="0"/>
              <a:ea typeface="Calibri" panose="020F0502020204030204" pitchFamily="34" charset="0"/>
              <a:cs typeface="Arial" panose="020B0604020202020204" pitchFamily="34" charset="0"/>
            </a:endParaRPr>
          </a:p>
          <a:p>
            <a:pPr algn="just">
              <a:lnSpc>
                <a:spcPct val="110000"/>
              </a:lnSpc>
              <a:spcBef>
                <a:spcPts val="200"/>
              </a:spcBef>
              <a:spcAft>
                <a:spcPts val="300"/>
              </a:spcAft>
            </a:pPr>
            <a:r>
              <a:rPr lang="vi-VN" sz="2400" kern="100">
                <a:effectLst/>
                <a:latin typeface="Arial" panose="020B0604020202020204" pitchFamily="34" charset="0"/>
                <a:ea typeface="Calibri" panose="020F0502020204030204" pitchFamily="34" charset="0"/>
                <a:cs typeface="Arial" panose="020B0604020202020204" pitchFamily="34" charset="0"/>
              </a:rPr>
              <a:t>- Phần nội dung ứng với mức năng lực cần đạt trong từng câu hỏi chiếm trọng số tối thiểu 60%. </a:t>
            </a:r>
            <a:endParaRPr lang="en-VN" sz="2400" kern="100">
              <a:effectLst/>
              <a:latin typeface="Arial" panose="020B0604020202020204" pitchFamily="34" charset="0"/>
              <a:ea typeface="Calibri" panose="020F0502020204030204" pitchFamily="34" charset="0"/>
              <a:cs typeface="Arial" panose="020B0604020202020204" pitchFamily="34" charset="0"/>
            </a:endParaRPr>
          </a:p>
          <a:p>
            <a:endParaRPr lang="en-VN" sz="2400">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142268055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C25699-E2BC-E6C5-10F5-61940B692E4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C094649-EDF5-F982-452D-3519A925F9F9}"/>
              </a:ext>
            </a:extLst>
          </p:cNvPr>
          <p:cNvSpPr>
            <a:spLocks noGrp="1"/>
          </p:cNvSpPr>
          <p:nvPr>
            <p:ph type="title"/>
          </p:nvPr>
        </p:nvSpPr>
        <p:spPr/>
        <p:txBody>
          <a:bodyPr/>
          <a:lstStyle/>
          <a:p>
            <a:r>
              <a:rPr lang="en-VN"/>
              <a:t>Ma trận bài thi tự luận </a:t>
            </a:r>
          </a:p>
        </p:txBody>
      </p:sp>
      <p:sp>
        <p:nvSpPr>
          <p:cNvPr id="3" name="TextBox 2">
            <a:extLst>
              <a:ext uri="{FF2B5EF4-FFF2-40B4-BE49-F238E27FC236}">
                <a16:creationId xmlns:a16="http://schemas.microsoft.com/office/drawing/2014/main" id="{414C6FC0-C967-3E45-423B-2AAAEA8E45A8}"/>
              </a:ext>
            </a:extLst>
          </p:cNvPr>
          <p:cNvSpPr txBox="1"/>
          <p:nvPr/>
        </p:nvSpPr>
        <p:spPr>
          <a:xfrm>
            <a:off x="204716" y="957488"/>
            <a:ext cx="8734567" cy="2937727"/>
          </a:xfrm>
          <a:prstGeom prst="rect">
            <a:avLst/>
          </a:prstGeom>
          <a:noFill/>
        </p:spPr>
        <p:txBody>
          <a:bodyPr wrap="square" rtlCol="0">
            <a:spAutoFit/>
          </a:bodyPr>
          <a:lstStyle/>
          <a:p>
            <a:pPr algn="just">
              <a:lnSpc>
                <a:spcPct val="110000"/>
              </a:lnSpc>
              <a:spcBef>
                <a:spcPts val="200"/>
              </a:spcBef>
              <a:spcAft>
                <a:spcPts val="300"/>
              </a:spcAft>
            </a:pPr>
            <a:r>
              <a:rPr lang="en-VN" sz="2400" kern="100">
                <a:effectLst/>
                <a:latin typeface="Arial" panose="020B0604020202020204" pitchFamily="34" charset="0"/>
                <a:ea typeface="Calibri" panose="020F0502020204030204" pitchFamily="34" charset="0"/>
                <a:cs typeface="Arial" panose="020B0604020202020204" pitchFamily="34" charset="0"/>
              </a:rPr>
              <a:t>-</a:t>
            </a:r>
            <a:r>
              <a:rPr lang="vi-VN" sz="2400" kern="100">
                <a:effectLst/>
                <a:latin typeface="Arial" panose="020B0604020202020204" pitchFamily="34" charset="0"/>
                <a:ea typeface="Calibri" panose="020F0502020204030204" pitchFamily="34" charset="0"/>
                <a:cs typeface="Arial" panose="020B0604020202020204" pitchFamily="34" charset="0"/>
              </a:rPr>
              <a:t> Khuyến nghị mỗi câu hỏi chỉ nên giới hạn cho một CLO, có thể mỗi CLO được phân nhiệm cho một hoặc nhiều câu hỏi. Số câu hỏi nên căn cứ vào số CLO và trọng số của các CLO trong bài đánh giá. Nếu bài có nhiều CLO thì có thể thiết kế đề thi theo 5 câu 2 điểm; hoặc theo tổ hợp các câu 1 điểm và các câu 2, 3, 4, 5 điểm.</a:t>
            </a:r>
            <a:endParaRPr lang="en-VN" sz="2400" kern="100">
              <a:effectLst/>
              <a:latin typeface="Arial" panose="020B0604020202020204" pitchFamily="34" charset="0"/>
              <a:ea typeface="Calibri" panose="020F0502020204030204" pitchFamily="34" charset="0"/>
              <a:cs typeface="Arial" panose="020B0604020202020204" pitchFamily="34" charset="0"/>
            </a:endParaRPr>
          </a:p>
          <a:p>
            <a:endParaRPr lang="en-VN" sz="2400" i="1">
              <a:latin typeface="Arial" panose="020B0604020202020204" pitchFamily="34" charset="0"/>
              <a:cs typeface="Arial" panose="020B0604020202020204" pitchFamily="34" charset="0"/>
            </a:endParaRPr>
          </a:p>
        </p:txBody>
      </p:sp>
      <p:pic>
        <p:nvPicPr>
          <p:cNvPr id="5" name="Picture 4">
            <a:extLst>
              <a:ext uri="{FF2B5EF4-FFF2-40B4-BE49-F238E27FC236}">
                <a16:creationId xmlns:a16="http://schemas.microsoft.com/office/drawing/2014/main" id="{813CD2B7-071C-0C95-56D5-76DE2030E2F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68373" y="3429000"/>
            <a:ext cx="8207251" cy="3108278"/>
          </a:xfrm>
          <a:prstGeom prst="rect">
            <a:avLst/>
          </a:prstGeom>
        </p:spPr>
      </p:pic>
    </p:spTree>
    <p:extLst>
      <p:ext uri="{BB962C8B-B14F-4D97-AF65-F5344CB8AC3E}">
        <p14:creationId xmlns:p14="http://schemas.microsoft.com/office/powerpoint/2010/main" val="16323100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EB7EB69-DAE8-E761-848B-C613555A9E8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A9FC796-88FB-4F20-11B9-F65BF2DEAD6D}"/>
              </a:ext>
            </a:extLst>
          </p:cNvPr>
          <p:cNvSpPr>
            <a:spLocks noGrp="1"/>
          </p:cNvSpPr>
          <p:nvPr>
            <p:ph type="title"/>
          </p:nvPr>
        </p:nvSpPr>
        <p:spPr/>
        <p:txBody>
          <a:bodyPr/>
          <a:lstStyle/>
          <a:p>
            <a:r>
              <a:rPr lang="en-VN"/>
              <a:t>Ma trận bài thi tự luận </a:t>
            </a:r>
          </a:p>
        </p:txBody>
      </p:sp>
      <p:pic>
        <p:nvPicPr>
          <p:cNvPr id="4" name="Picture 3" descr="A table with text and numbers&#10;&#10;Description automatically generated with medium confidence">
            <a:extLst>
              <a:ext uri="{FF2B5EF4-FFF2-40B4-BE49-F238E27FC236}">
                <a16:creationId xmlns:a16="http://schemas.microsoft.com/office/drawing/2014/main" id="{35B042BD-A009-9935-D401-2B449421F4C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76769" y="1086704"/>
            <a:ext cx="8450736" cy="4413344"/>
          </a:xfrm>
          <a:prstGeom prst="rect">
            <a:avLst/>
          </a:prstGeom>
        </p:spPr>
      </p:pic>
    </p:spTree>
    <p:extLst>
      <p:ext uri="{BB962C8B-B14F-4D97-AF65-F5344CB8AC3E}">
        <p14:creationId xmlns:p14="http://schemas.microsoft.com/office/powerpoint/2010/main" val="33895655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0CA8331-64A7-9A7A-67D8-873628BE685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FCA0E9D1-1CA6-752C-9A73-C97602CCCC27}"/>
              </a:ext>
            </a:extLst>
          </p:cNvPr>
          <p:cNvSpPr>
            <a:spLocks noGrp="1"/>
          </p:cNvSpPr>
          <p:nvPr>
            <p:ph type="title"/>
          </p:nvPr>
        </p:nvSpPr>
        <p:spPr/>
        <p:txBody>
          <a:bodyPr/>
          <a:lstStyle/>
          <a:p>
            <a:r>
              <a:rPr lang="en-VN"/>
              <a:t>Ma trận bài thi tự luận A2.1 CỦA HỌC PHẦN</a:t>
            </a:r>
          </a:p>
        </p:txBody>
      </p:sp>
      <p:pic>
        <p:nvPicPr>
          <p:cNvPr id="9" name="Picture 8" descr="A white rectangular box with black text&#10;&#10;Description automatically generated">
            <a:extLst>
              <a:ext uri="{FF2B5EF4-FFF2-40B4-BE49-F238E27FC236}">
                <a16:creationId xmlns:a16="http://schemas.microsoft.com/office/drawing/2014/main" id="{FC675F0C-D1C2-E88A-C648-FF01A22BE1A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93344" y="1005668"/>
            <a:ext cx="8636759" cy="5252083"/>
          </a:xfrm>
          <a:prstGeom prst="rect">
            <a:avLst/>
          </a:prstGeom>
        </p:spPr>
      </p:pic>
    </p:spTree>
    <p:extLst>
      <p:ext uri="{BB962C8B-B14F-4D97-AF65-F5344CB8AC3E}">
        <p14:creationId xmlns:p14="http://schemas.microsoft.com/office/powerpoint/2010/main" val="26219339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916FE40-71EA-9B4E-F7BF-F975243C04A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4F6B412-76B3-A5FF-9E6B-3A94961794F3}"/>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1A7B5C44-027E-A209-BD0A-3D9226F504BD}"/>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CAABFDDF-88A7-B9C6-BD57-A73A14E11C8B}"/>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F0EF20F1-F0A2-5FA8-DE19-070D1C2E5125}"/>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BF37BCA6-A36A-EC45-2DED-CC964FF833EC}"/>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C1D52A69-1D77-3326-E35E-150B239B9B43}"/>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3D738B0A-F702-7956-4295-2C5ACC7F8057}"/>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8EAD4C59-3C8B-45AF-C211-75809EBAA8DC}"/>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9F19C3FF-5465-0894-7486-707782921087}"/>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0A076DC0-6A99-0D99-F017-6A7C3973F39B}"/>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9CBC13D9-BE75-7A09-7F16-ED0F8113C9AD}"/>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D2D19946-45D7-35F4-1FC4-8792E6FC500F}"/>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FF0000"/>
                  </a:solidFill>
                  <a:latin typeface="Bahnschrift Condensed" panose="020B0502040204020203" pitchFamily="34" charset="0"/>
                </a:rPr>
                <a:t>Xây dựng ma </a:t>
              </a:r>
              <a:r>
                <a:rPr lang="en-US" sz="1875" b="1" dirty="0" err="1">
                  <a:solidFill>
                    <a:srgbClr val="FF0000"/>
                  </a:solidFill>
                  <a:latin typeface="Bahnschrift Condensed" panose="020B0502040204020203" pitchFamily="34" charset="0"/>
                </a:rPr>
                <a:t>trận</a:t>
              </a:r>
              <a:r>
                <a:rPr lang="en-US" sz="1875" b="1" dirty="0">
                  <a:solidFill>
                    <a:srgbClr val="FF0000"/>
                  </a:solidFill>
                  <a:latin typeface="Bahnschrift Condensed" panose="020B0502040204020203" pitchFamily="34" charset="0"/>
                </a:rPr>
                <a:t> năng lực </a:t>
              </a:r>
            </a:p>
            <a:p>
              <a:pPr algn="ctr" defTabSz="914378"/>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a:t>
              </a:r>
              <a:endParaRPr lang="en-US" sz="1875" dirty="0">
                <a:solidFill>
                  <a:srgbClr val="FF0000"/>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A37D2818-9DCD-2CC4-2657-BBD78FF402F9}"/>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158FFD4A-DBCD-AEA4-9FC3-767D033D6F63}"/>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8AD75A27-31FD-8623-EFB7-51D95540B98D}"/>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60DCA57E-024B-6DAB-D862-6C5F436F6C75}"/>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B3CE615F-1622-E431-9583-C3EBFD673FB0}"/>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295517230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E883EA8-9556-CDEB-5E2B-F08AE39A0075}"/>
              </a:ext>
            </a:extLst>
          </p:cNvPr>
          <p:cNvSpPr>
            <a:spLocks noGrp="1"/>
          </p:cNvSpPr>
          <p:nvPr>
            <p:ph type="title"/>
          </p:nvPr>
        </p:nvSpPr>
        <p:spPr/>
        <p:txBody>
          <a:bodyPr/>
          <a:lstStyle/>
          <a:p>
            <a:r>
              <a:rPr lang="en-VN" sz="2400"/>
              <a:t>BƯỚC 2: XÂY DỰNG MA TRẬN ĐG NĂNG LỰC CỦA HỌC PHẦN</a:t>
            </a:r>
          </a:p>
        </p:txBody>
      </p:sp>
      <p:grpSp>
        <p:nvGrpSpPr>
          <p:cNvPr id="181" name="Group 180">
            <a:extLst>
              <a:ext uri="{FF2B5EF4-FFF2-40B4-BE49-F238E27FC236}">
                <a16:creationId xmlns:a16="http://schemas.microsoft.com/office/drawing/2014/main" id="{629FC000-6CAB-4321-BFC2-8C31627387B5}"/>
              </a:ext>
            </a:extLst>
          </p:cNvPr>
          <p:cNvGrpSpPr/>
          <p:nvPr/>
        </p:nvGrpSpPr>
        <p:grpSpPr>
          <a:xfrm>
            <a:off x="1739245" y="694618"/>
            <a:ext cx="2869024" cy="4709118"/>
            <a:chOff x="1893099" y="1253391"/>
            <a:chExt cx="2626711" cy="4087437"/>
          </a:xfrm>
        </p:grpSpPr>
        <p:grpSp>
          <p:nvGrpSpPr>
            <p:cNvPr id="182" name="Group 181">
              <a:extLst>
                <a:ext uri="{FF2B5EF4-FFF2-40B4-BE49-F238E27FC236}">
                  <a16:creationId xmlns:a16="http://schemas.microsoft.com/office/drawing/2014/main" id="{B73DD7F9-CB5E-6007-92BD-E976E1A235D1}"/>
                </a:ext>
              </a:extLst>
            </p:cNvPr>
            <p:cNvGrpSpPr/>
            <p:nvPr/>
          </p:nvGrpSpPr>
          <p:grpSpPr>
            <a:xfrm>
              <a:off x="1893099" y="1389119"/>
              <a:ext cx="1071508" cy="3951709"/>
              <a:chOff x="670559" y="1200590"/>
              <a:chExt cx="2357121" cy="3935301"/>
            </a:xfrm>
          </p:grpSpPr>
          <p:grpSp>
            <p:nvGrpSpPr>
              <p:cNvPr id="184" name="Group 183">
                <a:extLst>
                  <a:ext uri="{FF2B5EF4-FFF2-40B4-BE49-F238E27FC236}">
                    <a16:creationId xmlns:a16="http://schemas.microsoft.com/office/drawing/2014/main" id="{A80C9167-696D-AB68-AD19-F2F02492B209}"/>
                  </a:ext>
                </a:extLst>
              </p:cNvPr>
              <p:cNvGrpSpPr/>
              <p:nvPr/>
            </p:nvGrpSpPr>
            <p:grpSpPr>
              <a:xfrm>
                <a:off x="680720" y="1200590"/>
                <a:ext cx="2332372" cy="3935301"/>
                <a:chOff x="680720" y="1200590"/>
                <a:chExt cx="2332372" cy="3935301"/>
              </a:xfrm>
            </p:grpSpPr>
            <p:grpSp>
              <p:nvGrpSpPr>
                <p:cNvPr id="189" name="Group 188">
                  <a:extLst>
                    <a:ext uri="{FF2B5EF4-FFF2-40B4-BE49-F238E27FC236}">
                      <a16:creationId xmlns:a16="http://schemas.microsoft.com/office/drawing/2014/main" id="{FB3920A5-0943-4679-7E07-97D4A57FF34A}"/>
                    </a:ext>
                  </a:extLst>
                </p:cNvPr>
                <p:cNvGrpSpPr/>
                <p:nvPr/>
              </p:nvGrpSpPr>
              <p:grpSpPr>
                <a:xfrm>
                  <a:off x="680720" y="1200590"/>
                  <a:ext cx="2332372" cy="3935301"/>
                  <a:chOff x="680720" y="1352990"/>
                  <a:chExt cx="2332372" cy="3935301"/>
                </a:xfrm>
              </p:grpSpPr>
              <p:cxnSp>
                <p:nvCxnSpPr>
                  <p:cNvPr id="194" name="Straight Connector 193">
                    <a:extLst>
                      <a:ext uri="{FF2B5EF4-FFF2-40B4-BE49-F238E27FC236}">
                        <a16:creationId xmlns:a16="http://schemas.microsoft.com/office/drawing/2014/main" id="{1A3D9FA4-5696-530A-87B6-2A684699847E}"/>
                      </a:ext>
                    </a:extLst>
                  </p:cNvPr>
                  <p:cNvCxnSpPr>
                    <a:cxnSpLocks/>
                  </p:cNvCxnSpPr>
                  <p:nvPr/>
                </p:nvCxnSpPr>
                <p:spPr>
                  <a:xfrm flipV="1">
                    <a:off x="702289" y="1357539"/>
                    <a:ext cx="2310803" cy="118749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8D250355-2044-23CE-6893-EC94D8C2D38D}"/>
                      </a:ext>
                    </a:extLst>
                  </p:cNvPr>
                  <p:cNvCxnSpPr/>
                  <p:nvPr/>
                </p:nvCxnSpPr>
                <p:spPr>
                  <a:xfrm>
                    <a:off x="690880" y="2517877"/>
                    <a:ext cx="0" cy="275806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A16E3FA3-DEC3-DBE7-B547-81F53F476ED2}"/>
                      </a:ext>
                    </a:extLst>
                  </p:cNvPr>
                  <p:cNvCxnSpPr>
                    <a:cxnSpLocks/>
                  </p:cNvCxnSpPr>
                  <p:nvPr/>
                </p:nvCxnSpPr>
                <p:spPr>
                  <a:xfrm flipV="1">
                    <a:off x="680720" y="4100794"/>
                    <a:ext cx="2286000" cy="1187497"/>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4247AD49-F82F-E949-F9A5-B164254B2CCD}"/>
                      </a:ext>
                    </a:extLst>
                  </p:cNvPr>
                  <p:cNvCxnSpPr/>
                  <p:nvPr/>
                </p:nvCxnSpPr>
                <p:spPr>
                  <a:xfrm>
                    <a:off x="2987040" y="1352990"/>
                    <a:ext cx="0" cy="2758061"/>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190" name="Straight Connector 189">
                  <a:extLst>
                    <a:ext uri="{FF2B5EF4-FFF2-40B4-BE49-F238E27FC236}">
                      <a16:creationId xmlns:a16="http://schemas.microsoft.com/office/drawing/2014/main" id="{ED0348BD-1F18-9588-5D7E-71D89BEE2981}"/>
                    </a:ext>
                  </a:extLst>
                </p:cNvPr>
                <p:cNvCxnSpPr/>
                <p:nvPr/>
              </p:nvCxnSpPr>
              <p:spPr>
                <a:xfrm>
                  <a:off x="2560320" y="1441368"/>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756230EB-A94C-4D17-038D-987257E50361}"/>
                    </a:ext>
                  </a:extLst>
                </p:cNvPr>
                <p:cNvCxnSpPr/>
                <p:nvPr/>
              </p:nvCxnSpPr>
              <p:spPr>
                <a:xfrm>
                  <a:off x="2114465" y="1652794"/>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66B573E4-0914-AE56-7DF4-09BE0FE9AD6A}"/>
                    </a:ext>
                  </a:extLst>
                </p:cNvPr>
                <p:cNvCxnSpPr/>
                <p:nvPr/>
              </p:nvCxnSpPr>
              <p:spPr>
                <a:xfrm>
                  <a:off x="1645920" y="191287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D1D8BB9C-98B8-DDA6-A6C2-0B1E98F21146}"/>
                    </a:ext>
                  </a:extLst>
                </p:cNvPr>
                <p:cNvCxnSpPr/>
                <p:nvPr/>
              </p:nvCxnSpPr>
              <p:spPr>
                <a:xfrm>
                  <a:off x="1146049" y="210591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cxnSp>
            <p:nvCxnSpPr>
              <p:cNvPr id="185" name="Straight Connector 184">
                <a:extLst>
                  <a:ext uri="{FF2B5EF4-FFF2-40B4-BE49-F238E27FC236}">
                    <a16:creationId xmlns:a16="http://schemas.microsoft.com/office/drawing/2014/main" id="{8FF664CD-2A15-A526-D258-0DEAD9416BD4}"/>
                  </a:ext>
                </a:extLst>
              </p:cNvPr>
              <p:cNvCxnSpPr>
                <a:cxnSpLocks/>
              </p:cNvCxnSpPr>
              <p:nvPr/>
            </p:nvCxnSpPr>
            <p:spPr>
              <a:xfrm flipV="1">
                <a:off x="711200" y="335582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DE3B54C2-8250-0F63-E79D-10DE31AC6D05}"/>
                  </a:ext>
                </a:extLst>
              </p:cNvPr>
              <p:cNvCxnSpPr>
                <a:cxnSpLocks/>
              </p:cNvCxnSpPr>
              <p:nvPr/>
            </p:nvCxnSpPr>
            <p:spPr>
              <a:xfrm flipV="1">
                <a:off x="670559" y="277981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BD3CF0FD-C6DC-F9E0-6D7C-57C919439D3D}"/>
                  </a:ext>
                </a:extLst>
              </p:cNvPr>
              <p:cNvCxnSpPr>
                <a:cxnSpLocks/>
              </p:cNvCxnSpPr>
              <p:nvPr/>
            </p:nvCxnSpPr>
            <p:spPr>
              <a:xfrm flipV="1">
                <a:off x="702289" y="220079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33539B3A-21A7-73AF-3624-DE893D21B90E}"/>
                  </a:ext>
                </a:extLst>
              </p:cNvPr>
              <p:cNvCxnSpPr>
                <a:cxnSpLocks/>
              </p:cNvCxnSpPr>
              <p:nvPr/>
            </p:nvCxnSpPr>
            <p:spPr>
              <a:xfrm flipV="1">
                <a:off x="700757" y="172763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1A9988C7-7212-1049-5AE7-D8E856157702}"/>
                </a:ext>
              </a:extLst>
            </p:cNvPr>
            <p:cNvSpPr txBox="1"/>
            <p:nvPr/>
          </p:nvSpPr>
          <p:spPr>
            <a:xfrm>
              <a:off x="2949444" y="1253391"/>
              <a:ext cx="1570366" cy="830997"/>
            </a:xfrm>
            <a:prstGeom prst="rect">
              <a:avLst/>
            </a:prstGeom>
            <a:noFill/>
          </p:spPr>
          <p:txBody>
            <a:bodyPr wrap="square" rtlCol="0">
              <a:spAutoFit/>
            </a:bodyPr>
            <a:lstStyle/>
            <a:p>
              <a:r>
                <a:rPr lang="en-US" sz="2400" b="1" dirty="0">
                  <a:solidFill>
                    <a:schemeClr val="accent5">
                      <a:lumMod val="75000"/>
                    </a:schemeClr>
                  </a:solidFill>
                  <a:latin typeface="Bahnschrift Condensed" panose="020B0502040204020203" pitchFamily="34" charset="0"/>
                </a:rPr>
                <a:t>Ma </a:t>
              </a:r>
              <a:r>
                <a:rPr lang="en-US" sz="2400" b="1" dirty="0" err="1">
                  <a:solidFill>
                    <a:schemeClr val="accent5">
                      <a:lumMod val="75000"/>
                    </a:schemeClr>
                  </a:solidFill>
                  <a:latin typeface="Bahnschrift Condensed" panose="020B0502040204020203" pitchFamily="34" charset="0"/>
                </a:rPr>
                <a:t>trận</a:t>
              </a:r>
              <a:r>
                <a:rPr lang="en-US" sz="2400" b="1" dirty="0">
                  <a:solidFill>
                    <a:schemeClr val="accent5">
                      <a:lumMod val="75000"/>
                    </a:schemeClr>
                  </a:solidFill>
                  <a:latin typeface="Bahnschrift Condensed" panose="020B0502040204020203" pitchFamily="34" charset="0"/>
                </a:rPr>
                <a:t> năng lực </a:t>
              </a:r>
              <a:r>
                <a:rPr lang="en-US" sz="2400" b="1" dirty="0" err="1">
                  <a:solidFill>
                    <a:schemeClr val="accent5">
                      <a:lumMod val="75000"/>
                    </a:schemeClr>
                  </a:solidFill>
                  <a:latin typeface="Bahnschrift Condensed" panose="020B0502040204020203" pitchFamily="34" charset="0"/>
                </a:rPr>
                <a:t>bài</a:t>
              </a:r>
              <a:r>
                <a:rPr lang="en-US" sz="2400" b="1" dirty="0">
                  <a:solidFill>
                    <a:schemeClr val="accent5">
                      <a:lumMod val="75000"/>
                    </a:schemeClr>
                  </a:solidFill>
                  <a:latin typeface="Bahnschrift Condensed" panose="020B0502040204020203" pitchFamily="34" charset="0"/>
                </a:rPr>
                <a:t> ĐG1</a:t>
              </a:r>
            </a:p>
          </p:txBody>
        </p:sp>
      </p:grpSp>
      <p:grpSp>
        <p:nvGrpSpPr>
          <p:cNvPr id="198" name="Group 197">
            <a:extLst>
              <a:ext uri="{FF2B5EF4-FFF2-40B4-BE49-F238E27FC236}">
                <a16:creationId xmlns:a16="http://schemas.microsoft.com/office/drawing/2014/main" id="{FD71D3CB-970D-68DE-4EF6-22580ED60878}"/>
              </a:ext>
            </a:extLst>
          </p:cNvPr>
          <p:cNvGrpSpPr/>
          <p:nvPr/>
        </p:nvGrpSpPr>
        <p:grpSpPr>
          <a:xfrm>
            <a:off x="4060096" y="715779"/>
            <a:ext cx="2687828" cy="4700917"/>
            <a:chOff x="4386069" y="1254633"/>
            <a:chExt cx="2916447" cy="4063972"/>
          </a:xfrm>
        </p:grpSpPr>
        <p:grpSp>
          <p:nvGrpSpPr>
            <p:cNvPr id="199" name="Group 198">
              <a:extLst>
                <a:ext uri="{FF2B5EF4-FFF2-40B4-BE49-F238E27FC236}">
                  <a16:creationId xmlns:a16="http://schemas.microsoft.com/office/drawing/2014/main" id="{3AD6D7FA-8EA7-65BF-7DDB-9B3AC2AEEDCC}"/>
                </a:ext>
              </a:extLst>
            </p:cNvPr>
            <p:cNvGrpSpPr/>
            <p:nvPr/>
          </p:nvGrpSpPr>
          <p:grpSpPr>
            <a:xfrm>
              <a:off x="4386069" y="1366896"/>
              <a:ext cx="1157595" cy="3951709"/>
              <a:chOff x="635652" y="1200590"/>
              <a:chExt cx="2392028" cy="3935301"/>
            </a:xfrm>
          </p:grpSpPr>
          <p:grpSp>
            <p:nvGrpSpPr>
              <p:cNvPr id="201" name="Group 200">
                <a:extLst>
                  <a:ext uri="{FF2B5EF4-FFF2-40B4-BE49-F238E27FC236}">
                    <a16:creationId xmlns:a16="http://schemas.microsoft.com/office/drawing/2014/main" id="{3C8CE3D9-497D-DDEF-D696-6D125A76A6E5}"/>
                  </a:ext>
                </a:extLst>
              </p:cNvPr>
              <p:cNvGrpSpPr/>
              <p:nvPr/>
            </p:nvGrpSpPr>
            <p:grpSpPr>
              <a:xfrm>
                <a:off x="635652" y="1200590"/>
                <a:ext cx="2377440" cy="3935301"/>
                <a:chOff x="635652" y="1200590"/>
                <a:chExt cx="2377440" cy="3935301"/>
              </a:xfrm>
            </p:grpSpPr>
            <p:grpSp>
              <p:nvGrpSpPr>
                <p:cNvPr id="206" name="Group 205">
                  <a:extLst>
                    <a:ext uri="{FF2B5EF4-FFF2-40B4-BE49-F238E27FC236}">
                      <a16:creationId xmlns:a16="http://schemas.microsoft.com/office/drawing/2014/main" id="{79899C2C-B112-4481-AFD4-5565A07FDD5F}"/>
                    </a:ext>
                  </a:extLst>
                </p:cNvPr>
                <p:cNvGrpSpPr/>
                <p:nvPr/>
              </p:nvGrpSpPr>
              <p:grpSpPr>
                <a:xfrm>
                  <a:off x="635652" y="1200590"/>
                  <a:ext cx="2377440" cy="3935301"/>
                  <a:chOff x="635652" y="1352990"/>
                  <a:chExt cx="2377440" cy="3935301"/>
                </a:xfrm>
              </p:grpSpPr>
              <p:cxnSp>
                <p:nvCxnSpPr>
                  <p:cNvPr id="211" name="Straight Connector 210">
                    <a:extLst>
                      <a:ext uri="{FF2B5EF4-FFF2-40B4-BE49-F238E27FC236}">
                        <a16:creationId xmlns:a16="http://schemas.microsoft.com/office/drawing/2014/main" id="{3635ED07-5663-0CB7-2D90-072A1661482C}"/>
                      </a:ext>
                    </a:extLst>
                  </p:cNvPr>
                  <p:cNvCxnSpPr>
                    <a:cxnSpLocks/>
                  </p:cNvCxnSpPr>
                  <p:nvPr/>
                </p:nvCxnSpPr>
                <p:spPr>
                  <a:xfrm flipV="1">
                    <a:off x="635652" y="1367656"/>
                    <a:ext cx="2377440" cy="114805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9C155911-AEFA-A7BC-621F-049EF5E35819}"/>
                      </a:ext>
                    </a:extLst>
                  </p:cNvPr>
                  <p:cNvCxnSpPr/>
                  <p:nvPr/>
                </p:nvCxnSpPr>
                <p:spPr>
                  <a:xfrm>
                    <a:off x="690880" y="2517877"/>
                    <a:ext cx="0" cy="2758061"/>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D25BE2ED-6DC6-E268-4534-356445F4B8C6}"/>
                      </a:ext>
                    </a:extLst>
                  </p:cNvPr>
                  <p:cNvCxnSpPr>
                    <a:cxnSpLocks/>
                  </p:cNvCxnSpPr>
                  <p:nvPr/>
                </p:nvCxnSpPr>
                <p:spPr>
                  <a:xfrm flipV="1">
                    <a:off x="680720" y="4100794"/>
                    <a:ext cx="2286000" cy="1187497"/>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62E9ACD-3BAE-6A2C-F589-B7520E5D8A45}"/>
                      </a:ext>
                    </a:extLst>
                  </p:cNvPr>
                  <p:cNvCxnSpPr/>
                  <p:nvPr/>
                </p:nvCxnSpPr>
                <p:spPr>
                  <a:xfrm>
                    <a:off x="2987039" y="1352990"/>
                    <a:ext cx="0" cy="2758061"/>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grpSp>
            <p:cxnSp>
              <p:nvCxnSpPr>
                <p:cNvPr id="207" name="Straight Connector 206">
                  <a:extLst>
                    <a:ext uri="{FF2B5EF4-FFF2-40B4-BE49-F238E27FC236}">
                      <a16:creationId xmlns:a16="http://schemas.microsoft.com/office/drawing/2014/main" id="{52865AEA-B4C4-A813-9AAE-CF13DBB76B6C}"/>
                    </a:ext>
                  </a:extLst>
                </p:cNvPr>
                <p:cNvCxnSpPr/>
                <p:nvPr/>
              </p:nvCxnSpPr>
              <p:spPr>
                <a:xfrm>
                  <a:off x="2560320" y="1441368"/>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1296D7BC-D6C7-C798-C1D5-3991470CB5C1}"/>
                    </a:ext>
                  </a:extLst>
                </p:cNvPr>
                <p:cNvCxnSpPr/>
                <p:nvPr/>
              </p:nvCxnSpPr>
              <p:spPr>
                <a:xfrm>
                  <a:off x="2114466" y="1652794"/>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E97178BF-7652-8EA8-54D9-FABEB0ACF578}"/>
                    </a:ext>
                  </a:extLst>
                </p:cNvPr>
                <p:cNvCxnSpPr/>
                <p:nvPr/>
              </p:nvCxnSpPr>
              <p:spPr>
                <a:xfrm>
                  <a:off x="1645920" y="191287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A3D3038F-ABD7-17AF-56EB-4CA0A8DB9955}"/>
                    </a:ext>
                  </a:extLst>
                </p:cNvPr>
                <p:cNvCxnSpPr/>
                <p:nvPr/>
              </p:nvCxnSpPr>
              <p:spPr>
                <a:xfrm>
                  <a:off x="1168400" y="210591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cxnSp>
            <p:nvCxnSpPr>
              <p:cNvPr id="202" name="Straight Connector 201">
                <a:extLst>
                  <a:ext uri="{FF2B5EF4-FFF2-40B4-BE49-F238E27FC236}">
                    <a16:creationId xmlns:a16="http://schemas.microsoft.com/office/drawing/2014/main" id="{AFEA3A4B-D959-9882-E476-97236875C518}"/>
                  </a:ext>
                </a:extLst>
              </p:cNvPr>
              <p:cNvCxnSpPr>
                <a:cxnSpLocks/>
              </p:cNvCxnSpPr>
              <p:nvPr/>
            </p:nvCxnSpPr>
            <p:spPr>
              <a:xfrm flipV="1">
                <a:off x="711201" y="3386178"/>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F6CC7B25-D95D-6C6D-BD14-9146783160E6}"/>
                  </a:ext>
                </a:extLst>
              </p:cNvPr>
              <p:cNvCxnSpPr>
                <a:cxnSpLocks/>
              </p:cNvCxnSpPr>
              <p:nvPr/>
            </p:nvCxnSpPr>
            <p:spPr>
              <a:xfrm flipV="1">
                <a:off x="670559" y="2810170"/>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35CE0088-AF60-C31F-2921-084743609BE5}"/>
                  </a:ext>
                </a:extLst>
              </p:cNvPr>
              <p:cNvCxnSpPr>
                <a:cxnSpLocks/>
              </p:cNvCxnSpPr>
              <p:nvPr/>
            </p:nvCxnSpPr>
            <p:spPr>
              <a:xfrm flipV="1">
                <a:off x="702289" y="2231149"/>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000B5A32-2AA1-DF44-4BE8-14582348176B}"/>
                  </a:ext>
                </a:extLst>
              </p:cNvPr>
              <p:cNvCxnSpPr>
                <a:cxnSpLocks/>
              </p:cNvCxnSpPr>
              <p:nvPr/>
            </p:nvCxnSpPr>
            <p:spPr>
              <a:xfrm flipV="1">
                <a:off x="700757" y="1727636"/>
                <a:ext cx="2316480"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sp>
          <p:nvSpPr>
            <p:cNvPr id="200" name="TextBox 199">
              <a:extLst>
                <a:ext uri="{FF2B5EF4-FFF2-40B4-BE49-F238E27FC236}">
                  <a16:creationId xmlns:a16="http://schemas.microsoft.com/office/drawing/2014/main" id="{9AD491BB-C9A1-FDDD-9FF5-C51505A6473B}"/>
                </a:ext>
              </a:extLst>
            </p:cNvPr>
            <p:cNvSpPr txBox="1"/>
            <p:nvPr/>
          </p:nvSpPr>
          <p:spPr>
            <a:xfrm>
              <a:off x="5512746" y="1254633"/>
              <a:ext cx="1789770" cy="830997"/>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Ma </a:t>
              </a:r>
              <a:r>
                <a:rPr lang="en-US" sz="2400" b="1" dirty="0" err="1">
                  <a:solidFill>
                    <a:srgbClr val="92D14F"/>
                  </a:solidFill>
                  <a:latin typeface="Bahnschrift Condensed" panose="020B0502040204020203" pitchFamily="34" charset="0"/>
                </a:rPr>
                <a:t>trận</a:t>
              </a:r>
              <a:r>
                <a:rPr lang="en-US" sz="2400" b="1" dirty="0">
                  <a:solidFill>
                    <a:srgbClr val="92D14F"/>
                  </a:solidFill>
                  <a:latin typeface="Bahnschrift Condensed" panose="020B0502040204020203" pitchFamily="34" charset="0"/>
                </a:rPr>
                <a:t> năng lực </a:t>
              </a:r>
              <a:r>
                <a:rPr lang="en-US" sz="2400" b="1" dirty="0" err="1">
                  <a:solidFill>
                    <a:srgbClr val="92D14F"/>
                  </a:solidFill>
                  <a:latin typeface="Bahnschrift Condensed" panose="020B0502040204020203" pitchFamily="34" charset="0"/>
                </a:rPr>
                <a:t>bài</a:t>
              </a:r>
              <a:r>
                <a:rPr lang="en-US" sz="2400" b="1" dirty="0">
                  <a:solidFill>
                    <a:srgbClr val="92D14F"/>
                  </a:solidFill>
                  <a:latin typeface="Bahnschrift Condensed" panose="020B0502040204020203" pitchFamily="34" charset="0"/>
                </a:rPr>
                <a:t> ĐG2</a:t>
              </a:r>
            </a:p>
          </p:txBody>
        </p:sp>
      </p:grpSp>
      <p:grpSp>
        <p:nvGrpSpPr>
          <p:cNvPr id="215" name="Group 214">
            <a:extLst>
              <a:ext uri="{FF2B5EF4-FFF2-40B4-BE49-F238E27FC236}">
                <a16:creationId xmlns:a16="http://schemas.microsoft.com/office/drawing/2014/main" id="{3BA1ECF9-84DC-CF4D-F4B9-5BCD69F823C0}"/>
              </a:ext>
            </a:extLst>
          </p:cNvPr>
          <p:cNvGrpSpPr/>
          <p:nvPr/>
        </p:nvGrpSpPr>
        <p:grpSpPr>
          <a:xfrm>
            <a:off x="6195185" y="749415"/>
            <a:ext cx="2493594" cy="4657288"/>
            <a:chOff x="6297325" y="1212382"/>
            <a:chExt cx="2768957" cy="4068552"/>
          </a:xfrm>
        </p:grpSpPr>
        <p:grpSp>
          <p:nvGrpSpPr>
            <p:cNvPr id="216" name="Group 215">
              <a:extLst>
                <a:ext uri="{FF2B5EF4-FFF2-40B4-BE49-F238E27FC236}">
                  <a16:creationId xmlns:a16="http://schemas.microsoft.com/office/drawing/2014/main" id="{F975FF2C-AE6F-1DC8-5292-61D7311FE58D}"/>
                </a:ext>
              </a:extLst>
            </p:cNvPr>
            <p:cNvGrpSpPr/>
            <p:nvPr/>
          </p:nvGrpSpPr>
          <p:grpSpPr>
            <a:xfrm>
              <a:off x="6297325" y="1329225"/>
              <a:ext cx="1157595" cy="3951709"/>
              <a:chOff x="635652" y="1200590"/>
              <a:chExt cx="2392028" cy="3935301"/>
            </a:xfrm>
          </p:grpSpPr>
          <p:grpSp>
            <p:nvGrpSpPr>
              <p:cNvPr id="218" name="Group 217">
                <a:extLst>
                  <a:ext uri="{FF2B5EF4-FFF2-40B4-BE49-F238E27FC236}">
                    <a16:creationId xmlns:a16="http://schemas.microsoft.com/office/drawing/2014/main" id="{B777BF33-FB30-0770-D307-2B5F5C9078C9}"/>
                  </a:ext>
                </a:extLst>
              </p:cNvPr>
              <p:cNvGrpSpPr/>
              <p:nvPr/>
            </p:nvGrpSpPr>
            <p:grpSpPr>
              <a:xfrm>
                <a:off x="635652" y="1200590"/>
                <a:ext cx="2377440" cy="3935301"/>
                <a:chOff x="635652" y="1200590"/>
                <a:chExt cx="2377440" cy="3935301"/>
              </a:xfrm>
            </p:grpSpPr>
            <p:grpSp>
              <p:nvGrpSpPr>
                <p:cNvPr id="223" name="Group 222">
                  <a:extLst>
                    <a:ext uri="{FF2B5EF4-FFF2-40B4-BE49-F238E27FC236}">
                      <a16:creationId xmlns:a16="http://schemas.microsoft.com/office/drawing/2014/main" id="{BC932F14-ABB7-731F-2B4A-B61728D6F039}"/>
                    </a:ext>
                  </a:extLst>
                </p:cNvPr>
                <p:cNvGrpSpPr/>
                <p:nvPr/>
              </p:nvGrpSpPr>
              <p:grpSpPr>
                <a:xfrm>
                  <a:off x="635652" y="1200590"/>
                  <a:ext cx="2377440" cy="3935301"/>
                  <a:chOff x="635652" y="1352990"/>
                  <a:chExt cx="2377440" cy="3935301"/>
                </a:xfrm>
              </p:grpSpPr>
              <p:cxnSp>
                <p:nvCxnSpPr>
                  <p:cNvPr id="228" name="Straight Connector 227">
                    <a:extLst>
                      <a:ext uri="{FF2B5EF4-FFF2-40B4-BE49-F238E27FC236}">
                        <a16:creationId xmlns:a16="http://schemas.microsoft.com/office/drawing/2014/main" id="{E1F02018-B3A4-BA01-34FE-9FC7FFD1C9BC}"/>
                      </a:ext>
                    </a:extLst>
                  </p:cNvPr>
                  <p:cNvCxnSpPr>
                    <a:cxnSpLocks/>
                  </p:cNvCxnSpPr>
                  <p:nvPr/>
                </p:nvCxnSpPr>
                <p:spPr>
                  <a:xfrm flipV="1">
                    <a:off x="635652" y="1367656"/>
                    <a:ext cx="2377440" cy="1148058"/>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C3AA3F51-C781-6710-013E-6750652DE5F6}"/>
                      </a:ext>
                    </a:extLst>
                  </p:cNvPr>
                  <p:cNvCxnSpPr/>
                  <p:nvPr/>
                </p:nvCxnSpPr>
                <p:spPr>
                  <a:xfrm>
                    <a:off x="690880" y="2517877"/>
                    <a:ext cx="0" cy="275806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DD4D26AE-6B69-8E43-7055-7128FBE492C6}"/>
                      </a:ext>
                    </a:extLst>
                  </p:cNvPr>
                  <p:cNvCxnSpPr>
                    <a:cxnSpLocks/>
                  </p:cNvCxnSpPr>
                  <p:nvPr/>
                </p:nvCxnSpPr>
                <p:spPr>
                  <a:xfrm flipV="1">
                    <a:off x="680720" y="4100794"/>
                    <a:ext cx="2286000" cy="1187497"/>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AC3AAB6E-250D-FA2F-07B9-80623F3B4050}"/>
                      </a:ext>
                    </a:extLst>
                  </p:cNvPr>
                  <p:cNvCxnSpPr/>
                  <p:nvPr/>
                </p:nvCxnSpPr>
                <p:spPr>
                  <a:xfrm>
                    <a:off x="2987039" y="1352990"/>
                    <a:ext cx="0" cy="2759128"/>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cxnSp>
              <p:nvCxnSpPr>
                <p:cNvPr id="224" name="Straight Connector 223">
                  <a:extLst>
                    <a:ext uri="{FF2B5EF4-FFF2-40B4-BE49-F238E27FC236}">
                      <a16:creationId xmlns:a16="http://schemas.microsoft.com/office/drawing/2014/main" id="{7AE43D37-88CF-C6C4-F215-9E88935D43E6}"/>
                    </a:ext>
                  </a:extLst>
                </p:cNvPr>
                <p:cNvCxnSpPr/>
                <p:nvPr/>
              </p:nvCxnSpPr>
              <p:spPr>
                <a:xfrm>
                  <a:off x="2560320" y="1441368"/>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204A03C3-133A-890F-DCBB-7F8D585A28BB}"/>
                    </a:ext>
                  </a:extLst>
                </p:cNvPr>
                <p:cNvCxnSpPr/>
                <p:nvPr/>
              </p:nvCxnSpPr>
              <p:spPr>
                <a:xfrm>
                  <a:off x="2114466" y="1652794"/>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EA36FD06-D6D0-3254-700F-0C9A1DE7AAEA}"/>
                    </a:ext>
                  </a:extLst>
                </p:cNvPr>
                <p:cNvCxnSpPr/>
                <p:nvPr/>
              </p:nvCxnSpPr>
              <p:spPr>
                <a:xfrm>
                  <a:off x="1645920" y="191287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DC349905-462E-1C9A-7182-74B5960F72E4}"/>
                    </a:ext>
                  </a:extLst>
                </p:cNvPr>
                <p:cNvCxnSpPr/>
                <p:nvPr/>
              </p:nvCxnSpPr>
              <p:spPr>
                <a:xfrm>
                  <a:off x="1168400" y="210591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6D671160-9B77-536D-6259-D32CDB056417}"/>
                  </a:ext>
                </a:extLst>
              </p:cNvPr>
              <p:cNvCxnSpPr>
                <a:cxnSpLocks/>
              </p:cNvCxnSpPr>
              <p:nvPr/>
            </p:nvCxnSpPr>
            <p:spPr>
              <a:xfrm flipV="1">
                <a:off x="711201" y="3392502"/>
                <a:ext cx="2316479"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5DA6E0DF-FA22-D642-F45D-A7ADC1FC79B5}"/>
                  </a:ext>
                </a:extLst>
              </p:cNvPr>
              <p:cNvCxnSpPr>
                <a:cxnSpLocks/>
              </p:cNvCxnSpPr>
              <p:nvPr/>
            </p:nvCxnSpPr>
            <p:spPr>
              <a:xfrm flipV="1">
                <a:off x="670559" y="277981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A2D7B0DC-7DB0-CD8E-680C-226489E63CA9}"/>
                  </a:ext>
                </a:extLst>
              </p:cNvPr>
              <p:cNvCxnSpPr>
                <a:cxnSpLocks/>
              </p:cNvCxnSpPr>
              <p:nvPr/>
            </p:nvCxnSpPr>
            <p:spPr>
              <a:xfrm flipV="1">
                <a:off x="702289" y="2200795"/>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9BFD124A-B973-BF3E-0595-EE89907C685E}"/>
                  </a:ext>
                </a:extLst>
              </p:cNvPr>
              <p:cNvCxnSpPr>
                <a:cxnSpLocks/>
              </p:cNvCxnSpPr>
              <p:nvPr/>
            </p:nvCxnSpPr>
            <p:spPr>
              <a:xfrm flipV="1">
                <a:off x="700757" y="172763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217" name="TextBox 216">
              <a:extLst>
                <a:ext uri="{FF2B5EF4-FFF2-40B4-BE49-F238E27FC236}">
                  <a16:creationId xmlns:a16="http://schemas.microsoft.com/office/drawing/2014/main" id="{93F27612-73CC-A1E3-8402-D37E46730EEA}"/>
                </a:ext>
              </a:extLst>
            </p:cNvPr>
            <p:cNvSpPr txBox="1"/>
            <p:nvPr/>
          </p:nvSpPr>
          <p:spPr>
            <a:xfrm>
              <a:off x="7433379" y="1212382"/>
              <a:ext cx="1632903" cy="830997"/>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Ma </a:t>
              </a:r>
              <a:r>
                <a:rPr lang="en-US" sz="2400" b="1" dirty="0" err="1">
                  <a:solidFill>
                    <a:srgbClr val="F79646"/>
                  </a:solidFill>
                  <a:latin typeface="Bahnschrift Condensed" panose="020B0502040204020203" pitchFamily="34" charset="0"/>
                </a:rPr>
                <a:t>trận</a:t>
              </a:r>
              <a:r>
                <a:rPr lang="en-US" sz="2400" b="1" dirty="0">
                  <a:solidFill>
                    <a:srgbClr val="F79646"/>
                  </a:solidFill>
                  <a:latin typeface="Bahnschrift Condensed" panose="020B0502040204020203" pitchFamily="34" charset="0"/>
                </a:rPr>
                <a:t> năng lực </a:t>
              </a:r>
              <a:r>
                <a:rPr lang="en-US" sz="2400" b="1" dirty="0" err="1">
                  <a:solidFill>
                    <a:srgbClr val="F79646"/>
                  </a:solidFill>
                  <a:latin typeface="Bahnschrift Condensed" panose="020B0502040204020203" pitchFamily="34" charset="0"/>
                </a:rPr>
                <a:t>bài</a:t>
              </a:r>
              <a:r>
                <a:rPr lang="en-US" sz="2400" b="1" dirty="0">
                  <a:solidFill>
                    <a:srgbClr val="F79646"/>
                  </a:solidFill>
                  <a:latin typeface="Bahnschrift Condensed" panose="020B0502040204020203" pitchFamily="34" charset="0"/>
                </a:rPr>
                <a:t> ĐG3</a:t>
              </a:r>
            </a:p>
          </p:txBody>
        </p:sp>
      </p:grpSp>
      <p:grpSp>
        <p:nvGrpSpPr>
          <p:cNvPr id="232" name="Group 231">
            <a:extLst>
              <a:ext uri="{FF2B5EF4-FFF2-40B4-BE49-F238E27FC236}">
                <a16:creationId xmlns:a16="http://schemas.microsoft.com/office/drawing/2014/main" id="{7E07F70E-5C46-DA96-8E53-B5B90C9CF405}"/>
              </a:ext>
            </a:extLst>
          </p:cNvPr>
          <p:cNvGrpSpPr/>
          <p:nvPr/>
        </p:nvGrpSpPr>
        <p:grpSpPr>
          <a:xfrm>
            <a:off x="141753" y="3124315"/>
            <a:ext cx="4215405" cy="1096353"/>
            <a:chOff x="1122311" y="1630775"/>
            <a:chExt cx="7077584" cy="959476"/>
          </a:xfrm>
        </p:grpSpPr>
        <p:sp>
          <p:nvSpPr>
            <p:cNvPr id="233" name="TextBox 232">
              <a:extLst>
                <a:ext uri="{FF2B5EF4-FFF2-40B4-BE49-F238E27FC236}">
                  <a16:creationId xmlns:a16="http://schemas.microsoft.com/office/drawing/2014/main" id="{5A635094-4779-7CA0-B6F7-D829DEEE5FB7}"/>
                </a:ext>
              </a:extLst>
            </p:cNvPr>
            <p:cNvSpPr txBox="1"/>
            <p:nvPr/>
          </p:nvSpPr>
          <p:spPr>
            <a:xfrm>
              <a:off x="1122311" y="1630775"/>
              <a:ext cx="2139895" cy="404027"/>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CLO.1.1.1.3</a:t>
              </a:r>
            </a:p>
          </p:txBody>
        </p:sp>
        <p:sp>
          <p:nvSpPr>
            <p:cNvPr id="237" name="Star: 6 Points 399">
              <a:extLst>
                <a:ext uri="{FF2B5EF4-FFF2-40B4-BE49-F238E27FC236}">
                  <a16:creationId xmlns:a16="http://schemas.microsoft.com/office/drawing/2014/main" id="{BE3FD1FF-575D-D447-1F30-50603F3545E9}"/>
                </a:ext>
              </a:extLst>
            </p:cNvPr>
            <p:cNvSpPr/>
            <p:nvPr/>
          </p:nvSpPr>
          <p:spPr>
            <a:xfrm>
              <a:off x="8040202" y="2335087"/>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9" name="Group 238">
            <a:extLst>
              <a:ext uri="{FF2B5EF4-FFF2-40B4-BE49-F238E27FC236}">
                <a16:creationId xmlns:a16="http://schemas.microsoft.com/office/drawing/2014/main" id="{BF11A658-C7E3-A1E6-CF3A-F78D1BA5CA5E}"/>
              </a:ext>
            </a:extLst>
          </p:cNvPr>
          <p:cNvGrpSpPr/>
          <p:nvPr/>
        </p:nvGrpSpPr>
        <p:grpSpPr>
          <a:xfrm>
            <a:off x="152400" y="4507981"/>
            <a:ext cx="1938547" cy="529091"/>
            <a:chOff x="850455" y="4538776"/>
            <a:chExt cx="2863532" cy="529091"/>
          </a:xfrm>
        </p:grpSpPr>
        <p:grpSp>
          <p:nvGrpSpPr>
            <p:cNvPr id="242" name="Group 241">
              <a:extLst>
                <a:ext uri="{FF2B5EF4-FFF2-40B4-BE49-F238E27FC236}">
                  <a16:creationId xmlns:a16="http://schemas.microsoft.com/office/drawing/2014/main" id="{48F55F50-20DC-D7F0-D3DE-AC65822E6DB1}"/>
                </a:ext>
              </a:extLst>
            </p:cNvPr>
            <p:cNvGrpSpPr/>
            <p:nvPr/>
          </p:nvGrpSpPr>
          <p:grpSpPr>
            <a:xfrm>
              <a:off x="850455" y="4538776"/>
              <a:ext cx="2311076" cy="446276"/>
              <a:chOff x="1521667" y="4476851"/>
              <a:chExt cx="2311076" cy="446276"/>
            </a:xfrm>
          </p:grpSpPr>
          <p:sp>
            <p:nvSpPr>
              <p:cNvPr id="244" name="TextBox 243">
                <a:extLst>
                  <a:ext uri="{FF2B5EF4-FFF2-40B4-BE49-F238E27FC236}">
                    <a16:creationId xmlns:a16="http://schemas.microsoft.com/office/drawing/2014/main" id="{0BAEB81A-9F21-A3FB-016F-206AE74E1811}"/>
                  </a:ext>
                </a:extLst>
              </p:cNvPr>
              <p:cNvSpPr txBox="1"/>
              <p:nvPr/>
            </p:nvSpPr>
            <p:spPr>
              <a:xfrm>
                <a:off x="1605705" y="4476851"/>
                <a:ext cx="2046844" cy="446276"/>
              </a:xfrm>
              <a:prstGeom prst="rect">
                <a:avLst/>
              </a:prstGeom>
              <a:noFill/>
            </p:spPr>
            <p:txBody>
              <a:bodyPr wrap="square" rtlCol="0">
                <a:spAutoFit/>
              </a:bodyPr>
              <a:lstStyle/>
              <a:p>
                <a:r>
                  <a:rPr lang="en-US" sz="2300" b="1" dirty="0">
                    <a:solidFill>
                      <a:schemeClr val="accent5">
                        <a:lumMod val="75000"/>
                      </a:schemeClr>
                    </a:solidFill>
                    <a:latin typeface="Bahnschrift Condensed" panose="020B0502040204020203" pitchFamily="34" charset="0"/>
                  </a:rPr>
                  <a:t>CLO 1.1.1.1</a:t>
                </a:r>
              </a:p>
            </p:txBody>
          </p:sp>
          <p:cxnSp>
            <p:nvCxnSpPr>
              <p:cNvPr id="245" name="Straight Connector 244">
                <a:extLst>
                  <a:ext uri="{FF2B5EF4-FFF2-40B4-BE49-F238E27FC236}">
                    <a16:creationId xmlns:a16="http://schemas.microsoft.com/office/drawing/2014/main" id="{11B791E2-CC15-CC4C-A003-86EFEC8C525C}"/>
                  </a:ext>
                </a:extLst>
              </p:cNvPr>
              <p:cNvCxnSpPr>
                <a:cxnSpLocks/>
              </p:cNvCxnSpPr>
              <p:nvPr/>
            </p:nvCxnSpPr>
            <p:spPr>
              <a:xfrm>
                <a:off x="1521667" y="4900326"/>
                <a:ext cx="23110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41" name="Star: 6 Points 138">
              <a:extLst>
                <a:ext uri="{FF2B5EF4-FFF2-40B4-BE49-F238E27FC236}">
                  <a16:creationId xmlns:a16="http://schemas.microsoft.com/office/drawing/2014/main" id="{1D750CB7-6666-F891-F06D-983F3A6747AD}"/>
                </a:ext>
              </a:extLst>
            </p:cNvPr>
            <p:cNvSpPr/>
            <p:nvPr/>
          </p:nvSpPr>
          <p:spPr>
            <a:xfrm flipH="1">
              <a:off x="3471907" y="4799526"/>
              <a:ext cx="242080" cy="268341"/>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grpSp>
        <p:nvGrpSpPr>
          <p:cNvPr id="246" name="Group 245">
            <a:extLst>
              <a:ext uri="{FF2B5EF4-FFF2-40B4-BE49-F238E27FC236}">
                <a16:creationId xmlns:a16="http://schemas.microsoft.com/office/drawing/2014/main" id="{29BD24FC-FA1C-8461-64C0-0E9A0F79641C}"/>
              </a:ext>
            </a:extLst>
          </p:cNvPr>
          <p:cNvGrpSpPr/>
          <p:nvPr/>
        </p:nvGrpSpPr>
        <p:grpSpPr>
          <a:xfrm>
            <a:off x="158181" y="2651794"/>
            <a:ext cx="4438428" cy="587464"/>
            <a:chOff x="1238551" y="1607900"/>
            <a:chExt cx="5644802" cy="587464"/>
          </a:xfrm>
        </p:grpSpPr>
        <p:sp>
          <p:nvSpPr>
            <p:cNvPr id="247" name="TextBox 246">
              <a:extLst>
                <a:ext uri="{FF2B5EF4-FFF2-40B4-BE49-F238E27FC236}">
                  <a16:creationId xmlns:a16="http://schemas.microsoft.com/office/drawing/2014/main" id="{E92C8A2A-6683-547E-B701-B81A1C615EE0}"/>
                </a:ext>
              </a:extLst>
            </p:cNvPr>
            <p:cNvSpPr txBox="1"/>
            <p:nvPr/>
          </p:nvSpPr>
          <p:spPr>
            <a:xfrm>
              <a:off x="1301215" y="1607900"/>
              <a:ext cx="1954897" cy="461665"/>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CLO.2.2.1.1</a:t>
              </a:r>
            </a:p>
          </p:txBody>
        </p:sp>
        <p:grpSp>
          <p:nvGrpSpPr>
            <p:cNvPr id="248" name="Group 247">
              <a:extLst>
                <a:ext uri="{FF2B5EF4-FFF2-40B4-BE49-F238E27FC236}">
                  <a16:creationId xmlns:a16="http://schemas.microsoft.com/office/drawing/2014/main" id="{1B3604AE-8F6A-2635-E237-C854525DA945}"/>
                </a:ext>
              </a:extLst>
            </p:cNvPr>
            <p:cNvGrpSpPr/>
            <p:nvPr/>
          </p:nvGrpSpPr>
          <p:grpSpPr>
            <a:xfrm>
              <a:off x="1238551" y="1940200"/>
              <a:ext cx="5644802" cy="255164"/>
              <a:chOff x="1238551" y="1940200"/>
              <a:chExt cx="5644802" cy="255164"/>
            </a:xfrm>
          </p:grpSpPr>
          <p:cxnSp>
            <p:nvCxnSpPr>
              <p:cNvPr id="249" name="Straight Connector 248">
                <a:extLst>
                  <a:ext uri="{FF2B5EF4-FFF2-40B4-BE49-F238E27FC236}">
                    <a16:creationId xmlns:a16="http://schemas.microsoft.com/office/drawing/2014/main" id="{4CA02141-7FB5-1DAE-229F-2694522BE327}"/>
                  </a:ext>
                </a:extLst>
              </p:cNvPr>
              <p:cNvCxnSpPr>
                <a:cxnSpLocks/>
              </p:cNvCxnSpPr>
              <p:nvPr/>
            </p:nvCxnSpPr>
            <p:spPr>
              <a:xfrm flipV="1">
                <a:off x="1238551" y="2039802"/>
                <a:ext cx="2026079" cy="8512"/>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sp>
            <p:nvSpPr>
              <p:cNvPr id="251" name="Star: 6 Points 399">
                <a:extLst>
                  <a:ext uri="{FF2B5EF4-FFF2-40B4-BE49-F238E27FC236}">
                    <a16:creationId xmlns:a16="http://schemas.microsoft.com/office/drawing/2014/main" id="{8E000319-D700-9DF4-DF6C-7818C164B371}"/>
                  </a:ext>
                </a:extLst>
              </p:cNvPr>
              <p:cNvSpPr/>
              <p:nvPr/>
            </p:nvSpPr>
            <p:spPr>
              <a:xfrm>
                <a:off x="6723660" y="1940200"/>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cxnSp>
            <p:nvCxnSpPr>
              <p:cNvPr id="252" name="Straight Connector 251">
                <a:extLst>
                  <a:ext uri="{FF2B5EF4-FFF2-40B4-BE49-F238E27FC236}">
                    <a16:creationId xmlns:a16="http://schemas.microsoft.com/office/drawing/2014/main" id="{95B4FE13-91C5-FE42-EFFB-C39FEB91E414}"/>
                  </a:ext>
                </a:extLst>
              </p:cNvPr>
              <p:cNvCxnSpPr/>
              <p:nvPr/>
            </p:nvCxnSpPr>
            <p:spPr>
              <a:xfrm flipV="1">
                <a:off x="3427470" y="2043752"/>
                <a:ext cx="228601"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grpSp>
      </p:grpSp>
      <p:cxnSp>
        <p:nvCxnSpPr>
          <p:cNvPr id="263" name="Straight Connector 262">
            <a:extLst>
              <a:ext uri="{FF2B5EF4-FFF2-40B4-BE49-F238E27FC236}">
                <a16:creationId xmlns:a16="http://schemas.microsoft.com/office/drawing/2014/main" id="{C0E71925-DDD4-432D-EA21-E0387F2E0E5E}"/>
              </a:ext>
            </a:extLst>
          </p:cNvPr>
          <p:cNvCxnSpPr>
            <a:cxnSpLocks/>
          </p:cNvCxnSpPr>
          <p:nvPr/>
        </p:nvCxnSpPr>
        <p:spPr>
          <a:xfrm>
            <a:off x="2010664" y="4091769"/>
            <a:ext cx="2034768" cy="12169"/>
          </a:xfrm>
          <a:prstGeom prst="line">
            <a:avLst/>
          </a:prstGeom>
          <a:ln w="5715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BFDD3899-1AB9-FD0C-C797-975CA07415AD}"/>
              </a:ext>
            </a:extLst>
          </p:cNvPr>
          <p:cNvCxnSpPr/>
          <p:nvPr/>
        </p:nvCxnSpPr>
        <p:spPr>
          <a:xfrm flipV="1">
            <a:off x="1461256" y="4089726"/>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E2803543-9B54-7BE2-5EE7-54034AE528C9}"/>
              </a:ext>
            </a:extLst>
          </p:cNvPr>
          <p:cNvCxnSpPr>
            <a:cxnSpLocks/>
          </p:cNvCxnSpPr>
          <p:nvPr/>
        </p:nvCxnSpPr>
        <p:spPr>
          <a:xfrm>
            <a:off x="1836458" y="3561017"/>
            <a:ext cx="430884" cy="10145"/>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EC6A605F-3E33-E7F8-149D-FC15073949FC}"/>
              </a:ext>
            </a:extLst>
          </p:cNvPr>
          <p:cNvCxnSpPr>
            <a:cxnSpLocks/>
          </p:cNvCxnSpPr>
          <p:nvPr/>
        </p:nvCxnSpPr>
        <p:spPr>
          <a:xfrm>
            <a:off x="2035246" y="3561916"/>
            <a:ext cx="2008572" cy="28599"/>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76" name="Star: 6 Points 399">
            <a:extLst>
              <a:ext uri="{FF2B5EF4-FFF2-40B4-BE49-F238E27FC236}">
                <a16:creationId xmlns:a16="http://schemas.microsoft.com/office/drawing/2014/main" id="{CF19B33D-D62B-4364-0700-720C7AE6E944}"/>
              </a:ext>
            </a:extLst>
          </p:cNvPr>
          <p:cNvSpPr/>
          <p:nvPr/>
        </p:nvSpPr>
        <p:spPr>
          <a:xfrm>
            <a:off x="4345537" y="2432925"/>
            <a:ext cx="95113" cy="291565"/>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8" name="Group 277">
            <a:extLst>
              <a:ext uri="{FF2B5EF4-FFF2-40B4-BE49-F238E27FC236}">
                <a16:creationId xmlns:a16="http://schemas.microsoft.com/office/drawing/2014/main" id="{404E24D9-63CC-7779-1DFB-6F18794DA472}"/>
              </a:ext>
            </a:extLst>
          </p:cNvPr>
          <p:cNvGrpSpPr/>
          <p:nvPr/>
        </p:nvGrpSpPr>
        <p:grpSpPr>
          <a:xfrm>
            <a:off x="140390" y="4074523"/>
            <a:ext cx="6455643" cy="588734"/>
            <a:chOff x="480808" y="3174603"/>
            <a:chExt cx="5367442" cy="588734"/>
          </a:xfrm>
          <a:solidFill>
            <a:schemeClr val="bg1"/>
          </a:solidFill>
        </p:grpSpPr>
        <p:grpSp>
          <p:nvGrpSpPr>
            <p:cNvPr id="279" name="Group 278">
              <a:extLst>
                <a:ext uri="{FF2B5EF4-FFF2-40B4-BE49-F238E27FC236}">
                  <a16:creationId xmlns:a16="http://schemas.microsoft.com/office/drawing/2014/main" id="{1A7D417D-A7CF-182E-8BBD-8D63AE24E231}"/>
                </a:ext>
              </a:extLst>
            </p:cNvPr>
            <p:cNvGrpSpPr/>
            <p:nvPr/>
          </p:nvGrpSpPr>
          <p:grpSpPr>
            <a:xfrm>
              <a:off x="480808" y="3174603"/>
              <a:ext cx="5367442" cy="475588"/>
              <a:chOff x="986605" y="3070326"/>
              <a:chExt cx="5367442" cy="475588"/>
            </a:xfrm>
            <a:grpFill/>
          </p:grpSpPr>
          <p:sp>
            <p:nvSpPr>
              <p:cNvPr id="281" name="TextBox 280">
                <a:extLst>
                  <a:ext uri="{FF2B5EF4-FFF2-40B4-BE49-F238E27FC236}">
                    <a16:creationId xmlns:a16="http://schemas.microsoft.com/office/drawing/2014/main" id="{D64A50F9-59DF-689A-FBEA-D7A21C48AABA}"/>
                  </a:ext>
                </a:extLst>
              </p:cNvPr>
              <p:cNvSpPr txBox="1"/>
              <p:nvPr/>
            </p:nvSpPr>
            <p:spPr>
              <a:xfrm>
                <a:off x="1021540" y="3070326"/>
                <a:ext cx="1200366"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CLO.1.1.1.2</a:t>
                </a:r>
              </a:p>
            </p:txBody>
          </p:sp>
          <p:grpSp>
            <p:nvGrpSpPr>
              <p:cNvPr id="282" name="Group 281">
                <a:extLst>
                  <a:ext uri="{FF2B5EF4-FFF2-40B4-BE49-F238E27FC236}">
                    <a16:creationId xmlns:a16="http://schemas.microsoft.com/office/drawing/2014/main" id="{94774468-04D8-6118-A4FF-972C9B25F0BC}"/>
                  </a:ext>
                </a:extLst>
              </p:cNvPr>
              <p:cNvGrpSpPr/>
              <p:nvPr/>
            </p:nvGrpSpPr>
            <p:grpSpPr>
              <a:xfrm>
                <a:off x="986605" y="3522585"/>
                <a:ext cx="5367442" cy="23329"/>
                <a:chOff x="986605" y="3522585"/>
                <a:chExt cx="5367442" cy="23329"/>
              </a:xfrm>
              <a:grpFill/>
            </p:grpSpPr>
            <p:cxnSp>
              <p:nvCxnSpPr>
                <p:cNvPr id="283" name="Straight Connector 282">
                  <a:extLst>
                    <a:ext uri="{FF2B5EF4-FFF2-40B4-BE49-F238E27FC236}">
                      <a16:creationId xmlns:a16="http://schemas.microsoft.com/office/drawing/2014/main" id="{F2C8A9FF-C09B-BA41-4149-32144CE404B4}"/>
                    </a:ext>
                  </a:extLst>
                </p:cNvPr>
                <p:cNvCxnSpPr/>
                <p:nvPr/>
              </p:nvCxnSpPr>
              <p:spPr>
                <a:xfrm flipV="1">
                  <a:off x="6079727" y="3532010"/>
                  <a:ext cx="27432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DDB53D1-5994-638E-1041-9FABDA5AC406}"/>
                    </a:ext>
                  </a:extLst>
                </p:cNvPr>
                <p:cNvCxnSpPr>
                  <a:cxnSpLocks/>
                </p:cNvCxnSpPr>
                <p:nvPr/>
              </p:nvCxnSpPr>
              <p:spPr>
                <a:xfrm>
                  <a:off x="986605" y="3522585"/>
                  <a:ext cx="1315662" cy="15967"/>
                </a:xfrm>
                <a:prstGeom prst="line">
                  <a:avLst/>
                </a:prstGeom>
                <a:grp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F9BB0336-375E-F2C6-47C5-D790D5C5C25A}"/>
                    </a:ext>
                  </a:extLst>
                </p:cNvPr>
                <p:cNvCxnSpPr/>
                <p:nvPr/>
              </p:nvCxnSpPr>
              <p:spPr>
                <a:xfrm flipV="1">
                  <a:off x="2377449" y="3545914"/>
                  <a:ext cx="45720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sp>
          <p:nvSpPr>
            <p:cNvPr id="280" name="Star: 6 Points 402">
              <a:extLst>
                <a:ext uri="{FF2B5EF4-FFF2-40B4-BE49-F238E27FC236}">
                  <a16:creationId xmlns:a16="http://schemas.microsoft.com/office/drawing/2014/main" id="{719DCB94-37D3-3280-9A17-160F8C0B70B2}"/>
                </a:ext>
              </a:extLst>
            </p:cNvPr>
            <p:cNvSpPr/>
            <p:nvPr/>
          </p:nvSpPr>
          <p:spPr>
            <a:xfrm>
              <a:off x="5687671" y="3508173"/>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86" name="Straight Connector 285">
            <a:extLst>
              <a:ext uri="{FF2B5EF4-FFF2-40B4-BE49-F238E27FC236}">
                <a16:creationId xmlns:a16="http://schemas.microsoft.com/office/drawing/2014/main" id="{A11BE7B5-0D38-DE3F-6EFA-97C3CA0E92E7}"/>
              </a:ext>
            </a:extLst>
          </p:cNvPr>
          <p:cNvCxnSpPr>
            <a:cxnSpLocks/>
          </p:cNvCxnSpPr>
          <p:nvPr/>
        </p:nvCxnSpPr>
        <p:spPr>
          <a:xfrm>
            <a:off x="2009050" y="4556047"/>
            <a:ext cx="2034768" cy="12169"/>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A920DB1E-F72D-3AB5-6B25-85F706742463}"/>
              </a:ext>
            </a:extLst>
          </p:cNvPr>
          <p:cNvCxnSpPr/>
          <p:nvPr/>
        </p:nvCxnSpPr>
        <p:spPr>
          <a:xfrm flipV="1">
            <a:off x="4203998" y="4536065"/>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33B1507C-75CB-BFFF-AC05-6F21ED16B1F6}"/>
              </a:ext>
            </a:extLst>
          </p:cNvPr>
          <p:cNvCxnSpPr>
            <a:cxnSpLocks/>
          </p:cNvCxnSpPr>
          <p:nvPr/>
        </p:nvCxnSpPr>
        <p:spPr>
          <a:xfrm>
            <a:off x="4423228" y="4531874"/>
            <a:ext cx="1772088" cy="11051"/>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FC0A0BAD-8301-259C-13A7-BBEA8F8D4BF0}"/>
              </a:ext>
            </a:extLst>
          </p:cNvPr>
          <p:cNvCxnSpPr/>
          <p:nvPr/>
        </p:nvCxnSpPr>
        <p:spPr>
          <a:xfrm flipV="1">
            <a:off x="6111177" y="3584430"/>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6404CD2B-A10B-9855-53D3-EB39489DFEE3}"/>
              </a:ext>
            </a:extLst>
          </p:cNvPr>
          <p:cNvCxnSpPr>
            <a:cxnSpLocks/>
          </p:cNvCxnSpPr>
          <p:nvPr/>
        </p:nvCxnSpPr>
        <p:spPr>
          <a:xfrm>
            <a:off x="4440650" y="3590515"/>
            <a:ext cx="1815171" cy="0"/>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91" name="Star: 6 Points 402">
            <a:extLst>
              <a:ext uri="{FF2B5EF4-FFF2-40B4-BE49-F238E27FC236}">
                <a16:creationId xmlns:a16="http://schemas.microsoft.com/office/drawing/2014/main" id="{1FD6FB02-0DC3-B2DA-C74B-BD7268BDFF90}"/>
              </a:ext>
            </a:extLst>
          </p:cNvPr>
          <p:cNvSpPr/>
          <p:nvPr/>
        </p:nvSpPr>
        <p:spPr>
          <a:xfrm>
            <a:off x="6549203" y="3440418"/>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extBox 291">
            <a:extLst>
              <a:ext uri="{FF2B5EF4-FFF2-40B4-BE49-F238E27FC236}">
                <a16:creationId xmlns:a16="http://schemas.microsoft.com/office/drawing/2014/main" id="{790D8789-D669-8118-C40D-C18EB78EA96A}"/>
              </a:ext>
            </a:extLst>
          </p:cNvPr>
          <p:cNvSpPr txBox="1"/>
          <p:nvPr/>
        </p:nvSpPr>
        <p:spPr>
          <a:xfrm>
            <a:off x="198862" y="3627906"/>
            <a:ext cx="1443727" cy="461665"/>
          </a:xfrm>
          <a:prstGeom prst="rect">
            <a:avLst/>
          </a:prstGeom>
          <a:noFill/>
          <a:ln>
            <a:noFill/>
          </a:ln>
        </p:spPr>
        <p:txBody>
          <a:bodyPr wrap="square" rtlCol="0">
            <a:spAutoFit/>
          </a:bodyPr>
          <a:lstStyle/>
          <a:p>
            <a:r>
              <a:rPr lang="en-US" sz="2400" b="1" dirty="0">
                <a:solidFill>
                  <a:srgbClr val="92D14F"/>
                </a:solidFill>
                <a:latin typeface="Bahnschrift Condensed" panose="020B0502040204020203" pitchFamily="34" charset="0"/>
              </a:rPr>
              <a:t>CLO.2.1.1.1</a:t>
            </a:r>
          </a:p>
        </p:txBody>
      </p:sp>
      <p:cxnSp>
        <p:nvCxnSpPr>
          <p:cNvPr id="293" name="Straight Connector 292">
            <a:extLst>
              <a:ext uri="{FF2B5EF4-FFF2-40B4-BE49-F238E27FC236}">
                <a16:creationId xmlns:a16="http://schemas.microsoft.com/office/drawing/2014/main" id="{FA2FA6A7-63B7-3D72-BFAB-7AC3B2A54AEC}"/>
              </a:ext>
            </a:extLst>
          </p:cNvPr>
          <p:cNvCxnSpPr>
            <a:cxnSpLocks/>
          </p:cNvCxnSpPr>
          <p:nvPr/>
        </p:nvCxnSpPr>
        <p:spPr>
          <a:xfrm>
            <a:off x="146740" y="4079114"/>
            <a:ext cx="1573955" cy="16651"/>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3441669-43C5-FA4D-6917-E1B054346930}"/>
              </a:ext>
            </a:extLst>
          </p:cNvPr>
          <p:cNvCxnSpPr>
            <a:cxnSpLocks/>
          </p:cNvCxnSpPr>
          <p:nvPr/>
        </p:nvCxnSpPr>
        <p:spPr>
          <a:xfrm flipV="1">
            <a:off x="3697025" y="4101868"/>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D41959FF-FF52-8907-ACF3-F9796735B977}"/>
              </a:ext>
            </a:extLst>
          </p:cNvPr>
          <p:cNvCxnSpPr>
            <a:cxnSpLocks/>
          </p:cNvCxnSpPr>
          <p:nvPr/>
        </p:nvCxnSpPr>
        <p:spPr>
          <a:xfrm>
            <a:off x="152400" y="3545998"/>
            <a:ext cx="1564402" cy="15918"/>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4DF62146-2D31-7908-2CE1-6961988077AD}"/>
              </a:ext>
            </a:extLst>
          </p:cNvPr>
          <p:cNvCxnSpPr>
            <a:cxnSpLocks/>
          </p:cNvCxnSpPr>
          <p:nvPr/>
        </p:nvCxnSpPr>
        <p:spPr>
          <a:xfrm>
            <a:off x="2050904" y="3072137"/>
            <a:ext cx="2034768" cy="12169"/>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sp>
        <p:nvSpPr>
          <p:cNvPr id="306" name="TextBox 305">
            <a:extLst>
              <a:ext uri="{FF2B5EF4-FFF2-40B4-BE49-F238E27FC236}">
                <a16:creationId xmlns:a16="http://schemas.microsoft.com/office/drawing/2014/main" id="{61479B1B-4092-9751-09A3-FA534E99D279}"/>
              </a:ext>
            </a:extLst>
          </p:cNvPr>
          <p:cNvSpPr txBox="1"/>
          <p:nvPr/>
        </p:nvSpPr>
        <p:spPr>
          <a:xfrm>
            <a:off x="223899" y="2098175"/>
            <a:ext cx="1336595" cy="461665"/>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CLO.3.2.1.1</a:t>
            </a:r>
          </a:p>
        </p:txBody>
      </p:sp>
      <p:cxnSp>
        <p:nvCxnSpPr>
          <p:cNvPr id="307" name="Straight Connector 306">
            <a:extLst>
              <a:ext uri="{FF2B5EF4-FFF2-40B4-BE49-F238E27FC236}">
                <a16:creationId xmlns:a16="http://schemas.microsoft.com/office/drawing/2014/main" id="{69067876-F009-742E-8758-0EBB7819AEE4}"/>
              </a:ext>
            </a:extLst>
          </p:cNvPr>
          <p:cNvCxnSpPr/>
          <p:nvPr/>
        </p:nvCxnSpPr>
        <p:spPr>
          <a:xfrm flipV="1">
            <a:off x="1833883" y="2545032"/>
            <a:ext cx="156298"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B96F113E-C74A-D8E8-E9B7-19ABDAD5797E}"/>
              </a:ext>
            </a:extLst>
          </p:cNvPr>
          <p:cNvCxnSpPr>
            <a:cxnSpLocks/>
          </p:cNvCxnSpPr>
          <p:nvPr/>
        </p:nvCxnSpPr>
        <p:spPr>
          <a:xfrm>
            <a:off x="132161" y="2567065"/>
            <a:ext cx="1613091" cy="1714"/>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4C55716C-CF7F-6CBC-B989-1FDF50638C9C}"/>
              </a:ext>
            </a:extLst>
          </p:cNvPr>
          <p:cNvCxnSpPr>
            <a:cxnSpLocks/>
          </p:cNvCxnSpPr>
          <p:nvPr/>
        </p:nvCxnSpPr>
        <p:spPr>
          <a:xfrm>
            <a:off x="2051900" y="2559840"/>
            <a:ext cx="1696390" cy="8939"/>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4BA5CF16-19F2-0CB4-ABCE-3DF9D067AACB}"/>
              </a:ext>
            </a:extLst>
          </p:cNvPr>
          <p:cNvCxnSpPr/>
          <p:nvPr/>
        </p:nvCxnSpPr>
        <p:spPr>
          <a:xfrm flipV="1">
            <a:off x="3817851" y="2564680"/>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AD012E64-138C-A50D-EC53-DB036B7C759A}"/>
              </a:ext>
            </a:extLst>
          </p:cNvPr>
          <p:cNvCxnSpPr>
            <a:cxnSpLocks/>
          </p:cNvCxnSpPr>
          <p:nvPr/>
        </p:nvCxnSpPr>
        <p:spPr>
          <a:xfrm>
            <a:off x="4205678" y="3570903"/>
            <a:ext cx="357142" cy="13537"/>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4739660A-78B4-47F0-1533-D70E926CB422}"/>
              </a:ext>
            </a:extLst>
          </p:cNvPr>
          <p:cNvCxnSpPr/>
          <p:nvPr/>
        </p:nvCxnSpPr>
        <p:spPr>
          <a:xfrm flipV="1">
            <a:off x="3946107" y="3084306"/>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2F5D2FE4-E556-E379-5220-6B8B7F7689E4}"/>
              </a:ext>
            </a:extLst>
          </p:cNvPr>
          <p:cNvCxnSpPr>
            <a:cxnSpLocks/>
          </p:cNvCxnSpPr>
          <p:nvPr/>
        </p:nvCxnSpPr>
        <p:spPr>
          <a:xfrm flipV="1">
            <a:off x="1459158" y="4932318"/>
            <a:ext cx="549892" cy="0"/>
          </a:xfrm>
          <a:prstGeom prst="line">
            <a:avLst/>
          </a:prstGeom>
          <a:ln w="57150">
            <a:solidFill>
              <a:srgbClr val="4F81BD"/>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84078ABB-CC6F-EF88-A81C-DDDB60C3B8B8}"/>
              </a:ext>
            </a:extLst>
          </p:cNvPr>
          <p:cNvGrpSpPr/>
          <p:nvPr/>
        </p:nvGrpSpPr>
        <p:grpSpPr>
          <a:xfrm>
            <a:off x="229869" y="5425414"/>
            <a:ext cx="7948258" cy="473212"/>
            <a:chOff x="325120" y="5933441"/>
            <a:chExt cx="9896936" cy="813005"/>
          </a:xfrm>
        </p:grpSpPr>
        <p:sp>
          <p:nvSpPr>
            <p:cNvPr id="4" name="Arrow: Right 23">
              <a:extLst>
                <a:ext uri="{FF2B5EF4-FFF2-40B4-BE49-F238E27FC236}">
                  <a16:creationId xmlns:a16="http://schemas.microsoft.com/office/drawing/2014/main" id="{C82D4215-588F-F6CF-B814-663552475066}"/>
                </a:ext>
              </a:extLst>
            </p:cNvPr>
            <p:cNvSpPr/>
            <p:nvPr/>
          </p:nvSpPr>
          <p:spPr>
            <a:xfrm>
              <a:off x="325120" y="5933441"/>
              <a:ext cx="9322512" cy="297580"/>
            </a:xfrm>
            <a:prstGeom prst="rightArrow">
              <a:avLst/>
            </a:prstGeom>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DA46EF4C-BE73-C26A-6213-F8DBC0B7DAEE}"/>
                </a:ext>
              </a:extLst>
            </p:cNvPr>
            <p:cNvSpPr txBox="1"/>
            <p:nvPr/>
          </p:nvSpPr>
          <p:spPr>
            <a:xfrm>
              <a:off x="8963378" y="6223226"/>
              <a:ext cx="1258678" cy="523220"/>
            </a:xfrm>
            <a:prstGeom prst="rect">
              <a:avLst/>
            </a:prstGeom>
            <a:noFill/>
          </p:spPr>
          <p:txBody>
            <a:bodyPr wrap="none" rtlCol="0">
              <a:spAutoFit/>
            </a:bodyPr>
            <a:lstStyle/>
            <a:p>
              <a:r>
                <a:rPr lang="en-US" sz="2800" dirty="0" err="1">
                  <a:latin typeface="Bahnschrift Condensed" panose="020B0502040204020203" pitchFamily="34" charset="0"/>
                </a:rPr>
                <a:t>Thời</a:t>
              </a:r>
              <a:r>
                <a:rPr lang="en-US" sz="2800" dirty="0">
                  <a:latin typeface="Bahnschrift Condensed" panose="020B0502040204020203" pitchFamily="34" charset="0"/>
                </a:rPr>
                <a:t> </a:t>
              </a:r>
              <a:r>
                <a:rPr lang="en-US" sz="2800" dirty="0" err="1">
                  <a:latin typeface="Bahnschrift Condensed" panose="020B0502040204020203" pitchFamily="34" charset="0"/>
                </a:rPr>
                <a:t>gian</a:t>
              </a:r>
              <a:endParaRPr lang="en-US" sz="2800" dirty="0">
                <a:latin typeface="Bahnschrift Condensed" panose="020B0502040204020203" pitchFamily="34" charset="0"/>
              </a:endParaRPr>
            </a:p>
          </p:txBody>
        </p:sp>
      </p:grpSp>
      <p:grpSp>
        <p:nvGrpSpPr>
          <p:cNvPr id="6" name="Group 5">
            <a:extLst>
              <a:ext uri="{FF2B5EF4-FFF2-40B4-BE49-F238E27FC236}">
                <a16:creationId xmlns:a16="http://schemas.microsoft.com/office/drawing/2014/main" id="{4EEDE09A-02C8-F59B-D3E0-6CD712D4EC5B}"/>
              </a:ext>
            </a:extLst>
          </p:cNvPr>
          <p:cNvGrpSpPr/>
          <p:nvPr/>
        </p:nvGrpSpPr>
        <p:grpSpPr>
          <a:xfrm>
            <a:off x="4129559" y="5591926"/>
            <a:ext cx="2102521" cy="588087"/>
            <a:chOff x="5642277" y="5432125"/>
            <a:chExt cx="2632986" cy="1010366"/>
          </a:xfrm>
        </p:grpSpPr>
        <p:sp>
          <p:nvSpPr>
            <p:cNvPr id="7" name="TextBox 6">
              <a:extLst>
                <a:ext uri="{FF2B5EF4-FFF2-40B4-BE49-F238E27FC236}">
                  <a16:creationId xmlns:a16="http://schemas.microsoft.com/office/drawing/2014/main" id="{DFB1483A-E16B-D974-3161-EB48D10BCBC4}"/>
                </a:ext>
              </a:extLst>
            </p:cNvPr>
            <p:cNvSpPr txBox="1"/>
            <p:nvPr/>
          </p:nvSpPr>
          <p:spPr>
            <a:xfrm>
              <a:off x="5929760" y="5755080"/>
              <a:ext cx="2241223" cy="687411"/>
            </a:xfrm>
            <a:prstGeom prst="rect">
              <a:avLst/>
            </a:prstGeom>
            <a:noFill/>
            <a:ln>
              <a:noFill/>
            </a:ln>
          </p:spPr>
          <p:txBody>
            <a:bodyPr wrap="square">
              <a:spAutoFit/>
            </a:bodyPr>
            <a:lstStyle/>
            <a:p>
              <a:pPr algn="ctr" defTabSz="1219170"/>
              <a:r>
                <a:rPr lang="en-US" sz="2000" b="1" dirty="0">
                  <a:solidFill>
                    <a:schemeClr val="accent2"/>
                  </a:solidFill>
                  <a:latin typeface="Bahnschrift Condensed" panose="020B0502040204020203" pitchFamily="34" charset="0"/>
                </a:rPr>
                <a:t>NDDH CLO.1.1.1.3</a:t>
              </a:r>
              <a:endParaRPr lang="en-US" sz="2000" dirty="0">
                <a:solidFill>
                  <a:schemeClr val="accent2"/>
                </a:solidFill>
                <a:latin typeface="Calibri"/>
              </a:endParaRPr>
            </a:p>
          </p:txBody>
        </p:sp>
        <p:sp>
          <p:nvSpPr>
            <p:cNvPr id="8" name="Left Brace 7">
              <a:extLst>
                <a:ext uri="{FF2B5EF4-FFF2-40B4-BE49-F238E27FC236}">
                  <a16:creationId xmlns:a16="http://schemas.microsoft.com/office/drawing/2014/main" id="{D239D0D9-297F-9A27-A49A-8F48A950AEBC}"/>
                </a:ext>
              </a:extLst>
            </p:cNvPr>
            <p:cNvSpPr/>
            <p:nvPr/>
          </p:nvSpPr>
          <p:spPr>
            <a:xfrm rot="16200000">
              <a:off x="6772487" y="4301915"/>
              <a:ext cx="372566" cy="2632986"/>
            </a:xfrm>
            <a:prstGeom prst="leftBrace">
              <a:avLst>
                <a:gd name="adj1" fmla="val 64765"/>
                <a:gd name="adj2" fmla="val 51522"/>
              </a:avLst>
            </a:prstGeom>
            <a:ln w="3810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2C4E4F05-4CD2-C738-D499-19FF6D85D1F7}"/>
              </a:ext>
            </a:extLst>
          </p:cNvPr>
          <p:cNvGrpSpPr/>
          <p:nvPr/>
        </p:nvGrpSpPr>
        <p:grpSpPr>
          <a:xfrm>
            <a:off x="1854924" y="5588912"/>
            <a:ext cx="2230766" cy="1201218"/>
            <a:chOff x="3093783" y="5459732"/>
            <a:chExt cx="2450001" cy="2063761"/>
          </a:xfrm>
        </p:grpSpPr>
        <p:sp>
          <p:nvSpPr>
            <p:cNvPr id="10" name="TextBox 9">
              <a:extLst>
                <a:ext uri="{FF2B5EF4-FFF2-40B4-BE49-F238E27FC236}">
                  <a16:creationId xmlns:a16="http://schemas.microsoft.com/office/drawing/2014/main" id="{C6D90DA1-4528-FAEC-8A34-158721FAD36E}"/>
                </a:ext>
              </a:extLst>
            </p:cNvPr>
            <p:cNvSpPr txBox="1"/>
            <p:nvPr/>
          </p:nvSpPr>
          <p:spPr>
            <a:xfrm>
              <a:off x="3198282" y="5778526"/>
              <a:ext cx="2241223" cy="1744967"/>
            </a:xfrm>
            <a:prstGeom prst="rect">
              <a:avLst/>
            </a:prstGeom>
            <a:noFill/>
            <a:ln>
              <a:noFill/>
            </a:ln>
          </p:spPr>
          <p:txBody>
            <a:bodyPr wrap="square">
              <a:spAutoFit/>
            </a:bodyPr>
            <a:lstStyle/>
            <a:p>
              <a:pPr algn="ctr" defTabSz="1219170"/>
              <a:r>
                <a:rPr lang="en-US" sz="2000" b="1" dirty="0">
                  <a:solidFill>
                    <a:srgbClr val="00B050"/>
                  </a:solidFill>
                  <a:latin typeface="Bahnschrift Condensed" panose="020B0502040204020203" pitchFamily="34" charset="0"/>
                </a:rPr>
                <a:t>NDDH CLO1.1.1.2; CLO2.1.1.1; CLO2.2.1.1; CLO3.2.1.1</a:t>
              </a:r>
              <a:endParaRPr lang="en-US" sz="2000" dirty="0">
                <a:solidFill>
                  <a:srgbClr val="00B050"/>
                </a:solidFill>
                <a:latin typeface="Calibri"/>
              </a:endParaRPr>
            </a:p>
          </p:txBody>
        </p:sp>
        <p:sp>
          <p:nvSpPr>
            <p:cNvPr id="11" name="Left Brace 10">
              <a:extLst>
                <a:ext uri="{FF2B5EF4-FFF2-40B4-BE49-F238E27FC236}">
                  <a16:creationId xmlns:a16="http://schemas.microsoft.com/office/drawing/2014/main" id="{E1A8504B-B934-8E55-DCD7-4CBA63AFE64D}"/>
                </a:ext>
              </a:extLst>
            </p:cNvPr>
            <p:cNvSpPr/>
            <p:nvPr/>
          </p:nvSpPr>
          <p:spPr>
            <a:xfrm rot="16200000">
              <a:off x="4134581" y="4418934"/>
              <a:ext cx="368406" cy="2450001"/>
            </a:xfrm>
            <a:prstGeom prst="leftBrace">
              <a:avLst>
                <a:gd name="adj1" fmla="val 64765"/>
                <a:gd name="adj2" fmla="val 51522"/>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5A2E070-B400-F3B7-D10D-DCFAC22308B4}"/>
              </a:ext>
            </a:extLst>
          </p:cNvPr>
          <p:cNvGrpSpPr/>
          <p:nvPr/>
        </p:nvGrpSpPr>
        <p:grpSpPr>
          <a:xfrm>
            <a:off x="254910" y="5581540"/>
            <a:ext cx="1541116" cy="566654"/>
            <a:chOff x="817266" y="5455572"/>
            <a:chExt cx="2241223" cy="973543"/>
          </a:xfrm>
        </p:grpSpPr>
        <p:sp>
          <p:nvSpPr>
            <p:cNvPr id="13" name="TextBox 12">
              <a:extLst>
                <a:ext uri="{FF2B5EF4-FFF2-40B4-BE49-F238E27FC236}">
                  <a16:creationId xmlns:a16="http://schemas.microsoft.com/office/drawing/2014/main" id="{00B7671E-44C3-D69E-7F2E-0EDD3852FFB7}"/>
                </a:ext>
              </a:extLst>
            </p:cNvPr>
            <p:cNvSpPr txBox="1"/>
            <p:nvPr/>
          </p:nvSpPr>
          <p:spPr>
            <a:xfrm>
              <a:off x="817266" y="5741704"/>
              <a:ext cx="2083529" cy="687411"/>
            </a:xfrm>
            <a:prstGeom prst="rect">
              <a:avLst/>
            </a:prstGeom>
            <a:noFill/>
            <a:ln>
              <a:noFill/>
            </a:ln>
          </p:spPr>
          <p:txBody>
            <a:bodyPr wrap="square">
              <a:spAutoFit/>
            </a:bodyPr>
            <a:lstStyle/>
            <a:p>
              <a:pPr algn="ctr" defTabSz="1219170"/>
              <a:r>
                <a:rPr lang="en-US" sz="2000" b="1" dirty="0">
                  <a:solidFill>
                    <a:schemeClr val="accent1"/>
                  </a:solidFill>
                  <a:latin typeface="Bahnschrift Condensed" panose="020B0502040204020203" pitchFamily="34" charset="0"/>
                </a:rPr>
                <a:t>NDDH CLO.1.1.1.1</a:t>
              </a:r>
              <a:endParaRPr lang="en-US" sz="2000" dirty="0">
                <a:solidFill>
                  <a:schemeClr val="accent1"/>
                </a:solidFill>
                <a:latin typeface="Calibri"/>
              </a:endParaRPr>
            </a:p>
          </p:txBody>
        </p:sp>
        <p:sp>
          <p:nvSpPr>
            <p:cNvPr id="14" name="Left Brace 13">
              <a:extLst>
                <a:ext uri="{FF2B5EF4-FFF2-40B4-BE49-F238E27FC236}">
                  <a16:creationId xmlns:a16="http://schemas.microsoft.com/office/drawing/2014/main" id="{788C1B34-B774-DCDC-36DC-1282EEC9C47A}"/>
                </a:ext>
              </a:extLst>
            </p:cNvPr>
            <p:cNvSpPr/>
            <p:nvPr/>
          </p:nvSpPr>
          <p:spPr>
            <a:xfrm rot="16200000">
              <a:off x="1752247" y="4520591"/>
              <a:ext cx="371261" cy="2241223"/>
            </a:xfrm>
            <a:prstGeom prst="leftBrace">
              <a:avLst>
                <a:gd name="adj1" fmla="val 64765"/>
                <a:gd name="adj2" fmla="val 51522"/>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spTree>
    <p:extLst>
      <p:ext uri="{BB962C8B-B14F-4D97-AF65-F5344CB8AC3E}">
        <p14:creationId xmlns:p14="http://schemas.microsoft.com/office/powerpoint/2010/main" val="105653760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2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1651AB8-D2B3-F13F-92ED-0A6837F1D3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E359237-E1C1-CDCC-C998-2DAC44DD85B4}"/>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A0343AEA-4F72-BA57-088A-240E5CEA0BBC}"/>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13B27439-B97A-A12C-9E4C-F9BF0A71978E}"/>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82E13A11-49AA-AB70-52DE-E05676228CB6}"/>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814481B4-DDCE-4DF6-08D1-C4644114B5EE}"/>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B5BAE637-7DC9-D102-CC97-03E76EA52D62}"/>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90656924-26B4-999A-27D6-DD4BAEB70729}"/>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B026CC76-8A32-8DA8-F9C4-625F42AA4ECE}"/>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F465571E-BF32-A821-8841-BA30833DB6B4}"/>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Đo</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lường</a:t>
              </a:r>
              <a:r>
                <a:rPr lang="en-US" sz="1875" b="1" dirty="0">
                  <a:solidFill>
                    <a:srgbClr val="FF0000"/>
                  </a:solidFill>
                  <a:latin typeface="Bahnschrift Condensed" panose="020B0502040204020203" pitchFamily="34" charset="0"/>
                </a:rPr>
                <a:t> kết quả</a:t>
              </a:r>
              <a:endParaRPr lang="en-US" sz="1875" dirty="0">
                <a:solidFill>
                  <a:srgbClr val="FF0000"/>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DBAE8A49-6D56-B370-00E0-98B12227C254}"/>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0CD14B76-C6F2-89A6-7A5D-F63074F012A7}"/>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B6FE5D74-3F94-F963-BFD3-8B7501029816}"/>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C52DFBE9-75F8-9927-27F4-9A7B764C8E2E}"/>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80130904-ED95-B000-0147-6AE172273CF2}"/>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8540A04A-188B-6E3B-6FAA-C41A67CDF9F0}"/>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7D71FAA9-6FDE-83BB-DA60-C06EBAF4787D}"/>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71C8EF36-2CA6-2744-0B25-6089FD484122}"/>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3268745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2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76D137D-FA3E-1C0C-ABE0-ACEACE6D29C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0A9C64B-1076-233B-8DEC-EEA6DC86B393}"/>
              </a:ext>
            </a:extLst>
          </p:cNvPr>
          <p:cNvSpPr>
            <a:spLocks noGrp="1"/>
          </p:cNvSpPr>
          <p:nvPr>
            <p:ph type="title"/>
          </p:nvPr>
        </p:nvSpPr>
        <p:spPr/>
        <p:txBody>
          <a:bodyPr/>
          <a:lstStyle/>
          <a:p>
            <a:r>
              <a:rPr lang="en-VN"/>
              <a:t>BƯỚC 3: ĐO LƯỜNG KẾT QUẢ</a:t>
            </a:r>
          </a:p>
        </p:txBody>
      </p:sp>
      <p:pic>
        <p:nvPicPr>
          <p:cNvPr id="3" name="Picture 2">
            <a:extLst>
              <a:ext uri="{FF2B5EF4-FFF2-40B4-BE49-F238E27FC236}">
                <a16:creationId xmlns:a16="http://schemas.microsoft.com/office/drawing/2014/main" id="{C2F0157E-E06E-A9D0-DF53-1B340DBC0543}"/>
              </a:ext>
            </a:extLst>
          </p:cNvPr>
          <p:cNvPicPr>
            <a:picLocks noChangeAspect="1"/>
          </p:cNvPicPr>
          <p:nvPr/>
        </p:nvPicPr>
        <p:blipFill>
          <a:blip r:embed="rId2"/>
          <a:stretch>
            <a:fillRect/>
          </a:stretch>
        </p:blipFill>
        <p:spPr>
          <a:xfrm>
            <a:off x="411834" y="1801684"/>
            <a:ext cx="8320331" cy="4339624"/>
          </a:xfrm>
          <a:prstGeom prst="rect">
            <a:avLst/>
          </a:prstGeom>
        </p:spPr>
      </p:pic>
      <p:sp>
        <p:nvSpPr>
          <p:cNvPr id="4" name="TextBox 3">
            <a:extLst>
              <a:ext uri="{FF2B5EF4-FFF2-40B4-BE49-F238E27FC236}">
                <a16:creationId xmlns:a16="http://schemas.microsoft.com/office/drawing/2014/main" id="{9A18E681-37DF-5BE2-2DCB-4F226212B1E9}"/>
              </a:ext>
            </a:extLst>
          </p:cNvPr>
          <p:cNvSpPr txBox="1"/>
          <p:nvPr/>
        </p:nvSpPr>
        <p:spPr>
          <a:xfrm>
            <a:off x="2100649" y="1248031"/>
            <a:ext cx="5399901" cy="461665"/>
          </a:xfrm>
          <a:prstGeom prst="rect">
            <a:avLst/>
          </a:prstGeom>
          <a:noFill/>
        </p:spPr>
        <p:txBody>
          <a:bodyPr wrap="square" rtlCol="0">
            <a:spAutoFit/>
          </a:bodyPr>
          <a:lstStyle/>
          <a:p>
            <a:pPr algn="ctr"/>
            <a:r>
              <a:rPr lang="en-VN" sz="2400"/>
              <a:t>Điểm số và điểm năng lực của từng CLO</a:t>
            </a:r>
          </a:p>
        </p:txBody>
      </p:sp>
    </p:spTree>
    <p:extLst>
      <p:ext uri="{BB962C8B-B14F-4D97-AF65-F5344CB8AC3E}">
        <p14:creationId xmlns:p14="http://schemas.microsoft.com/office/powerpoint/2010/main" val="32845841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2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grpSp>
        <p:nvGrpSpPr>
          <p:cNvPr id="5" name="Group 4">
            <a:extLst>
              <a:ext uri="{FF2B5EF4-FFF2-40B4-BE49-F238E27FC236}">
                <a16:creationId xmlns:a16="http://schemas.microsoft.com/office/drawing/2014/main" id="{6E90C41D-6EC6-EE3D-9289-4D7B2F958B20}"/>
              </a:ext>
            </a:extLst>
          </p:cNvPr>
          <p:cNvGrpSpPr/>
          <p:nvPr/>
        </p:nvGrpSpPr>
        <p:grpSpPr>
          <a:xfrm>
            <a:off x="152400" y="3717459"/>
            <a:ext cx="8897192" cy="344649"/>
            <a:chOff x="0" y="0"/>
            <a:chExt cx="21287749" cy="919064"/>
          </a:xfrm>
        </p:grpSpPr>
        <p:grpSp>
          <p:nvGrpSpPr>
            <p:cNvPr id="6" name="Group 5">
              <a:extLst>
                <a:ext uri="{FF2B5EF4-FFF2-40B4-BE49-F238E27FC236}">
                  <a16:creationId xmlns:a16="http://schemas.microsoft.com/office/drawing/2014/main" id="{F1001D22-33A0-07AD-2DA4-75DB08C38C10}"/>
                </a:ext>
              </a:extLst>
            </p:cNvPr>
            <p:cNvGrpSpPr/>
            <p:nvPr/>
          </p:nvGrpSpPr>
          <p:grpSpPr>
            <a:xfrm>
              <a:off x="0" y="295362"/>
              <a:ext cx="21287749" cy="313643"/>
              <a:chOff x="0" y="0"/>
              <a:chExt cx="41769988" cy="635000"/>
            </a:xfrm>
          </p:grpSpPr>
          <p:sp>
            <p:nvSpPr>
              <p:cNvPr id="9" name="Freeform 6">
                <a:extLst>
                  <a:ext uri="{FF2B5EF4-FFF2-40B4-BE49-F238E27FC236}">
                    <a16:creationId xmlns:a16="http://schemas.microsoft.com/office/drawing/2014/main" id="{79290063-998D-D190-5975-0F33B206156B}"/>
                  </a:ext>
                </a:extLst>
              </p:cNvPr>
              <p:cNvSpPr/>
              <p:nvPr/>
            </p:nvSpPr>
            <p:spPr>
              <a:xfrm>
                <a:off x="-16002" y="212852"/>
                <a:ext cx="41801991" cy="209296"/>
              </a:xfrm>
              <a:custGeom>
                <a:avLst/>
                <a:gdLst/>
                <a:ahLst/>
                <a:cxnLst/>
                <a:rect l="l" t="t" r="r" b="b"/>
                <a:pathLst>
                  <a:path w="41801991" h="209296">
                    <a:moveTo>
                      <a:pt x="41679183" y="9398"/>
                    </a:moveTo>
                    <a:lnTo>
                      <a:pt x="39109876" y="9398"/>
                    </a:lnTo>
                    <a:lnTo>
                      <a:pt x="28343981" y="9398"/>
                    </a:lnTo>
                    <a:lnTo>
                      <a:pt x="15281531" y="9398"/>
                    </a:lnTo>
                    <a:lnTo>
                      <a:pt x="3986883" y="9398"/>
                    </a:lnTo>
                    <a:cubicBezTo>
                      <a:pt x="2161060" y="9398"/>
                      <a:pt x="381000" y="0"/>
                      <a:pt x="133350" y="9398"/>
                    </a:cubicBezTo>
                    <a:cubicBezTo>
                      <a:pt x="129794" y="9525"/>
                      <a:pt x="126365" y="9398"/>
                      <a:pt x="122809" y="9398"/>
                    </a:cubicBezTo>
                    <a:cubicBezTo>
                      <a:pt x="254" y="9398"/>
                      <a:pt x="0" y="199898"/>
                      <a:pt x="122809" y="199898"/>
                    </a:cubicBezTo>
                    <a:lnTo>
                      <a:pt x="2941551" y="199898"/>
                    </a:lnTo>
                    <a:lnTo>
                      <a:pt x="13707448" y="199898"/>
                    </a:lnTo>
                    <a:lnTo>
                      <a:pt x="26769898" y="199898"/>
                    </a:lnTo>
                    <a:lnTo>
                      <a:pt x="38064545" y="199898"/>
                    </a:lnTo>
                    <a:cubicBezTo>
                      <a:pt x="39890368" y="199898"/>
                      <a:pt x="41420991" y="209296"/>
                      <a:pt x="41668641" y="199898"/>
                    </a:cubicBezTo>
                    <a:cubicBezTo>
                      <a:pt x="41672197" y="199771"/>
                      <a:pt x="41675627" y="199898"/>
                      <a:pt x="41679183" y="199898"/>
                    </a:cubicBezTo>
                    <a:cubicBezTo>
                      <a:pt x="41801737" y="199898"/>
                      <a:pt x="41801991" y="9398"/>
                      <a:pt x="41679183" y="9398"/>
                    </a:cubicBezTo>
                    <a:close/>
                  </a:path>
                </a:pathLst>
              </a:custGeom>
              <a:solidFill>
                <a:srgbClr val="191919">
                  <a:alpha val="9804"/>
                </a:srgbClr>
              </a:solidFill>
            </p:spPr>
            <p:txBody>
              <a:bodyPr/>
              <a:lstStyle/>
              <a:p>
                <a:endParaRPr lang="en-VN" sz="900"/>
              </a:p>
            </p:txBody>
          </p:sp>
        </p:grpSp>
        <p:grpSp>
          <p:nvGrpSpPr>
            <p:cNvPr id="7" name="Group 7">
              <a:extLst>
                <a:ext uri="{FF2B5EF4-FFF2-40B4-BE49-F238E27FC236}">
                  <a16:creationId xmlns:a16="http://schemas.microsoft.com/office/drawing/2014/main" id="{CC21F33C-8236-E734-0287-707465A193E1}"/>
                </a:ext>
              </a:extLst>
            </p:cNvPr>
            <p:cNvGrpSpPr/>
            <p:nvPr/>
          </p:nvGrpSpPr>
          <p:grpSpPr>
            <a:xfrm rot="-8100000">
              <a:off x="20503019" y="134854"/>
              <a:ext cx="650396" cy="649356"/>
              <a:chOff x="0" y="0"/>
              <a:chExt cx="6350000" cy="6339840"/>
            </a:xfrm>
          </p:grpSpPr>
          <p:sp>
            <p:nvSpPr>
              <p:cNvPr id="8" name="Freeform 8">
                <a:extLst>
                  <a:ext uri="{FF2B5EF4-FFF2-40B4-BE49-F238E27FC236}">
                    <a16:creationId xmlns:a16="http://schemas.microsoft.com/office/drawing/2014/main" id="{7CAEFA30-2771-0359-901D-33649652D692}"/>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91919">
                  <a:alpha val="9804"/>
                </a:srgbClr>
              </a:solidFill>
            </p:spPr>
            <p:txBody>
              <a:bodyPr/>
              <a:lstStyle/>
              <a:p>
                <a:endParaRPr lang="en-VN" sz="900"/>
              </a:p>
            </p:txBody>
          </p:sp>
        </p:grpSp>
      </p:grpSp>
      <p:grpSp>
        <p:nvGrpSpPr>
          <p:cNvPr id="10" name="Group 9">
            <a:extLst>
              <a:ext uri="{FF2B5EF4-FFF2-40B4-BE49-F238E27FC236}">
                <a16:creationId xmlns:a16="http://schemas.microsoft.com/office/drawing/2014/main" id="{27E61306-ABCA-6225-4594-CBDCB58FCB28}"/>
              </a:ext>
            </a:extLst>
          </p:cNvPr>
          <p:cNvGrpSpPr/>
          <p:nvPr/>
        </p:nvGrpSpPr>
        <p:grpSpPr>
          <a:xfrm>
            <a:off x="2001554" y="2649874"/>
            <a:ext cx="627529" cy="2479820"/>
            <a:chOff x="0" y="0"/>
            <a:chExt cx="1673411" cy="6612852"/>
          </a:xfrm>
        </p:grpSpPr>
        <p:grpSp>
          <p:nvGrpSpPr>
            <p:cNvPr id="11" name="Group 10">
              <a:extLst>
                <a:ext uri="{FF2B5EF4-FFF2-40B4-BE49-F238E27FC236}">
                  <a16:creationId xmlns:a16="http://schemas.microsoft.com/office/drawing/2014/main" id="{E005231E-71A5-096E-779E-0499C3ABD789}"/>
                </a:ext>
              </a:extLst>
            </p:cNvPr>
            <p:cNvGrpSpPr/>
            <p:nvPr/>
          </p:nvGrpSpPr>
          <p:grpSpPr>
            <a:xfrm rot="3864554">
              <a:off x="-855192" y="1471312"/>
              <a:ext cx="3383795" cy="192282"/>
              <a:chOff x="0" y="0"/>
              <a:chExt cx="10830172" cy="635000"/>
            </a:xfrm>
          </p:grpSpPr>
          <p:sp>
            <p:nvSpPr>
              <p:cNvPr id="14" name="Freeform 11">
                <a:extLst>
                  <a:ext uri="{FF2B5EF4-FFF2-40B4-BE49-F238E27FC236}">
                    <a16:creationId xmlns:a16="http://schemas.microsoft.com/office/drawing/2014/main" id="{3C6D907B-95C0-0FA5-9A04-31073D6A38D1}"/>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12" name="Group 12">
              <a:extLst>
                <a:ext uri="{FF2B5EF4-FFF2-40B4-BE49-F238E27FC236}">
                  <a16:creationId xmlns:a16="http://schemas.microsoft.com/office/drawing/2014/main" id="{17DCBC1F-DFAE-A58B-961E-713092D74ECE}"/>
                </a:ext>
              </a:extLst>
            </p:cNvPr>
            <p:cNvGrpSpPr/>
            <p:nvPr/>
          </p:nvGrpSpPr>
          <p:grpSpPr>
            <a:xfrm rot="-3819934">
              <a:off x="-855192" y="4957749"/>
              <a:ext cx="3383795" cy="192282"/>
              <a:chOff x="0" y="0"/>
              <a:chExt cx="10830172" cy="635000"/>
            </a:xfrm>
          </p:grpSpPr>
          <p:sp>
            <p:nvSpPr>
              <p:cNvPr id="13" name="Freeform 13">
                <a:extLst>
                  <a:ext uri="{FF2B5EF4-FFF2-40B4-BE49-F238E27FC236}">
                    <a16:creationId xmlns:a16="http://schemas.microsoft.com/office/drawing/2014/main" id="{0D92DF1E-6FD7-0818-E432-FC5972A89D10}"/>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15" name="Group 14">
            <a:extLst>
              <a:ext uri="{FF2B5EF4-FFF2-40B4-BE49-F238E27FC236}">
                <a16:creationId xmlns:a16="http://schemas.microsoft.com/office/drawing/2014/main" id="{A7BD76CE-2758-74F6-EEE8-7078F0DC10AB}"/>
              </a:ext>
            </a:extLst>
          </p:cNvPr>
          <p:cNvGrpSpPr/>
          <p:nvPr/>
        </p:nvGrpSpPr>
        <p:grpSpPr>
          <a:xfrm>
            <a:off x="3415909" y="2649874"/>
            <a:ext cx="627529" cy="2479820"/>
            <a:chOff x="0" y="0"/>
            <a:chExt cx="1673411" cy="6612852"/>
          </a:xfrm>
        </p:grpSpPr>
        <p:grpSp>
          <p:nvGrpSpPr>
            <p:cNvPr id="16" name="Group 15">
              <a:extLst>
                <a:ext uri="{FF2B5EF4-FFF2-40B4-BE49-F238E27FC236}">
                  <a16:creationId xmlns:a16="http://schemas.microsoft.com/office/drawing/2014/main" id="{47AF8CA2-72AF-4B9E-4553-D404B794442B}"/>
                </a:ext>
              </a:extLst>
            </p:cNvPr>
            <p:cNvGrpSpPr/>
            <p:nvPr/>
          </p:nvGrpSpPr>
          <p:grpSpPr>
            <a:xfrm rot="3864554">
              <a:off x="-855192" y="1471312"/>
              <a:ext cx="3383795" cy="192282"/>
              <a:chOff x="0" y="0"/>
              <a:chExt cx="10830172" cy="635000"/>
            </a:xfrm>
          </p:grpSpPr>
          <p:sp>
            <p:nvSpPr>
              <p:cNvPr id="19" name="Freeform 16">
                <a:extLst>
                  <a:ext uri="{FF2B5EF4-FFF2-40B4-BE49-F238E27FC236}">
                    <a16:creationId xmlns:a16="http://schemas.microsoft.com/office/drawing/2014/main" id="{697C31BE-1F45-1F30-5D9F-C7466518F70C}"/>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17" name="Group 17">
              <a:extLst>
                <a:ext uri="{FF2B5EF4-FFF2-40B4-BE49-F238E27FC236}">
                  <a16:creationId xmlns:a16="http://schemas.microsoft.com/office/drawing/2014/main" id="{DDBB0569-8FE7-5158-5E95-059FA0151EB9}"/>
                </a:ext>
              </a:extLst>
            </p:cNvPr>
            <p:cNvGrpSpPr/>
            <p:nvPr/>
          </p:nvGrpSpPr>
          <p:grpSpPr>
            <a:xfrm rot="-3819934">
              <a:off x="-855192" y="4957749"/>
              <a:ext cx="3383795" cy="192282"/>
              <a:chOff x="0" y="0"/>
              <a:chExt cx="10830172" cy="635000"/>
            </a:xfrm>
          </p:grpSpPr>
          <p:sp>
            <p:nvSpPr>
              <p:cNvPr id="18" name="Freeform 18">
                <a:extLst>
                  <a:ext uri="{FF2B5EF4-FFF2-40B4-BE49-F238E27FC236}">
                    <a16:creationId xmlns:a16="http://schemas.microsoft.com/office/drawing/2014/main" id="{F0C87EB9-5458-AF60-3783-5A83F0475C8C}"/>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20" name="Group 19">
            <a:extLst>
              <a:ext uri="{FF2B5EF4-FFF2-40B4-BE49-F238E27FC236}">
                <a16:creationId xmlns:a16="http://schemas.microsoft.com/office/drawing/2014/main" id="{4D76376A-6984-A3CC-161D-EF260C656F95}"/>
              </a:ext>
            </a:extLst>
          </p:cNvPr>
          <p:cNvGrpSpPr/>
          <p:nvPr/>
        </p:nvGrpSpPr>
        <p:grpSpPr>
          <a:xfrm>
            <a:off x="6381110" y="2649874"/>
            <a:ext cx="627529" cy="2479820"/>
            <a:chOff x="0" y="0"/>
            <a:chExt cx="1673411" cy="6612852"/>
          </a:xfrm>
        </p:grpSpPr>
        <p:grpSp>
          <p:nvGrpSpPr>
            <p:cNvPr id="21" name="Group 20">
              <a:extLst>
                <a:ext uri="{FF2B5EF4-FFF2-40B4-BE49-F238E27FC236}">
                  <a16:creationId xmlns:a16="http://schemas.microsoft.com/office/drawing/2014/main" id="{105E3AC5-B989-F687-EC35-28FCA8F1FD85}"/>
                </a:ext>
              </a:extLst>
            </p:cNvPr>
            <p:cNvGrpSpPr/>
            <p:nvPr/>
          </p:nvGrpSpPr>
          <p:grpSpPr>
            <a:xfrm rot="3864554">
              <a:off x="-855192" y="1471312"/>
              <a:ext cx="3383795" cy="192282"/>
              <a:chOff x="0" y="0"/>
              <a:chExt cx="10830172" cy="635000"/>
            </a:xfrm>
          </p:grpSpPr>
          <p:sp>
            <p:nvSpPr>
              <p:cNvPr id="24" name="Freeform 21">
                <a:extLst>
                  <a:ext uri="{FF2B5EF4-FFF2-40B4-BE49-F238E27FC236}">
                    <a16:creationId xmlns:a16="http://schemas.microsoft.com/office/drawing/2014/main" id="{68937E24-D2ED-B418-6FE7-BC54002C1E01}"/>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22" name="Group 22">
              <a:extLst>
                <a:ext uri="{FF2B5EF4-FFF2-40B4-BE49-F238E27FC236}">
                  <a16:creationId xmlns:a16="http://schemas.microsoft.com/office/drawing/2014/main" id="{081F94AB-0014-AB29-FEC1-F2A2565A0B7D}"/>
                </a:ext>
              </a:extLst>
            </p:cNvPr>
            <p:cNvGrpSpPr/>
            <p:nvPr/>
          </p:nvGrpSpPr>
          <p:grpSpPr>
            <a:xfrm rot="-3819934">
              <a:off x="-855192" y="4957749"/>
              <a:ext cx="3383795" cy="192282"/>
              <a:chOff x="0" y="0"/>
              <a:chExt cx="10830172" cy="635000"/>
            </a:xfrm>
          </p:grpSpPr>
          <p:sp>
            <p:nvSpPr>
              <p:cNvPr id="23" name="Freeform 23">
                <a:extLst>
                  <a:ext uri="{FF2B5EF4-FFF2-40B4-BE49-F238E27FC236}">
                    <a16:creationId xmlns:a16="http://schemas.microsoft.com/office/drawing/2014/main" id="{16B5FAAB-BB43-0A86-EA8D-84D397148237}"/>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25" name="Group 24">
            <a:extLst>
              <a:ext uri="{FF2B5EF4-FFF2-40B4-BE49-F238E27FC236}">
                <a16:creationId xmlns:a16="http://schemas.microsoft.com/office/drawing/2014/main" id="{C4D24716-263B-D7DA-FF27-26B3647A1EB6}"/>
              </a:ext>
            </a:extLst>
          </p:cNvPr>
          <p:cNvGrpSpPr/>
          <p:nvPr/>
        </p:nvGrpSpPr>
        <p:grpSpPr>
          <a:xfrm>
            <a:off x="7863500" y="2644362"/>
            <a:ext cx="627529" cy="2479820"/>
            <a:chOff x="0" y="0"/>
            <a:chExt cx="1673411" cy="6612852"/>
          </a:xfrm>
        </p:grpSpPr>
        <p:grpSp>
          <p:nvGrpSpPr>
            <p:cNvPr id="26" name="Group 25">
              <a:extLst>
                <a:ext uri="{FF2B5EF4-FFF2-40B4-BE49-F238E27FC236}">
                  <a16:creationId xmlns:a16="http://schemas.microsoft.com/office/drawing/2014/main" id="{44B4E175-18FE-5F76-0E28-B81CC8FAFABC}"/>
                </a:ext>
              </a:extLst>
            </p:cNvPr>
            <p:cNvGrpSpPr/>
            <p:nvPr/>
          </p:nvGrpSpPr>
          <p:grpSpPr>
            <a:xfrm rot="3864554">
              <a:off x="-855192" y="1471312"/>
              <a:ext cx="3383795" cy="192282"/>
              <a:chOff x="0" y="0"/>
              <a:chExt cx="10830172" cy="635000"/>
            </a:xfrm>
          </p:grpSpPr>
          <p:sp>
            <p:nvSpPr>
              <p:cNvPr id="29" name="Freeform 26">
                <a:extLst>
                  <a:ext uri="{FF2B5EF4-FFF2-40B4-BE49-F238E27FC236}">
                    <a16:creationId xmlns:a16="http://schemas.microsoft.com/office/drawing/2014/main" id="{CA0D62DF-1F4F-F161-53E9-A0D2D7AF4D41}"/>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27" name="Group 27">
              <a:extLst>
                <a:ext uri="{FF2B5EF4-FFF2-40B4-BE49-F238E27FC236}">
                  <a16:creationId xmlns:a16="http://schemas.microsoft.com/office/drawing/2014/main" id="{D36EA2BE-2F8B-D0C7-75E7-7B5950867DED}"/>
                </a:ext>
              </a:extLst>
            </p:cNvPr>
            <p:cNvGrpSpPr/>
            <p:nvPr/>
          </p:nvGrpSpPr>
          <p:grpSpPr>
            <a:xfrm rot="-3819934">
              <a:off x="-855192" y="4957749"/>
              <a:ext cx="3383795" cy="192282"/>
              <a:chOff x="0" y="0"/>
              <a:chExt cx="10830172" cy="635000"/>
            </a:xfrm>
          </p:grpSpPr>
          <p:sp>
            <p:nvSpPr>
              <p:cNvPr id="28" name="Freeform 28">
                <a:extLst>
                  <a:ext uri="{FF2B5EF4-FFF2-40B4-BE49-F238E27FC236}">
                    <a16:creationId xmlns:a16="http://schemas.microsoft.com/office/drawing/2014/main" id="{DF5DB04C-10EF-624B-B0F5-AC275380DAA8}"/>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32" name="TextBox 31">
            <a:extLst>
              <a:ext uri="{FF2B5EF4-FFF2-40B4-BE49-F238E27FC236}">
                <a16:creationId xmlns:a16="http://schemas.microsoft.com/office/drawing/2014/main" id="{CA442A4C-5422-21DB-E90E-2B4099A1FA21}"/>
              </a:ext>
            </a:extLst>
          </p:cNvPr>
          <p:cNvSpPr txBox="1"/>
          <p:nvPr/>
        </p:nvSpPr>
        <p:spPr>
          <a:xfrm>
            <a:off x="2054840" y="3781418"/>
            <a:ext cx="996291" cy="171907"/>
          </a:xfrm>
          <a:prstGeom prst="rect">
            <a:avLst/>
          </a:prstGeom>
        </p:spPr>
        <p:txBody>
          <a:bodyPr lIns="0" tIns="0" rIns="0" bIns="0" rtlCol="0" anchor="t">
            <a:spAutoFit/>
          </a:bodyPr>
          <a:lstStyle/>
          <a:p>
            <a:pPr algn="just">
              <a:lnSpc>
                <a:spcPts val="1419"/>
              </a:lnSpc>
              <a:spcBef>
                <a:spcPct val="0"/>
              </a:spcBef>
            </a:pPr>
            <a:r>
              <a:rPr lang="en-US" sz="1100" b="1" spc="43">
                <a:solidFill>
                  <a:srgbClr val="FFFFFF"/>
                </a:solidFill>
                <a:latin typeface="Arimo Bold"/>
                <a:ea typeface="Arimo Bold"/>
                <a:cs typeface="Arimo Bold"/>
                <a:sym typeface="Arimo Bold"/>
              </a:rPr>
              <a:t>CLO 1.1.1.2</a:t>
            </a:r>
          </a:p>
        </p:txBody>
      </p:sp>
      <p:grpSp>
        <p:nvGrpSpPr>
          <p:cNvPr id="33" name="Group 32">
            <a:extLst>
              <a:ext uri="{FF2B5EF4-FFF2-40B4-BE49-F238E27FC236}">
                <a16:creationId xmlns:a16="http://schemas.microsoft.com/office/drawing/2014/main" id="{D1420DBF-E060-1A89-D5D0-F3F8B6403A5E}"/>
              </a:ext>
            </a:extLst>
          </p:cNvPr>
          <p:cNvGrpSpPr/>
          <p:nvPr/>
        </p:nvGrpSpPr>
        <p:grpSpPr>
          <a:xfrm>
            <a:off x="2972203" y="3711948"/>
            <a:ext cx="1325185" cy="344649"/>
            <a:chOff x="0" y="0"/>
            <a:chExt cx="4269617" cy="1110425"/>
          </a:xfrm>
        </p:grpSpPr>
        <p:sp>
          <p:nvSpPr>
            <p:cNvPr id="34" name="Freeform 33">
              <a:extLst>
                <a:ext uri="{FF2B5EF4-FFF2-40B4-BE49-F238E27FC236}">
                  <a16:creationId xmlns:a16="http://schemas.microsoft.com/office/drawing/2014/main" id="{54B9825B-BF6F-E009-5837-E121189EAF07}"/>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EDAD8"/>
            </a:solidFill>
          </p:spPr>
          <p:txBody>
            <a:bodyPr/>
            <a:lstStyle/>
            <a:p>
              <a:endParaRPr lang="en-VN" sz="900"/>
            </a:p>
          </p:txBody>
        </p:sp>
      </p:grpSp>
      <p:grpSp>
        <p:nvGrpSpPr>
          <p:cNvPr id="35" name="Group 34">
            <a:extLst>
              <a:ext uri="{FF2B5EF4-FFF2-40B4-BE49-F238E27FC236}">
                <a16:creationId xmlns:a16="http://schemas.microsoft.com/office/drawing/2014/main" id="{B3B39C4B-53EB-CF74-0EC2-4527EE835B13}"/>
              </a:ext>
            </a:extLst>
          </p:cNvPr>
          <p:cNvGrpSpPr/>
          <p:nvPr/>
        </p:nvGrpSpPr>
        <p:grpSpPr>
          <a:xfrm>
            <a:off x="5929167" y="3711948"/>
            <a:ext cx="1325185" cy="344649"/>
            <a:chOff x="0" y="0"/>
            <a:chExt cx="4269617" cy="1110425"/>
          </a:xfrm>
        </p:grpSpPr>
        <p:sp>
          <p:nvSpPr>
            <p:cNvPr id="36" name="Freeform 35">
              <a:extLst>
                <a:ext uri="{FF2B5EF4-FFF2-40B4-BE49-F238E27FC236}">
                  <a16:creationId xmlns:a16="http://schemas.microsoft.com/office/drawing/2014/main" id="{4E47FBEA-5441-2EE5-9D8B-8B478E7EBC33}"/>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7C9EF"/>
            </a:solidFill>
          </p:spPr>
          <p:txBody>
            <a:bodyPr/>
            <a:lstStyle/>
            <a:p>
              <a:endParaRPr lang="en-VN" sz="900"/>
            </a:p>
          </p:txBody>
        </p:sp>
      </p:grpSp>
      <p:grpSp>
        <p:nvGrpSpPr>
          <p:cNvPr id="37" name="Group 36">
            <a:extLst>
              <a:ext uri="{FF2B5EF4-FFF2-40B4-BE49-F238E27FC236}">
                <a16:creationId xmlns:a16="http://schemas.microsoft.com/office/drawing/2014/main" id="{F91381F3-EC84-9DF5-ADBC-DE2F207D664E}"/>
              </a:ext>
            </a:extLst>
          </p:cNvPr>
          <p:cNvGrpSpPr/>
          <p:nvPr/>
        </p:nvGrpSpPr>
        <p:grpSpPr>
          <a:xfrm>
            <a:off x="7411557" y="3711948"/>
            <a:ext cx="1325185" cy="344649"/>
            <a:chOff x="0" y="0"/>
            <a:chExt cx="4269617" cy="1110425"/>
          </a:xfrm>
        </p:grpSpPr>
        <p:sp>
          <p:nvSpPr>
            <p:cNvPr id="38" name="Freeform 37">
              <a:extLst>
                <a:ext uri="{FF2B5EF4-FFF2-40B4-BE49-F238E27FC236}">
                  <a16:creationId xmlns:a16="http://schemas.microsoft.com/office/drawing/2014/main" id="{A2948E5A-EDD5-BBA8-46B2-BD26094FE8FF}"/>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2C92D5"/>
            </a:solidFill>
          </p:spPr>
          <p:txBody>
            <a:bodyPr/>
            <a:lstStyle/>
            <a:p>
              <a:endParaRPr lang="en-VN" sz="900"/>
            </a:p>
          </p:txBody>
        </p:sp>
      </p:grpSp>
      <p:sp>
        <p:nvSpPr>
          <p:cNvPr id="39" name="TextBox 38">
            <a:extLst>
              <a:ext uri="{FF2B5EF4-FFF2-40B4-BE49-F238E27FC236}">
                <a16:creationId xmlns:a16="http://schemas.microsoft.com/office/drawing/2014/main" id="{91BEDB4E-C15F-64D1-91CB-ED11B048E568}"/>
              </a:ext>
            </a:extLst>
          </p:cNvPr>
          <p:cNvSpPr txBox="1"/>
          <p:nvPr/>
        </p:nvSpPr>
        <p:spPr>
          <a:xfrm>
            <a:off x="3039669" y="3804568"/>
            <a:ext cx="1287996"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CLO1.1.1.3</a:t>
            </a:r>
          </a:p>
        </p:txBody>
      </p:sp>
      <p:sp>
        <p:nvSpPr>
          <p:cNvPr id="40" name="TextBox 39">
            <a:extLst>
              <a:ext uri="{FF2B5EF4-FFF2-40B4-BE49-F238E27FC236}">
                <a16:creationId xmlns:a16="http://schemas.microsoft.com/office/drawing/2014/main" id="{7CE1AD00-F2E8-5404-FE6E-3C4E3A1973AF}"/>
              </a:ext>
            </a:extLst>
          </p:cNvPr>
          <p:cNvSpPr txBox="1"/>
          <p:nvPr/>
        </p:nvSpPr>
        <p:spPr>
          <a:xfrm>
            <a:off x="5994395" y="3781659"/>
            <a:ext cx="1368595"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CLO2.2.1.1</a:t>
            </a:r>
          </a:p>
        </p:txBody>
      </p:sp>
      <p:sp>
        <p:nvSpPr>
          <p:cNvPr id="41" name="TextBox 40">
            <a:extLst>
              <a:ext uri="{FF2B5EF4-FFF2-40B4-BE49-F238E27FC236}">
                <a16:creationId xmlns:a16="http://schemas.microsoft.com/office/drawing/2014/main" id="{84B6D7B7-90F8-AAE3-648D-69FECE562BD4}"/>
              </a:ext>
            </a:extLst>
          </p:cNvPr>
          <p:cNvSpPr txBox="1"/>
          <p:nvPr/>
        </p:nvSpPr>
        <p:spPr>
          <a:xfrm>
            <a:off x="7459498" y="3793292"/>
            <a:ext cx="1310127"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CLO3.2.1.1</a:t>
            </a:r>
          </a:p>
        </p:txBody>
      </p:sp>
      <p:sp>
        <p:nvSpPr>
          <p:cNvPr id="42" name="TextBox 41">
            <a:extLst>
              <a:ext uri="{FF2B5EF4-FFF2-40B4-BE49-F238E27FC236}">
                <a16:creationId xmlns:a16="http://schemas.microsoft.com/office/drawing/2014/main" id="{B83371CE-735B-88F2-7707-C5C21CEAD8C1}"/>
              </a:ext>
            </a:extLst>
          </p:cNvPr>
          <p:cNvSpPr txBox="1"/>
          <p:nvPr/>
        </p:nvSpPr>
        <p:spPr>
          <a:xfrm>
            <a:off x="323879" y="2286638"/>
            <a:ext cx="1196876" cy="193002"/>
          </a:xfrm>
          <a:prstGeom prst="rect">
            <a:avLst/>
          </a:prstGeom>
        </p:spPr>
        <p:txBody>
          <a:bodyPr lIns="0" tIns="0" rIns="0" bIns="0" rtlCol="0" anchor="t">
            <a:spAutoFit/>
          </a:bodyPr>
          <a:lstStyle/>
          <a:p>
            <a:pPr>
              <a:lnSpc>
                <a:spcPts val="1350"/>
              </a:lnSpc>
            </a:pPr>
            <a:r>
              <a:rPr lang="en-US" sz="2000" spc="45">
                <a:solidFill>
                  <a:srgbClr val="191919"/>
                </a:solidFill>
                <a:latin typeface="Tahoma" panose="020B0604030504040204" pitchFamily="34" charset="0"/>
                <a:ea typeface="Tahoma" panose="020B0604030504040204" pitchFamily="34" charset="0"/>
                <a:cs typeface="Tahoma" panose="020B0604030504040204" pitchFamily="34" charset="0"/>
                <a:sym typeface="Arimo"/>
              </a:rPr>
              <a:t>Điểm số</a:t>
            </a:r>
          </a:p>
        </p:txBody>
      </p:sp>
      <p:sp>
        <p:nvSpPr>
          <p:cNvPr id="43" name="Freeform 42">
            <a:extLst>
              <a:ext uri="{FF2B5EF4-FFF2-40B4-BE49-F238E27FC236}">
                <a16:creationId xmlns:a16="http://schemas.microsoft.com/office/drawing/2014/main" id="{11AFA9F4-7259-AD74-EF48-A7A5584E0F73}"/>
              </a:ext>
            </a:extLst>
          </p:cNvPr>
          <p:cNvSpPr/>
          <p:nvPr/>
        </p:nvSpPr>
        <p:spPr>
          <a:xfrm>
            <a:off x="1999649" y="264436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sz="900"/>
          </a:p>
        </p:txBody>
      </p:sp>
      <p:sp>
        <p:nvSpPr>
          <p:cNvPr id="44" name="TextBox 43">
            <a:extLst>
              <a:ext uri="{FF2B5EF4-FFF2-40B4-BE49-F238E27FC236}">
                <a16:creationId xmlns:a16="http://schemas.microsoft.com/office/drawing/2014/main" id="{6B48CF56-46BB-94E1-5D0B-3AC82FA1E166}"/>
              </a:ext>
            </a:extLst>
          </p:cNvPr>
          <p:cNvSpPr txBox="1"/>
          <p:nvPr/>
        </p:nvSpPr>
        <p:spPr>
          <a:xfrm>
            <a:off x="235083" y="5361483"/>
            <a:ext cx="1196876" cy="193002"/>
          </a:xfrm>
          <a:prstGeom prst="rect">
            <a:avLst/>
          </a:prstGeom>
        </p:spPr>
        <p:txBody>
          <a:bodyPr lIns="0" tIns="0" rIns="0" bIns="0" rtlCol="0" anchor="t">
            <a:spAutoFit/>
          </a:bodyPr>
          <a:lstStyle/>
          <a:p>
            <a:pPr>
              <a:lnSpc>
                <a:spcPts val="1350"/>
              </a:lnSpc>
            </a:pPr>
            <a:r>
              <a:rPr lang="en-US" sz="2000" spc="45">
                <a:solidFill>
                  <a:srgbClr val="191919"/>
                </a:solidFill>
                <a:latin typeface="Tahoma" panose="020B0604030504040204" pitchFamily="34" charset="0"/>
                <a:ea typeface="Tahoma" panose="020B0604030504040204" pitchFamily="34" charset="0"/>
                <a:cs typeface="Tahoma" panose="020B0604030504040204" pitchFamily="34" charset="0"/>
                <a:sym typeface="Arimo"/>
              </a:rPr>
              <a:t>Điểm NL</a:t>
            </a:r>
          </a:p>
        </p:txBody>
      </p:sp>
      <p:sp>
        <p:nvSpPr>
          <p:cNvPr id="51" name="Freeform 50">
            <a:extLst>
              <a:ext uri="{FF2B5EF4-FFF2-40B4-BE49-F238E27FC236}">
                <a16:creationId xmlns:a16="http://schemas.microsoft.com/office/drawing/2014/main" id="{B57AA1F2-68DB-A6A7-7C9A-81E0B396FAB9}"/>
              </a:ext>
            </a:extLst>
          </p:cNvPr>
          <p:cNvSpPr/>
          <p:nvPr/>
        </p:nvSpPr>
        <p:spPr>
          <a:xfrm>
            <a:off x="1999649" y="496797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VN" sz="900"/>
          </a:p>
        </p:txBody>
      </p:sp>
      <p:sp>
        <p:nvSpPr>
          <p:cNvPr id="52" name="Freeform 51">
            <a:extLst>
              <a:ext uri="{FF2B5EF4-FFF2-40B4-BE49-F238E27FC236}">
                <a16:creationId xmlns:a16="http://schemas.microsoft.com/office/drawing/2014/main" id="{99E1E927-8278-E8C4-FFC5-7733974CF742}"/>
              </a:ext>
            </a:extLst>
          </p:cNvPr>
          <p:cNvSpPr/>
          <p:nvPr/>
        </p:nvSpPr>
        <p:spPr>
          <a:xfrm>
            <a:off x="3415909" y="264436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sz="900"/>
          </a:p>
        </p:txBody>
      </p:sp>
      <p:sp>
        <p:nvSpPr>
          <p:cNvPr id="53" name="Freeform 52">
            <a:extLst>
              <a:ext uri="{FF2B5EF4-FFF2-40B4-BE49-F238E27FC236}">
                <a16:creationId xmlns:a16="http://schemas.microsoft.com/office/drawing/2014/main" id="{9818C0E3-0574-F65F-587A-4D9598009105}"/>
              </a:ext>
            </a:extLst>
          </p:cNvPr>
          <p:cNvSpPr/>
          <p:nvPr/>
        </p:nvSpPr>
        <p:spPr>
          <a:xfrm>
            <a:off x="3415909" y="496797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en-VN" sz="900"/>
          </a:p>
        </p:txBody>
      </p:sp>
      <p:sp>
        <p:nvSpPr>
          <p:cNvPr id="54" name="Freeform 53">
            <a:extLst>
              <a:ext uri="{FF2B5EF4-FFF2-40B4-BE49-F238E27FC236}">
                <a16:creationId xmlns:a16="http://schemas.microsoft.com/office/drawing/2014/main" id="{E3D25F18-ADE8-465E-EE35-B4C90757E3A6}"/>
              </a:ext>
            </a:extLst>
          </p:cNvPr>
          <p:cNvSpPr/>
          <p:nvPr/>
        </p:nvSpPr>
        <p:spPr>
          <a:xfrm>
            <a:off x="6394812" y="264987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sp>
        <p:nvSpPr>
          <p:cNvPr id="55" name="Freeform 54">
            <a:extLst>
              <a:ext uri="{FF2B5EF4-FFF2-40B4-BE49-F238E27FC236}">
                <a16:creationId xmlns:a16="http://schemas.microsoft.com/office/drawing/2014/main" id="{9254822A-6C9D-1D79-97D2-F3103AA8310F}"/>
              </a:ext>
            </a:extLst>
          </p:cNvPr>
          <p:cNvSpPr/>
          <p:nvPr/>
        </p:nvSpPr>
        <p:spPr>
          <a:xfrm>
            <a:off x="6394812" y="497348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sp>
        <p:nvSpPr>
          <p:cNvPr id="56" name="Freeform 55">
            <a:extLst>
              <a:ext uri="{FF2B5EF4-FFF2-40B4-BE49-F238E27FC236}">
                <a16:creationId xmlns:a16="http://schemas.microsoft.com/office/drawing/2014/main" id="{216F6A47-ED2E-DD6B-D0D0-DE4D21B73778}"/>
              </a:ext>
            </a:extLst>
          </p:cNvPr>
          <p:cNvSpPr/>
          <p:nvPr/>
        </p:nvSpPr>
        <p:spPr>
          <a:xfrm>
            <a:off x="7863500" y="264987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10">
              <a:extLst>
                <a:ext uri="{96DAC541-7B7A-43D3-8B79-37D633B846F1}">
                  <asvg:svgBlip xmlns:asvg="http://schemas.microsoft.com/office/drawing/2016/SVG/main" r:embed="rId11"/>
                </a:ext>
              </a:extLst>
            </a:blip>
            <a:stretch>
              <a:fillRect/>
            </a:stretch>
          </a:blipFill>
        </p:spPr>
        <p:txBody>
          <a:bodyPr/>
          <a:lstStyle/>
          <a:p>
            <a:endParaRPr lang="en-VN" sz="900"/>
          </a:p>
        </p:txBody>
      </p:sp>
      <p:sp>
        <p:nvSpPr>
          <p:cNvPr id="57" name="Freeform 56">
            <a:extLst>
              <a:ext uri="{FF2B5EF4-FFF2-40B4-BE49-F238E27FC236}">
                <a16:creationId xmlns:a16="http://schemas.microsoft.com/office/drawing/2014/main" id="{FB7DD23F-A6A8-5249-F010-296711149432}"/>
              </a:ext>
            </a:extLst>
          </p:cNvPr>
          <p:cNvSpPr/>
          <p:nvPr/>
        </p:nvSpPr>
        <p:spPr>
          <a:xfrm>
            <a:off x="7863500" y="497348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10">
              <a:extLst>
                <a:ext uri="{96DAC541-7B7A-43D3-8B79-37D633B846F1}">
                  <asvg:svgBlip xmlns:asvg="http://schemas.microsoft.com/office/drawing/2016/SVG/main" r:embed="rId12"/>
                </a:ext>
              </a:extLst>
            </a:blip>
            <a:stretch>
              <a:fillRect/>
            </a:stretch>
          </a:blipFill>
        </p:spPr>
        <p:txBody>
          <a:bodyPr/>
          <a:lstStyle/>
          <a:p>
            <a:endParaRPr lang="en-VN" sz="900"/>
          </a:p>
        </p:txBody>
      </p:sp>
      <p:sp>
        <p:nvSpPr>
          <p:cNvPr id="58" name="Title 1">
            <a:extLst>
              <a:ext uri="{FF2B5EF4-FFF2-40B4-BE49-F238E27FC236}">
                <a16:creationId xmlns:a16="http://schemas.microsoft.com/office/drawing/2014/main" id="{2FCFA903-B0B5-E766-3A5A-B203BEB40720}"/>
              </a:ext>
            </a:extLst>
          </p:cNvPr>
          <p:cNvSpPr>
            <a:spLocks noGrp="1"/>
          </p:cNvSpPr>
          <p:nvPr>
            <p:ph type="title"/>
          </p:nvPr>
        </p:nvSpPr>
        <p:spPr/>
        <p:txBody>
          <a:bodyPr/>
          <a:lstStyle/>
          <a:p>
            <a:r>
              <a:rPr lang="en-VN"/>
              <a:t>BƯỚC 3: ĐO LƯỜNG KẾT QUẢ</a:t>
            </a:r>
          </a:p>
        </p:txBody>
      </p:sp>
      <p:grpSp>
        <p:nvGrpSpPr>
          <p:cNvPr id="64" name="Group 63">
            <a:extLst>
              <a:ext uri="{FF2B5EF4-FFF2-40B4-BE49-F238E27FC236}">
                <a16:creationId xmlns:a16="http://schemas.microsoft.com/office/drawing/2014/main" id="{87E47A18-4A4F-2183-9173-72653BAE1C1F}"/>
              </a:ext>
            </a:extLst>
          </p:cNvPr>
          <p:cNvGrpSpPr/>
          <p:nvPr/>
        </p:nvGrpSpPr>
        <p:grpSpPr>
          <a:xfrm>
            <a:off x="626103" y="2628652"/>
            <a:ext cx="627529" cy="2479820"/>
            <a:chOff x="0" y="0"/>
            <a:chExt cx="1673411" cy="6612852"/>
          </a:xfrm>
        </p:grpSpPr>
        <p:grpSp>
          <p:nvGrpSpPr>
            <p:cNvPr id="65" name="Group 64">
              <a:extLst>
                <a:ext uri="{FF2B5EF4-FFF2-40B4-BE49-F238E27FC236}">
                  <a16:creationId xmlns:a16="http://schemas.microsoft.com/office/drawing/2014/main" id="{902D2080-3E63-E603-97C3-F8187F1922A1}"/>
                </a:ext>
              </a:extLst>
            </p:cNvPr>
            <p:cNvGrpSpPr/>
            <p:nvPr/>
          </p:nvGrpSpPr>
          <p:grpSpPr>
            <a:xfrm rot="3864554">
              <a:off x="-855192" y="1471312"/>
              <a:ext cx="3383795" cy="192282"/>
              <a:chOff x="0" y="0"/>
              <a:chExt cx="10830172" cy="635000"/>
            </a:xfrm>
          </p:grpSpPr>
          <p:sp>
            <p:nvSpPr>
              <p:cNvPr id="68" name="Freeform 11">
                <a:extLst>
                  <a:ext uri="{FF2B5EF4-FFF2-40B4-BE49-F238E27FC236}">
                    <a16:creationId xmlns:a16="http://schemas.microsoft.com/office/drawing/2014/main" id="{B83A2F7A-5F98-AB34-B72B-3C6C162A07E1}"/>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66" name="Group 12">
              <a:extLst>
                <a:ext uri="{FF2B5EF4-FFF2-40B4-BE49-F238E27FC236}">
                  <a16:creationId xmlns:a16="http://schemas.microsoft.com/office/drawing/2014/main" id="{A3D6A282-C285-E3BA-0C9F-1CC343C975AF}"/>
                </a:ext>
              </a:extLst>
            </p:cNvPr>
            <p:cNvGrpSpPr/>
            <p:nvPr/>
          </p:nvGrpSpPr>
          <p:grpSpPr>
            <a:xfrm rot="-3819934">
              <a:off x="-855192" y="4957749"/>
              <a:ext cx="3383795" cy="192282"/>
              <a:chOff x="0" y="0"/>
              <a:chExt cx="10830172" cy="635000"/>
            </a:xfrm>
          </p:grpSpPr>
          <p:sp>
            <p:nvSpPr>
              <p:cNvPr id="67" name="Freeform 13">
                <a:extLst>
                  <a:ext uri="{FF2B5EF4-FFF2-40B4-BE49-F238E27FC236}">
                    <a16:creationId xmlns:a16="http://schemas.microsoft.com/office/drawing/2014/main" id="{78BD73D2-E50F-D3A1-C2E3-2836E88531CD}"/>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69" name="Freeform 68">
            <a:extLst>
              <a:ext uri="{FF2B5EF4-FFF2-40B4-BE49-F238E27FC236}">
                <a16:creationId xmlns:a16="http://schemas.microsoft.com/office/drawing/2014/main" id="{68256A84-B944-959D-3ED6-F77268795A37}"/>
              </a:ext>
            </a:extLst>
          </p:cNvPr>
          <p:cNvSpPr/>
          <p:nvPr/>
        </p:nvSpPr>
        <p:spPr>
          <a:xfrm>
            <a:off x="624198" y="2623140"/>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sz="900"/>
          </a:p>
        </p:txBody>
      </p:sp>
      <p:sp>
        <p:nvSpPr>
          <p:cNvPr id="70" name="Freeform 69">
            <a:extLst>
              <a:ext uri="{FF2B5EF4-FFF2-40B4-BE49-F238E27FC236}">
                <a16:creationId xmlns:a16="http://schemas.microsoft.com/office/drawing/2014/main" id="{3C17A45C-8A6B-5DDA-8EF9-565ED6EA2901}"/>
              </a:ext>
            </a:extLst>
          </p:cNvPr>
          <p:cNvSpPr/>
          <p:nvPr/>
        </p:nvSpPr>
        <p:spPr>
          <a:xfrm>
            <a:off x="624198" y="4946750"/>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VN" sz="900"/>
          </a:p>
        </p:txBody>
      </p:sp>
      <p:grpSp>
        <p:nvGrpSpPr>
          <p:cNvPr id="61" name="Group 60">
            <a:extLst>
              <a:ext uri="{FF2B5EF4-FFF2-40B4-BE49-F238E27FC236}">
                <a16:creationId xmlns:a16="http://schemas.microsoft.com/office/drawing/2014/main" id="{7DCB5488-3F09-B7EA-26D9-D0C58EFE11D7}"/>
              </a:ext>
            </a:extLst>
          </p:cNvPr>
          <p:cNvGrpSpPr/>
          <p:nvPr/>
        </p:nvGrpSpPr>
        <p:grpSpPr>
          <a:xfrm>
            <a:off x="199436" y="3719431"/>
            <a:ext cx="1264263" cy="352539"/>
            <a:chOff x="0" y="0"/>
            <a:chExt cx="4269617" cy="935676"/>
          </a:xfrm>
        </p:grpSpPr>
        <p:sp>
          <p:nvSpPr>
            <p:cNvPr id="62" name="Freeform 61">
              <a:extLst>
                <a:ext uri="{FF2B5EF4-FFF2-40B4-BE49-F238E27FC236}">
                  <a16:creationId xmlns:a16="http://schemas.microsoft.com/office/drawing/2014/main" id="{B9D156D7-64A3-45C9-38B1-0BA21DBBDFFB}"/>
                </a:ext>
              </a:extLst>
            </p:cNvPr>
            <p:cNvSpPr/>
            <p:nvPr/>
          </p:nvSpPr>
          <p:spPr>
            <a:xfrm>
              <a:off x="0" y="0"/>
              <a:ext cx="4269617" cy="935676"/>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86EAE9"/>
            </a:solidFill>
          </p:spPr>
          <p:txBody>
            <a:bodyPr/>
            <a:lstStyle/>
            <a:p>
              <a:endParaRPr lang="en-VN" sz="900"/>
            </a:p>
          </p:txBody>
        </p:sp>
      </p:grpSp>
      <p:sp>
        <p:nvSpPr>
          <p:cNvPr id="63" name="TextBox 62">
            <a:extLst>
              <a:ext uri="{FF2B5EF4-FFF2-40B4-BE49-F238E27FC236}">
                <a16:creationId xmlns:a16="http://schemas.microsoft.com/office/drawing/2014/main" id="{E6FBFA27-B901-6A33-0946-A9F100D72C82}"/>
              </a:ext>
            </a:extLst>
          </p:cNvPr>
          <p:cNvSpPr txBox="1"/>
          <p:nvPr/>
        </p:nvSpPr>
        <p:spPr>
          <a:xfrm>
            <a:off x="323879" y="3797262"/>
            <a:ext cx="1566800" cy="202363"/>
          </a:xfrm>
          <a:prstGeom prst="rect">
            <a:avLst/>
          </a:prstGeom>
        </p:spPr>
        <p:txBody>
          <a:bodyPr wrap="square" lIns="0" tIns="0" rIns="0" bIns="0" rtlCol="0" anchor="t">
            <a:spAutoFit/>
          </a:bodyPr>
          <a:lstStyle/>
          <a:p>
            <a:pPr algn="just">
              <a:lnSpc>
                <a:spcPts val="1419"/>
              </a:lnSpc>
              <a:spcBef>
                <a:spcPct val="0"/>
              </a:spcBef>
            </a:pPr>
            <a:r>
              <a:rPr lang="en-US" sz="2000" b="1" spc="-100">
                <a:solidFill>
                  <a:srgbClr val="FFFFFF"/>
                </a:solidFill>
                <a:latin typeface="Arimo Bold"/>
                <a:ea typeface="Arimo Bold"/>
                <a:cs typeface="Arimo Bold"/>
                <a:sym typeface="Arimo Bold"/>
              </a:rPr>
              <a:t>CLO 1.1.1.1</a:t>
            </a:r>
          </a:p>
        </p:txBody>
      </p:sp>
      <p:sp>
        <p:nvSpPr>
          <p:cNvPr id="71" name="Freeform 70">
            <a:extLst>
              <a:ext uri="{FF2B5EF4-FFF2-40B4-BE49-F238E27FC236}">
                <a16:creationId xmlns:a16="http://schemas.microsoft.com/office/drawing/2014/main" id="{E5D40787-161D-DE23-5F6C-9588014E8934}"/>
              </a:ext>
            </a:extLst>
          </p:cNvPr>
          <p:cNvSpPr/>
          <p:nvPr/>
        </p:nvSpPr>
        <p:spPr>
          <a:xfrm>
            <a:off x="1579449" y="3711593"/>
            <a:ext cx="1264263" cy="344649"/>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86EAE9"/>
          </a:solidFill>
        </p:spPr>
        <p:txBody>
          <a:bodyPr/>
          <a:lstStyle/>
          <a:p>
            <a:endParaRPr lang="en-VN" sz="900"/>
          </a:p>
        </p:txBody>
      </p:sp>
      <p:sp>
        <p:nvSpPr>
          <p:cNvPr id="72" name="TextBox 71">
            <a:extLst>
              <a:ext uri="{FF2B5EF4-FFF2-40B4-BE49-F238E27FC236}">
                <a16:creationId xmlns:a16="http://schemas.microsoft.com/office/drawing/2014/main" id="{96435015-5603-B0F4-B971-6C9A3A081E84}"/>
              </a:ext>
            </a:extLst>
          </p:cNvPr>
          <p:cNvSpPr txBox="1"/>
          <p:nvPr/>
        </p:nvSpPr>
        <p:spPr>
          <a:xfrm>
            <a:off x="1678811" y="3798873"/>
            <a:ext cx="1113442" cy="202363"/>
          </a:xfrm>
          <a:prstGeom prst="rect">
            <a:avLst/>
          </a:prstGeom>
        </p:spPr>
        <p:txBody>
          <a:bodyPr wrap="square" lIns="0" tIns="0" rIns="0" bIns="0" rtlCol="0" anchor="t">
            <a:spAutoFit/>
          </a:bodyPr>
          <a:lstStyle/>
          <a:p>
            <a:pPr algn="just">
              <a:lnSpc>
                <a:spcPts val="1419"/>
              </a:lnSpc>
              <a:spcBef>
                <a:spcPct val="0"/>
              </a:spcBef>
            </a:pPr>
            <a:r>
              <a:rPr lang="en-US" sz="2000" b="1" spc="-100">
                <a:solidFill>
                  <a:srgbClr val="FFFFFF"/>
                </a:solidFill>
                <a:latin typeface="Arimo Bold"/>
                <a:ea typeface="Arimo Bold"/>
                <a:cs typeface="Arimo Bold"/>
                <a:sym typeface="Arimo Bold"/>
              </a:rPr>
              <a:t>CLO 1.1.1.2</a:t>
            </a:r>
          </a:p>
        </p:txBody>
      </p:sp>
      <p:sp>
        <p:nvSpPr>
          <p:cNvPr id="81" name="Freeform 80">
            <a:extLst>
              <a:ext uri="{FF2B5EF4-FFF2-40B4-BE49-F238E27FC236}">
                <a16:creationId xmlns:a16="http://schemas.microsoft.com/office/drawing/2014/main" id="{6862DFA2-4728-6ED7-6BA5-455F6E79D43C}"/>
              </a:ext>
            </a:extLst>
          </p:cNvPr>
          <p:cNvSpPr/>
          <p:nvPr/>
        </p:nvSpPr>
        <p:spPr>
          <a:xfrm>
            <a:off x="4947546" y="257129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grpSp>
        <p:nvGrpSpPr>
          <p:cNvPr id="76" name="Group 75">
            <a:extLst>
              <a:ext uri="{FF2B5EF4-FFF2-40B4-BE49-F238E27FC236}">
                <a16:creationId xmlns:a16="http://schemas.microsoft.com/office/drawing/2014/main" id="{ECD0314D-26F1-F333-6591-4B8B6335AA83}"/>
              </a:ext>
            </a:extLst>
          </p:cNvPr>
          <p:cNvGrpSpPr/>
          <p:nvPr/>
        </p:nvGrpSpPr>
        <p:grpSpPr>
          <a:xfrm>
            <a:off x="4933844" y="2571294"/>
            <a:ext cx="627529" cy="2479820"/>
            <a:chOff x="0" y="0"/>
            <a:chExt cx="1673411" cy="6612852"/>
          </a:xfrm>
        </p:grpSpPr>
        <p:grpSp>
          <p:nvGrpSpPr>
            <p:cNvPr id="77" name="Group 76">
              <a:extLst>
                <a:ext uri="{FF2B5EF4-FFF2-40B4-BE49-F238E27FC236}">
                  <a16:creationId xmlns:a16="http://schemas.microsoft.com/office/drawing/2014/main" id="{9DFFA6E7-D921-7EAA-11A5-B0E0F4542708}"/>
                </a:ext>
              </a:extLst>
            </p:cNvPr>
            <p:cNvGrpSpPr/>
            <p:nvPr/>
          </p:nvGrpSpPr>
          <p:grpSpPr>
            <a:xfrm rot="3864554">
              <a:off x="-855192" y="1471312"/>
              <a:ext cx="3383795" cy="192282"/>
              <a:chOff x="0" y="0"/>
              <a:chExt cx="10830172" cy="635000"/>
            </a:xfrm>
          </p:grpSpPr>
          <p:sp>
            <p:nvSpPr>
              <p:cNvPr id="80" name="Freeform 21">
                <a:extLst>
                  <a:ext uri="{FF2B5EF4-FFF2-40B4-BE49-F238E27FC236}">
                    <a16:creationId xmlns:a16="http://schemas.microsoft.com/office/drawing/2014/main" id="{BF91D3EB-151E-4315-F506-E208A3E2D3E7}"/>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78" name="Group 22">
              <a:extLst>
                <a:ext uri="{FF2B5EF4-FFF2-40B4-BE49-F238E27FC236}">
                  <a16:creationId xmlns:a16="http://schemas.microsoft.com/office/drawing/2014/main" id="{D4F047F8-CE68-9E30-0445-5627F2907568}"/>
                </a:ext>
              </a:extLst>
            </p:cNvPr>
            <p:cNvGrpSpPr/>
            <p:nvPr/>
          </p:nvGrpSpPr>
          <p:grpSpPr>
            <a:xfrm rot="-3819934">
              <a:off x="-855192" y="4957749"/>
              <a:ext cx="3383795" cy="192282"/>
              <a:chOff x="0" y="0"/>
              <a:chExt cx="10830172" cy="635000"/>
            </a:xfrm>
          </p:grpSpPr>
          <p:sp>
            <p:nvSpPr>
              <p:cNvPr id="79" name="Freeform 23">
                <a:extLst>
                  <a:ext uri="{FF2B5EF4-FFF2-40B4-BE49-F238E27FC236}">
                    <a16:creationId xmlns:a16="http://schemas.microsoft.com/office/drawing/2014/main" id="{62423C08-0178-FD6E-ADB0-FA67600A2FFF}"/>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82" name="Freeform 81">
            <a:extLst>
              <a:ext uri="{FF2B5EF4-FFF2-40B4-BE49-F238E27FC236}">
                <a16:creationId xmlns:a16="http://schemas.microsoft.com/office/drawing/2014/main" id="{8EF5F15C-FDCB-2BB7-FA1F-343A0F240AF5}"/>
              </a:ext>
            </a:extLst>
          </p:cNvPr>
          <p:cNvSpPr/>
          <p:nvPr/>
        </p:nvSpPr>
        <p:spPr>
          <a:xfrm>
            <a:off x="4947546" y="489490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grpSp>
        <p:nvGrpSpPr>
          <p:cNvPr id="73" name="Group 72">
            <a:extLst>
              <a:ext uri="{FF2B5EF4-FFF2-40B4-BE49-F238E27FC236}">
                <a16:creationId xmlns:a16="http://schemas.microsoft.com/office/drawing/2014/main" id="{1F911785-C9B5-F2BA-373E-A970F9676AC8}"/>
              </a:ext>
            </a:extLst>
          </p:cNvPr>
          <p:cNvGrpSpPr/>
          <p:nvPr/>
        </p:nvGrpSpPr>
        <p:grpSpPr>
          <a:xfrm>
            <a:off x="4472179" y="3692372"/>
            <a:ext cx="1325185" cy="344649"/>
            <a:chOff x="0" y="0"/>
            <a:chExt cx="4269617" cy="1110425"/>
          </a:xfrm>
        </p:grpSpPr>
        <p:sp>
          <p:nvSpPr>
            <p:cNvPr id="74" name="Freeform 73">
              <a:extLst>
                <a:ext uri="{FF2B5EF4-FFF2-40B4-BE49-F238E27FC236}">
                  <a16:creationId xmlns:a16="http://schemas.microsoft.com/office/drawing/2014/main" id="{29CBF080-CD58-35AD-1CED-F50186664C83}"/>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7C9EF"/>
            </a:solidFill>
          </p:spPr>
          <p:txBody>
            <a:bodyPr/>
            <a:lstStyle/>
            <a:p>
              <a:endParaRPr lang="en-VN" sz="900"/>
            </a:p>
          </p:txBody>
        </p:sp>
      </p:grpSp>
      <p:sp>
        <p:nvSpPr>
          <p:cNvPr id="75" name="TextBox 74">
            <a:extLst>
              <a:ext uri="{FF2B5EF4-FFF2-40B4-BE49-F238E27FC236}">
                <a16:creationId xmlns:a16="http://schemas.microsoft.com/office/drawing/2014/main" id="{F66F65F5-41A9-54E2-487C-EDFFB5FF8640}"/>
              </a:ext>
            </a:extLst>
          </p:cNvPr>
          <p:cNvSpPr txBox="1"/>
          <p:nvPr/>
        </p:nvSpPr>
        <p:spPr>
          <a:xfrm>
            <a:off x="4532698" y="3773646"/>
            <a:ext cx="1273888"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CLO2.1.1.1</a:t>
            </a:r>
          </a:p>
        </p:txBody>
      </p:sp>
      <p:sp>
        <p:nvSpPr>
          <p:cNvPr id="83" name="TextBox 47">
            <a:extLst>
              <a:ext uri="{FF2B5EF4-FFF2-40B4-BE49-F238E27FC236}">
                <a16:creationId xmlns:a16="http://schemas.microsoft.com/office/drawing/2014/main" id="{DED9472F-6B6A-7D6A-B3E8-D526EBA55E3E}"/>
              </a:ext>
            </a:extLst>
          </p:cNvPr>
          <p:cNvSpPr txBox="1"/>
          <p:nvPr/>
        </p:nvSpPr>
        <p:spPr>
          <a:xfrm>
            <a:off x="1171168" y="3055435"/>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30%</a:t>
            </a:r>
          </a:p>
        </p:txBody>
      </p:sp>
      <p:sp>
        <p:nvSpPr>
          <p:cNvPr id="84" name="TextBox 47">
            <a:extLst>
              <a:ext uri="{FF2B5EF4-FFF2-40B4-BE49-F238E27FC236}">
                <a16:creationId xmlns:a16="http://schemas.microsoft.com/office/drawing/2014/main" id="{BD51B1CA-48F1-B8B7-FCC5-B73366202CCA}"/>
              </a:ext>
            </a:extLst>
          </p:cNvPr>
          <p:cNvSpPr txBox="1"/>
          <p:nvPr/>
        </p:nvSpPr>
        <p:spPr>
          <a:xfrm>
            <a:off x="1207838" y="4304895"/>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1,5</a:t>
            </a:r>
            <a:endParaRPr lang="en-US" sz="1800" spc="89">
              <a:solidFill>
                <a:srgbClr val="191919"/>
              </a:solidFill>
              <a:latin typeface="Arial" panose="020B0604020202020204" pitchFamily="34" charset="0"/>
              <a:ea typeface="Arimo"/>
              <a:cs typeface="Arial" panose="020B0604020202020204" pitchFamily="34" charset="0"/>
              <a:sym typeface="Arimo"/>
            </a:endParaRPr>
          </a:p>
        </p:txBody>
      </p:sp>
      <p:sp>
        <p:nvSpPr>
          <p:cNvPr id="85" name="TextBox 47">
            <a:extLst>
              <a:ext uri="{FF2B5EF4-FFF2-40B4-BE49-F238E27FC236}">
                <a16:creationId xmlns:a16="http://schemas.microsoft.com/office/drawing/2014/main" id="{8792BF01-1A08-0575-2CD7-B4323B235CA6}"/>
              </a:ext>
            </a:extLst>
          </p:cNvPr>
          <p:cNvSpPr txBox="1"/>
          <p:nvPr/>
        </p:nvSpPr>
        <p:spPr>
          <a:xfrm>
            <a:off x="2633496" y="3053300"/>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7</a:t>
            </a:r>
            <a:r>
              <a:rPr lang="en-US" sz="1800" spc="89">
                <a:solidFill>
                  <a:srgbClr val="191919"/>
                </a:solidFill>
                <a:latin typeface="Arial" panose="020B0604020202020204" pitchFamily="34" charset="0"/>
                <a:ea typeface="Arimo"/>
                <a:cs typeface="Arial" panose="020B0604020202020204" pitchFamily="34" charset="0"/>
                <a:sym typeface="Arimo"/>
              </a:rPr>
              <a:t>0%</a:t>
            </a:r>
          </a:p>
        </p:txBody>
      </p:sp>
      <p:sp>
        <p:nvSpPr>
          <p:cNvPr id="86" name="TextBox 47">
            <a:extLst>
              <a:ext uri="{FF2B5EF4-FFF2-40B4-BE49-F238E27FC236}">
                <a16:creationId xmlns:a16="http://schemas.microsoft.com/office/drawing/2014/main" id="{7D9455B8-4D19-026F-BDB2-6B77FD86E4E3}"/>
              </a:ext>
            </a:extLst>
          </p:cNvPr>
          <p:cNvSpPr txBox="1"/>
          <p:nvPr/>
        </p:nvSpPr>
        <p:spPr>
          <a:xfrm>
            <a:off x="2670166" y="430276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2,5</a:t>
            </a:r>
          </a:p>
        </p:txBody>
      </p:sp>
      <p:sp>
        <p:nvSpPr>
          <p:cNvPr id="87" name="TextBox 47">
            <a:extLst>
              <a:ext uri="{FF2B5EF4-FFF2-40B4-BE49-F238E27FC236}">
                <a16:creationId xmlns:a16="http://schemas.microsoft.com/office/drawing/2014/main" id="{607DA5D7-0E78-A440-425F-6F239521CDFC}"/>
              </a:ext>
            </a:extLst>
          </p:cNvPr>
          <p:cNvSpPr txBox="1"/>
          <p:nvPr/>
        </p:nvSpPr>
        <p:spPr>
          <a:xfrm>
            <a:off x="4077671" y="305330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50%</a:t>
            </a:r>
          </a:p>
        </p:txBody>
      </p:sp>
      <p:sp>
        <p:nvSpPr>
          <p:cNvPr id="88" name="TextBox 47">
            <a:extLst>
              <a:ext uri="{FF2B5EF4-FFF2-40B4-BE49-F238E27FC236}">
                <a16:creationId xmlns:a16="http://schemas.microsoft.com/office/drawing/2014/main" id="{97978A3D-C1C0-AB78-05F6-B8C97DB92CB7}"/>
              </a:ext>
            </a:extLst>
          </p:cNvPr>
          <p:cNvSpPr txBox="1"/>
          <p:nvPr/>
        </p:nvSpPr>
        <p:spPr>
          <a:xfrm>
            <a:off x="4114341" y="430276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3,5</a:t>
            </a:r>
          </a:p>
        </p:txBody>
      </p:sp>
      <p:sp>
        <p:nvSpPr>
          <p:cNvPr id="89" name="TextBox 47">
            <a:extLst>
              <a:ext uri="{FF2B5EF4-FFF2-40B4-BE49-F238E27FC236}">
                <a16:creationId xmlns:a16="http://schemas.microsoft.com/office/drawing/2014/main" id="{CD7AE55D-04C1-855C-3E3F-CFD9369DBD9C}"/>
              </a:ext>
            </a:extLst>
          </p:cNvPr>
          <p:cNvSpPr txBox="1"/>
          <p:nvPr/>
        </p:nvSpPr>
        <p:spPr>
          <a:xfrm>
            <a:off x="5431721" y="3082219"/>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2</a:t>
            </a:r>
            <a:r>
              <a:rPr lang="en-US" sz="1800" spc="89">
                <a:solidFill>
                  <a:srgbClr val="191919"/>
                </a:solidFill>
                <a:latin typeface="Arial" panose="020B0604020202020204" pitchFamily="34" charset="0"/>
                <a:ea typeface="Arimo"/>
                <a:cs typeface="Arial" panose="020B0604020202020204" pitchFamily="34" charset="0"/>
                <a:sym typeface="Arimo"/>
              </a:rPr>
              <a:t>0%</a:t>
            </a:r>
          </a:p>
        </p:txBody>
      </p:sp>
      <p:sp>
        <p:nvSpPr>
          <p:cNvPr id="90" name="TextBox 47">
            <a:extLst>
              <a:ext uri="{FF2B5EF4-FFF2-40B4-BE49-F238E27FC236}">
                <a16:creationId xmlns:a16="http://schemas.microsoft.com/office/drawing/2014/main" id="{5D8D55DF-34A8-5813-733A-626E02A345B3}"/>
              </a:ext>
            </a:extLst>
          </p:cNvPr>
          <p:cNvSpPr txBox="1"/>
          <p:nvPr/>
        </p:nvSpPr>
        <p:spPr>
          <a:xfrm>
            <a:off x="5468391" y="433167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3,5</a:t>
            </a:r>
          </a:p>
        </p:txBody>
      </p:sp>
      <p:sp>
        <p:nvSpPr>
          <p:cNvPr id="91" name="TextBox 47">
            <a:extLst>
              <a:ext uri="{FF2B5EF4-FFF2-40B4-BE49-F238E27FC236}">
                <a16:creationId xmlns:a16="http://schemas.microsoft.com/office/drawing/2014/main" id="{6C54151B-D00A-0841-6205-C6A5BFB5A461}"/>
              </a:ext>
            </a:extLst>
          </p:cNvPr>
          <p:cNvSpPr txBox="1"/>
          <p:nvPr/>
        </p:nvSpPr>
        <p:spPr>
          <a:xfrm>
            <a:off x="6856115" y="3082219"/>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15</a:t>
            </a:r>
            <a:r>
              <a:rPr lang="en-US" sz="1800" spc="89">
                <a:solidFill>
                  <a:srgbClr val="191919"/>
                </a:solidFill>
                <a:latin typeface="Arial" panose="020B0604020202020204" pitchFamily="34" charset="0"/>
                <a:ea typeface="Arimo"/>
                <a:cs typeface="Arial" panose="020B0604020202020204" pitchFamily="34" charset="0"/>
                <a:sym typeface="Arimo"/>
              </a:rPr>
              <a:t>%</a:t>
            </a:r>
          </a:p>
        </p:txBody>
      </p:sp>
      <p:sp>
        <p:nvSpPr>
          <p:cNvPr id="92" name="TextBox 47">
            <a:extLst>
              <a:ext uri="{FF2B5EF4-FFF2-40B4-BE49-F238E27FC236}">
                <a16:creationId xmlns:a16="http://schemas.microsoft.com/office/drawing/2014/main" id="{FB8850BB-6740-F71B-6499-2FAE8BA745FA}"/>
              </a:ext>
            </a:extLst>
          </p:cNvPr>
          <p:cNvSpPr txBox="1"/>
          <p:nvPr/>
        </p:nvSpPr>
        <p:spPr>
          <a:xfrm>
            <a:off x="6892785" y="433167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3,5</a:t>
            </a:r>
          </a:p>
        </p:txBody>
      </p:sp>
      <p:sp>
        <p:nvSpPr>
          <p:cNvPr id="93" name="TextBox 47">
            <a:extLst>
              <a:ext uri="{FF2B5EF4-FFF2-40B4-BE49-F238E27FC236}">
                <a16:creationId xmlns:a16="http://schemas.microsoft.com/office/drawing/2014/main" id="{2290D264-ED65-FE3E-2B5E-0717230229D4}"/>
              </a:ext>
            </a:extLst>
          </p:cNvPr>
          <p:cNvSpPr txBox="1"/>
          <p:nvPr/>
        </p:nvSpPr>
        <p:spPr>
          <a:xfrm>
            <a:off x="8383491" y="3082219"/>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15</a:t>
            </a:r>
            <a:r>
              <a:rPr lang="en-US" sz="1800" spc="89">
                <a:solidFill>
                  <a:srgbClr val="191919"/>
                </a:solidFill>
                <a:latin typeface="Arial" panose="020B0604020202020204" pitchFamily="34" charset="0"/>
                <a:ea typeface="Arimo"/>
                <a:cs typeface="Arial" panose="020B0604020202020204" pitchFamily="34" charset="0"/>
                <a:sym typeface="Arimo"/>
              </a:rPr>
              <a:t>%</a:t>
            </a:r>
          </a:p>
        </p:txBody>
      </p:sp>
      <p:sp>
        <p:nvSpPr>
          <p:cNvPr id="94" name="TextBox 47">
            <a:extLst>
              <a:ext uri="{FF2B5EF4-FFF2-40B4-BE49-F238E27FC236}">
                <a16:creationId xmlns:a16="http://schemas.microsoft.com/office/drawing/2014/main" id="{F98CDC3D-661B-A1E9-0711-8085AD9A1091}"/>
              </a:ext>
            </a:extLst>
          </p:cNvPr>
          <p:cNvSpPr txBox="1"/>
          <p:nvPr/>
        </p:nvSpPr>
        <p:spPr>
          <a:xfrm>
            <a:off x="8420161" y="433167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2,5</a:t>
            </a:r>
          </a:p>
        </p:txBody>
      </p:sp>
    </p:spTree>
    <p:extLst>
      <p:ext uri="{BB962C8B-B14F-4D97-AF65-F5344CB8AC3E}">
        <p14:creationId xmlns:p14="http://schemas.microsoft.com/office/powerpoint/2010/main" val="346305479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1FE3-BA3C-4006-A7ED-454083C56A3F}"/>
              </a:ext>
            </a:extLst>
          </p:cNvPr>
          <p:cNvSpPr>
            <a:spLocks noGrp="1"/>
          </p:cNvSpPr>
          <p:nvPr>
            <p:ph type="title"/>
          </p:nvPr>
        </p:nvSpPr>
        <p:spPr/>
        <p:txBody>
          <a:bodyPr/>
          <a:lstStyle/>
          <a:p>
            <a:r>
              <a:rPr lang="en-US">
                <a:latin typeface="Arial" panose="020B0604020202020204" pitchFamily="34" charset="0"/>
              </a:rPr>
              <a:t>CÔNG CỤ ĐÁNH GIÁ </a:t>
            </a:r>
          </a:p>
        </p:txBody>
      </p:sp>
      <p:grpSp>
        <p:nvGrpSpPr>
          <p:cNvPr id="6" name="Group 5">
            <a:extLst>
              <a:ext uri="{FF2B5EF4-FFF2-40B4-BE49-F238E27FC236}">
                <a16:creationId xmlns:a16="http://schemas.microsoft.com/office/drawing/2014/main" id="{5047A612-D554-4248-9CC2-211EDAD6A8DA}"/>
              </a:ext>
            </a:extLst>
          </p:cNvPr>
          <p:cNvGrpSpPr/>
          <p:nvPr/>
        </p:nvGrpSpPr>
        <p:grpSpPr>
          <a:xfrm>
            <a:off x="1411705" y="1661301"/>
            <a:ext cx="5308296" cy="498481"/>
            <a:chOff x="5064833" y="1240057"/>
            <a:chExt cx="2729046" cy="388567"/>
          </a:xfrm>
        </p:grpSpPr>
        <p:sp>
          <p:nvSpPr>
            <p:cNvPr id="7" name="TextBox 6">
              <a:extLst>
                <a:ext uri="{FF2B5EF4-FFF2-40B4-BE49-F238E27FC236}">
                  <a16:creationId xmlns:a16="http://schemas.microsoft.com/office/drawing/2014/main" id="{6C68E912-4F5E-43F6-96C8-1C50E85D8924}"/>
                </a:ext>
              </a:extLst>
            </p:cNvPr>
            <p:cNvSpPr txBox="1"/>
            <p:nvPr/>
          </p:nvSpPr>
          <p:spPr>
            <a:xfrm>
              <a:off x="5076056" y="1240057"/>
              <a:ext cx="2717823" cy="179934"/>
            </a:xfrm>
            <a:prstGeom prst="rect">
              <a:avLst/>
            </a:prstGeom>
            <a:noFill/>
          </p:spPr>
          <p:txBody>
            <a:bodyPr wrap="square" lIns="67500" rIns="81000" rtlCol="0">
              <a:spAutoFit/>
            </a:bodyPr>
            <a:lstStyle/>
            <a:p>
              <a:pPr defTabSz="685800"/>
              <a:endParaRPr lang="ko-KR" altLang="en-US" sz="900" b="1" dirty="0">
                <a:solidFill>
                  <a:prstClr val="black">
                    <a:lumMod val="75000"/>
                    <a:lumOff val="25000"/>
                  </a:prstClr>
                </a:solidFill>
                <a:latin typeface="Arial"/>
                <a:cs typeface="Arial" pitchFamily="34" charset="0"/>
              </a:endParaRPr>
            </a:p>
          </p:txBody>
        </p:sp>
        <p:sp>
          <p:nvSpPr>
            <p:cNvPr id="8" name="TextBox 7">
              <a:extLst>
                <a:ext uri="{FF2B5EF4-FFF2-40B4-BE49-F238E27FC236}">
                  <a16:creationId xmlns:a16="http://schemas.microsoft.com/office/drawing/2014/main" id="{AB3CF903-4A1C-4F77-8352-F48F371FB903}"/>
                </a:ext>
              </a:extLst>
            </p:cNvPr>
            <p:cNvSpPr txBox="1"/>
            <p:nvPr/>
          </p:nvSpPr>
          <p:spPr>
            <a:xfrm>
              <a:off x="5064833" y="1313239"/>
              <a:ext cx="2717823" cy="315385"/>
            </a:xfrm>
            <a:prstGeom prst="rect">
              <a:avLst/>
            </a:prstGeom>
            <a:noFill/>
          </p:spPr>
          <p:txBody>
            <a:bodyPr wrap="square" lIns="54000" rIns="81000" rtlCol="0">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Câu hỏi trắc nghiệm.</a:t>
              </a:r>
              <a:endParaRPr lang="en-US" sz="2000">
                <a:latin typeface="Arial" panose="020B0604020202020204" pitchFamily="34" charset="0"/>
                <a:ea typeface="Calibri" panose="020F0502020204030204" pitchFamily="34" charset="0"/>
                <a:cs typeface="Arial" panose="020B0604020202020204" pitchFamily="34" charset="0"/>
              </a:endParaRPr>
            </a:p>
          </p:txBody>
        </p:sp>
      </p:grpSp>
      <p:sp>
        <p:nvSpPr>
          <p:cNvPr id="11" name="TextBox 10">
            <a:extLst>
              <a:ext uri="{FF2B5EF4-FFF2-40B4-BE49-F238E27FC236}">
                <a16:creationId xmlns:a16="http://schemas.microsoft.com/office/drawing/2014/main" id="{9E476220-1128-4212-B8B1-D8D93B14238B}"/>
              </a:ext>
            </a:extLst>
          </p:cNvPr>
          <p:cNvSpPr txBox="1"/>
          <p:nvPr/>
        </p:nvSpPr>
        <p:spPr>
          <a:xfrm>
            <a:off x="1467485" y="2516523"/>
            <a:ext cx="4026980" cy="404598"/>
          </a:xfrm>
          <a:prstGeom prst="rect">
            <a:avLst/>
          </a:prstGeom>
          <a:noFill/>
        </p:spPr>
        <p:txBody>
          <a:bodyPr wrap="square" lIns="54000" rIns="81000" rtlCol="0">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Câu hỏi, bài tập tự luận</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60" name="Oval 21">
            <a:extLst>
              <a:ext uri="{FF2B5EF4-FFF2-40B4-BE49-F238E27FC236}">
                <a16:creationId xmlns:a16="http://schemas.microsoft.com/office/drawing/2014/main" id="{BA0655FE-E494-44DC-A515-EAA03E156186}"/>
              </a:ext>
            </a:extLst>
          </p:cNvPr>
          <p:cNvSpPr>
            <a:spLocks noChangeAspect="1"/>
          </p:cNvSpPr>
          <p:nvPr/>
        </p:nvSpPr>
        <p:spPr>
          <a:xfrm>
            <a:off x="767935" y="4178180"/>
            <a:ext cx="475298" cy="41656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61" name="Rectangle 5">
            <a:extLst>
              <a:ext uri="{FF2B5EF4-FFF2-40B4-BE49-F238E27FC236}">
                <a16:creationId xmlns:a16="http://schemas.microsoft.com/office/drawing/2014/main" id="{014D3D23-1AFD-4169-8608-589DD30E7DCC}"/>
              </a:ext>
            </a:extLst>
          </p:cNvPr>
          <p:cNvSpPr>
            <a:spLocks noChangeAspect="1"/>
          </p:cNvSpPr>
          <p:nvPr/>
        </p:nvSpPr>
        <p:spPr>
          <a:xfrm>
            <a:off x="895353" y="2613061"/>
            <a:ext cx="344497" cy="344241"/>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black"/>
              </a:solidFill>
              <a:latin typeface="Arial"/>
            </a:endParaRPr>
          </a:p>
        </p:txBody>
      </p:sp>
      <p:grpSp>
        <p:nvGrpSpPr>
          <p:cNvPr id="86" name="Group 85">
            <a:extLst>
              <a:ext uri="{FF2B5EF4-FFF2-40B4-BE49-F238E27FC236}">
                <a16:creationId xmlns:a16="http://schemas.microsoft.com/office/drawing/2014/main" id="{85C948C6-8614-4C09-B6EE-E6558E220E41}"/>
              </a:ext>
            </a:extLst>
          </p:cNvPr>
          <p:cNvGrpSpPr/>
          <p:nvPr/>
        </p:nvGrpSpPr>
        <p:grpSpPr>
          <a:xfrm>
            <a:off x="7275740" y="2184228"/>
            <a:ext cx="1715861" cy="2245030"/>
            <a:chOff x="6418377" y="1056776"/>
            <a:chExt cx="2649423" cy="3230435"/>
          </a:xfrm>
        </p:grpSpPr>
        <p:grpSp>
          <p:nvGrpSpPr>
            <p:cNvPr id="18" name="Group 17">
              <a:extLst>
                <a:ext uri="{FF2B5EF4-FFF2-40B4-BE49-F238E27FC236}">
                  <a16:creationId xmlns:a16="http://schemas.microsoft.com/office/drawing/2014/main" id="{8550CBEE-111F-4517-8718-DC9DB43FBEEE}"/>
                </a:ext>
              </a:extLst>
            </p:cNvPr>
            <p:cNvGrpSpPr/>
            <p:nvPr/>
          </p:nvGrpSpPr>
          <p:grpSpPr>
            <a:xfrm>
              <a:off x="7372202" y="2542959"/>
              <a:ext cx="741776" cy="1744252"/>
              <a:chOff x="6660232" y="3023478"/>
              <a:chExt cx="1152128" cy="2709174"/>
            </a:xfrm>
          </p:grpSpPr>
          <p:grpSp>
            <p:nvGrpSpPr>
              <p:cNvPr id="19" name="Group 18">
                <a:extLst>
                  <a:ext uri="{FF2B5EF4-FFF2-40B4-BE49-F238E27FC236}">
                    <a16:creationId xmlns:a16="http://schemas.microsoft.com/office/drawing/2014/main" id="{F47533A4-411A-4463-A104-A4281AD8FC8A}"/>
                  </a:ext>
                </a:extLst>
              </p:cNvPr>
              <p:cNvGrpSpPr/>
              <p:nvPr/>
            </p:nvGrpSpPr>
            <p:grpSpPr>
              <a:xfrm rot="5400000">
                <a:off x="5910032" y="3902442"/>
                <a:ext cx="2652420" cy="1008000"/>
                <a:chOff x="3215725" y="3292527"/>
                <a:chExt cx="2652420" cy="1008000"/>
              </a:xfrm>
            </p:grpSpPr>
            <p:sp>
              <p:nvSpPr>
                <p:cNvPr id="23" name="Block Arc 22">
                  <a:extLst>
                    <a:ext uri="{FF2B5EF4-FFF2-40B4-BE49-F238E27FC236}">
                      <a16:creationId xmlns:a16="http://schemas.microsoft.com/office/drawing/2014/main" id="{0DD68FF9-3879-4857-ABA4-1861903BC8E8}"/>
                    </a:ext>
                  </a:extLst>
                </p:cNvPr>
                <p:cNvSpPr/>
                <p:nvPr/>
              </p:nvSpPr>
              <p:spPr>
                <a:xfrm rot="5400000">
                  <a:off x="4855267" y="3287648"/>
                  <a:ext cx="1008000" cy="1017757"/>
                </a:xfrm>
                <a:prstGeom prst="blockArc">
                  <a:avLst>
                    <a:gd name="adj1" fmla="val 10800000"/>
                    <a:gd name="adj2" fmla="val 9456"/>
                    <a:gd name="adj3" fmla="val 10672"/>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black"/>
                    </a:solidFill>
                    <a:latin typeface="Arial"/>
                  </a:endParaRPr>
                </a:p>
              </p:txBody>
            </p:sp>
            <p:sp>
              <p:nvSpPr>
                <p:cNvPr id="24" name="Rectangle 23">
                  <a:extLst>
                    <a:ext uri="{FF2B5EF4-FFF2-40B4-BE49-F238E27FC236}">
                      <a16:creationId xmlns:a16="http://schemas.microsoft.com/office/drawing/2014/main" id="{968F7B40-8295-4A4E-8BCF-2BE8475D763B}"/>
                    </a:ext>
                  </a:extLst>
                </p:cNvPr>
                <p:cNvSpPr/>
                <p:nvPr/>
              </p:nvSpPr>
              <p:spPr>
                <a:xfrm rot="10800000">
                  <a:off x="3215725" y="4192527"/>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5" name="Rectangle 24">
                  <a:extLst>
                    <a:ext uri="{FF2B5EF4-FFF2-40B4-BE49-F238E27FC236}">
                      <a16:creationId xmlns:a16="http://schemas.microsoft.com/office/drawing/2014/main" id="{185E857D-118F-4DC4-886F-510A162DD61E}"/>
                    </a:ext>
                  </a:extLst>
                </p:cNvPr>
                <p:cNvSpPr/>
                <p:nvPr/>
              </p:nvSpPr>
              <p:spPr>
                <a:xfrm rot="10800000">
                  <a:off x="3215725" y="3294974"/>
                  <a:ext cx="2160000" cy="108000"/>
                </a:xfrm>
                <a:prstGeom prst="rect">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grpSp>
          <p:sp>
            <p:nvSpPr>
              <p:cNvPr id="20" name="Rounded Rectangle 29">
                <a:extLst>
                  <a:ext uri="{FF2B5EF4-FFF2-40B4-BE49-F238E27FC236}">
                    <a16:creationId xmlns:a16="http://schemas.microsoft.com/office/drawing/2014/main" id="{1885F9C2-A3D6-452B-BCB7-B74592C227F9}"/>
                  </a:ext>
                </a:extLst>
              </p:cNvPr>
              <p:cNvSpPr/>
              <p:nvPr/>
            </p:nvSpPr>
            <p:spPr>
              <a:xfrm>
                <a:off x="6660232"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1" name="Rounded Rectangle 32">
                <a:extLst>
                  <a:ext uri="{FF2B5EF4-FFF2-40B4-BE49-F238E27FC236}">
                    <a16:creationId xmlns:a16="http://schemas.microsoft.com/office/drawing/2014/main" id="{B2808B6A-719B-4305-AA6D-D48301453315}"/>
                  </a:ext>
                </a:extLst>
              </p:cNvPr>
              <p:cNvSpPr/>
              <p:nvPr/>
            </p:nvSpPr>
            <p:spPr>
              <a:xfrm>
                <a:off x="7632350" y="3023478"/>
                <a:ext cx="180010" cy="108000"/>
              </a:xfrm>
              <a:prstGeom prst="roundRect">
                <a:avLst>
                  <a:gd name="adj" fmla="val 50000"/>
                </a:avLst>
              </a:prstGeom>
              <a:solidFill>
                <a:schemeClr val="bg1">
                  <a:lumMod val="75000"/>
                </a:schemeClr>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2" name="Round Same Side Corner Rectangle 30">
                <a:extLst>
                  <a:ext uri="{FF2B5EF4-FFF2-40B4-BE49-F238E27FC236}">
                    <a16:creationId xmlns:a16="http://schemas.microsoft.com/office/drawing/2014/main" id="{4B75B938-2E68-426A-B11A-4C5E7F710D19}"/>
                  </a:ext>
                </a:extLst>
              </p:cNvPr>
              <p:cNvSpPr/>
              <p:nvPr/>
            </p:nvSpPr>
            <p:spPr>
              <a:xfrm rot="10800000">
                <a:off x="6840241" y="4038397"/>
                <a:ext cx="789554" cy="1588560"/>
              </a:xfrm>
              <a:prstGeom prst="round2SameRect">
                <a:avLst>
                  <a:gd name="adj1" fmla="val 50000"/>
                  <a:gd name="adj2" fmla="val 0"/>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grpSp>
        <p:sp>
          <p:nvSpPr>
            <p:cNvPr id="26" name="Oval 25">
              <a:extLst>
                <a:ext uri="{FF2B5EF4-FFF2-40B4-BE49-F238E27FC236}">
                  <a16:creationId xmlns:a16="http://schemas.microsoft.com/office/drawing/2014/main" id="{44EE4B83-20E9-479E-94C5-8C5567AA97B7}"/>
                </a:ext>
              </a:extLst>
            </p:cNvPr>
            <p:cNvSpPr/>
            <p:nvPr/>
          </p:nvSpPr>
          <p:spPr>
            <a:xfrm rot="19922172">
              <a:off x="7781177" y="3746295"/>
              <a:ext cx="119234" cy="119234"/>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7" name="Oval 26">
              <a:extLst>
                <a:ext uri="{FF2B5EF4-FFF2-40B4-BE49-F238E27FC236}">
                  <a16:creationId xmlns:a16="http://schemas.microsoft.com/office/drawing/2014/main" id="{37AEE045-5DA3-485C-90F6-1966A46C7E69}"/>
                </a:ext>
              </a:extLst>
            </p:cNvPr>
            <p:cNvSpPr/>
            <p:nvPr/>
          </p:nvSpPr>
          <p:spPr>
            <a:xfrm rot="19922172">
              <a:off x="7781616" y="3633145"/>
              <a:ext cx="59616" cy="59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8" name="Oval 27">
              <a:extLst>
                <a:ext uri="{FF2B5EF4-FFF2-40B4-BE49-F238E27FC236}">
                  <a16:creationId xmlns:a16="http://schemas.microsoft.com/office/drawing/2014/main" id="{7ABAA1EA-BA4B-4AD6-BE9E-7CB93E1D7333}"/>
                </a:ext>
              </a:extLst>
            </p:cNvPr>
            <p:cNvSpPr/>
            <p:nvPr/>
          </p:nvSpPr>
          <p:spPr>
            <a:xfrm rot="19922172">
              <a:off x="7591588" y="3539023"/>
              <a:ext cx="97102" cy="9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29" name="Oval 28">
              <a:extLst>
                <a:ext uri="{FF2B5EF4-FFF2-40B4-BE49-F238E27FC236}">
                  <a16:creationId xmlns:a16="http://schemas.microsoft.com/office/drawing/2014/main" id="{2BDAAD6E-D2BF-41C9-B554-0A62556AE4EC}"/>
                </a:ext>
              </a:extLst>
            </p:cNvPr>
            <p:cNvSpPr/>
            <p:nvPr/>
          </p:nvSpPr>
          <p:spPr>
            <a:xfrm rot="19922172">
              <a:off x="7639795" y="3278272"/>
              <a:ext cx="161002" cy="1610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0" name="Oval 29">
              <a:extLst>
                <a:ext uri="{FF2B5EF4-FFF2-40B4-BE49-F238E27FC236}">
                  <a16:creationId xmlns:a16="http://schemas.microsoft.com/office/drawing/2014/main" id="{1C550FEE-EA54-4ECA-8BA8-1639A3605298}"/>
                </a:ext>
              </a:extLst>
            </p:cNvPr>
            <p:cNvSpPr/>
            <p:nvPr/>
          </p:nvSpPr>
          <p:spPr>
            <a:xfrm rot="19922172">
              <a:off x="7719409" y="3974656"/>
              <a:ext cx="97102" cy="9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1" name="Oval 30">
              <a:extLst>
                <a:ext uri="{FF2B5EF4-FFF2-40B4-BE49-F238E27FC236}">
                  <a16:creationId xmlns:a16="http://schemas.microsoft.com/office/drawing/2014/main" id="{05272C2D-F329-473B-BE29-03016DAAA589}"/>
                </a:ext>
              </a:extLst>
            </p:cNvPr>
            <p:cNvSpPr/>
            <p:nvPr/>
          </p:nvSpPr>
          <p:spPr>
            <a:xfrm rot="19922172">
              <a:off x="7699772" y="3075993"/>
              <a:ext cx="119234" cy="119234"/>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2" name="Oval 31">
              <a:extLst>
                <a:ext uri="{FF2B5EF4-FFF2-40B4-BE49-F238E27FC236}">
                  <a16:creationId xmlns:a16="http://schemas.microsoft.com/office/drawing/2014/main" id="{A49983D0-1774-4D85-8375-96D6C0966091}"/>
                </a:ext>
              </a:extLst>
            </p:cNvPr>
            <p:cNvSpPr/>
            <p:nvPr/>
          </p:nvSpPr>
          <p:spPr>
            <a:xfrm rot="19922172">
              <a:off x="7522485" y="2940798"/>
              <a:ext cx="97102" cy="971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3" name="Oval 32">
              <a:extLst>
                <a:ext uri="{FF2B5EF4-FFF2-40B4-BE49-F238E27FC236}">
                  <a16:creationId xmlns:a16="http://schemas.microsoft.com/office/drawing/2014/main" id="{59140462-0A4B-4AD1-BF91-27205F5A036E}"/>
                </a:ext>
              </a:extLst>
            </p:cNvPr>
            <p:cNvSpPr/>
            <p:nvPr/>
          </p:nvSpPr>
          <p:spPr>
            <a:xfrm rot="19922172">
              <a:off x="7731914" y="2916728"/>
              <a:ext cx="82676" cy="82676"/>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4" name="Oval 33">
              <a:extLst>
                <a:ext uri="{FF2B5EF4-FFF2-40B4-BE49-F238E27FC236}">
                  <a16:creationId xmlns:a16="http://schemas.microsoft.com/office/drawing/2014/main" id="{C94DADE9-EE08-4491-97AA-8D93918FE03B}"/>
                </a:ext>
              </a:extLst>
            </p:cNvPr>
            <p:cNvSpPr/>
            <p:nvPr/>
          </p:nvSpPr>
          <p:spPr>
            <a:xfrm rot="19922172">
              <a:off x="7837185" y="3460880"/>
              <a:ext cx="97102" cy="97102"/>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5" name="Oval 34">
              <a:extLst>
                <a:ext uri="{FF2B5EF4-FFF2-40B4-BE49-F238E27FC236}">
                  <a16:creationId xmlns:a16="http://schemas.microsoft.com/office/drawing/2014/main" id="{F87272E9-C19B-4B93-9ED6-B9156B5A498F}"/>
                </a:ext>
              </a:extLst>
            </p:cNvPr>
            <p:cNvSpPr/>
            <p:nvPr/>
          </p:nvSpPr>
          <p:spPr>
            <a:xfrm rot="19922172">
              <a:off x="7643688" y="3856715"/>
              <a:ext cx="59616" cy="59616"/>
            </a:xfrm>
            <a:prstGeom prst="ellipse">
              <a:avLst/>
            </a:pr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6" name="Oval 35">
              <a:extLst>
                <a:ext uri="{FF2B5EF4-FFF2-40B4-BE49-F238E27FC236}">
                  <a16:creationId xmlns:a16="http://schemas.microsoft.com/office/drawing/2014/main" id="{0718CD3F-5E96-4A43-B3F2-217E05519E25}"/>
                </a:ext>
              </a:extLst>
            </p:cNvPr>
            <p:cNvSpPr/>
            <p:nvPr/>
          </p:nvSpPr>
          <p:spPr>
            <a:xfrm rot="19922172">
              <a:off x="7857891" y="2799276"/>
              <a:ext cx="97102" cy="971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7" name="Oval 36">
              <a:extLst>
                <a:ext uri="{FF2B5EF4-FFF2-40B4-BE49-F238E27FC236}">
                  <a16:creationId xmlns:a16="http://schemas.microsoft.com/office/drawing/2014/main" id="{F6206874-4C07-4E3D-9C60-79E07B46FE2B}"/>
                </a:ext>
              </a:extLst>
            </p:cNvPr>
            <p:cNvSpPr/>
            <p:nvPr/>
          </p:nvSpPr>
          <p:spPr>
            <a:xfrm>
              <a:off x="6418377" y="1754068"/>
              <a:ext cx="486054" cy="486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8" name="Oval 37">
              <a:extLst>
                <a:ext uri="{FF2B5EF4-FFF2-40B4-BE49-F238E27FC236}">
                  <a16:creationId xmlns:a16="http://schemas.microsoft.com/office/drawing/2014/main" id="{FDF625A4-7EED-4EF6-A2DD-865045139462}"/>
                </a:ext>
              </a:extLst>
            </p:cNvPr>
            <p:cNvSpPr/>
            <p:nvPr/>
          </p:nvSpPr>
          <p:spPr>
            <a:xfrm>
              <a:off x="7500061" y="1056776"/>
              <a:ext cx="486054" cy="486054"/>
            </a:xfrm>
            <a:prstGeom prst="ellipse">
              <a:avLst/>
            </a:pr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39" name="Oval 38">
              <a:extLst>
                <a:ext uri="{FF2B5EF4-FFF2-40B4-BE49-F238E27FC236}">
                  <a16:creationId xmlns:a16="http://schemas.microsoft.com/office/drawing/2014/main" id="{11325A35-E8C9-4538-9227-93AF3E9F9E63}"/>
                </a:ext>
              </a:extLst>
            </p:cNvPr>
            <p:cNvSpPr/>
            <p:nvPr/>
          </p:nvSpPr>
          <p:spPr>
            <a:xfrm>
              <a:off x="8221185" y="1236238"/>
              <a:ext cx="486054" cy="486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40" name="Oval 39">
              <a:extLst>
                <a:ext uri="{FF2B5EF4-FFF2-40B4-BE49-F238E27FC236}">
                  <a16:creationId xmlns:a16="http://schemas.microsoft.com/office/drawing/2014/main" id="{0D14F39D-FC96-45DA-8D6B-BD06F424CF74}"/>
                </a:ext>
              </a:extLst>
            </p:cNvPr>
            <p:cNvSpPr/>
            <p:nvPr/>
          </p:nvSpPr>
          <p:spPr>
            <a:xfrm>
              <a:off x="6778938" y="1236238"/>
              <a:ext cx="486054" cy="486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white"/>
                </a:solidFill>
                <a:latin typeface="Arial"/>
              </a:endParaRPr>
            </a:p>
          </p:txBody>
        </p:sp>
        <p:sp>
          <p:nvSpPr>
            <p:cNvPr id="41" name="Oval 40">
              <a:extLst>
                <a:ext uri="{FF2B5EF4-FFF2-40B4-BE49-F238E27FC236}">
                  <a16:creationId xmlns:a16="http://schemas.microsoft.com/office/drawing/2014/main" id="{D25FC66A-E911-4B44-8BD4-F7DFC3B50A94}"/>
                </a:ext>
              </a:extLst>
            </p:cNvPr>
            <p:cNvSpPr/>
            <p:nvPr/>
          </p:nvSpPr>
          <p:spPr>
            <a:xfrm>
              <a:off x="8581746" y="1754068"/>
              <a:ext cx="486054" cy="4860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cxnSp>
          <p:nvCxnSpPr>
            <p:cNvPr id="42" name="Straight Connector 41">
              <a:extLst>
                <a:ext uri="{FF2B5EF4-FFF2-40B4-BE49-F238E27FC236}">
                  <a16:creationId xmlns:a16="http://schemas.microsoft.com/office/drawing/2014/main" id="{F0067FCB-0C0D-479F-B27F-82814BAEDA9A}"/>
                </a:ext>
              </a:extLst>
            </p:cNvPr>
            <p:cNvCxnSpPr>
              <a:cxnSpLocks/>
              <a:stCxn id="51" idx="0"/>
              <a:endCxn id="38" idx="4"/>
            </p:cNvCxnSpPr>
            <p:nvPr/>
          </p:nvCxnSpPr>
          <p:spPr>
            <a:xfrm flipH="1" flipV="1">
              <a:off x="7743086" y="1542829"/>
              <a:ext cx="2" cy="113055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4CCE98F8-A978-4DDC-B981-1CEA18016F42}"/>
                </a:ext>
              </a:extLst>
            </p:cNvPr>
            <p:cNvCxnSpPr>
              <a:cxnSpLocks/>
              <a:stCxn id="51" idx="0"/>
              <a:endCxn id="54" idx="4"/>
            </p:cNvCxnSpPr>
            <p:nvPr/>
          </p:nvCxnSpPr>
          <p:spPr>
            <a:xfrm flipH="1" flipV="1">
              <a:off x="7382527" y="2163898"/>
              <a:ext cx="360562" cy="50948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4" name="Straight Connector 43">
              <a:extLst>
                <a:ext uri="{FF2B5EF4-FFF2-40B4-BE49-F238E27FC236}">
                  <a16:creationId xmlns:a16="http://schemas.microsoft.com/office/drawing/2014/main" id="{C98C6EE6-FD9F-49B7-8BEF-B4298533706E}"/>
                </a:ext>
              </a:extLst>
            </p:cNvPr>
            <p:cNvCxnSpPr>
              <a:cxnSpLocks/>
              <a:stCxn id="51" idx="0"/>
              <a:endCxn id="55" idx="4"/>
            </p:cNvCxnSpPr>
            <p:nvPr/>
          </p:nvCxnSpPr>
          <p:spPr>
            <a:xfrm flipV="1">
              <a:off x="7743090" y="2163898"/>
              <a:ext cx="360562" cy="509484"/>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5" name="Straight Connector 44">
              <a:extLst>
                <a:ext uri="{FF2B5EF4-FFF2-40B4-BE49-F238E27FC236}">
                  <a16:creationId xmlns:a16="http://schemas.microsoft.com/office/drawing/2014/main" id="{F428040E-BAA0-43AC-AB75-BFF717C088BC}"/>
                </a:ext>
              </a:extLst>
            </p:cNvPr>
            <p:cNvCxnSpPr>
              <a:cxnSpLocks/>
              <a:stCxn id="51" idx="0"/>
              <a:endCxn id="41" idx="2"/>
            </p:cNvCxnSpPr>
            <p:nvPr/>
          </p:nvCxnSpPr>
          <p:spPr>
            <a:xfrm flipV="1">
              <a:off x="7743086" y="1997095"/>
              <a:ext cx="838658" cy="67628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46" name="Freeform 81">
              <a:extLst>
                <a:ext uri="{FF2B5EF4-FFF2-40B4-BE49-F238E27FC236}">
                  <a16:creationId xmlns:a16="http://schemas.microsoft.com/office/drawing/2014/main" id="{46BAE2E8-FD9A-4E21-AB84-8741DF2064C1}"/>
                </a:ext>
              </a:extLst>
            </p:cNvPr>
            <p:cNvSpPr/>
            <p:nvPr/>
          </p:nvSpPr>
          <p:spPr>
            <a:xfrm>
              <a:off x="7261074" y="1478667"/>
              <a:ext cx="458838" cy="1174688"/>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ko-KR" altLang="en-US" sz="2026">
                <a:solidFill>
                  <a:prstClr val="black"/>
                </a:solidFill>
                <a:latin typeface="Arial"/>
              </a:endParaRPr>
            </a:p>
          </p:txBody>
        </p:sp>
        <p:sp>
          <p:nvSpPr>
            <p:cNvPr id="47" name="Freeform 114">
              <a:extLst>
                <a:ext uri="{FF2B5EF4-FFF2-40B4-BE49-F238E27FC236}">
                  <a16:creationId xmlns:a16="http://schemas.microsoft.com/office/drawing/2014/main" id="{AB1C0F5F-E03B-46C3-AB70-FD210C0B0ABF}"/>
                </a:ext>
              </a:extLst>
            </p:cNvPr>
            <p:cNvSpPr/>
            <p:nvPr/>
          </p:nvSpPr>
          <p:spPr>
            <a:xfrm flipH="1">
              <a:off x="7771157" y="1478667"/>
              <a:ext cx="458838" cy="1174688"/>
            </a:xfrm>
            <a:custGeom>
              <a:avLst/>
              <a:gdLst>
                <a:gd name="connsiteX0" fmla="*/ 506994 w 506994"/>
                <a:gd name="connsiteY0" fmla="*/ 1566249 h 1566249"/>
                <a:gd name="connsiteX1" fmla="*/ 321398 w 506994"/>
                <a:gd name="connsiteY1" fmla="*/ 113168 h 1566249"/>
                <a:gd name="connsiteX2" fmla="*/ 0 w 506994"/>
                <a:gd name="connsiteY2" fmla="*/ 0 h 1566249"/>
                <a:gd name="connsiteX3" fmla="*/ 0 w 506994"/>
                <a:gd name="connsiteY3" fmla="*/ 0 h 1566249"/>
              </a:gdLst>
              <a:ahLst/>
              <a:cxnLst>
                <a:cxn ang="0">
                  <a:pos x="connsiteX0" y="connsiteY0"/>
                </a:cxn>
                <a:cxn ang="0">
                  <a:pos x="connsiteX1" y="connsiteY1"/>
                </a:cxn>
                <a:cxn ang="0">
                  <a:pos x="connsiteX2" y="connsiteY2"/>
                </a:cxn>
                <a:cxn ang="0">
                  <a:pos x="connsiteX3" y="connsiteY3"/>
                </a:cxn>
              </a:cxnLst>
              <a:rect l="l" t="t" r="r" b="b"/>
              <a:pathLst>
                <a:path w="506994" h="1566249">
                  <a:moveTo>
                    <a:pt x="506994" y="1566249"/>
                  </a:moveTo>
                  <a:lnTo>
                    <a:pt x="321398" y="113168"/>
                  </a:lnTo>
                  <a:lnTo>
                    <a:pt x="0" y="0"/>
                  </a:lnTo>
                  <a:lnTo>
                    <a:pt x="0" y="0"/>
                  </a:lnTo>
                </a:path>
              </a:pathLst>
            </a:cu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ko-KR" altLang="en-US" sz="2026" dirty="0">
                <a:solidFill>
                  <a:prstClr val="black"/>
                </a:solidFill>
                <a:latin typeface="Arial"/>
              </a:endParaRPr>
            </a:p>
          </p:txBody>
        </p:sp>
        <p:cxnSp>
          <p:nvCxnSpPr>
            <p:cNvPr id="48" name="Straight Connector 47">
              <a:extLst>
                <a:ext uri="{FF2B5EF4-FFF2-40B4-BE49-F238E27FC236}">
                  <a16:creationId xmlns:a16="http://schemas.microsoft.com/office/drawing/2014/main" id="{6BF2228A-3D45-401B-B54F-B9915EF1BB97}"/>
                </a:ext>
              </a:extLst>
            </p:cNvPr>
            <p:cNvCxnSpPr>
              <a:cxnSpLocks/>
              <a:stCxn id="37" idx="6"/>
              <a:endCxn id="51" idx="0"/>
            </p:cNvCxnSpPr>
            <p:nvPr/>
          </p:nvCxnSpPr>
          <p:spPr>
            <a:xfrm>
              <a:off x="6904430" y="1997095"/>
              <a:ext cx="838658" cy="676289"/>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49" name="Straight Connector 48">
              <a:extLst>
                <a:ext uri="{FF2B5EF4-FFF2-40B4-BE49-F238E27FC236}">
                  <a16:creationId xmlns:a16="http://schemas.microsoft.com/office/drawing/2014/main" id="{1A69173E-E526-4778-9E56-BC12C9C1F858}"/>
                </a:ext>
              </a:extLst>
            </p:cNvPr>
            <p:cNvCxnSpPr>
              <a:stCxn id="51" idx="0"/>
              <a:endCxn id="53" idx="7"/>
            </p:cNvCxnSpPr>
            <p:nvPr/>
          </p:nvCxnSpPr>
          <p:spPr>
            <a:xfrm flipH="1" flipV="1">
              <a:off x="7193810" y="2317342"/>
              <a:ext cx="549278" cy="35604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DC233D00-C503-4D6C-A3BB-049EB8551950}"/>
                </a:ext>
              </a:extLst>
            </p:cNvPr>
            <p:cNvCxnSpPr>
              <a:cxnSpLocks/>
              <a:stCxn id="51" idx="0"/>
              <a:endCxn id="52" idx="1"/>
            </p:cNvCxnSpPr>
            <p:nvPr/>
          </p:nvCxnSpPr>
          <p:spPr>
            <a:xfrm flipV="1">
              <a:off x="7743086" y="2317342"/>
              <a:ext cx="549278" cy="356040"/>
            </a:xfrm>
            <a:prstGeom prst="line">
              <a:avLst/>
            </a:prstGeom>
            <a:ln w="25400">
              <a:solidFill>
                <a:schemeClr val="bg1">
                  <a:lumMod val="75000"/>
                </a:schemeClr>
              </a:solidFill>
            </a:ln>
          </p:spPr>
          <p:style>
            <a:lnRef idx="1">
              <a:schemeClr val="accent1"/>
            </a:lnRef>
            <a:fillRef idx="0">
              <a:schemeClr val="accent1"/>
            </a:fillRef>
            <a:effectRef idx="0">
              <a:schemeClr val="accent1"/>
            </a:effectRef>
            <a:fontRef idx="minor">
              <a:schemeClr val="tx1"/>
            </a:fontRef>
          </p:style>
        </p:cxnSp>
        <p:sp>
          <p:nvSpPr>
            <p:cNvPr id="51" name="Oval 50">
              <a:extLst>
                <a:ext uri="{FF2B5EF4-FFF2-40B4-BE49-F238E27FC236}">
                  <a16:creationId xmlns:a16="http://schemas.microsoft.com/office/drawing/2014/main" id="{8DC85286-9B31-4B15-8031-5F33CD0DFC58}"/>
                </a:ext>
              </a:extLst>
            </p:cNvPr>
            <p:cNvSpPr/>
            <p:nvPr/>
          </p:nvSpPr>
          <p:spPr>
            <a:xfrm>
              <a:off x="7662588" y="2673385"/>
              <a:ext cx="161002" cy="161002"/>
            </a:xfrm>
            <a:prstGeom prst="ellipse">
              <a:avLst/>
            </a:prstGeom>
            <a:solidFill>
              <a:schemeClr val="accent6"/>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2" name="Oval 51">
              <a:extLst>
                <a:ext uri="{FF2B5EF4-FFF2-40B4-BE49-F238E27FC236}">
                  <a16:creationId xmlns:a16="http://schemas.microsoft.com/office/drawing/2014/main" id="{DC57CD96-E1D8-46FD-9C3F-6594F91B2B9A}"/>
                </a:ext>
              </a:extLst>
            </p:cNvPr>
            <p:cNvSpPr/>
            <p:nvPr/>
          </p:nvSpPr>
          <p:spPr>
            <a:xfrm>
              <a:off x="8221185" y="2246162"/>
              <a:ext cx="486054" cy="486054"/>
            </a:xfrm>
            <a:prstGeom prst="ellipse">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3" name="Oval 52">
              <a:extLst>
                <a:ext uri="{FF2B5EF4-FFF2-40B4-BE49-F238E27FC236}">
                  <a16:creationId xmlns:a16="http://schemas.microsoft.com/office/drawing/2014/main" id="{EC51DD8E-F93E-41B5-8DFF-0E07B6A4A9DE}"/>
                </a:ext>
              </a:extLst>
            </p:cNvPr>
            <p:cNvSpPr/>
            <p:nvPr/>
          </p:nvSpPr>
          <p:spPr>
            <a:xfrm>
              <a:off x="6778938" y="2246162"/>
              <a:ext cx="486054" cy="486054"/>
            </a:xfrm>
            <a:prstGeom prst="ellipse">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4" name="Oval 53">
              <a:extLst>
                <a:ext uri="{FF2B5EF4-FFF2-40B4-BE49-F238E27FC236}">
                  <a16:creationId xmlns:a16="http://schemas.microsoft.com/office/drawing/2014/main" id="{CF71D499-D040-4DD1-862C-25D097431037}"/>
                </a:ext>
              </a:extLst>
            </p:cNvPr>
            <p:cNvSpPr/>
            <p:nvPr/>
          </p:nvSpPr>
          <p:spPr>
            <a:xfrm>
              <a:off x="7139499" y="1677846"/>
              <a:ext cx="486054" cy="486054"/>
            </a:xfrm>
            <a:prstGeom prst="ellipse">
              <a:avLst/>
            </a:pr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5" name="Oval 54">
              <a:extLst>
                <a:ext uri="{FF2B5EF4-FFF2-40B4-BE49-F238E27FC236}">
                  <a16:creationId xmlns:a16="http://schemas.microsoft.com/office/drawing/2014/main" id="{0598532B-E18E-4BCD-A35E-A231A763E4D5}"/>
                </a:ext>
              </a:extLst>
            </p:cNvPr>
            <p:cNvSpPr/>
            <p:nvPr/>
          </p:nvSpPr>
          <p:spPr>
            <a:xfrm>
              <a:off x="7860623" y="1677846"/>
              <a:ext cx="486054" cy="486054"/>
            </a:xfrm>
            <a:prstGeom prst="ellipse">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64" name="Donut 1">
              <a:extLst>
                <a:ext uri="{FF2B5EF4-FFF2-40B4-BE49-F238E27FC236}">
                  <a16:creationId xmlns:a16="http://schemas.microsoft.com/office/drawing/2014/main" id="{1A4393F0-B563-4BD4-A6A0-8A7990F48A0E}"/>
                </a:ext>
              </a:extLst>
            </p:cNvPr>
            <p:cNvSpPr/>
            <p:nvPr/>
          </p:nvSpPr>
          <p:spPr>
            <a:xfrm>
              <a:off x="7960018" y="1766047"/>
              <a:ext cx="279426" cy="309651"/>
            </a:xfrm>
            <a:custGeom>
              <a:avLst/>
              <a:gdLst/>
              <a:ahLst/>
              <a:cxnLst/>
              <a:rect l="l" t="t" r="r" b="b"/>
              <a:pathLst>
                <a:path w="3573863" h="3960440">
                  <a:moveTo>
                    <a:pt x="1778235" y="2854144"/>
                  </a:moveTo>
                  <a:cubicBezTo>
                    <a:pt x="1630806" y="2921039"/>
                    <a:pt x="1485756" y="2976063"/>
                    <a:pt x="1346395" y="3019665"/>
                  </a:cubicBezTo>
                  <a:cubicBezTo>
                    <a:pt x="1449229" y="3443341"/>
                    <a:pt x="1614264" y="3717505"/>
                    <a:pt x="1800200" y="3717505"/>
                  </a:cubicBezTo>
                  <a:cubicBezTo>
                    <a:pt x="1981797" y="3717505"/>
                    <a:pt x="2143458" y="3455988"/>
                    <a:pt x="2246629" y="3049019"/>
                  </a:cubicBezTo>
                  <a:cubicBezTo>
                    <a:pt x="2095629" y="2998005"/>
                    <a:pt x="1938082" y="2933129"/>
                    <a:pt x="1778235" y="2854144"/>
                  </a:cubicBezTo>
                  <a:close/>
                  <a:moveTo>
                    <a:pt x="1266675" y="2564179"/>
                  </a:moveTo>
                  <a:lnTo>
                    <a:pt x="1299457" y="2790710"/>
                  </a:lnTo>
                  <a:cubicBezTo>
                    <a:pt x="1367662" y="2767618"/>
                    <a:pt x="1437614" y="2740949"/>
                    <a:pt x="1508914" y="2711076"/>
                  </a:cubicBezTo>
                  <a:cubicBezTo>
                    <a:pt x="1464441" y="2687582"/>
                    <a:pt x="1420733" y="2661738"/>
                    <a:pt x="1377054" y="2634978"/>
                  </a:cubicBezTo>
                  <a:close/>
                  <a:moveTo>
                    <a:pt x="2333774" y="2560277"/>
                  </a:moveTo>
                  <a:cubicBezTo>
                    <a:pt x="2295625" y="2584830"/>
                    <a:pt x="2256319" y="2608268"/>
                    <a:pt x="2216371" y="2631332"/>
                  </a:cubicBezTo>
                  <a:lnTo>
                    <a:pt x="2055143" y="2720029"/>
                  </a:lnTo>
                  <a:cubicBezTo>
                    <a:pt x="2137322" y="2758240"/>
                    <a:pt x="2218112" y="2791558"/>
                    <a:pt x="2296361" y="2820732"/>
                  </a:cubicBezTo>
                  <a:cubicBezTo>
                    <a:pt x="2311421" y="2737872"/>
                    <a:pt x="2324309" y="2650858"/>
                    <a:pt x="2333774" y="2560277"/>
                  </a:cubicBezTo>
                  <a:close/>
                  <a:moveTo>
                    <a:pt x="2938347" y="2115420"/>
                  </a:moveTo>
                  <a:cubicBezTo>
                    <a:pt x="2833874" y="2209266"/>
                    <a:pt x="2717689" y="2301450"/>
                    <a:pt x="2591514" y="2390104"/>
                  </a:cubicBezTo>
                  <a:cubicBezTo>
                    <a:pt x="2577332" y="2568819"/>
                    <a:pt x="2551964" y="2738541"/>
                    <a:pt x="2518016" y="2895802"/>
                  </a:cubicBezTo>
                  <a:cubicBezTo>
                    <a:pt x="2567345" y="2910267"/>
                    <a:pt x="2615150" y="2922759"/>
                    <a:pt x="2661232" y="2933072"/>
                  </a:cubicBezTo>
                  <a:cubicBezTo>
                    <a:pt x="2712976" y="2857644"/>
                    <a:pt x="2799843" y="2808312"/>
                    <a:pt x="2898232" y="2808312"/>
                  </a:cubicBezTo>
                  <a:cubicBezTo>
                    <a:pt x="3002730" y="2808312"/>
                    <a:pt x="3094231" y="2863960"/>
                    <a:pt x="3143840" y="2947770"/>
                  </a:cubicBezTo>
                  <a:cubicBezTo>
                    <a:pt x="3206751" y="2930092"/>
                    <a:pt x="3253488" y="2897708"/>
                    <a:pt x="3281582" y="2851851"/>
                  </a:cubicBezTo>
                  <a:cubicBezTo>
                    <a:pt x="3377140" y="2695873"/>
                    <a:pt x="3235870" y="2418527"/>
                    <a:pt x="2938347" y="2115420"/>
                  </a:cubicBezTo>
                  <a:close/>
                  <a:moveTo>
                    <a:pt x="653371" y="2086408"/>
                  </a:moveTo>
                  <a:cubicBezTo>
                    <a:pt x="358768" y="2375931"/>
                    <a:pt x="216958" y="2642817"/>
                    <a:pt x="306838" y="2798494"/>
                  </a:cubicBezTo>
                  <a:cubicBezTo>
                    <a:pt x="395033" y="2951251"/>
                    <a:pt x="687498" y="2964353"/>
                    <a:pt x="1074605" y="2860911"/>
                  </a:cubicBezTo>
                  <a:cubicBezTo>
                    <a:pt x="1044150" y="2711390"/>
                    <a:pt x="1021245" y="2551128"/>
                    <a:pt x="1007054" y="2383079"/>
                  </a:cubicBezTo>
                  <a:cubicBezTo>
                    <a:pt x="877997" y="2286402"/>
                    <a:pt x="759493" y="2186798"/>
                    <a:pt x="653371" y="2086408"/>
                  </a:cubicBezTo>
                  <a:close/>
                  <a:moveTo>
                    <a:pt x="2606852" y="1818110"/>
                  </a:moveTo>
                  <a:cubicBezTo>
                    <a:pt x="2609297" y="1871560"/>
                    <a:pt x="2610200" y="1925632"/>
                    <a:pt x="2610200" y="1980220"/>
                  </a:cubicBezTo>
                  <a:lnTo>
                    <a:pt x="2607655" y="2082108"/>
                  </a:lnTo>
                  <a:cubicBezTo>
                    <a:pt x="2664327" y="2040229"/>
                    <a:pt x="2718004" y="1997635"/>
                    <a:pt x="2768733" y="1954977"/>
                  </a:cubicBezTo>
                  <a:cubicBezTo>
                    <a:pt x="2718041" y="1909108"/>
                    <a:pt x="2663841" y="1863560"/>
                    <a:pt x="2606852" y="1818110"/>
                  </a:cubicBezTo>
                  <a:close/>
                  <a:moveTo>
                    <a:pt x="995280" y="1792420"/>
                  </a:moveTo>
                  <a:cubicBezTo>
                    <a:pt x="935444" y="1837415"/>
                    <a:pt x="878912" y="1882984"/>
                    <a:pt x="825924" y="1928708"/>
                  </a:cubicBezTo>
                  <a:cubicBezTo>
                    <a:pt x="877915" y="1975725"/>
                    <a:pt x="933502" y="2022554"/>
                    <a:pt x="992040" y="2069282"/>
                  </a:cubicBezTo>
                  <a:cubicBezTo>
                    <a:pt x="990470" y="2039771"/>
                    <a:pt x="990200" y="2010073"/>
                    <a:pt x="990200" y="1980220"/>
                  </a:cubicBezTo>
                  <a:close/>
                  <a:moveTo>
                    <a:pt x="1800199" y="1584251"/>
                  </a:moveTo>
                  <a:cubicBezTo>
                    <a:pt x="1999044" y="1584251"/>
                    <a:pt x="2160239" y="1745446"/>
                    <a:pt x="2160239" y="1944291"/>
                  </a:cubicBezTo>
                  <a:cubicBezTo>
                    <a:pt x="2160239" y="2143136"/>
                    <a:pt x="1999044" y="2304331"/>
                    <a:pt x="1800199" y="2304331"/>
                  </a:cubicBezTo>
                  <a:cubicBezTo>
                    <a:pt x="1601354" y="2304331"/>
                    <a:pt x="1440159" y="2143136"/>
                    <a:pt x="1440159" y="1944291"/>
                  </a:cubicBezTo>
                  <a:cubicBezTo>
                    <a:pt x="1440159" y="1745446"/>
                    <a:pt x="1601354" y="1584251"/>
                    <a:pt x="1800199" y="1584251"/>
                  </a:cubicBezTo>
                  <a:close/>
                  <a:moveTo>
                    <a:pt x="1799180" y="1292973"/>
                  </a:moveTo>
                  <a:cubicBezTo>
                    <a:pt x="1709473" y="1337408"/>
                    <a:pt x="1618838" y="1386220"/>
                    <a:pt x="1527839" y="1438759"/>
                  </a:cubicBezTo>
                  <a:cubicBezTo>
                    <a:pt x="1430103" y="1495187"/>
                    <a:pt x="1336299" y="1553400"/>
                    <a:pt x="1247277" y="1612889"/>
                  </a:cubicBezTo>
                  <a:cubicBezTo>
                    <a:pt x="1237518" y="1731224"/>
                    <a:pt x="1233135" y="1854154"/>
                    <a:pt x="1233135" y="1980220"/>
                  </a:cubicBezTo>
                  <a:lnTo>
                    <a:pt x="1242214" y="2256132"/>
                  </a:lnTo>
                  <a:cubicBezTo>
                    <a:pt x="1325337" y="2314701"/>
                    <a:pt x="1412868" y="2372018"/>
                    <a:pt x="1503964" y="2427827"/>
                  </a:cubicBezTo>
                  <a:cubicBezTo>
                    <a:pt x="1597846" y="2485344"/>
                    <a:pt x="1691436" y="2538760"/>
                    <a:pt x="1784393" y="2586751"/>
                  </a:cubicBezTo>
                  <a:cubicBezTo>
                    <a:pt x="1886614" y="2536574"/>
                    <a:pt x="1990519" y="2481211"/>
                    <a:pt x="2094904" y="2420944"/>
                  </a:cubicBezTo>
                  <a:cubicBezTo>
                    <a:pt x="2186771" y="2367905"/>
                    <a:pt x="2275164" y="2313288"/>
                    <a:pt x="2359234" y="2257296"/>
                  </a:cubicBezTo>
                  <a:cubicBezTo>
                    <a:pt x="2364812" y="2167101"/>
                    <a:pt x="2367265" y="2074538"/>
                    <a:pt x="2367265" y="1980220"/>
                  </a:cubicBezTo>
                  <a:lnTo>
                    <a:pt x="2355768" y="1630798"/>
                  </a:lnTo>
                  <a:cubicBezTo>
                    <a:pt x="2273382" y="1572781"/>
                    <a:pt x="2186657" y="1516029"/>
                    <a:pt x="2096435" y="1460755"/>
                  </a:cubicBezTo>
                  <a:cubicBezTo>
                    <a:pt x="1996852" y="1399746"/>
                    <a:pt x="1897599" y="1343351"/>
                    <a:pt x="1799180" y="1292973"/>
                  </a:cubicBezTo>
                  <a:close/>
                  <a:moveTo>
                    <a:pt x="2285222" y="1081939"/>
                  </a:moveTo>
                  <a:cubicBezTo>
                    <a:pt x="2215903" y="1106831"/>
                    <a:pt x="2144721" y="1134831"/>
                    <a:pt x="2072395" y="1166375"/>
                  </a:cubicBezTo>
                  <a:cubicBezTo>
                    <a:pt x="2123126" y="1193433"/>
                    <a:pt x="2173254" y="1222917"/>
                    <a:pt x="2223344" y="1253604"/>
                  </a:cubicBezTo>
                  <a:lnTo>
                    <a:pt x="2324429" y="1318442"/>
                  </a:lnTo>
                  <a:cubicBezTo>
                    <a:pt x="2313395" y="1236228"/>
                    <a:pt x="2300359" y="1157186"/>
                    <a:pt x="2285222" y="1081939"/>
                  </a:cubicBezTo>
                  <a:close/>
                  <a:moveTo>
                    <a:pt x="1317316" y="1072756"/>
                  </a:moveTo>
                  <a:cubicBezTo>
                    <a:pt x="1302241" y="1146918"/>
                    <a:pt x="1288992" y="1224776"/>
                    <a:pt x="1278338" y="1305859"/>
                  </a:cubicBezTo>
                  <a:cubicBezTo>
                    <a:pt x="1319937" y="1279161"/>
                    <a:pt x="1362772" y="1253543"/>
                    <a:pt x="1406371" y="1228371"/>
                  </a:cubicBezTo>
                  <a:lnTo>
                    <a:pt x="1529166" y="1160817"/>
                  </a:lnTo>
                  <a:cubicBezTo>
                    <a:pt x="1457109" y="1128012"/>
                    <a:pt x="1386248" y="1098795"/>
                    <a:pt x="1317316" y="1072756"/>
                  </a:cubicBezTo>
                  <a:close/>
                  <a:moveTo>
                    <a:pt x="2999167" y="931965"/>
                  </a:moveTo>
                  <a:cubicBezTo>
                    <a:pt x="2863797" y="929602"/>
                    <a:pt x="2695165" y="956643"/>
                    <a:pt x="2505705" y="1011187"/>
                  </a:cubicBezTo>
                  <a:cubicBezTo>
                    <a:pt x="2540918" y="1162557"/>
                    <a:pt x="2567684" y="1326382"/>
                    <a:pt x="2585126" y="1499198"/>
                  </a:cubicBezTo>
                  <a:cubicBezTo>
                    <a:pt x="2715788" y="1596638"/>
                    <a:pt x="2835744" y="1697107"/>
                    <a:pt x="2943147" y="1798370"/>
                  </a:cubicBezTo>
                  <a:cubicBezTo>
                    <a:pt x="3255545" y="1499362"/>
                    <a:pt x="3408394" y="1221406"/>
                    <a:pt x="3315904" y="1061209"/>
                  </a:cubicBezTo>
                  <a:cubicBezTo>
                    <a:pt x="3266970" y="976452"/>
                    <a:pt x="3155149" y="934688"/>
                    <a:pt x="2999167" y="931965"/>
                  </a:cubicBezTo>
                  <a:close/>
                  <a:moveTo>
                    <a:pt x="638815" y="915787"/>
                  </a:moveTo>
                  <a:cubicBezTo>
                    <a:pt x="482814" y="914444"/>
                    <a:pt x="369943" y="953278"/>
                    <a:pt x="318816" y="1036731"/>
                  </a:cubicBezTo>
                  <a:cubicBezTo>
                    <a:pt x="287500" y="1087848"/>
                    <a:pt x="281619" y="1151999"/>
                    <a:pt x="300317" y="1225375"/>
                  </a:cubicBezTo>
                  <a:cubicBezTo>
                    <a:pt x="453717" y="1230852"/>
                    <a:pt x="576064" y="1357222"/>
                    <a:pt x="576064" y="1512168"/>
                  </a:cubicBezTo>
                  <a:cubicBezTo>
                    <a:pt x="576064" y="1559570"/>
                    <a:pt x="564614" y="1604297"/>
                    <a:pt x="543189" y="1643149"/>
                  </a:cubicBezTo>
                  <a:cubicBezTo>
                    <a:pt x="577674" y="1684387"/>
                    <a:pt x="615806" y="1726058"/>
                    <a:pt x="656975" y="1768243"/>
                  </a:cubicBezTo>
                  <a:cubicBezTo>
                    <a:pt x="764771" y="1670077"/>
                    <a:pt x="885233" y="1573151"/>
                    <a:pt x="1016791" y="1480089"/>
                  </a:cubicBezTo>
                  <a:cubicBezTo>
                    <a:pt x="1034643" y="1309060"/>
                    <a:pt x="1062149" y="1147092"/>
                    <a:pt x="1097625" y="997448"/>
                  </a:cubicBezTo>
                  <a:cubicBezTo>
                    <a:pt x="922693" y="944833"/>
                    <a:pt x="766343" y="916885"/>
                    <a:pt x="638815" y="915787"/>
                  </a:cubicBezTo>
                  <a:close/>
                  <a:moveTo>
                    <a:pt x="1800200" y="242935"/>
                  </a:moveTo>
                  <a:cubicBezTo>
                    <a:pt x="1628632" y="242935"/>
                    <a:pt x="1474860" y="476364"/>
                    <a:pt x="1371457" y="845375"/>
                  </a:cubicBezTo>
                  <a:cubicBezTo>
                    <a:pt x="1510785" y="893390"/>
                    <a:pt x="1655544" y="953061"/>
                    <a:pt x="1802618" y="1024206"/>
                  </a:cubicBezTo>
                  <a:cubicBezTo>
                    <a:pt x="1948575" y="956462"/>
                    <a:pt x="2092393" y="899996"/>
                    <a:pt x="2231205" y="855254"/>
                  </a:cubicBezTo>
                  <a:cubicBezTo>
                    <a:pt x="2203972" y="756128"/>
                    <a:pt x="2173100" y="666602"/>
                    <a:pt x="2138735" y="588741"/>
                  </a:cubicBezTo>
                  <a:cubicBezTo>
                    <a:pt x="1989649" y="579063"/>
                    <a:pt x="1872207" y="454685"/>
                    <a:pt x="1872207" y="302877"/>
                  </a:cubicBezTo>
                  <a:lnTo>
                    <a:pt x="1876505" y="260249"/>
                  </a:lnTo>
                  <a:cubicBezTo>
                    <a:pt x="1851965" y="248332"/>
                    <a:pt x="1826288" y="242935"/>
                    <a:pt x="1800200" y="242935"/>
                  </a:cubicBezTo>
                  <a:close/>
                  <a:moveTo>
                    <a:pt x="1800200" y="0"/>
                  </a:moveTo>
                  <a:cubicBezTo>
                    <a:pt x="1869864" y="0"/>
                    <a:pt x="1937474" y="21500"/>
                    <a:pt x="2001400" y="62841"/>
                  </a:cubicBezTo>
                  <a:cubicBezTo>
                    <a:pt x="2046831" y="32440"/>
                    <a:pt x="2101480" y="14845"/>
                    <a:pt x="2160239" y="14845"/>
                  </a:cubicBezTo>
                  <a:cubicBezTo>
                    <a:pt x="2319315" y="14845"/>
                    <a:pt x="2448271" y="143801"/>
                    <a:pt x="2448271" y="302877"/>
                  </a:cubicBezTo>
                  <a:cubicBezTo>
                    <a:pt x="2448271" y="390874"/>
                    <a:pt x="2408810" y="469655"/>
                    <a:pt x="2345781" y="521503"/>
                  </a:cubicBezTo>
                  <a:cubicBezTo>
                    <a:pt x="2383927" y="603296"/>
                    <a:pt x="2417431" y="693947"/>
                    <a:pt x="2447297" y="791609"/>
                  </a:cubicBezTo>
                  <a:cubicBezTo>
                    <a:pt x="2970165" y="657950"/>
                    <a:pt x="3387629" y="699569"/>
                    <a:pt x="3526292" y="939741"/>
                  </a:cubicBezTo>
                  <a:cubicBezTo>
                    <a:pt x="3666393" y="1182403"/>
                    <a:pt x="3488654" y="1570199"/>
                    <a:pt x="3103466" y="1960424"/>
                  </a:cubicBezTo>
                  <a:cubicBezTo>
                    <a:pt x="3470949" y="2355583"/>
                    <a:pt x="3633606" y="2742288"/>
                    <a:pt x="3488732" y="2978761"/>
                  </a:cubicBezTo>
                  <a:cubicBezTo>
                    <a:pt x="3428277" y="3077440"/>
                    <a:pt x="3320191" y="3140292"/>
                    <a:pt x="3176550" y="3166836"/>
                  </a:cubicBezTo>
                  <a:cubicBezTo>
                    <a:pt x="3145985" y="3291955"/>
                    <a:pt x="3032902" y="3384376"/>
                    <a:pt x="2898232" y="3384376"/>
                  </a:cubicBezTo>
                  <a:cubicBezTo>
                    <a:pt x="2756837" y="3384376"/>
                    <a:pt x="2639238" y="3282493"/>
                    <a:pt x="2615411" y="3148031"/>
                  </a:cubicBezTo>
                  <a:cubicBezTo>
                    <a:pt x="2565981" y="3138986"/>
                    <a:pt x="2515458" y="3127210"/>
                    <a:pt x="2463844" y="3113602"/>
                  </a:cubicBezTo>
                  <a:cubicBezTo>
                    <a:pt x="2318011" y="3625660"/>
                    <a:pt x="2075098" y="3960440"/>
                    <a:pt x="1800200" y="3960440"/>
                  </a:cubicBezTo>
                  <a:cubicBezTo>
                    <a:pt x="1519205" y="3960440"/>
                    <a:pt x="1271629" y="3610643"/>
                    <a:pt x="1127186" y="3079228"/>
                  </a:cubicBezTo>
                  <a:cubicBezTo>
                    <a:pt x="627082" y="3198995"/>
                    <a:pt x="230836" y="3152724"/>
                    <a:pt x="96450" y="2919961"/>
                  </a:cubicBezTo>
                  <a:cubicBezTo>
                    <a:pt x="-40561" y="2682651"/>
                    <a:pt x="126404" y="2306537"/>
                    <a:pt x="494549" y="1925523"/>
                  </a:cubicBezTo>
                  <a:lnTo>
                    <a:pt x="373580" y="1785812"/>
                  </a:lnTo>
                  <a:cubicBezTo>
                    <a:pt x="346850" y="1795631"/>
                    <a:pt x="317974" y="1800200"/>
                    <a:pt x="288032" y="1800200"/>
                  </a:cubicBezTo>
                  <a:cubicBezTo>
                    <a:pt x="128956" y="1800200"/>
                    <a:pt x="0" y="1671244"/>
                    <a:pt x="0" y="1512168"/>
                  </a:cubicBezTo>
                  <a:cubicBezTo>
                    <a:pt x="0" y="1428111"/>
                    <a:pt x="36006" y="1352464"/>
                    <a:pt x="94065" y="1300493"/>
                  </a:cubicBezTo>
                  <a:cubicBezTo>
                    <a:pt x="43643" y="1149446"/>
                    <a:pt x="47337" y="1014823"/>
                    <a:pt x="111666" y="909822"/>
                  </a:cubicBezTo>
                  <a:cubicBezTo>
                    <a:pt x="253078" y="678998"/>
                    <a:pt x="655099" y="644207"/>
                    <a:pt x="1156926" y="780244"/>
                  </a:cubicBezTo>
                  <a:cubicBezTo>
                    <a:pt x="1303899" y="305876"/>
                    <a:pt x="1537438" y="0"/>
                    <a:pt x="1800200"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black"/>
                </a:solidFill>
                <a:latin typeface="Arial"/>
              </a:endParaRPr>
            </a:p>
          </p:txBody>
        </p:sp>
        <p:sp>
          <p:nvSpPr>
            <p:cNvPr id="65" name="Oval 12287">
              <a:extLst>
                <a:ext uri="{FF2B5EF4-FFF2-40B4-BE49-F238E27FC236}">
                  <a16:creationId xmlns:a16="http://schemas.microsoft.com/office/drawing/2014/main" id="{5FEBF0E7-0B9C-4433-BF6C-FBA3B521D8D5}"/>
                </a:ext>
              </a:extLst>
            </p:cNvPr>
            <p:cNvSpPr/>
            <p:nvPr/>
          </p:nvSpPr>
          <p:spPr>
            <a:xfrm>
              <a:off x="6884892" y="1338793"/>
              <a:ext cx="282223" cy="281187"/>
            </a:xfrm>
            <a:custGeom>
              <a:avLst/>
              <a:gdLst/>
              <a:ahLst/>
              <a:cxnLst/>
              <a:rect l="l" t="t" r="r" b="b"/>
              <a:pathLst>
                <a:path w="3960440" h="3945921">
                  <a:moveTo>
                    <a:pt x="1598844" y="0"/>
                  </a:moveTo>
                  <a:cubicBezTo>
                    <a:pt x="1857342" y="0"/>
                    <a:pt x="2066896" y="209554"/>
                    <a:pt x="2066896" y="468052"/>
                  </a:cubicBezTo>
                  <a:cubicBezTo>
                    <a:pt x="2066896" y="646802"/>
                    <a:pt x="1966694" y="802149"/>
                    <a:pt x="1818364" y="879058"/>
                  </a:cubicBezTo>
                  <a:lnTo>
                    <a:pt x="1965948" y="1429850"/>
                  </a:lnTo>
                  <a:cubicBezTo>
                    <a:pt x="2234183" y="1439289"/>
                    <a:pt x="2449559" y="1654793"/>
                    <a:pt x="2458766" y="1923094"/>
                  </a:cubicBezTo>
                  <a:lnTo>
                    <a:pt x="3052787" y="2082261"/>
                  </a:lnTo>
                  <a:cubicBezTo>
                    <a:pt x="3115207" y="1899813"/>
                    <a:pt x="3288586" y="1769556"/>
                    <a:pt x="3492388" y="1769556"/>
                  </a:cubicBezTo>
                  <a:cubicBezTo>
                    <a:pt x="3750886" y="1769556"/>
                    <a:pt x="3960440" y="1979110"/>
                    <a:pt x="3960440" y="2237608"/>
                  </a:cubicBezTo>
                  <a:cubicBezTo>
                    <a:pt x="3960440" y="2496106"/>
                    <a:pt x="3750886" y="2705660"/>
                    <a:pt x="3492388" y="2705660"/>
                  </a:cubicBezTo>
                  <a:cubicBezTo>
                    <a:pt x="3255123" y="2705660"/>
                    <a:pt x="3059091" y="2529117"/>
                    <a:pt x="3030620" y="2299941"/>
                  </a:cubicBezTo>
                  <a:lnTo>
                    <a:pt x="2422827" y="2137084"/>
                  </a:lnTo>
                  <a:cubicBezTo>
                    <a:pt x="2374914" y="2257246"/>
                    <a:pt x="2282973" y="2354960"/>
                    <a:pt x="2166800" y="2410258"/>
                  </a:cubicBezTo>
                  <a:lnTo>
                    <a:pt x="2329067" y="3015847"/>
                  </a:lnTo>
                  <a:cubicBezTo>
                    <a:pt x="2559464" y="3043136"/>
                    <a:pt x="2737303" y="3239734"/>
                    <a:pt x="2737303" y="3477869"/>
                  </a:cubicBezTo>
                  <a:cubicBezTo>
                    <a:pt x="2737303" y="3736367"/>
                    <a:pt x="2527749" y="3945921"/>
                    <a:pt x="2269251" y="3945921"/>
                  </a:cubicBezTo>
                  <a:cubicBezTo>
                    <a:pt x="2010753" y="3945921"/>
                    <a:pt x="1801199" y="3736367"/>
                    <a:pt x="1801199" y="3477869"/>
                  </a:cubicBezTo>
                  <a:cubicBezTo>
                    <a:pt x="1801199" y="3274904"/>
                    <a:pt x="1930388" y="3102113"/>
                    <a:pt x="2111643" y="3038969"/>
                  </a:cubicBezTo>
                  <a:lnTo>
                    <a:pt x="1956503" y="2459980"/>
                  </a:lnTo>
                  <a:cubicBezTo>
                    <a:pt x="1952432" y="2460875"/>
                    <a:pt x="1948330" y="2460923"/>
                    <a:pt x="1944216" y="2460923"/>
                  </a:cubicBezTo>
                  <a:cubicBezTo>
                    <a:pt x="1742647" y="2460923"/>
                    <a:pt x="1568040" y="2345487"/>
                    <a:pt x="1484865" y="2176122"/>
                  </a:cubicBezTo>
                  <a:lnTo>
                    <a:pt x="930415" y="2324686"/>
                  </a:lnTo>
                  <a:cubicBezTo>
                    <a:pt x="904712" y="2556716"/>
                    <a:pt x="707355" y="2736304"/>
                    <a:pt x="468052" y="2736304"/>
                  </a:cubicBezTo>
                  <a:cubicBezTo>
                    <a:pt x="209554" y="2736304"/>
                    <a:pt x="0" y="2526750"/>
                    <a:pt x="0" y="2268252"/>
                  </a:cubicBezTo>
                  <a:cubicBezTo>
                    <a:pt x="0" y="2009754"/>
                    <a:pt x="209554" y="1800200"/>
                    <a:pt x="468052" y="1800200"/>
                  </a:cubicBezTo>
                  <a:cubicBezTo>
                    <a:pt x="669892" y="1800200"/>
                    <a:pt x="841893" y="1927961"/>
                    <a:pt x="906009" y="2107606"/>
                  </a:cubicBezTo>
                  <a:lnTo>
                    <a:pt x="1429897" y="1967231"/>
                  </a:lnTo>
                  <a:cubicBezTo>
                    <a:pt x="1427753" y="1959679"/>
                    <a:pt x="1427584" y="1952005"/>
                    <a:pt x="1427584" y="1944291"/>
                  </a:cubicBezTo>
                  <a:cubicBezTo>
                    <a:pt x="1427584" y="1727054"/>
                    <a:pt x="1561663" y="1541133"/>
                    <a:pt x="1751891" y="1465536"/>
                  </a:cubicBezTo>
                  <a:lnTo>
                    <a:pt x="1609736" y="935006"/>
                  </a:lnTo>
                  <a:cubicBezTo>
                    <a:pt x="1606130" y="936062"/>
                    <a:pt x="1602492" y="936104"/>
                    <a:pt x="1598844" y="936104"/>
                  </a:cubicBezTo>
                  <a:cubicBezTo>
                    <a:pt x="1340346" y="936104"/>
                    <a:pt x="1130792" y="726550"/>
                    <a:pt x="1130792" y="468052"/>
                  </a:cubicBezTo>
                  <a:cubicBezTo>
                    <a:pt x="1130792" y="209554"/>
                    <a:pt x="1340346" y="0"/>
                    <a:pt x="1598844"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66" name="Oval 21">
              <a:extLst>
                <a:ext uri="{FF2B5EF4-FFF2-40B4-BE49-F238E27FC236}">
                  <a16:creationId xmlns:a16="http://schemas.microsoft.com/office/drawing/2014/main" id="{3ED2C813-6AE3-458D-98EB-9F799C5CF797}"/>
                </a:ext>
              </a:extLst>
            </p:cNvPr>
            <p:cNvSpPr>
              <a:spLocks noChangeAspect="1"/>
            </p:cNvSpPr>
            <p:nvPr/>
          </p:nvSpPr>
          <p:spPr>
            <a:xfrm rot="20700000">
              <a:off x="6867914" y="2371122"/>
              <a:ext cx="290696" cy="236134"/>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endParaRPr lang="ko-KR" altLang="en-US" sz="1350">
                <a:solidFill>
                  <a:prstClr val="white"/>
                </a:solidFill>
                <a:latin typeface="Arial"/>
              </a:endParaRPr>
            </a:p>
          </p:txBody>
        </p:sp>
        <p:sp>
          <p:nvSpPr>
            <p:cNvPr id="67" name="Isosceles Triangle 20">
              <a:extLst>
                <a:ext uri="{FF2B5EF4-FFF2-40B4-BE49-F238E27FC236}">
                  <a16:creationId xmlns:a16="http://schemas.microsoft.com/office/drawing/2014/main" id="{4AD435B3-157B-45D1-A30C-B34F63D5BBB4}"/>
                </a:ext>
              </a:extLst>
            </p:cNvPr>
            <p:cNvSpPr>
              <a:spLocks noChangeAspect="1"/>
            </p:cNvSpPr>
            <p:nvPr/>
          </p:nvSpPr>
          <p:spPr>
            <a:xfrm rot="8201235">
              <a:off x="8347505" y="1345132"/>
              <a:ext cx="242222" cy="267070"/>
            </a:xfrm>
            <a:custGeom>
              <a:avLst/>
              <a:gdLst/>
              <a:ahLst/>
              <a:cxnLst/>
              <a:rect l="l" t="t" r="r" b="b"/>
              <a:pathLst>
                <a:path w="4285801" h="4725490">
                  <a:moveTo>
                    <a:pt x="1428251" y="4622752"/>
                  </a:moveTo>
                  <a:cubicBezTo>
                    <a:pt x="1313180" y="4505074"/>
                    <a:pt x="1240588" y="4345285"/>
                    <a:pt x="1235771" y="4167715"/>
                  </a:cubicBezTo>
                  <a:cubicBezTo>
                    <a:pt x="1227835" y="3875156"/>
                    <a:pt x="1406218" y="3620819"/>
                    <a:pt x="1664050" y="3520754"/>
                  </a:cubicBezTo>
                  <a:lnTo>
                    <a:pt x="1635892" y="2482688"/>
                  </a:lnTo>
                  <a:lnTo>
                    <a:pt x="1044642" y="2469039"/>
                  </a:lnTo>
                  <a:lnTo>
                    <a:pt x="1044642" y="2667331"/>
                  </a:lnTo>
                  <a:cubicBezTo>
                    <a:pt x="1044642" y="2727000"/>
                    <a:pt x="996271" y="2775371"/>
                    <a:pt x="936601" y="2775372"/>
                  </a:cubicBezTo>
                  <a:lnTo>
                    <a:pt x="657382" y="2775371"/>
                  </a:lnTo>
                  <a:cubicBezTo>
                    <a:pt x="637755" y="2823613"/>
                    <a:pt x="630101" y="2874237"/>
                    <a:pt x="622448" y="2945800"/>
                  </a:cubicBezTo>
                  <a:lnTo>
                    <a:pt x="252030" y="2945800"/>
                  </a:lnTo>
                  <a:cubicBezTo>
                    <a:pt x="256275" y="2883407"/>
                    <a:pt x="252593" y="2828938"/>
                    <a:pt x="235967" y="2775370"/>
                  </a:cubicBezTo>
                  <a:lnTo>
                    <a:pt x="7267" y="2775370"/>
                  </a:lnTo>
                  <a:cubicBezTo>
                    <a:pt x="1003" y="2679903"/>
                    <a:pt x="-1109" y="2594661"/>
                    <a:pt x="535" y="2514852"/>
                  </a:cubicBezTo>
                  <a:cubicBezTo>
                    <a:pt x="5466" y="2275424"/>
                    <a:pt x="44187" y="2084887"/>
                    <a:pt x="105917" y="1813823"/>
                  </a:cubicBezTo>
                  <a:cubicBezTo>
                    <a:pt x="258635" y="1288584"/>
                    <a:pt x="488046" y="911620"/>
                    <a:pt x="870837" y="570445"/>
                  </a:cubicBezTo>
                  <a:cubicBezTo>
                    <a:pt x="674179" y="1284154"/>
                    <a:pt x="622718" y="1497188"/>
                    <a:pt x="741752" y="1669956"/>
                  </a:cubicBezTo>
                  <a:cubicBezTo>
                    <a:pt x="882751" y="1699943"/>
                    <a:pt x="788174" y="1674807"/>
                    <a:pt x="936601" y="1710419"/>
                  </a:cubicBezTo>
                  <a:cubicBezTo>
                    <a:pt x="1001384" y="1730870"/>
                    <a:pt x="1044642" y="1758791"/>
                    <a:pt x="1044642" y="1818460"/>
                  </a:cubicBezTo>
                  <a:lnTo>
                    <a:pt x="1044642" y="1970448"/>
                  </a:lnTo>
                  <a:lnTo>
                    <a:pt x="1621635" y="1957128"/>
                  </a:lnTo>
                  <a:lnTo>
                    <a:pt x="1601569" y="1217379"/>
                  </a:lnTo>
                  <a:cubicBezTo>
                    <a:pt x="1338692" y="1131438"/>
                    <a:pt x="1146783" y="887145"/>
                    <a:pt x="1138847" y="594588"/>
                  </a:cubicBezTo>
                  <a:cubicBezTo>
                    <a:pt x="1132425" y="357828"/>
                    <a:pt x="1248029" y="146099"/>
                    <a:pt x="1428910" y="20243"/>
                  </a:cubicBezTo>
                  <a:lnTo>
                    <a:pt x="1447318" y="698863"/>
                  </a:lnTo>
                  <a:lnTo>
                    <a:pt x="2193594" y="678620"/>
                  </a:lnTo>
                  <a:lnTo>
                    <a:pt x="2175185" y="0"/>
                  </a:lnTo>
                  <a:cubicBezTo>
                    <a:pt x="2362624" y="115865"/>
                    <a:pt x="2489536" y="321015"/>
                    <a:pt x="2495958" y="557775"/>
                  </a:cubicBezTo>
                  <a:cubicBezTo>
                    <a:pt x="2503894" y="850332"/>
                    <a:pt x="2325511" y="1104670"/>
                    <a:pt x="2067679" y="1204735"/>
                  </a:cubicBezTo>
                  <a:lnTo>
                    <a:pt x="2087796" y="1946367"/>
                  </a:lnTo>
                  <a:lnTo>
                    <a:pt x="4285801" y="1895627"/>
                  </a:lnTo>
                  <a:lnTo>
                    <a:pt x="4285801" y="2543859"/>
                  </a:lnTo>
                  <a:lnTo>
                    <a:pt x="2102637" y="2493462"/>
                  </a:lnTo>
                  <a:lnTo>
                    <a:pt x="2130160" y="3508110"/>
                  </a:lnTo>
                  <a:cubicBezTo>
                    <a:pt x="2393037" y="3594051"/>
                    <a:pt x="2584946" y="3838344"/>
                    <a:pt x="2592882" y="4130902"/>
                  </a:cubicBezTo>
                  <a:cubicBezTo>
                    <a:pt x="2599304" y="4367662"/>
                    <a:pt x="2483700" y="4579391"/>
                    <a:pt x="2302820" y="4705247"/>
                  </a:cubicBezTo>
                  <a:lnTo>
                    <a:pt x="2284411" y="4026626"/>
                  </a:lnTo>
                  <a:lnTo>
                    <a:pt x="1538135" y="4046869"/>
                  </a:lnTo>
                  <a:lnTo>
                    <a:pt x="1556544" y="4725490"/>
                  </a:lnTo>
                  <a:cubicBezTo>
                    <a:pt x="1509684" y="4696524"/>
                    <a:pt x="1466607" y="4661977"/>
                    <a:pt x="1428251" y="4622752"/>
                  </a:cubicBezTo>
                  <a:close/>
                  <a:moveTo>
                    <a:pt x="44807" y="3562389"/>
                  </a:moveTo>
                  <a:cubicBezTo>
                    <a:pt x="25255" y="3542837"/>
                    <a:pt x="13162" y="3515827"/>
                    <a:pt x="13162" y="3485992"/>
                  </a:cubicBezTo>
                  <a:lnTo>
                    <a:pt x="13162" y="3053842"/>
                  </a:lnTo>
                  <a:cubicBezTo>
                    <a:pt x="13162" y="2994173"/>
                    <a:pt x="61534" y="2945801"/>
                    <a:pt x="121203" y="2945801"/>
                  </a:cubicBezTo>
                  <a:lnTo>
                    <a:pt x="757287" y="2945801"/>
                  </a:lnTo>
                  <a:cubicBezTo>
                    <a:pt x="816956" y="2945801"/>
                    <a:pt x="865328" y="2994173"/>
                    <a:pt x="865328" y="3053842"/>
                  </a:cubicBezTo>
                  <a:lnTo>
                    <a:pt x="865328" y="3485992"/>
                  </a:lnTo>
                  <a:cubicBezTo>
                    <a:pt x="865328" y="3545662"/>
                    <a:pt x="816956" y="3594033"/>
                    <a:pt x="757287" y="3594033"/>
                  </a:cubicBezTo>
                  <a:lnTo>
                    <a:pt x="121203" y="3594033"/>
                  </a:lnTo>
                  <a:cubicBezTo>
                    <a:pt x="91368" y="3594033"/>
                    <a:pt x="64358" y="3581940"/>
                    <a:pt x="44807" y="356238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horz" wrap="square" lIns="68580" tIns="34290" rIns="68580" bIns="34290" numCol="1" spcCol="0" rtlCol="0" fromWordArt="0" anchor="ctr" anchorCtr="0" forceAA="0" compatLnSpc="1">
              <a:prstTxWarp prst="textNoShape">
                <a:avLst/>
              </a:prstTxWarp>
              <a:noAutofit/>
            </a:bodyPr>
            <a:lstStyle>
              <a:defPPr>
                <a:defRPr lang="ko-KR"/>
              </a:defPPr>
              <a:lvl1pPr marL="0" algn="l" defTabSz="914400" rtl="0" eaLnBrk="1" latinLnBrk="1" hangingPunct="1">
                <a:defRPr sz="1800" kern="1200">
                  <a:solidFill>
                    <a:schemeClr val="lt1"/>
                  </a:solidFill>
                  <a:latin typeface="+mn-lt"/>
                  <a:ea typeface="+mn-ea"/>
                  <a:cs typeface="+mn-cs"/>
                </a:defRPr>
              </a:lvl1pPr>
              <a:lvl2pPr marL="457200" algn="l" defTabSz="914400" rtl="0" eaLnBrk="1" latinLnBrk="1" hangingPunct="1">
                <a:defRPr sz="1800" kern="1200">
                  <a:solidFill>
                    <a:schemeClr val="lt1"/>
                  </a:solidFill>
                  <a:latin typeface="+mn-lt"/>
                  <a:ea typeface="+mn-ea"/>
                  <a:cs typeface="+mn-cs"/>
                </a:defRPr>
              </a:lvl2pPr>
              <a:lvl3pPr marL="914400" algn="l" defTabSz="914400" rtl="0" eaLnBrk="1" latinLnBrk="1" hangingPunct="1">
                <a:defRPr sz="1800" kern="1200">
                  <a:solidFill>
                    <a:schemeClr val="lt1"/>
                  </a:solidFill>
                  <a:latin typeface="+mn-lt"/>
                  <a:ea typeface="+mn-ea"/>
                  <a:cs typeface="+mn-cs"/>
                </a:defRPr>
              </a:lvl3pPr>
              <a:lvl4pPr marL="1371600" algn="l" defTabSz="914400" rtl="0" eaLnBrk="1" latinLnBrk="1" hangingPunct="1">
                <a:defRPr sz="1800" kern="1200">
                  <a:solidFill>
                    <a:schemeClr val="lt1"/>
                  </a:solidFill>
                  <a:latin typeface="+mn-lt"/>
                  <a:ea typeface="+mn-ea"/>
                  <a:cs typeface="+mn-cs"/>
                </a:defRPr>
              </a:lvl4pPr>
              <a:lvl5pPr marL="1828800" algn="l" defTabSz="914400" rtl="0" eaLnBrk="1" latinLnBrk="1" hangingPunct="1">
                <a:defRPr sz="1800" kern="1200">
                  <a:solidFill>
                    <a:schemeClr val="lt1"/>
                  </a:solidFill>
                  <a:latin typeface="+mn-lt"/>
                  <a:ea typeface="+mn-ea"/>
                  <a:cs typeface="+mn-cs"/>
                </a:defRPr>
              </a:lvl5pPr>
              <a:lvl6pPr marL="2286000" algn="l" defTabSz="914400" rtl="0" eaLnBrk="1" latinLnBrk="1" hangingPunct="1">
                <a:defRPr sz="1800" kern="1200">
                  <a:solidFill>
                    <a:schemeClr val="lt1"/>
                  </a:solidFill>
                  <a:latin typeface="+mn-lt"/>
                  <a:ea typeface="+mn-ea"/>
                  <a:cs typeface="+mn-cs"/>
                </a:defRPr>
              </a:lvl6pPr>
              <a:lvl7pPr marL="2743200" algn="l" defTabSz="914400" rtl="0" eaLnBrk="1" latinLnBrk="1" hangingPunct="1">
                <a:defRPr sz="1800" kern="1200">
                  <a:solidFill>
                    <a:schemeClr val="lt1"/>
                  </a:solidFill>
                  <a:latin typeface="+mn-lt"/>
                  <a:ea typeface="+mn-ea"/>
                  <a:cs typeface="+mn-cs"/>
                </a:defRPr>
              </a:lvl7pPr>
              <a:lvl8pPr marL="3200400" algn="l" defTabSz="914400" rtl="0" eaLnBrk="1" latinLnBrk="1" hangingPunct="1">
                <a:defRPr sz="1800" kern="1200">
                  <a:solidFill>
                    <a:schemeClr val="lt1"/>
                  </a:solidFill>
                  <a:latin typeface="+mn-lt"/>
                  <a:ea typeface="+mn-ea"/>
                  <a:cs typeface="+mn-cs"/>
                </a:defRPr>
              </a:lvl8pPr>
              <a:lvl9pPr marL="3657600" algn="l" defTabSz="914400" rtl="0" eaLnBrk="1" latinLnBrk="1" hangingPunct="1">
                <a:defRPr sz="1800" kern="1200">
                  <a:solidFill>
                    <a:schemeClr val="lt1"/>
                  </a:solidFill>
                  <a:latin typeface="+mn-lt"/>
                  <a:ea typeface="+mn-ea"/>
                  <a:cs typeface="+mn-cs"/>
                </a:defRPr>
              </a:lvl9pPr>
            </a:lstStyle>
            <a:p>
              <a:pPr algn="ctr" defTabSz="685800"/>
              <a:endParaRPr lang="ko-KR" altLang="en-US" sz="1350">
                <a:solidFill>
                  <a:prstClr val="white"/>
                </a:solidFill>
                <a:latin typeface="Arial"/>
              </a:endParaRPr>
            </a:p>
          </p:txBody>
        </p:sp>
        <p:sp>
          <p:nvSpPr>
            <p:cNvPr id="68" name="Trapezoid 10">
              <a:extLst>
                <a:ext uri="{FF2B5EF4-FFF2-40B4-BE49-F238E27FC236}">
                  <a16:creationId xmlns:a16="http://schemas.microsoft.com/office/drawing/2014/main" id="{918C8B7B-2A0F-43F0-9ACE-0264F5E4267B}"/>
                </a:ext>
              </a:extLst>
            </p:cNvPr>
            <p:cNvSpPr/>
            <p:nvPr/>
          </p:nvSpPr>
          <p:spPr>
            <a:xfrm>
              <a:off x="8337203" y="2366830"/>
              <a:ext cx="257363" cy="257063"/>
            </a:xfrm>
            <a:custGeom>
              <a:avLst/>
              <a:gdLst/>
              <a:ahLst/>
              <a:cxnLst/>
              <a:rect l="l" t="t" r="r" b="b"/>
              <a:pathLst>
                <a:path w="3910377" h="3905794">
                  <a:moveTo>
                    <a:pt x="1" y="3797782"/>
                  </a:moveTo>
                  <a:lnTo>
                    <a:pt x="3910377" y="3797782"/>
                  </a:lnTo>
                  <a:lnTo>
                    <a:pt x="3910377" y="3905794"/>
                  </a:lnTo>
                  <a:lnTo>
                    <a:pt x="1" y="3905794"/>
                  </a:lnTo>
                  <a:close/>
                  <a:moveTo>
                    <a:pt x="1757257" y="3353296"/>
                  </a:moveTo>
                  <a:cubicBezTo>
                    <a:pt x="1690135" y="3353296"/>
                    <a:pt x="1635721" y="3407710"/>
                    <a:pt x="1635721" y="3474832"/>
                  </a:cubicBezTo>
                  <a:cubicBezTo>
                    <a:pt x="1635721" y="3541954"/>
                    <a:pt x="1690135" y="3596368"/>
                    <a:pt x="1757257" y="3596368"/>
                  </a:cubicBezTo>
                  <a:lnTo>
                    <a:pt x="2187409" y="3596368"/>
                  </a:lnTo>
                  <a:cubicBezTo>
                    <a:pt x="2254531" y="3596368"/>
                    <a:pt x="2308945" y="3541954"/>
                    <a:pt x="2308945" y="3474832"/>
                  </a:cubicBezTo>
                  <a:cubicBezTo>
                    <a:pt x="2308945" y="3407710"/>
                    <a:pt x="2254531" y="3353296"/>
                    <a:pt x="2187409" y="3353296"/>
                  </a:cubicBezTo>
                  <a:close/>
                  <a:moveTo>
                    <a:pt x="492288" y="2449553"/>
                  </a:moveTo>
                  <a:lnTo>
                    <a:pt x="472244" y="2517369"/>
                  </a:lnTo>
                  <a:lnTo>
                    <a:pt x="3438134" y="2517369"/>
                  </a:lnTo>
                  <a:lnTo>
                    <a:pt x="3418090" y="2449553"/>
                  </a:lnTo>
                  <a:close/>
                  <a:moveTo>
                    <a:pt x="432162" y="2249610"/>
                  </a:moveTo>
                  <a:lnTo>
                    <a:pt x="3478215" y="2249610"/>
                  </a:lnTo>
                  <a:lnTo>
                    <a:pt x="3910377" y="3711740"/>
                  </a:lnTo>
                  <a:lnTo>
                    <a:pt x="0" y="3711740"/>
                  </a:lnTo>
                  <a:close/>
                  <a:moveTo>
                    <a:pt x="1637280" y="544956"/>
                  </a:moveTo>
                  <a:cubicBezTo>
                    <a:pt x="1626413" y="544956"/>
                    <a:pt x="1615547" y="549102"/>
                    <a:pt x="1607256" y="557393"/>
                  </a:cubicBezTo>
                  <a:lnTo>
                    <a:pt x="796281" y="1368368"/>
                  </a:lnTo>
                  <a:cubicBezTo>
                    <a:pt x="779699" y="1384950"/>
                    <a:pt x="779699" y="1411834"/>
                    <a:pt x="796281" y="1428415"/>
                  </a:cubicBezTo>
                  <a:lnTo>
                    <a:pt x="825565" y="1457699"/>
                  </a:lnTo>
                  <a:cubicBezTo>
                    <a:pt x="842147" y="1474281"/>
                    <a:pt x="869031" y="1474281"/>
                    <a:pt x="885612" y="1457699"/>
                  </a:cubicBezTo>
                  <a:lnTo>
                    <a:pt x="1696588" y="646724"/>
                  </a:lnTo>
                  <a:cubicBezTo>
                    <a:pt x="1713169" y="630143"/>
                    <a:pt x="1713169" y="603258"/>
                    <a:pt x="1696588" y="586677"/>
                  </a:cubicBezTo>
                  <a:lnTo>
                    <a:pt x="1667304" y="557393"/>
                  </a:lnTo>
                  <a:cubicBezTo>
                    <a:pt x="1659013" y="549102"/>
                    <a:pt x="1648146" y="544956"/>
                    <a:pt x="1637280" y="544956"/>
                  </a:cubicBezTo>
                  <a:close/>
                  <a:moveTo>
                    <a:pt x="1372791" y="439020"/>
                  </a:moveTo>
                  <a:cubicBezTo>
                    <a:pt x="1361925" y="439020"/>
                    <a:pt x="1351058" y="443165"/>
                    <a:pt x="1342767" y="451456"/>
                  </a:cubicBezTo>
                  <a:lnTo>
                    <a:pt x="851745" y="942478"/>
                  </a:lnTo>
                  <a:cubicBezTo>
                    <a:pt x="835164" y="959060"/>
                    <a:pt x="835164" y="985944"/>
                    <a:pt x="851745" y="1002526"/>
                  </a:cubicBezTo>
                  <a:lnTo>
                    <a:pt x="881029" y="1031810"/>
                  </a:lnTo>
                  <a:cubicBezTo>
                    <a:pt x="897611" y="1048392"/>
                    <a:pt x="924495" y="1048392"/>
                    <a:pt x="941077" y="1031810"/>
                  </a:cubicBezTo>
                  <a:lnTo>
                    <a:pt x="1432099" y="540788"/>
                  </a:lnTo>
                  <a:cubicBezTo>
                    <a:pt x="1448681" y="524206"/>
                    <a:pt x="1448681" y="497322"/>
                    <a:pt x="1432099" y="480740"/>
                  </a:cubicBezTo>
                  <a:lnTo>
                    <a:pt x="1402815" y="451456"/>
                  </a:lnTo>
                  <a:cubicBezTo>
                    <a:pt x="1394524" y="443165"/>
                    <a:pt x="1383658" y="439020"/>
                    <a:pt x="1372791" y="439020"/>
                  </a:cubicBezTo>
                  <a:close/>
                  <a:moveTo>
                    <a:pt x="864042" y="270000"/>
                  </a:moveTo>
                  <a:lnTo>
                    <a:pt x="2945402" y="270000"/>
                  </a:lnTo>
                  <a:cubicBezTo>
                    <a:pt x="3094522" y="270000"/>
                    <a:pt x="3215407" y="390885"/>
                    <a:pt x="3215407" y="540005"/>
                  </a:cubicBezTo>
                  <a:lnTo>
                    <a:pt x="3215407" y="1619995"/>
                  </a:lnTo>
                  <a:cubicBezTo>
                    <a:pt x="3215407" y="1769115"/>
                    <a:pt x="3094522" y="1890000"/>
                    <a:pt x="2945402" y="1890000"/>
                  </a:cubicBezTo>
                  <a:lnTo>
                    <a:pt x="864042" y="1890000"/>
                  </a:lnTo>
                  <a:cubicBezTo>
                    <a:pt x="714922" y="1890000"/>
                    <a:pt x="594037" y="1769115"/>
                    <a:pt x="594037" y="1619995"/>
                  </a:cubicBezTo>
                  <a:lnTo>
                    <a:pt x="594037" y="540005"/>
                  </a:lnTo>
                  <a:cubicBezTo>
                    <a:pt x="594037" y="390885"/>
                    <a:pt x="714922" y="270000"/>
                    <a:pt x="864042" y="270000"/>
                  </a:cubicBezTo>
                  <a:close/>
                  <a:moveTo>
                    <a:pt x="804042" y="180000"/>
                  </a:moveTo>
                  <a:cubicBezTo>
                    <a:pt x="638353" y="180000"/>
                    <a:pt x="504036" y="314317"/>
                    <a:pt x="504036" y="480006"/>
                  </a:cubicBezTo>
                  <a:lnTo>
                    <a:pt x="504036" y="1679994"/>
                  </a:lnTo>
                  <a:cubicBezTo>
                    <a:pt x="504036" y="1845683"/>
                    <a:pt x="638353" y="1980000"/>
                    <a:pt x="804042" y="1980000"/>
                  </a:cubicBezTo>
                  <a:lnTo>
                    <a:pt x="3027043" y="1980000"/>
                  </a:lnTo>
                  <a:cubicBezTo>
                    <a:pt x="3192732" y="1980000"/>
                    <a:pt x="3327049" y="1845683"/>
                    <a:pt x="3327049" y="1679994"/>
                  </a:cubicBezTo>
                  <a:lnTo>
                    <a:pt x="3327049" y="480006"/>
                  </a:lnTo>
                  <a:cubicBezTo>
                    <a:pt x="3327049" y="314317"/>
                    <a:pt x="3192732" y="180000"/>
                    <a:pt x="3027043" y="180000"/>
                  </a:cubicBezTo>
                  <a:close/>
                  <a:moveTo>
                    <a:pt x="684043" y="0"/>
                  </a:moveTo>
                  <a:lnTo>
                    <a:pt x="3190330" y="0"/>
                  </a:lnTo>
                  <a:cubicBezTo>
                    <a:pt x="3389156" y="0"/>
                    <a:pt x="3550337" y="161181"/>
                    <a:pt x="3550337" y="360007"/>
                  </a:cubicBezTo>
                  <a:lnTo>
                    <a:pt x="3550337" y="1799993"/>
                  </a:lnTo>
                  <a:cubicBezTo>
                    <a:pt x="3550337" y="1998819"/>
                    <a:pt x="3389156" y="2160000"/>
                    <a:pt x="3190330" y="2160000"/>
                  </a:cubicBezTo>
                  <a:lnTo>
                    <a:pt x="684043" y="2160000"/>
                  </a:lnTo>
                  <a:cubicBezTo>
                    <a:pt x="485217" y="2160000"/>
                    <a:pt x="324036" y="1998819"/>
                    <a:pt x="324036" y="1799993"/>
                  </a:cubicBezTo>
                  <a:lnTo>
                    <a:pt x="324036" y="360007"/>
                  </a:lnTo>
                  <a:cubicBezTo>
                    <a:pt x="324036" y="161181"/>
                    <a:pt x="485217" y="0"/>
                    <a:pt x="684043"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69" name="Oval 7">
              <a:extLst>
                <a:ext uri="{FF2B5EF4-FFF2-40B4-BE49-F238E27FC236}">
                  <a16:creationId xmlns:a16="http://schemas.microsoft.com/office/drawing/2014/main" id="{272CC87F-11C5-43C9-AA25-D0054243E774}"/>
                </a:ext>
              </a:extLst>
            </p:cNvPr>
            <p:cNvSpPr/>
            <p:nvPr/>
          </p:nvSpPr>
          <p:spPr>
            <a:xfrm>
              <a:off x="6590147" y="1866324"/>
              <a:ext cx="199109" cy="261542"/>
            </a:xfrm>
            <a:custGeom>
              <a:avLst/>
              <a:gdLst/>
              <a:ahLst/>
              <a:cxnLst/>
              <a:rect l="l" t="t" r="r" b="b"/>
              <a:pathLst>
                <a:path w="3025265" h="3973870">
                  <a:moveTo>
                    <a:pt x="1048235" y="955278"/>
                  </a:moveTo>
                  <a:cubicBezTo>
                    <a:pt x="1143886" y="955278"/>
                    <a:pt x="1221426" y="1089843"/>
                    <a:pt x="1221426" y="1255837"/>
                  </a:cubicBezTo>
                  <a:cubicBezTo>
                    <a:pt x="1221426" y="1421831"/>
                    <a:pt x="1143886" y="1556396"/>
                    <a:pt x="1048235" y="1556396"/>
                  </a:cubicBezTo>
                  <a:cubicBezTo>
                    <a:pt x="952584" y="1556396"/>
                    <a:pt x="875044" y="1421831"/>
                    <a:pt x="875044" y="1255837"/>
                  </a:cubicBezTo>
                  <a:cubicBezTo>
                    <a:pt x="875044" y="1089843"/>
                    <a:pt x="952584" y="955278"/>
                    <a:pt x="1048235" y="955278"/>
                  </a:cubicBezTo>
                  <a:close/>
                  <a:moveTo>
                    <a:pt x="805954" y="648071"/>
                  </a:moveTo>
                  <a:lnTo>
                    <a:pt x="805954" y="1853034"/>
                  </a:lnTo>
                  <a:cubicBezTo>
                    <a:pt x="805954" y="1947724"/>
                    <a:pt x="869395" y="2027597"/>
                    <a:pt x="956357" y="2051540"/>
                  </a:cubicBezTo>
                  <a:lnTo>
                    <a:pt x="956356" y="2473030"/>
                  </a:lnTo>
                  <a:cubicBezTo>
                    <a:pt x="956356" y="2523517"/>
                    <a:pt x="997284" y="2564445"/>
                    <a:pt x="1047771" y="2564445"/>
                  </a:cubicBezTo>
                  <a:cubicBezTo>
                    <a:pt x="1098258" y="2564445"/>
                    <a:pt x="1139186" y="2523517"/>
                    <a:pt x="1139186" y="2473030"/>
                  </a:cubicBezTo>
                  <a:lnTo>
                    <a:pt x="1139186" y="2051828"/>
                  </a:lnTo>
                  <a:cubicBezTo>
                    <a:pt x="1226618" y="2028173"/>
                    <a:pt x="1290517" y="1948066"/>
                    <a:pt x="1290517" y="1853034"/>
                  </a:cubicBezTo>
                  <a:lnTo>
                    <a:pt x="1290517" y="649328"/>
                  </a:lnTo>
                  <a:cubicBezTo>
                    <a:pt x="1740927" y="708507"/>
                    <a:pt x="2088232" y="1094132"/>
                    <a:pt x="2088232" y="1560875"/>
                  </a:cubicBezTo>
                  <a:lnTo>
                    <a:pt x="2088232" y="2137870"/>
                  </a:lnTo>
                  <a:lnTo>
                    <a:pt x="2088233" y="2137870"/>
                  </a:lnTo>
                  <a:lnTo>
                    <a:pt x="2088233" y="3055870"/>
                  </a:lnTo>
                  <a:cubicBezTo>
                    <a:pt x="2088233" y="3562867"/>
                    <a:pt x="1677230" y="3973870"/>
                    <a:pt x="1170233" y="3973870"/>
                  </a:cubicBezTo>
                  <a:lnTo>
                    <a:pt x="918001" y="3973870"/>
                  </a:lnTo>
                  <a:cubicBezTo>
                    <a:pt x="411004" y="3973870"/>
                    <a:pt x="1" y="3562867"/>
                    <a:pt x="1" y="3055870"/>
                  </a:cubicBezTo>
                  <a:lnTo>
                    <a:pt x="1" y="2152339"/>
                  </a:lnTo>
                  <a:lnTo>
                    <a:pt x="0" y="2152339"/>
                  </a:lnTo>
                  <a:lnTo>
                    <a:pt x="0" y="1560875"/>
                  </a:lnTo>
                  <a:cubicBezTo>
                    <a:pt x="0" y="1091278"/>
                    <a:pt x="351565" y="703794"/>
                    <a:pt x="805954" y="648071"/>
                  </a:cubicBezTo>
                  <a:close/>
                  <a:moveTo>
                    <a:pt x="1619797" y="91"/>
                  </a:moveTo>
                  <a:cubicBezTo>
                    <a:pt x="1732841" y="1988"/>
                    <a:pt x="1845389" y="33430"/>
                    <a:pt x="1945434" y="94215"/>
                  </a:cubicBezTo>
                  <a:cubicBezTo>
                    <a:pt x="2133478" y="208468"/>
                    <a:pt x="2249869" y="409692"/>
                    <a:pt x="2255221" y="627780"/>
                  </a:cubicBezTo>
                  <a:lnTo>
                    <a:pt x="2257891" y="627572"/>
                  </a:lnTo>
                  <a:cubicBezTo>
                    <a:pt x="2272309" y="812739"/>
                    <a:pt x="2385479" y="975734"/>
                    <a:pt x="2553934" y="1053951"/>
                  </a:cubicBezTo>
                  <a:cubicBezTo>
                    <a:pt x="2706200" y="1124651"/>
                    <a:pt x="2882234" y="1116149"/>
                    <a:pt x="3025265" y="1032491"/>
                  </a:cubicBezTo>
                  <a:lnTo>
                    <a:pt x="3025265" y="1181594"/>
                  </a:lnTo>
                  <a:cubicBezTo>
                    <a:pt x="2858744" y="1255002"/>
                    <a:pt x="2666516" y="1253932"/>
                    <a:pt x="2497514" y="1175460"/>
                  </a:cubicBezTo>
                  <a:cubicBezTo>
                    <a:pt x="2293602" y="1080779"/>
                    <a:pt x="2153951" y="887555"/>
                    <a:pt x="2128339" y="665512"/>
                  </a:cubicBezTo>
                  <a:lnTo>
                    <a:pt x="2122734" y="665324"/>
                  </a:lnTo>
                  <a:cubicBezTo>
                    <a:pt x="2128967" y="479701"/>
                    <a:pt x="2034597" y="305147"/>
                    <a:pt x="1875870" y="208708"/>
                  </a:cubicBezTo>
                  <a:cubicBezTo>
                    <a:pt x="1717143" y="112268"/>
                    <a:pt x="1518741" y="108938"/>
                    <a:pt x="1356867" y="199997"/>
                  </a:cubicBezTo>
                  <a:cubicBezTo>
                    <a:pt x="1194993" y="291056"/>
                    <a:pt x="1094818" y="462344"/>
                    <a:pt x="1094818" y="648071"/>
                  </a:cubicBezTo>
                  <a:lnTo>
                    <a:pt x="960849" y="648071"/>
                  </a:lnTo>
                  <a:cubicBezTo>
                    <a:pt x="960849" y="413945"/>
                    <a:pt x="1087128" y="198021"/>
                    <a:pt x="1291185" y="83234"/>
                  </a:cubicBezTo>
                  <a:cubicBezTo>
                    <a:pt x="1393213" y="25840"/>
                    <a:pt x="1506753" y="-1807"/>
                    <a:pt x="1619797" y="91"/>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70" name="Rounded Rectangle 1">
              <a:extLst>
                <a:ext uri="{FF2B5EF4-FFF2-40B4-BE49-F238E27FC236}">
                  <a16:creationId xmlns:a16="http://schemas.microsoft.com/office/drawing/2014/main" id="{63292638-501C-4B5C-A94C-797C58996879}"/>
                </a:ext>
              </a:extLst>
            </p:cNvPr>
            <p:cNvSpPr/>
            <p:nvPr/>
          </p:nvSpPr>
          <p:spPr>
            <a:xfrm>
              <a:off x="7629504" y="1186090"/>
              <a:ext cx="225525" cy="225525"/>
            </a:xfrm>
            <a:custGeom>
              <a:avLst/>
              <a:gdLst/>
              <a:ahLst/>
              <a:cxnLst/>
              <a:rect l="l" t="t" r="r" b="b"/>
              <a:pathLst>
                <a:path w="3888432" h="3888432">
                  <a:moveTo>
                    <a:pt x="2959265" y="3140417"/>
                  </a:moveTo>
                  <a:cubicBezTo>
                    <a:pt x="2880371" y="3140417"/>
                    <a:pt x="2816414" y="3204374"/>
                    <a:pt x="2816414" y="3283268"/>
                  </a:cubicBezTo>
                  <a:cubicBezTo>
                    <a:pt x="2816414" y="3362162"/>
                    <a:pt x="2880371" y="3426119"/>
                    <a:pt x="2959265" y="3426119"/>
                  </a:cubicBezTo>
                  <a:cubicBezTo>
                    <a:pt x="3038159" y="3426119"/>
                    <a:pt x="3102116" y="3362162"/>
                    <a:pt x="3102116" y="3283268"/>
                  </a:cubicBezTo>
                  <a:cubicBezTo>
                    <a:pt x="3102116" y="3204374"/>
                    <a:pt x="3038159" y="3140417"/>
                    <a:pt x="2959265" y="3140417"/>
                  </a:cubicBezTo>
                  <a:close/>
                  <a:moveTo>
                    <a:pt x="2512916" y="2819124"/>
                  </a:moveTo>
                  <a:lnTo>
                    <a:pt x="2512916" y="3022941"/>
                  </a:lnTo>
                  <a:lnTo>
                    <a:pt x="3405613" y="3022941"/>
                  </a:lnTo>
                  <a:lnTo>
                    <a:pt x="3405613" y="2819124"/>
                  </a:lnTo>
                  <a:close/>
                  <a:moveTo>
                    <a:pt x="741072" y="2504407"/>
                  </a:moveTo>
                  <a:lnTo>
                    <a:pt x="539050" y="2706429"/>
                  </a:lnTo>
                  <a:lnTo>
                    <a:pt x="753654" y="2921033"/>
                  </a:lnTo>
                  <a:lnTo>
                    <a:pt x="539050" y="3135636"/>
                  </a:lnTo>
                  <a:lnTo>
                    <a:pt x="741072" y="3337658"/>
                  </a:lnTo>
                  <a:lnTo>
                    <a:pt x="955676" y="3123054"/>
                  </a:lnTo>
                  <a:lnTo>
                    <a:pt x="1170279" y="3337658"/>
                  </a:lnTo>
                  <a:lnTo>
                    <a:pt x="1372301" y="3135636"/>
                  </a:lnTo>
                  <a:lnTo>
                    <a:pt x="1157697" y="2921033"/>
                  </a:lnTo>
                  <a:lnTo>
                    <a:pt x="1372301" y="2706429"/>
                  </a:lnTo>
                  <a:lnTo>
                    <a:pt x="1170279" y="2504407"/>
                  </a:lnTo>
                  <a:lnTo>
                    <a:pt x="955676" y="2719011"/>
                  </a:lnTo>
                  <a:close/>
                  <a:moveTo>
                    <a:pt x="2959265" y="2415946"/>
                  </a:moveTo>
                  <a:cubicBezTo>
                    <a:pt x="2880371" y="2415946"/>
                    <a:pt x="2816414" y="2479903"/>
                    <a:pt x="2816414" y="2558797"/>
                  </a:cubicBezTo>
                  <a:cubicBezTo>
                    <a:pt x="2816414" y="2637691"/>
                    <a:pt x="2880371" y="2701648"/>
                    <a:pt x="2959265" y="2701648"/>
                  </a:cubicBezTo>
                  <a:cubicBezTo>
                    <a:pt x="3038159" y="2701648"/>
                    <a:pt x="3102116" y="2637691"/>
                    <a:pt x="3102116" y="2558797"/>
                  </a:cubicBezTo>
                  <a:cubicBezTo>
                    <a:pt x="3102116" y="2479903"/>
                    <a:pt x="3038159" y="2415946"/>
                    <a:pt x="2959265" y="2415946"/>
                  </a:cubicBezTo>
                  <a:close/>
                  <a:moveTo>
                    <a:pt x="2536364" y="828590"/>
                  </a:moveTo>
                  <a:lnTo>
                    <a:pt x="2536364" y="1114291"/>
                  </a:lnTo>
                  <a:lnTo>
                    <a:pt x="3429061" y="1114291"/>
                  </a:lnTo>
                  <a:lnTo>
                    <a:pt x="3429061" y="828590"/>
                  </a:lnTo>
                  <a:close/>
                  <a:moveTo>
                    <a:pt x="896557" y="525092"/>
                  </a:moveTo>
                  <a:lnTo>
                    <a:pt x="896557" y="828590"/>
                  </a:lnTo>
                  <a:lnTo>
                    <a:pt x="593059" y="828590"/>
                  </a:lnTo>
                  <a:lnTo>
                    <a:pt x="593059" y="1114291"/>
                  </a:lnTo>
                  <a:lnTo>
                    <a:pt x="896557" y="1114291"/>
                  </a:lnTo>
                  <a:lnTo>
                    <a:pt x="896557" y="1417789"/>
                  </a:lnTo>
                  <a:lnTo>
                    <a:pt x="1182258" y="1417789"/>
                  </a:lnTo>
                  <a:lnTo>
                    <a:pt x="1182258" y="1114291"/>
                  </a:lnTo>
                  <a:lnTo>
                    <a:pt x="1485756" y="1114291"/>
                  </a:lnTo>
                  <a:lnTo>
                    <a:pt x="1485756" y="828590"/>
                  </a:lnTo>
                  <a:lnTo>
                    <a:pt x="1182258" y="828590"/>
                  </a:lnTo>
                  <a:lnTo>
                    <a:pt x="1182258" y="525092"/>
                  </a:lnTo>
                  <a:close/>
                  <a:moveTo>
                    <a:pt x="648085" y="0"/>
                  </a:moveTo>
                  <a:lnTo>
                    <a:pt x="3240347" y="0"/>
                  </a:lnTo>
                  <a:cubicBezTo>
                    <a:pt x="3598274" y="0"/>
                    <a:pt x="3888432" y="290158"/>
                    <a:pt x="3888432" y="648085"/>
                  </a:cubicBezTo>
                  <a:lnTo>
                    <a:pt x="3888432" y="3240347"/>
                  </a:lnTo>
                  <a:cubicBezTo>
                    <a:pt x="3888432" y="3598274"/>
                    <a:pt x="3598274" y="3888432"/>
                    <a:pt x="3240347" y="3888432"/>
                  </a:cubicBezTo>
                  <a:lnTo>
                    <a:pt x="648085" y="3888432"/>
                  </a:lnTo>
                  <a:cubicBezTo>
                    <a:pt x="290158" y="3888432"/>
                    <a:pt x="0" y="3598274"/>
                    <a:pt x="0" y="3240347"/>
                  </a:cubicBezTo>
                  <a:lnTo>
                    <a:pt x="0" y="648085"/>
                  </a:lnTo>
                  <a:cubicBezTo>
                    <a:pt x="0" y="290158"/>
                    <a:pt x="290158" y="0"/>
                    <a:pt x="648085" y="0"/>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71" name="Freeform 19">
              <a:extLst>
                <a:ext uri="{FF2B5EF4-FFF2-40B4-BE49-F238E27FC236}">
                  <a16:creationId xmlns:a16="http://schemas.microsoft.com/office/drawing/2014/main" id="{8C53D18D-527E-4834-B8DF-4250B807CDB8}"/>
                </a:ext>
              </a:extLst>
            </p:cNvPr>
            <p:cNvSpPr/>
            <p:nvPr/>
          </p:nvSpPr>
          <p:spPr>
            <a:xfrm>
              <a:off x="8707239" y="1866391"/>
              <a:ext cx="270648" cy="266308"/>
            </a:xfrm>
            <a:custGeom>
              <a:avLst/>
              <a:gdLst/>
              <a:ahLst/>
              <a:cxnLst/>
              <a:rect l="l" t="t" r="r" b="b"/>
              <a:pathLst>
                <a:path w="3214097" h="3162551">
                  <a:moveTo>
                    <a:pt x="1014592" y="2306036"/>
                  </a:moveTo>
                  <a:cubicBezTo>
                    <a:pt x="854868" y="2306036"/>
                    <a:pt x="725386" y="2435518"/>
                    <a:pt x="725386" y="2595242"/>
                  </a:cubicBezTo>
                  <a:cubicBezTo>
                    <a:pt x="725386" y="2754966"/>
                    <a:pt x="854868" y="2884448"/>
                    <a:pt x="1014592" y="2884448"/>
                  </a:cubicBezTo>
                  <a:cubicBezTo>
                    <a:pt x="1174316" y="2884448"/>
                    <a:pt x="1303798" y="2754966"/>
                    <a:pt x="1303798" y="2595242"/>
                  </a:cubicBezTo>
                  <a:cubicBezTo>
                    <a:pt x="1303798" y="2435518"/>
                    <a:pt x="1174316" y="2306036"/>
                    <a:pt x="1014592" y="2306036"/>
                  </a:cubicBezTo>
                  <a:close/>
                  <a:moveTo>
                    <a:pt x="481275" y="1691816"/>
                  </a:moveTo>
                  <a:cubicBezTo>
                    <a:pt x="321551" y="1691816"/>
                    <a:pt x="192069" y="1821298"/>
                    <a:pt x="192069" y="1981022"/>
                  </a:cubicBezTo>
                  <a:cubicBezTo>
                    <a:pt x="192069" y="2140746"/>
                    <a:pt x="321551" y="2270228"/>
                    <a:pt x="481275" y="2270228"/>
                  </a:cubicBezTo>
                  <a:cubicBezTo>
                    <a:pt x="640999" y="2270228"/>
                    <a:pt x="770481" y="2140746"/>
                    <a:pt x="770481" y="1981022"/>
                  </a:cubicBezTo>
                  <a:cubicBezTo>
                    <a:pt x="770481" y="1821298"/>
                    <a:pt x="640999" y="1691816"/>
                    <a:pt x="481275" y="1691816"/>
                  </a:cubicBezTo>
                  <a:close/>
                  <a:moveTo>
                    <a:pt x="2764751" y="1113404"/>
                  </a:moveTo>
                  <a:cubicBezTo>
                    <a:pt x="2605027" y="1113404"/>
                    <a:pt x="2475545" y="1242886"/>
                    <a:pt x="2475545" y="1402610"/>
                  </a:cubicBezTo>
                  <a:cubicBezTo>
                    <a:pt x="2475545" y="1562334"/>
                    <a:pt x="2605027" y="1691816"/>
                    <a:pt x="2764751" y="1691816"/>
                  </a:cubicBezTo>
                  <a:cubicBezTo>
                    <a:pt x="2924475" y="1691816"/>
                    <a:pt x="3053957" y="1562334"/>
                    <a:pt x="3053957" y="1402610"/>
                  </a:cubicBezTo>
                  <a:cubicBezTo>
                    <a:pt x="3053957" y="1242886"/>
                    <a:pt x="2924475" y="1113404"/>
                    <a:pt x="2764751" y="1113404"/>
                  </a:cubicBezTo>
                  <a:close/>
                  <a:moveTo>
                    <a:pt x="532503" y="881964"/>
                  </a:moveTo>
                  <a:cubicBezTo>
                    <a:pt x="372779" y="881964"/>
                    <a:pt x="243297" y="1011446"/>
                    <a:pt x="243297" y="1171170"/>
                  </a:cubicBezTo>
                  <a:cubicBezTo>
                    <a:pt x="243297" y="1330894"/>
                    <a:pt x="372779" y="1460376"/>
                    <a:pt x="532503" y="1460376"/>
                  </a:cubicBezTo>
                  <a:cubicBezTo>
                    <a:pt x="692227" y="1460376"/>
                    <a:pt x="821709" y="1330894"/>
                    <a:pt x="821709" y="1171170"/>
                  </a:cubicBezTo>
                  <a:cubicBezTo>
                    <a:pt x="821709" y="1011446"/>
                    <a:pt x="692227" y="881964"/>
                    <a:pt x="532503" y="881964"/>
                  </a:cubicBezTo>
                  <a:close/>
                  <a:moveTo>
                    <a:pt x="1162143" y="321316"/>
                  </a:moveTo>
                  <a:cubicBezTo>
                    <a:pt x="1002419" y="321316"/>
                    <a:pt x="872937" y="450798"/>
                    <a:pt x="872937" y="610522"/>
                  </a:cubicBezTo>
                  <a:cubicBezTo>
                    <a:pt x="872937" y="770246"/>
                    <a:pt x="1002419" y="899728"/>
                    <a:pt x="1162143" y="899728"/>
                  </a:cubicBezTo>
                  <a:cubicBezTo>
                    <a:pt x="1321867" y="899728"/>
                    <a:pt x="1451349" y="770246"/>
                    <a:pt x="1451349" y="610522"/>
                  </a:cubicBezTo>
                  <a:cubicBezTo>
                    <a:pt x="1451349" y="450798"/>
                    <a:pt x="1321867" y="321316"/>
                    <a:pt x="1162143" y="321316"/>
                  </a:cubicBezTo>
                  <a:close/>
                  <a:moveTo>
                    <a:pt x="1963447" y="177300"/>
                  </a:moveTo>
                  <a:cubicBezTo>
                    <a:pt x="1803723" y="177300"/>
                    <a:pt x="1674241" y="306782"/>
                    <a:pt x="1674241" y="466506"/>
                  </a:cubicBezTo>
                  <a:cubicBezTo>
                    <a:pt x="1674241" y="626230"/>
                    <a:pt x="1803723" y="755712"/>
                    <a:pt x="1963447" y="755712"/>
                  </a:cubicBezTo>
                  <a:cubicBezTo>
                    <a:pt x="2123171" y="755712"/>
                    <a:pt x="2252653" y="626230"/>
                    <a:pt x="2252653" y="466506"/>
                  </a:cubicBezTo>
                  <a:cubicBezTo>
                    <a:pt x="2252653" y="306782"/>
                    <a:pt x="2123171" y="177300"/>
                    <a:pt x="1963447" y="177300"/>
                  </a:cubicBezTo>
                  <a:close/>
                  <a:moveTo>
                    <a:pt x="1752672" y="312"/>
                  </a:moveTo>
                  <a:cubicBezTo>
                    <a:pt x="1817888" y="-690"/>
                    <a:pt x="1885249" y="703"/>
                    <a:pt x="1954799" y="4657"/>
                  </a:cubicBezTo>
                  <a:cubicBezTo>
                    <a:pt x="2504015" y="53541"/>
                    <a:pt x="2975590" y="412975"/>
                    <a:pt x="3145244" y="944937"/>
                  </a:cubicBezTo>
                  <a:cubicBezTo>
                    <a:pt x="3412664" y="2126757"/>
                    <a:pt x="2837568" y="2017487"/>
                    <a:pt x="2506889" y="1867964"/>
                  </a:cubicBezTo>
                  <a:cubicBezTo>
                    <a:pt x="1580987" y="1673869"/>
                    <a:pt x="2725425" y="3197869"/>
                    <a:pt x="1014520" y="3161925"/>
                  </a:cubicBezTo>
                  <a:cubicBezTo>
                    <a:pt x="-14898" y="3061283"/>
                    <a:pt x="-138545" y="1873713"/>
                    <a:pt x="108747" y="1100212"/>
                  </a:cubicBezTo>
                  <a:cubicBezTo>
                    <a:pt x="278579" y="569148"/>
                    <a:pt x="774429" y="15339"/>
                    <a:pt x="1752672" y="31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5">
                <a:solidFill>
                  <a:prstClr val="white"/>
                </a:solidFill>
                <a:latin typeface="Arial"/>
              </a:endParaRPr>
            </a:p>
          </p:txBody>
        </p:sp>
        <p:sp>
          <p:nvSpPr>
            <p:cNvPr id="72" name="Oval 66">
              <a:extLst>
                <a:ext uri="{FF2B5EF4-FFF2-40B4-BE49-F238E27FC236}">
                  <a16:creationId xmlns:a16="http://schemas.microsoft.com/office/drawing/2014/main" id="{32679E7B-8C20-43DC-9625-A09071058D0D}"/>
                </a:ext>
              </a:extLst>
            </p:cNvPr>
            <p:cNvSpPr/>
            <p:nvPr/>
          </p:nvSpPr>
          <p:spPr>
            <a:xfrm rot="20700000">
              <a:off x="7243848" y="1817665"/>
              <a:ext cx="256704" cy="219887"/>
            </a:xfrm>
            <a:custGeom>
              <a:avLst/>
              <a:gdLst/>
              <a:ahLst/>
              <a:cxnLst/>
              <a:rect l="l" t="t" r="r" b="b"/>
              <a:pathLst>
                <a:path w="2901316" h="2485205">
                  <a:moveTo>
                    <a:pt x="2901316" y="8833"/>
                  </a:moveTo>
                  <a:lnTo>
                    <a:pt x="2885407" y="69738"/>
                  </a:lnTo>
                  <a:lnTo>
                    <a:pt x="2890344" y="71061"/>
                  </a:lnTo>
                  <a:lnTo>
                    <a:pt x="2331295" y="2157461"/>
                  </a:lnTo>
                  <a:lnTo>
                    <a:pt x="2322295" y="2155049"/>
                  </a:lnTo>
                  <a:cubicBezTo>
                    <a:pt x="2311779" y="2339141"/>
                    <a:pt x="2127696" y="2485205"/>
                    <a:pt x="1902404" y="2485205"/>
                  </a:cubicBezTo>
                  <a:cubicBezTo>
                    <a:pt x="1669201" y="2485205"/>
                    <a:pt x="1480151" y="2328701"/>
                    <a:pt x="1480150" y="2135644"/>
                  </a:cubicBezTo>
                  <a:cubicBezTo>
                    <a:pt x="1480150" y="1942587"/>
                    <a:pt x="1669200" y="1786083"/>
                    <a:pt x="1902404" y="1786083"/>
                  </a:cubicBezTo>
                  <a:cubicBezTo>
                    <a:pt x="2026046" y="1786083"/>
                    <a:pt x="2137276" y="1830075"/>
                    <a:pt x="2213623" y="1901150"/>
                  </a:cubicBezTo>
                  <a:lnTo>
                    <a:pt x="2586815" y="508378"/>
                  </a:lnTo>
                  <a:lnTo>
                    <a:pt x="1283297" y="508378"/>
                  </a:lnTo>
                  <a:lnTo>
                    <a:pt x="847984" y="2132988"/>
                  </a:lnTo>
                  <a:lnTo>
                    <a:pt x="841776" y="2131324"/>
                  </a:lnTo>
                  <a:cubicBezTo>
                    <a:pt x="829584" y="2314002"/>
                    <a:pt x="646295" y="2458448"/>
                    <a:pt x="422254" y="2458448"/>
                  </a:cubicBezTo>
                  <a:cubicBezTo>
                    <a:pt x="189051" y="2458448"/>
                    <a:pt x="1" y="2301944"/>
                    <a:pt x="0" y="2108887"/>
                  </a:cubicBezTo>
                  <a:cubicBezTo>
                    <a:pt x="0" y="1915830"/>
                    <a:pt x="189051" y="1759326"/>
                    <a:pt x="422255" y="1759326"/>
                  </a:cubicBezTo>
                  <a:cubicBezTo>
                    <a:pt x="544771" y="1759326"/>
                    <a:pt x="655100" y="1802522"/>
                    <a:pt x="731465" y="1872378"/>
                  </a:cubicBezTo>
                  <a:lnTo>
                    <a:pt x="1233167" y="0"/>
                  </a:lnTo>
                  <a:lnTo>
                    <a:pt x="1266129" y="8833"/>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5">
                <a:solidFill>
                  <a:prstClr val="white"/>
                </a:solidFill>
                <a:latin typeface="Arial"/>
              </a:endParaRPr>
            </a:p>
          </p:txBody>
        </p:sp>
      </p:grpSp>
      <p:sp>
        <p:nvSpPr>
          <p:cNvPr id="73" name="TextBox 72">
            <a:extLst>
              <a:ext uri="{FF2B5EF4-FFF2-40B4-BE49-F238E27FC236}">
                <a16:creationId xmlns:a16="http://schemas.microsoft.com/office/drawing/2014/main" id="{485E73A8-8980-4577-A28A-79AC3ED276C0}"/>
              </a:ext>
            </a:extLst>
          </p:cNvPr>
          <p:cNvSpPr txBox="1"/>
          <p:nvPr/>
        </p:nvSpPr>
        <p:spPr>
          <a:xfrm>
            <a:off x="1459420" y="3219184"/>
            <a:ext cx="4255580" cy="404598"/>
          </a:xfrm>
          <a:prstGeom prst="rect">
            <a:avLst/>
          </a:prstGeom>
          <a:noFill/>
        </p:spPr>
        <p:txBody>
          <a:bodyPr wrap="square" lIns="54000" rIns="81000" rtlCol="0">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Câu hỏi vấn đáp</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74" name="TextBox 73">
            <a:extLst>
              <a:ext uri="{FF2B5EF4-FFF2-40B4-BE49-F238E27FC236}">
                <a16:creationId xmlns:a16="http://schemas.microsoft.com/office/drawing/2014/main" id="{18FF5AD3-E956-4973-B2E1-F15171B33619}"/>
              </a:ext>
            </a:extLst>
          </p:cNvPr>
          <p:cNvSpPr txBox="1"/>
          <p:nvPr/>
        </p:nvSpPr>
        <p:spPr>
          <a:xfrm>
            <a:off x="1435826" y="3961033"/>
            <a:ext cx="5220466" cy="404598"/>
          </a:xfrm>
          <a:prstGeom prst="rect">
            <a:avLst/>
          </a:prstGeom>
          <a:noFill/>
        </p:spPr>
        <p:txBody>
          <a:bodyPr wrap="square">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Bảng kiểm </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76" name="TextBox 75">
            <a:extLst>
              <a:ext uri="{FF2B5EF4-FFF2-40B4-BE49-F238E27FC236}">
                <a16:creationId xmlns:a16="http://schemas.microsoft.com/office/drawing/2014/main" id="{2D2A5972-4F0B-410D-85C0-762091622DDA}"/>
              </a:ext>
            </a:extLst>
          </p:cNvPr>
          <p:cNvSpPr txBox="1"/>
          <p:nvPr/>
        </p:nvSpPr>
        <p:spPr>
          <a:xfrm>
            <a:off x="1403914" y="4720997"/>
            <a:ext cx="5530287" cy="404598"/>
          </a:xfrm>
          <a:prstGeom prst="rect">
            <a:avLst/>
          </a:prstGeom>
          <a:noFill/>
        </p:spPr>
        <p:txBody>
          <a:bodyPr wrap="square">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Rubric (Tiêu chí đánh giá)</a:t>
            </a:r>
            <a:endParaRPr lang="en-US" sz="2000">
              <a:latin typeface="Arial" panose="020B0604020202020204" pitchFamily="34" charset="0"/>
              <a:ea typeface="Calibri" panose="020F0502020204030204" pitchFamily="34" charset="0"/>
              <a:cs typeface="Arial" panose="020B0604020202020204" pitchFamily="34" charset="0"/>
            </a:endParaRPr>
          </a:p>
        </p:txBody>
      </p:sp>
      <p:sp>
        <p:nvSpPr>
          <p:cNvPr id="77" name="Frame 1">
            <a:extLst>
              <a:ext uri="{FF2B5EF4-FFF2-40B4-BE49-F238E27FC236}">
                <a16:creationId xmlns:a16="http://schemas.microsoft.com/office/drawing/2014/main" id="{A05AB841-5CBC-4303-99F3-16854F541694}"/>
              </a:ext>
            </a:extLst>
          </p:cNvPr>
          <p:cNvSpPr/>
          <p:nvPr/>
        </p:nvSpPr>
        <p:spPr>
          <a:xfrm>
            <a:off x="870737" y="4809100"/>
            <a:ext cx="333878" cy="45111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black"/>
              </a:solidFill>
              <a:latin typeface="Arial"/>
            </a:endParaRPr>
          </a:p>
        </p:txBody>
      </p:sp>
      <p:sp>
        <p:nvSpPr>
          <p:cNvPr id="78" name="Trapezoid 28">
            <a:extLst>
              <a:ext uri="{FF2B5EF4-FFF2-40B4-BE49-F238E27FC236}">
                <a16:creationId xmlns:a16="http://schemas.microsoft.com/office/drawing/2014/main" id="{244761BB-7632-47D2-85B4-4687BA69E181}"/>
              </a:ext>
            </a:extLst>
          </p:cNvPr>
          <p:cNvSpPr>
            <a:spLocks noChangeAspect="1"/>
          </p:cNvSpPr>
          <p:nvPr/>
        </p:nvSpPr>
        <p:spPr>
          <a:xfrm>
            <a:off x="863792" y="3306743"/>
            <a:ext cx="372236" cy="451112"/>
          </a:xfrm>
          <a:custGeom>
            <a:avLst/>
            <a:gdLst/>
            <a:ahLst/>
            <a:cxnLst/>
            <a:rect l="l" t="t" r="r" b="b"/>
            <a:pathLst>
              <a:path w="2664297" h="3228846">
                <a:moveTo>
                  <a:pt x="2006233" y="1910002"/>
                </a:moveTo>
                <a:cubicBezTo>
                  <a:pt x="2195393" y="2270441"/>
                  <a:pt x="2396463" y="2592453"/>
                  <a:pt x="2218318" y="2693318"/>
                </a:cubicBezTo>
                <a:cubicBezTo>
                  <a:pt x="1760490" y="2959655"/>
                  <a:pt x="875097" y="3011972"/>
                  <a:pt x="413381" y="2693318"/>
                </a:cubicBezTo>
                <a:cubicBezTo>
                  <a:pt x="278026" y="2578660"/>
                  <a:pt x="448417" y="2270210"/>
                  <a:pt x="622358" y="1918652"/>
                </a:cubicBezTo>
                <a:close/>
                <a:moveTo>
                  <a:pt x="998355" y="318176"/>
                </a:moveTo>
                <a:lnTo>
                  <a:pt x="1054483" y="938365"/>
                </a:lnTo>
                <a:cubicBezTo>
                  <a:pt x="1073419" y="1202005"/>
                  <a:pt x="-94533" y="2544942"/>
                  <a:pt x="263185" y="2803859"/>
                </a:cubicBezTo>
                <a:cubicBezTo>
                  <a:pt x="799752" y="3120272"/>
                  <a:pt x="1828684" y="3068324"/>
                  <a:pt x="2360732" y="2803859"/>
                </a:cubicBezTo>
                <a:cubicBezTo>
                  <a:pt x="2817826" y="2582721"/>
                  <a:pt x="1567592" y="1249230"/>
                  <a:pt x="1559424" y="938364"/>
                </a:cubicBezTo>
                <a:lnTo>
                  <a:pt x="1635785" y="320808"/>
                </a:lnTo>
                <a:lnTo>
                  <a:pt x="1616510" y="323841"/>
                </a:lnTo>
                <a:cubicBezTo>
                  <a:pt x="1541035" y="362546"/>
                  <a:pt x="1432716" y="386340"/>
                  <a:pt x="1312455" y="386340"/>
                </a:cubicBezTo>
                <a:cubicBezTo>
                  <a:pt x="1186664" y="386340"/>
                  <a:pt x="1073940" y="360308"/>
                  <a:pt x="998355" y="318176"/>
                </a:cubicBezTo>
                <a:close/>
                <a:moveTo>
                  <a:pt x="1312455" y="60748"/>
                </a:moveTo>
                <a:cubicBezTo>
                  <a:pt x="1155275" y="60748"/>
                  <a:pt x="1027857" y="120035"/>
                  <a:pt x="1027857" y="193171"/>
                </a:cubicBezTo>
                <a:cubicBezTo>
                  <a:pt x="1027857" y="266307"/>
                  <a:pt x="1155275" y="325594"/>
                  <a:pt x="1312455" y="325594"/>
                </a:cubicBezTo>
                <a:cubicBezTo>
                  <a:pt x="1469634" y="325594"/>
                  <a:pt x="1597052" y="266307"/>
                  <a:pt x="1597052" y="193171"/>
                </a:cubicBezTo>
                <a:cubicBezTo>
                  <a:pt x="1597052" y="120035"/>
                  <a:pt x="1469634" y="60748"/>
                  <a:pt x="1312455" y="60748"/>
                </a:cubicBezTo>
                <a:close/>
                <a:moveTo>
                  <a:pt x="1312455" y="0"/>
                </a:moveTo>
                <a:cubicBezTo>
                  <a:pt x="1537130" y="0"/>
                  <a:pt x="1720121" y="83046"/>
                  <a:pt x="1726235" y="186847"/>
                </a:cubicBezTo>
                <a:cubicBezTo>
                  <a:pt x="1726742" y="186524"/>
                  <a:pt x="1727174" y="186120"/>
                  <a:pt x="1727606" y="185717"/>
                </a:cubicBezTo>
                <a:lnTo>
                  <a:pt x="1727102" y="190850"/>
                </a:lnTo>
                <a:cubicBezTo>
                  <a:pt x="1727595" y="191614"/>
                  <a:pt x="1727605" y="192391"/>
                  <a:pt x="1727605" y="193170"/>
                </a:cubicBezTo>
                <a:lnTo>
                  <a:pt x="1726271" y="199326"/>
                </a:lnTo>
                <a:lnTo>
                  <a:pt x="1655630" y="919826"/>
                </a:lnTo>
                <a:cubicBezTo>
                  <a:pt x="1665213" y="1268678"/>
                  <a:pt x="3079202" y="2735754"/>
                  <a:pt x="2542920" y="2983914"/>
                </a:cubicBezTo>
                <a:cubicBezTo>
                  <a:pt x="1918698" y="3280693"/>
                  <a:pt x="711513" y="3338989"/>
                  <a:pt x="81991" y="2983914"/>
                </a:cubicBezTo>
                <a:cubicBezTo>
                  <a:pt x="-337699" y="2693358"/>
                  <a:pt x="991496" y="1215684"/>
                  <a:pt x="969280" y="919828"/>
                </a:cubicBezTo>
                <a:lnTo>
                  <a:pt x="898640" y="199335"/>
                </a:lnTo>
                <a:cubicBezTo>
                  <a:pt x="897375" y="197339"/>
                  <a:pt x="897304" y="195258"/>
                  <a:pt x="897304" y="193170"/>
                </a:cubicBezTo>
                <a:lnTo>
                  <a:pt x="897808" y="190847"/>
                </a:lnTo>
                <a:lnTo>
                  <a:pt x="897305" y="185717"/>
                </a:lnTo>
                <a:lnTo>
                  <a:pt x="898687" y="186789"/>
                </a:lnTo>
                <a:cubicBezTo>
                  <a:pt x="904857" y="83015"/>
                  <a:pt x="1087821" y="0"/>
                  <a:pt x="1312455" y="0"/>
                </a:cubicBezTo>
                <a:close/>
              </a:path>
            </a:pathLst>
          </a:custGeom>
          <a:solidFill>
            <a:schemeClr val="accent2"/>
          </a:solidFill>
          <a:ln>
            <a:noFill/>
          </a:ln>
          <a:effectLst/>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91440" tIns="45720" rIns="91440" bIns="45720" numCol="1" spcCol="0" rtlCol="0" fromWordArt="0" anchor="ctr" anchorCtr="0" forceAA="0" compatLnSpc="1">
            <a:prstTxWarp prst="textNoShape">
              <a:avLst/>
            </a:prstTxWarp>
            <a:noAutofit/>
          </a:bodyPr>
          <a:lstStyle/>
          <a:p>
            <a:pPr algn="ctr"/>
            <a:endParaRPr lang="ko-KR" altLang="en-US" sz="2700"/>
          </a:p>
        </p:txBody>
      </p:sp>
      <p:sp>
        <p:nvSpPr>
          <p:cNvPr id="4" name="Text Placeholder 3">
            <a:extLst>
              <a:ext uri="{FF2B5EF4-FFF2-40B4-BE49-F238E27FC236}">
                <a16:creationId xmlns:a16="http://schemas.microsoft.com/office/drawing/2014/main" id="{15354325-1862-38A1-60CC-631FBD00D629}"/>
              </a:ext>
            </a:extLst>
          </p:cNvPr>
          <p:cNvSpPr>
            <a:spLocks noGrp="1"/>
          </p:cNvSpPr>
          <p:nvPr>
            <p:ph type="body" sz="quarter" idx="13"/>
          </p:nvPr>
        </p:nvSpPr>
        <p:spPr/>
        <p:txBody>
          <a:bodyPr/>
          <a:lstStyle/>
          <a:p>
            <a:endParaRPr lang="en-VN"/>
          </a:p>
        </p:txBody>
      </p:sp>
      <p:sp>
        <p:nvSpPr>
          <p:cNvPr id="10" name="Oval 50">
            <a:extLst>
              <a:ext uri="{FF2B5EF4-FFF2-40B4-BE49-F238E27FC236}">
                <a16:creationId xmlns:a16="http://schemas.microsoft.com/office/drawing/2014/main" id="{F7A28A47-1299-4D0A-9843-20032B14B84B}"/>
              </a:ext>
            </a:extLst>
          </p:cNvPr>
          <p:cNvSpPr>
            <a:spLocks noChangeAspect="1"/>
          </p:cNvSpPr>
          <p:nvPr/>
        </p:nvSpPr>
        <p:spPr>
          <a:xfrm>
            <a:off x="815886" y="1803352"/>
            <a:ext cx="443580" cy="500996"/>
          </a:xfrm>
          <a:custGeom>
            <a:avLst/>
            <a:gdLst/>
            <a:ahLst/>
            <a:cxnLst/>
            <a:rect l="l" t="t" r="r" b="b"/>
            <a:pathLst>
              <a:path w="2868687" h="3240000">
                <a:moveTo>
                  <a:pt x="1433799" y="2290728"/>
                </a:moveTo>
                <a:cubicBezTo>
                  <a:pt x="1317650" y="2346839"/>
                  <a:pt x="1203301" y="2394700"/>
                  <a:pt x="1093028" y="2434329"/>
                </a:cubicBezTo>
                <a:cubicBezTo>
                  <a:pt x="1167481" y="2812207"/>
                  <a:pt x="1292592" y="3060000"/>
                  <a:pt x="1434343" y="3060000"/>
                </a:cubicBezTo>
                <a:cubicBezTo>
                  <a:pt x="1576138" y="3060000"/>
                  <a:pt x="1701284" y="2812053"/>
                  <a:pt x="1774025" y="2433735"/>
                </a:cubicBezTo>
                <a:cubicBezTo>
                  <a:pt x="1663854" y="2394452"/>
                  <a:pt x="1549823" y="2346469"/>
                  <a:pt x="1433799" y="2290728"/>
                </a:cubicBezTo>
                <a:close/>
                <a:moveTo>
                  <a:pt x="1824954" y="2078037"/>
                </a:moveTo>
                <a:cubicBezTo>
                  <a:pt x="1794480" y="2097450"/>
                  <a:pt x="1763147" y="2116057"/>
                  <a:pt x="1731343" y="2134419"/>
                </a:cubicBezTo>
                <a:lnTo>
                  <a:pt x="1635415" y="2187161"/>
                </a:lnTo>
                <a:cubicBezTo>
                  <a:pt x="1691788" y="2215044"/>
                  <a:pt x="1747931" y="2239109"/>
                  <a:pt x="1803378" y="2259350"/>
                </a:cubicBezTo>
                <a:cubicBezTo>
                  <a:pt x="1812120" y="2201101"/>
                  <a:pt x="1819148" y="2140526"/>
                  <a:pt x="1824954" y="2078037"/>
                </a:cubicBezTo>
                <a:close/>
                <a:moveTo>
                  <a:pt x="1042306" y="2077178"/>
                </a:moveTo>
                <a:cubicBezTo>
                  <a:pt x="1047949" y="2140175"/>
                  <a:pt x="1055328" y="2201182"/>
                  <a:pt x="1063873" y="2259905"/>
                </a:cubicBezTo>
                <a:cubicBezTo>
                  <a:pt x="1119365" y="2238275"/>
                  <a:pt x="1176217" y="2214355"/>
                  <a:pt x="1233887" y="2187801"/>
                </a:cubicBezTo>
                <a:cubicBezTo>
                  <a:pt x="1201538" y="2170955"/>
                  <a:pt x="1169452" y="2152957"/>
                  <a:pt x="1137343" y="2134419"/>
                </a:cubicBezTo>
                <a:close/>
                <a:moveTo>
                  <a:pt x="559768" y="1732679"/>
                </a:moveTo>
                <a:cubicBezTo>
                  <a:pt x="268524" y="1984850"/>
                  <a:pt x="116369" y="2217202"/>
                  <a:pt x="187266" y="2340000"/>
                </a:cubicBezTo>
                <a:cubicBezTo>
                  <a:pt x="258144" y="2462764"/>
                  <a:pt x="535307" y="2447213"/>
                  <a:pt x="899736" y="2322555"/>
                </a:cubicBezTo>
                <a:cubicBezTo>
                  <a:pt x="878937" y="2207297"/>
                  <a:pt x="863223" y="2084405"/>
                  <a:pt x="853746" y="1955834"/>
                </a:cubicBezTo>
                <a:cubicBezTo>
                  <a:pt x="747454" y="1883220"/>
                  <a:pt x="648878" y="1808453"/>
                  <a:pt x="559768" y="1732679"/>
                </a:cubicBezTo>
                <a:close/>
                <a:moveTo>
                  <a:pt x="2309048" y="1730507"/>
                </a:moveTo>
                <a:cubicBezTo>
                  <a:pt x="2220666" y="1807660"/>
                  <a:pt x="2121792" y="1882664"/>
                  <a:pt x="2015235" y="1955625"/>
                </a:cubicBezTo>
                <a:cubicBezTo>
                  <a:pt x="2005364" y="2084180"/>
                  <a:pt x="1989894" y="2207119"/>
                  <a:pt x="1967330" y="2322070"/>
                </a:cubicBezTo>
                <a:lnTo>
                  <a:pt x="2081685" y="2358048"/>
                </a:lnTo>
                <a:cubicBezTo>
                  <a:pt x="2116015" y="2320492"/>
                  <a:pt x="2165526" y="2297468"/>
                  <a:pt x="2220415" y="2297468"/>
                </a:cubicBezTo>
                <a:cubicBezTo>
                  <a:pt x="2302230" y="2297468"/>
                  <a:pt x="2372097" y="2348622"/>
                  <a:pt x="2399287" y="2420880"/>
                </a:cubicBezTo>
                <a:cubicBezTo>
                  <a:pt x="2542053" y="2432945"/>
                  <a:pt x="2642630" y="2407186"/>
                  <a:pt x="2681420" y="2340000"/>
                </a:cubicBezTo>
                <a:cubicBezTo>
                  <a:pt x="2752393" y="2217071"/>
                  <a:pt x="2599836" y="1984353"/>
                  <a:pt x="2309048" y="1730507"/>
                </a:cubicBezTo>
                <a:close/>
                <a:moveTo>
                  <a:pt x="2026056" y="1510554"/>
                </a:moveTo>
                <a:cubicBezTo>
                  <a:pt x="2027893" y="1546708"/>
                  <a:pt x="2028343" y="1583211"/>
                  <a:pt x="2028343" y="1620000"/>
                </a:cubicBezTo>
                <a:lnTo>
                  <a:pt x="2024251" y="1730716"/>
                </a:lnTo>
                <a:lnTo>
                  <a:pt x="2173722" y="1619092"/>
                </a:lnTo>
                <a:cubicBezTo>
                  <a:pt x="2127526" y="1582190"/>
                  <a:pt x="2078507" y="1545517"/>
                  <a:pt x="2026056" y="1510554"/>
                </a:cubicBezTo>
                <a:close/>
                <a:moveTo>
                  <a:pt x="844436" y="1509285"/>
                </a:moveTo>
                <a:lnTo>
                  <a:pt x="694964" y="1620908"/>
                </a:lnTo>
                <a:cubicBezTo>
                  <a:pt x="741160" y="1657811"/>
                  <a:pt x="790179" y="1694484"/>
                  <a:pt x="842630" y="1729447"/>
                </a:cubicBezTo>
                <a:cubicBezTo>
                  <a:pt x="840793" y="1693293"/>
                  <a:pt x="840343" y="1656790"/>
                  <a:pt x="840343" y="1620000"/>
                </a:cubicBezTo>
                <a:close/>
                <a:moveTo>
                  <a:pt x="1434343" y="1361184"/>
                </a:moveTo>
                <a:cubicBezTo>
                  <a:pt x="1573534" y="1361184"/>
                  <a:pt x="1686371" y="1474021"/>
                  <a:pt x="1686371" y="1613212"/>
                </a:cubicBezTo>
                <a:cubicBezTo>
                  <a:pt x="1686371" y="1752403"/>
                  <a:pt x="1573534" y="1865240"/>
                  <a:pt x="1434343" y="1865240"/>
                </a:cubicBezTo>
                <a:cubicBezTo>
                  <a:pt x="1295152" y="1865240"/>
                  <a:pt x="1182315" y="1752403"/>
                  <a:pt x="1182315" y="1613212"/>
                </a:cubicBezTo>
                <a:cubicBezTo>
                  <a:pt x="1182315" y="1474021"/>
                  <a:pt x="1295152" y="1361184"/>
                  <a:pt x="1434343" y="1361184"/>
                </a:cubicBezTo>
                <a:close/>
                <a:moveTo>
                  <a:pt x="1433770" y="1149513"/>
                </a:moveTo>
                <a:cubicBezTo>
                  <a:pt x="1365445" y="1183896"/>
                  <a:pt x="1296585" y="1221489"/>
                  <a:pt x="1227343" y="1261466"/>
                </a:cubicBezTo>
                <a:lnTo>
                  <a:pt x="1027157" y="1384911"/>
                </a:lnTo>
                <a:cubicBezTo>
                  <a:pt x="1022222" y="1461370"/>
                  <a:pt x="1020343" y="1539922"/>
                  <a:pt x="1020343" y="1620000"/>
                </a:cubicBezTo>
                <a:lnTo>
                  <a:pt x="1028287" y="1855786"/>
                </a:lnTo>
                <a:cubicBezTo>
                  <a:pt x="1091680" y="1898065"/>
                  <a:pt x="1158394" y="1938727"/>
                  <a:pt x="1227343" y="1978535"/>
                </a:cubicBezTo>
                <a:lnTo>
                  <a:pt x="1434916" y="2090488"/>
                </a:lnTo>
                <a:cubicBezTo>
                  <a:pt x="1503241" y="2056105"/>
                  <a:pt x="1572101" y="2018511"/>
                  <a:pt x="1641343" y="1978535"/>
                </a:cubicBezTo>
                <a:lnTo>
                  <a:pt x="1841530" y="1855090"/>
                </a:lnTo>
                <a:cubicBezTo>
                  <a:pt x="1846464" y="1778631"/>
                  <a:pt x="1848343" y="1700079"/>
                  <a:pt x="1848343" y="1620000"/>
                </a:cubicBezTo>
                <a:lnTo>
                  <a:pt x="1840399" y="1384214"/>
                </a:lnTo>
                <a:cubicBezTo>
                  <a:pt x="1777006" y="1341936"/>
                  <a:pt x="1710293" y="1301274"/>
                  <a:pt x="1641343" y="1261466"/>
                </a:cubicBezTo>
                <a:close/>
                <a:moveTo>
                  <a:pt x="1065308" y="980650"/>
                </a:moveTo>
                <a:cubicBezTo>
                  <a:pt x="1056566" y="1038899"/>
                  <a:pt x="1049538" y="1099475"/>
                  <a:pt x="1043732" y="1161964"/>
                </a:cubicBezTo>
                <a:cubicBezTo>
                  <a:pt x="1074206" y="1142551"/>
                  <a:pt x="1105539" y="1123943"/>
                  <a:pt x="1137343" y="1105581"/>
                </a:cubicBezTo>
                <a:lnTo>
                  <a:pt x="1233271" y="1052839"/>
                </a:lnTo>
                <a:cubicBezTo>
                  <a:pt x="1176898" y="1024957"/>
                  <a:pt x="1120756" y="1000892"/>
                  <a:pt x="1065308" y="980650"/>
                </a:cubicBezTo>
                <a:close/>
                <a:moveTo>
                  <a:pt x="1804814" y="980095"/>
                </a:moveTo>
                <a:cubicBezTo>
                  <a:pt x="1749321" y="1001726"/>
                  <a:pt x="1692469" y="1025646"/>
                  <a:pt x="1634800" y="1052200"/>
                </a:cubicBezTo>
                <a:cubicBezTo>
                  <a:pt x="1667149" y="1069046"/>
                  <a:pt x="1699234" y="1087043"/>
                  <a:pt x="1731343" y="1105581"/>
                </a:cubicBezTo>
                <a:lnTo>
                  <a:pt x="1826380" y="1162822"/>
                </a:lnTo>
                <a:cubicBezTo>
                  <a:pt x="1820738" y="1099825"/>
                  <a:pt x="1813359" y="1038819"/>
                  <a:pt x="1804814" y="980095"/>
                </a:cubicBezTo>
                <a:close/>
                <a:moveTo>
                  <a:pt x="2432236" y="816002"/>
                </a:moveTo>
                <a:cubicBezTo>
                  <a:pt x="2308930" y="820546"/>
                  <a:pt x="2149627" y="855445"/>
                  <a:pt x="1968950" y="917446"/>
                </a:cubicBezTo>
                <a:cubicBezTo>
                  <a:pt x="1989749" y="1032703"/>
                  <a:pt x="2005463" y="1155596"/>
                  <a:pt x="2014941" y="1284167"/>
                </a:cubicBezTo>
                <a:cubicBezTo>
                  <a:pt x="2121232" y="1356780"/>
                  <a:pt x="2219808" y="1431548"/>
                  <a:pt x="2308918" y="1507322"/>
                </a:cubicBezTo>
                <a:cubicBezTo>
                  <a:pt x="2600162" y="1255150"/>
                  <a:pt x="2752317" y="1022798"/>
                  <a:pt x="2681420" y="900000"/>
                </a:cubicBezTo>
                <a:cubicBezTo>
                  <a:pt x="2645694" y="838121"/>
                  <a:pt x="2557557" y="811383"/>
                  <a:pt x="2432236" y="816002"/>
                </a:cubicBezTo>
                <a:close/>
                <a:moveTo>
                  <a:pt x="436450" y="816001"/>
                </a:moveTo>
                <a:cubicBezTo>
                  <a:pt x="311129" y="811383"/>
                  <a:pt x="222992" y="838121"/>
                  <a:pt x="187266" y="900000"/>
                </a:cubicBezTo>
                <a:cubicBezTo>
                  <a:pt x="158404" y="949991"/>
                  <a:pt x="166508" y="1018139"/>
                  <a:pt x="206887" y="1097970"/>
                </a:cubicBezTo>
                <a:cubicBezTo>
                  <a:pt x="213842" y="1096217"/>
                  <a:pt x="221021" y="1095812"/>
                  <a:pt x="228294" y="1095812"/>
                </a:cubicBezTo>
                <a:cubicBezTo>
                  <a:pt x="334372" y="1095812"/>
                  <a:pt x="420366" y="1181806"/>
                  <a:pt x="420366" y="1287884"/>
                </a:cubicBezTo>
                <a:cubicBezTo>
                  <a:pt x="420366" y="1314219"/>
                  <a:pt x="415066" y="1339317"/>
                  <a:pt x="405427" y="1362148"/>
                </a:cubicBezTo>
                <a:cubicBezTo>
                  <a:pt x="450585" y="1410442"/>
                  <a:pt x="502437" y="1459559"/>
                  <a:pt x="559639" y="1509493"/>
                </a:cubicBezTo>
                <a:cubicBezTo>
                  <a:pt x="648020" y="1432341"/>
                  <a:pt x="746894" y="1357336"/>
                  <a:pt x="853451" y="1284376"/>
                </a:cubicBezTo>
                <a:cubicBezTo>
                  <a:pt x="863322" y="1155820"/>
                  <a:pt x="878792" y="1032881"/>
                  <a:pt x="901357" y="917930"/>
                </a:cubicBezTo>
                <a:cubicBezTo>
                  <a:pt x="719999" y="855651"/>
                  <a:pt x="560119" y="820559"/>
                  <a:pt x="436450" y="816001"/>
                </a:cubicBezTo>
                <a:close/>
                <a:moveTo>
                  <a:pt x="1434343" y="180000"/>
                </a:moveTo>
                <a:cubicBezTo>
                  <a:pt x="1292548" y="180000"/>
                  <a:pt x="1167402" y="427948"/>
                  <a:pt x="1094661" y="806265"/>
                </a:cubicBezTo>
                <a:cubicBezTo>
                  <a:pt x="1204832" y="845548"/>
                  <a:pt x="1318864" y="893532"/>
                  <a:pt x="1434887" y="949272"/>
                </a:cubicBezTo>
                <a:cubicBezTo>
                  <a:pt x="1551037" y="893162"/>
                  <a:pt x="1665385" y="845301"/>
                  <a:pt x="1775658" y="805671"/>
                </a:cubicBezTo>
                <a:cubicBezTo>
                  <a:pt x="1751860" y="684885"/>
                  <a:pt x="1722886" y="577390"/>
                  <a:pt x="1688823" y="487405"/>
                </a:cubicBezTo>
                <a:cubicBezTo>
                  <a:pt x="1688009" y="487647"/>
                  <a:pt x="1687191" y="487652"/>
                  <a:pt x="1686371" y="487652"/>
                </a:cubicBezTo>
                <a:cubicBezTo>
                  <a:pt x="1580293" y="487652"/>
                  <a:pt x="1494299" y="401658"/>
                  <a:pt x="1494299" y="295580"/>
                </a:cubicBezTo>
                <a:cubicBezTo>
                  <a:pt x="1494299" y="264819"/>
                  <a:pt x="1501530" y="235747"/>
                  <a:pt x="1516122" y="210837"/>
                </a:cubicBezTo>
                <a:cubicBezTo>
                  <a:pt x="1490583" y="189985"/>
                  <a:pt x="1462798" y="180000"/>
                  <a:pt x="1434343" y="180000"/>
                </a:cubicBezTo>
                <a:close/>
                <a:moveTo>
                  <a:pt x="1434343" y="0"/>
                </a:moveTo>
                <a:cubicBezTo>
                  <a:pt x="1509303" y="0"/>
                  <a:pt x="1581019" y="37868"/>
                  <a:pt x="1646062" y="107907"/>
                </a:cubicBezTo>
                <a:cubicBezTo>
                  <a:pt x="1659037" y="104972"/>
                  <a:pt x="1672533" y="103508"/>
                  <a:pt x="1686371" y="103508"/>
                </a:cubicBezTo>
                <a:cubicBezTo>
                  <a:pt x="1792449" y="103508"/>
                  <a:pt x="1878443" y="189502"/>
                  <a:pt x="1878443" y="295580"/>
                </a:cubicBezTo>
                <a:cubicBezTo>
                  <a:pt x="1878443" y="342831"/>
                  <a:pt x="1861381" y="386097"/>
                  <a:pt x="1831228" y="417985"/>
                </a:cubicBezTo>
                <a:cubicBezTo>
                  <a:pt x="1871860" y="515668"/>
                  <a:pt x="1906636" y="628220"/>
                  <a:pt x="1935357" y="752219"/>
                </a:cubicBezTo>
                <a:cubicBezTo>
                  <a:pt x="2379384" y="616814"/>
                  <a:pt x="2731816" y="627289"/>
                  <a:pt x="2837304" y="810000"/>
                </a:cubicBezTo>
                <a:cubicBezTo>
                  <a:pt x="2942793" y="992711"/>
                  <a:pt x="2775650" y="1303161"/>
                  <a:pt x="2436521" y="1620139"/>
                </a:cubicBezTo>
                <a:cubicBezTo>
                  <a:pt x="2775698" y="1936928"/>
                  <a:pt x="2942777" y="2247316"/>
                  <a:pt x="2837304" y="2430000"/>
                </a:cubicBezTo>
                <a:cubicBezTo>
                  <a:pt x="2771439" y="2544083"/>
                  <a:pt x="2609300" y="2591017"/>
                  <a:pt x="2388706" y="2577188"/>
                </a:cubicBezTo>
                <a:cubicBezTo>
                  <a:pt x="2358753" y="2639691"/>
                  <a:pt x="2294480" y="2681612"/>
                  <a:pt x="2220415" y="2681612"/>
                </a:cubicBezTo>
                <a:cubicBezTo>
                  <a:pt x="2122541" y="2681612"/>
                  <a:pt x="2041764" y="2608405"/>
                  <a:pt x="2030773" y="2513644"/>
                </a:cubicBezTo>
                <a:cubicBezTo>
                  <a:pt x="1999304" y="2506661"/>
                  <a:pt x="1967635" y="2497623"/>
                  <a:pt x="1935485" y="2487821"/>
                </a:cubicBezTo>
                <a:cubicBezTo>
                  <a:pt x="1830610" y="2940018"/>
                  <a:pt x="1645322" y="3240000"/>
                  <a:pt x="1434343" y="3240000"/>
                </a:cubicBezTo>
                <a:cubicBezTo>
                  <a:pt x="1223366" y="3240000"/>
                  <a:pt x="1038079" y="2940023"/>
                  <a:pt x="933330" y="2487781"/>
                </a:cubicBezTo>
                <a:cubicBezTo>
                  <a:pt x="489302" y="2623186"/>
                  <a:pt x="136870" y="2612712"/>
                  <a:pt x="31382" y="2430000"/>
                </a:cubicBezTo>
                <a:cubicBezTo>
                  <a:pt x="-74106" y="2247290"/>
                  <a:pt x="93037" y="1936840"/>
                  <a:pt x="432165" y="1619862"/>
                </a:cubicBezTo>
                <a:cubicBezTo>
                  <a:pt x="378689" y="1569916"/>
                  <a:pt x="329491" y="1520128"/>
                  <a:pt x="285801" y="1470219"/>
                </a:cubicBezTo>
                <a:cubicBezTo>
                  <a:pt x="267844" y="1476857"/>
                  <a:pt x="248431" y="1479956"/>
                  <a:pt x="228294" y="1479956"/>
                </a:cubicBezTo>
                <a:cubicBezTo>
                  <a:pt x="122216" y="1479956"/>
                  <a:pt x="36222" y="1393962"/>
                  <a:pt x="36222" y="1287884"/>
                </a:cubicBezTo>
                <a:cubicBezTo>
                  <a:pt x="36222" y="1246866"/>
                  <a:pt x="49080" y="1208850"/>
                  <a:pt x="73868" y="1179672"/>
                </a:cubicBezTo>
                <a:cubicBezTo>
                  <a:pt x="-4733" y="1033688"/>
                  <a:pt x="-23287" y="904690"/>
                  <a:pt x="31382" y="810000"/>
                </a:cubicBezTo>
                <a:cubicBezTo>
                  <a:pt x="136860" y="627306"/>
                  <a:pt x="489234" y="616816"/>
                  <a:pt x="933201" y="752179"/>
                </a:cubicBezTo>
                <a:cubicBezTo>
                  <a:pt x="1038076" y="299982"/>
                  <a:pt x="1223365" y="0"/>
                  <a:pt x="1434343" y="0"/>
                </a:cubicBez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5">
              <a:solidFill>
                <a:prstClr val="white"/>
              </a:solidFill>
              <a:latin typeface="Arial"/>
            </a:endParaRPr>
          </a:p>
        </p:txBody>
      </p:sp>
      <p:sp>
        <p:nvSpPr>
          <p:cNvPr id="12" name="TextBox 11">
            <a:extLst>
              <a:ext uri="{FF2B5EF4-FFF2-40B4-BE49-F238E27FC236}">
                <a16:creationId xmlns:a16="http://schemas.microsoft.com/office/drawing/2014/main" id="{F03C7A6C-E763-A1EA-D123-7495CF6806E3}"/>
              </a:ext>
            </a:extLst>
          </p:cNvPr>
          <p:cNvSpPr txBox="1"/>
          <p:nvPr/>
        </p:nvSpPr>
        <p:spPr>
          <a:xfrm>
            <a:off x="1347719" y="5397556"/>
            <a:ext cx="5530287" cy="404598"/>
          </a:xfrm>
          <a:prstGeom prst="rect">
            <a:avLst/>
          </a:prstGeom>
          <a:noFill/>
        </p:spPr>
        <p:txBody>
          <a:bodyPr wrap="square">
            <a:spAutoFit/>
          </a:bodyPr>
          <a:lstStyle/>
          <a:p>
            <a:pPr algn="just">
              <a:lnSpc>
                <a:spcPct val="110000"/>
              </a:lnSpc>
              <a:spcBef>
                <a:spcPts val="300"/>
              </a:spcBef>
              <a:spcAft>
                <a:spcPts val="1000"/>
              </a:spcAft>
            </a:pPr>
            <a:r>
              <a:rPr lang="en-US" sz="2000">
                <a:latin typeface="Arial" panose="020B0604020202020204" pitchFamily="34" charset="0"/>
                <a:ea typeface="Times New Roman" panose="02020603050405020304" pitchFamily="18" charset="0"/>
                <a:cs typeface="Arial" panose="020B0604020202020204" pitchFamily="34" charset="0"/>
              </a:rPr>
              <a:t>- …….</a:t>
            </a:r>
            <a:endParaRPr lang="en-US" sz="2000">
              <a:latin typeface="Arial" panose="020B0604020202020204" pitchFamily="34" charset="0"/>
              <a:ea typeface="Calibri" panose="020F050202020403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14492645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1" presetClass="entr" presetSubtype="0" fill="hold" grpId="0" nodeType="clickEffect">
                                  <p:stCondLst>
                                    <p:cond delay="0"/>
                                  </p:stCondLst>
                                  <p:childTnLst>
                                    <p:set>
                                      <p:cBhvr>
                                        <p:cTn id="10" dur="1" fill="hold">
                                          <p:stCondLst>
                                            <p:cond delay="0"/>
                                          </p:stCondLst>
                                        </p:cTn>
                                        <p:tgtEl>
                                          <p:spTgt spid="61"/>
                                        </p:tgtEl>
                                        <p:attrNameLst>
                                          <p:attrName>style.visibility</p:attrName>
                                        </p:attrNameLst>
                                      </p:cBhvr>
                                      <p:to>
                                        <p:strVal val="visible"/>
                                      </p:to>
                                    </p:set>
                                  </p:childTnLst>
                                </p:cTn>
                              </p:par>
                              <p:par>
                                <p:cTn id="11" presetID="1" presetClass="entr" presetSubtype="0" fill="hold" grpId="0" nodeType="withEffect">
                                  <p:stCondLst>
                                    <p:cond delay="0"/>
                                  </p:stCondLst>
                                  <p:childTnLst>
                                    <p:set>
                                      <p:cBhvr>
                                        <p:cTn id="12" dur="1" fill="hold">
                                          <p:stCondLst>
                                            <p:cond delay="0"/>
                                          </p:stCondLst>
                                        </p:cTn>
                                        <p:tgtEl>
                                          <p:spTgt spid="11"/>
                                        </p:tgtEl>
                                        <p:attrNameLst>
                                          <p:attrName>style.visibility</p:attrName>
                                        </p:attrNameLst>
                                      </p:cBhvr>
                                      <p:to>
                                        <p:strVal val="visible"/>
                                      </p:to>
                                    </p:set>
                                  </p:childTnLst>
                                </p:cTn>
                              </p:par>
                            </p:childTnLst>
                          </p:cTn>
                        </p:par>
                      </p:childTnLst>
                    </p:cTn>
                  </p:par>
                  <p:par>
                    <p:cTn id="13" fill="hold">
                      <p:stCondLst>
                        <p:cond delay="indefinite"/>
                      </p:stCondLst>
                      <p:childTnLst>
                        <p:par>
                          <p:cTn id="14" fill="hold">
                            <p:stCondLst>
                              <p:cond delay="0"/>
                            </p:stCondLst>
                            <p:childTnLst>
                              <p:par>
                                <p:cTn id="15" presetID="1" presetClass="entr" presetSubtype="0" fill="hold" grpId="0" nodeType="clickEffect">
                                  <p:stCondLst>
                                    <p:cond delay="0"/>
                                  </p:stCondLst>
                                  <p:childTnLst>
                                    <p:set>
                                      <p:cBhvr>
                                        <p:cTn id="16" dur="1" fill="hold">
                                          <p:stCondLst>
                                            <p:cond delay="0"/>
                                          </p:stCondLst>
                                        </p:cTn>
                                        <p:tgtEl>
                                          <p:spTgt spid="78"/>
                                        </p:tgtEl>
                                        <p:attrNameLst>
                                          <p:attrName>style.visibility</p:attrName>
                                        </p:attrNameLst>
                                      </p:cBhvr>
                                      <p:to>
                                        <p:strVal val="visible"/>
                                      </p:to>
                                    </p:set>
                                  </p:childTnLst>
                                </p:cTn>
                              </p:par>
                              <p:par>
                                <p:cTn id="17" presetID="1" presetClass="entr" presetSubtype="0" fill="hold" grpId="0" nodeType="withEffect">
                                  <p:stCondLst>
                                    <p:cond delay="0"/>
                                  </p:stCondLst>
                                  <p:childTnLst>
                                    <p:set>
                                      <p:cBhvr>
                                        <p:cTn id="18" dur="1" fill="hold">
                                          <p:stCondLst>
                                            <p:cond delay="0"/>
                                          </p:stCondLst>
                                        </p:cTn>
                                        <p:tgtEl>
                                          <p:spTgt spid="73"/>
                                        </p:tgtEl>
                                        <p:attrNameLst>
                                          <p:attrName>style.visibility</p:attrName>
                                        </p:attrNameLst>
                                      </p:cBhvr>
                                      <p:to>
                                        <p:strVal val="visible"/>
                                      </p:to>
                                    </p:set>
                                  </p:childTnLst>
                                </p:cTn>
                              </p:par>
                            </p:childTnLst>
                          </p:cTn>
                        </p:par>
                      </p:childTnLst>
                    </p:cTn>
                  </p:par>
                  <p:par>
                    <p:cTn id="19" fill="hold">
                      <p:stCondLst>
                        <p:cond delay="indefinite"/>
                      </p:stCondLst>
                      <p:childTnLst>
                        <p:par>
                          <p:cTn id="20" fill="hold">
                            <p:stCondLst>
                              <p:cond delay="0"/>
                            </p:stCondLst>
                            <p:childTnLst>
                              <p:par>
                                <p:cTn id="21" presetID="1" presetClass="entr" presetSubtype="0" fill="hold" grpId="0" nodeType="clickEffect">
                                  <p:stCondLst>
                                    <p:cond delay="0"/>
                                  </p:stCondLst>
                                  <p:childTnLst>
                                    <p:set>
                                      <p:cBhvr>
                                        <p:cTn id="22" dur="1" fill="hold">
                                          <p:stCondLst>
                                            <p:cond delay="0"/>
                                          </p:stCondLst>
                                        </p:cTn>
                                        <p:tgtEl>
                                          <p:spTgt spid="60"/>
                                        </p:tgtEl>
                                        <p:attrNameLst>
                                          <p:attrName>style.visibility</p:attrName>
                                        </p:attrNameLst>
                                      </p:cBhvr>
                                      <p:to>
                                        <p:strVal val="visible"/>
                                      </p:to>
                                    </p:set>
                                  </p:childTnLst>
                                </p:cTn>
                              </p:par>
                              <p:par>
                                <p:cTn id="23" presetID="1" presetClass="entr" presetSubtype="0" fill="hold" grpId="0" nodeType="withEffect">
                                  <p:stCondLst>
                                    <p:cond delay="0"/>
                                  </p:stCondLst>
                                  <p:childTnLst>
                                    <p:set>
                                      <p:cBhvr>
                                        <p:cTn id="24" dur="1" fill="hold">
                                          <p:stCondLst>
                                            <p:cond delay="0"/>
                                          </p:stCondLst>
                                        </p:cTn>
                                        <p:tgtEl>
                                          <p:spTgt spid="74"/>
                                        </p:tgtEl>
                                        <p:attrNameLst>
                                          <p:attrName>style.visibility</p:attrName>
                                        </p:attrNameLst>
                                      </p:cBhvr>
                                      <p:to>
                                        <p:strVal val="visible"/>
                                      </p:to>
                                    </p:set>
                                  </p:childTnLst>
                                </p:cTn>
                              </p:par>
                            </p:childTnLst>
                          </p:cTn>
                        </p:par>
                      </p:childTnLst>
                    </p:cTn>
                  </p:par>
                  <p:par>
                    <p:cTn id="25" fill="hold">
                      <p:stCondLst>
                        <p:cond delay="indefinite"/>
                      </p:stCondLst>
                      <p:childTnLst>
                        <p:par>
                          <p:cTn id="26" fill="hold">
                            <p:stCondLst>
                              <p:cond delay="0"/>
                            </p:stCondLst>
                            <p:childTnLst>
                              <p:par>
                                <p:cTn id="27" presetID="1" presetClass="entr" presetSubtype="0" fill="hold" grpId="0" nodeType="clickEffect">
                                  <p:stCondLst>
                                    <p:cond delay="0"/>
                                  </p:stCondLst>
                                  <p:childTnLst>
                                    <p:set>
                                      <p:cBhvr>
                                        <p:cTn id="28" dur="1" fill="hold">
                                          <p:stCondLst>
                                            <p:cond delay="0"/>
                                          </p:stCondLst>
                                        </p:cTn>
                                        <p:tgtEl>
                                          <p:spTgt spid="77"/>
                                        </p:tgtEl>
                                        <p:attrNameLst>
                                          <p:attrName>style.visibility</p:attrName>
                                        </p:attrNameLst>
                                      </p:cBhvr>
                                      <p:to>
                                        <p:strVal val="visible"/>
                                      </p:to>
                                    </p:set>
                                  </p:childTnLst>
                                </p:cTn>
                              </p:par>
                              <p:par>
                                <p:cTn id="29" presetID="1" presetClass="entr" presetSubtype="0" fill="hold" grpId="0" nodeType="withEffect">
                                  <p:stCondLst>
                                    <p:cond delay="0"/>
                                  </p:stCondLst>
                                  <p:childTnLst>
                                    <p:set>
                                      <p:cBhvr>
                                        <p:cTn id="30" dur="1" fill="hold">
                                          <p:stCondLst>
                                            <p:cond delay="0"/>
                                          </p:stCondLst>
                                        </p:cTn>
                                        <p:tgtEl>
                                          <p:spTgt spid="76"/>
                                        </p:tgtEl>
                                        <p:attrNameLst>
                                          <p:attrName>style.visibility</p:attrName>
                                        </p:attrNameLst>
                                      </p:cBhvr>
                                      <p:to>
                                        <p:strVal val="visible"/>
                                      </p:to>
                                    </p:set>
                                  </p:childTnLst>
                                </p:cTn>
                              </p:par>
                            </p:childTnLst>
                          </p:cTn>
                        </p:par>
                      </p:childTnLst>
                    </p:cTn>
                  </p:par>
                  <p:par>
                    <p:cTn id="31" fill="hold">
                      <p:stCondLst>
                        <p:cond delay="indefinite"/>
                      </p:stCondLst>
                      <p:childTnLst>
                        <p:par>
                          <p:cTn id="32" fill="hold">
                            <p:stCondLst>
                              <p:cond delay="0"/>
                            </p:stCondLst>
                            <p:childTnLst>
                              <p:par>
                                <p:cTn id="33" presetID="1" presetClass="entr" presetSubtype="0" fill="hold" grpId="0" nodeType="clickEffect">
                                  <p:stCondLst>
                                    <p:cond delay="0"/>
                                  </p:stCondLst>
                                  <p:childTnLst>
                                    <p:set>
                                      <p:cBhvr>
                                        <p:cTn id="34" dur="1" fill="hold">
                                          <p:stCondLst>
                                            <p:cond delay="0"/>
                                          </p:stCondLst>
                                        </p:cTn>
                                        <p:tgtEl>
                                          <p:spTgt spid="10"/>
                                        </p:tgtEl>
                                        <p:attrNameLst>
                                          <p:attrName>style.visibility</p:attrName>
                                        </p:attrNameLst>
                                      </p:cBhvr>
                                      <p:to>
                                        <p:strVal val="visible"/>
                                      </p:to>
                                    </p:set>
                                  </p:childTnLst>
                                </p:cTn>
                              </p:par>
                              <p:par>
                                <p:cTn id="35" presetID="1" presetClass="entr" presetSubtype="0" fill="hold" grpId="0" nodeType="withEffect">
                                  <p:stCondLst>
                                    <p:cond delay="0"/>
                                  </p:stCondLst>
                                  <p:childTnLst>
                                    <p:set>
                                      <p:cBhvr>
                                        <p:cTn id="36" dur="1" fill="hold">
                                          <p:stCondLst>
                                            <p:cond delay="0"/>
                                          </p:stCondLst>
                                        </p:cTn>
                                        <p:tgtEl>
                                          <p:spTgt spid="12"/>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11" grpId="0"/>
      <p:bldP spid="60" grpId="0" animBg="1"/>
      <p:bldP spid="61" grpId="0" animBg="1"/>
      <p:bldP spid="73" grpId="0"/>
      <p:bldP spid="74" grpId="0"/>
      <p:bldP spid="76" grpId="0"/>
      <p:bldP spid="77" grpId="0" animBg="1"/>
      <p:bldP spid="78" grpId="0" animBg="1"/>
      <p:bldP spid="10" grpId="0" animBg="1"/>
      <p:bldP spid="12" grpId="0"/>
    </p:bldLst>
  </p:timing>
</p:sld>
</file>

<file path=ppt/slides/slide3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F192C07-4CA1-19D9-6B41-2B8D60F01FD9}"/>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01260355-5E4F-E6AD-047F-B51A5D327ADD}"/>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A1.1 (TRẮC NGHIỆM KHÁCH QUAN)</a:t>
            </a:r>
          </a:p>
        </p:txBody>
      </p:sp>
      <p:pic>
        <p:nvPicPr>
          <p:cNvPr id="3" name="Picture 2" descr="A table with numbers and text&#10;&#10;Description automatically generated">
            <a:extLst>
              <a:ext uri="{FF2B5EF4-FFF2-40B4-BE49-F238E27FC236}">
                <a16:creationId xmlns:a16="http://schemas.microsoft.com/office/drawing/2014/main" id="{BD353BDE-31A0-D01A-7D64-EBF1B86091ED}"/>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6366" y="960215"/>
            <a:ext cx="8971268" cy="3200116"/>
          </a:xfrm>
          <a:prstGeom prst="rect">
            <a:avLst/>
          </a:prstGeom>
        </p:spPr>
      </p:pic>
      <p:sp>
        <p:nvSpPr>
          <p:cNvPr id="10" name="Oval 9">
            <a:extLst>
              <a:ext uri="{FF2B5EF4-FFF2-40B4-BE49-F238E27FC236}">
                <a16:creationId xmlns:a16="http://schemas.microsoft.com/office/drawing/2014/main" id="{7714240A-5EC8-AC98-D2D4-9873B33D6F13}"/>
              </a:ext>
            </a:extLst>
          </p:cNvPr>
          <p:cNvSpPr/>
          <p:nvPr/>
        </p:nvSpPr>
        <p:spPr>
          <a:xfrm>
            <a:off x="1828800" y="1177871"/>
            <a:ext cx="960895" cy="3013456"/>
          </a:xfrm>
          <a:prstGeom prst="ellipse">
            <a:avLst/>
          </a:prstGeom>
          <a:noFill/>
          <a:ln>
            <a:solidFill>
              <a:srgbClr val="FF3D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1" name="Oval 10">
            <a:extLst>
              <a:ext uri="{FF2B5EF4-FFF2-40B4-BE49-F238E27FC236}">
                <a16:creationId xmlns:a16="http://schemas.microsoft.com/office/drawing/2014/main" id="{A12115ED-E8FE-00A1-D1EA-D974D9A16781}"/>
              </a:ext>
            </a:extLst>
          </p:cNvPr>
          <p:cNvSpPr/>
          <p:nvPr/>
        </p:nvSpPr>
        <p:spPr>
          <a:xfrm>
            <a:off x="8103030" y="1175288"/>
            <a:ext cx="960895" cy="3013456"/>
          </a:xfrm>
          <a:prstGeom prst="ellipse">
            <a:avLst/>
          </a:prstGeom>
          <a:noFill/>
          <a:ln>
            <a:solidFill>
              <a:srgbClr val="FF3D29"/>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cxnSp>
        <p:nvCxnSpPr>
          <p:cNvPr id="14" name="Straight Arrow Connector 13">
            <a:extLst>
              <a:ext uri="{FF2B5EF4-FFF2-40B4-BE49-F238E27FC236}">
                <a16:creationId xmlns:a16="http://schemas.microsoft.com/office/drawing/2014/main" id="{FF26F59D-80D4-0730-6563-ABE0E8837B75}"/>
              </a:ext>
            </a:extLst>
          </p:cNvPr>
          <p:cNvCxnSpPr>
            <a:cxnSpLocks/>
          </p:cNvCxnSpPr>
          <p:nvPr/>
        </p:nvCxnSpPr>
        <p:spPr>
          <a:xfrm>
            <a:off x="2479729" y="4525505"/>
            <a:ext cx="5917769" cy="0"/>
          </a:xfrm>
          <a:prstGeom prst="straightConnector1">
            <a:avLst/>
          </a:prstGeom>
          <a:ln w="82550">
            <a:solidFill>
              <a:srgbClr val="F15637"/>
            </a:solidFill>
            <a:headEnd type="triangle"/>
            <a:tailEnd type="triangle"/>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22339856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1.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0C1C1B9-2F95-3BAD-175D-E2E0220F0307}"/>
              </a:ext>
            </a:extLst>
          </p:cNvPr>
          <p:cNvSpPr>
            <a:spLocks noGrp="1"/>
          </p:cNvSpPr>
          <p:nvPr>
            <p:ph type="title"/>
          </p:nvPr>
        </p:nvSpPr>
        <p:spPr/>
        <p:txBody>
          <a:bodyPr/>
          <a:lstStyle/>
          <a:p>
            <a:r>
              <a:rPr lang="en-VN" sz="2400"/>
              <a:t>KẾT QUẢ BÀI ĐÁNH GIÁ A1.1 (TRẮC NGHIỆM KHÁCH QUAN)</a:t>
            </a:r>
          </a:p>
        </p:txBody>
      </p:sp>
      <p:graphicFrame>
        <p:nvGraphicFramePr>
          <p:cNvPr id="3" name="Chart 2">
            <a:extLst>
              <a:ext uri="{FF2B5EF4-FFF2-40B4-BE49-F238E27FC236}">
                <a16:creationId xmlns:a16="http://schemas.microsoft.com/office/drawing/2014/main" id="{E2AC0465-E763-99F3-1AF2-195D296E042A}"/>
              </a:ext>
            </a:extLst>
          </p:cNvPr>
          <p:cNvGraphicFramePr>
            <a:graphicFrameLocks/>
          </p:cNvGraphicFramePr>
          <p:nvPr>
            <p:extLst>
              <p:ext uri="{D42A27DB-BD31-4B8C-83A1-F6EECF244321}">
                <p14:modId xmlns:p14="http://schemas.microsoft.com/office/powerpoint/2010/main" val="1061777238"/>
              </p:ext>
            </p:extLst>
          </p:nvPr>
        </p:nvGraphicFramePr>
        <p:xfrm>
          <a:off x="612183" y="821411"/>
          <a:ext cx="7919633" cy="5455402"/>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30524049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31BA7FAD-3A4C-0DD9-FBDF-5F70B106C773}"/>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3E2A8F7-F772-688C-9951-D1AB1912097C}"/>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sp>
        <p:nvSpPr>
          <p:cNvPr id="2" name="TextBox 1">
            <a:extLst>
              <a:ext uri="{FF2B5EF4-FFF2-40B4-BE49-F238E27FC236}">
                <a16:creationId xmlns:a16="http://schemas.microsoft.com/office/drawing/2014/main" id="{D3E7021F-2D96-199E-2FE6-57CB34998ADB}"/>
              </a:ext>
            </a:extLst>
          </p:cNvPr>
          <p:cNvSpPr txBox="1"/>
          <p:nvPr/>
        </p:nvSpPr>
        <p:spPr>
          <a:xfrm>
            <a:off x="482138" y="847898"/>
            <a:ext cx="8279477" cy="5909310"/>
          </a:xfrm>
          <a:prstGeom prst="rect">
            <a:avLst/>
          </a:prstGeom>
          <a:noFill/>
        </p:spPr>
        <p:txBody>
          <a:bodyPr wrap="square" rtlCol="0">
            <a:spAutoFit/>
          </a:bodyPr>
          <a:lstStyle/>
          <a:p>
            <a:r>
              <a:rPr lang="en-VN" sz="2400" b="1">
                <a:latin typeface="Arial" panose="020B0604020202020204" pitchFamily="34" charset="0"/>
                <a:cs typeface="Arial" panose="020B0604020202020204" pitchFamily="34" charset="0"/>
              </a:rPr>
              <a:t>RUBRIC (Phiếu ĐG theo tiêu chí)</a:t>
            </a:r>
          </a:p>
          <a:p>
            <a:pPr algn="just"/>
            <a:endParaRPr lang="en-VN" sz="2400" b="1">
              <a:latin typeface="Arial" panose="020B0604020202020204" pitchFamily="34" charset="0"/>
              <a:cs typeface="Arial" panose="020B0604020202020204" pitchFamily="34" charset="0"/>
            </a:endParaRPr>
          </a:p>
          <a:p>
            <a:pPr marL="285750" indent="-285750" algn="just">
              <a:lnSpc>
                <a:spcPct val="130000"/>
              </a:lnSpc>
              <a:buFontTx/>
              <a:buChar char="-"/>
            </a:pPr>
            <a:r>
              <a:rPr lang="en-VN" sz="2400">
                <a:latin typeface="Arial" panose="020B0604020202020204" pitchFamily="34" charset="0"/>
                <a:cs typeface="Arial" panose="020B0604020202020204" pitchFamily="34" charset="0"/>
              </a:rPr>
              <a:t>Mỗi CLO gồm các tiêu chí, chỉ báo.</a:t>
            </a:r>
          </a:p>
          <a:p>
            <a:pPr marL="285750" indent="-285750" algn="just">
              <a:lnSpc>
                <a:spcPct val="130000"/>
              </a:lnSpc>
              <a:buFontTx/>
              <a:buChar char="-"/>
            </a:pPr>
            <a:r>
              <a:rPr lang="en-VN" sz="2400">
                <a:latin typeface="Arial" panose="020B0604020202020204" pitchFamily="34" charset="0"/>
                <a:cs typeface="Arial" panose="020B0604020202020204" pitchFamily="34" charset="0"/>
              </a:rPr>
              <a:t>Điếm số của mỗi CLO được thiết kế theo thang điểm 10 bằng tổng điểm số của các tiêu chí. Điểm số của mỗi tiêu chí bằng tổng điểm số của các chỉ báo của các tiêu chí đó.</a:t>
            </a:r>
          </a:p>
          <a:p>
            <a:pPr marL="285750" indent="-285750" algn="just">
              <a:lnSpc>
                <a:spcPct val="130000"/>
              </a:lnSpc>
              <a:buFontTx/>
              <a:buChar char="-"/>
            </a:pPr>
            <a:r>
              <a:rPr lang="en-VN" sz="2400">
                <a:latin typeface="Arial" panose="020B0604020202020204" pitchFamily="34" charset="0"/>
                <a:cs typeface="Arial" panose="020B0604020202020204" pitchFamily="34" charset="0"/>
              </a:rPr>
              <a:t>Tỉ lệ % hoàn thành của CLO của người học được tính theo công thức:</a:t>
            </a:r>
          </a:p>
          <a:p>
            <a:pPr algn="just">
              <a:lnSpc>
                <a:spcPct val="130000"/>
              </a:lnSpc>
            </a:pPr>
            <a:r>
              <a:rPr lang="en-VN" sz="2400">
                <a:latin typeface="Arial" panose="020B0604020202020204" pitchFamily="34" charset="0"/>
                <a:cs typeface="Arial" panose="020B0604020202020204" pitchFamily="34" charset="0"/>
              </a:rPr>
              <a:t>         </a:t>
            </a:r>
            <a:r>
              <a:rPr lang="en-VN" sz="2400" b="1">
                <a:latin typeface="Arial" panose="020B0604020202020204" pitchFamily="34" charset="0"/>
                <a:cs typeface="Arial" panose="020B0604020202020204" pitchFamily="34" charset="0"/>
              </a:rPr>
              <a:t>Tỉ lệ % hoàn thành = Điểm số của CLO/10 x 100%</a:t>
            </a:r>
          </a:p>
          <a:p>
            <a:pPr algn="just">
              <a:lnSpc>
                <a:spcPct val="130000"/>
              </a:lnSpc>
            </a:pPr>
            <a:r>
              <a:rPr lang="en-VN" sz="2400">
                <a:latin typeface="Arial" panose="020B0604020202020204" pitchFamily="34" charset="0"/>
                <a:cs typeface="Arial" panose="020B0604020202020204" pitchFamily="34" charset="0"/>
              </a:rPr>
              <a:t>- Điểm bài đánh giá được tính theo điểm tổng của CLO nhân với từng trọng số tương ứng.</a:t>
            </a:r>
          </a:p>
          <a:p>
            <a:endParaRPr lang="en-VN">
              <a:latin typeface="Arial" panose="020B0604020202020204" pitchFamily="34" charset="0"/>
              <a:cs typeface="Arial" panose="020B0604020202020204" pitchFamily="34" charset="0"/>
            </a:endParaRPr>
          </a:p>
        </p:txBody>
      </p:sp>
    </p:spTree>
    <p:extLst>
      <p:ext uri="{BB962C8B-B14F-4D97-AF65-F5344CB8AC3E}">
        <p14:creationId xmlns:p14="http://schemas.microsoft.com/office/powerpoint/2010/main" val="28365642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3B88951-06D1-E7C1-7CDF-3C019B9C2745}"/>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D8A4F30B-DFDA-E48C-B7EC-2B218CCEC912}"/>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pic>
        <p:nvPicPr>
          <p:cNvPr id="13" name="Picture 12" descr="A table with numbers and text&#10;&#10;Description automatically generated">
            <a:extLst>
              <a:ext uri="{FF2B5EF4-FFF2-40B4-BE49-F238E27FC236}">
                <a16:creationId xmlns:a16="http://schemas.microsoft.com/office/drawing/2014/main" id="{43E83FF1-B94C-A65B-170B-F02DB748F031}"/>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90428" y="911989"/>
            <a:ext cx="8963144" cy="2807603"/>
          </a:xfrm>
          <a:prstGeom prst="rect">
            <a:avLst/>
          </a:prstGeom>
        </p:spPr>
      </p:pic>
    </p:spTree>
    <p:extLst>
      <p:ext uri="{BB962C8B-B14F-4D97-AF65-F5344CB8AC3E}">
        <p14:creationId xmlns:p14="http://schemas.microsoft.com/office/powerpoint/2010/main" val="31903221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0D55A2E-3451-C4BC-F9A7-F9BF11440408}"/>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777B7850-58D2-2E8B-8753-E0A1EA69622B}"/>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graphicFrame>
        <p:nvGraphicFramePr>
          <p:cNvPr id="2" name="Chart 1">
            <a:extLst>
              <a:ext uri="{FF2B5EF4-FFF2-40B4-BE49-F238E27FC236}">
                <a16:creationId xmlns:a16="http://schemas.microsoft.com/office/drawing/2014/main" id="{3CBF795E-D27E-92FB-CCBA-EC1E35BCC446}"/>
              </a:ext>
            </a:extLst>
          </p:cNvPr>
          <p:cNvGraphicFramePr>
            <a:graphicFrameLocks/>
          </p:cNvGraphicFramePr>
          <p:nvPr>
            <p:extLst>
              <p:ext uri="{D42A27DB-BD31-4B8C-83A1-F6EECF244321}">
                <p14:modId xmlns:p14="http://schemas.microsoft.com/office/powerpoint/2010/main" val="1301811936"/>
              </p:ext>
            </p:extLst>
          </p:nvPr>
        </p:nvGraphicFramePr>
        <p:xfrm>
          <a:off x="790414" y="1146875"/>
          <a:ext cx="7857640" cy="48354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712773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EDD53CC-CC9C-41EB-9FB7-C7D9FE657D37}"/>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CA6E3B0A-1765-25F4-4BB1-EE8A621D7D17}"/>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graphicFrame>
        <p:nvGraphicFramePr>
          <p:cNvPr id="4" name="Chart 3">
            <a:extLst>
              <a:ext uri="{FF2B5EF4-FFF2-40B4-BE49-F238E27FC236}">
                <a16:creationId xmlns:a16="http://schemas.microsoft.com/office/drawing/2014/main" id="{26FCD5DB-F500-D96C-ECCE-5DCF0E8A0461}"/>
              </a:ext>
            </a:extLst>
          </p:cNvPr>
          <p:cNvGraphicFramePr>
            <a:graphicFrameLocks/>
          </p:cNvGraphicFramePr>
          <p:nvPr>
            <p:extLst>
              <p:ext uri="{D42A27DB-BD31-4B8C-83A1-F6EECF244321}">
                <p14:modId xmlns:p14="http://schemas.microsoft.com/office/powerpoint/2010/main" val="1911322202"/>
              </p:ext>
            </p:extLst>
          </p:nvPr>
        </p:nvGraphicFramePr>
        <p:xfrm>
          <a:off x="304800" y="1096504"/>
          <a:ext cx="8637722" cy="4203916"/>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9937136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CBAE495-313D-FBA8-8451-09696D8C434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4957584A-1B79-A3D7-BD8D-D470E8955CE6}"/>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graphicFrame>
        <p:nvGraphicFramePr>
          <p:cNvPr id="2" name="Chart 1">
            <a:extLst>
              <a:ext uri="{FF2B5EF4-FFF2-40B4-BE49-F238E27FC236}">
                <a16:creationId xmlns:a16="http://schemas.microsoft.com/office/drawing/2014/main" id="{F02E3BF6-5FC1-76B0-1938-3DB2A5A30503}"/>
              </a:ext>
            </a:extLst>
          </p:cNvPr>
          <p:cNvGraphicFramePr>
            <a:graphicFrameLocks/>
          </p:cNvGraphicFramePr>
          <p:nvPr>
            <p:extLst>
              <p:ext uri="{D42A27DB-BD31-4B8C-83A1-F6EECF244321}">
                <p14:modId xmlns:p14="http://schemas.microsoft.com/office/powerpoint/2010/main" val="1889653265"/>
              </p:ext>
            </p:extLst>
          </p:nvPr>
        </p:nvGraphicFramePr>
        <p:xfrm>
          <a:off x="661260" y="726990"/>
          <a:ext cx="8177939" cy="5317349"/>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53093121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7ACA10D-1325-931E-34E8-167C63663A2F}"/>
            </a:ext>
          </a:extLst>
        </p:cNvPr>
        <p:cNvGrpSpPr/>
        <p:nvPr/>
      </p:nvGrpSpPr>
      <p:grpSpPr>
        <a:xfrm>
          <a:off x="0" y="0"/>
          <a:ext cx="0" cy="0"/>
          <a:chOff x="0" y="0"/>
          <a:chExt cx="0" cy="0"/>
        </a:xfrm>
      </p:grpSpPr>
      <p:sp>
        <p:nvSpPr>
          <p:cNvPr id="9" name="Title 1">
            <a:extLst>
              <a:ext uri="{FF2B5EF4-FFF2-40B4-BE49-F238E27FC236}">
                <a16:creationId xmlns:a16="http://schemas.microsoft.com/office/drawing/2014/main" id="{8873A790-C617-67CB-43E3-3BBEDAFB007E}"/>
              </a:ext>
            </a:extLst>
          </p:cNvPr>
          <p:cNvSpPr txBox="1">
            <a:spLocks/>
          </p:cNvSpPr>
          <p:nvPr/>
        </p:nvSpPr>
        <p:spPr>
          <a:xfrm>
            <a:off x="304800" y="109817"/>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t>KẾT QUẢ BÀI ĐÁNH GIÁ A1.2 (SẢN PHẨM HỌC TẬP)</a:t>
            </a:r>
          </a:p>
        </p:txBody>
      </p:sp>
      <p:graphicFrame>
        <p:nvGraphicFramePr>
          <p:cNvPr id="3" name="Chart 2">
            <a:extLst>
              <a:ext uri="{FF2B5EF4-FFF2-40B4-BE49-F238E27FC236}">
                <a16:creationId xmlns:a16="http://schemas.microsoft.com/office/drawing/2014/main" id="{F841E414-B26E-DDF0-2F97-55DB6EB21B87}"/>
              </a:ext>
            </a:extLst>
          </p:cNvPr>
          <p:cNvGraphicFramePr>
            <a:graphicFrameLocks/>
          </p:cNvGraphicFramePr>
          <p:nvPr>
            <p:extLst>
              <p:ext uri="{D42A27DB-BD31-4B8C-83A1-F6EECF244321}">
                <p14:modId xmlns:p14="http://schemas.microsoft.com/office/powerpoint/2010/main" val="2004804974"/>
              </p:ext>
            </p:extLst>
          </p:nvPr>
        </p:nvGraphicFramePr>
        <p:xfrm>
          <a:off x="632847" y="1052455"/>
          <a:ext cx="7878305" cy="5007383"/>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10754646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3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99C934A-27B0-BD5F-3A8B-2EAEE1B46EB8}"/>
              </a:ext>
            </a:extLst>
          </p:cNvPr>
          <p:cNvSpPr>
            <a:spLocks noGrp="1"/>
          </p:cNvSpPr>
          <p:nvPr>
            <p:ph type="title"/>
          </p:nvPr>
        </p:nvSpPr>
        <p:spPr/>
        <p:txBody>
          <a:bodyPr/>
          <a:lstStyle/>
          <a:p>
            <a:r>
              <a:rPr lang="en-VN"/>
              <a:t>KẾT QUẢ BÀI THI A2.1 HỌC PHẦN (TỰ LUẬN)</a:t>
            </a:r>
          </a:p>
        </p:txBody>
      </p:sp>
      <p:pic>
        <p:nvPicPr>
          <p:cNvPr id="6" name="Picture 5" descr="A table with numbers and letters&#10;&#10;Description automatically generated">
            <a:extLst>
              <a:ext uri="{FF2B5EF4-FFF2-40B4-BE49-F238E27FC236}">
                <a16:creationId xmlns:a16="http://schemas.microsoft.com/office/drawing/2014/main" id="{B0F0DC7A-CA09-E8FC-F945-097F9E8976D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037615"/>
            <a:ext cx="8954854" cy="3262533"/>
          </a:xfrm>
          <a:prstGeom prst="rect">
            <a:avLst/>
          </a:prstGeom>
        </p:spPr>
      </p:pic>
      <p:sp>
        <p:nvSpPr>
          <p:cNvPr id="7" name="Oval 6">
            <a:extLst>
              <a:ext uri="{FF2B5EF4-FFF2-40B4-BE49-F238E27FC236}">
                <a16:creationId xmlns:a16="http://schemas.microsoft.com/office/drawing/2014/main" id="{D781A7EC-2604-8E5E-D7ED-DAC7AF7AEBF9}"/>
              </a:ext>
            </a:extLst>
          </p:cNvPr>
          <p:cNvSpPr/>
          <p:nvPr/>
        </p:nvSpPr>
        <p:spPr>
          <a:xfrm>
            <a:off x="7005234" y="3781586"/>
            <a:ext cx="433952" cy="263472"/>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
        <p:nvSpPr>
          <p:cNvPr id="10" name="Oval 9">
            <a:extLst>
              <a:ext uri="{FF2B5EF4-FFF2-40B4-BE49-F238E27FC236}">
                <a16:creationId xmlns:a16="http://schemas.microsoft.com/office/drawing/2014/main" id="{C00A9BD4-C206-6295-B528-59AEF075CC90}"/>
              </a:ext>
            </a:extLst>
          </p:cNvPr>
          <p:cNvSpPr/>
          <p:nvPr/>
        </p:nvSpPr>
        <p:spPr>
          <a:xfrm>
            <a:off x="322882" y="3781586"/>
            <a:ext cx="433952" cy="2453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141622812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nodeType="clickEffect">
                                  <p:stCondLst>
                                    <p:cond delay="0"/>
                                  </p:stCondLst>
                                  <p:childTnLst>
                                    <p:set>
                                      <p:cBhvr>
                                        <p:cTn id="6" dur="1" fill="hold">
                                          <p:stCondLst>
                                            <p:cond delay="0"/>
                                          </p:stCondLst>
                                        </p:cTn>
                                        <p:tgtEl>
                                          <p:spTgt spid="6"/>
                                        </p:tgtEl>
                                        <p:attrNameLst>
                                          <p:attrName>style.visibility</p:attrName>
                                        </p:attrNameLst>
                                      </p:cBhvr>
                                      <p:to>
                                        <p:strVal val="visible"/>
                                      </p:to>
                                    </p:set>
                                  </p:childTnLst>
                                </p:cTn>
                              </p:par>
                            </p:childTnLst>
                          </p:cTn>
                        </p:par>
                      </p:childTnLst>
                    </p:cTn>
                  </p:par>
                  <p:par>
                    <p:cTn id="7" fill="hold">
                      <p:stCondLst>
                        <p:cond delay="indefinite"/>
                      </p:stCondLst>
                      <p:childTnLst>
                        <p:par>
                          <p:cTn id="8" fill="hold">
                            <p:stCondLst>
                              <p:cond delay="0"/>
                            </p:stCondLst>
                            <p:childTnLst>
                              <p:par>
                                <p:cTn id="9" presetID="2" presetClass="entr" presetSubtype="4" fill="hold" grpId="0" nodeType="clickEffect">
                                  <p:stCondLst>
                                    <p:cond delay="0"/>
                                  </p:stCondLst>
                                  <p:childTnLst>
                                    <p:set>
                                      <p:cBhvr>
                                        <p:cTn id="10" dur="1" fill="hold">
                                          <p:stCondLst>
                                            <p:cond delay="0"/>
                                          </p:stCondLst>
                                        </p:cTn>
                                        <p:tgtEl>
                                          <p:spTgt spid="10"/>
                                        </p:tgtEl>
                                        <p:attrNameLst>
                                          <p:attrName>style.visibility</p:attrName>
                                        </p:attrNameLst>
                                      </p:cBhvr>
                                      <p:to>
                                        <p:strVal val="visible"/>
                                      </p:to>
                                    </p:set>
                                    <p:anim calcmode="lin" valueType="num">
                                      <p:cBhvr additive="base">
                                        <p:cTn id="11" dur="500" fill="hold"/>
                                        <p:tgtEl>
                                          <p:spTgt spid="10"/>
                                        </p:tgtEl>
                                        <p:attrNameLst>
                                          <p:attrName>ppt_x</p:attrName>
                                        </p:attrNameLst>
                                      </p:cBhvr>
                                      <p:tavLst>
                                        <p:tav tm="0">
                                          <p:val>
                                            <p:strVal val="#ppt_x"/>
                                          </p:val>
                                        </p:tav>
                                        <p:tav tm="100000">
                                          <p:val>
                                            <p:strVal val="#ppt_x"/>
                                          </p:val>
                                        </p:tav>
                                      </p:tavLst>
                                    </p:anim>
                                    <p:anim calcmode="lin" valueType="num">
                                      <p:cBhvr additive="base">
                                        <p:cTn id="12" dur="500" fill="hold"/>
                                        <p:tgtEl>
                                          <p:spTgt spid="10"/>
                                        </p:tgtEl>
                                        <p:attrNameLst>
                                          <p:attrName>ppt_y</p:attrName>
                                        </p:attrNameLst>
                                      </p:cBhvr>
                                      <p:tavLst>
                                        <p:tav tm="0">
                                          <p:val>
                                            <p:strVal val="1+#ppt_h/2"/>
                                          </p:val>
                                        </p:tav>
                                        <p:tav tm="100000">
                                          <p:val>
                                            <p:strVal val="#ppt_y"/>
                                          </p:val>
                                        </p:tav>
                                      </p:tavLst>
                                    </p:anim>
                                  </p:childTnLst>
                                </p:cTn>
                              </p:par>
                            </p:childTnLst>
                          </p:cTn>
                        </p:par>
                      </p:childTnLst>
                    </p:cTn>
                  </p:par>
                  <p:par>
                    <p:cTn id="13" fill="hold">
                      <p:stCondLst>
                        <p:cond delay="indefinite"/>
                      </p:stCondLst>
                      <p:childTnLst>
                        <p:par>
                          <p:cTn id="14" fill="hold">
                            <p:stCondLst>
                              <p:cond delay="0"/>
                            </p:stCondLst>
                            <p:childTnLst>
                              <p:par>
                                <p:cTn id="15" presetID="2" presetClass="entr" presetSubtype="4" fill="hold" grpId="0" nodeType="clickEffect">
                                  <p:stCondLst>
                                    <p:cond delay="0"/>
                                  </p:stCondLst>
                                  <p:childTnLst>
                                    <p:set>
                                      <p:cBhvr>
                                        <p:cTn id="16" dur="1" fill="hold">
                                          <p:stCondLst>
                                            <p:cond delay="0"/>
                                          </p:stCondLst>
                                        </p:cTn>
                                        <p:tgtEl>
                                          <p:spTgt spid="7"/>
                                        </p:tgtEl>
                                        <p:attrNameLst>
                                          <p:attrName>style.visibility</p:attrName>
                                        </p:attrNameLst>
                                      </p:cBhvr>
                                      <p:to>
                                        <p:strVal val="visible"/>
                                      </p:to>
                                    </p:set>
                                    <p:anim calcmode="lin" valueType="num">
                                      <p:cBhvr additive="base">
                                        <p:cTn id="17" dur="500" fill="hold"/>
                                        <p:tgtEl>
                                          <p:spTgt spid="7"/>
                                        </p:tgtEl>
                                        <p:attrNameLst>
                                          <p:attrName>ppt_x</p:attrName>
                                        </p:attrNameLst>
                                      </p:cBhvr>
                                      <p:tavLst>
                                        <p:tav tm="0">
                                          <p:val>
                                            <p:strVal val="#ppt_x"/>
                                          </p:val>
                                        </p:tav>
                                        <p:tav tm="100000">
                                          <p:val>
                                            <p:strVal val="#ppt_x"/>
                                          </p:val>
                                        </p:tav>
                                      </p:tavLst>
                                    </p:anim>
                                    <p:anim calcmode="lin" valueType="num">
                                      <p:cBhvr additive="base">
                                        <p:cTn id="1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P spid="10" grpId="0" animBg="1"/>
    </p:bldLst>
  </p:timing>
</p:sld>
</file>

<file path=ppt/slides/slide3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7DF3DFA7-DD31-B295-87EF-16E6C261F9A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1AAC7E77-C85E-B494-D032-AF10F3C500AD}"/>
              </a:ext>
            </a:extLst>
          </p:cNvPr>
          <p:cNvSpPr>
            <a:spLocks noGrp="1"/>
          </p:cNvSpPr>
          <p:nvPr>
            <p:ph type="title"/>
          </p:nvPr>
        </p:nvSpPr>
        <p:spPr/>
        <p:txBody>
          <a:bodyPr/>
          <a:lstStyle/>
          <a:p>
            <a:r>
              <a:rPr lang="en-VN"/>
              <a:t>KẾT QUẢ BÀI THI A2.1 HỌC PHẦN (TỰ LUẬN)</a:t>
            </a:r>
          </a:p>
        </p:txBody>
      </p:sp>
      <p:graphicFrame>
        <p:nvGraphicFramePr>
          <p:cNvPr id="6" name="Chart 5">
            <a:extLst>
              <a:ext uri="{FF2B5EF4-FFF2-40B4-BE49-F238E27FC236}">
                <a16:creationId xmlns:a16="http://schemas.microsoft.com/office/drawing/2014/main" id="{32970162-53C9-4D12-F651-3F95504EE75E}"/>
              </a:ext>
            </a:extLst>
          </p:cNvPr>
          <p:cNvGraphicFramePr>
            <a:graphicFrameLocks/>
          </p:cNvGraphicFramePr>
          <p:nvPr>
            <p:extLst>
              <p:ext uri="{D42A27DB-BD31-4B8C-83A1-F6EECF244321}">
                <p14:modId xmlns:p14="http://schemas.microsoft.com/office/powerpoint/2010/main" val="2351570810"/>
              </p:ext>
            </p:extLst>
          </p:nvPr>
        </p:nvGraphicFramePr>
        <p:xfrm>
          <a:off x="316423" y="685801"/>
          <a:ext cx="8511153" cy="5947474"/>
        </p:xfrm>
        <a:graphic>
          <a:graphicData uri="http://schemas.openxmlformats.org/drawingml/2006/chart">
            <c:chart xmlns:c="http://schemas.openxmlformats.org/drawingml/2006/chart" xmlns:r="http://schemas.openxmlformats.org/officeDocument/2006/relationships" r:id="rId2"/>
          </a:graphicData>
        </a:graphic>
      </p:graphicFrame>
      <p:sp>
        <p:nvSpPr>
          <p:cNvPr id="7" name="Oval 6">
            <a:extLst>
              <a:ext uri="{FF2B5EF4-FFF2-40B4-BE49-F238E27FC236}">
                <a16:creationId xmlns:a16="http://schemas.microsoft.com/office/drawing/2014/main" id="{C1154C66-9A3E-5AF3-2CE5-88F4711A53B6}"/>
              </a:ext>
            </a:extLst>
          </p:cNvPr>
          <p:cNvSpPr/>
          <p:nvPr/>
        </p:nvSpPr>
        <p:spPr>
          <a:xfrm>
            <a:off x="7018146" y="5191932"/>
            <a:ext cx="433952" cy="245390"/>
          </a:xfrm>
          <a:prstGeom prst="ellipse">
            <a:avLst/>
          </a:prstGeom>
          <a:no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VN"/>
          </a:p>
        </p:txBody>
      </p:sp>
    </p:spTree>
    <p:extLst>
      <p:ext uri="{BB962C8B-B14F-4D97-AF65-F5344CB8AC3E}">
        <p14:creationId xmlns:p14="http://schemas.microsoft.com/office/powerpoint/2010/main" val="38105935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2" presetClass="entr" presetSubtype="4" fill="hold" grpId="0" nodeType="clickEffect">
                                  <p:stCondLst>
                                    <p:cond delay="0"/>
                                  </p:stCondLst>
                                  <p:childTnLst>
                                    <p:set>
                                      <p:cBhvr>
                                        <p:cTn id="6" dur="1" fill="hold">
                                          <p:stCondLst>
                                            <p:cond delay="0"/>
                                          </p:stCondLst>
                                        </p:cTn>
                                        <p:tgtEl>
                                          <p:spTgt spid="7"/>
                                        </p:tgtEl>
                                        <p:attrNameLst>
                                          <p:attrName>style.visibility</p:attrName>
                                        </p:attrNameLst>
                                      </p:cBhvr>
                                      <p:to>
                                        <p:strVal val="visible"/>
                                      </p:to>
                                    </p:set>
                                    <p:anim calcmode="lin" valueType="num">
                                      <p:cBhvr additive="base">
                                        <p:cTn id="7" dur="500" fill="hold"/>
                                        <p:tgtEl>
                                          <p:spTgt spid="7"/>
                                        </p:tgtEl>
                                        <p:attrNameLst>
                                          <p:attrName>ppt_x</p:attrName>
                                        </p:attrNameLst>
                                      </p:cBhvr>
                                      <p:tavLst>
                                        <p:tav tm="0">
                                          <p:val>
                                            <p:strVal val="#ppt_x"/>
                                          </p:val>
                                        </p:tav>
                                        <p:tav tm="100000">
                                          <p:val>
                                            <p:strVal val="#ppt_x"/>
                                          </p:val>
                                        </p:tav>
                                      </p:tavLst>
                                    </p:anim>
                                    <p:anim calcmode="lin" valueType="num">
                                      <p:cBhvr additive="base">
                                        <p:cTn id="8" dur="500" fill="hold"/>
                                        <p:tgtEl>
                                          <p:spTgt spid="7"/>
                                        </p:tgtEl>
                                        <p:attrNameLst>
                                          <p:attrName>ppt_y</p:attrName>
                                        </p:attrNameLst>
                                      </p:cBhvr>
                                      <p:tavLst>
                                        <p:tav tm="0">
                                          <p:val>
                                            <p:strVal val="1+#ppt_h/2"/>
                                          </p:val>
                                        </p:tav>
                                        <p:tav tm="100000">
                                          <p:val>
                                            <p:strVal val="#ppt_y"/>
                                          </p:val>
                                        </p:tav>
                                      </p:tavLst>
                                    </p:anim>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7" grpId="0" animBg="1"/>
    </p:bldLst>
  </p:timing>
</p:sld>
</file>

<file path=ppt/slides/slide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83C3188-0FC9-FD5A-E403-275038648F82}"/>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61316BE8-E539-76EB-EEF7-83A41720092E}"/>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4E2F76FC-BC62-6B3B-DE2F-51DD35331DE8}"/>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7737606A-0CD1-4C62-9F03-4179C6AB5A7E}"/>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E93C0FE8-2286-A21A-FD4D-5C8E1B26C47A}"/>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DCE458C6-B5DB-B271-8CC3-DBF964E1480E}"/>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12157B13-E959-A0F8-4AB8-9D82B120291F}"/>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B1FEC955-3672-7EAB-1EFF-C6534EA5A6F5}"/>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861B8C63-E73F-6B75-7146-203FBAB9EF05}"/>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C6214F6D-6E02-4D51-D3AD-C33613C79A75}"/>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F2E73249-6540-1A47-6A22-C6049F6B2F94}"/>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F952ECD1-AF1C-5FDA-24D0-FAFF6E4F9346}"/>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3EB0665C-B7D6-AA21-DB1F-1EEF75A02203}"/>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D359B71A-6EC2-CCA8-3411-6D67A5AE3B48}"/>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EBF773D4-7F5A-EFCB-1FB8-6E23EAC647A7}"/>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DF2D3C01-D2E0-CC35-B8BB-96B521BD7643}"/>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7E49072A-F220-A3A9-0AF2-FC7CD7489E21}"/>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336145397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9FD5C34-35D5-C617-6BD2-22B07398723F}"/>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4993669-89BF-6256-5CDF-F7DF5A95AFB3}"/>
              </a:ext>
            </a:extLst>
          </p:cNvPr>
          <p:cNvSpPr>
            <a:spLocks noGrp="1"/>
          </p:cNvSpPr>
          <p:nvPr>
            <p:ph type="title"/>
          </p:nvPr>
        </p:nvSpPr>
        <p:spPr/>
        <p:txBody>
          <a:bodyPr/>
          <a:lstStyle/>
          <a:p>
            <a:r>
              <a:rPr lang="en-VN"/>
              <a:t>KẾT QUẢ CHUẨN ĐẦU RA HỌC PHẦN (ĐIỂM SỐ)</a:t>
            </a:r>
          </a:p>
        </p:txBody>
      </p:sp>
      <p:pic>
        <p:nvPicPr>
          <p:cNvPr id="13" name="Picture 12" descr="A black and white text&#10;&#10;Description automatically generated">
            <a:extLst>
              <a:ext uri="{FF2B5EF4-FFF2-40B4-BE49-F238E27FC236}">
                <a16:creationId xmlns:a16="http://schemas.microsoft.com/office/drawing/2014/main" id="{E1615066-B9A6-F353-12DF-842CC2CCE1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47322" y="3777712"/>
            <a:ext cx="4130969" cy="2461252"/>
          </a:xfrm>
          <a:prstGeom prst="rect">
            <a:avLst/>
          </a:prstGeom>
        </p:spPr>
      </p:pic>
      <p:pic>
        <p:nvPicPr>
          <p:cNvPr id="16" name="Picture 15" descr="A table with numbers and text&#10;&#10;Description automatically generated with medium confidence">
            <a:extLst>
              <a:ext uri="{FF2B5EF4-FFF2-40B4-BE49-F238E27FC236}">
                <a16:creationId xmlns:a16="http://schemas.microsoft.com/office/drawing/2014/main" id="{96465CF5-A402-B2FA-106F-FC32BF506B4A}"/>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26605" y="1040437"/>
            <a:ext cx="8385769" cy="2570668"/>
          </a:xfrm>
          <a:prstGeom prst="rect">
            <a:avLst/>
          </a:prstGeom>
        </p:spPr>
      </p:pic>
    </p:spTree>
    <p:extLst>
      <p:ext uri="{BB962C8B-B14F-4D97-AF65-F5344CB8AC3E}">
        <p14:creationId xmlns:p14="http://schemas.microsoft.com/office/powerpoint/2010/main" val="351882389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E0A87D4-06F4-6CE9-3E3F-66D3ED8DD150}"/>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A8D8210-7CE4-F826-26D1-7A5CC43B1798}"/>
              </a:ext>
            </a:extLst>
          </p:cNvPr>
          <p:cNvSpPr>
            <a:spLocks noGrp="1"/>
          </p:cNvSpPr>
          <p:nvPr>
            <p:ph type="title"/>
          </p:nvPr>
        </p:nvSpPr>
        <p:spPr/>
        <p:txBody>
          <a:bodyPr/>
          <a:lstStyle/>
          <a:p>
            <a:r>
              <a:rPr lang="en-VN" sz="2400"/>
              <a:t>KẾT QUẢ CHUẨN ĐẦU RA HỌC PHẦN (ĐIỂM SỐ, ĐIỂM NĂNG LỰC)</a:t>
            </a:r>
          </a:p>
        </p:txBody>
      </p:sp>
      <p:pic>
        <p:nvPicPr>
          <p:cNvPr id="3" name="Picture 2" descr="A table with numbers and letters&#10;&#10;Description automatically generated">
            <a:extLst>
              <a:ext uri="{FF2B5EF4-FFF2-40B4-BE49-F238E27FC236}">
                <a16:creationId xmlns:a16="http://schemas.microsoft.com/office/drawing/2014/main" id="{A46CAD7C-47C5-2DCC-EDED-9A281A771DA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1020226"/>
            <a:ext cx="8835775" cy="2408774"/>
          </a:xfrm>
          <a:prstGeom prst="rect">
            <a:avLst/>
          </a:prstGeom>
        </p:spPr>
      </p:pic>
    </p:spTree>
    <p:extLst>
      <p:ext uri="{BB962C8B-B14F-4D97-AF65-F5344CB8AC3E}">
        <p14:creationId xmlns:p14="http://schemas.microsoft.com/office/powerpoint/2010/main" val="6146278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6B96CFE9-9146-4A2F-FD87-9603E0D6A0F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2FBC750-951D-9CA4-910D-31BD70D09D9B}"/>
              </a:ext>
            </a:extLst>
          </p:cNvPr>
          <p:cNvSpPr>
            <a:spLocks noGrp="1"/>
          </p:cNvSpPr>
          <p:nvPr>
            <p:ph type="title"/>
          </p:nvPr>
        </p:nvSpPr>
        <p:spPr/>
        <p:txBody>
          <a:bodyPr/>
          <a:lstStyle/>
          <a:p>
            <a:r>
              <a:rPr lang="en-VN"/>
              <a:t>KẾT QUẢ CHUẨN ĐẦU RA HỌC PHẦN (ĐIỂM NĂNG LỰC)</a:t>
            </a:r>
          </a:p>
        </p:txBody>
      </p:sp>
      <p:graphicFrame>
        <p:nvGraphicFramePr>
          <p:cNvPr id="5" name="Chart 4">
            <a:extLst>
              <a:ext uri="{FF2B5EF4-FFF2-40B4-BE49-F238E27FC236}">
                <a16:creationId xmlns:a16="http://schemas.microsoft.com/office/drawing/2014/main" id="{A6826788-D226-6662-DC7B-6CE369C70C51}"/>
              </a:ext>
            </a:extLst>
          </p:cNvPr>
          <p:cNvGraphicFramePr>
            <a:graphicFrameLocks/>
          </p:cNvGraphicFramePr>
          <p:nvPr>
            <p:extLst>
              <p:ext uri="{D42A27DB-BD31-4B8C-83A1-F6EECF244321}">
                <p14:modId xmlns:p14="http://schemas.microsoft.com/office/powerpoint/2010/main" val="2770141633"/>
              </p:ext>
            </p:extLst>
          </p:nvPr>
        </p:nvGraphicFramePr>
        <p:xfrm>
          <a:off x="534691" y="831655"/>
          <a:ext cx="7787899" cy="55381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59755227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659481-E15C-77B7-2F7F-4F2E4F55AC0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327B1F1-4B7F-17FE-2D65-E2AF6A3A7DB1}"/>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7083038F-B11D-2137-0C45-813367A37CC1}"/>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1D40FB52-A84F-A8AA-DB85-D6F3E0383A0B}"/>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2060DA00-6463-8326-8303-4241037C770F}"/>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AB607A71-48ED-711D-B075-BC5960C35983}"/>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24E130A5-29AE-02F7-F42D-9F26E15980E7}"/>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49545AB5-FF87-ABA8-6507-9E14D8D695C7}"/>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F4E5CFCF-26B8-EC22-033C-3B277DEED93D}"/>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DB0D1CB6-E942-5478-B2F1-5D7F7ED0C7D3}"/>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5D84E6F0-A774-B1FB-E5C3-1A451DA9A3A8}"/>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287C556E-CE65-1B85-92E1-4D21224BF422}"/>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F5BB9C94-615A-3C45-BB5E-1D68CAD6B91B}"/>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63C99BE0-F623-28A8-61C7-826582D5685F}"/>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E8C33FFC-9F91-4D79-417C-6F114ED2AA5B}"/>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FF595B1A-DA63-DC4C-41DB-D565D30CE923}"/>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44DEACD7-A2FF-6FAF-E26B-14F769D8E89B}"/>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A96B5C24-864E-5F69-81C0-06352BABCF63}"/>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FF0000"/>
                </a:solidFill>
                <a:latin typeface="Bahnschrift Condensed" panose="020B0502040204020203" pitchFamily="34" charset="0"/>
              </a:rPr>
              <a:t>Phân</a:t>
            </a:r>
            <a:r>
              <a:rPr lang="en-US" b="1" dirty="0">
                <a:solidFill>
                  <a:srgbClr val="FF0000"/>
                </a:solidFill>
                <a:latin typeface="Bahnschrift Condensed" panose="020B0502040204020203" pitchFamily="34" charset="0"/>
              </a:rPr>
              <a:t> </a:t>
            </a:r>
            <a:r>
              <a:rPr lang="en-US" b="1" dirty="0" err="1">
                <a:solidFill>
                  <a:srgbClr val="FF0000"/>
                </a:solidFill>
                <a:latin typeface="Bahnschrift Condensed" panose="020B0502040204020203" pitchFamily="34" charset="0"/>
              </a:rPr>
              <a:t>tích</a:t>
            </a:r>
            <a:r>
              <a:rPr lang="en-US" b="1" dirty="0">
                <a:solidFill>
                  <a:srgbClr val="FF0000"/>
                </a:solidFill>
                <a:latin typeface="Bahnschrift Condensed" panose="020B0502040204020203" pitchFamily="34" charset="0"/>
              </a:rPr>
              <a:t> kết quả đánh giá và cải tiến dạy học</a:t>
            </a:r>
            <a:endParaRPr lang="en-US" dirty="0">
              <a:solidFill>
                <a:srgbClr val="FF0000"/>
              </a:solidFill>
              <a:latin typeface="Bahnschrift Condensed" panose="020B0502040204020203" pitchFamily="34" charset="0"/>
            </a:endParaRPr>
          </a:p>
        </p:txBody>
      </p:sp>
    </p:spTree>
    <p:extLst>
      <p:ext uri="{BB962C8B-B14F-4D97-AF65-F5344CB8AC3E}">
        <p14:creationId xmlns:p14="http://schemas.microsoft.com/office/powerpoint/2010/main" val="273025983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4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558CA3-B24D-FC8E-1176-4BCC89FA8DF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5AB856-2769-CD84-2C3F-D2C4B055F451}"/>
              </a:ext>
            </a:extLst>
          </p:cNvPr>
          <p:cNvSpPr>
            <a:spLocks noGrp="1"/>
          </p:cNvSpPr>
          <p:nvPr>
            <p:ph type="title"/>
          </p:nvPr>
        </p:nvSpPr>
        <p:spPr/>
        <p:txBody>
          <a:bodyPr/>
          <a:lstStyle/>
          <a:p>
            <a:r>
              <a:rPr lang="en-VN" sz="2400"/>
              <a:t>PHÂN TÍCH KẾT QUẢ</a:t>
            </a:r>
          </a:p>
        </p:txBody>
      </p:sp>
      <p:pic>
        <p:nvPicPr>
          <p:cNvPr id="9" name="Picture 8" descr="A table with numbers and a yellow line&#10;&#10;Description automatically generated">
            <a:extLst>
              <a:ext uri="{FF2B5EF4-FFF2-40B4-BE49-F238E27FC236}">
                <a16:creationId xmlns:a16="http://schemas.microsoft.com/office/drawing/2014/main" id="{99F6238C-928B-02D4-0953-0060CEDF6F62}"/>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941555"/>
            <a:ext cx="8799285" cy="2669550"/>
          </a:xfrm>
          <a:prstGeom prst="rect">
            <a:avLst/>
          </a:prstGeom>
        </p:spPr>
      </p:pic>
      <p:sp>
        <p:nvSpPr>
          <p:cNvPr id="10" name="TextBox 9">
            <a:extLst>
              <a:ext uri="{FF2B5EF4-FFF2-40B4-BE49-F238E27FC236}">
                <a16:creationId xmlns:a16="http://schemas.microsoft.com/office/drawing/2014/main" id="{AE9BECDB-5D76-319C-6D36-B96BBB47D723}"/>
              </a:ext>
            </a:extLst>
          </p:cNvPr>
          <p:cNvSpPr txBox="1"/>
          <p:nvPr/>
        </p:nvSpPr>
        <p:spPr>
          <a:xfrm>
            <a:off x="2676699" y="4189615"/>
            <a:ext cx="4225837" cy="369332"/>
          </a:xfrm>
          <a:prstGeom prst="rect">
            <a:avLst/>
          </a:prstGeom>
          <a:noFill/>
        </p:spPr>
        <p:txBody>
          <a:bodyPr wrap="none" rtlCol="0">
            <a:spAutoFit/>
          </a:bodyPr>
          <a:lstStyle/>
          <a:p>
            <a:r>
              <a:rPr lang="en-VN"/>
              <a:t>Kiến nghị điều chỉnh mức NL của học phần</a:t>
            </a:r>
          </a:p>
        </p:txBody>
      </p:sp>
    </p:spTree>
    <p:extLst>
      <p:ext uri="{BB962C8B-B14F-4D97-AF65-F5344CB8AC3E}">
        <p14:creationId xmlns:p14="http://schemas.microsoft.com/office/powerpoint/2010/main" val="163028289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2285AC6B-2903-1FB1-A7CA-92BB3AFD696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48F132F2-EE7A-7D7D-23EB-E129AC9D07CA}"/>
              </a:ext>
            </a:extLst>
          </p:cNvPr>
          <p:cNvSpPr>
            <a:spLocks noGrp="1"/>
          </p:cNvSpPr>
          <p:nvPr>
            <p:ph type="title"/>
          </p:nvPr>
        </p:nvSpPr>
        <p:spPr>
          <a:xfrm>
            <a:off x="152400" y="68628"/>
            <a:ext cx="8839200" cy="617173"/>
          </a:xfrm>
        </p:spPr>
        <p:txBody>
          <a:bodyPr anchor="ctr">
            <a:normAutofit/>
          </a:bodyPr>
          <a:lstStyle/>
          <a:p>
            <a:r>
              <a:rPr lang="en-VN"/>
              <a:t>VÍ DỤ 2: HỌC PHẦN KẾT THÚC BẰNG TIỂU LUẬN</a:t>
            </a:r>
          </a:p>
        </p:txBody>
      </p:sp>
      <p:pic>
        <p:nvPicPr>
          <p:cNvPr id="5124" name="Picture 4" descr="Tiểu Luận Tốt Nghiệp - Môn Học">
            <a:extLst>
              <a:ext uri="{FF2B5EF4-FFF2-40B4-BE49-F238E27FC236}">
                <a16:creationId xmlns:a16="http://schemas.microsoft.com/office/drawing/2014/main" id="{9D0E0C99-26A8-9E75-089C-C688A1064F3C}"/>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907576" y="729031"/>
            <a:ext cx="7920056" cy="5835541"/>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419113788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9FEB3-477E-0865-2336-36996610469B}"/>
              </a:ext>
            </a:extLst>
          </p:cNvPr>
          <p:cNvSpPr>
            <a:spLocks noGrp="1"/>
          </p:cNvSpPr>
          <p:nvPr>
            <p:ph type="title"/>
          </p:nvPr>
        </p:nvSpPr>
        <p:spPr>
          <a:xfrm>
            <a:off x="304800" y="152139"/>
            <a:ext cx="8839200" cy="579466"/>
          </a:xfrm>
        </p:spPr>
        <p:txBody>
          <a:bodyPr/>
          <a:lstStyle/>
          <a:p>
            <a:r>
              <a:rPr lang="en-VN" sz="2400"/>
              <a:t>VÍ DỤ 2: HỌC PHẦN CÁC CHIẾN LƯỢC DHSH</a:t>
            </a:r>
          </a:p>
        </p:txBody>
      </p:sp>
      <p:sp>
        <p:nvSpPr>
          <p:cNvPr id="4" name="Text Placeholder 3">
            <a:extLst>
              <a:ext uri="{FF2B5EF4-FFF2-40B4-BE49-F238E27FC236}">
                <a16:creationId xmlns:a16="http://schemas.microsoft.com/office/drawing/2014/main" id="{7DA47219-E4E3-6C9A-2BA3-03626E22127A}"/>
              </a:ext>
            </a:extLst>
          </p:cNvPr>
          <p:cNvSpPr>
            <a:spLocks noGrp="1"/>
          </p:cNvSpPr>
          <p:nvPr>
            <p:ph type="body" sz="quarter" idx="13"/>
          </p:nvPr>
        </p:nvSpPr>
        <p:spPr/>
        <p:txBody>
          <a:bodyPr/>
          <a:lstStyle/>
          <a:p>
            <a:endParaRPr lang="en-VN"/>
          </a:p>
        </p:txBody>
      </p:sp>
      <p:pic>
        <p:nvPicPr>
          <p:cNvPr id="3" name="Content Placeholder 7">
            <a:extLst>
              <a:ext uri="{FF2B5EF4-FFF2-40B4-BE49-F238E27FC236}">
                <a16:creationId xmlns:a16="http://schemas.microsoft.com/office/drawing/2014/main" id="{F268E6EE-EB04-B5C2-6C32-009902E8D835}"/>
              </a:ext>
            </a:extLst>
          </p:cNvPr>
          <p:cNvPicPr>
            <a:picLocks noChangeAspect="1"/>
          </p:cNvPicPr>
          <p:nvPr/>
        </p:nvPicPr>
        <p:blipFill>
          <a:blip r:embed="rId2">
            <a:extLst>
              <a:ext uri="{28A0092B-C50C-407E-A947-70E740481C1C}">
                <a14:useLocalDpi xmlns:a14="http://schemas.microsoft.com/office/drawing/2010/main" val="0"/>
              </a:ext>
            </a:extLst>
          </a:blip>
          <a:srcRect t="2414"/>
          <a:stretch/>
        </p:blipFill>
        <p:spPr>
          <a:xfrm>
            <a:off x="471456" y="1797034"/>
            <a:ext cx="8201087" cy="2758129"/>
          </a:xfrm>
          <a:prstGeom prst="rect">
            <a:avLst/>
          </a:prstGeom>
        </p:spPr>
      </p:pic>
      <p:sp>
        <p:nvSpPr>
          <p:cNvPr id="5" name="Title 1">
            <a:extLst>
              <a:ext uri="{FF2B5EF4-FFF2-40B4-BE49-F238E27FC236}">
                <a16:creationId xmlns:a16="http://schemas.microsoft.com/office/drawing/2014/main" id="{56CC4C07-45A0-5F71-7E3F-D077CDE0B906}"/>
              </a:ext>
            </a:extLst>
          </p:cNvPr>
          <p:cNvSpPr txBox="1">
            <a:spLocks/>
          </p:cNvSpPr>
          <p:nvPr/>
        </p:nvSpPr>
        <p:spPr>
          <a:xfrm>
            <a:off x="152400" y="955733"/>
            <a:ext cx="8839200" cy="617173"/>
          </a:xfrm>
          <a:prstGeom prst="rect">
            <a:avLst/>
          </a:prstGeom>
        </p:spPr>
        <p:txBody>
          <a:bodyPr vert="horz" lIns="91440" tIns="45720" rIns="91440" bIns="45720" rtlCol="0" anchor="ctr">
            <a:noAutofit/>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VN" sz="2400">
                <a:solidFill>
                  <a:schemeClr val="tx1"/>
                </a:solidFill>
              </a:rPr>
              <a:t>PHÂN NHIỆM PLO CỦA CTĐT CHO HỌC PHẦN</a:t>
            </a:r>
          </a:p>
        </p:txBody>
      </p:sp>
    </p:spTree>
    <p:extLst>
      <p:ext uri="{BB962C8B-B14F-4D97-AF65-F5344CB8AC3E}">
        <p14:creationId xmlns:p14="http://schemas.microsoft.com/office/powerpoint/2010/main" val="295190786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1426-4464-CE20-3B94-283961F4CE49}"/>
              </a:ext>
            </a:extLst>
          </p:cNvPr>
          <p:cNvSpPr>
            <a:spLocks noGrp="1"/>
          </p:cNvSpPr>
          <p:nvPr>
            <p:ph type="title"/>
          </p:nvPr>
        </p:nvSpPr>
        <p:spPr/>
        <p:txBody>
          <a:bodyPr/>
          <a:lstStyle/>
          <a:p>
            <a:r>
              <a:rPr lang="en-VN"/>
              <a:t>CHUẨN ĐẦU RA HỌC PHẦN (CLO)</a:t>
            </a:r>
          </a:p>
        </p:txBody>
      </p:sp>
      <p:pic>
        <p:nvPicPr>
          <p:cNvPr id="8" name="Content Placeholder 7" descr="A white and black text on a yellow background&#10;&#10;Description automatically generated">
            <a:extLst>
              <a:ext uri="{FF2B5EF4-FFF2-40B4-BE49-F238E27FC236}">
                <a16:creationId xmlns:a16="http://schemas.microsoft.com/office/drawing/2014/main" id="{44A692BE-98BE-B229-0267-5A0B62C6FB93}"/>
              </a:ext>
            </a:extLst>
          </p:cNvPr>
          <p:cNvPicPr>
            <a:picLocks noGrp="1" noChangeAspect="1"/>
          </p:cNvPicPr>
          <p:nvPr>
            <p:ph idx="1"/>
          </p:nvPr>
        </p:nvPicPr>
        <p:blipFill>
          <a:blip r:embed="rId2">
            <a:extLst>
              <a:ext uri="{28A0092B-C50C-407E-A947-70E740481C1C}">
                <a14:useLocalDpi xmlns:a14="http://schemas.microsoft.com/office/drawing/2010/main" val="0"/>
              </a:ext>
            </a:extLst>
          </a:blip>
          <a:stretch>
            <a:fillRect/>
          </a:stretch>
        </p:blipFill>
        <p:spPr>
          <a:xfrm>
            <a:off x="436729" y="838461"/>
            <a:ext cx="8513658" cy="5480452"/>
          </a:xfrm>
        </p:spPr>
      </p:pic>
    </p:spTree>
    <p:extLst>
      <p:ext uri="{BB962C8B-B14F-4D97-AF65-F5344CB8AC3E}">
        <p14:creationId xmlns:p14="http://schemas.microsoft.com/office/powerpoint/2010/main" val="3753814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683EB7D-1FB5-69D7-A8D4-A0507E74DB29}"/>
            </a:ext>
          </a:extLst>
        </p:cNvPr>
        <p:cNvGrpSpPr/>
        <p:nvPr/>
      </p:nvGrpSpPr>
      <p:grpSpPr>
        <a:xfrm>
          <a:off x="0" y="0"/>
          <a:ext cx="0" cy="0"/>
          <a:chOff x="0" y="0"/>
          <a:chExt cx="0" cy="0"/>
        </a:xfrm>
      </p:grpSpPr>
      <p:sp>
        <p:nvSpPr>
          <p:cNvPr id="8" name="Title 1">
            <a:extLst>
              <a:ext uri="{FF2B5EF4-FFF2-40B4-BE49-F238E27FC236}">
                <a16:creationId xmlns:a16="http://schemas.microsoft.com/office/drawing/2014/main" id="{D61BEE9C-5919-E036-A71A-99D853B9A3EE}"/>
              </a:ext>
            </a:extLst>
          </p:cNvPr>
          <p:cNvSpPr>
            <a:spLocks noGrp="1"/>
          </p:cNvSpPr>
          <p:nvPr>
            <p:ph type="title"/>
          </p:nvPr>
        </p:nvSpPr>
        <p:spPr>
          <a:xfrm>
            <a:off x="152400" y="68628"/>
            <a:ext cx="8839200" cy="617173"/>
          </a:xfrm>
        </p:spPr>
        <p:txBody>
          <a:bodyPr anchor="ctr">
            <a:normAutofit/>
          </a:bodyPr>
          <a:lstStyle/>
          <a:p>
            <a:r>
              <a:rPr lang="en-VN"/>
              <a:t>PHÂN NHIỆM CHUẨN ĐẦU RA HỌC PHẦN</a:t>
            </a:r>
          </a:p>
        </p:txBody>
      </p:sp>
      <p:pic>
        <p:nvPicPr>
          <p:cNvPr id="5" name="Picture 4" descr="A white and black text on a white background&#10;&#10;Description automatically generated">
            <a:extLst>
              <a:ext uri="{FF2B5EF4-FFF2-40B4-BE49-F238E27FC236}">
                <a16:creationId xmlns:a16="http://schemas.microsoft.com/office/drawing/2014/main" id="{DBA0A1A0-4867-10B4-F47D-FC6F3DC60B71}"/>
              </a:ext>
            </a:extLst>
          </p:cNvPr>
          <p:cNvPicPr>
            <a:picLocks noChangeAspect="1"/>
          </p:cNvPicPr>
          <p:nvPr/>
        </p:nvPicPr>
        <p:blipFill>
          <a:blip r:embed="rId2">
            <a:extLst>
              <a:ext uri="{28A0092B-C50C-407E-A947-70E740481C1C}">
                <a14:useLocalDpi xmlns:a14="http://schemas.microsoft.com/office/drawing/2010/main" val="0"/>
              </a:ext>
            </a:extLst>
          </a:blip>
          <a:srcRect b="480"/>
          <a:stretch/>
        </p:blipFill>
        <p:spPr>
          <a:xfrm>
            <a:off x="234950" y="1390650"/>
            <a:ext cx="8756650" cy="4095750"/>
          </a:xfrm>
          <a:prstGeom prst="rect">
            <a:avLst/>
          </a:prstGeom>
        </p:spPr>
      </p:pic>
    </p:spTree>
    <p:extLst>
      <p:ext uri="{BB962C8B-B14F-4D97-AF65-F5344CB8AC3E}">
        <p14:creationId xmlns:p14="http://schemas.microsoft.com/office/powerpoint/2010/main" val="287849776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4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B21C9F4-2282-BD04-CB0C-15EED31F4D0A}"/>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B1EFFFC9-4CD0-8613-FC36-0AE1EB107097}"/>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9C3C8B60-2286-F5BB-2501-6DD5AB5C5BA1}"/>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B003732E-57D5-ECCF-3073-117A65FD3CCD}"/>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D5DBD708-658A-7B5F-7CDC-D35045BE10FC}"/>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F0D56145-0CEC-F0CB-EE91-0A2F5BABF550}"/>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04BECBB3-592E-85CC-DAED-EF23D185A31A}"/>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1484FF8B-9D1B-F06B-A369-AA1844F068A8}"/>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2EB648E0-2206-2D93-53D2-1AFC99572673}"/>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8129E1C7-1C23-53BD-370C-0C3860BED2D4}"/>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3DCC1045-C756-4FC5-2BEF-574747036604}"/>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B0277219-4BBF-E712-8077-2C94FAFFE8EF}"/>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BD2AAE66-C00B-34DC-0F76-E7952A2E3E6C}"/>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851108F7-0BF5-2EAD-04F1-20D6A98732C9}"/>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C2566349-0DAE-8AD7-BF90-E81853C32795}"/>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7504804C-313A-347D-DA7A-E7537CEBC64F}"/>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Thiết</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kế</a:t>
              </a:r>
              <a:r>
                <a:rPr lang="en-US" sz="1875" b="1" dirty="0">
                  <a:solidFill>
                    <a:srgbClr val="FF0000"/>
                  </a:solidFill>
                  <a:latin typeface="Bahnschrift Condensed" panose="020B0502040204020203" pitchFamily="34" charset="0"/>
                </a:rPr>
                <a:t> các </a:t>
              </a:r>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 theo </a:t>
              </a:r>
              <a:r>
                <a:rPr lang="en-US" sz="1875" b="1" dirty="0" err="1">
                  <a:solidFill>
                    <a:srgbClr val="FF0000"/>
                  </a:solidFill>
                  <a:latin typeface="Bahnschrift Condensed" panose="020B0502040204020203" pitchFamily="34" charset="0"/>
                </a:rPr>
                <a:t>nhóm</a:t>
              </a:r>
              <a:r>
                <a:rPr lang="en-US" sz="1875" b="1" dirty="0">
                  <a:solidFill>
                    <a:srgbClr val="FF0000"/>
                  </a:solidFill>
                  <a:latin typeface="Bahnschrift Condensed" panose="020B0502040204020203" pitchFamily="34" charset="0"/>
                </a:rPr>
                <a:t> các CĐR</a:t>
              </a:r>
              <a:endParaRPr lang="en-US" sz="1875" dirty="0">
                <a:solidFill>
                  <a:srgbClr val="FF0000"/>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BF1054DD-4EE1-0F3A-500F-84D36FAD5EBD}"/>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4D01751C-7992-762B-B306-184540D0AA38}"/>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177543397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3" name="Rectangle 2">
            <a:extLst>
              <a:ext uri="{FF2B5EF4-FFF2-40B4-BE49-F238E27FC236}">
                <a16:creationId xmlns:a16="http://schemas.microsoft.com/office/drawing/2014/main" id="{55C9753E-6800-4773-8FEC-13D6096A8F9A}"/>
              </a:ext>
            </a:extLst>
          </p:cNvPr>
          <p:cNvSpPr/>
          <p:nvPr/>
        </p:nvSpPr>
        <p:spPr>
          <a:xfrm>
            <a:off x="725143" y="1834048"/>
            <a:ext cx="378944" cy="378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4" name="Rectangle 3">
            <a:extLst>
              <a:ext uri="{FF2B5EF4-FFF2-40B4-BE49-F238E27FC236}">
                <a16:creationId xmlns:a16="http://schemas.microsoft.com/office/drawing/2014/main" id="{6EB7D979-4E52-424C-B95E-4D558E7E247B}"/>
              </a:ext>
            </a:extLst>
          </p:cNvPr>
          <p:cNvSpPr/>
          <p:nvPr/>
        </p:nvSpPr>
        <p:spPr>
          <a:xfrm>
            <a:off x="725142" y="3094955"/>
            <a:ext cx="378944" cy="378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8" name="Freeform 3">
            <a:extLst>
              <a:ext uri="{FF2B5EF4-FFF2-40B4-BE49-F238E27FC236}">
                <a16:creationId xmlns:a16="http://schemas.microsoft.com/office/drawing/2014/main" id="{77EC0E6C-787F-4870-B3D6-0712F772756B}"/>
              </a:ext>
            </a:extLst>
          </p:cNvPr>
          <p:cNvSpPr/>
          <p:nvPr/>
        </p:nvSpPr>
        <p:spPr>
          <a:xfrm>
            <a:off x="28574" y="5221499"/>
            <a:ext cx="9115426" cy="1500982"/>
          </a:xfrm>
          <a:custGeom>
            <a:avLst/>
            <a:gdLst>
              <a:gd name="connsiteX0" fmla="*/ 0 w 9096375"/>
              <a:gd name="connsiteY0" fmla="*/ 2457450 h 2466975"/>
              <a:gd name="connsiteX1" fmla="*/ 6610350 w 9096375"/>
              <a:gd name="connsiteY1" fmla="*/ 2457450 h 2466975"/>
              <a:gd name="connsiteX2" fmla="*/ 6591300 w 9096375"/>
              <a:gd name="connsiteY2" fmla="*/ 2219325 h 2466975"/>
              <a:gd name="connsiteX3" fmla="*/ 6000750 w 9096375"/>
              <a:gd name="connsiteY3" fmla="*/ 1152525 h 2466975"/>
              <a:gd name="connsiteX4" fmla="*/ 6124575 w 9096375"/>
              <a:gd name="connsiteY4" fmla="*/ 1009650 h 2466975"/>
              <a:gd name="connsiteX5" fmla="*/ 6619875 w 9096375"/>
              <a:gd name="connsiteY5" fmla="*/ 1466850 h 2466975"/>
              <a:gd name="connsiteX6" fmla="*/ 6562725 w 9096375"/>
              <a:gd name="connsiteY6" fmla="*/ 0 h 2466975"/>
              <a:gd name="connsiteX7" fmla="*/ 6838950 w 9096375"/>
              <a:gd name="connsiteY7" fmla="*/ 9525 h 2466975"/>
              <a:gd name="connsiteX8" fmla="*/ 6905625 w 9096375"/>
              <a:gd name="connsiteY8" fmla="*/ 981075 h 2466975"/>
              <a:gd name="connsiteX9" fmla="*/ 7239000 w 9096375"/>
              <a:gd name="connsiteY9" fmla="*/ 981075 h 2466975"/>
              <a:gd name="connsiteX10" fmla="*/ 7629525 w 9096375"/>
              <a:gd name="connsiteY10" fmla="*/ 981075 h 2466975"/>
              <a:gd name="connsiteX11" fmla="*/ 7915275 w 9096375"/>
              <a:gd name="connsiteY11" fmla="*/ 981075 h 2466975"/>
              <a:gd name="connsiteX12" fmla="*/ 7896225 w 9096375"/>
              <a:gd name="connsiteY12" fmla="*/ 1781175 h 2466975"/>
              <a:gd name="connsiteX13" fmla="*/ 7658100 w 9096375"/>
              <a:gd name="connsiteY13" fmla="*/ 2466975 h 2466975"/>
              <a:gd name="connsiteX14" fmla="*/ 9096375 w 9096375"/>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24575 w 9144000"/>
              <a:gd name="connsiteY4" fmla="*/ 1009650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57493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610350 w 9144000"/>
              <a:gd name="connsiteY1" fmla="*/ 2457450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0411 w 9144000"/>
              <a:gd name="connsiteY4" fmla="*/ 998677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457450 h 2466975"/>
              <a:gd name="connsiteX1" fmla="*/ 6592062 w 9144000"/>
              <a:gd name="connsiteY1" fmla="*/ 2464766 h 2466975"/>
              <a:gd name="connsiteX2" fmla="*/ 6591300 w 9144000"/>
              <a:gd name="connsiteY2" fmla="*/ 2219325 h 2466975"/>
              <a:gd name="connsiteX3" fmla="*/ 6000750 w 9144000"/>
              <a:gd name="connsiteY3" fmla="*/ 1152525 h 2466975"/>
              <a:gd name="connsiteX4" fmla="*/ 6197726 w 9144000"/>
              <a:gd name="connsiteY4" fmla="*/ 984046 h 2466975"/>
              <a:gd name="connsiteX5" fmla="*/ 6619875 w 9144000"/>
              <a:gd name="connsiteY5" fmla="*/ 1466850 h 2466975"/>
              <a:gd name="connsiteX6" fmla="*/ 6562725 w 9144000"/>
              <a:gd name="connsiteY6" fmla="*/ 0 h 2466975"/>
              <a:gd name="connsiteX7" fmla="*/ 6838950 w 9144000"/>
              <a:gd name="connsiteY7" fmla="*/ 9525 h 2466975"/>
              <a:gd name="connsiteX8" fmla="*/ 6905625 w 9144000"/>
              <a:gd name="connsiteY8" fmla="*/ 981075 h 2466975"/>
              <a:gd name="connsiteX9" fmla="*/ 7239000 w 9144000"/>
              <a:gd name="connsiteY9" fmla="*/ 981075 h 2466975"/>
              <a:gd name="connsiteX10" fmla="*/ 7629525 w 9144000"/>
              <a:gd name="connsiteY10" fmla="*/ 981075 h 2466975"/>
              <a:gd name="connsiteX11" fmla="*/ 7915275 w 9144000"/>
              <a:gd name="connsiteY11" fmla="*/ 981075 h 2466975"/>
              <a:gd name="connsiteX12" fmla="*/ 7896225 w 9144000"/>
              <a:gd name="connsiteY12" fmla="*/ 1781175 h 2466975"/>
              <a:gd name="connsiteX13" fmla="*/ 7658100 w 9144000"/>
              <a:gd name="connsiteY13" fmla="*/ 2466975 h 2466975"/>
              <a:gd name="connsiteX14" fmla="*/ 9144000 w 9144000"/>
              <a:gd name="connsiteY14" fmla="*/ 2466975 h 2466975"/>
              <a:gd name="connsiteX0" fmla="*/ 0 w 9144000"/>
              <a:gd name="connsiteY0" fmla="*/ 2553469 h 2562994"/>
              <a:gd name="connsiteX1" fmla="*/ 6592062 w 9144000"/>
              <a:gd name="connsiteY1" fmla="*/ 2560785 h 2562994"/>
              <a:gd name="connsiteX2" fmla="*/ 6591300 w 9144000"/>
              <a:gd name="connsiteY2" fmla="*/ 2315344 h 2562994"/>
              <a:gd name="connsiteX3" fmla="*/ 6000750 w 9144000"/>
              <a:gd name="connsiteY3" fmla="*/ 1248544 h 2562994"/>
              <a:gd name="connsiteX4" fmla="*/ 6197726 w 9144000"/>
              <a:gd name="connsiteY4" fmla="*/ 1080065 h 2562994"/>
              <a:gd name="connsiteX5" fmla="*/ 6619875 w 9144000"/>
              <a:gd name="connsiteY5" fmla="*/ 1562869 h 2562994"/>
              <a:gd name="connsiteX6" fmla="*/ 6562725 w 9144000"/>
              <a:gd name="connsiteY6" fmla="*/ 96019 h 2562994"/>
              <a:gd name="connsiteX7" fmla="*/ 6838950 w 9144000"/>
              <a:gd name="connsiteY7" fmla="*/ 105544 h 2562994"/>
              <a:gd name="connsiteX8" fmla="*/ 6905625 w 9144000"/>
              <a:gd name="connsiteY8" fmla="*/ 1077094 h 2562994"/>
              <a:gd name="connsiteX9" fmla="*/ 7239000 w 9144000"/>
              <a:gd name="connsiteY9" fmla="*/ 1077094 h 2562994"/>
              <a:gd name="connsiteX10" fmla="*/ 7629525 w 9144000"/>
              <a:gd name="connsiteY10" fmla="*/ 1077094 h 2562994"/>
              <a:gd name="connsiteX11" fmla="*/ 7915275 w 9144000"/>
              <a:gd name="connsiteY11" fmla="*/ 1077094 h 2562994"/>
              <a:gd name="connsiteX12" fmla="*/ 7896225 w 9144000"/>
              <a:gd name="connsiteY12" fmla="*/ 1877194 h 2562994"/>
              <a:gd name="connsiteX13" fmla="*/ 7658100 w 9144000"/>
              <a:gd name="connsiteY13" fmla="*/ 2562994 h 2562994"/>
              <a:gd name="connsiteX14" fmla="*/ 9144000 w 9144000"/>
              <a:gd name="connsiteY14" fmla="*/ 2562994 h 2562994"/>
              <a:gd name="connsiteX0" fmla="*/ 0 w 9144000"/>
              <a:gd name="connsiteY0" fmla="*/ 2613374 h 2622899"/>
              <a:gd name="connsiteX1" fmla="*/ 6592062 w 9144000"/>
              <a:gd name="connsiteY1" fmla="*/ 2620690 h 2622899"/>
              <a:gd name="connsiteX2" fmla="*/ 6591300 w 9144000"/>
              <a:gd name="connsiteY2" fmla="*/ 2375249 h 2622899"/>
              <a:gd name="connsiteX3" fmla="*/ 6000750 w 9144000"/>
              <a:gd name="connsiteY3" fmla="*/ 1308449 h 2622899"/>
              <a:gd name="connsiteX4" fmla="*/ 6197726 w 9144000"/>
              <a:gd name="connsiteY4" fmla="*/ 1139970 h 2622899"/>
              <a:gd name="connsiteX5" fmla="*/ 6619875 w 9144000"/>
              <a:gd name="connsiteY5" fmla="*/ 1622774 h 2622899"/>
              <a:gd name="connsiteX6" fmla="*/ 6562725 w 9144000"/>
              <a:gd name="connsiteY6" fmla="*/ 155924 h 2622899"/>
              <a:gd name="connsiteX7" fmla="*/ 6838950 w 9144000"/>
              <a:gd name="connsiteY7" fmla="*/ 165449 h 2622899"/>
              <a:gd name="connsiteX8" fmla="*/ 6905625 w 9144000"/>
              <a:gd name="connsiteY8" fmla="*/ 1136999 h 2622899"/>
              <a:gd name="connsiteX9" fmla="*/ 7239000 w 9144000"/>
              <a:gd name="connsiteY9" fmla="*/ 1136999 h 2622899"/>
              <a:gd name="connsiteX10" fmla="*/ 7629525 w 9144000"/>
              <a:gd name="connsiteY10" fmla="*/ 1136999 h 2622899"/>
              <a:gd name="connsiteX11" fmla="*/ 7915275 w 9144000"/>
              <a:gd name="connsiteY11" fmla="*/ 1136999 h 2622899"/>
              <a:gd name="connsiteX12" fmla="*/ 7896225 w 9144000"/>
              <a:gd name="connsiteY12" fmla="*/ 1937099 h 2622899"/>
              <a:gd name="connsiteX13" fmla="*/ 7658100 w 9144000"/>
              <a:gd name="connsiteY13" fmla="*/ 2622899 h 2622899"/>
              <a:gd name="connsiteX14" fmla="*/ 9144000 w 9144000"/>
              <a:gd name="connsiteY14" fmla="*/ 2622899 h 2622899"/>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9525 w 9144000"/>
              <a:gd name="connsiteY10" fmla="*/ 1149134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96225 w 9144000"/>
              <a:gd name="connsiteY12" fmla="*/ 1949234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15275 w 9144000"/>
              <a:gd name="connsiteY11" fmla="*/ 1149134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922590 w 9144000"/>
              <a:gd name="connsiteY11" fmla="*/ 1167422 h 2635034"/>
              <a:gd name="connsiteX12" fmla="*/ 7877937 w 9144000"/>
              <a:gd name="connsiteY12" fmla="*/ 1945576 h 2635034"/>
              <a:gd name="connsiteX13" fmla="*/ 7658100 w 9144000"/>
              <a:gd name="connsiteY13" fmla="*/ 2635034 h 2635034"/>
              <a:gd name="connsiteX14" fmla="*/ 9144000 w 9144000"/>
              <a:gd name="connsiteY14"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625868 w 9144000"/>
              <a:gd name="connsiteY10" fmla="*/ 1178395 h 2635034"/>
              <a:gd name="connsiteX11" fmla="*/ 7732165 w 9144000"/>
              <a:gd name="connsiteY11" fmla="*/ 854927 h 2635034"/>
              <a:gd name="connsiteX12" fmla="*/ 7922590 w 9144000"/>
              <a:gd name="connsiteY12" fmla="*/ 1167422 h 2635034"/>
              <a:gd name="connsiteX13" fmla="*/ 7877937 w 9144000"/>
              <a:gd name="connsiteY13" fmla="*/ 1945576 h 2635034"/>
              <a:gd name="connsiteX14" fmla="*/ 7658100 w 9144000"/>
              <a:gd name="connsiteY14" fmla="*/ 2635034 h 2635034"/>
              <a:gd name="connsiteX15" fmla="*/ 9144000 w 9144000"/>
              <a:gd name="connsiteY15"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239000 w 9144000"/>
              <a:gd name="connsiteY9" fmla="*/ 1149134 h 2635034"/>
              <a:gd name="connsiteX10" fmla="*/ 7399324 w 9144000"/>
              <a:gd name="connsiteY10" fmla="*/ 792748 h 2635034"/>
              <a:gd name="connsiteX11" fmla="*/ 7625868 w 9144000"/>
              <a:gd name="connsiteY11" fmla="*/ 1178395 h 2635034"/>
              <a:gd name="connsiteX12" fmla="*/ 7732165 w 9144000"/>
              <a:gd name="connsiteY12" fmla="*/ 854927 h 2635034"/>
              <a:gd name="connsiteX13" fmla="*/ 7922590 w 9144000"/>
              <a:gd name="connsiteY13" fmla="*/ 1167422 h 2635034"/>
              <a:gd name="connsiteX14" fmla="*/ 7877937 w 9144000"/>
              <a:gd name="connsiteY14" fmla="*/ 1945576 h 2635034"/>
              <a:gd name="connsiteX15" fmla="*/ 7658100 w 9144000"/>
              <a:gd name="connsiteY15" fmla="*/ 2635034 h 2635034"/>
              <a:gd name="connsiteX16" fmla="*/ 9144000 w 9144000"/>
              <a:gd name="connsiteY16"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39000 w 9144000"/>
              <a:gd name="connsiteY10" fmla="*/ 1149134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5868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56449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32165 w 9144000"/>
              <a:gd name="connsiteY13" fmla="*/ 85492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399324 w 9144000"/>
              <a:gd name="connsiteY11" fmla="*/ 792748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40879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5 w 9144000"/>
              <a:gd name="connsiteY9" fmla="*/ 796405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21270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88427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106715 w 9144000"/>
              <a:gd name="connsiteY9" fmla="*/ 730568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877937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658100 w 9144000"/>
              <a:gd name="connsiteY16" fmla="*/ 2635034 h 2635034"/>
              <a:gd name="connsiteX17" fmla="*/ 9144000 w 9144000"/>
              <a:gd name="connsiteY17"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83804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658100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144000"/>
              <a:gd name="connsiteY0" fmla="*/ 2625509 h 2635034"/>
              <a:gd name="connsiteX1" fmla="*/ 6592062 w 9144000"/>
              <a:gd name="connsiteY1" fmla="*/ 2632825 h 2635034"/>
              <a:gd name="connsiteX2" fmla="*/ 6591300 w 9144000"/>
              <a:gd name="connsiteY2" fmla="*/ 2387384 h 2635034"/>
              <a:gd name="connsiteX3" fmla="*/ 6000750 w 9144000"/>
              <a:gd name="connsiteY3" fmla="*/ 1320584 h 2635034"/>
              <a:gd name="connsiteX4" fmla="*/ 6197726 w 9144000"/>
              <a:gd name="connsiteY4" fmla="*/ 1152105 h 2635034"/>
              <a:gd name="connsiteX5" fmla="*/ 6619875 w 9144000"/>
              <a:gd name="connsiteY5" fmla="*/ 1634909 h 2635034"/>
              <a:gd name="connsiteX6" fmla="*/ 6562725 w 9144000"/>
              <a:gd name="connsiteY6" fmla="*/ 168059 h 2635034"/>
              <a:gd name="connsiteX7" fmla="*/ 6838950 w 9144000"/>
              <a:gd name="connsiteY7" fmla="*/ 177584 h 2635034"/>
              <a:gd name="connsiteX8" fmla="*/ 6905625 w 9144000"/>
              <a:gd name="connsiteY8" fmla="*/ 1149134 h 2635034"/>
              <a:gd name="connsiteX9" fmla="*/ 7092084 w 9144000"/>
              <a:gd name="connsiteY9" fmla="*/ 723252 h 2635034"/>
              <a:gd name="connsiteX10" fmla="*/ 7260945 w 9144000"/>
              <a:gd name="connsiteY10" fmla="*/ 1152791 h 2635034"/>
              <a:gd name="connsiteX11" fmla="*/ 7446873 w 9144000"/>
              <a:gd name="connsiteY11" fmla="*/ 763487 h 2635034"/>
              <a:gd name="connsiteX12" fmla="*/ 7622210 w 9144000"/>
              <a:gd name="connsiteY12" fmla="*/ 1178395 h 2635034"/>
              <a:gd name="connsiteX13" fmla="*/ 7776056 w 9144000"/>
              <a:gd name="connsiteY13" fmla="*/ 840297 h 2635034"/>
              <a:gd name="connsiteX14" fmla="*/ 7922590 w 9144000"/>
              <a:gd name="connsiteY14" fmla="*/ 1167422 h 2635034"/>
              <a:gd name="connsiteX15" fmla="*/ 7914513 w 9144000"/>
              <a:gd name="connsiteY15" fmla="*/ 1945576 h 2635034"/>
              <a:gd name="connsiteX16" fmla="*/ 7798002 w 9144000"/>
              <a:gd name="connsiteY16" fmla="*/ 2317968 h 2635034"/>
              <a:gd name="connsiteX17" fmla="*/ 7723937 w 9144000"/>
              <a:gd name="connsiteY17" fmla="*/ 2635034 h 2635034"/>
              <a:gd name="connsiteX18" fmla="*/ 9144000 w 9144000"/>
              <a:gd name="connsiteY18" fmla="*/ 2635034 h 2635034"/>
              <a:gd name="connsiteX0" fmla="*/ 0 w 9982200"/>
              <a:gd name="connsiteY0" fmla="*/ 2625509 h 2635034"/>
              <a:gd name="connsiteX1" fmla="*/ 6592062 w 9982200"/>
              <a:gd name="connsiteY1" fmla="*/ 2632825 h 2635034"/>
              <a:gd name="connsiteX2" fmla="*/ 6591300 w 9982200"/>
              <a:gd name="connsiteY2" fmla="*/ 2387384 h 2635034"/>
              <a:gd name="connsiteX3" fmla="*/ 6000750 w 9982200"/>
              <a:gd name="connsiteY3" fmla="*/ 1320584 h 2635034"/>
              <a:gd name="connsiteX4" fmla="*/ 6197726 w 9982200"/>
              <a:gd name="connsiteY4" fmla="*/ 1152105 h 2635034"/>
              <a:gd name="connsiteX5" fmla="*/ 6619875 w 9982200"/>
              <a:gd name="connsiteY5" fmla="*/ 1634909 h 2635034"/>
              <a:gd name="connsiteX6" fmla="*/ 6562725 w 9982200"/>
              <a:gd name="connsiteY6" fmla="*/ 168059 h 2635034"/>
              <a:gd name="connsiteX7" fmla="*/ 6838950 w 9982200"/>
              <a:gd name="connsiteY7" fmla="*/ 177584 h 2635034"/>
              <a:gd name="connsiteX8" fmla="*/ 6905625 w 9982200"/>
              <a:gd name="connsiteY8" fmla="*/ 1149134 h 2635034"/>
              <a:gd name="connsiteX9" fmla="*/ 7092084 w 9982200"/>
              <a:gd name="connsiteY9" fmla="*/ 723252 h 2635034"/>
              <a:gd name="connsiteX10" fmla="*/ 7260945 w 9982200"/>
              <a:gd name="connsiteY10" fmla="*/ 1152791 h 2635034"/>
              <a:gd name="connsiteX11" fmla="*/ 7446873 w 9982200"/>
              <a:gd name="connsiteY11" fmla="*/ 763487 h 2635034"/>
              <a:gd name="connsiteX12" fmla="*/ 7622210 w 9982200"/>
              <a:gd name="connsiteY12" fmla="*/ 1178395 h 2635034"/>
              <a:gd name="connsiteX13" fmla="*/ 7776056 w 9982200"/>
              <a:gd name="connsiteY13" fmla="*/ 840297 h 2635034"/>
              <a:gd name="connsiteX14" fmla="*/ 7922590 w 9982200"/>
              <a:gd name="connsiteY14" fmla="*/ 1167422 h 2635034"/>
              <a:gd name="connsiteX15" fmla="*/ 7914513 w 9982200"/>
              <a:gd name="connsiteY15" fmla="*/ 1945576 h 2635034"/>
              <a:gd name="connsiteX16" fmla="*/ 7798002 w 9982200"/>
              <a:gd name="connsiteY16" fmla="*/ 2317968 h 2635034"/>
              <a:gd name="connsiteX17" fmla="*/ 7723937 w 9982200"/>
              <a:gd name="connsiteY17" fmla="*/ 2635034 h 2635034"/>
              <a:gd name="connsiteX18" fmla="*/ 9982200 w 9982200"/>
              <a:gd name="connsiteY18" fmla="*/ 2635034 h 2635034"/>
              <a:gd name="connsiteX0" fmla="*/ 0 w 12220575"/>
              <a:gd name="connsiteY0" fmla="*/ 2615984 h 2635034"/>
              <a:gd name="connsiteX1" fmla="*/ 8830437 w 12220575"/>
              <a:gd name="connsiteY1" fmla="*/ 2632825 h 2635034"/>
              <a:gd name="connsiteX2" fmla="*/ 8829675 w 12220575"/>
              <a:gd name="connsiteY2" fmla="*/ 2387384 h 2635034"/>
              <a:gd name="connsiteX3" fmla="*/ 8239125 w 12220575"/>
              <a:gd name="connsiteY3" fmla="*/ 1320584 h 2635034"/>
              <a:gd name="connsiteX4" fmla="*/ 8436101 w 12220575"/>
              <a:gd name="connsiteY4" fmla="*/ 1152105 h 2635034"/>
              <a:gd name="connsiteX5" fmla="*/ 8858250 w 12220575"/>
              <a:gd name="connsiteY5" fmla="*/ 1634909 h 2635034"/>
              <a:gd name="connsiteX6" fmla="*/ 8801100 w 12220575"/>
              <a:gd name="connsiteY6" fmla="*/ 168059 h 2635034"/>
              <a:gd name="connsiteX7" fmla="*/ 9077325 w 12220575"/>
              <a:gd name="connsiteY7" fmla="*/ 177584 h 2635034"/>
              <a:gd name="connsiteX8" fmla="*/ 9144000 w 12220575"/>
              <a:gd name="connsiteY8" fmla="*/ 1149134 h 2635034"/>
              <a:gd name="connsiteX9" fmla="*/ 9330459 w 12220575"/>
              <a:gd name="connsiteY9" fmla="*/ 723252 h 2635034"/>
              <a:gd name="connsiteX10" fmla="*/ 9499320 w 12220575"/>
              <a:gd name="connsiteY10" fmla="*/ 1152791 h 2635034"/>
              <a:gd name="connsiteX11" fmla="*/ 9685248 w 12220575"/>
              <a:gd name="connsiteY11" fmla="*/ 763487 h 2635034"/>
              <a:gd name="connsiteX12" fmla="*/ 9860585 w 12220575"/>
              <a:gd name="connsiteY12" fmla="*/ 1178395 h 2635034"/>
              <a:gd name="connsiteX13" fmla="*/ 10014431 w 12220575"/>
              <a:gd name="connsiteY13" fmla="*/ 840297 h 2635034"/>
              <a:gd name="connsiteX14" fmla="*/ 10160965 w 12220575"/>
              <a:gd name="connsiteY14" fmla="*/ 1167422 h 2635034"/>
              <a:gd name="connsiteX15" fmla="*/ 10152888 w 12220575"/>
              <a:gd name="connsiteY15" fmla="*/ 1945576 h 2635034"/>
              <a:gd name="connsiteX16" fmla="*/ 10036377 w 12220575"/>
              <a:gd name="connsiteY16" fmla="*/ 2317968 h 2635034"/>
              <a:gd name="connsiteX17" fmla="*/ 9962312 w 12220575"/>
              <a:gd name="connsiteY17" fmla="*/ 2635034 h 2635034"/>
              <a:gd name="connsiteX18" fmla="*/ 12220575 w 12220575"/>
              <a:gd name="connsiteY18" fmla="*/ 2635034 h 2635034"/>
              <a:gd name="connsiteX0" fmla="*/ 0 w 12153900"/>
              <a:gd name="connsiteY0" fmla="*/ 2615984 h 2635034"/>
              <a:gd name="connsiteX1" fmla="*/ 8763762 w 12153900"/>
              <a:gd name="connsiteY1" fmla="*/ 2632825 h 2635034"/>
              <a:gd name="connsiteX2" fmla="*/ 8763000 w 12153900"/>
              <a:gd name="connsiteY2" fmla="*/ 2387384 h 2635034"/>
              <a:gd name="connsiteX3" fmla="*/ 8172450 w 12153900"/>
              <a:gd name="connsiteY3" fmla="*/ 1320584 h 2635034"/>
              <a:gd name="connsiteX4" fmla="*/ 8369426 w 12153900"/>
              <a:gd name="connsiteY4" fmla="*/ 1152105 h 2635034"/>
              <a:gd name="connsiteX5" fmla="*/ 8791575 w 12153900"/>
              <a:gd name="connsiteY5" fmla="*/ 1634909 h 2635034"/>
              <a:gd name="connsiteX6" fmla="*/ 8734425 w 12153900"/>
              <a:gd name="connsiteY6" fmla="*/ 168059 h 2635034"/>
              <a:gd name="connsiteX7" fmla="*/ 9010650 w 12153900"/>
              <a:gd name="connsiteY7" fmla="*/ 177584 h 2635034"/>
              <a:gd name="connsiteX8" fmla="*/ 9077325 w 12153900"/>
              <a:gd name="connsiteY8" fmla="*/ 1149134 h 2635034"/>
              <a:gd name="connsiteX9" fmla="*/ 9263784 w 12153900"/>
              <a:gd name="connsiteY9" fmla="*/ 723252 h 2635034"/>
              <a:gd name="connsiteX10" fmla="*/ 9432645 w 12153900"/>
              <a:gd name="connsiteY10" fmla="*/ 1152791 h 2635034"/>
              <a:gd name="connsiteX11" fmla="*/ 9618573 w 12153900"/>
              <a:gd name="connsiteY11" fmla="*/ 763487 h 2635034"/>
              <a:gd name="connsiteX12" fmla="*/ 9793910 w 12153900"/>
              <a:gd name="connsiteY12" fmla="*/ 1178395 h 2635034"/>
              <a:gd name="connsiteX13" fmla="*/ 9947756 w 12153900"/>
              <a:gd name="connsiteY13" fmla="*/ 840297 h 2635034"/>
              <a:gd name="connsiteX14" fmla="*/ 10094290 w 12153900"/>
              <a:gd name="connsiteY14" fmla="*/ 1167422 h 2635034"/>
              <a:gd name="connsiteX15" fmla="*/ 10086213 w 12153900"/>
              <a:gd name="connsiteY15" fmla="*/ 1945576 h 2635034"/>
              <a:gd name="connsiteX16" fmla="*/ 9969702 w 12153900"/>
              <a:gd name="connsiteY16" fmla="*/ 2317968 h 2635034"/>
              <a:gd name="connsiteX17" fmla="*/ 9895637 w 12153900"/>
              <a:gd name="connsiteY17" fmla="*/ 2635034 h 2635034"/>
              <a:gd name="connsiteX18" fmla="*/ 12153900 w 12153900"/>
              <a:gd name="connsiteY18" fmla="*/ 2635034 h 2635034"/>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Lst>
            <a:rect l="l" t="t" r="r" b="b"/>
            <a:pathLst>
              <a:path w="12153900" h="2635034">
                <a:moveTo>
                  <a:pt x="0" y="2615984"/>
                </a:moveTo>
                <a:lnTo>
                  <a:pt x="8763762" y="2632825"/>
                </a:lnTo>
                <a:cubicBezTo>
                  <a:pt x="8819592" y="2637574"/>
                  <a:pt x="8831529" y="2455787"/>
                  <a:pt x="8763000" y="2387384"/>
                </a:cubicBezTo>
                <a:cubicBezTo>
                  <a:pt x="8427160" y="2024470"/>
                  <a:pt x="8486344" y="1782254"/>
                  <a:pt x="8172450" y="1320584"/>
                </a:cubicBezTo>
                <a:cubicBezTo>
                  <a:pt x="7992591" y="1069504"/>
                  <a:pt x="8236712" y="1013193"/>
                  <a:pt x="8369426" y="1152105"/>
                </a:cubicBezTo>
                <a:cubicBezTo>
                  <a:pt x="8468689" y="1271587"/>
                  <a:pt x="8633790" y="1380096"/>
                  <a:pt x="8791575" y="1634909"/>
                </a:cubicBezTo>
                <a:lnTo>
                  <a:pt x="8734425" y="168059"/>
                </a:lnTo>
                <a:cubicBezTo>
                  <a:pt x="8724087" y="-51879"/>
                  <a:pt x="8999042" y="-63335"/>
                  <a:pt x="9010650" y="177584"/>
                </a:cubicBezTo>
                <a:lnTo>
                  <a:pt x="9077325" y="1149134"/>
                </a:lnTo>
                <a:cubicBezTo>
                  <a:pt x="9059774" y="1014527"/>
                  <a:pt x="9105809" y="723252"/>
                  <a:pt x="9263784" y="723252"/>
                </a:cubicBezTo>
                <a:cubicBezTo>
                  <a:pt x="9451019" y="730567"/>
                  <a:pt x="9431427" y="1003438"/>
                  <a:pt x="9432645" y="1152791"/>
                </a:cubicBezTo>
                <a:cubicBezTo>
                  <a:pt x="9445434" y="965376"/>
                  <a:pt x="9477286" y="758611"/>
                  <a:pt x="9618573" y="763487"/>
                </a:cubicBezTo>
                <a:cubicBezTo>
                  <a:pt x="9785465" y="761048"/>
                  <a:pt x="9789642" y="977838"/>
                  <a:pt x="9793910" y="1178395"/>
                </a:cubicBezTo>
                <a:cubicBezTo>
                  <a:pt x="9791980" y="1019633"/>
                  <a:pt x="9792232" y="838468"/>
                  <a:pt x="9947756" y="840297"/>
                </a:cubicBezTo>
                <a:cubicBezTo>
                  <a:pt x="10059388" y="849440"/>
                  <a:pt x="10069995" y="985647"/>
                  <a:pt x="10094290" y="1167422"/>
                </a:cubicBezTo>
                <a:cubicBezTo>
                  <a:pt x="10120859" y="1474356"/>
                  <a:pt x="10114508" y="1624012"/>
                  <a:pt x="10086213" y="1945576"/>
                </a:cubicBezTo>
                <a:cubicBezTo>
                  <a:pt x="10065448" y="2148306"/>
                  <a:pt x="10012438" y="2203058"/>
                  <a:pt x="9969702" y="2317968"/>
                </a:cubicBezTo>
                <a:cubicBezTo>
                  <a:pt x="9897706" y="2425562"/>
                  <a:pt x="9876129" y="2424913"/>
                  <a:pt x="9895637" y="2635034"/>
                </a:cubicBezTo>
                <a:lnTo>
                  <a:pt x="12153900" y="2635034"/>
                </a:lnTo>
              </a:path>
            </a:pathLst>
          </a:custGeom>
          <a:ln w="50800">
            <a:solidFill>
              <a:srgbClr val="4371C2"/>
            </a:solidFill>
          </a:ln>
        </p:spPr>
        <p:style>
          <a:lnRef idx="1">
            <a:schemeClr val="accent1"/>
          </a:lnRef>
          <a:fillRef idx="0">
            <a:schemeClr val="accent1"/>
          </a:fillRef>
          <a:effectRef idx="0">
            <a:schemeClr val="accent1"/>
          </a:effectRef>
          <a:fontRef idx="minor">
            <a:schemeClr val="tx1"/>
          </a:fontRef>
        </p:style>
        <p:txBody>
          <a:bodyPr rtlCol="0" anchor="ctr"/>
          <a:lstStyle/>
          <a:p>
            <a:pPr algn="ctr" defTabSz="685800"/>
            <a:endParaRPr lang="ko-KR" altLang="en-US" sz="2026">
              <a:solidFill>
                <a:prstClr val="black"/>
              </a:solidFill>
              <a:latin typeface="Arial"/>
            </a:endParaRPr>
          </a:p>
        </p:txBody>
      </p:sp>
      <p:grpSp>
        <p:nvGrpSpPr>
          <p:cNvPr id="9" name="Group 8">
            <a:extLst>
              <a:ext uri="{FF2B5EF4-FFF2-40B4-BE49-F238E27FC236}">
                <a16:creationId xmlns:a16="http://schemas.microsoft.com/office/drawing/2014/main" id="{D1C79E60-ED14-43D0-A143-CBBCEEF7439F}"/>
              </a:ext>
            </a:extLst>
          </p:cNvPr>
          <p:cNvGrpSpPr/>
          <p:nvPr/>
        </p:nvGrpSpPr>
        <p:grpSpPr>
          <a:xfrm>
            <a:off x="5817510" y="4475679"/>
            <a:ext cx="1706918" cy="991802"/>
            <a:chOff x="5680238" y="2623616"/>
            <a:chExt cx="2068326" cy="1201798"/>
          </a:xfrm>
          <a:solidFill>
            <a:schemeClr val="accent2"/>
          </a:solidFill>
        </p:grpSpPr>
        <p:sp>
          <p:nvSpPr>
            <p:cNvPr id="10" name="Right Arrow 7">
              <a:extLst>
                <a:ext uri="{FF2B5EF4-FFF2-40B4-BE49-F238E27FC236}">
                  <a16:creationId xmlns:a16="http://schemas.microsoft.com/office/drawing/2014/main" id="{C66949BE-DF4B-49E1-BF02-F09D52DA61BF}"/>
                </a:ext>
              </a:extLst>
            </p:cNvPr>
            <p:cNvSpPr/>
            <p:nvPr/>
          </p:nvSpPr>
          <p:spPr>
            <a:xfrm rot="16200000">
              <a:off x="6357325" y="2797138"/>
              <a:ext cx="687659" cy="340616"/>
            </a:xfrm>
            <a:prstGeom prst="rightArrow">
              <a:avLst/>
            </a:prstGeom>
            <a:solidFill>
              <a:schemeClr val="accent3"/>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1" name="Right Arrow 16">
              <a:extLst>
                <a:ext uri="{FF2B5EF4-FFF2-40B4-BE49-F238E27FC236}">
                  <a16:creationId xmlns:a16="http://schemas.microsoft.com/office/drawing/2014/main" id="{94E6D0CE-B5E1-4B94-B546-55319A8C2A3C}"/>
                </a:ext>
              </a:extLst>
            </p:cNvPr>
            <p:cNvSpPr/>
            <p:nvPr/>
          </p:nvSpPr>
          <p:spPr>
            <a:xfrm rot="18900000">
              <a:off x="6873272" y="2992605"/>
              <a:ext cx="687659" cy="340616"/>
            </a:xfrm>
            <a:prstGeom prst="rightArrow">
              <a:avLst/>
            </a:prstGeom>
            <a:solidFill>
              <a:schemeClr val="accent4"/>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2" name="Right Arrow 17">
              <a:extLst>
                <a:ext uri="{FF2B5EF4-FFF2-40B4-BE49-F238E27FC236}">
                  <a16:creationId xmlns:a16="http://schemas.microsoft.com/office/drawing/2014/main" id="{956824E3-FE26-4824-8661-79BFFE9BC81B}"/>
                </a:ext>
              </a:extLst>
            </p:cNvPr>
            <p:cNvSpPr/>
            <p:nvPr/>
          </p:nvSpPr>
          <p:spPr>
            <a:xfrm>
              <a:off x="7060905" y="3484798"/>
              <a:ext cx="687659" cy="340616"/>
            </a:xfrm>
            <a:prstGeom prst="rightArrow">
              <a:avLst/>
            </a:prstGeom>
            <a:solidFill>
              <a:schemeClr val="accent5"/>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3" name="Right Arrow 18">
              <a:extLst>
                <a:ext uri="{FF2B5EF4-FFF2-40B4-BE49-F238E27FC236}">
                  <a16:creationId xmlns:a16="http://schemas.microsoft.com/office/drawing/2014/main" id="{CB9F5A5B-1B45-47AE-8CA6-28EF26DA1B2B}"/>
                </a:ext>
              </a:extLst>
            </p:cNvPr>
            <p:cNvSpPr/>
            <p:nvPr/>
          </p:nvSpPr>
          <p:spPr>
            <a:xfrm rot="2700000" flipH="1">
              <a:off x="5838096" y="2992605"/>
              <a:ext cx="687659" cy="340616"/>
            </a:xfrm>
            <a:prstGeom prst="rightArrow">
              <a:avLst/>
            </a:prstGeom>
            <a:solidFill>
              <a:schemeClr val="accent2"/>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4" name="Right Arrow 19">
              <a:extLst>
                <a:ext uri="{FF2B5EF4-FFF2-40B4-BE49-F238E27FC236}">
                  <a16:creationId xmlns:a16="http://schemas.microsoft.com/office/drawing/2014/main" id="{E4D25887-73C9-41A7-90A8-F31D1267D6D0}"/>
                </a:ext>
              </a:extLst>
            </p:cNvPr>
            <p:cNvSpPr/>
            <p:nvPr/>
          </p:nvSpPr>
          <p:spPr>
            <a:xfrm flipH="1">
              <a:off x="5680238" y="3484798"/>
              <a:ext cx="687659" cy="340616"/>
            </a:xfrm>
            <a:prstGeom prst="rightArrow">
              <a:avLst/>
            </a:prstGeom>
            <a:solidFill>
              <a:schemeClr val="accent1"/>
            </a:solidFill>
            <a:ln w="50800">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white"/>
                </a:solidFill>
                <a:latin typeface="Arial"/>
              </a:endParaRPr>
            </a:p>
          </p:txBody>
        </p:sp>
      </p:grpSp>
      <p:sp>
        <p:nvSpPr>
          <p:cNvPr id="27" name="TextBox 26">
            <a:extLst>
              <a:ext uri="{FF2B5EF4-FFF2-40B4-BE49-F238E27FC236}">
                <a16:creationId xmlns:a16="http://schemas.microsoft.com/office/drawing/2014/main" id="{88404C37-4350-4D57-9912-DBC9017FEA09}"/>
              </a:ext>
            </a:extLst>
          </p:cNvPr>
          <p:cNvSpPr txBox="1"/>
          <p:nvPr/>
        </p:nvSpPr>
        <p:spPr>
          <a:xfrm>
            <a:off x="1199921" y="1693583"/>
            <a:ext cx="7123100" cy="1107996"/>
          </a:xfrm>
          <a:prstGeom prst="rect">
            <a:avLst/>
          </a:prstGeom>
          <a:noFill/>
        </p:spPr>
        <p:txBody>
          <a:bodyPr wrap="square" lIns="81000" rIns="81000" rtlCol="0">
            <a:spAutoFit/>
          </a:bodyPr>
          <a:lstStyle/>
          <a:p>
            <a:pPr algn="just" defTabSz="685800"/>
            <a:r>
              <a:rPr lang="en-US" altLang="ko-KR" sz="2200" b="1">
                <a:solidFill>
                  <a:schemeClr val="accent1">
                    <a:lumMod val="50000"/>
                  </a:schemeClr>
                </a:solidFill>
                <a:latin typeface="Arial" panose="020B0604020202020204" pitchFamily="34" charset="0"/>
                <a:cs typeface="Arial" panose="020B0604020202020204" pitchFamily="34" charset="0"/>
              </a:rPr>
              <a:t>Bài đánh giá được thiết kế để đánh giá 1 hoặc 1 số CLO; mỗi CLO có thể được đánh giá bằng nhiều bài đánh giá</a:t>
            </a:r>
            <a:endParaRPr lang="ko-KR" altLang="en-US" sz="2200" b="1">
              <a:solidFill>
                <a:schemeClr val="accent1">
                  <a:lumMod val="50000"/>
                </a:schemeClr>
              </a:solidFill>
              <a:latin typeface="Arial" panose="020B0604020202020204" pitchFamily="34" charset="0"/>
              <a:cs typeface="Arial" panose="020B0604020202020204" pitchFamily="34" charset="0"/>
            </a:endParaRPr>
          </a:p>
        </p:txBody>
      </p:sp>
      <p:sp>
        <p:nvSpPr>
          <p:cNvPr id="41" name="Oval 21">
            <a:extLst>
              <a:ext uri="{FF2B5EF4-FFF2-40B4-BE49-F238E27FC236}">
                <a16:creationId xmlns:a16="http://schemas.microsoft.com/office/drawing/2014/main" id="{F7F59AE6-75A4-4330-9D38-9DCB0E4E461B}"/>
              </a:ext>
            </a:extLst>
          </p:cNvPr>
          <p:cNvSpPr>
            <a:spLocks noChangeAspect="1"/>
          </p:cNvSpPr>
          <p:nvPr/>
        </p:nvSpPr>
        <p:spPr>
          <a:xfrm>
            <a:off x="778819" y="3735065"/>
            <a:ext cx="277262" cy="24300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43" name="Rectangle 5">
            <a:extLst>
              <a:ext uri="{FF2B5EF4-FFF2-40B4-BE49-F238E27FC236}">
                <a16:creationId xmlns:a16="http://schemas.microsoft.com/office/drawing/2014/main" id="{C33C3D02-53CB-4936-BC1F-C3636C620D31}"/>
              </a:ext>
            </a:extLst>
          </p:cNvPr>
          <p:cNvSpPr>
            <a:spLocks noChangeAspect="1"/>
          </p:cNvSpPr>
          <p:nvPr/>
        </p:nvSpPr>
        <p:spPr>
          <a:xfrm>
            <a:off x="814132" y="3189198"/>
            <a:ext cx="200960" cy="200810"/>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black"/>
              </a:solidFill>
              <a:latin typeface="Arial"/>
            </a:endParaRPr>
          </a:p>
        </p:txBody>
      </p:sp>
      <p:sp>
        <p:nvSpPr>
          <p:cNvPr id="48" name="Freeform: Shape 47">
            <a:extLst>
              <a:ext uri="{FF2B5EF4-FFF2-40B4-BE49-F238E27FC236}">
                <a16:creationId xmlns:a16="http://schemas.microsoft.com/office/drawing/2014/main" id="{21363CDB-300C-452C-BBA5-646BAF4D985D}"/>
              </a:ext>
            </a:extLst>
          </p:cNvPr>
          <p:cNvSpPr/>
          <p:nvPr/>
        </p:nvSpPr>
        <p:spPr>
          <a:xfrm rot="5400000">
            <a:off x="821115" y="4907205"/>
            <a:ext cx="186994" cy="187270"/>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49" name="Frame 1">
            <a:extLst>
              <a:ext uri="{FF2B5EF4-FFF2-40B4-BE49-F238E27FC236}">
                <a16:creationId xmlns:a16="http://schemas.microsoft.com/office/drawing/2014/main" id="{8578CB0F-C039-4873-ADDE-29F22D2B3046}"/>
              </a:ext>
            </a:extLst>
          </p:cNvPr>
          <p:cNvSpPr/>
          <p:nvPr/>
        </p:nvSpPr>
        <p:spPr>
          <a:xfrm>
            <a:off x="820978" y="1845911"/>
            <a:ext cx="194765" cy="26315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black"/>
              </a:solidFill>
              <a:latin typeface="Arial"/>
            </a:endParaRPr>
          </a:p>
        </p:txBody>
      </p:sp>
      <p:sp>
        <p:nvSpPr>
          <p:cNvPr id="50" name="Trapezoid 24">
            <a:extLst>
              <a:ext uri="{FF2B5EF4-FFF2-40B4-BE49-F238E27FC236}">
                <a16:creationId xmlns:a16="http://schemas.microsoft.com/office/drawing/2014/main" id="{796F7967-2886-4396-B358-087847F77410}"/>
              </a:ext>
            </a:extLst>
          </p:cNvPr>
          <p:cNvSpPr>
            <a:spLocks noChangeAspect="1"/>
          </p:cNvSpPr>
          <p:nvPr/>
        </p:nvSpPr>
        <p:spPr>
          <a:xfrm rot="8369018">
            <a:off x="7413305" y="4428921"/>
            <a:ext cx="398077" cy="401869"/>
          </a:xfrm>
          <a:custGeom>
            <a:avLst/>
            <a:gdLst/>
            <a:ahLst/>
            <a:cxnLst/>
            <a:rect l="l" t="t" r="r" b="b"/>
            <a:pathLst>
              <a:path w="4411086" h="4453092">
                <a:moveTo>
                  <a:pt x="3095887" y="1153910"/>
                </a:moveTo>
                <a:cubicBezTo>
                  <a:pt x="3119009" y="1174647"/>
                  <a:pt x="3146597" y="1191685"/>
                  <a:pt x="3177861" y="1203446"/>
                </a:cubicBezTo>
                <a:cubicBezTo>
                  <a:pt x="3302917" y="1250492"/>
                  <a:pt x="3439398" y="1195315"/>
                  <a:pt x="3482703" y="1080205"/>
                </a:cubicBezTo>
                <a:cubicBezTo>
                  <a:pt x="3526008" y="965093"/>
                  <a:pt x="3459737" y="833641"/>
                  <a:pt x="3334683" y="786595"/>
                </a:cubicBezTo>
                <a:cubicBezTo>
                  <a:pt x="3209628" y="739549"/>
                  <a:pt x="3073147" y="794724"/>
                  <a:pt x="3029841" y="909836"/>
                </a:cubicBezTo>
                <a:cubicBezTo>
                  <a:pt x="2997363" y="996169"/>
                  <a:pt x="3026521" y="1091695"/>
                  <a:pt x="3095887" y="1153910"/>
                </a:cubicBezTo>
                <a:close/>
                <a:moveTo>
                  <a:pt x="3521423" y="1860548"/>
                </a:moveTo>
                <a:cubicBezTo>
                  <a:pt x="3544546" y="1881285"/>
                  <a:pt x="3572135" y="1898322"/>
                  <a:pt x="3603399" y="1910084"/>
                </a:cubicBezTo>
                <a:cubicBezTo>
                  <a:pt x="3728453" y="1957130"/>
                  <a:pt x="3864935" y="1901953"/>
                  <a:pt x="3908240" y="1786842"/>
                </a:cubicBezTo>
                <a:cubicBezTo>
                  <a:pt x="3951546" y="1671732"/>
                  <a:pt x="3885275" y="1540278"/>
                  <a:pt x="3760220" y="1493232"/>
                </a:cubicBezTo>
                <a:cubicBezTo>
                  <a:pt x="3635166" y="1446186"/>
                  <a:pt x="3498684" y="1501363"/>
                  <a:pt x="3455379" y="1616474"/>
                </a:cubicBezTo>
                <a:cubicBezTo>
                  <a:pt x="3422900" y="1702807"/>
                  <a:pt x="3452057" y="1798333"/>
                  <a:pt x="3521423" y="1860548"/>
                </a:cubicBezTo>
                <a:close/>
                <a:moveTo>
                  <a:pt x="3507502" y="2659088"/>
                </a:moveTo>
                <a:cubicBezTo>
                  <a:pt x="3530625" y="2679826"/>
                  <a:pt x="3558214" y="2696863"/>
                  <a:pt x="3589478" y="2708624"/>
                </a:cubicBezTo>
                <a:cubicBezTo>
                  <a:pt x="3714532" y="2755670"/>
                  <a:pt x="3851014" y="2700494"/>
                  <a:pt x="3894319" y="2585383"/>
                </a:cubicBezTo>
                <a:cubicBezTo>
                  <a:pt x="3937624" y="2470273"/>
                  <a:pt x="3871353" y="2338820"/>
                  <a:pt x="3746299" y="2291774"/>
                </a:cubicBezTo>
                <a:cubicBezTo>
                  <a:pt x="3621245" y="2244728"/>
                  <a:pt x="3484763" y="2299905"/>
                  <a:pt x="3441458" y="2415014"/>
                </a:cubicBezTo>
                <a:cubicBezTo>
                  <a:pt x="3408979" y="2501348"/>
                  <a:pt x="3438136" y="2596873"/>
                  <a:pt x="3507502" y="2659088"/>
                </a:cubicBezTo>
                <a:close/>
                <a:moveTo>
                  <a:pt x="2750047" y="3029987"/>
                </a:moveTo>
                <a:cubicBezTo>
                  <a:pt x="2773168" y="3050726"/>
                  <a:pt x="2800759" y="3067763"/>
                  <a:pt x="2832021" y="3079524"/>
                </a:cubicBezTo>
                <a:cubicBezTo>
                  <a:pt x="2957076" y="3126570"/>
                  <a:pt x="3093558" y="3071393"/>
                  <a:pt x="3136863" y="2956283"/>
                </a:cubicBezTo>
                <a:cubicBezTo>
                  <a:pt x="3180168" y="2841172"/>
                  <a:pt x="3113897" y="2709719"/>
                  <a:pt x="2988843" y="2662673"/>
                </a:cubicBezTo>
                <a:cubicBezTo>
                  <a:pt x="2863789" y="2615627"/>
                  <a:pt x="2727307" y="2670804"/>
                  <a:pt x="2684001" y="2785914"/>
                </a:cubicBezTo>
                <a:cubicBezTo>
                  <a:pt x="2651523" y="2872247"/>
                  <a:pt x="2680681" y="2967773"/>
                  <a:pt x="2750047" y="3029987"/>
                </a:cubicBezTo>
                <a:close/>
                <a:moveTo>
                  <a:pt x="1666926" y="2573567"/>
                </a:moveTo>
                <a:lnTo>
                  <a:pt x="1775047" y="423729"/>
                </a:lnTo>
                <a:lnTo>
                  <a:pt x="1991290" y="423729"/>
                </a:lnTo>
                <a:lnTo>
                  <a:pt x="2099411" y="2573567"/>
                </a:lnTo>
                <a:close/>
                <a:moveTo>
                  <a:pt x="1154974" y="2568578"/>
                </a:moveTo>
                <a:cubicBezTo>
                  <a:pt x="1178096" y="2589317"/>
                  <a:pt x="1205685" y="2606354"/>
                  <a:pt x="1236949" y="2618115"/>
                </a:cubicBezTo>
                <a:cubicBezTo>
                  <a:pt x="1362003" y="2665161"/>
                  <a:pt x="1498485" y="2609985"/>
                  <a:pt x="1541790" y="2494874"/>
                </a:cubicBezTo>
                <a:cubicBezTo>
                  <a:pt x="1585096" y="2379763"/>
                  <a:pt x="1518825" y="2248310"/>
                  <a:pt x="1393770" y="2201264"/>
                </a:cubicBezTo>
                <a:cubicBezTo>
                  <a:pt x="1268716" y="2154218"/>
                  <a:pt x="1132234" y="2209394"/>
                  <a:pt x="1088929" y="2324505"/>
                </a:cubicBezTo>
                <a:cubicBezTo>
                  <a:pt x="1056450" y="2410839"/>
                  <a:pt x="1085608" y="2506364"/>
                  <a:pt x="1154974" y="2568578"/>
                </a:cubicBezTo>
                <a:close/>
                <a:moveTo>
                  <a:pt x="1811301" y="3132571"/>
                </a:moveTo>
                <a:lnTo>
                  <a:pt x="1704026" y="2663196"/>
                </a:lnTo>
                <a:lnTo>
                  <a:pt x="2117930" y="2682436"/>
                </a:lnTo>
                <a:lnTo>
                  <a:pt x="1967575" y="3139835"/>
                </a:lnTo>
                <a:close/>
                <a:moveTo>
                  <a:pt x="474734" y="2026084"/>
                </a:moveTo>
                <a:cubicBezTo>
                  <a:pt x="497856" y="2046823"/>
                  <a:pt x="525445" y="2063859"/>
                  <a:pt x="556709" y="2075621"/>
                </a:cubicBezTo>
                <a:cubicBezTo>
                  <a:pt x="681763" y="2122667"/>
                  <a:pt x="818245" y="2067490"/>
                  <a:pt x="861550" y="1952380"/>
                </a:cubicBezTo>
                <a:cubicBezTo>
                  <a:pt x="904855" y="1837269"/>
                  <a:pt x="838584" y="1705816"/>
                  <a:pt x="713530" y="1658770"/>
                </a:cubicBezTo>
                <a:cubicBezTo>
                  <a:pt x="588476" y="1611724"/>
                  <a:pt x="451994" y="1666900"/>
                  <a:pt x="408689" y="1782011"/>
                </a:cubicBezTo>
                <a:cubicBezTo>
                  <a:pt x="376210" y="1868344"/>
                  <a:pt x="405367" y="1963870"/>
                  <a:pt x="474734" y="2026084"/>
                </a:cubicBezTo>
                <a:close/>
                <a:moveTo>
                  <a:pt x="470005" y="2517620"/>
                </a:moveTo>
                <a:cubicBezTo>
                  <a:pt x="142796" y="2243059"/>
                  <a:pt x="-69074" y="1913805"/>
                  <a:pt x="20698" y="1573981"/>
                </a:cubicBezTo>
                <a:cubicBezTo>
                  <a:pt x="290062" y="677171"/>
                  <a:pt x="1131284" y="1373424"/>
                  <a:pt x="1417683" y="1157395"/>
                </a:cubicBezTo>
                <a:cubicBezTo>
                  <a:pt x="1704082" y="941367"/>
                  <a:pt x="795764" y="512391"/>
                  <a:pt x="1486994" y="164947"/>
                </a:cubicBezTo>
                <a:cubicBezTo>
                  <a:pt x="1963635" y="-91969"/>
                  <a:pt x="2301495" y="-33140"/>
                  <a:pt x="2924035" y="233397"/>
                </a:cubicBezTo>
                <a:cubicBezTo>
                  <a:pt x="3546575" y="499935"/>
                  <a:pt x="4682373" y="1460700"/>
                  <a:pt x="4352060" y="2410274"/>
                </a:cubicBezTo>
                <a:cubicBezTo>
                  <a:pt x="4055563" y="3262631"/>
                  <a:pt x="2903863" y="3342769"/>
                  <a:pt x="2149143" y="3248705"/>
                </a:cubicBezTo>
                <a:cubicBezTo>
                  <a:pt x="2120485" y="3221681"/>
                  <a:pt x="2088781" y="3200633"/>
                  <a:pt x="2056697" y="3184977"/>
                </a:cubicBezTo>
                <a:lnTo>
                  <a:pt x="2029525" y="3174239"/>
                </a:lnTo>
                <a:lnTo>
                  <a:pt x="2074465" y="2961096"/>
                </a:lnTo>
                <a:cubicBezTo>
                  <a:pt x="2174448" y="2968058"/>
                  <a:pt x="2268303" y="2914369"/>
                  <a:pt x="2302852" y="2822534"/>
                </a:cubicBezTo>
                <a:cubicBezTo>
                  <a:pt x="2344980" y="2710550"/>
                  <a:pt x="2283405" y="2583099"/>
                  <a:pt x="2164586" y="2533664"/>
                </a:cubicBezTo>
                <a:lnTo>
                  <a:pt x="2177079" y="2474412"/>
                </a:lnTo>
                <a:lnTo>
                  <a:pt x="2181423" y="2474420"/>
                </a:lnTo>
                <a:lnTo>
                  <a:pt x="2180348" y="2458905"/>
                </a:lnTo>
                <a:lnTo>
                  <a:pt x="2183345" y="2444691"/>
                </a:lnTo>
                <a:lnTo>
                  <a:pt x="2179364" y="2444684"/>
                </a:lnTo>
                <a:lnTo>
                  <a:pt x="2069296" y="855315"/>
                </a:lnTo>
                <a:cubicBezTo>
                  <a:pt x="2264713" y="815272"/>
                  <a:pt x="2400776" y="670372"/>
                  <a:pt x="2376696" y="524656"/>
                </a:cubicBezTo>
                <a:cubicBezTo>
                  <a:pt x="2351678" y="373263"/>
                  <a:pt x="2163271" y="278317"/>
                  <a:pt x="1955875" y="312591"/>
                </a:cubicBezTo>
                <a:cubicBezTo>
                  <a:pt x="1748480" y="346862"/>
                  <a:pt x="1600634" y="497374"/>
                  <a:pt x="1625652" y="648768"/>
                </a:cubicBezTo>
                <a:cubicBezTo>
                  <a:pt x="1635034" y="705540"/>
                  <a:pt x="1667392" y="754373"/>
                  <a:pt x="1715112" y="791433"/>
                </a:cubicBezTo>
                <a:lnTo>
                  <a:pt x="1728511" y="799403"/>
                </a:lnTo>
                <a:lnTo>
                  <a:pt x="1608970" y="2443607"/>
                </a:lnTo>
                <a:lnTo>
                  <a:pt x="1608731" y="2443607"/>
                </a:lnTo>
                <a:lnTo>
                  <a:pt x="1608909" y="2444461"/>
                </a:lnTo>
                <a:lnTo>
                  <a:pt x="1606809" y="2473335"/>
                </a:lnTo>
                <a:lnTo>
                  <a:pt x="1614885" y="2473351"/>
                </a:lnTo>
                <a:lnTo>
                  <a:pt x="1760460" y="3176931"/>
                </a:lnTo>
                <a:cubicBezTo>
                  <a:pt x="1363839" y="3071567"/>
                  <a:pt x="842276" y="2829991"/>
                  <a:pt x="470005" y="2517620"/>
                </a:cubicBezTo>
                <a:close/>
                <a:moveTo>
                  <a:pt x="1703651" y="4144665"/>
                </a:moveTo>
                <a:cubicBezTo>
                  <a:pt x="1692426" y="4135382"/>
                  <a:pt x="1682479" y="4126471"/>
                  <a:pt x="1673433" y="4117764"/>
                </a:cubicBezTo>
                <a:cubicBezTo>
                  <a:pt x="1630012" y="4075967"/>
                  <a:pt x="1607344" y="4038835"/>
                  <a:pt x="1563711" y="3987474"/>
                </a:cubicBezTo>
                <a:cubicBezTo>
                  <a:pt x="1428119" y="3754817"/>
                  <a:pt x="1459551" y="3514918"/>
                  <a:pt x="1577437" y="3369529"/>
                </a:cubicBezTo>
                <a:cubicBezTo>
                  <a:pt x="1695323" y="3224139"/>
                  <a:pt x="1812160" y="3189516"/>
                  <a:pt x="1943877" y="3254126"/>
                </a:cubicBezTo>
                <a:cubicBezTo>
                  <a:pt x="2075594" y="3318736"/>
                  <a:pt x="2201944" y="3486346"/>
                  <a:pt x="2150195" y="3720844"/>
                </a:cubicBezTo>
                <a:cubicBezTo>
                  <a:pt x="2053054" y="4010881"/>
                  <a:pt x="2046121" y="3999957"/>
                  <a:pt x="2256634" y="4453092"/>
                </a:cubicBezTo>
                <a:cubicBezTo>
                  <a:pt x="1923422" y="4292924"/>
                  <a:pt x="1782225" y="4209649"/>
                  <a:pt x="1703651" y="4144665"/>
                </a:cubicBezTo>
                <a:close/>
              </a:path>
            </a:pathLst>
          </a:custGeom>
          <a:solidFill>
            <a:schemeClr val="accent4"/>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1" name="Oval 21">
            <a:extLst>
              <a:ext uri="{FF2B5EF4-FFF2-40B4-BE49-F238E27FC236}">
                <a16:creationId xmlns:a16="http://schemas.microsoft.com/office/drawing/2014/main" id="{FC4FC6BE-3F27-473A-A5A1-A090D068689A}"/>
              </a:ext>
            </a:extLst>
          </p:cNvPr>
          <p:cNvSpPr>
            <a:spLocks noChangeAspect="1"/>
          </p:cNvSpPr>
          <p:nvPr/>
        </p:nvSpPr>
        <p:spPr>
          <a:xfrm>
            <a:off x="6452196" y="4046886"/>
            <a:ext cx="412441" cy="361475"/>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52" name="Rectangle 5">
            <a:extLst>
              <a:ext uri="{FF2B5EF4-FFF2-40B4-BE49-F238E27FC236}">
                <a16:creationId xmlns:a16="http://schemas.microsoft.com/office/drawing/2014/main" id="{730FA73A-7ACA-4384-982C-DC15F2B981D3}"/>
              </a:ext>
            </a:extLst>
          </p:cNvPr>
          <p:cNvSpPr>
            <a:spLocks noChangeAspect="1"/>
          </p:cNvSpPr>
          <p:nvPr/>
        </p:nvSpPr>
        <p:spPr>
          <a:xfrm>
            <a:off x="5638921" y="4423639"/>
            <a:ext cx="298938" cy="298716"/>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black"/>
              </a:solidFill>
              <a:latin typeface="Arial"/>
            </a:endParaRPr>
          </a:p>
        </p:txBody>
      </p:sp>
      <p:sp>
        <p:nvSpPr>
          <p:cNvPr id="53" name="Freeform: Shape 52">
            <a:extLst>
              <a:ext uri="{FF2B5EF4-FFF2-40B4-BE49-F238E27FC236}">
                <a16:creationId xmlns:a16="http://schemas.microsoft.com/office/drawing/2014/main" id="{DC2F8A97-84EB-4CCF-94A9-551F01B2FE7E}"/>
              </a:ext>
            </a:extLst>
          </p:cNvPr>
          <p:cNvSpPr/>
          <p:nvPr/>
        </p:nvSpPr>
        <p:spPr>
          <a:xfrm rot="5400000">
            <a:off x="7702105" y="5225886"/>
            <a:ext cx="278163" cy="278573"/>
          </a:xfrm>
          <a:custGeom>
            <a:avLst/>
            <a:gdLst>
              <a:gd name="connsiteX0" fmla="*/ 42 w 721442"/>
              <a:gd name="connsiteY0" fmla="*/ 522852 h 722507"/>
              <a:gd name="connsiteX1" fmla="*/ 5857 w 721442"/>
              <a:gd name="connsiteY1" fmla="*/ 47329 h 722507"/>
              <a:gd name="connsiteX2" fmla="*/ 53185 w 721442"/>
              <a:gd name="connsiteY2" fmla="*/ 0 h 722507"/>
              <a:gd name="connsiteX3" fmla="*/ 102932 w 721442"/>
              <a:gd name="connsiteY3" fmla="*/ 0 h 722507"/>
              <a:gd name="connsiteX4" fmla="*/ 150260 w 721442"/>
              <a:gd name="connsiteY4" fmla="*/ 47329 h 722507"/>
              <a:gd name="connsiteX5" fmla="*/ 148891 w 721442"/>
              <a:gd name="connsiteY5" fmla="*/ 154199 h 722507"/>
              <a:gd name="connsiteX6" fmla="*/ 148407 w 721442"/>
              <a:gd name="connsiteY6" fmla="*/ 182723 h 722507"/>
              <a:gd name="connsiteX7" fmla="*/ 331751 w 721442"/>
              <a:gd name="connsiteY7" fmla="*/ 177508 h 722507"/>
              <a:gd name="connsiteX8" fmla="*/ 527686 w 721442"/>
              <a:gd name="connsiteY8" fmla="*/ 167574 h 722507"/>
              <a:gd name="connsiteX9" fmla="*/ 467883 w 721442"/>
              <a:gd name="connsiteY9" fmla="*/ 53046 h 722507"/>
              <a:gd name="connsiteX10" fmla="*/ 721421 w 721442"/>
              <a:gd name="connsiteY10" fmla="*/ 129085 h 722507"/>
              <a:gd name="connsiteX11" fmla="*/ 547357 w 721442"/>
              <a:gd name="connsiteY11" fmla="*/ 287593 h 722507"/>
              <a:gd name="connsiteX12" fmla="*/ 146593 w 721442"/>
              <a:gd name="connsiteY12" fmla="*/ 294469 h 722507"/>
              <a:gd name="connsiteX13" fmla="*/ 146309 w 721442"/>
              <a:gd name="connsiteY13" fmla="*/ 312824 h 722507"/>
              <a:gd name="connsiteX14" fmla="*/ 145796 w 721442"/>
              <a:gd name="connsiteY14" fmla="*/ 388895 h 722507"/>
              <a:gd name="connsiteX15" fmla="*/ 145887 w 721442"/>
              <a:gd name="connsiteY15" fmla="*/ 417641 h 722507"/>
              <a:gd name="connsiteX16" fmla="*/ 564076 w 721442"/>
              <a:gd name="connsiteY16" fmla="*/ 417641 h 722507"/>
              <a:gd name="connsiteX17" fmla="*/ 719692 w 721442"/>
              <a:gd name="connsiteY17" fmla="*/ 543229 h 722507"/>
              <a:gd name="connsiteX18" fmla="*/ 631765 w 721442"/>
              <a:gd name="connsiteY18" fmla="*/ 586638 h 722507"/>
              <a:gd name="connsiteX19" fmla="*/ 452578 w 721442"/>
              <a:gd name="connsiteY19" fmla="*/ 524866 h 722507"/>
              <a:gd name="connsiteX20" fmla="*/ 234716 w 721442"/>
              <a:gd name="connsiteY20" fmla="*/ 528410 h 722507"/>
              <a:gd name="connsiteX21" fmla="*/ 147934 w 721442"/>
              <a:gd name="connsiteY21" fmla="*/ 529997 h 722507"/>
              <a:gd name="connsiteX22" fmla="*/ 149842 w 721442"/>
              <a:gd name="connsiteY22" fmla="*/ 554392 h 722507"/>
              <a:gd name="connsiteX23" fmla="*/ 210351 w 721442"/>
              <a:gd name="connsiteY23" fmla="*/ 722507 h 722507"/>
              <a:gd name="connsiteX24" fmla="*/ 42 w 721442"/>
              <a:gd name="connsiteY24" fmla="*/ 522852 h 722507"/>
            </a:gdLst>
            <a:ahLst/>
            <a:cxnLst>
              <a:cxn ang="0">
                <a:pos x="connsiteX0" y="connsiteY0"/>
              </a:cxn>
              <a:cxn ang="0">
                <a:pos x="connsiteX1" y="connsiteY1"/>
              </a:cxn>
              <a:cxn ang="0">
                <a:pos x="connsiteX2" y="connsiteY2"/>
              </a:cxn>
              <a:cxn ang="0">
                <a:pos x="connsiteX3" y="connsiteY3"/>
              </a:cxn>
              <a:cxn ang="0">
                <a:pos x="connsiteX4" y="connsiteY4"/>
              </a:cxn>
              <a:cxn ang="0">
                <a:pos x="connsiteX5" y="connsiteY5"/>
              </a:cxn>
              <a:cxn ang="0">
                <a:pos x="connsiteX6" y="connsiteY6"/>
              </a:cxn>
              <a:cxn ang="0">
                <a:pos x="connsiteX7" y="connsiteY7"/>
              </a:cxn>
              <a:cxn ang="0">
                <a:pos x="connsiteX8" y="connsiteY8"/>
              </a:cxn>
              <a:cxn ang="0">
                <a:pos x="connsiteX9" y="connsiteY9"/>
              </a:cxn>
              <a:cxn ang="0">
                <a:pos x="connsiteX10" y="connsiteY10"/>
              </a:cxn>
              <a:cxn ang="0">
                <a:pos x="connsiteX11" y="connsiteY11"/>
              </a:cxn>
              <a:cxn ang="0">
                <a:pos x="connsiteX12" y="connsiteY12"/>
              </a:cxn>
              <a:cxn ang="0">
                <a:pos x="connsiteX13" y="connsiteY13"/>
              </a:cxn>
              <a:cxn ang="0">
                <a:pos x="connsiteX14" y="connsiteY14"/>
              </a:cxn>
              <a:cxn ang="0">
                <a:pos x="connsiteX15" y="connsiteY15"/>
              </a:cxn>
              <a:cxn ang="0">
                <a:pos x="connsiteX16" y="connsiteY16"/>
              </a:cxn>
              <a:cxn ang="0">
                <a:pos x="connsiteX17" y="connsiteY17"/>
              </a:cxn>
              <a:cxn ang="0">
                <a:pos x="connsiteX18" y="connsiteY18"/>
              </a:cxn>
              <a:cxn ang="0">
                <a:pos x="connsiteX19" y="connsiteY19"/>
              </a:cxn>
              <a:cxn ang="0">
                <a:pos x="connsiteX20" y="connsiteY20"/>
              </a:cxn>
              <a:cxn ang="0">
                <a:pos x="connsiteX21" y="connsiteY21"/>
              </a:cxn>
              <a:cxn ang="0">
                <a:pos x="connsiteX22" y="connsiteY22"/>
              </a:cxn>
              <a:cxn ang="0">
                <a:pos x="connsiteX23" y="connsiteY23"/>
              </a:cxn>
              <a:cxn ang="0">
                <a:pos x="connsiteX24" y="connsiteY24"/>
              </a:cxn>
            </a:cxnLst>
            <a:rect l="l" t="t" r="r" b="b"/>
            <a:pathLst>
              <a:path w="721442" h="722507">
                <a:moveTo>
                  <a:pt x="42" y="522852"/>
                </a:moveTo>
                <a:cubicBezTo>
                  <a:pt x="-605" y="350129"/>
                  <a:pt x="6503" y="220051"/>
                  <a:pt x="5857" y="47329"/>
                </a:cubicBezTo>
                <a:cubicBezTo>
                  <a:pt x="5857" y="21190"/>
                  <a:pt x="27046" y="0"/>
                  <a:pt x="53185" y="0"/>
                </a:cubicBezTo>
                <a:lnTo>
                  <a:pt x="102932" y="0"/>
                </a:lnTo>
                <a:cubicBezTo>
                  <a:pt x="129071" y="0"/>
                  <a:pt x="150260" y="21190"/>
                  <a:pt x="150260" y="47329"/>
                </a:cubicBezTo>
                <a:cubicBezTo>
                  <a:pt x="149853" y="88041"/>
                  <a:pt x="149377" y="122989"/>
                  <a:pt x="148891" y="154199"/>
                </a:cubicBezTo>
                <a:lnTo>
                  <a:pt x="148407" y="182723"/>
                </a:lnTo>
                <a:lnTo>
                  <a:pt x="331751" y="177508"/>
                </a:lnTo>
                <a:cubicBezTo>
                  <a:pt x="397063" y="175650"/>
                  <a:pt x="462374" y="173066"/>
                  <a:pt x="527686" y="167574"/>
                </a:cubicBezTo>
                <a:cubicBezTo>
                  <a:pt x="642817" y="145134"/>
                  <a:pt x="586782" y="11119"/>
                  <a:pt x="467883" y="53046"/>
                </a:cubicBezTo>
                <a:cubicBezTo>
                  <a:pt x="570547" y="-49115"/>
                  <a:pt x="723145" y="18126"/>
                  <a:pt x="721421" y="129085"/>
                </a:cubicBezTo>
                <a:cubicBezTo>
                  <a:pt x="720775" y="181200"/>
                  <a:pt x="734474" y="263637"/>
                  <a:pt x="547357" y="287593"/>
                </a:cubicBezTo>
                <a:lnTo>
                  <a:pt x="146593" y="294469"/>
                </a:lnTo>
                <a:lnTo>
                  <a:pt x="146309" y="312824"/>
                </a:lnTo>
                <a:cubicBezTo>
                  <a:pt x="146013" y="337190"/>
                  <a:pt x="145822" y="361872"/>
                  <a:pt x="145796" y="388895"/>
                </a:cubicBezTo>
                <a:lnTo>
                  <a:pt x="145887" y="417641"/>
                </a:lnTo>
                <a:lnTo>
                  <a:pt x="564076" y="417641"/>
                </a:lnTo>
                <a:cubicBezTo>
                  <a:pt x="676720" y="420465"/>
                  <a:pt x="718804" y="471343"/>
                  <a:pt x="719692" y="543229"/>
                </a:cubicBezTo>
                <a:cubicBezTo>
                  <a:pt x="721183" y="582376"/>
                  <a:pt x="690900" y="608290"/>
                  <a:pt x="631765" y="586638"/>
                </a:cubicBezTo>
                <a:cubicBezTo>
                  <a:pt x="553530" y="556303"/>
                  <a:pt x="540205" y="522675"/>
                  <a:pt x="452578" y="524866"/>
                </a:cubicBezTo>
                <a:cubicBezTo>
                  <a:pt x="380525" y="525785"/>
                  <a:pt x="322260" y="526811"/>
                  <a:pt x="234716" y="528410"/>
                </a:cubicBezTo>
                <a:lnTo>
                  <a:pt x="147934" y="529997"/>
                </a:lnTo>
                <a:lnTo>
                  <a:pt x="149842" y="554392"/>
                </a:lnTo>
                <a:cubicBezTo>
                  <a:pt x="166488" y="646104"/>
                  <a:pt x="240698" y="721838"/>
                  <a:pt x="210351" y="722507"/>
                </a:cubicBezTo>
                <a:cubicBezTo>
                  <a:pt x="126033" y="702477"/>
                  <a:pt x="1009" y="637864"/>
                  <a:pt x="42" y="522852"/>
                </a:cubicBezTo>
                <a:close/>
              </a:path>
            </a:pathLst>
          </a:custGeom>
          <a:solidFill>
            <a:schemeClr val="accent5"/>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54" name="Frame 1">
            <a:extLst>
              <a:ext uri="{FF2B5EF4-FFF2-40B4-BE49-F238E27FC236}">
                <a16:creationId xmlns:a16="http://schemas.microsoft.com/office/drawing/2014/main" id="{2ED52C47-3E1D-443E-8946-AF5195DEE41E}"/>
              </a:ext>
            </a:extLst>
          </p:cNvPr>
          <p:cNvSpPr/>
          <p:nvPr/>
        </p:nvSpPr>
        <p:spPr>
          <a:xfrm>
            <a:off x="5350318" y="5125323"/>
            <a:ext cx="289723" cy="39145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black"/>
              </a:solidFill>
              <a:latin typeface="Arial"/>
            </a:endParaRPr>
          </a:p>
        </p:txBody>
      </p:sp>
      <p:sp>
        <p:nvSpPr>
          <p:cNvPr id="15" name="Title 1">
            <a:extLst>
              <a:ext uri="{FF2B5EF4-FFF2-40B4-BE49-F238E27FC236}">
                <a16:creationId xmlns:a16="http://schemas.microsoft.com/office/drawing/2014/main" id="{231FFBA3-286C-4313-F2DA-D66497EAF75D}"/>
              </a:ext>
            </a:extLst>
          </p:cNvPr>
          <p:cNvSpPr txBox="1">
            <a:spLocks/>
          </p:cNvSpPr>
          <p:nvPr/>
        </p:nvSpPr>
        <p:spPr>
          <a:xfrm>
            <a:off x="166687" y="320379"/>
            <a:ext cx="8839200" cy="617173"/>
          </a:xfrm>
          <a:prstGeom prst="rect">
            <a:avLst/>
          </a:prstGeom>
        </p:spPr>
        <p:txBody>
          <a:bodyPr/>
          <a:lstStyle>
            <a:lvl1pPr algn="ctr" defTabSz="914378" rtl="0" eaLnBrk="1" latinLnBrk="0" hangingPunct="1">
              <a:spcBef>
                <a:spcPct val="0"/>
              </a:spcBef>
              <a:buNone/>
              <a:defRPr sz="2800" b="1" i="0" u="none" kern="1200">
                <a:solidFill>
                  <a:schemeClr val="accent6">
                    <a:lumMod val="50000"/>
                  </a:schemeClr>
                </a:solidFill>
                <a:effectLst>
                  <a:outerShdw blurRad="38100" dist="38100" dir="2700000" algn="tl">
                    <a:srgbClr val="000000">
                      <a:alpha val="43137"/>
                    </a:srgbClr>
                  </a:outerShdw>
                </a:effectLst>
                <a:latin typeface="UTM Swiss Condensed" pitchFamily="2" charset="-93"/>
                <a:ea typeface="+mj-ea"/>
                <a:cs typeface="Arial" pitchFamily="34" charset="0"/>
              </a:defRPr>
            </a:lvl1pPr>
          </a:lstStyle>
          <a:p>
            <a:r>
              <a:rPr lang="en-US">
                <a:latin typeface="Arial" panose="020B0604020202020204" pitchFamily="34" charset="0"/>
              </a:rPr>
              <a:t>ĐÁNH GIÁ THEO CHUẨN ĐẦU RA</a:t>
            </a:r>
          </a:p>
        </p:txBody>
      </p:sp>
      <p:sp>
        <p:nvSpPr>
          <p:cNvPr id="16" name="TextBox 15">
            <a:extLst>
              <a:ext uri="{FF2B5EF4-FFF2-40B4-BE49-F238E27FC236}">
                <a16:creationId xmlns:a16="http://schemas.microsoft.com/office/drawing/2014/main" id="{143C598E-0004-3752-189B-C76010701E47}"/>
              </a:ext>
            </a:extLst>
          </p:cNvPr>
          <p:cNvSpPr txBox="1"/>
          <p:nvPr/>
        </p:nvSpPr>
        <p:spPr>
          <a:xfrm>
            <a:off x="1295755" y="2724705"/>
            <a:ext cx="7123100" cy="1107996"/>
          </a:xfrm>
          <a:prstGeom prst="rect">
            <a:avLst/>
          </a:prstGeom>
          <a:noFill/>
        </p:spPr>
        <p:txBody>
          <a:bodyPr wrap="square" lIns="81000" rIns="81000" rtlCol="0">
            <a:spAutoFit/>
          </a:bodyPr>
          <a:lstStyle/>
          <a:p>
            <a:pPr algn="just" defTabSz="685800"/>
            <a:r>
              <a:rPr lang="en-US" altLang="ko-KR" sz="2200" b="1">
                <a:solidFill>
                  <a:schemeClr val="accent1">
                    <a:lumMod val="50000"/>
                  </a:schemeClr>
                </a:solidFill>
                <a:latin typeface="Arial" panose="020B0604020202020204" pitchFamily="34" charset="0"/>
                <a:cs typeface="Arial" panose="020B0604020202020204" pitchFamily="34" charset="0"/>
              </a:rPr>
              <a:t>Xây dựng PP ĐG và công cụ ĐG phù hợp cho từng CĐR (kiến thức, kĩ năng, thái độ) và phù hợp với từng học phần (lý thuyết, thực hành, đồ án, dự án).</a:t>
            </a:r>
            <a:endParaRPr lang="ko-KR" altLang="en-US" sz="2200" b="1">
              <a:solidFill>
                <a:schemeClr val="accent1">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268367225"/>
      </p:ext>
    </p:extLst>
  </p:cSld>
  <p:clrMapOvr>
    <a:masterClrMapping/>
  </p:clrMapOvr>
  <p:transition>
    <p:fade/>
  </p:transition>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27"/>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4"/>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6"/>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4" grpId="0" animBg="1"/>
      <p:bldP spid="27" grpId="0"/>
      <p:bldP spid="16" grpId="0"/>
    </p:bldLst>
  </p:timing>
</p:sld>
</file>

<file path=ppt/slides/slide5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E92501F-4DD6-A950-203C-0EC019C879C3}"/>
              </a:ext>
            </a:extLst>
          </p:cNvPr>
          <p:cNvSpPr>
            <a:spLocks noGrp="1"/>
          </p:cNvSpPr>
          <p:nvPr>
            <p:ph type="title"/>
          </p:nvPr>
        </p:nvSpPr>
        <p:spPr/>
        <p:txBody>
          <a:bodyPr/>
          <a:lstStyle/>
          <a:p>
            <a:r>
              <a:rPr lang="en-VN"/>
              <a:t>BƯỚC 1: THIẾT KẾ CÁC BÀI ĐG THEO NHÓM CÁC CĐR </a:t>
            </a:r>
          </a:p>
        </p:txBody>
      </p:sp>
      <p:pic>
        <p:nvPicPr>
          <p:cNvPr id="8" name="Picture 7" descr="A table with numbers and symbols&#10;&#10;Description automatically generated">
            <a:extLst>
              <a:ext uri="{FF2B5EF4-FFF2-40B4-BE49-F238E27FC236}">
                <a16:creationId xmlns:a16="http://schemas.microsoft.com/office/drawing/2014/main" id="{C13DAC46-AD3F-9604-D370-0D0FFA0C2D70}"/>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6223269" y="2505306"/>
            <a:ext cx="2920731" cy="1847388"/>
          </a:xfrm>
          <a:prstGeom prst="rect">
            <a:avLst/>
          </a:prstGeom>
        </p:spPr>
      </p:pic>
      <p:pic>
        <p:nvPicPr>
          <p:cNvPr id="11" name="Picture 10" descr="A screenshot of a document&#10;&#10;Description automatically generated">
            <a:extLst>
              <a:ext uri="{FF2B5EF4-FFF2-40B4-BE49-F238E27FC236}">
                <a16:creationId xmlns:a16="http://schemas.microsoft.com/office/drawing/2014/main" id="{E5713860-90AD-91B8-0B8D-DC3EAEA1BB9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48683" y="835431"/>
            <a:ext cx="6207836" cy="5681748"/>
          </a:xfrm>
          <a:prstGeom prst="rect">
            <a:avLst/>
          </a:prstGeom>
        </p:spPr>
      </p:pic>
    </p:spTree>
    <p:extLst>
      <p:ext uri="{BB962C8B-B14F-4D97-AF65-F5344CB8AC3E}">
        <p14:creationId xmlns:p14="http://schemas.microsoft.com/office/powerpoint/2010/main" val="332188560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BC200B1-82E7-23DC-1BBA-EAB5FE46E87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3D7BC12-C61C-4332-BBCD-7E2CE34A5525}"/>
              </a:ext>
            </a:extLst>
          </p:cNvPr>
          <p:cNvSpPr>
            <a:spLocks noGrp="1"/>
          </p:cNvSpPr>
          <p:nvPr>
            <p:ph type="title"/>
          </p:nvPr>
        </p:nvSpPr>
        <p:spPr/>
        <p:txBody>
          <a:bodyPr/>
          <a:lstStyle/>
          <a:p>
            <a:r>
              <a:rPr lang="en-VN"/>
              <a:t>BÀI ĐÁNH GIÁ A1.1 CỦA HỌC PHẦN (TNKQ)</a:t>
            </a:r>
          </a:p>
        </p:txBody>
      </p:sp>
      <p:sp>
        <p:nvSpPr>
          <p:cNvPr id="8" name="Content Placeholder 7">
            <a:extLst>
              <a:ext uri="{FF2B5EF4-FFF2-40B4-BE49-F238E27FC236}">
                <a16:creationId xmlns:a16="http://schemas.microsoft.com/office/drawing/2014/main" id="{BE07C083-6A4F-BBC1-F6C2-9FD917458C1A}"/>
              </a:ext>
            </a:extLst>
          </p:cNvPr>
          <p:cNvSpPr>
            <a:spLocks noGrp="1"/>
          </p:cNvSpPr>
          <p:nvPr>
            <p:ph idx="1"/>
          </p:nvPr>
        </p:nvSpPr>
        <p:spPr>
          <a:xfrm>
            <a:off x="523164" y="822278"/>
            <a:ext cx="8367028" cy="1336983"/>
          </a:xfrm>
        </p:spPr>
        <p:txBody>
          <a:bodyPr>
            <a:noAutofit/>
          </a:bodyPr>
          <a:lstStyle/>
          <a:p>
            <a:pPr marL="0" indent="0" algn="l">
              <a:buNone/>
            </a:pPr>
            <a:r>
              <a:rPr lang="vi-VN" b="1" i="1" kern="100">
                <a:effectLst/>
                <a:latin typeface="Arial" panose="020B0604020202020204" pitchFamily="34" charset="0"/>
                <a:ea typeface="Calibri" panose="020F0502020204030204" pitchFamily="34" charset="0"/>
              </a:rPr>
              <a:t>Ma trận đánh giá bài đánh giá A1.1 (CLO 1.1.2.1)</a:t>
            </a:r>
            <a:endParaRPr lang="en-VN">
              <a:latin typeface="Arial" panose="020B0604020202020204" pitchFamily="34" charset="0"/>
            </a:endParaRPr>
          </a:p>
        </p:txBody>
      </p:sp>
      <p:pic>
        <p:nvPicPr>
          <p:cNvPr id="4" name="Picture 3" descr="A screenshot of a table&#10;&#10;Description automatically generated">
            <a:extLst>
              <a:ext uri="{FF2B5EF4-FFF2-40B4-BE49-F238E27FC236}">
                <a16:creationId xmlns:a16="http://schemas.microsoft.com/office/drawing/2014/main" id="{C250257F-E313-41BE-2034-64FBD78E6BB7}"/>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505921" y="1355320"/>
            <a:ext cx="8114915" cy="5211733"/>
          </a:xfrm>
          <a:prstGeom prst="rect">
            <a:avLst/>
          </a:prstGeom>
        </p:spPr>
      </p:pic>
    </p:spTree>
    <p:extLst>
      <p:ext uri="{BB962C8B-B14F-4D97-AF65-F5344CB8AC3E}">
        <p14:creationId xmlns:p14="http://schemas.microsoft.com/office/powerpoint/2010/main" val="12495764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B2BA2D79-AE16-9348-0BB5-51CA930B647E}"/>
              </a:ext>
            </a:extLst>
          </p:cNvPr>
          <p:cNvSpPr>
            <a:spLocks noGrp="1"/>
          </p:cNvSpPr>
          <p:nvPr>
            <p:ph type="title"/>
          </p:nvPr>
        </p:nvSpPr>
        <p:spPr/>
        <p:txBody>
          <a:bodyPr/>
          <a:lstStyle/>
          <a:p>
            <a:r>
              <a:rPr lang="en-VN"/>
              <a:t>BÀI ĐÁNH GIÁ A1.2 (SẢN PHẨM HOẠT ĐỘNG NHÓM)</a:t>
            </a:r>
          </a:p>
        </p:txBody>
      </p:sp>
      <p:sp>
        <p:nvSpPr>
          <p:cNvPr id="3" name="Content Placeholder 7">
            <a:extLst>
              <a:ext uri="{FF2B5EF4-FFF2-40B4-BE49-F238E27FC236}">
                <a16:creationId xmlns:a16="http://schemas.microsoft.com/office/drawing/2014/main" id="{7F23177E-B6EF-3D5E-7CBC-665074749EEA}"/>
              </a:ext>
            </a:extLst>
          </p:cNvPr>
          <p:cNvSpPr>
            <a:spLocks noGrp="1"/>
          </p:cNvSpPr>
          <p:nvPr>
            <p:ph idx="1"/>
          </p:nvPr>
        </p:nvSpPr>
        <p:spPr>
          <a:xfrm>
            <a:off x="304799" y="893927"/>
            <a:ext cx="8839201" cy="1336983"/>
          </a:xfrm>
        </p:spPr>
        <p:txBody>
          <a:bodyPr>
            <a:noAutofit/>
          </a:bodyPr>
          <a:lstStyle/>
          <a:p>
            <a:pPr marL="0" indent="0">
              <a:buNone/>
            </a:pPr>
            <a:r>
              <a:rPr lang="vi-VN" b="1" i="1" kern="100">
                <a:effectLst/>
                <a:latin typeface="Arial" panose="020B0604020202020204" pitchFamily="34" charset="0"/>
                <a:ea typeface="Calibri" panose="020F0502020204030204" pitchFamily="34" charset="0"/>
              </a:rPr>
              <a:t>Đánh giá bằng tiêu chí cho bài tập nhóm</a:t>
            </a:r>
          </a:p>
          <a:p>
            <a:pPr marL="0" indent="0">
              <a:buNone/>
            </a:pPr>
            <a:r>
              <a:rPr lang="vi-VN" b="1" kern="100">
                <a:effectLst/>
                <a:latin typeface="Arial" panose="020B0604020202020204" pitchFamily="34" charset="0"/>
                <a:ea typeface="Calibri" panose="020F0502020204030204" pitchFamily="34" charset="0"/>
              </a:rPr>
              <a:t>Nội dung bài tập: </a:t>
            </a:r>
            <a:r>
              <a:rPr lang="vi-VN">
                <a:solidFill>
                  <a:srgbClr val="000000"/>
                </a:solidFill>
                <a:effectLst/>
                <a:latin typeface="Arial" panose="020B0604020202020204" pitchFamily="34" charset="0"/>
                <a:ea typeface="Calibri" panose="020F0502020204030204" pitchFamily="34" charset="0"/>
              </a:rPr>
              <a:t>Lựa chọn một loại loại mô hình dạy học thông minh và ứng dụng trong dạy học chủ đề cụ thể môn Sinh học ở phổ thông.</a:t>
            </a:r>
            <a:r>
              <a:rPr lang="en-VN">
                <a:effectLst/>
                <a:latin typeface="Arial" panose="020B0604020202020204" pitchFamily="34" charset="0"/>
              </a:rPr>
              <a:t> </a:t>
            </a:r>
            <a:endParaRPr lang="vi-VN" b="1" kern="100">
              <a:effectLst/>
              <a:latin typeface="Arial" panose="020B0604020202020204" pitchFamily="34" charset="0"/>
              <a:ea typeface="Calibri" panose="020F0502020204030204" pitchFamily="34" charset="0"/>
            </a:endParaRPr>
          </a:p>
          <a:p>
            <a:pPr marL="0" indent="0">
              <a:buNone/>
            </a:pPr>
            <a:r>
              <a:rPr lang="vi-VN" b="1" i="1" kern="100">
                <a:effectLst/>
                <a:latin typeface="Arial" panose="020B0604020202020204" pitchFamily="34" charset="0"/>
                <a:ea typeface="Calibri" panose="020F0502020204030204" pitchFamily="34" charset="0"/>
              </a:rPr>
              <a:t>       CLO 1.1.2.2 + CLO3.1.1.1</a:t>
            </a:r>
            <a:endParaRPr lang="en-VN">
              <a:latin typeface="Arial" panose="020B0604020202020204" pitchFamily="34" charset="0"/>
            </a:endParaRPr>
          </a:p>
        </p:txBody>
      </p:sp>
      <p:pic>
        <p:nvPicPr>
          <p:cNvPr id="4" name="Picture 3" descr="A white rectangular box with black text&#10;&#10;Description automatically generated">
            <a:extLst>
              <a:ext uri="{FF2B5EF4-FFF2-40B4-BE49-F238E27FC236}">
                <a16:creationId xmlns:a16="http://schemas.microsoft.com/office/drawing/2014/main" id="{7F970DD5-F977-359D-1484-7D4C4053BECC}"/>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66949" y="3429000"/>
            <a:ext cx="4456920" cy="1658389"/>
          </a:xfrm>
          <a:prstGeom prst="rect">
            <a:avLst/>
          </a:prstGeom>
        </p:spPr>
      </p:pic>
    </p:spTree>
    <p:extLst>
      <p:ext uri="{BB962C8B-B14F-4D97-AF65-F5344CB8AC3E}">
        <p14:creationId xmlns:p14="http://schemas.microsoft.com/office/powerpoint/2010/main" val="14970869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3D19DD8-3E5D-2302-BEA1-CDB5839D93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1CBA014-1060-8BFD-8599-411F0768E773}"/>
              </a:ext>
            </a:extLst>
          </p:cNvPr>
          <p:cNvSpPr>
            <a:spLocks noGrp="1"/>
          </p:cNvSpPr>
          <p:nvPr>
            <p:ph type="title"/>
          </p:nvPr>
        </p:nvSpPr>
        <p:spPr/>
        <p:txBody>
          <a:bodyPr/>
          <a:lstStyle/>
          <a:p>
            <a:r>
              <a:rPr lang="en-VN"/>
              <a:t>Tiêu chí đánh giá CLO 1.1.1.2 (Bài ĐG 1.2)</a:t>
            </a:r>
          </a:p>
        </p:txBody>
      </p:sp>
      <p:pic>
        <p:nvPicPr>
          <p:cNvPr id="8" name="Picture 7" descr="A white and green sheet with black text&#10;&#10;Description automatically generated">
            <a:extLst>
              <a:ext uri="{FF2B5EF4-FFF2-40B4-BE49-F238E27FC236}">
                <a16:creationId xmlns:a16="http://schemas.microsoft.com/office/drawing/2014/main" id="{FB001955-E8A8-D58C-8DC0-BF2E0EACE0E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819150" y="739834"/>
            <a:ext cx="7505700" cy="6045200"/>
          </a:xfrm>
          <a:prstGeom prst="rect">
            <a:avLst/>
          </a:prstGeom>
        </p:spPr>
      </p:pic>
    </p:spTree>
    <p:extLst>
      <p:ext uri="{BB962C8B-B14F-4D97-AF65-F5344CB8AC3E}">
        <p14:creationId xmlns:p14="http://schemas.microsoft.com/office/powerpoint/2010/main" val="381614072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4FF1350E-22DA-817B-0EF9-7455CCB89D48}"/>
              </a:ext>
            </a:extLst>
          </p:cNvPr>
          <p:cNvSpPr>
            <a:spLocks noGrp="1"/>
          </p:cNvSpPr>
          <p:nvPr>
            <p:ph type="title"/>
          </p:nvPr>
        </p:nvSpPr>
        <p:spPr/>
        <p:txBody>
          <a:bodyPr/>
          <a:lstStyle/>
          <a:p>
            <a:r>
              <a:rPr lang="en-VN"/>
              <a:t>BÀI ĐÁNH GIÁ A1.2</a:t>
            </a:r>
          </a:p>
        </p:txBody>
      </p:sp>
      <p:pic>
        <p:nvPicPr>
          <p:cNvPr id="19" name="Picture 18" descr="A screenshot of a document&#10;&#10;Description automatically generated">
            <a:extLst>
              <a:ext uri="{FF2B5EF4-FFF2-40B4-BE49-F238E27FC236}">
                <a16:creationId xmlns:a16="http://schemas.microsoft.com/office/drawing/2014/main" id="{BA003E5F-5B4C-BE73-B945-7AF333C3F763}"/>
              </a:ext>
            </a:extLst>
          </p:cNvPr>
          <p:cNvPicPr>
            <a:picLocks noChangeAspect="1"/>
          </p:cNvPicPr>
          <p:nvPr/>
        </p:nvPicPr>
        <p:blipFill>
          <a:blip r:embed="rId2">
            <a:extLst>
              <a:ext uri="{28A0092B-C50C-407E-A947-70E740481C1C}">
                <a14:useLocalDpi xmlns:a14="http://schemas.microsoft.com/office/drawing/2010/main" val="0"/>
              </a:ext>
            </a:extLst>
          </a:blip>
          <a:srcRect b="430"/>
          <a:stretch/>
        </p:blipFill>
        <p:spPr>
          <a:xfrm>
            <a:off x="1581422" y="774899"/>
            <a:ext cx="5981155" cy="5789674"/>
          </a:xfrm>
          <a:prstGeom prst="rect">
            <a:avLst/>
          </a:prstGeom>
        </p:spPr>
      </p:pic>
    </p:spTree>
    <p:extLst>
      <p:ext uri="{BB962C8B-B14F-4D97-AF65-F5344CB8AC3E}">
        <p14:creationId xmlns:p14="http://schemas.microsoft.com/office/powerpoint/2010/main" val="182557915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4C572D6-8CEA-AD06-8562-AF44CDC69D1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06267C9-5D4F-33E1-3E6B-2AD69B68519A}"/>
              </a:ext>
            </a:extLst>
          </p:cNvPr>
          <p:cNvSpPr>
            <a:spLocks noGrp="1"/>
          </p:cNvSpPr>
          <p:nvPr>
            <p:ph type="title"/>
          </p:nvPr>
        </p:nvSpPr>
        <p:spPr/>
        <p:txBody>
          <a:bodyPr/>
          <a:lstStyle/>
          <a:p>
            <a:r>
              <a:rPr lang="en-VN"/>
              <a:t>BÀI ĐÁNH GIÁ A2.1 (TIỂU LUẬN)</a:t>
            </a:r>
          </a:p>
        </p:txBody>
      </p:sp>
      <p:pic>
        <p:nvPicPr>
          <p:cNvPr id="6" name="Picture 5" descr="A screenshot of a computer&#10;&#10;Description automatically generated">
            <a:extLst>
              <a:ext uri="{FF2B5EF4-FFF2-40B4-BE49-F238E27FC236}">
                <a16:creationId xmlns:a16="http://schemas.microsoft.com/office/drawing/2014/main" id="{B5ABA00B-696E-6038-125B-8CE6BDC20BCF}"/>
              </a:ext>
            </a:extLst>
          </p:cNvPr>
          <p:cNvPicPr>
            <a:picLocks noChangeAspect="1"/>
          </p:cNvPicPr>
          <p:nvPr/>
        </p:nvPicPr>
        <p:blipFill>
          <a:blip r:embed="rId2">
            <a:extLst>
              <a:ext uri="{28A0092B-C50C-407E-A947-70E740481C1C}">
                <a14:useLocalDpi xmlns:a14="http://schemas.microsoft.com/office/drawing/2010/main" val="0"/>
              </a:ext>
            </a:extLst>
          </a:blip>
          <a:srcRect t="-1" b="285"/>
          <a:stretch/>
        </p:blipFill>
        <p:spPr>
          <a:xfrm>
            <a:off x="69413" y="855484"/>
            <a:ext cx="9005173" cy="5445563"/>
          </a:xfrm>
          <a:prstGeom prst="rect">
            <a:avLst/>
          </a:prstGeom>
        </p:spPr>
      </p:pic>
    </p:spTree>
    <p:extLst>
      <p:ext uri="{BB962C8B-B14F-4D97-AF65-F5344CB8AC3E}">
        <p14:creationId xmlns:p14="http://schemas.microsoft.com/office/powerpoint/2010/main" val="311925133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D0E22CD-718B-78FF-E346-8F0A13CB8785}"/>
              </a:ext>
            </a:extLst>
          </p:cNvPr>
          <p:cNvSpPr>
            <a:spLocks noGrp="1"/>
          </p:cNvSpPr>
          <p:nvPr>
            <p:ph type="title"/>
          </p:nvPr>
        </p:nvSpPr>
        <p:spPr/>
        <p:txBody>
          <a:bodyPr/>
          <a:lstStyle/>
          <a:p>
            <a:r>
              <a:rPr lang="en-VN"/>
              <a:t>BÀI ĐÁNH GIÁ A2.1 (TIỂU LUẬN)</a:t>
            </a:r>
          </a:p>
        </p:txBody>
      </p:sp>
      <p:pic>
        <p:nvPicPr>
          <p:cNvPr id="11" name="Picture 10" descr="A screenshot of a document&#10;&#10;Description automatically generated">
            <a:extLst>
              <a:ext uri="{FF2B5EF4-FFF2-40B4-BE49-F238E27FC236}">
                <a16:creationId xmlns:a16="http://schemas.microsoft.com/office/drawing/2014/main" id="{D395F63D-A59D-980A-19CE-C02EE45FB39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472806" y="830901"/>
            <a:ext cx="8198388" cy="5958471"/>
          </a:xfrm>
          <a:prstGeom prst="rect">
            <a:avLst/>
          </a:prstGeom>
        </p:spPr>
      </p:pic>
    </p:spTree>
    <p:extLst>
      <p:ext uri="{BB962C8B-B14F-4D97-AF65-F5344CB8AC3E}">
        <p14:creationId xmlns:p14="http://schemas.microsoft.com/office/powerpoint/2010/main" val="424596268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5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A8FE675-FB8B-4563-542F-05715EF5173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C4C7F59-1589-83C1-B39D-17FFC97B8756}"/>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C81FFE64-0A3C-215F-F06B-8F4848FBD66A}"/>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58B3BF26-4CB5-B9A9-E476-04D7C7B94BBE}"/>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AA4C4A73-0DDC-D65F-332C-B49B28A2A7F6}"/>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E3D3AF54-1551-DC64-C58D-A9102EF90219}"/>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762804B7-02D0-CDFD-3E6E-4E7ACA354DF2}"/>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B9F92B84-B6A5-BA67-3444-EDF8AFB2452F}"/>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D103E03A-F23A-0C44-DD2D-CA861366B88C}"/>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43547B08-AA16-E721-4FB1-70B3A64566C0}"/>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B0A5A2EB-8309-7C88-6F98-AF12B371A6FE}"/>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0E6388BB-1FBD-872F-469B-3D76DD8A8EA6}"/>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A1B7DE16-94B2-7888-5B35-B714D4AF461F}"/>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FF0000"/>
                  </a:solidFill>
                  <a:latin typeface="Bahnschrift Condensed" panose="020B0502040204020203" pitchFamily="34" charset="0"/>
                </a:rPr>
                <a:t>Xây dựng ma </a:t>
              </a:r>
              <a:r>
                <a:rPr lang="en-US" sz="1875" b="1" dirty="0" err="1">
                  <a:solidFill>
                    <a:srgbClr val="FF0000"/>
                  </a:solidFill>
                  <a:latin typeface="Bahnschrift Condensed" panose="020B0502040204020203" pitchFamily="34" charset="0"/>
                </a:rPr>
                <a:t>trận</a:t>
              </a:r>
              <a:r>
                <a:rPr lang="en-US" sz="1875" b="1" dirty="0">
                  <a:solidFill>
                    <a:srgbClr val="FF0000"/>
                  </a:solidFill>
                  <a:latin typeface="Bahnschrift Condensed" panose="020B0502040204020203" pitchFamily="34" charset="0"/>
                </a:rPr>
                <a:t> năng lực </a:t>
              </a:r>
            </a:p>
            <a:p>
              <a:pPr algn="ctr" defTabSz="914378"/>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a:t>
              </a:r>
              <a:endParaRPr lang="en-US" sz="1875" dirty="0">
                <a:solidFill>
                  <a:srgbClr val="FF0000"/>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D0954214-DAD1-6EC4-A83B-E65FAAB5BD10}"/>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C85D6B8D-8F7F-7B36-BCF2-E95A50863A7F}"/>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0CB12303-D413-DA92-4B6A-EB91D8268107}"/>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1DCAC2CA-5B83-05FC-4808-440BB7D9229A}"/>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91E567DC-455C-6DD2-D457-EF03F475DB7F}"/>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4979389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5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C114472-CBFD-9C7A-B8F0-D987769137D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8467E-6F49-D385-9791-6447CBB1BC6C}"/>
              </a:ext>
            </a:extLst>
          </p:cNvPr>
          <p:cNvSpPr>
            <a:spLocks noGrp="1"/>
          </p:cNvSpPr>
          <p:nvPr>
            <p:ph type="title"/>
          </p:nvPr>
        </p:nvSpPr>
        <p:spPr/>
        <p:txBody>
          <a:bodyPr/>
          <a:lstStyle/>
          <a:p>
            <a:r>
              <a:rPr lang="en-VN" sz="2400"/>
              <a:t>BƯỚC 2: XÂY DỰNG MA TRẬN ĐG NĂNG LỰC CỦA HỌC PHẦN</a:t>
            </a:r>
          </a:p>
        </p:txBody>
      </p:sp>
      <p:grpSp>
        <p:nvGrpSpPr>
          <p:cNvPr id="181" name="Group 180">
            <a:extLst>
              <a:ext uri="{FF2B5EF4-FFF2-40B4-BE49-F238E27FC236}">
                <a16:creationId xmlns:a16="http://schemas.microsoft.com/office/drawing/2014/main" id="{A4AB7DF6-D1EA-9282-52FA-83936638F6CF}"/>
              </a:ext>
            </a:extLst>
          </p:cNvPr>
          <p:cNvGrpSpPr/>
          <p:nvPr/>
        </p:nvGrpSpPr>
        <p:grpSpPr>
          <a:xfrm>
            <a:off x="1739245" y="694618"/>
            <a:ext cx="2869024" cy="4709118"/>
            <a:chOff x="1893099" y="1253391"/>
            <a:chExt cx="2626711" cy="4087437"/>
          </a:xfrm>
        </p:grpSpPr>
        <p:grpSp>
          <p:nvGrpSpPr>
            <p:cNvPr id="182" name="Group 181">
              <a:extLst>
                <a:ext uri="{FF2B5EF4-FFF2-40B4-BE49-F238E27FC236}">
                  <a16:creationId xmlns:a16="http://schemas.microsoft.com/office/drawing/2014/main" id="{B6780C4A-47D2-2270-1690-2CD88B3D7770}"/>
                </a:ext>
              </a:extLst>
            </p:cNvPr>
            <p:cNvGrpSpPr/>
            <p:nvPr/>
          </p:nvGrpSpPr>
          <p:grpSpPr>
            <a:xfrm>
              <a:off x="1893099" y="1389119"/>
              <a:ext cx="1071508" cy="3951709"/>
              <a:chOff x="670559" y="1200590"/>
              <a:chExt cx="2357121" cy="3935301"/>
            </a:xfrm>
          </p:grpSpPr>
          <p:grpSp>
            <p:nvGrpSpPr>
              <p:cNvPr id="184" name="Group 183">
                <a:extLst>
                  <a:ext uri="{FF2B5EF4-FFF2-40B4-BE49-F238E27FC236}">
                    <a16:creationId xmlns:a16="http://schemas.microsoft.com/office/drawing/2014/main" id="{FFFE0F33-508F-7729-4C0C-B1491E2F64E9}"/>
                  </a:ext>
                </a:extLst>
              </p:cNvPr>
              <p:cNvGrpSpPr/>
              <p:nvPr/>
            </p:nvGrpSpPr>
            <p:grpSpPr>
              <a:xfrm>
                <a:off x="680720" y="1200590"/>
                <a:ext cx="2332372" cy="3935301"/>
                <a:chOff x="680720" y="1200590"/>
                <a:chExt cx="2332372" cy="3935301"/>
              </a:xfrm>
            </p:grpSpPr>
            <p:grpSp>
              <p:nvGrpSpPr>
                <p:cNvPr id="189" name="Group 188">
                  <a:extLst>
                    <a:ext uri="{FF2B5EF4-FFF2-40B4-BE49-F238E27FC236}">
                      <a16:creationId xmlns:a16="http://schemas.microsoft.com/office/drawing/2014/main" id="{D6F643B1-876E-DC70-81DB-CB311B011905}"/>
                    </a:ext>
                  </a:extLst>
                </p:cNvPr>
                <p:cNvGrpSpPr/>
                <p:nvPr/>
              </p:nvGrpSpPr>
              <p:grpSpPr>
                <a:xfrm>
                  <a:off x="680720" y="1200590"/>
                  <a:ext cx="2332372" cy="3935301"/>
                  <a:chOff x="680720" y="1352990"/>
                  <a:chExt cx="2332372" cy="3935301"/>
                </a:xfrm>
              </p:grpSpPr>
              <p:cxnSp>
                <p:nvCxnSpPr>
                  <p:cNvPr id="194" name="Straight Connector 193">
                    <a:extLst>
                      <a:ext uri="{FF2B5EF4-FFF2-40B4-BE49-F238E27FC236}">
                        <a16:creationId xmlns:a16="http://schemas.microsoft.com/office/drawing/2014/main" id="{09DBB058-A4F9-80FF-0EEF-228D32C8B849}"/>
                      </a:ext>
                    </a:extLst>
                  </p:cNvPr>
                  <p:cNvCxnSpPr>
                    <a:cxnSpLocks/>
                  </p:cNvCxnSpPr>
                  <p:nvPr/>
                </p:nvCxnSpPr>
                <p:spPr>
                  <a:xfrm flipV="1">
                    <a:off x="702289" y="1357539"/>
                    <a:ext cx="2310803" cy="118749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1D94D21-4F85-9727-174D-B1C4E8D3B4F2}"/>
                      </a:ext>
                    </a:extLst>
                  </p:cNvPr>
                  <p:cNvCxnSpPr/>
                  <p:nvPr/>
                </p:nvCxnSpPr>
                <p:spPr>
                  <a:xfrm>
                    <a:off x="690880" y="2517877"/>
                    <a:ext cx="0" cy="275806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47FBE43A-887C-ADE7-72C1-9D7B94F597D2}"/>
                      </a:ext>
                    </a:extLst>
                  </p:cNvPr>
                  <p:cNvCxnSpPr>
                    <a:cxnSpLocks/>
                  </p:cNvCxnSpPr>
                  <p:nvPr/>
                </p:nvCxnSpPr>
                <p:spPr>
                  <a:xfrm flipV="1">
                    <a:off x="680720" y="4100794"/>
                    <a:ext cx="2286000" cy="1187497"/>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5B471E34-4DF6-047A-5592-CC9119F1655D}"/>
                      </a:ext>
                    </a:extLst>
                  </p:cNvPr>
                  <p:cNvCxnSpPr/>
                  <p:nvPr/>
                </p:nvCxnSpPr>
                <p:spPr>
                  <a:xfrm>
                    <a:off x="2987040" y="1352990"/>
                    <a:ext cx="0" cy="2758061"/>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190" name="Straight Connector 189">
                  <a:extLst>
                    <a:ext uri="{FF2B5EF4-FFF2-40B4-BE49-F238E27FC236}">
                      <a16:creationId xmlns:a16="http://schemas.microsoft.com/office/drawing/2014/main" id="{C792B76B-6462-0CC1-ADA0-07CB3AC5D190}"/>
                    </a:ext>
                  </a:extLst>
                </p:cNvPr>
                <p:cNvCxnSpPr/>
                <p:nvPr/>
              </p:nvCxnSpPr>
              <p:spPr>
                <a:xfrm>
                  <a:off x="2560320" y="1441368"/>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163966AE-C0CD-5C83-080D-6B71D6CAD0A8}"/>
                    </a:ext>
                  </a:extLst>
                </p:cNvPr>
                <p:cNvCxnSpPr/>
                <p:nvPr/>
              </p:nvCxnSpPr>
              <p:spPr>
                <a:xfrm>
                  <a:off x="2114465" y="1652794"/>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26482EFC-6F9B-CDED-6574-0E591FAA6A17}"/>
                    </a:ext>
                  </a:extLst>
                </p:cNvPr>
                <p:cNvCxnSpPr/>
                <p:nvPr/>
              </p:nvCxnSpPr>
              <p:spPr>
                <a:xfrm>
                  <a:off x="1645920" y="191287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B187EDDC-BE43-AF0D-B257-32BE174CA025}"/>
                    </a:ext>
                  </a:extLst>
                </p:cNvPr>
                <p:cNvCxnSpPr/>
                <p:nvPr/>
              </p:nvCxnSpPr>
              <p:spPr>
                <a:xfrm>
                  <a:off x="1146049" y="210591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cxnSp>
            <p:nvCxnSpPr>
              <p:cNvPr id="185" name="Straight Connector 184">
                <a:extLst>
                  <a:ext uri="{FF2B5EF4-FFF2-40B4-BE49-F238E27FC236}">
                    <a16:creationId xmlns:a16="http://schemas.microsoft.com/office/drawing/2014/main" id="{8BD686BF-942C-2DEF-0DFB-3A68FDCCBD6E}"/>
                  </a:ext>
                </a:extLst>
              </p:cNvPr>
              <p:cNvCxnSpPr>
                <a:cxnSpLocks/>
              </p:cNvCxnSpPr>
              <p:nvPr/>
            </p:nvCxnSpPr>
            <p:spPr>
              <a:xfrm flipV="1">
                <a:off x="711200" y="335582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26940F30-7A02-7E4B-3E6B-AEE9735884E3}"/>
                  </a:ext>
                </a:extLst>
              </p:cNvPr>
              <p:cNvCxnSpPr>
                <a:cxnSpLocks/>
              </p:cNvCxnSpPr>
              <p:nvPr/>
            </p:nvCxnSpPr>
            <p:spPr>
              <a:xfrm flipV="1">
                <a:off x="670559" y="277981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9EAC68B4-2693-FEB5-FB88-62BD97E92B12}"/>
                  </a:ext>
                </a:extLst>
              </p:cNvPr>
              <p:cNvCxnSpPr>
                <a:cxnSpLocks/>
              </p:cNvCxnSpPr>
              <p:nvPr/>
            </p:nvCxnSpPr>
            <p:spPr>
              <a:xfrm flipV="1">
                <a:off x="702289" y="220079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E5C6ED77-C8A4-FF07-C912-F0692B2A224A}"/>
                  </a:ext>
                </a:extLst>
              </p:cNvPr>
              <p:cNvCxnSpPr>
                <a:cxnSpLocks/>
              </p:cNvCxnSpPr>
              <p:nvPr/>
            </p:nvCxnSpPr>
            <p:spPr>
              <a:xfrm flipV="1">
                <a:off x="700757" y="172763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F1C31478-6DBA-A91C-57F2-97B02AB66704}"/>
                </a:ext>
              </a:extLst>
            </p:cNvPr>
            <p:cNvSpPr txBox="1"/>
            <p:nvPr/>
          </p:nvSpPr>
          <p:spPr>
            <a:xfrm>
              <a:off x="2949444" y="1253391"/>
              <a:ext cx="1570366" cy="830997"/>
            </a:xfrm>
            <a:prstGeom prst="rect">
              <a:avLst/>
            </a:prstGeom>
            <a:noFill/>
          </p:spPr>
          <p:txBody>
            <a:bodyPr wrap="square" rtlCol="0">
              <a:spAutoFit/>
            </a:bodyPr>
            <a:lstStyle/>
            <a:p>
              <a:r>
                <a:rPr lang="en-US" sz="2400" b="1" dirty="0">
                  <a:solidFill>
                    <a:schemeClr val="accent5">
                      <a:lumMod val="75000"/>
                    </a:schemeClr>
                  </a:solidFill>
                  <a:latin typeface="Bahnschrift Condensed" panose="020B0502040204020203" pitchFamily="34" charset="0"/>
                </a:rPr>
                <a:t>Ma </a:t>
              </a:r>
              <a:r>
                <a:rPr lang="en-US" sz="2400" b="1" dirty="0" err="1">
                  <a:solidFill>
                    <a:schemeClr val="accent5">
                      <a:lumMod val="75000"/>
                    </a:schemeClr>
                  </a:solidFill>
                  <a:latin typeface="Bahnschrift Condensed" panose="020B0502040204020203" pitchFamily="34" charset="0"/>
                </a:rPr>
                <a:t>trận</a:t>
              </a:r>
              <a:r>
                <a:rPr lang="en-US" sz="2400" b="1" dirty="0">
                  <a:solidFill>
                    <a:schemeClr val="accent5">
                      <a:lumMod val="75000"/>
                    </a:schemeClr>
                  </a:solidFill>
                  <a:latin typeface="Bahnschrift Condensed" panose="020B0502040204020203" pitchFamily="34" charset="0"/>
                </a:rPr>
                <a:t> năng lực </a:t>
              </a:r>
              <a:r>
                <a:rPr lang="en-US" sz="2400" b="1" dirty="0" err="1">
                  <a:solidFill>
                    <a:schemeClr val="accent5">
                      <a:lumMod val="75000"/>
                    </a:schemeClr>
                  </a:solidFill>
                  <a:latin typeface="Bahnschrift Condensed" panose="020B0502040204020203" pitchFamily="34" charset="0"/>
                </a:rPr>
                <a:t>bài</a:t>
              </a:r>
              <a:r>
                <a:rPr lang="en-US" sz="2400" b="1" dirty="0">
                  <a:solidFill>
                    <a:schemeClr val="accent5">
                      <a:lumMod val="75000"/>
                    </a:schemeClr>
                  </a:solidFill>
                  <a:latin typeface="Bahnschrift Condensed" panose="020B0502040204020203" pitchFamily="34" charset="0"/>
                </a:rPr>
                <a:t> ĐG1</a:t>
              </a:r>
            </a:p>
          </p:txBody>
        </p:sp>
      </p:grpSp>
      <p:grpSp>
        <p:nvGrpSpPr>
          <p:cNvPr id="198" name="Group 197">
            <a:extLst>
              <a:ext uri="{FF2B5EF4-FFF2-40B4-BE49-F238E27FC236}">
                <a16:creationId xmlns:a16="http://schemas.microsoft.com/office/drawing/2014/main" id="{C35AE519-1BC2-7ED1-93D2-B9669B5A6DFE}"/>
              </a:ext>
            </a:extLst>
          </p:cNvPr>
          <p:cNvGrpSpPr/>
          <p:nvPr/>
        </p:nvGrpSpPr>
        <p:grpSpPr>
          <a:xfrm>
            <a:off x="4060096" y="715779"/>
            <a:ext cx="2687828" cy="4700917"/>
            <a:chOff x="4386069" y="1254633"/>
            <a:chExt cx="2916447" cy="4063972"/>
          </a:xfrm>
        </p:grpSpPr>
        <p:grpSp>
          <p:nvGrpSpPr>
            <p:cNvPr id="199" name="Group 198">
              <a:extLst>
                <a:ext uri="{FF2B5EF4-FFF2-40B4-BE49-F238E27FC236}">
                  <a16:creationId xmlns:a16="http://schemas.microsoft.com/office/drawing/2014/main" id="{609C446F-41ED-C409-9559-156001358844}"/>
                </a:ext>
              </a:extLst>
            </p:cNvPr>
            <p:cNvGrpSpPr/>
            <p:nvPr/>
          </p:nvGrpSpPr>
          <p:grpSpPr>
            <a:xfrm>
              <a:off x="4386069" y="1366896"/>
              <a:ext cx="1157595" cy="3951709"/>
              <a:chOff x="635652" y="1200590"/>
              <a:chExt cx="2392028" cy="3935301"/>
            </a:xfrm>
          </p:grpSpPr>
          <p:grpSp>
            <p:nvGrpSpPr>
              <p:cNvPr id="201" name="Group 200">
                <a:extLst>
                  <a:ext uri="{FF2B5EF4-FFF2-40B4-BE49-F238E27FC236}">
                    <a16:creationId xmlns:a16="http://schemas.microsoft.com/office/drawing/2014/main" id="{3DC89471-38C7-ED5C-99B2-0D0DD6D48EE8}"/>
                  </a:ext>
                </a:extLst>
              </p:cNvPr>
              <p:cNvGrpSpPr/>
              <p:nvPr/>
            </p:nvGrpSpPr>
            <p:grpSpPr>
              <a:xfrm>
                <a:off x="635652" y="1200590"/>
                <a:ext cx="2377440" cy="3935301"/>
                <a:chOff x="635652" y="1200590"/>
                <a:chExt cx="2377440" cy="3935301"/>
              </a:xfrm>
            </p:grpSpPr>
            <p:grpSp>
              <p:nvGrpSpPr>
                <p:cNvPr id="206" name="Group 205">
                  <a:extLst>
                    <a:ext uri="{FF2B5EF4-FFF2-40B4-BE49-F238E27FC236}">
                      <a16:creationId xmlns:a16="http://schemas.microsoft.com/office/drawing/2014/main" id="{8664E6B0-AD82-7BAF-BF78-5EAE9F443A3A}"/>
                    </a:ext>
                  </a:extLst>
                </p:cNvPr>
                <p:cNvGrpSpPr/>
                <p:nvPr/>
              </p:nvGrpSpPr>
              <p:grpSpPr>
                <a:xfrm>
                  <a:off x="635652" y="1200590"/>
                  <a:ext cx="2377440" cy="3935301"/>
                  <a:chOff x="635652" y="1352990"/>
                  <a:chExt cx="2377440" cy="3935301"/>
                </a:xfrm>
              </p:grpSpPr>
              <p:cxnSp>
                <p:nvCxnSpPr>
                  <p:cNvPr id="211" name="Straight Connector 210">
                    <a:extLst>
                      <a:ext uri="{FF2B5EF4-FFF2-40B4-BE49-F238E27FC236}">
                        <a16:creationId xmlns:a16="http://schemas.microsoft.com/office/drawing/2014/main" id="{30925A4B-A012-D2B3-A4CF-CBF0E169AA99}"/>
                      </a:ext>
                    </a:extLst>
                  </p:cNvPr>
                  <p:cNvCxnSpPr>
                    <a:cxnSpLocks/>
                  </p:cNvCxnSpPr>
                  <p:nvPr/>
                </p:nvCxnSpPr>
                <p:spPr>
                  <a:xfrm flipV="1">
                    <a:off x="635652" y="1367656"/>
                    <a:ext cx="2377440" cy="114805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A91D6714-7FA6-D100-5317-83B61151390F}"/>
                      </a:ext>
                    </a:extLst>
                  </p:cNvPr>
                  <p:cNvCxnSpPr/>
                  <p:nvPr/>
                </p:nvCxnSpPr>
                <p:spPr>
                  <a:xfrm>
                    <a:off x="690880" y="2517877"/>
                    <a:ext cx="0" cy="2758061"/>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88819B53-1403-8543-A7CB-DEE25B16C4C2}"/>
                      </a:ext>
                    </a:extLst>
                  </p:cNvPr>
                  <p:cNvCxnSpPr>
                    <a:cxnSpLocks/>
                  </p:cNvCxnSpPr>
                  <p:nvPr/>
                </p:nvCxnSpPr>
                <p:spPr>
                  <a:xfrm flipV="1">
                    <a:off x="680720" y="4100794"/>
                    <a:ext cx="2286000" cy="1187497"/>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685E6688-5FBF-2996-BD4A-B9AF162F4FB2}"/>
                      </a:ext>
                    </a:extLst>
                  </p:cNvPr>
                  <p:cNvCxnSpPr/>
                  <p:nvPr/>
                </p:nvCxnSpPr>
                <p:spPr>
                  <a:xfrm>
                    <a:off x="2987039" y="1352990"/>
                    <a:ext cx="0" cy="2758061"/>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grpSp>
            <p:cxnSp>
              <p:nvCxnSpPr>
                <p:cNvPr id="207" name="Straight Connector 206">
                  <a:extLst>
                    <a:ext uri="{FF2B5EF4-FFF2-40B4-BE49-F238E27FC236}">
                      <a16:creationId xmlns:a16="http://schemas.microsoft.com/office/drawing/2014/main" id="{A9E02124-A12B-DE65-6CAD-80FEF8445C3E}"/>
                    </a:ext>
                  </a:extLst>
                </p:cNvPr>
                <p:cNvCxnSpPr/>
                <p:nvPr/>
              </p:nvCxnSpPr>
              <p:spPr>
                <a:xfrm>
                  <a:off x="2560320" y="1441368"/>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DDB70306-8764-472A-7CEE-58708EE3DD24}"/>
                    </a:ext>
                  </a:extLst>
                </p:cNvPr>
                <p:cNvCxnSpPr/>
                <p:nvPr/>
              </p:nvCxnSpPr>
              <p:spPr>
                <a:xfrm>
                  <a:off x="2114466" y="1652794"/>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AAEFA0C9-BAD0-4612-314C-B78BF336FF95}"/>
                    </a:ext>
                  </a:extLst>
                </p:cNvPr>
                <p:cNvCxnSpPr/>
                <p:nvPr/>
              </p:nvCxnSpPr>
              <p:spPr>
                <a:xfrm>
                  <a:off x="1645920" y="191287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BCEB4DDA-4330-696F-2BCB-6221E442D305}"/>
                    </a:ext>
                  </a:extLst>
                </p:cNvPr>
                <p:cNvCxnSpPr/>
                <p:nvPr/>
              </p:nvCxnSpPr>
              <p:spPr>
                <a:xfrm>
                  <a:off x="1168400" y="210591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cxnSp>
            <p:nvCxnSpPr>
              <p:cNvPr id="202" name="Straight Connector 201">
                <a:extLst>
                  <a:ext uri="{FF2B5EF4-FFF2-40B4-BE49-F238E27FC236}">
                    <a16:creationId xmlns:a16="http://schemas.microsoft.com/office/drawing/2014/main" id="{1402DA70-55D7-CB07-8389-88E0ECAEC795}"/>
                  </a:ext>
                </a:extLst>
              </p:cNvPr>
              <p:cNvCxnSpPr>
                <a:cxnSpLocks/>
              </p:cNvCxnSpPr>
              <p:nvPr/>
            </p:nvCxnSpPr>
            <p:spPr>
              <a:xfrm flipV="1">
                <a:off x="711201" y="3386178"/>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92AB363A-EDFA-EB48-B5FD-70FF5268A161}"/>
                  </a:ext>
                </a:extLst>
              </p:cNvPr>
              <p:cNvCxnSpPr>
                <a:cxnSpLocks/>
              </p:cNvCxnSpPr>
              <p:nvPr/>
            </p:nvCxnSpPr>
            <p:spPr>
              <a:xfrm flipV="1">
                <a:off x="670559" y="2810170"/>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A889746D-0D3B-4F39-9524-8C783F64309B}"/>
                  </a:ext>
                </a:extLst>
              </p:cNvPr>
              <p:cNvCxnSpPr>
                <a:cxnSpLocks/>
              </p:cNvCxnSpPr>
              <p:nvPr/>
            </p:nvCxnSpPr>
            <p:spPr>
              <a:xfrm flipV="1">
                <a:off x="702289" y="2231149"/>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21C2E039-8DCA-99A5-5080-6A0E466D8D80}"/>
                  </a:ext>
                </a:extLst>
              </p:cNvPr>
              <p:cNvCxnSpPr>
                <a:cxnSpLocks/>
              </p:cNvCxnSpPr>
              <p:nvPr/>
            </p:nvCxnSpPr>
            <p:spPr>
              <a:xfrm flipV="1">
                <a:off x="700757" y="1727636"/>
                <a:ext cx="2316480"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sp>
          <p:nvSpPr>
            <p:cNvPr id="200" name="TextBox 199">
              <a:extLst>
                <a:ext uri="{FF2B5EF4-FFF2-40B4-BE49-F238E27FC236}">
                  <a16:creationId xmlns:a16="http://schemas.microsoft.com/office/drawing/2014/main" id="{0859DF7A-FF76-0A8E-A421-B70190F9ABDA}"/>
                </a:ext>
              </a:extLst>
            </p:cNvPr>
            <p:cNvSpPr txBox="1"/>
            <p:nvPr/>
          </p:nvSpPr>
          <p:spPr>
            <a:xfrm>
              <a:off x="5512746" y="1254633"/>
              <a:ext cx="1789770" cy="830997"/>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Ma </a:t>
              </a:r>
              <a:r>
                <a:rPr lang="en-US" sz="2400" b="1" dirty="0" err="1">
                  <a:solidFill>
                    <a:srgbClr val="92D14F"/>
                  </a:solidFill>
                  <a:latin typeface="Bahnschrift Condensed" panose="020B0502040204020203" pitchFamily="34" charset="0"/>
                </a:rPr>
                <a:t>trận</a:t>
              </a:r>
              <a:r>
                <a:rPr lang="en-US" sz="2400" b="1" dirty="0">
                  <a:solidFill>
                    <a:srgbClr val="92D14F"/>
                  </a:solidFill>
                  <a:latin typeface="Bahnschrift Condensed" panose="020B0502040204020203" pitchFamily="34" charset="0"/>
                </a:rPr>
                <a:t> năng lực </a:t>
              </a:r>
              <a:r>
                <a:rPr lang="en-US" sz="2400" b="1" dirty="0" err="1">
                  <a:solidFill>
                    <a:srgbClr val="92D14F"/>
                  </a:solidFill>
                  <a:latin typeface="Bahnschrift Condensed" panose="020B0502040204020203" pitchFamily="34" charset="0"/>
                </a:rPr>
                <a:t>bài</a:t>
              </a:r>
              <a:r>
                <a:rPr lang="en-US" sz="2400" b="1" dirty="0">
                  <a:solidFill>
                    <a:srgbClr val="92D14F"/>
                  </a:solidFill>
                  <a:latin typeface="Bahnschrift Condensed" panose="020B0502040204020203" pitchFamily="34" charset="0"/>
                </a:rPr>
                <a:t> ĐG2</a:t>
              </a:r>
            </a:p>
          </p:txBody>
        </p:sp>
      </p:grpSp>
      <p:grpSp>
        <p:nvGrpSpPr>
          <p:cNvPr id="215" name="Group 214">
            <a:extLst>
              <a:ext uri="{FF2B5EF4-FFF2-40B4-BE49-F238E27FC236}">
                <a16:creationId xmlns:a16="http://schemas.microsoft.com/office/drawing/2014/main" id="{62A82D34-71A9-C90F-930D-4FA384D05E4A}"/>
              </a:ext>
            </a:extLst>
          </p:cNvPr>
          <p:cNvGrpSpPr/>
          <p:nvPr/>
        </p:nvGrpSpPr>
        <p:grpSpPr>
          <a:xfrm>
            <a:off x="6195185" y="749415"/>
            <a:ext cx="2493594" cy="4657288"/>
            <a:chOff x="6297325" y="1212382"/>
            <a:chExt cx="2768957" cy="4068552"/>
          </a:xfrm>
        </p:grpSpPr>
        <p:grpSp>
          <p:nvGrpSpPr>
            <p:cNvPr id="216" name="Group 215">
              <a:extLst>
                <a:ext uri="{FF2B5EF4-FFF2-40B4-BE49-F238E27FC236}">
                  <a16:creationId xmlns:a16="http://schemas.microsoft.com/office/drawing/2014/main" id="{51A3461B-6EA7-D511-0EEC-0E6FEAA1866D}"/>
                </a:ext>
              </a:extLst>
            </p:cNvPr>
            <p:cNvGrpSpPr/>
            <p:nvPr/>
          </p:nvGrpSpPr>
          <p:grpSpPr>
            <a:xfrm>
              <a:off x="6297325" y="1329225"/>
              <a:ext cx="1157595" cy="3951709"/>
              <a:chOff x="635652" y="1200590"/>
              <a:chExt cx="2392028" cy="3935301"/>
            </a:xfrm>
          </p:grpSpPr>
          <p:grpSp>
            <p:nvGrpSpPr>
              <p:cNvPr id="218" name="Group 217">
                <a:extLst>
                  <a:ext uri="{FF2B5EF4-FFF2-40B4-BE49-F238E27FC236}">
                    <a16:creationId xmlns:a16="http://schemas.microsoft.com/office/drawing/2014/main" id="{5F7317F6-6C85-885A-7E76-F3A23C0EC330}"/>
                  </a:ext>
                </a:extLst>
              </p:cNvPr>
              <p:cNvGrpSpPr/>
              <p:nvPr/>
            </p:nvGrpSpPr>
            <p:grpSpPr>
              <a:xfrm>
                <a:off x="635652" y="1200590"/>
                <a:ext cx="2377440" cy="3935301"/>
                <a:chOff x="635652" y="1200590"/>
                <a:chExt cx="2377440" cy="3935301"/>
              </a:xfrm>
            </p:grpSpPr>
            <p:grpSp>
              <p:nvGrpSpPr>
                <p:cNvPr id="223" name="Group 222">
                  <a:extLst>
                    <a:ext uri="{FF2B5EF4-FFF2-40B4-BE49-F238E27FC236}">
                      <a16:creationId xmlns:a16="http://schemas.microsoft.com/office/drawing/2014/main" id="{E4A53E6D-D600-CF21-02FF-FE35EC5EF331}"/>
                    </a:ext>
                  </a:extLst>
                </p:cNvPr>
                <p:cNvGrpSpPr/>
                <p:nvPr/>
              </p:nvGrpSpPr>
              <p:grpSpPr>
                <a:xfrm>
                  <a:off x="635652" y="1200590"/>
                  <a:ext cx="2377440" cy="3935301"/>
                  <a:chOff x="635652" y="1352990"/>
                  <a:chExt cx="2377440" cy="3935301"/>
                </a:xfrm>
              </p:grpSpPr>
              <p:cxnSp>
                <p:nvCxnSpPr>
                  <p:cNvPr id="228" name="Straight Connector 227">
                    <a:extLst>
                      <a:ext uri="{FF2B5EF4-FFF2-40B4-BE49-F238E27FC236}">
                        <a16:creationId xmlns:a16="http://schemas.microsoft.com/office/drawing/2014/main" id="{3D53853A-379B-495A-45B4-1DAFA00A28AF}"/>
                      </a:ext>
                    </a:extLst>
                  </p:cNvPr>
                  <p:cNvCxnSpPr>
                    <a:cxnSpLocks/>
                  </p:cNvCxnSpPr>
                  <p:nvPr/>
                </p:nvCxnSpPr>
                <p:spPr>
                  <a:xfrm flipV="1">
                    <a:off x="635652" y="1367656"/>
                    <a:ext cx="2377440" cy="1148058"/>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4E0CFFCC-181A-B6EA-C3E7-0EBC9B77231F}"/>
                      </a:ext>
                    </a:extLst>
                  </p:cNvPr>
                  <p:cNvCxnSpPr/>
                  <p:nvPr/>
                </p:nvCxnSpPr>
                <p:spPr>
                  <a:xfrm>
                    <a:off x="690880" y="2517877"/>
                    <a:ext cx="0" cy="275806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333CCE31-844F-2243-F937-7D3C9DC2DB03}"/>
                      </a:ext>
                    </a:extLst>
                  </p:cNvPr>
                  <p:cNvCxnSpPr>
                    <a:cxnSpLocks/>
                  </p:cNvCxnSpPr>
                  <p:nvPr/>
                </p:nvCxnSpPr>
                <p:spPr>
                  <a:xfrm flipV="1">
                    <a:off x="680720" y="4100794"/>
                    <a:ext cx="2286000" cy="1187497"/>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E141BA8C-8BED-D9C9-E5CE-1AC814BE0ADE}"/>
                      </a:ext>
                    </a:extLst>
                  </p:cNvPr>
                  <p:cNvCxnSpPr/>
                  <p:nvPr/>
                </p:nvCxnSpPr>
                <p:spPr>
                  <a:xfrm>
                    <a:off x="2987039" y="1352990"/>
                    <a:ext cx="0" cy="2759128"/>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cxnSp>
              <p:nvCxnSpPr>
                <p:cNvPr id="224" name="Straight Connector 223">
                  <a:extLst>
                    <a:ext uri="{FF2B5EF4-FFF2-40B4-BE49-F238E27FC236}">
                      <a16:creationId xmlns:a16="http://schemas.microsoft.com/office/drawing/2014/main" id="{C0849F90-3BEA-AABB-79D9-59AF7CEB9C3F}"/>
                    </a:ext>
                  </a:extLst>
                </p:cNvPr>
                <p:cNvCxnSpPr/>
                <p:nvPr/>
              </p:nvCxnSpPr>
              <p:spPr>
                <a:xfrm>
                  <a:off x="2560320" y="1441368"/>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1E5B28D4-C10C-B485-8762-D87466A90A67}"/>
                    </a:ext>
                  </a:extLst>
                </p:cNvPr>
                <p:cNvCxnSpPr/>
                <p:nvPr/>
              </p:nvCxnSpPr>
              <p:spPr>
                <a:xfrm>
                  <a:off x="2114466" y="1652794"/>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0645E5DC-D8DD-9083-F6A1-91763A78646F}"/>
                    </a:ext>
                  </a:extLst>
                </p:cNvPr>
                <p:cNvCxnSpPr/>
                <p:nvPr/>
              </p:nvCxnSpPr>
              <p:spPr>
                <a:xfrm>
                  <a:off x="1645920" y="191287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547E201C-0C2A-2487-7AB0-483AB5241FF7}"/>
                    </a:ext>
                  </a:extLst>
                </p:cNvPr>
                <p:cNvCxnSpPr/>
                <p:nvPr/>
              </p:nvCxnSpPr>
              <p:spPr>
                <a:xfrm>
                  <a:off x="1168400" y="210591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9C4768FC-961C-FD84-2B69-87BD6E2D48A8}"/>
                  </a:ext>
                </a:extLst>
              </p:cNvPr>
              <p:cNvCxnSpPr>
                <a:cxnSpLocks/>
              </p:cNvCxnSpPr>
              <p:nvPr/>
            </p:nvCxnSpPr>
            <p:spPr>
              <a:xfrm flipV="1">
                <a:off x="711201" y="3392502"/>
                <a:ext cx="2316479"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3E5EDAA8-47F0-7605-FE94-82BD2A4AF64F}"/>
                  </a:ext>
                </a:extLst>
              </p:cNvPr>
              <p:cNvCxnSpPr>
                <a:cxnSpLocks/>
              </p:cNvCxnSpPr>
              <p:nvPr/>
            </p:nvCxnSpPr>
            <p:spPr>
              <a:xfrm flipV="1">
                <a:off x="670559" y="277981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EC1306A3-EC8B-C527-03E5-60BE854830F6}"/>
                  </a:ext>
                </a:extLst>
              </p:cNvPr>
              <p:cNvCxnSpPr>
                <a:cxnSpLocks/>
              </p:cNvCxnSpPr>
              <p:nvPr/>
            </p:nvCxnSpPr>
            <p:spPr>
              <a:xfrm flipV="1">
                <a:off x="702289" y="2200795"/>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9D70C57D-A613-7A2C-36BB-0566891B8BCF}"/>
                  </a:ext>
                </a:extLst>
              </p:cNvPr>
              <p:cNvCxnSpPr>
                <a:cxnSpLocks/>
              </p:cNvCxnSpPr>
              <p:nvPr/>
            </p:nvCxnSpPr>
            <p:spPr>
              <a:xfrm flipV="1">
                <a:off x="700757" y="172763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217" name="TextBox 216">
              <a:extLst>
                <a:ext uri="{FF2B5EF4-FFF2-40B4-BE49-F238E27FC236}">
                  <a16:creationId xmlns:a16="http://schemas.microsoft.com/office/drawing/2014/main" id="{BDD23ECD-0D28-CF69-0ABE-50D0C24B4CFB}"/>
                </a:ext>
              </a:extLst>
            </p:cNvPr>
            <p:cNvSpPr txBox="1"/>
            <p:nvPr/>
          </p:nvSpPr>
          <p:spPr>
            <a:xfrm>
              <a:off x="7433379" y="1212382"/>
              <a:ext cx="1632903" cy="830997"/>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Ma </a:t>
              </a:r>
              <a:r>
                <a:rPr lang="en-US" sz="2400" b="1" dirty="0" err="1">
                  <a:solidFill>
                    <a:srgbClr val="F79646"/>
                  </a:solidFill>
                  <a:latin typeface="Bahnschrift Condensed" panose="020B0502040204020203" pitchFamily="34" charset="0"/>
                </a:rPr>
                <a:t>trận</a:t>
              </a:r>
              <a:r>
                <a:rPr lang="en-US" sz="2400" b="1" dirty="0">
                  <a:solidFill>
                    <a:srgbClr val="F79646"/>
                  </a:solidFill>
                  <a:latin typeface="Bahnschrift Condensed" panose="020B0502040204020203" pitchFamily="34" charset="0"/>
                </a:rPr>
                <a:t> năng lực </a:t>
              </a:r>
              <a:r>
                <a:rPr lang="en-US" sz="2400" b="1" dirty="0" err="1">
                  <a:solidFill>
                    <a:srgbClr val="F79646"/>
                  </a:solidFill>
                  <a:latin typeface="Bahnschrift Condensed" panose="020B0502040204020203" pitchFamily="34" charset="0"/>
                </a:rPr>
                <a:t>bài</a:t>
              </a:r>
              <a:r>
                <a:rPr lang="en-US" sz="2400" b="1" dirty="0">
                  <a:solidFill>
                    <a:srgbClr val="F79646"/>
                  </a:solidFill>
                  <a:latin typeface="Bahnschrift Condensed" panose="020B0502040204020203" pitchFamily="34" charset="0"/>
                </a:rPr>
                <a:t> ĐG3</a:t>
              </a:r>
            </a:p>
          </p:txBody>
        </p:sp>
      </p:grpSp>
      <p:grpSp>
        <p:nvGrpSpPr>
          <p:cNvPr id="232" name="Group 231">
            <a:extLst>
              <a:ext uri="{FF2B5EF4-FFF2-40B4-BE49-F238E27FC236}">
                <a16:creationId xmlns:a16="http://schemas.microsoft.com/office/drawing/2014/main" id="{7F954F8C-25AF-731D-3C04-B2EB60A3791D}"/>
              </a:ext>
            </a:extLst>
          </p:cNvPr>
          <p:cNvGrpSpPr/>
          <p:nvPr/>
        </p:nvGrpSpPr>
        <p:grpSpPr>
          <a:xfrm>
            <a:off x="141753" y="2808440"/>
            <a:ext cx="4215405" cy="1096353"/>
            <a:chOff x="1122311" y="1630775"/>
            <a:chExt cx="7077584" cy="959476"/>
          </a:xfrm>
        </p:grpSpPr>
        <p:sp>
          <p:nvSpPr>
            <p:cNvPr id="233" name="TextBox 232">
              <a:extLst>
                <a:ext uri="{FF2B5EF4-FFF2-40B4-BE49-F238E27FC236}">
                  <a16:creationId xmlns:a16="http://schemas.microsoft.com/office/drawing/2014/main" id="{57C86D1E-FEF1-5295-C673-C1676854649F}"/>
                </a:ext>
              </a:extLst>
            </p:cNvPr>
            <p:cNvSpPr txBox="1"/>
            <p:nvPr/>
          </p:nvSpPr>
          <p:spPr>
            <a:xfrm>
              <a:off x="1122311" y="1630775"/>
              <a:ext cx="2139895" cy="404027"/>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CLO.3.2.1.1</a:t>
              </a:r>
            </a:p>
          </p:txBody>
        </p:sp>
        <p:sp>
          <p:nvSpPr>
            <p:cNvPr id="237" name="Star: 6 Points 399">
              <a:extLst>
                <a:ext uri="{FF2B5EF4-FFF2-40B4-BE49-F238E27FC236}">
                  <a16:creationId xmlns:a16="http://schemas.microsoft.com/office/drawing/2014/main" id="{C70BD65E-6CF8-1A31-8A88-44DF60962120}"/>
                </a:ext>
              </a:extLst>
            </p:cNvPr>
            <p:cNvSpPr/>
            <p:nvPr/>
          </p:nvSpPr>
          <p:spPr>
            <a:xfrm>
              <a:off x="8040202" y="2335087"/>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39" name="Group 238">
            <a:extLst>
              <a:ext uri="{FF2B5EF4-FFF2-40B4-BE49-F238E27FC236}">
                <a16:creationId xmlns:a16="http://schemas.microsoft.com/office/drawing/2014/main" id="{ECC5B30A-299D-2E36-7332-C2F2973CB215}"/>
              </a:ext>
            </a:extLst>
          </p:cNvPr>
          <p:cNvGrpSpPr/>
          <p:nvPr/>
        </p:nvGrpSpPr>
        <p:grpSpPr>
          <a:xfrm>
            <a:off x="152400" y="4507981"/>
            <a:ext cx="1938547" cy="529091"/>
            <a:chOff x="850455" y="4538776"/>
            <a:chExt cx="2863532" cy="529091"/>
          </a:xfrm>
        </p:grpSpPr>
        <p:grpSp>
          <p:nvGrpSpPr>
            <p:cNvPr id="242" name="Group 241">
              <a:extLst>
                <a:ext uri="{FF2B5EF4-FFF2-40B4-BE49-F238E27FC236}">
                  <a16:creationId xmlns:a16="http://schemas.microsoft.com/office/drawing/2014/main" id="{F0FF6D82-A440-24E8-01CB-5672992C186C}"/>
                </a:ext>
              </a:extLst>
            </p:cNvPr>
            <p:cNvGrpSpPr/>
            <p:nvPr/>
          </p:nvGrpSpPr>
          <p:grpSpPr>
            <a:xfrm>
              <a:off x="850455" y="4538776"/>
              <a:ext cx="2311076" cy="446276"/>
              <a:chOff x="1521667" y="4476851"/>
              <a:chExt cx="2311076" cy="446276"/>
            </a:xfrm>
          </p:grpSpPr>
          <p:sp>
            <p:nvSpPr>
              <p:cNvPr id="244" name="TextBox 243">
                <a:extLst>
                  <a:ext uri="{FF2B5EF4-FFF2-40B4-BE49-F238E27FC236}">
                    <a16:creationId xmlns:a16="http://schemas.microsoft.com/office/drawing/2014/main" id="{B06D1BA5-BCE4-24FA-F692-ECE4D1161571}"/>
                  </a:ext>
                </a:extLst>
              </p:cNvPr>
              <p:cNvSpPr txBox="1"/>
              <p:nvPr/>
            </p:nvSpPr>
            <p:spPr>
              <a:xfrm>
                <a:off x="1605705" y="4476851"/>
                <a:ext cx="2046844" cy="446276"/>
              </a:xfrm>
              <a:prstGeom prst="rect">
                <a:avLst/>
              </a:prstGeom>
              <a:noFill/>
            </p:spPr>
            <p:txBody>
              <a:bodyPr wrap="square" rtlCol="0">
                <a:spAutoFit/>
              </a:bodyPr>
              <a:lstStyle/>
              <a:p>
                <a:r>
                  <a:rPr lang="en-US" sz="2300" b="1" dirty="0">
                    <a:solidFill>
                      <a:schemeClr val="accent5">
                        <a:lumMod val="75000"/>
                      </a:schemeClr>
                    </a:solidFill>
                    <a:latin typeface="Bahnschrift Condensed" panose="020B0502040204020203" pitchFamily="34" charset="0"/>
                  </a:rPr>
                  <a:t>CLO 1.1.2.1</a:t>
                </a:r>
              </a:p>
            </p:txBody>
          </p:sp>
          <p:cxnSp>
            <p:nvCxnSpPr>
              <p:cNvPr id="245" name="Straight Connector 244">
                <a:extLst>
                  <a:ext uri="{FF2B5EF4-FFF2-40B4-BE49-F238E27FC236}">
                    <a16:creationId xmlns:a16="http://schemas.microsoft.com/office/drawing/2014/main" id="{8E291997-0A3A-A288-6791-1B8770507C41}"/>
                  </a:ext>
                </a:extLst>
              </p:cNvPr>
              <p:cNvCxnSpPr>
                <a:cxnSpLocks/>
              </p:cNvCxnSpPr>
              <p:nvPr/>
            </p:nvCxnSpPr>
            <p:spPr>
              <a:xfrm>
                <a:off x="1521667" y="4900326"/>
                <a:ext cx="2311076" cy="0"/>
              </a:xfrm>
              <a:prstGeom prst="line">
                <a:avLst/>
              </a:prstGeom>
              <a:ln w="57150">
                <a:solidFill>
                  <a:schemeClr val="accent1"/>
                </a:solidFill>
              </a:ln>
            </p:spPr>
            <p:style>
              <a:lnRef idx="1">
                <a:schemeClr val="accent1"/>
              </a:lnRef>
              <a:fillRef idx="0">
                <a:schemeClr val="accent1"/>
              </a:fillRef>
              <a:effectRef idx="0">
                <a:schemeClr val="accent1"/>
              </a:effectRef>
              <a:fontRef idx="minor">
                <a:schemeClr val="tx1"/>
              </a:fontRef>
            </p:style>
          </p:cxnSp>
        </p:grpSp>
        <p:sp>
          <p:nvSpPr>
            <p:cNvPr id="241" name="Star: 6 Points 138">
              <a:extLst>
                <a:ext uri="{FF2B5EF4-FFF2-40B4-BE49-F238E27FC236}">
                  <a16:creationId xmlns:a16="http://schemas.microsoft.com/office/drawing/2014/main" id="{0F164A73-B689-A686-26D2-25B9445F9418}"/>
                </a:ext>
              </a:extLst>
            </p:cNvPr>
            <p:cNvSpPr/>
            <p:nvPr/>
          </p:nvSpPr>
          <p:spPr>
            <a:xfrm flipH="1">
              <a:off x="3471907" y="4799526"/>
              <a:ext cx="242080" cy="268341"/>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grpSp>
      <p:cxnSp>
        <p:nvCxnSpPr>
          <p:cNvPr id="263" name="Straight Connector 262">
            <a:extLst>
              <a:ext uri="{FF2B5EF4-FFF2-40B4-BE49-F238E27FC236}">
                <a16:creationId xmlns:a16="http://schemas.microsoft.com/office/drawing/2014/main" id="{939F714D-514A-B43F-7B2D-8FFFAB872F74}"/>
              </a:ext>
            </a:extLst>
          </p:cNvPr>
          <p:cNvCxnSpPr>
            <a:cxnSpLocks/>
          </p:cNvCxnSpPr>
          <p:nvPr/>
        </p:nvCxnSpPr>
        <p:spPr>
          <a:xfrm>
            <a:off x="2010664" y="3809136"/>
            <a:ext cx="2034768" cy="12169"/>
          </a:xfrm>
          <a:prstGeom prst="line">
            <a:avLst/>
          </a:prstGeom>
          <a:ln w="5715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E613E6A4-6AFB-FC5E-296B-8BBFF6720541}"/>
              </a:ext>
            </a:extLst>
          </p:cNvPr>
          <p:cNvCxnSpPr/>
          <p:nvPr/>
        </p:nvCxnSpPr>
        <p:spPr>
          <a:xfrm flipV="1">
            <a:off x="1461256" y="3807093"/>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8EAB9289-F038-2C95-D595-BDC7C934E8BB}"/>
              </a:ext>
            </a:extLst>
          </p:cNvPr>
          <p:cNvCxnSpPr>
            <a:cxnSpLocks/>
          </p:cNvCxnSpPr>
          <p:nvPr/>
        </p:nvCxnSpPr>
        <p:spPr>
          <a:xfrm>
            <a:off x="1836458" y="3245142"/>
            <a:ext cx="430884" cy="10145"/>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276" name="Star: 6 Points 399">
            <a:extLst>
              <a:ext uri="{FF2B5EF4-FFF2-40B4-BE49-F238E27FC236}">
                <a16:creationId xmlns:a16="http://schemas.microsoft.com/office/drawing/2014/main" id="{142917E3-3E89-BFF7-7D9F-92000099CAD3}"/>
              </a:ext>
            </a:extLst>
          </p:cNvPr>
          <p:cNvSpPr/>
          <p:nvPr/>
        </p:nvSpPr>
        <p:spPr>
          <a:xfrm>
            <a:off x="4345537" y="2432925"/>
            <a:ext cx="95113" cy="291565"/>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nvGrpSpPr>
          <p:cNvPr id="278" name="Group 277">
            <a:extLst>
              <a:ext uri="{FF2B5EF4-FFF2-40B4-BE49-F238E27FC236}">
                <a16:creationId xmlns:a16="http://schemas.microsoft.com/office/drawing/2014/main" id="{332CDE92-F7DB-C942-58C1-BC53CB3D7D98}"/>
              </a:ext>
            </a:extLst>
          </p:cNvPr>
          <p:cNvGrpSpPr/>
          <p:nvPr/>
        </p:nvGrpSpPr>
        <p:grpSpPr>
          <a:xfrm>
            <a:off x="140390" y="3941518"/>
            <a:ext cx="6455643" cy="588734"/>
            <a:chOff x="480808" y="3174603"/>
            <a:chExt cx="5367442" cy="588734"/>
          </a:xfrm>
          <a:solidFill>
            <a:schemeClr val="bg1"/>
          </a:solidFill>
        </p:grpSpPr>
        <p:grpSp>
          <p:nvGrpSpPr>
            <p:cNvPr id="279" name="Group 278">
              <a:extLst>
                <a:ext uri="{FF2B5EF4-FFF2-40B4-BE49-F238E27FC236}">
                  <a16:creationId xmlns:a16="http://schemas.microsoft.com/office/drawing/2014/main" id="{665E9101-574E-5E26-F19E-A353E24194F3}"/>
                </a:ext>
              </a:extLst>
            </p:cNvPr>
            <p:cNvGrpSpPr/>
            <p:nvPr/>
          </p:nvGrpSpPr>
          <p:grpSpPr>
            <a:xfrm>
              <a:off x="480808" y="3174603"/>
              <a:ext cx="5367442" cy="475588"/>
              <a:chOff x="986605" y="3070326"/>
              <a:chExt cx="5367442" cy="475588"/>
            </a:xfrm>
            <a:grpFill/>
          </p:grpSpPr>
          <p:sp>
            <p:nvSpPr>
              <p:cNvPr id="281" name="TextBox 280">
                <a:extLst>
                  <a:ext uri="{FF2B5EF4-FFF2-40B4-BE49-F238E27FC236}">
                    <a16:creationId xmlns:a16="http://schemas.microsoft.com/office/drawing/2014/main" id="{802BC57D-9150-3892-309F-DEA4E603F502}"/>
                  </a:ext>
                </a:extLst>
              </p:cNvPr>
              <p:cNvSpPr txBox="1"/>
              <p:nvPr/>
            </p:nvSpPr>
            <p:spPr>
              <a:xfrm>
                <a:off x="1021540" y="3070326"/>
                <a:ext cx="1200366"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CLO.1.1.2.3</a:t>
                </a:r>
              </a:p>
            </p:txBody>
          </p:sp>
          <p:grpSp>
            <p:nvGrpSpPr>
              <p:cNvPr id="282" name="Group 281">
                <a:extLst>
                  <a:ext uri="{FF2B5EF4-FFF2-40B4-BE49-F238E27FC236}">
                    <a16:creationId xmlns:a16="http://schemas.microsoft.com/office/drawing/2014/main" id="{228556A0-06D1-614C-7DAE-54A5BC792D45}"/>
                  </a:ext>
                </a:extLst>
              </p:cNvPr>
              <p:cNvGrpSpPr/>
              <p:nvPr/>
            </p:nvGrpSpPr>
            <p:grpSpPr>
              <a:xfrm>
                <a:off x="986605" y="3522585"/>
                <a:ext cx="5367442" cy="23329"/>
                <a:chOff x="986605" y="3522585"/>
                <a:chExt cx="5367442" cy="23329"/>
              </a:xfrm>
              <a:grpFill/>
            </p:grpSpPr>
            <p:cxnSp>
              <p:nvCxnSpPr>
                <p:cNvPr id="283" name="Straight Connector 282">
                  <a:extLst>
                    <a:ext uri="{FF2B5EF4-FFF2-40B4-BE49-F238E27FC236}">
                      <a16:creationId xmlns:a16="http://schemas.microsoft.com/office/drawing/2014/main" id="{E0B4D1DD-30B2-A962-BFAA-8018E664B40C}"/>
                    </a:ext>
                  </a:extLst>
                </p:cNvPr>
                <p:cNvCxnSpPr/>
                <p:nvPr/>
              </p:nvCxnSpPr>
              <p:spPr>
                <a:xfrm flipV="1">
                  <a:off x="6079727" y="3532010"/>
                  <a:ext cx="27432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067A99B-346C-79CD-D2E6-97D2EF24F098}"/>
                    </a:ext>
                  </a:extLst>
                </p:cNvPr>
                <p:cNvCxnSpPr>
                  <a:cxnSpLocks/>
                </p:cNvCxnSpPr>
                <p:nvPr/>
              </p:nvCxnSpPr>
              <p:spPr>
                <a:xfrm>
                  <a:off x="986605" y="3522585"/>
                  <a:ext cx="1315662" cy="15967"/>
                </a:xfrm>
                <a:prstGeom prst="line">
                  <a:avLst/>
                </a:prstGeom>
                <a:grp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7609F1B5-6BE0-7F64-8548-5FC42E38C087}"/>
                    </a:ext>
                  </a:extLst>
                </p:cNvPr>
                <p:cNvCxnSpPr/>
                <p:nvPr/>
              </p:nvCxnSpPr>
              <p:spPr>
                <a:xfrm flipV="1">
                  <a:off x="2377449" y="3545914"/>
                  <a:ext cx="45720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sp>
          <p:nvSpPr>
            <p:cNvPr id="280" name="Star: 6 Points 402">
              <a:extLst>
                <a:ext uri="{FF2B5EF4-FFF2-40B4-BE49-F238E27FC236}">
                  <a16:creationId xmlns:a16="http://schemas.microsoft.com/office/drawing/2014/main" id="{49A0FFBE-C16A-77A6-8640-C4D51F3FC44B}"/>
                </a:ext>
              </a:extLst>
            </p:cNvPr>
            <p:cNvSpPr/>
            <p:nvPr/>
          </p:nvSpPr>
          <p:spPr>
            <a:xfrm>
              <a:off x="5687671" y="3508173"/>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86" name="Straight Connector 285">
            <a:extLst>
              <a:ext uri="{FF2B5EF4-FFF2-40B4-BE49-F238E27FC236}">
                <a16:creationId xmlns:a16="http://schemas.microsoft.com/office/drawing/2014/main" id="{12017D29-AE96-2155-1551-B3FC0C31AE42}"/>
              </a:ext>
            </a:extLst>
          </p:cNvPr>
          <p:cNvCxnSpPr>
            <a:cxnSpLocks/>
          </p:cNvCxnSpPr>
          <p:nvPr/>
        </p:nvCxnSpPr>
        <p:spPr>
          <a:xfrm>
            <a:off x="2009050" y="4423042"/>
            <a:ext cx="2034768" cy="12169"/>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EBC63A53-51C0-786F-B8B5-5ACEAFFD6B44}"/>
              </a:ext>
            </a:extLst>
          </p:cNvPr>
          <p:cNvCxnSpPr/>
          <p:nvPr/>
        </p:nvCxnSpPr>
        <p:spPr>
          <a:xfrm flipV="1">
            <a:off x="4203998" y="4403060"/>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18067B8C-869C-88AF-4364-2028D14063E7}"/>
              </a:ext>
            </a:extLst>
          </p:cNvPr>
          <p:cNvCxnSpPr>
            <a:cxnSpLocks/>
          </p:cNvCxnSpPr>
          <p:nvPr/>
        </p:nvCxnSpPr>
        <p:spPr>
          <a:xfrm>
            <a:off x="4423228" y="4398869"/>
            <a:ext cx="1772088" cy="11051"/>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1E4CE41D-2785-E792-6E09-0337B81FEF15}"/>
              </a:ext>
            </a:extLst>
          </p:cNvPr>
          <p:cNvCxnSpPr>
            <a:cxnSpLocks/>
          </p:cNvCxnSpPr>
          <p:nvPr/>
        </p:nvCxnSpPr>
        <p:spPr>
          <a:xfrm>
            <a:off x="4440650" y="3258015"/>
            <a:ext cx="1815171" cy="0"/>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91" name="Star: 6 Points 402">
            <a:extLst>
              <a:ext uri="{FF2B5EF4-FFF2-40B4-BE49-F238E27FC236}">
                <a16:creationId xmlns:a16="http://schemas.microsoft.com/office/drawing/2014/main" id="{EB3FEEB2-1386-1645-A9AF-AF94D23737B2}"/>
              </a:ext>
            </a:extLst>
          </p:cNvPr>
          <p:cNvSpPr/>
          <p:nvPr/>
        </p:nvSpPr>
        <p:spPr>
          <a:xfrm>
            <a:off x="6549203" y="3124543"/>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292" name="TextBox 291">
            <a:extLst>
              <a:ext uri="{FF2B5EF4-FFF2-40B4-BE49-F238E27FC236}">
                <a16:creationId xmlns:a16="http://schemas.microsoft.com/office/drawing/2014/main" id="{42229C01-CD88-E1A9-CD37-752DA877522D}"/>
              </a:ext>
            </a:extLst>
          </p:cNvPr>
          <p:cNvSpPr txBox="1"/>
          <p:nvPr/>
        </p:nvSpPr>
        <p:spPr>
          <a:xfrm>
            <a:off x="198862" y="3395156"/>
            <a:ext cx="1443727" cy="461665"/>
          </a:xfrm>
          <a:prstGeom prst="rect">
            <a:avLst/>
          </a:prstGeom>
          <a:noFill/>
          <a:ln>
            <a:noFill/>
          </a:ln>
        </p:spPr>
        <p:txBody>
          <a:bodyPr wrap="square" rtlCol="0">
            <a:spAutoFit/>
          </a:bodyPr>
          <a:lstStyle/>
          <a:p>
            <a:r>
              <a:rPr lang="en-US" sz="2400" b="1" dirty="0">
                <a:solidFill>
                  <a:srgbClr val="92D14F"/>
                </a:solidFill>
                <a:latin typeface="Bahnschrift Condensed" panose="020B0502040204020203" pitchFamily="34" charset="0"/>
              </a:rPr>
              <a:t>CLO.1.1.2.2</a:t>
            </a:r>
          </a:p>
        </p:txBody>
      </p:sp>
      <p:cxnSp>
        <p:nvCxnSpPr>
          <p:cNvPr id="293" name="Straight Connector 292">
            <a:extLst>
              <a:ext uri="{FF2B5EF4-FFF2-40B4-BE49-F238E27FC236}">
                <a16:creationId xmlns:a16="http://schemas.microsoft.com/office/drawing/2014/main" id="{34A33568-EE92-D87A-8314-45EB1AEF7C24}"/>
              </a:ext>
            </a:extLst>
          </p:cNvPr>
          <p:cNvCxnSpPr>
            <a:cxnSpLocks/>
          </p:cNvCxnSpPr>
          <p:nvPr/>
        </p:nvCxnSpPr>
        <p:spPr>
          <a:xfrm>
            <a:off x="146740" y="3796481"/>
            <a:ext cx="1573955" cy="16651"/>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97DC21DF-FD5D-6423-BCF2-612564AF04A4}"/>
              </a:ext>
            </a:extLst>
          </p:cNvPr>
          <p:cNvCxnSpPr>
            <a:cxnSpLocks/>
          </p:cNvCxnSpPr>
          <p:nvPr/>
        </p:nvCxnSpPr>
        <p:spPr>
          <a:xfrm flipV="1">
            <a:off x="3697025" y="3819235"/>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9A5A2FAE-2EB8-0161-6C0A-C7BE817FF6CB}"/>
              </a:ext>
            </a:extLst>
          </p:cNvPr>
          <p:cNvCxnSpPr>
            <a:cxnSpLocks/>
          </p:cNvCxnSpPr>
          <p:nvPr/>
        </p:nvCxnSpPr>
        <p:spPr>
          <a:xfrm>
            <a:off x="152400" y="3230123"/>
            <a:ext cx="1564402" cy="15918"/>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306" name="TextBox 305">
            <a:extLst>
              <a:ext uri="{FF2B5EF4-FFF2-40B4-BE49-F238E27FC236}">
                <a16:creationId xmlns:a16="http://schemas.microsoft.com/office/drawing/2014/main" id="{E35C1797-A780-787D-47AB-66A98ABFCF60}"/>
              </a:ext>
            </a:extLst>
          </p:cNvPr>
          <p:cNvSpPr txBox="1"/>
          <p:nvPr/>
        </p:nvSpPr>
        <p:spPr>
          <a:xfrm>
            <a:off x="223899" y="2098175"/>
            <a:ext cx="1336595" cy="461665"/>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CLO.3.1.1.1</a:t>
            </a:r>
          </a:p>
        </p:txBody>
      </p:sp>
      <p:cxnSp>
        <p:nvCxnSpPr>
          <p:cNvPr id="307" name="Straight Connector 306">
            <a:extLst>
              <a:ext uri="{FF2B5EF4-FFF2-40B4-BE49-F238E27FC236}">
                <a16:creationId xmlns:a16="http://schemas.microsoft.com/office/drawing/2014/main" id="{F2177CA4-106A-C056-5C90-77C67C026D55}"/>
              </a:ext>
            </a:extLst>
          </p:cNvPr>
          <p:cNvCxnSpPr/>
          <p:nvPr/>
        </p:nvCxnSpPr>
        <p:spPr>
          <a:xfrm flipV="1">
            <a:off x="1833883" y="2545032"/>
            <a:ext cx="156298"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08" name="Straight Connector 307">
            <a:extLst>
              <a:ext uri="{FF2B5EF4-FFF2-40B4-BE49-F238E27FC236}">
                <a16:creationId xmlns:a16="http://schemas.microsoft.com/office/drawing/2014/main" id="{4B240CAB-554A-4403-AE2D-AAAC3AA0CBB7}"/>
              </a:ext>
            </a:extLst>
          </p:cNvPr>
          <p:cNvCxnSpPr>
            <a:cxnSpLocks/>
          </p:cNvCxnSpPr>
          <p:nvPr/>
        </p:nvCxnSpPr>
        <p:spPr>
          <a:xfrm>
            <a:off x="132161" y="2567065"/>
            <a:ext cx="1613091" cy="1714"/>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309" name="Straight Connector 308">
            <a:extLst>
              <a:ext uri="{FF2B5EF4-FFF2-40B4-BE49-F238E27FC236}">
                <a16:creationId xmlns:a16="http://schemas.microsoft.com/office/drawing/2014/main" id="{BC88593B-8429-FAE8-5768-FD20EE0A0E58}"/>
              </a:ext>
            </a:extLst>
          </p:cNvPr>
          <p:cNvCxnSpPr>
            <a:cxnSpLocks/>
          </p:cNvCxnSpPr>
          <p:nvPr/>
        </p:nvCxnSpPr>
        <p:spPr>
          <a:xfrm>
            <a:off x="2051900" y="2559840"/>
            <a:ext cx="1696390" cy="8939"/>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310" name="Straight Connector 309">
            <a:extLst>
              <a:ext uri="{FF2B5EF4-FFF2-40B4-BE49-F238E27FC236}">
                <a16:creationId xmlns:a16="http://schemas.microsoft.com/office/drawing/2014/main" id="{14021752-FB24-EC3C-8E88-BA7D0ABB300A}"/>
              </a:ext>
            </a:extLst>
          </p:cNvPr>
          <p:cNvCxnSpPr/>
          <p:nvPr/>
        </p:nvCxnSpPr>
        <p:spPr>
          <a:xfrm flipV="1">
            <a:off x="3817851" y="2564680"/>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332" name="Straight Connector 331">
            <a:extLst>
              <a:ext uri="{FF2B5EF4-FFF2-40B4-BE49-F238E27FC236}">
                <a16:creationId xmlns:a16="http://schemas.microsoft.com/office/drawing/2014/main" id="{1E0EDD69-D237-C83F-3F3D-15D7F6A6A71E}"/>
              </a:ext>
            </a:extLst>
          </p:cNvPr>
          <p:cNvCxnSpPr>
            <a:cxnSpLocks/>
          </p:cNvCxnSpPr>
          <p:nvPr/>
        </p:nvCxnSpPr>
        <p:spPr>
          <a:xfrm flipV="1">
            <a:off x="1459158" y="4932318"/>
            <a:ext cx="549892" cy="0"/>
          </a:xfrm>
          <a:prstGeom prst="line">
            <a:avLst/>
          </a:prstGeom>
          <a:ln w="57150">
            <a:solidFill>
              <a:srgbClr val="4F81BD"/>
            </a:solidFill>
            <a:prstDash val="sysDot"/>
          </a:ln>
        </p:spPr>
        <p:style>
          <a:lnRef idx="1">
            <a:schemeClr val="accent1"/>
          </a:lnRef>
          <a:fillRef idx="0">
            <a:schemeClr val="accent1"/>
          </a:fillRef>
          <a:effectRef idx="0">
            <a:schemeClr val="accent1"/>
          </a:effectRef>
          <a:fontRef idx="minor">
            <a:schemeClr val="tx1"/>
          </a:fontRef>
        </p:style>
      </p:cxnSp>
      <p:grpSp>
        <p:nvGrpSpPr>
          <p:cNvPr id="3" name="Group 2">
            <a:extLst>
              <a:ext uri="{FF2B5EF4-FFF2-40B4-BE49-F238E27FC236}">
                <a16:creationId xmlns:a16="http://schemas.microsoft.com/office/drawing/2014/main" id="{4357F44C-127C-ADCC-587E-890ECAFD4B66}"/>
              </a:ext>
            </a:extLst>
          </p:cNvPr>
          <p:cNvGrpSpPr/>
          <p:nvPr/>
        </p:nvGrpSpPr>
        <p:grpSpPr>
          <a:xfrm>
            <a:off x="229869" y="5425414"/>
            <a:ext cx="7948258" cy="473212"/>
            <a:chOff x="325120" y="5933441"/>
            <a:chExt cx="9896936" cy="813005"/>
          </a:xfrm>
        </p:grpSpPr>
        <p:sp>
          <p:nvSpPr>
            <p:cNvPr id="4" name="Arrow: Right 23">
              <a:extLst>
                <a:ext uri="{FF2B5EF4-FFF2-40B4-BE49-F238E27FC236}">
                  <a16:creationId xmlns:a16="http://schemas.microsoft.com/office/drawing/2014/main" id="{CA6F809C-3204-FD96-F860-C91E6DBB50BC}"/>
                </a:ext>
              </a:extLst>
            </p:cNvPr>
            <p:cNvSpPr/>
            <p:nvPr/>
          </p:nvSpPr>
          <p:spPr>
            <a:xfrm>
              <a:off x="325120" y="5933441"/>
              <a:ext cx="9322512" cy="297580"/>
            </a:xfrm>
            <a:prstGeom prst="rightArrow">
              <a:avLst/>
            </a:prstGeom>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5" name="TextBox 4">
              <a:extLst>
                <a:ext uri="{FF2B5EF4-FFF2-40B4-BE49-F238E27FC236}">
                  <a16:creationId xmlns:a16="http://schemas.microsoft.com/office/drawing/2014/main" id="{1A55E6B6-B693-20D4-92DF-E70AF5CF0967}"/>
                </a:ext>
              </a:extLst>
            </p:cNvPr>
            <p:cNvSpPr txBox="1"/>
            <p:nvPr/>
          </p:nvSpPr>
          <p:spPr>
            <a:xfrm>
              <a:off x="8963378" y="6223226"/>
              <a:ext cx="1258678" cy="523220"/>
            </a:xfrm>
            <a:prstGeom prst="rect">
              <a:avLst/>
            </a:prstGeom>
            <a:noFill/>
          </p:spPr>
          <p:txBody>
            <a:bodyPr wrap="none" rtlCol="0">
              <a:spAutoFit/>
            </a:bodyPr>
            <a:lstStyle/>
            <a:p>
              <a:r>
                <a:rPr lang="en-US" sz="2800" dirty="0" err="1">
                  <a:latin typeface="Bahnschrift Condensed" panose="020B0502040204020203" pitchFamily="34" charset="0"/>
                </a:rPr>
                <a:t>Thời</a:t>
              </a:r>
              <a:r>
                <a:rPr lang="en-US" sz="2800" dirty="0">
                  <a:latin typeface="Bahnschrift Condensed" panose="020B0502040204020203" pitchFamily="34" charset="0"/>
                </a:rPr>
                <a:t> </a:t>
              </a:r>
              <a:r>
                <a:rPr lang="en-US" sz="2800" dirty="0" err="1">
                  <a:latin typeface="Bahnschrift Condensed" panose="020B0502040204020203" pitchFamily="34" charset="0"/>
                </a:rPr>
                <a:t>gian</a:t>
              </a:r>
              <a:endParaRPr lang="en-US" sz="2800" dirty="0">
                <a:latin typeface="Bahnschrift Condensed" panose="020B0502040204020203" pitchFamily="34" charset="0"/>
              </a:endParaRPr>
            </a:p>
          </p:txBody>
        </p:sp>
      </p:grpSp>
      <p:grpSp>
        <p:nvGrpSpPr>
          <p:cNvPr id="6" name="Group 5">
            <a:extLst>
              <a:ext uri="{FF2B5EF4-FFF2-40B4-BE49-F238E27FC236}">
                <a16:creationId xmlns:a16="http://schemas.microsoft.com/office/drawing/2014/main" id="{DA37A6D3-7761-8426-6662-23C7EB953DA8}"/>
              </a:ext>
            </a:extLst>
          </p:cNvPr>
          <p:cNvGrpSpPr/>
          <p:nvPr/>
        </p:nvGrpSpPr>
        <p:grpSpPr>
          <a:xfrm>
            <a:off x="4129559" y="5591926"/>
            <a:ext cx="2102521" cy="895863"/>
            <a:chOff x="5642277" y="5432125"/>
            <a:chExt cx="2632986" cy="1539142"/>
          </a:xfrm>
        </p:grpSpPr>
        <p:sp>
          <p:nvSpPr>
            <p:cNvPr id="7" name="TextBox 6">
              <a:extLst>
                <a:ext uri="{FF2B5EF4-FFF2-40B4-BE49-F238E27FC236}">
                  <a16:creationId xmlns:a16="http://schemas.microsoft.com/office/drawing/2014/main" id="{A5D337C9-A2E1-9D86-0085-F48D53DD1BC6}"/>
                </a:ext>
              </a:extLst>
            </p:cNvPr>
            <p:cNvSpPr txBox="1"/>
            <p:nvPr/>
          </p:nvSpPr>
          <p:spPr>
            <a:xfrm>
              <a:off x="5929760" y="5755080"/>
              <a:ext cx="2241223" cy="1216187"/>
            </a:xfrm>
            <a:prstGeom prst="rect">
              <a:avLst/>
            </a:prstGeom>
            <a:noFill/>
            <a:ln>
              <a:noFill/>
            </a:ln>
          </p:spPr>
          <p:txBody>
            <a:bodyPr wrap="square">
              <a:spAutoFit/>
            </a:bodyPr>
            <a:lstStyle/>
            <a:p>
              <a:pPr algn="ctr" defTabSz="1219170"/>
              <a:r>
                <a:rPr lang="en-US" sz="2000" b="1" dirty="0">
                  <a:solidFill>
                    <a:schemeClr val="accent2"/>
                  </a:solidFill>
                  <a:latin typeface="Bahnschrift Condensed" panose="020B0502040204020203" pitchFamily="34" charset="0"/>
                </a:rPr>
                <a:t>NDDH CLO.1.1.2.3;</a:t>
              </a:r>
            </a:p>
            <a:p>
              <a:pPr algn="ctr" defTabSz="1219170"/>
              <a:r>
                <a:rPr lang="en-US" sz="2000" b="1" dirty="0">
                  <a:solidFill>
                    <a:schemeClr val="accent2"/>
                  </a:solidFill>
                  <a:latin typeface="Bahnschrift Condensed" panose="020B0502040204020203" pitchFamily="34" charset="0"/>
                </a:rPr>
                <a:t>CLO3.2.1.1</a:t>
              </a:r>
              <a:endParaRPr lang="en-US" sz="2000" dirty="0">
                <a:solidFill>
                  <a:schemeClr val="accent2"/>
                </a:solidFill>
                <a:latin typeface="Calibri"/>
              </a:endParaRPr>
            </a:p>
          </p:txBody>
        </p:sp>
        <p:sp>
          <p:nvSpPr>
            <p:cNvPr id="8" name="Left Brace 7">
              <a:extLst>
                <a:ext uri="{FF2B5EF4-FFF2-40B4-BE49-F238E27FC236}">
                  <a16:creationId xmlns:a16="http://schemas.microsoft.com/office/drawing/2014/main" id="{9E05F507-9D9E-255F-312C-39173307AF39}"/>
                </a:ext>
              </a:extLst>
            </p:cNvPr>
            <p:cNvSpPr/>
            <p:nvPr/>
          </p:nvSpPr>
          <p:spPr>
            <a:xfrm rot="16200000">
              <a:off x="6772487" y="4301915"/>
              <a:ext cx="372566" cy="2632986"/>
            </a:xfrm>
            <a:prstGeom prst="leftBrace">
              <a:avLst>
                <a:gd name="adj1" fmla="val 64765"/>
                <a:gd name="adj2" fmla="val 51522"/>
              </a:avLst>
            </a:prstGeom>
            <a:ln w="38100">
              <a:solidFill>
                <a:schemeClr val="accent2"/>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9" name="Group 8">
            <a:extLst>
              <a:ext uri="{FF2B5EF4-FFF2-40B4-BE49-F238E27FC236}">
                <a16:creationId xmlns:a16="http://schemas.microsoft.com/office/drawing/2014/main" id="{EFED125B-A94C-FB27-5F7C-57D1C2286199}"/>
              </a:ext>
            </a:extLst>
          </p:cNvPr>
          <p:cNvGrpSpPr/>
          <p:nvPr/>
        </p:nvGrpSpPr>
        <p:grpSpPr>
          <a:xfrm>
            <a:off x="1854924" y="5588911"/>
            <a:ext cx="2230766" cy="893441"/>
            <a:chOff x="3093783" y="5459732"/>
            <a:chExt cx="2450001" cy="1534983"/>
          </a:xfrm>
        </p:grpSpPr>
        <p:sp>
          <p:nvSpPr>
            <p:cNvPr id="10" name="TextBox 9">
              <a:extLst>
                <a:ext uri="{FF2B5EF4-FFF2-40B4-BE49-F238E27FC236}">
                  <a16:creationId xmlns:a16="http://schemas.microsoft.com/office/drawing/2014/main" id="{F7FA88A3-C196-B917-015C-681101A1812F}"/>
                </a:ext>
              </a:extLst>
            </p:cNvPr>
            <p:cNvSpPr txBox="1"/>
            <p:nvPr/>
          </p:nvSpPr>
          <p:spPr>
            <a:xfrm>
              <a:off x="3198282" y="5778526"/>
              <a:ext cx="2241223" cy="1216189"/>
            </a:xfrm>
            <a:prstGeom prst="rect">
              <a:avLst/>
            </a:prstGeom>
            <a:noFill/>
            <a:ln>
              <a:noFill/>
            </a:ln>
          </p:spPr>
          <p:txBody>
            <a:bodyPr wrap="square">
              <a:spAutoFit/>
            </a:bodyPr>
            <a:lstStyle/>
            <a:p>
              <a:pPr algn="ctr" defTabSz="1219170"/>
              <a:r>
                <a:rPr lang="en-US" sz="2000" b="1" dirty="0">
                  <a:solidFill>
                    <a:srgbClr val="00B050"/>
                  </a:solidFill>
                  <a:latin typeface="Bahnschrift Condensed" panose="020B0502040204020203" pitchFamily="34" charset="0"/>
                </a:rPr>
                <a:t>NDDH CLO1.1.2.2; CLO3.1.1.1</a:t>
              </a:r>
              <a:endParaRPr lang="en-US" sz="2000" dirty="0">
                <a:solidFill>
                  <a:srgbClr val="00B050"/>
                </a:solidFill>
                <a:latin typeface="Calibri"/>
              </a:endParaRPr>
            </a:p>
          </p:txBody>
        </p:sp>
        <p:sp>
          <p:nvSpPr>
            <p:cNvPr id="11" name="Left Brace 10">
              <a:extLst>
                <a:ext uri="{FF2B5EF4-FFF2-40B4-BE49-F238E27FC236}">
                  <a16:creationId xmlns:a16="http://schemas.microsoft.com/office/drawing/2014/main" id="{9C75FE2C-E95D-67DF-53BA-1024E2DC3FCB}"/>
                </a:ext>
              </a:extLst>
            </p:cNvPr>
            <p:cNvSpPr/>
            <p:nvPr/>
          </p:nvSpPr>
          <p:spPr>
            <a:xfrm rot="16200000">
              <a:off x="4134581" y="4418934"/>
              <a:ext cx="368406" cy="2450001"/>
            </a:xfrm>
            <a:prstGeom prst="leftBrace">
              <a:avLst>
                <a:gd name="adj1" fmla="val 64765"/>
                <a:gd name="adj2" fmla="val 51522"/>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12" name="Group 11">
            <a:extLst>
              <a:ext uri="{FF2B5EF4-FFF2-40B4-BE49-F238E27FC236}">
                <a16:creationId xmlns:a16="http://schemas.microsoft.com/office/drawing/2014/main" id="{84C1799A-0FC6-C705-8DCD-5B64CE852822}"/>
              </a:ext>
            </a:extLst>
          </p:cNvPr>
          <p:cNvGrpSpPr/>
          <p:nvPr/>
        </p:nvGrpSpPr>
        <p:grpSpPr>
          <a:xfrm>
            <a:off x="254910" y="5581541"/>
            <a:ext cx="1541116" cy="874430"/>
            <a:chOff x="817266" y="5455572"/>
            <a:chExt cx="2241223" cy="1502319"/>
          </a:xfrm>
        </p:grpSpPr>
        <p:sp>
          <p:nvSpPr>
            <p:cNvPr id="13" name="TextBox 12">
              <a:extLst>
                <a:ext uri="{FF2B5EF4-FFF2-40B4-BE49-F238E27FC236}">
                  <a16:creationId xmlns:a16="http://schemas.microsoft.com/office/drawing/2014/main" id="{CBFF804A-3EED-0558-BF2C-CEF4D8C776A7}"/>
                </a:ext>
              </a:extLst>
            </p:cNvPr>
            <p:cNvSpPr txBox="1"/>
            <p:nvPr/>
          </p:nvSpPr>
          <p:spPr>
            <a:xfrm>
              <a:off x="817266" y="5741704"/>
              <a:ext cx="2083529" cy="1216187"/>
            </a:xfrm>
            <a:prstGeom prst="rect">
              <a:avLst/>
            </a:prstGeom>
            <a:noFill/>
            <a:ln>
              <a:noFill/>
            </a:ln>
          </p:spPr>
          <p:txBody>
            <a:bodyPr wrap="square">
              <a:spAutoFit/>
            </a:bodyPr>
            <a:lstStyle/>
            <a:p>
              <a:pPr algn="ctr" defTabSz="1219170"/>
              <a:r>
                <a:rPr lang="en-US" sz="2000" b="1" dirty="0">
                  <a:solidFill>
                    <a:schemeClr val="accent1"/>
                  </a:solidFill>
                  <a:latin typeface="Bahnschrift Condensed" panose="020B0502040204020203" pitchFamily="34" charset="0"/>
                </a:rPr>
                <a:t>NDDH CLO.1.1.2.1</a:t>
              </a:r>
              <a:endParaRPr lang="en-US" sz="2000" dirty="0">
                <a:solidFill>
                  <a:schemeClr val="accent1"/>
                </a:solidFill>
                <a:latin typeface="Calibri"/>
              </a:endParaRPr>
            </a:p>
          </p:txBody>
        </p:sp>
        <p:sp>
          <p:nvSpPr>
            <p:cNvPr id="14" name="Left Brace 13">
              <a:extLst>
                <a:ext uri="{FF2B5EF4-FFF2-40B4-BE49-F238E27FC236}">
                  <a16:creationId xmlns:a16="http://schemas.microsoft.com/office/drawing/2014/main" id="{C36C7CDA-D466-FEA9-D658-2BEC401C8F76}"/>
                </a:ext>
              </a:extLst>
            </p:cNvPr>
            <p:cNvSpPr/>
            <p:nvPr/>
          </p:nvSpPr>
          <p:spPr>
            <a:xfrm rot="16200000">
              <a:off x="1752247" y="4520591"/>
              <a:ext cx="371261" cy="2241223"/>
            </a:xfrm>
            <a:prstGeom prst="leftBrace">
              <a:avLst>
                <a:gd name="adj1" fmla="val 64765"/>
                <a:gd name="adj2" fmla="val 51522"/>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cxnSp>
        <p:nvCxnSpPr>
          <p:cNvPr id="15" name="Straight Connector 14">
            <a:extLst>
              <a:ext uri="{FF2B5EF4-FFF2-40B4-BE49-F238E27FC236}">
                <a16:creationId xmlns:a16="http://schemas.microsoft.com/office/drawing/2014/main" id="{8817F39F-D157-EF89-2461-07E603777EB4}"/>
              </a:ext>
            </a:extLst>
          </p:cNvPr>
          <p:cNvCxnSpPr>
            <a:cxnSpLocks/>
          </p:cNvCxnSpPr>
          <p:nvPr/>
        </p:nvCxnSpPr>
        <p:spPr>
          <a:xfrm>
            <a:off x="2028702" y="3244888"/>
            <a:ext cx="2034768" cy="12169"/>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E7FF1DD9-262D-BDC1-C917-E21ECAB1A7D6}"/>
              </a:ext>
            </a:extLst>
          </p:cNvPr>
          <p:cNvCxnSpPr>
            <a:cxnSpLocks/>
          </p:cNvCxnSpPr>
          <p:nvPr/>
        </p:nvCxnSpPr>
        <p:spPr>
          <a:xfrm>
            <a:off x="4100287" y="3247916"/>
            <a:ext cx="430884" cy="10145"/>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7" name="Straight Connector 16">
            <a:extLst>
              <a:ext uri="{FF2B5EF4-FFF2-40B4-BE49-F238E27FC236}">
                <a16:creationId xmlns:a16="http://schemas.microsoft.com/office/drawing/2014/main" id="{CB028C92-80F3-9975-AE46-A36CF7556801}"/>
              </a:ext>
            </a:extLst>
          </p:cNvPr>
          <p:cNvCxnSpPr/>
          <p:nvPr/>
        </p:nvCxnSpPr>
        <p:spPr>
          <a:xfrm flipV="1">
            <a:off x="6252244" y="3258824"/>
            <a:ext cx="329936" cy="0"/>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Tree>
    <p:extLst>
      <p:ext uri="{BB962C8B-B14F-4D97-AF65-F5344CB8AC3E}">
        <p14:creationId xmlns:p14="http://schemas.microsoft.com/office/powerpoint/2010/main" val="7206032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2"/>
                                        </p:tgtEl>
                                        <p:attrNameLst>
                                          <p:attrName>style.visibility</p:attrName>
                                        </p:attrNameLst>
                                      </p:cBhvr>
                                      <p:to>
                                        <p:strVal val="visible"/>
                                      </p:to>
                                    </p:set>
                                    <p:animEffect transition="in" filter="barn(inVertical)">
                                      <p:cBhvr>
                                        <p:cTn id="7" dur="500"/>
                                        <p:tgtEl>
                                          <p:spTgt spid="12"/>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9"/>
                                        </p:tgtEl>
                                        <p:attrNameLst>
                                          <p:attrName>style.visibility</p:attrName>
                                        </p:attrNameLst>
                                      </p:cBhvr>
                                      <p:to>
                                        <p:strVal val="visible"/>
                                      </p:to>
                                    </p:set>
                                    <p:animEffect transition="in" filter="barn(inVertical)">
                                      <p:cBhvr>
                                        <p:cTn id="12" dur="500"/>
                                        <p:tgtEl>
                                          <p:spTgt spid="9"/>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6"/>
                                        </p:tgtEl>
                                        <p:attrNameLst>
                                          <p:attrName>style.visibility</p:attrName>
                                        </p:attrNameLst>
                                      </p:cBhvr>
                                      <p:to>
                                        <p:strVal val="visible"/>
                                      </p:to>
                                    </p:set>
                                    <p:animEffect transition="in" filter="wheel(1)">
                                      <p:cBhvr>
                                        <p:cTn id="17" dur="500"/>
                                        <p:tgtEl>
                                          <p:spTgt spid="6"/>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5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102B304-6D7D-8BA7-712E-B77578DAD2DB}"/>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41C6DD-D9D0-C9B3-6D81-771660B7C33E}"/>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BE4BC69F-3E0E-802B-B14C-E80A0870C7C1}"/>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348EFAF7-689F-E6CF-FE11-57ECBB1988D4}"/>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2610493D-650C-7D0B-EA25-09448833BD5E}"/>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FE8BDA39-44B1-2D8B-5605-C79BC718C215}"/>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CBA18ADC-792C-0BB1-53E0-7D4EC2096E00}"/>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376F2105-410A-F141-49A9-7307BD5F3187}"/>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E8E3A854-FC75-E4C8-E97E-C2C947D88BF3}"/>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FF0B14DA-E9C5-5CD9-2963-6A456EE78F68}"/>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Đo</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lường</a:t>
              </a:r>
              <a:r>
                <a:rPr lang="en-US" sz="1875" b="1" dirty="0">
                  <a:solidFill>
                    <a:srgbClr val="FF0000"/>
                  </a:solidFill>
                  <a:latin typeface="Bahnschrift Condensed" panose="020B0502040204020203" pitchFamily="34" charset="0"/>
                </a:rPr>
                <a:t> kết quả</a:t>
              </a:r>
              <a:endParaRPr lang="en-US" sz="1875" dirty="0">
                <a:solidFill>
                  <a:srgbClr val="FF0000"/>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0FD0676D-4BE2-4A9C-F792-6E85703D6159}"/>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63DF0390-24C3-4B35-A423-260BEB3DFB9F}"/>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257F2339-1ACA-875E-5140-F71A54C29FA7}"/>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36B38916-E64D-0F3C-F5F7-E9F4B67EDE62}"/>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1ADBC22C-6781-E849-732F-1FFCB3FCC94C}"/>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B4094CBD-D94E-55FE-5998-5C3C9EE80C53}"/>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3949F013-DB6B-17A9-5C52-1AE6D9C36F93}"/>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04D43C49-71B9-E7D8-C65F-7E3D9B098999}"/>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109254918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5951FE3-BA3C-4006-A7ED-454083C56A3F}"/>
              </a:ext>
            </a:extLst>
          </p:cNvPr>
          <p:cNvSpPr>
            <a:spLocks noGrp="1"/>
          </p:cNvSpPr>
          <p:nvPr>
            <p:ph type="title"/>
          </p:nvPr>
        </p:nvSpPr>
        <p:spPr/>
        <p:txBody>
          <a:bodyPr/>
          <a:lstStyle/>
          <a:p>
            <a:r>
              <a:rPr lang="en-US">
                <a:latin typeface="Arial" panose="020B0604020202020204" pitchFamily="34" charset="0"/>
              </a:rPr>
              <a:t>ĐÁNH GIÁ</a:t>
            </a:r>
          </a:p>
        </p:txBody>
      </p:sp>
      <p:sp>
        <p:nvSpPr>
          <p:cNvPr id="3" name="Rectangle 2">
            <a:extLst>
              <a:ext uri="{FF2B5EF4-FFF2-40B4-BE49-F238E27FC236}">
                <a16:creationId xmlns:a16="http://schemas.microsoft.com/office/drawing/2014/main" id="{D984A51A-19BF-96A5-C335-796C3B3FA484}"/>
              </a:ext>
            </a:extLst>
          </p:cNvPr>
          <p:cNvSpPr/>
          <p:nvPr/>
        </p:nvSpPr>
        <p:spPr>
          <a:xfrm>
            <a:off x="725143" y="1394662"/>
            <a:ext cx="378944" cy="378944"/>
          </a:xfrm>
          <a:prstGeom prst="rect">
            <a:avLst/>
          </a:prstGeom>
          <a:solidFill>
            <a:schemeClr val="accent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5" name="TextBox 4">
            <a:extLst>
              <a:ext uri="{FF2B5EF4-FFF2-40B4-BE49-F238E27FC236}">
                <a16:creationId xmlns:a16="http://schemas.microsoft.com/office/drawing/2014/main" id="{E5900876-1A36-F353-4E7F-48BF22DFA474}"/>
              </a:ext>
            </a:extLst>
          </p:cNvPr>
          <p:cNvSpPr txBox="1"/>
          <p:nvPr/>
        </p:nvSpPr>
        <p:spPr>
          <a:xfrm>
            <a:off x="1199921" y="1254197"/>
            <a:ext cx="7123100" cy="1107996"/>
          </a:xfrm>
          <a:prstGeom prst="rect">
            <a:avLst/>
          </a:prstGeom>
          <a:noFill/>
        </p:spPr>
        <p:txBody>
          <a:bodyPr wrap="square" lIns="81000" rIns="81000" rtlCol="0">
            <a:spAutoFit/>
          </a:bodyPr>
          <a:lstStyle/>
          <a:p>
            <a:pPr algn="just" defTabSz="685800"/>
            <a:r>
              <a:rPr lang="en-US" altLang="ko-KR" sz="2200">
                <a:solidFill>
                  <a:schemeClr val="accent1">
                    <a:lumMod val="50000"/>
                  </a:schemeClr>
                </a:solidFill>
                <a:latin typeface="Arial" panose="020B0604020202020204" pitchFamily="34" charset="0"/>
                <a:cs typeface="Arial" panose="020B0604020202020204" pitchFamily="34" charset="0"/>
              </a:rPr>
              <a:t>Bài đánh giá được thiết kế để đánh giá 1 hoặc 1 số CLO; mỗi CLO có thể được đánh giá bằng nhiều bài đánh giá.</a:t>
            </a:r>
            <a:endParaRPr lang="ko-KR" altLang="en-US" sz="2200">
              <a:solidFill>
                <a:schemeClr val="accent1">
                  <a:lumMod val="50000"/>
                </a:schemeClr>
              </a:solidFill>
              <a:latin typeface="Arial" panose="020B0604020202020204" pitchFamily="34" charset="0"/>
              <a:cs typeface="Arial" panose="020B0604020202020204" pitchFamily="34" charset="0"/>
            </a:endParaRPr>
          </a:p>
        </p:txBody>
      </p:sp>
      <p:sp>
        <p:nvSpPr>
          <p:cNvPr id="6" name="Frame 1">
            <a:extLst>
              <a:ext uri="{FF2B5EF4-FFF2-40B4-BE49-F238E27FC236}">
                <a16:creationId xmlns:a16="http://schemas.microsoft.com/office/drawing/2014/main" id="{6594FBE9-813C-1BD5-308A-22BF8501F069}"/>
              </a:ext>
            </a:extLst>
          </p:cNvPr>
          <p:cNvSpPr/>
          <p:nvPr/>
        </p:nvSpPr>
        <p:spPr>
          <a:xfrm>
            <a:off x="820978" y="1442153"/>
            <a:ext cx="194765" cy="263152"/>
          </a:xfrm>
          <a:custGeom>
            <a:avLst/>
            <a:gdLst/>
            <a:ahLst/>
            <a:cxnLst/>
            <a:rect l="l" t="t" r="r" b="b"/>
            <a:pathLst>
              <a:path w="2823581" h="3962432">
                <a:moveTo>
                  <a:pt x="1366785" y="3230945"/>
                </a:moveTo>
                <a:cubicBezTo>
                  <a:pt x="1292218" y="3230945"/>
                  <a:pt x="1231770" y="3291393"/>
                  <a:pt x="1231770" y="3365960"/>
                </a:cubicBezTo>
                <a:cubicBezTo>
                  <a:pt x="1231770" y="3440527"/>
                  <a:pt x="1292218" y="3500975"/>
                  <a:pt x="1366785" y="3500975"/>
                </a:cubicBezTo>
                <a:cubicBezTo>
                  <a:pt x="1441352" y="3500975"/>
                  <a:pt x="1501800" y="3440527"/>
                  <a:pt x="1501800" y="3365960"/>
                </a:cubicBezTo>
                <a:cubicBezTo>
                  <a:pt x="1501800" y="3291393"/>
                  <a:pt x="1441352" y="3230945"/>
                  <a:pt x="1366785" y="3230945"/>
                </a:cubicBezTo>
                <a:close/>
                <a:moveTo>
                  <a:pt x="1699205" y="3185940"/>
                </a:moveTo>
                <a:cubicBezTo>
                  <a:pt x="1674349" y="3185940"/>
                  <a:pt x="1654200" y="3206089"/>
                  <a:pt x="1654200" y="3230945"/>
                </a:cubicBezTo>
                <a:cubicBezTo>
                  <a:pt x="1654200" y="3255801"/>
                  <a:pt x="1674349" y="3275950"/>
                  <a:pt x="1699205" y="3275950"/>
                </a:cubicBezTo>
                <a:cubicBezTo>
                  <a:pt x="1724061" y="3275950"/>
                  <a:pt x="1744210" y="3255801"/>
                  <a:pt x="1744210" y="3230945"/>
                </a:cubicBezTo>
                <a:cubicBezTo>
                  <a:pt x="1744210" y="3206089"/>
                  <a:pt x="1724061" y="3185940"/>
                  <a:pt x="1699205" y="3185940"/>
                </a:cubicBezTo>
                <a:close/>
                <a:moveTo>
                  <a:pt x="1501800" y="2830204"/>
                </a:moveTo>
                <a:cubicBezTo>
                  <a:pt x="1452089" y="2830204"/>
                  <a:pt x="1411790" y="2870503"/>
                  <a:pt x="1411790" y="2920214"/>
                </a:cubicBezTo>
                <a:cubicBezTo>
                  <a:pt x="1411790" y="2969925"/>
                  <a:pt x="1452089" y="3010224"/>
                  <a:pt x="1501800" y="3010224"/>
                </a:cubicBezTo>
                <a:cubicBezTo>
                  <a:pt x="1551511" y="3010224"/>
                  <a:pt x="1591810" y="2969925"/>
                  <a:pt x="1591810" y="2920214"/>
                </a:cubicBezTo>
                <a:cubicBezTo>
                  <a:pt x="1591810" y="2870503"/>
                  <a:pt x="1551511" y="2830204"/>
                  <a:pt x="1501800" y="2830204"/>
                </a:cubicBezTo>
                <a:close/>
                <a:moveTo>
                  <a:pt x="322536" y="2413264"/>
                </a:moveTo>
                <a:lnTo>
                  <a:pt x="1264147" y="2413264"/>
                </a:lnTo>
                <a:lnTo>
                  <a:pt x="682536" y="3458376"/>
                </a:lnTo>
                <a:lnTo>
                  <a:pt x="898974" y="3458376"/>
                </a:lnTo>
                <a:lnTo>
                  <a:pt x="1480585" y="2413264"/>
                </a:lnTo>
                <a:lnTo>
                  <a:pt x="1978720" y="2413264"/>
                </a:lnTo>
                <a:lnTo>
                  <a:pt x="1978720" y="3628270"/>
                </a:lnTo>
                <a:lnTo>
                  <a:pt x="322536" y="3628270"/>
                </a:lnTo>
                <a:close/>
                <a:moveTo>
                  <a:pt x="322536" y="2153598"/>
                </a:moveTo>
                <a:lnTo>
                  <a:pt x="682536" y="2153598"/>
                </a:lnTo>
                <a:lnTo>
                  <a:pt x="682536" y="2261598"/>
                </a:lnTo>
                <a:lnTo>
                  <a:pt x="322536" y="2261598"/>
                </a:lnTo>
                <a:close/>
                <a:moveTo>
                  <a:pt x="322536" y="1870494"/>
                </a:moveTo>
                <a:lnTo>
                  <a:pt x="826536" y="1870494"/>
                </a:lnTo>
                <a:lnTo>
                  <a:pt x="826536" y="1978494"/>
                </a:lnTo>
                <a:lnTo>
                  <a:pt x="322536" y="1978494"/>
                </a:lnTo>
                <a:close/>
                <a:moveTo>
                  <a:pt x="322536" y="1587391"/>
                </a:moveTo>
                <a:lnTo>
                  <a:pt x="682536" y="1587391"/>
                </a:lnTo>
                <a:lnTo>
                  <a:pt x="682536" y="1695391"/>
                </a:lnTo>
                <a:lnTo>
                  <a:pt x="322536" y="1695391"/>
                </a:lnTo>
                <a:close/>
                <a:moveTo>
                  <a:pt x="322536" y="1304288"/>
                </a:moveTo>
                <a:lnTo>
                  <a:pt x="826536" y="1304288"/>
                </a:lnTo>
                <a:lnTo>
                  <a:pt x="826536" y="1412288"/>
                </a:lnTo>
                <a:lnTo>
                  <a:pt x="322536" y="1412288"/>
                </a:lnTo>
                <a:close/>
                <a:moveTo>
                  <a:pt x="1733633" y="1039034"/>
                </a:moveTo>
                <a:lnTo>
                  <a:pt x="1735422" y="1042133"/>
                </a:lnTo>
                <a:lnTo>
                  <a:pt x="176045" y="1042133"/>
                </a:lnTo>
                <a:lnTo>
                  <a:pt x="176045" y="3786387"/>
                </a:lnTo>
                <a:lnTo>
                  <a:pt x="2128211" y="3786387"/>
                </a:lnTo>
                <a:lnTo>
                  <a:pt x="2128211" y="1722464"/>
                </a:lnTo>
                <a:lnTo>
                  <a:pt x="2131710" y="1728524"/>
                </a:lnTo>
                <a:lnTo>
                  <a:pt x="2527059" y="1040609"/>
                </a:lnTo>
                <a:lnTo>
                  <a:pt x="2244788" y="1040049"/>
                </a:lnTo>
                <a:lnTo>
                  <a:pt x="1480585" y="2413264"/>
                </a:lnTo>
                <a:lnTo>
                  <a:pt x="1264147" y="2413264"/>
                </a:lnTo>
                <a:lnTo>
                  <a:pt x="2028589" y="1039620"/>
                </a:lnTo>
                <a:close/>
                <a:moveTo>
                  <a:pt x="2607143" y="0"/>
                </a:moveTo>
                <a:lnTo>
                  <a:pt x="2823581" y="0"/>
                </a:lnTo>
                <a:lnTo>
                  <a:pt x="2342071" y="865238"/>
                </a:lnTo>
                <a:lnTo>
                  <a:pt x="2823581" y="866194"/>
                </a:lnTo>
                <a:lnTo>
                  <a:pt x="2304256" y="1769829"/>
                </a:lnTo>
                <a:lnTo>
                  <a:pt x="2304256" y="3962432"/>
                </a:lnTo>
                <a:lnTo>
                  <a:pt x="0" y="3962432"/>
                </a:lnTo>
                <a:lnTo>
                  <a:pt x="0" y="866088"/>
                </a:lnTo>
                <a:lnTo>
                  <a:pt x="1767662" y="866088"/>
                </a:lnTo>
                <a:lnTo>
                  <a:pt x="1766512" y="864096"/>
                </a:lnTo>
                <a:lnTo>
                  <a:pt x="2125872" y="864809"/>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dirty="0">
              <a:solidFill>
                <a:prstClr val="black"/>
              </a:solidFill>
              <a:latin typeface="Arial"/>
            </a:endParaRPr>
          </a:p>
        </p:txBody>
      </p:sp>
      <p:sp>
        <p:nvSpPr>
          <p:cNvPr id="7" name="Rectangle 6">
            <a:extLst>
              <a:ext uri="{FF2B5EF4-FFF2-40B4-BE49-F238E27FC236}">
                <a16:creationId xmlns:a16="http://schemas.microsoft.com/office/drawing/2014/main" id="{2D1E8298-2377-8496-B9EA-117D949393F7}"/>
              </a:ext>
            </a:extLst>
          </p:cNvPr>
          <p:cNvSpPr/>
          <p:nvPr/>
        </p:nvSpPr>
        <p:spPr>
          <a:xfrm>
            <a:off x="725142" y="3094955"/>
            <a:ext cx="378944" cy="378944"/>
          </a:xfrm>
          <a:prstGeom prst="rect">
            <a:avLst/>
          </a:prstGeom>
          <a:solidFill>
            <a:schemeClr val="accent2"/>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8" name="Rectangle 5">
            <a:extLst>
              <a:ext uri="{FF2B5EF4-FFF2-40B4-BE49-F238E27FC236}">
                <a16:creationId xmlns:a16="http://schemas.microsoft.com/office/drawing/2014/main" id="{8653F32F-C32D-55AD-87C4-65E544616B11}"/>
              </a:ext>
            </a:extLst>
          </p:cNvPr>
          <p:cNvSpPr>
            <a:spLocks noChangeAspect="1"/>
          </p:cNvSpPr>
          <p:nvPr/>
        </p:nvSpPr>
        <p:spPr>
          <a:xfrm>
            <a:off x="814132" y="3189198"/>
            <a:ext cx="200960" cy="200810"/>
          </a:xfrm>
          <a:custGeom>
            <a:avLst/>
            <a:gdLst/>
            <a:ahLst/>
            <a:cxnLst/>
            <a:rect l="l" t="t" r="r" b="b"/>
            <a:pathLst>
              <a:path w="3971162" h="3968213">
                <a:moveTo>
                  <a:pt x="808855" y="2815607"/>
                </a:moveTo>
                <a:lnTo>
                  <a:pt x="1168895" y="2815607"/>
                </a:lnTo>
                <a:lnTo>
                  <a:pt x="1168895" y="3175607"/>
                </a:lnTo>
                <a:lnTo>
                  <a:pt x="808855" y="3175607"/>
                </a:lnTo>
                <a:close/>
                <a:moveTo>
                  <a:pt x="697665" y="2704397"/>
                </a:moveTo>
                <a:lnTo>
                  <a:pt x="697665" y="3286817"/>
                </a:lnTo>
                <a:lnTo>
                  <a:pt x="1280085" y="3286817"/>
                </a:lnTo>
                <a:lnTo>
                  <a:pt x="1280085" y="2704397"/>
                </a:lnTo>
                <a:close/>
                <a:moveTo>
                  <a:pt x="537750" y="2544482"/>
                </a:moveTo>
                <a:lnTo>
                  <a:pt x="1440000" y="2544482"/>
                </a:lnTo>
                <a:lnTo>
                  <a:pt x="1440000" y="3446732"/>
                </a:lnTo>
                <a:lnTo>
                  <a:pt x="537750" y="3446732"/>
                </a:lnTo>
                <a:close/>
                <a:moveTo>
                  <a:pt x="0" y="2528213"/>
                </a:moveTo>
                <a:lnTo>
                  <a:pt x="360000" y="2528213"/>
                </a:lnTo>
                <a:lnTo>
                  <a:pt x="360000" y="3608213"/>
                </a:lnTo>
                <a:lnTo>
                  <a:pt x="1440000" y="3608213"/>
                </a:lnTo>
                <a:lnTo>
                  <a:pt x="1440000" y="3968213"/>
                </a:lnTo>
                <a:lnTo>
                  <a:pt x="360000" y="3968213"/>
                </a:lnTo>
                <a:lnTo>
                  <a:pt x="0" y="3968213"/>
                </a:lnTo>
                <a:lnTo>
                  <a:pt x="0" y="3608213"/>
                </a:lnTo>
                <a:close/>
                <a:moveTo>
                  <a:pt x="3605829" y="2524046"/>
                </a:moveTo>
                <a:lnTo>
                  <a:pt x="3965829" y="2524046"/>
                </a:lnTo>
                <a:lnTo>
                  <a:pt x="3965829" y="3604046"/>
                </a:lnTo>
                <a:lnTo>
                  <a:pt x="3965829" y="3964046"/>
                </a:lnTo>
                <a:lnTo>
                  <a:pt x="3605829" y="3964046"/>
                </a:lnTo>
                <a:lnTo>
                  <a:pt x="2525829" y="3964046"/>
                </a:lnTo>
                <a:lnTo>
                  <a:pt x="2525829" y="3604046"/>
                </a:lnTo>
                <a:lnTo>
                  <a:pt x="3605829" y="3604046"/>
                </a:lnTo>
                <a:close/>
                <a:moveTo>
                  <a:pt x="1542677" y="2468095"/>
                </a:moveTo>
                <a:lnTo>
                  <a:pt x="1758701" y="2468095"/>
                </a:lnTo>
                <a:lnTo>
                  <a:pt x="1758701" y="2835684"/>
                </a:lnTo>
                <a:lnTo>
                  <a:pt x="1542677" y="2835684"/>
                </a:lnTo>
                <a:close/>
                <a:moveTo>
                  <a:pt x="3174101" y="2437460"/>
                </a:moveTo>
                <a:lnTo>
                  <a:pt x="3390125" y="2437460"/>
                </a:lnTo>
                <a:lnTo>
                  <a:pt x="3390125" y="2663201"/>
                </a:lnTo>
                <a:lnTo>
                  <a:pt x="3174101" y="2663201"/>
                </a:lnTo>
                <a:close/>
                <a:moveTo>
                  <a:pt x="2809842" y="2295613"/>
                </a:moveTo>
                <a:lnTo>
                  <a:pt x="3025866" y="2295613"/>
                </a:lnTo>
                <a:lnTo>
                  <a:pt x="3025866" y="2663202"/>
                </a:lnTo>
                <a:lnTo>
                  <a:pt x="3389097" y="2663202"/>
                </a:lnTo>
                <a:lnTo>
                  <a:pt x="3389097" y="2873898"/>
                </a:lnTo>
                <a:lnTo>
                  <a:pt x="3389097" y="2873898"/>
                </a:lnTo>
                <a:lnTo>
                  <a:pt x="3389097" y="3446732"/>
                </a:lnTo>
                <a:lnTo>
                  <a:pt x="3173073" y="3446732"/>
                </a:lnTo>
                <a:lnTo>
                  <a:pt x="3173073" y="2879226"/>
                </a:lnTo>
                <a:lnTo>
                  <a:pt x="3021508" y="2879226"/>
                </a:lnTo>
                <a:lnTo>
                  <a:pt x="3021508" y="2663202"/>
                </a:lnTo>
                <a:lnTo>
                  <a:pt x="2809842" y="2663202"/>
                </a:lnTo>
                <a:close/>
                <a:moveTo>
                  <a:pt x="2093780" y="2089306"/>
                </a:moveTo>
                <a:lnTo>
                  <a:pt x="2309804" y="2089306"/>
                </a:lnTo>
                <a:lnTo>
                  <a:pt x="2309804" y="2315047"/>
                </a:lnTo>
                <a:lnTo>
                  <a:pt x="2093780" y="2315047"/>
                </a:lnTo>
                <a:close/>
                <a:moveTo>
                  <a:pt x="2656492" y="1853849"/>
                </a:moveTo>
                <a:lnTo>
                  <a:pt x="2872516" y="1853849"/>
                </a:lnTo>
                <a:lnTo>
                  <a:pt x="2872516" y="2038657"/>
                </a:lnTo>
                <a:lnTo>
                  <a:pt x="2989835" y="2038657"/>
                </a:lnTo>
                <a:lnTo>
                  <a:pt x="2989835" y="1887092"/>
                </a:lnTo>
                <a:lnTo>
                  <a:pt x="3205859" y="1887092"/>
                </a:lnTo>
                <a:lnTo>
                  <a:pt x="3205859" y="2028940"/>
                </a:lnTo>
                <a:lnTo>
                  <a:pt x="3390125" y="2028940"/>
                </a:lnTo>
                <a:lnTo>
                  <a:pt x="3390125" y="2254681"/>
                </a:lnTo>
                <a:lnTo>
                  <a:pt x="3205859" y="2254681"/>
                </a:lnTo>
                <a:lnTo>
                  <a:pt x="3174101" y="2254681"/>
                </a:lnTo>
                <a:lnTo>
                  <a:pt x="3005149" y="2254681"/>
                </a:lnTo>
                <a:lnTo>
                  <a:pt x="2989835" y="2254681"/>
                </a:lnTo>
                <a:lnTo>
                  <a:pt x="2688721" y="2254681"/>
                </a:lnTo>
                <a:lnTo>
                  <a:pt x="2688721" y="2447179"/>
                </a:lnTo>
                <a:lnTo>
                  <a:pt x="2488606" y="2447179"/>
                </a:lnTo>
                <a:lnTo>
                  <a:pt x="2488606" y="2663841"/>
                </a:lnTo>
                <a:lnTo>
                  <a:pt x="2486018" y="2663841"/>
                </a:lnTo>
                <a:lnTo>
                  <a:pt x="2486018" y="2846997"/>
                </a:lnTo>
                <a:lnTo>
                  <a:pt x="2840287" y="2846997"/>
                </a:lnTo>
                <a:lnTo>
                  <a:pt x="2840287" y="3046907"/>
                </a:lnTo>
                <a:lnTo>
                  <a:pt x="3045880" y="3046907"/>
                </a:lnTo>
                <a:lnTo>
                  <a:pt x="3045880" y="3272648"/>
                </a:lnTo>
                <a:lnTo>
                  <a:pt x="2829856" y="3272648"/>
                </a:lnTo>
                <a:lnTo>
                  <a:pt x="2829856" y="3063021"/>
                </a:lnTo>
                <a:lnTo>
                  <a:pt x="2472698" y="3063021"/>
                </a:lnTo>
                <a:lnTo>
                  <a:pt x="2472698" y="2847499"/>
                </a:lnTo>
                <a:lnTo>
                  <a:pt x="2093780" y="2847499"/>
                </a:lnTo>
                <a:lnTo>
                  <a:pt x="2088510" y="2847499"/>
                </a:lnTo>
                <a:lnTo>
                  <a:pt x="1910267" y="2847499"/>
                </a:lnTo>
                <a:lnTo>
                  <a:pt x="1910267" y="3028023"/>
                </a:lnTo>
                <a:lnTo>
                  <a:pt x="2277575" y="3028023"/>
                </a:lnTo>
                <a:lnTo>
                  <a:pt x="2277575" y="3241488"/>
                </a:lnTo>
                <a:lnTo>
                  <a:pt x="2829855" y="3241488"/>
                </a:lnTo>
                <a:lnTo>
                  <a:pt x="2829855" y="3457512"/>
                </a:lnTo>
                <a:lnTo>
                  <a:pt x="2269993" y="3457512"/>
                </a:lnTo>
                <a:lnTo>
                  <a:pt x="2269993" y="3244047"/>
                </a:lnTo>
                <a:lnTo>
                  <a:pt x="2111604" y="3244047"/>
                </a:lnTo>
                <a:lnTo>
                  <a:pt x="2111604" y="3446733"/>
                </a:lnTo>
                <a:lnTo>
                  <a:pt x="1744015" y="3446733"/>
                </a:lnTo>
                <a:lnTo>
                  <a:pt x="1744015" y="3230709"/>
                </a:lnTo>
                <a:lnTo>
                  <a:pt x="1909986" y="3230709"/>
                </a:lnTo>
                <a:lnTo>
                  <a:pt x="1909986" y="3051709"/>
                </a:lnTo>
                <a:lnTo>
                  <a:pt x="1542678" y="3051709"/>
                </a:lnTo>
                <a:lnTo>
                  <a:pt x="1542678" y="2835685"/>
                </a:lnTo>
                <a:lnTo>
                  <a:pt x="1877756" y="2835685"/>
                </a:lnTo>
                <a:lnTo>
                  <a:pt x="1877756" y="2315047"/>
                </a:lnTo>
                <a:lnTo>
                  <a:pt x="2093780" y="2315047"/>
                </a:lnTo>
                <a:lnTo>
                  <a:pt x="2093780" y="2631475"/>
                </a:lnTo>
                <a:lnTo>
                  <a:pt x="2272582" y="2631475"/>
                </a:lnTo>
                <a:lnTo>
                  <a:pt x="2272582" y="2438100"/>
                </a:lnTo>
                <a:lnTo>
                  <a:pt x="2472697" y="2438100"/>
                </a:lnTo>
                <a:lnTo>
                  <a:pt x="2472697" y="2254681"/>
                </a:lnTo>
                <a:lnTo>
                  <a:pt x="2472697" y="2221438"/>
                </a:lnTo>
                <a:lnTo>
                  <a:pt x="2472697" y="2038657"/>
                </a:lnTo>
                <a:lnTo>
                  <a:pt x="2656492" y="2038657"/>
                </a:lnTo>
                <a:close/>
                <a:moveTo>
                  <a:pt x="2989836" y="1667759"/>
                </a:moveTo>
                <a:lnTo>
                  <a:pt x="3357425" y="1667759"/>
                </a:lnTo>
                <a:lnTo>
                  <a:pt x="3357425" y="1883783"/>
                </a:lnTo>
                <a:lnTo>
                  <a:pt x="2989836" y="1883783"/>
                </a:lnTo>
                <a:close/>
                <a:moveTo>
                  <a:pt x="2309586" y="1554888"/>
                </a:moveTo>
                <a:lnTo>
                  <a:pt x="2829824" y="1554888"/>
                </a:lnTo>
                <a:lnTo>
                  <a:pt x="2829824" y="1770912"/>
                </a:lnTo>
                <a:lnTo>
                  <a:pt x="2525643" y="1770912"/>
                </a:lnTo>
                <a:lnTo>
                  <a:pt x="2525643" y="1927296"/>
                </a:lnTo>
                <a:lnTo>
                  <a:pt x="2309619" y="1927296"/>
                </a:lnTo>
                <a:lnTo>
                  <a:pt x="2309619" y="1770912"/>
                </a:lnTo>
                <a:lnTo>
                  <a:pt x="2309586" y="1770912"/>
                </a:lnTo>
                <a:close/>
                <a:moveTo>
                  <a:pt x="616397" y="1550030"/>
                </a:moveTo>
                <a:lnTo>
                  <a:pt x="808855" y="1550030"/>
                </a:lnTo>
                <a:lnTo>
                  <a:pt x="832421" y="1550030"/>
                </a:lnTo>
                <a:lnTo>
                  <a:pt x="1024879" y="1550030"/>
                </a:lnTo>
                <a:lnTo>
                  <a:pt x="1024879" y="1775771"/>
                </a:lnTo>
                <a:lnTo>
                  <a:pt x="832421" y="1775771"/>
                </a:lnTo>
                <a:lnTo>
                  <a:pt x="832421" y="2079590"/>
                </a:lnTo>
                <a:lnTo>
                  <a:pt x="1028931" y="2079590"/>
                </a:lnTo>
                <a:lnTo>
                  <a:pt x="1192537" y="2079590"/>
                </a:lnTo>
                <a:lnTo>
                  <a:pt x="1244955" y="2079590"/>
                </a:lnTo>
                <a:lnTo>
                  <a:pt x="1244955" y="2231155"/>
                </a:lnTo>
                <a:lnTo>
                  <a:pt x="1468668" y="2231155"/>
                </a:lnTo>
                <a:lnTo>
                  <a:pt x="1468668" y="2447179"/>
                </a:lnTo>
                <a:lnTo>
                  <a:pt x="1244955" y="2447179"/>
                </a:lnTo>
                <a:lnTo>
                  <a:pt x="1244955" y="2447179"/>
                </a:lnTo>
                <a:lnTo>
                  <a:pt x="1028931" y="2447179"/>
                </a:lnTo>
                <a:lnTo>
                  <a:pt x="1028931" y="2295614"/>
                </a:lnTo>
                <a:lnTo>
                  <a:pt x="619703" y="2295614"/>
                </a:lnTo>
                <a:lnTo>
                  <a:pt x="619703" y="2082482"/>
                </a:lnTo>
                <a:lnTo>
                  <a:pt x="616397" y="2082482"/>
                </a:lnTo>
                <a:close/>
                <a:moveTo>
                  <a:pt x="1747452" y="1324289"/>
                </a:moveTo>
                <a:lnTo>
                  <a:pt x="1963476" y="1324289"/>
                </a:lnTo>
                <a:lnTo>
                  <a:pt x="1963476" y="1528779"/>
                </a:lnTo>
                <a:lnTo>
                  <a:pt x="2151955" y="1528779"/>
                </a:lnTo>
                <a:lnTo>
                  <a:pt x="2151955" y="1754520"/>
                </a:lnTo>
                <a:lnTo>
                  <a:pt x="1935931" y="1754520"/>
                </a:lnTo>
                <a:lnTo>
                  <a:pt x="1935931" y="1550030"/>
                </a:lnTo>
                <a:lnTo>
                  <a:pt x="1758702" y="1550030"/>
                </a:lnTo>
                <a:lnTo>
                  <a:pt x="1758702" y="1863566"/>
                </a:lnTo>
                <a:lnTo>
                  <a:pt x="2119726" y="1863566"/>
                </a:lnTo>
                <a:lnTo>
                  <a:pt x="2119726" y="2079590"/>
                </a:lnTo>
                <a:lnTo>
                  <a:pt x="1761543" y="2079590"/>
                </a:lnTo>
                <a:lnTo>
                  <a:pt x="1761543" y="2259540"/>
                </a:lnTo>
                <a:lnTo>
                  <a:pt x="1545519" y="2259540"/>
                </a:lnTo>
                <a:lnTo>
                  <a:pt x="1545519" y="2082482"/>
                </a:lnTo>
                <a:lnTo>
                  <a:pt x="1542678" y="2082482"/>
                </a:lnTo>
                <a:lnTo>
                  <a:pt x="1542678" y="2079589"/>
                </a:lnTo>
                <a:lnTo>
                  <a:pt x="1030691" y="2079589"/>
                </a:lnTo>
                <a:lnTo>
                  <a:pt x="1030691" y="1863565"/>
                </a:lnTo>
                <a:lnTo>
                  <a:pt x="1192537" y="1863565"/>
                </a:lnTo>
                <a:lnTo>
                  <a:pt x="1192537" y="1662900"/>
                </a:lnTo>
                <a:lnTo>
                  <a:pt x="1440000" y="1662900"/>
                </a:lnTo>
                <a:lnTo>
                  <a:pt x="1440000" y="1863565"/>
                </a:lnTo>
                <a:lnTo>
                  <a:pt x="1542678" y="1863565"/>
                </a:lnTo>
                <a:lnTo>
                  <a:pt x="1542678" y="1550030"/>
                </a:lnTo>
                <a:lnTo>
                  <a:pt x="1747452" y="1550030"/>
                </a:lnTo>
                <a:close/>
                <a:moveTo>
                  <a:pt x="2802267" y="814725"/>
                </a:moveTo>
                <a:lnTo>
                  <a:pt x="3162307" y="814725"/>
                </a:lnTo>
                <a:lnTo>
                  <a:pt x="3162307" y="1174725"/>
                </a:lnTo>
                <a:lnTo>
                  <a:pt x="2802267" y="1174725"/>
                </a:lnTo>
                <a:close/>
                <a:moveTo>
                  <a:pt x="884915" y="814725"/>
                </a:moveTo>
                <a:lnTo>
                  <a:pt x="1244955" y="814725"/>
                </a:lnTo>
                <a:lnTo>
                  <a:pt x="1244955" y="1174725"/>
                </a:lnTo>
                <a:lnTo>
                  <a:pt x="884915" y="1174725"/>
                </a:lnTo>
                <a:close/>
                <a:moveTo>
                  <a:pt x="2691077" y="703515"/>
                </a:moveTo>
                <a:lnTo>
                  <a:pt x="2691077" y="1285935"/>
                </a:lnTo>
                <a:lnTo>
                  <a:pt x="3273497" y="1285935"/>
                </a:lnTo>
                <a:lnTo>
                  <a:pt x="3273497" y="703515"/>
                </a:lnTo>
                <a:close/>
                <a:moveTo>
                  <a:pt x="773725" y="703515"/>
                </a:moveTo>
                <a:lnTo>
                  <a:pt x="773725" y="1285935"/>
                </a:lnTo>
                <a:lnTo>
                  <a:pt x="1356145" y="1285935"/>
                </a:lnTo>
                <a:lnTo>
                  <a:pt x="1356145" y="703515"/>
                </a:lnTo>
                <a:close/>
                <a:moveTo>
                  <a:pt x="2531162" y="543600"/>
                </a:moveTo>
                <a:lnTo>
                  <a:pt x="3433412" y="543600"/>
                </a:lnTo>
                <a:lnTo>
                  <a:pt x="3433412" y="1445850"/>
                </a:lnTo>
                <a:lnTo>
                  <a:pt x="2531162" y="1445850"/>
                </a:lnTo>
                <a:close/>
                <a:moveTo>
                  <a:pt x="613810" y="543600"/>
                </a:moveTo>
                <a:lnTo>
                  <a:pt x="1516060" y="543600"/>
                </a:lnTo>
                <a:lnTo>
                  <a:pt x="1516060" y="1445850"/>
                </a:lnTo>
                <a:lnTo>
                  <a:pt x="613810" y="1445850"/>
                </a:lnTo>
                <a:close/>
                <a:moveTo>
                  <a:pt x="2088509" y="543244"/>
                </a:moveTo>
                <a:lnTo>
                  <a:pt x="2283187" y="543244"/>
                </a:lnTo>
                <a:lnTo>
                  <a:pt x="2283187" y="759268"/>
                </a:lnTo>
                <a:lnTo>
                  <a:pt x="2088509" y="759268"/>
                </a:lnTo>
                <a:close/>
                <a:moveTo>
                  <a:pt x="1751276" y="543243"/>
                </a:moveTo>
                <a:lnTo>
                  <a:pt x="1967300" y="543243"/>
                </a:lnTo>
                <a:lnTo>
                  <a:pt x="1967300" y="986389"/>
                </a:lnTo>
                <a:lnTo>
                  <a:pt x="2119726" y="986389"/>
                </a:lnTo>
                <a:lnTo>
                  <a:pt x="2119726" y="986388"/>
                </a:lnTo>
                <a:lnTo>
                  <a:pt x="2335750" y="986388"/>
                </a:lnTo>
                <a:lnTo>
                  <a:pt x="2335750" y="1491348"/>
                </a:lnTo>
                <a:lnTo>
                  <a:pt x="2119726" y="1491348"/>
                </a:lnTo>
                <a:lnTo>
                  <a:pt x="2119726" y="1202413"/>
                </a:lnTo>
                <a:lnTo>
                  <a:pt x="1747396" y="1202413"/>
                </a:lnTo>
                <a:lnTo>
                  <a:pt x="1747396" y="986389"/>
                </a:lnTo>
                <a:lnTo>
                  <a:pt x="1751276" y="986389"/>
                </a:lnTo>
                <a:close/>
                <a:moveTo>
                  <a:pt x="4409" y="5850"/>
                </a:moveTo>
                <a:lnTo>
                  <a:pt x="364409" y="5850"/>
                </a:lnTo>
                <a:lnTo>
                  <a:pt x="1444409" y="5850"/>
                </a:lnTo>
                <a:lnTo>
                  <a:pt x="1444409" y="365850"/>
                </a:lnTo>
                <a:lnTo>
                  <a:pt x="364409" y="365850"/>
                </a:lnTo>
                <a:lnTo>
                  <a:pt x="364409" y="1445850"/>
                </a:lnTo>
                <a:lnTo>
                  <a:pt x="4409" y="1445850"/>
                </a:lnTo>
                <a:lnTo>
                  <a:pt x="4409" y="365850"/>
                </a:lnTo>
                <a:close/>
                <a:moveTo>
                  <a:pt x="2531162" y="0"/>
                </a:moveTo>
                <a:lnTo>
                  <a:pt x="3611162" y="0"/>
                </a:lnTo>
                <a:lnTo>
                  <a:pt x="3971162" y="0"/>
                </a:lnTo>
                <a:lnTo>
                  <a:pt x="3971162" y="360000"/>
                </a:lnTo>
                <a:lnTo>
                  <a:pt x="3971162" y="1440000"/>
                </a:lnTo>
                <a:lnTo>
                  <a:pt x="3611162" y="1440000"/>
                </a:lnTo>
                <a:lnTo>
                  <a:pt x="3611162" y="360000"/>
                </a:lnTo>
                <a:lnTo>
                  <a:pt x="2531162" y="360000"/>
                </a:ln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black"/>
              </a:solidFill>
              <a:latin typeface="Arial"/>
            </a:endParaRPr>
          </a:p>
        </p:txBody>
      </p:sp>
      <p:sp>
        <p:nvSpPr>
          <p:cNvPr id="11" name="TextBox 10">
            <a:extLst>
              <a:ext uri="{FF2B5EF4-FFF2-40B4-BE49-F238E27FC236}">
                <a16:creationId xmlns:a16="http://schemas.microsoft.com/office/drawing/2014/main" id="{AAB51B65-33AB-3D7E-5754-03CA025210E6}"/>
              </a:ext>
            </a:extLst>
          </p:cNvPr>
          <p:cNvSpPr txBox="1"/>
          <p:nvPr/>
        </p:nvSpPr>
        <p:spPr>
          <a:xfrm>
            <a:off x="1295755" y="2724705"/>
            <a:ext cx="7123100" cy="1107996"/>
          </a:xfrm>
          <a:prstGeom prst="rect">
            <a:avLst/>
          </a:prstGeom>
          <a:noFill/>
        </p:spPr>
        <p:txBody>
          <a:bodyPr wrap="square" lIns="81000" rIns="81000" rtlCol="0">
            <a:spAutoFit/>
          </a:bodyPr>
          <a:lstStyle/>
          <a:p>
            <a:pPr algn="just" defTabSz="685800"/>
            <a:r>
              <a:rPr lang="en-US" altLang="ko-KR" sz="2200">
                <a:solidFill>
                  <a:schemeClr val="accent1">
                    <a:lumMod val="50000"/>
                  </a:schemeClr>
                </a:solidFill>
                <a:latin typeface="Arial" panose="020B0604020202020204" pitchFamily="34" charset="0"/>
                <a:cs typeface="Arial" panose="020B0604020202020204" pitchFamily="34" charset="0"/>
              </a:rPr>
              <a:t>Xây dựng PP ĐG và công cụ ĐG phù hợp cho từng CĐR (kiến thức, kĩ năng, thái độ) và phù hợp với từng học phần (lý thuyết, thực hành, đồ án, dự án).</a:t>
            </a:r>
            <a:endParaRPr lang="ko-KR" altLang="en-US" sz="2200">
              <a:solidFill>
                <a:schemeClr val="accent1">
                  <a:lumMod val="50000"/>
                </a:schemeClr>
              </a:solidFill>
              <a:latin typeface="Arial" panose="020B0604020202020204" pitchFamily="34" charset="0"/>
              <a:cs typeface="Arial" panose="020B0604020202020204" pitchFamily="34" charset="0"/>
            </a:endParaRPr>
          </a:p>
        </p:txBody>
      </p:sp>
      <p:sp>
        <p:nvSpPr>
          <p:cNvPr id="18" name="Rectangle 17">
            <a:extLst>
              <a:ext uri="{FF2B5EF4-FFF2-40B4-BE49-F238E27FC236}">
                <a16:creationId xmlns:a16="http://schemas.microsoft.com/office/drawing/2014/main" id="{9BFA7362-BEE6-F338-873E-481E0709BB7C}"/>
              </a:ext>
            </a:extLst>
          </p:cNvPr>
          <p:cNvSpPr/>
          <p:nvPr/>
        </p:nvSpPr>
        <p:spPr>
          <a:xfrm>
            <a:off x="725143" y="4391487"/>
            <a:ext cx="378944" cy="378944"/>
          </a:xfrm>
          <a:prstGeom prst="rect">
            <a:avLst/>
          </a:prstGeom>
          <a:solidFill>
            <a:schemeClr val="accent3"/>
          </a:solidFill>
          <a:ln>
            <a:no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685800"/>
            <a:endParaRPr lang="ko-KR" altLang="en-US" sz="2026">
              <a:solidFill>
                <a:prstClr val="white"/>
              </a:solidFill>
              <a:latin typeface="Arial"/>
            </a:endParaRPr>
          </a:p>
        </p:txBody>
      </p:sp>
      <p:sp>
        <p:nvSpPr>
          <p:cNvPr id="19" name="Oval 21">
            <a:extLst>
              <a:ext uri="{FF2B5EF4-FFF2-40B4-BE49-F238E27FC236}">
                <a16:creationId xmlns:a16="http://schemas.microsoft.com/office/drawing/2014/main" id="{3C2C2831-B5B4-5B44-D0D3-8FA3A9000FB9}"/>
              </a:ext>
            </a:extLst>
          </p:cNvPr>
          <p:cNvSpPr>
            <a:spLocks noChangeAspect="1"/>
          </p:cNvSpPr>
          <p:nvPr/>
        </p:nvSpPr>
        <p:spPr>
          <a:xfrm>
            <a:off x="778819" y="4459459"/>
            <a:ext cx="277262" cy="243000"/>
          </a:xfrm>
          <a:custGeom>
            <a:avLst/>
            <a:gdLst/>
            <a:ahLst/>
            <a:cxnLst/>
            <a:rect l="l" t="t" r="r" b="b"/>
            <a:pathLst>
              <a:path w="4088377" h="3321003">
                <a:moveTo>
                  <a:pt x="1365628" y="1622218"/>
                </a:moveTo>
                <a:cubicBezTo>
                  <a:pt x="1121373" y="1556771"/>
                  <a:pt x="870309" y="1701722"/>
                  <a:pt x="804861" y="1945977"/>
                </a:cubicBezTo>
                <a:cubicBezTo>
                  <a:pt x="739413" y="2190232"/>
                  <a:pt x="884365" y="2441296"/>
                  <a:pt x="1128620" y="2506744"/>
                </a:cubicBezTo>
                <a:cubicBezTo>
                  <a:pt x="1372875" y="2572191"/>
                  <a:pt x="1623939" y="2427240"/>
                  <a:pt x="1689387" y="2182985"/>
                </a:cubicBezTo>
                <a:cubicBezTo>
                  <a:pt x="1754835" y="1938730"/>
                  <a:pt x="1609883" y="1687666"/>
                  <a:pt x="1365628" y="1622218"/>
                </a:cubicBezTo>
                <a:close/>
                <a:moveTo>
                  <a:pt x="1447099" y="1318163"/>
                </a:moveTo>
                <a:cubicBezTo>
                  <a:pt x="1859279" y="1428606"/>
                  <a:pt x="2103885" y="1852277"/>
                  <a:pt x="1993442" y="2264456"/>
                </a:cubicBezTo>
                <a:cubicBezTo>
                  <a:pt x="1882999" y="2676636"/>
                  <a:pt x="1459328" y="2921242"/>
                  <a:pt x="1047149" y="2810799"/>
                </a:cubicBezTo>
                <a:cubicBezTo>
                  <a:pt x="634969" y="2700356"/>
                  <a:pt x="390363" y="2276685"/>
                  <a:pt x="500806" y="1864505"/>
                </a:cubicBezTo>
                <a:cubicBezTo>
                  <a:pt x="611249" y="1452326"/>
                  <a:pt x="1034920" y="1207720"/>
                  <a:pt x="1447099" y="1318163"/>
                </a:cubicBezTo>
                <a:close/>
                <a:moveTo>
                  <a:pt x="1476725" y="1207597"/>
                </a:moveTo>
                <a:cubicBezTo>
                  <a:pt x="1003481" y="1080792"/>
                  <a:pt x="517045" y="1361635"/>
                  <a:pt x="390240" y="1834879"/>
                </a:cubicBezTo>
                <a:cubicBezTo>
                  <a:pt x="263435" y="2308124"/>
                  <a:pt x="544279" y="2794559"/>
                  <a:pt x="1017523" y="2921365"/>
                </a:cubicBezTo>
                <a:cubicBezTo>
                  <a:pt x="1490767" y="3048170"/>
                  <a:pt x="1977202" y="2767326"/>
                  <a:pt x="2104008" y="2294082"/>
                </a:cubicBezTo>
                <a:cubicBezTo>
                  <a:pt x="2230813" y="1820838"/>
                  <a:pt x="1949969" y="1334403"/>
                  <a:pt x="1476725" y="1207597"/>
                </a:cubicBezTo>
                <a:close/>
                <a:moveTo>
                  <a:pt x="3290290" y="1590224"/>
                </a:moveTo>
                <a:cubicBezTo>
                  <a:pt x="3269727" y="1586016"/>
                  <a:pt x="3248437" y="1583806"/>
                  <a:pt x="3226630" y="1583806"/>
                </a:cubicBezTo>
                <a:cubicBezTo>
                  <a:pt x="3052179" y="1583806"/>
                  <a:pt x="2910758" y="1725227"/>
                  <a:pt x="2910758" y="1899678"/>
                </a:cubicBezTo>
                <a:cubicBezTo>
                  <a:pt x="2910758" y="2074130"/>
                  <a:pt x="3052179" y="2215551"/>
                  <a:pt x="3226630" y="2215550"/>
                </a:cubicBezTo>
                <a:cubicBezTo>
                  <a:pt x="3401082" y="2215551"/>
                  <a:pt x="3542503" y="2074130"/>
                  <a:pt x="3542502" y="1899678"/>
                </a:cubicBezTo>
                <a:cubicBezTo>
                  <a:pt x="3542503" y="1747033"/>
                  <a:pt x="3434228" y="1619677"/>
                  <a:pt x="3290290" y="1590224"/>
                </a:cubicBezTo>
                <a:close/>
                <a:moveTo>
                  <a:pt x="3334055" y="1377473"/>
                </a:moveTo>
                <a:cubicBezTo>
                  <a:pt x="3576950" y="1427177"/>
                  <a:pt x="3759665" y="1642090"/>
                  <a:pt x="3759665" y="1899678"/>
                </a:cubicBezTo>
                <a:cubicBezTo>
                  <a:pt x="3759665" y="2194064"/>
                  <a:pt x="3521017" y="2432713"/>
                  <a:pt x="3226630" y="2432713"/>
                </a:cubicBezTo>
                <a:cubicBezTo>
                  <a:pt x="2932244" y="2432712"/>
                  <a:pt x="2693596" y="2194065"/>
                  <a:pt x="2693596" y="1899678"/>
                </a:cubicBezTo>
                <a:cubicBezTo>
                  <a:pt x="2693596" y="1605292"/>
                  <a:pt x="2932244" y="1366644"/>
                  <a:pt x="3226630" y="1366644"/>
                </a:cubicBezTo>
                <a:cubicBezTo>
                  <a:pt x="3263429" y="1366644"/>
                  <a:pt x="3299356" y="1370373"/>
                  <a:pt x="3334055" y="1377473"/>
                </a:cubicBezTo>
                <a:close/>
                <a:moveTo>
                  <a:pt x="1391137" y="789478"/>
                </a:moveTo>
                <a:lnTo>
                  <a:pt x="1759910" y="888290"/>
                </a:lnTo>
                <a:lnTo>
                  <a:pt x="1754625" y="1202375"/>
                </a:lnTo>
                <a:lnTo>
                  <a:pt x="1744979" y="1199790"/>
                </a:lnTo>
                <a:cubicBezTo>
                  <a:pt x="1823578" y="1244024"/>
                  <a:pt x="1894617" y="1298265"/>
                  <a:pt x="1954704" y="1362586"/>
                </a:cubicBezTo>
                <a:lnTo>
                  <a:pt x="2234317" y="1293059"/>
                </a:lnTo>
                <a:lnTo>
                  <a:pt x="2413554" y="1630152"/>
                </a:lnTo>
                <a:lnTo>
                  <a:pt x="2214321" y="1809770"/>
                </a:lnTo>
                <a:cubicBezTo>
                  <a:pt x="2239296" y="1900740"/>
                  <a:pt x="2251067" y="1995997"/>
                  <a:pt x="2246841" y="2092825"/>
                </a:cubicBezTo>
                <a:lnTo>
                  <a:pt x="2495698" y="2230974"/>
                </a:lnTo>
                <a:lnTo>
                  <a:pt x="2396885" y="2599747"/>
                </a:lnTo>
                <a:lnTo>
                  <a:pt x="2094912" y="2594668"/>
                </a:lnTo>
                <a:cubicBezTo>
                  <a:pt x="2056732" y="2658461"/>
                  <a:pt x="2010475" y="2715996"/>
                  <a:pt x="1958644" y="2767359"/>
                </a:cubicBezTo>
                <a:lnTo>
                  <a:pt x="2057814" y="3026193"/>
                </a:lnTo>
                <a:lnTo>
                  <a:pt x="1745078" y="3245174"/>
                </a:lnTo>
                <a:lnTo>
                  <a:pt x="1507869" y="3039237"/>
                </a:lnTo>
                <a:lnTo>
                  <a:pt x="1536736" y="3019025"/>
                </a:lnTo>
                <a:cubicBezTo>
                  <a:pt x="1445878" y="3048429"/>
                  <a:pt x="1349798" y="3062567"/>
                  <a:pt x="1251837" y="3062021"/>
                </a:cubicBezTo>
                <a:lnTo>
                  <a:pt x="1108065" y="3321003"/>
                </a:lnTo>
                <a:lnTo>
                  <a:pt x="739291" y="3222191"/>
                </a:lnTo>
                <a:lnTo>
                  <a:pt x="744274" y="2926021"/>
                </a:lnTo>
                <a:cubicBezTo>
                  <a:pt x="666128" y="2881484"/>
                  <a:pt x="595548" y="2827017"/>
                  <a:pt x="535891" y="2762576"/>
                </a:cubicBezTo>
                <a:lnTo>
                  <a:pt x="540671" y="2772825"/>
                </a:lnTo>
                <a:lnTo>
                  <a:pt x="232276" y="2832568"/>
                </a:lnTo>
                <a:lnTo>
                  <a:pt x="70927" y="2486556"/>
                </a:lnTo>
                <a:lnTo>
                  <a:pt x="279495" y="2317444"/>
                </a:lnTo>
                <a:cubicBezTo>
                  <a:pt x="257233" y="2235849"/>
                  <a:pt x="245603" y="2150814"/>
                  <a:pt x="245586" y="2064274"/>
                </a:cubicBezTo>
                <a:lnTo>
                  <a:pt x="0" y="1927940"/>
                </a:lnTo>
                <a:lnTo>
                  <a:pt x="98812" y="1559167"/>
                </a:lnTo>
                <a:lnTo>
                  <a:pt x="380240" y="1563901"/>
                </a:lnTo>
                <a:cubicBezTo>
                  <a:pt x="418421" y="1496524"/>
                  <a:pt x="464524" y="1435092"/>
                  <a:pt x="516679" y="1380105"/>
                </a:cubicBezTo>
                <a:lnTo>
                  <a:pt x="422419" y="1089378"/>
                </a:lnTo>
                <a:lnTo>
                  <a:pt x="746189" y="887063"/>
                </a:lnTo>
                <a:lnTo>
                  <a:pt x="972292" y="1105134"/>
                </a:lnTo>
                <a:lnTo>
                  <a:pt x="970019" y="1106554"/>
                </a:lnTo>
                <a:cubicBezTo>
                  <a:pt x="1058903" y="1078586"/>
                  <a:pt x="1152743" y="1065659"/>
                  <a:pt x="1248316" y="1066709"/>
                </a:cubicBezTo>
                <a:lnTo>
                  <a:pt x="1238669" y="1064125"/>
                </a:lnTo>
                <a:close/>
                <a:moveTo>
                  <a:pt x="3349970" y="1300109"/>
                </a:moveTo>
                <a:cubicBezTo>
                  <a:pt x="3310130" y="1291957"/>
                  <a:pt x="3268880" y="1287676"/>
                  <a:pt x="3226630" y="1287676"/>
                </a:cubicBezTo>
                <a:cubicBezTo>
                  <a:pt x="2888631" y="1287676"/>
                  <a:pt x="2614628" y="1561679"/>
                  <a:pt x="2614628" y="1899678"/>
                </a:cubicBezTo>
                <a:cubicBezTo>
                  <a:pt x="2614628" y="2237678"/>
                  <a:pt x="2888630" y="2511680"/>
                  <a:pt x="3226630" y="2511681"/>
                </a:cubicBezTo>
                <a:cubicBezTo>
                  <a:pt x="3564630" y="2511681"/>
                  <a:pt x="3838633" y="2237678"/>
                  <a:pt x="3838633" y="1899678"/>
                </a:cubicBezTo>
                <a:cubicBezTo>
                  <a:pt x="3838632" y="1603928"/>
                  <a:pt x="3628849" y="1357176"/>
                  <a:pt x="3349970" y="1300109"/>
                </a:cubicBezTo>
                <a:close/>
                <a:moveTo>
                  <a:pt x="3358324" y="1024334"/>
                </a:moveTo>
                <a:lnTo>
                  <a:pt x="3410883" y="1234575"/>
                </a:lnTo>
                <a:lnTo>
                  <a:pt x="3403994" y="1234575"/>
                </a:lnTo>
                <a:cubicBezTo>
                  <a:pt x="3464268" y="1250018"/>
                  <a:pt x="3521292" y="1273478"/>
                  <a:pt x="3572818" y="1305612"/>
                </a:cubicBezTo>
                <a:lnTo>
                  <a:pt x="3746730" y="1209354"/>
                </a:lnTo>
                <a:lnTo>
                  <a:pt x="3926358" y="1401981"/>
                </a:lnTo>
                <a:lnTo>
                  <a:pt x="3825667" y="1557247"/>
                </a:lnTo>
                <a:cubicBezTo>
                  <a:pt x="3858552" y="1613408"/>
                  <a:pt x="3883404" y="1674784"/>
                  <a:pt x="3897877" y="1740062"/>
                </a:cubicBezTo>
                <a:lnTo>
                  <a:pt x="4088377" y="1787686"/>
                </a:lnTo>
                <a:lnTo>
                  <a:pt x="4088377" y="2051071"/>
                </a:lnTo>
                <a:lnTo>
                  <a:pt x="3886243" y="2101605"/>
                </a:lnTo>
                <a:cubicBezTo>
                  <a:pt x="3872191" y="2150933"/>
                  <a:pt x="3851639" y="2197531"/>
                  <a:pt x="3826272" y="2241013"/>
                </a:cubicBezTo>
                <a:lnTo>
                  <a:pt x="3938572" y="2395786"/>
                </a:lnTo>
                <a:lnTo>
                  <a:pt x="3769272" y="2597551"/>
                </a:lnTo>
                <a:lnTo>
                  <a:pt x="3574432" y="2502674"/>
                </a:lnTo>
                <a:lnTo>
                  <a:pt x="3590059" y="2484050"/>
                </a:lnTo>
                <a:cubicBezTo>
                  <a:pt x="3534764" y="2519868"/>
                  <a:pt x="3473263" y="2546445"/>
                  <a:pt x="3407886" y="2563572"/>
                </a:cubicBezTo>
                <a:lnTo>
                  <a:pt x="3358323" y="2761823"/>
                </a:lnTo>
                <a:lnTo>
                  <a:pt x="3094938" y="2761823"/>
                </a:lnTo>
                <a:lnTo>
                  <a:pt x="3045375" y="2563574"/>
                </a:lnTo>
                <a:cubicBezTo>
                  <a:pt x="2985349" y="2547848"/>
                  <a:pt x="2928591" y="2524155"/>
                  <a:pt x="2877330" y="2491865"/>
                </a:cubicBezTo>
                <a:lnTo>
                  <a:pt x="2882346" y="2497841"/>
                </a:lnTo>
                <a:lnTo>
                  <a:pt x="2687507" y="2592718"/>
                </a:lnTo>
                <a:lnTo>
                  <a:pt x="2518206" y="2390954"/>
                </a:lnTo>
                <a:lnTo>
                  <a:pt x="2626994" y="2241021"/>
                </a:lnTo>
                <a:cubicBezTo>
                  <a:pt x="2597591" y="2190623"/>
                  <a:pt x="2574657" y="2136035"/>
                  <a:pt x="2559194" y="2078370"/>
                </a:cubicBezTo>
                <a:lnTo>
                  <a:pt x="2371198" y="2031371"/>
                </a:lnTo>
                <a:lnTo>
                  <a:pt x="2371198" y="1767986"/>
                </a:lnTo>
                <a:lnTo>
                  <a:pt x="2559579" y="1720890"/>
                </a:lnTo>
                <a:cubicBezTo>
                  <a:pt x="2572992" y="1669175"/>
                  <a:pt x="2592745" y="1620006"/>
                  <a:pt x="2617681" y="1574051"/>
                </a:cubicBezTo>
                <a:lnTo>
                  <a:pt x="2502958" y="1397149"/>
                </a:lnTo>
                <a:lnTo>
                  <a:pt x="2682587" y="1204520"/>
                </a:lnTo>
                <a:lnTo>
                  <a:pt x="2872193" y="1309466"/>
                </a:lnTo>
                <a:lnTo>
                  <a:pt x="2870932" y="1310818"/>
                </a:lnTo>
                <a:cubicBezTo>
                  <a:pt x="2925169" y="1276310"/>
                  <a:pt x="2985393" y="1250941"/>
                  <a:pt x="3049268" y="1234575"/>
                </a:cubicBezTo>
                <a:lnTo>
                  <a:pt x="3042378" y="1234576"/>
                </a:lnTo>
                <a:lnTo>
                  <a:pt x="3094939" y="1024334"/>
                </a:lnTo>
                <a:close/>
                <a:moveTo>
                  <a:pt x="2786480" y="402820"/>
                </a:moveTo>
                <a:cubicBezTo>
                  <a:pt x="2745900" y="389943"/>
                  <a:pt x="2701172" y="388627"/>
                  <a:pt x="2657264" y="401580"/>
                </a:cubicBezTo>
                <a:cubicBezTo>
                  <a:pt x="2540176" y="436121"/>
                  <a:pt x="2473258" y="559041"/>
                  <a:pt x="2507800" y="676128"/>
                </a:cubicBezTo>
                <a:cubicBezTo>
                  <a:pt x="2542340" y="793216"/>
                  <a:pt x="2665260" y="860133"/>
                  <a:pt x="2782348" y="825592"/>
                </a:cubicBezTo>
                <a:cubicBezTo>
                  <a:pt x="2899435" y="791051"/>
                  <a:pt x="2966353" y="668132"/>
                  <a:pt x="2931812" y="551045"/>
                </a:cubicBezTo>
                <a:cubicBezTo>
                  <a:pt x="2910223" y="477864"/>
                  <a:pt x="2854113" y="424282"/>
                  <a:pt x="2786480" y="402820"/>
                </a:cubicBezTo>
                <a:close/>
                <a:moveTo>
                  <a:pt x="2932202" y="47278"/>
                </a:moveTo>
                <a:lnTo>
                  <a:pt x="3090904" y="140999"/>
                </a:lnTo>
                <a:lnTo>
                  <a:pt x="3054065" y="265147"/>
                </a:lnTo>
                <a:cubicBezTo>
                  <a:pt x="3087256" y="296329"/>
                  <a:pt x="3116089" y="332603"/>
                  <a:pt x="3138727" y="373550"/>
                </a:cubicBezTo>
                <a:lnTo>
                  <a:pt x="3276016" y="367796"/>
                </a:lnTo>
                <a:lnTo>
                  <a:pt x="3328165" y="544574"/>
                </a:lnTo>
                <a:lnTo>
                  <a:pt x="3202503" y="618514"/>
                </a:lnTo>
                <a:cubicBezTo>
                  <a:pt x="3202838" y="654403"/>
                  <a:pt x="3198271" y="689748"/>
                  <a:pt x="3189855" y="723955"/>
                </a:cubicBezTo>
                <a:lnTo>
                  <a:pt x="3295873" y="805599"/>
                </a:lnTo>
                <a:lnTo>
                  <a:pt x="3222192" y="974540"/>
                </a:lnTo>
                <a:lnTo>
                  <a:pt x="3072634" y="949439"/>
                </a:lnTo>
                <a:lnTo>
                  <a:pt x="3079435" y="933845"/>
                </a:lnTo>
                <a:cubicBezTo>
                  <a:pt x="3049413" y="968833"/>
                  <a:pt x="3013398" y="998848"/>
                  <a:pt x="2972910" y="1023288"/>
                </a:cubicBezTo>
                <a:lnTo>
                  <a:pt x="2978897" y="1166163"/>
                </a:lnTo>
                <a:lnTo>
                  <a:pt x="2802119" y="1218312"/>
                </a:lnTo>
                <a:lnTo>
                  <a:pt x="2729602" y="1095065"/>
                </a:lnTo>
                <a:cubicBezTo>
                  <a:pt x="2686199" y="1096396"/>
                  <a:pt x="2643414" y="1091732"/>
                  <a:pt x="2602615" y="1080209"/>
                </a:cubicBezTo>
                <a:lnTo>
                  <a:pt x="2607165" y="1083226"/>
                </a:lnTo>
                <a:lnTo>
                  <a:pt x="2495179" y="1185484"/>
                </a:lnTo>
                <a:lnTo>
                  <a:pt x="2341599" y="1083585"/>
                </a:lnTo>
                <a:lnTo>
                  <a:pt x="2384929" y="961414"/>
                </a:lnTo>
                <a:cubicBezTo>
                  <a:pt x="2355215" y="933409"/>
                  <a:pt x="2329015" y="901312"/>
                  <a:pt x="2307218" y="865670"/>
                </a:cubicBezTo>
                <a:lnTo>
                  <a:pt x="2171734" y="871348"/>
                </a:lnTo>
                <a:lnTo>
                  <a:pt x="2119584" y="694571"/>
                </a:lnTo>
                <a:lnTo>
                  <a:pt x="2236697" y="625662"/>
                </a:lnTo>
                <a:cubicBezTo>
                  <a:pt x="2235459" y="588297"/>
                  <a:pt x="2238982" y="551385"/>
                  <a:pt x="2246620" y="515603"/>
                </a:cubicBezTo>
                <a:lnTo>
                  <a:pt x="2134594" y="419585"/>
                </a:lnTo>
                <a:lnTo>
                  <a:pt x="2217016" y="254732"/>
                </a:lnTo>
                <a:lnTo>
                  <a:pt x="2365055" y="287627"/>
                </a:lnTo>
                <a:lnTo>
                  <a:pt x="2364476" y="288784"/>
                </a:lnTo>
                <a:cubicBezTo>
                  <a:pt x="2394046" y="254885"/>
                  <a:pt x="2429444" y="225933"/>
                  <a:pt x="2469075" y="202302"/>
                </a:cubicBezTo>
                <a:lnTo>
                  <a:pt x="2464452" y="203666"/>
                </a:lnTo>
                <a:lnTo>
                  <a:pt x="2458102" y="52150"/>
                </a:lnTo>
                <a:lnTo>
                  <a:pt x="2634880" y="0"/>
                </a:lnTo>
                <a:lnTo>
                  <a:pt x="2711784" y="130703"/>
                </a:lnTo>
                <a:lnTo>
                  <a:pt x="2707159" y="132067"/>
                </a:lnTo>
                <a:cubicBezTo>
                  <a:pt x="2750672" y="130497"/>
                  <a:pt x="2793590" y="134953"/>
                  <a:pt x="2834535" y="146319"/>
                </a:cubicBezTo>
                <a:close/>
              </a:path>
            </a:pathLst>
          </a:custGeom>
          <a:solidFill>
            <a:schemeClr val="bg1"/>
          </a:solidFill>
          <a:ln>
            <a:noFill/>
          </a:ln>
        </p:spPr>
        <p:style>
          <a:lnRef idx="2">
            <a:schemeClr val="accent1">
              <a:shade val="50000"/>
            </a:schemeClr>
          </a:lnRef>
          <a:fillRef idx="1">
            <a:schemeClr val="accent1"/>
          </a:fillRef>
          <a:effectRef idx="0">
            <a:schemeClr val="accent1"/>
          </a:effectRef>
          <a:fontRef idx="minor">
            <a:schemeClr val="lt1"/>
          </a:fontRef>
        </p:style>
        <p:txBody>
          <a:bodyPr rot="0" spcFirstLastPara="0" vertOverflow="overflow" horzOverflow="overflow" vert="horz" wrap="square" lIns="68580" tIns="34290" rIns="68580" bIns="34290" numCol="1" spcCol="0" rtlCol="0" fromWordArt="0" anchor="ctr" anchorCtr="0" forceAA="0" compatLnSpc="1">
            <a:prstTxWarp prst="textNoShape">
              <a:avLst/>
            </a:prstTxWarp>
            <a:noAutofit/>
          </a:bodyPr>
          <a:lstStyle/>
          <a:p>
            <a:pPr algn="ctr" defTabSz="685800"/>
            <a:endParaRPr lang="ko-KR" altLang="en-US" sz="2026">
              <a:solidFill>
                <a:prstClr val="white"/>
              </a:solidFill>
              <a:latin typeface="Arial"/>
            </a:endParaRPr>
          </a:p>
        </p:txBody>
      </p:sp>
      <p:sp>
        <p:nvSpPr>
          <p:cNvPr id="20" name="TextBox 19">
            <a:extLst>
              <a:ext uri="{FF2B5EF4-FFF2-40B4-BE49-F238E27FC236}">
                <a16:creationId xmlns:a16="http://schemas.microsoft.com/office/drawing/2014/main" id="{C8C128FF-ED90-1A2F-B6D9-526623C874B1}"/>
              </a:ext>
            </a:extLst>
          </p:cNvPr>
          <p:cNvSpPr txBox="1"/>
          <p:nvPr/>
        </p:nvSpPr>
        <p:spPr>
          <a:xfrm>
            <a:off x="1295755" y="4302144"/>
            <a:ext cx="7123100" cy="769441"/>
          </a:xfrm>
          <a:prstGeom prst="rect">
            <a:avLst/>
          </a:prstGeom>
          <a:noFill/>
        </p:spPr>
        <p:txBody>
          <a:bodyPr wrap="square" lIns="81000" rIns="81000" rtlCol="0">
            <a:spAutoFit/>
          </a:bodyPr>
          <a:lstStyle/>
          <a:p>
            <a:pPr algn="just" defTabSz="685800"/>
            <a:r>
              <a:rPr lang="en-US" altLang="ko-KR" sz="2200">
                <a:solidFill>
                  <a:schemeClr val="accent1">
                    <a:lumMod val="50000"/>
                  </a:schemeClr>
                </a:solidFill>
                <a:latin typeface="Arial" panose="020B0604020202020204" pitchFamily="34" charset="0"/>
                <a:cs typeface="Arial" panose="020B0604020202020204" pitchFamily="34" charset="0"/>
              </a:rPr>
              <a:t>PP ĐG và công cụ ĐG được chỉ rõ trong đề cương học phần.</a:t>
            </a:r>
            <a:endParaRPr lang="ko-KR" altLang="en-US" sz="2200">
              <a:solidFill>
                <a:schemeClr val="accent1">
                  <a:lumMod val="50000"/>
                </a:schemeClr>
              </a:solidFill>
              <a:latin typeface="Arial" panose="020B0604020202020204" pitchFamily="34" charset="0"/>
              <a:cs typeface="Arial" panose="020B0604020202020204" pitchFamily="34" charset="0"/>
            </a:endParaRPr>
          </a:p>
        </p:txBody>
      </p:sp>
    </p:spTree>
    <p:custDataLst>
      <p:tags r:id="rId1"/>
    </p:custDataLst>
    <p:extLst>
      <p:ext uri="{BB962C8B-B14F-4D97-AF65-F5344CB8AC3E}">
        <p14:creationId xmlns:p14="http://schemas.microsoft.com/office/powerpoint/2010/main" val="426508541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 presetClass="entr" presetSubtype="0" fill="hold" grpId="0" nodeType="clickEffect">
                                  <p:stCondLst>
                                    <p:cond delay="0"/>
                                  </p:stCondLst>
                                  <p:childTnLst>
                                    <p:set>
                                      <p:cBhvr>
                                        <p:cTn id="6" dur="1" fill="hold">
                                          <p:stCondLst>
                                            <p:cond delay="0"/>
                                          </p:stCondLst>
                                        </p:cTn>
                                        <p:tgtEl>
                                          <p:spTgt spid="3"/>
                                        </p:tgtEl>
                                        <p:attrNameLst>
                                          <p:attrName>style.visibility</p:attrName>
                                        </p:attrNameLst>
                                      </p:cBhvr>
                                      <p:to>
                                        <p:strVal val="visible"/>
                                      </p:to>
                                    </p:set>
                                  </p:childTnLst>
                                </p:cTn>
                              </p:par>
                              <p:par>
                                <p:cTn id="7" presetID="1" presetClass="entr" presetSubtype="0" fill="hold" grpId="0" nodeType="withEffect">
                                  <p:stCondLst>
                                    <p:cond delay="0"/>
                                  </p:stCondLst>
                                  <p:childTnLst>
                                    <p:set>
                                      <p:cBhvr>
                                        <p:cTn id="8" dur="1" fill="hold">
                                          <p:stCondLst>
                                            <p:cond delay="0"/>
                                          </p:stCondLst>
                                        </p:cTn>
                                        <p:tgtEl>
                                          <p:spTgt spid="5"/>
                                        </p:tgtEl>
                                        <p:attrNameLst>
                                          <p:attrName>style.visibility</p:attrName>
                                        </p:attrNameLst>
                                      </p:cBhvr>
                                      <p:to>
                                        <p:strVal val="visible"/>
                                      </p:to>
                                    </p:set>
                                  </p:childTnLst>
                                </p:cTn>
                              </p:par>
                            </p:childTnLst>
                          </p:cTn>
                        </p:par>
                      </p:childTnLst>
                    </p:cTn>
                  </p:par>
                  <p:par>
                    <p:cTn id="9" fill="hold">
                      <p:stCondLst>
                        <p:cond delay="indefinite"/>
                      </p:stCondLst>
                      <p:childTnLst>
                        <p:par>
                          <p:cTn id="10" fill="hold">
                            <p:stCondLst>
                              <p:cond delay="0"/>
                            </p:stCondLst>
                            <p:childTnLst>
                              <p:par>
                                <p:cTn id="11" presetID="1" presetClass="entr" presetSubtype="0" fill="hold" grpId="0" nodeType="clickEffect">
                                  <p:stCondLst>
                                    <p:cond delay="0"/>
                                  </p:stCondLst>
                                  <p:childTnLst>
                                    <p:set>
                                      <p:cBhvr>
                                        <p:cTn id="12" dur="1" fill="hold">
                                          <p:stCondLst>
                                            <p:cond delay="0"/>
                                          </p:stCondLst>
                                        </p:cTn>
                                        <p:tgtEl>
                                          <p:spTgt spid="7"/>
                                        </p:tgtEl>
                                        <p:attrNameLst>
                                          <p:attrName>style.visibility</p:attrName>
                                        </p:attrNameLst>
                                      </p:cBhvr>
                                      <p:to>
                                        <p:strVal val="visible"/>
                                      </p:to>
                                    </p:set>
                                  </p:childTnLst>
                                </p:cTn>
                              </p:par>
                              <p:par>
                                <p:cTn id="13" presetID="1" presetClass="entr" presetSubtype="0" fill="hold" grpId="0" nodeType="withEffect">
                                  <p:stCondLst>
                                    <p:cond delay="0"/>
                                  </p:stCondLst>
                                  <p:childTnLst>
                                    <p:set>
                                      <p:cBhvr>
                                        <p:cTn id="14" dur="1" fill="hold">
                                          <p:stCondLst>
                                            <p:cond delay="0"/>
                                          </p:stCondLst>
                                        </p:cTn>
                                        <p:tgtEl>
                                          <p:spTgt spid="11"/>
                                        </p:tgtEl>
                                        <p:attrNameLst>
                                          <p:attrName>style.visibility</p:attrName>
                                        </p:attrNameLst>
                                      </p:cBhvr>
                                      <p:to>
                                        <p:strVal val="visible"/>
                                      </p:to>
                                    </p:set>
                                  </p:childTnLst>
                                </p:cTn>
                              </p:par>
                            </p:childTnLst>
                          </p:cTn>
                        </p:par>
                      </p:childTnLst>
                    </p:cTn>
                  </p:par>
                  <p:par>
                    <p:cTn id="15" fill="hold">
                      <p:stCondLst>
                        <p:cond delay="indefinite"/>
                      </p:stCondLst>
                      <p:childTnLst>
                        <p:par>
                          <p:cTn id="16" fill="hold">
                            <p:stCondLst>
                              <p:cond delay="0"/>
                            </p:stCondLst>
                            <p:childTnLst>
                              <p:par>
                                <p:cTn id="17" presetID="42" presetClass="entr" presetSubtype="0" fill="hold" grpId="0" nodeType="clickEffect">
                                  <p:stCondLst>
                                    <p:cond delay="0"/>
                                  </p:stCondLst>
                                  <p:childTnLst>
                                    <p:set>
                                      <p:cBhvr>
                                        <p:cTn id="18" dur="1" fill="hold">
                                          <p:stCondLst>
                                            <p:cond delay="0"/>
                                          </p:stCondLst>
                                        </p:cTn>
                                        <p:tgtEl>
                                          <p:spTgt spid="18"/>
                                        </p:tgtEl>
                                        <p:attrNameLst>
                                          <p:attrName>style.visibility</p:attrName>
                                        </p:attrNameLst>
                                      </p:cBhvr>
                                      <p:to>
                                        <p:strVal val="visible"/>
                                      </p:to>
                                    </p:set>
                                    <p:animEffect transition="in" filter="fade">
                                      <p:cBhvr>
                                        <p:cTn id="19" dur="1000"/>
                                        <p:tgtEl>
                                          <p:spTgt spid="18"/>
                                        </p:tgtEl>
                                      </p:cBhvr>
                                    </p:animEffect>
                                    <p:anim calcmode="lin" valueType="num">
                                      <p:cBhvr>
                                        <p:cTn id="20" dur="1000" fill="hold"/>
                                        <p:tgtEl>
                                          <p:spTgt spid="18"/>
                                        </p:tgtEl>
                                        <p:attrNameLst>
                                          <p:attrName>ppt_x</p:attrName>
                                        </p:attrNameLst>
                                      </p:cBhvr>
                                      <p:tavLst>
                                        <p:tav tm="0">
                                          <p:val>
                                            <p:strVal val="#ppt_x"/>
                                          </p:val>
                                        </p:tav>
                                        <p:tav tm="100000">
                                          <p:val>
                                            <p:strVal val="#ppt_x"/>
                                          </p:val>
                                        </p:tav>
                                      </p:tavLst>
                                    </p:anim>
                                    <p:anim calcmode="lin" valueType="num">
                                      <p:cBhvr>
                                        <p:cTn id="21" dur="1000" fill="hold"/>
                                        <p:tgtEl>
                                          <p:spTgt spid="18"/>
                                        </p:tgtEl>
                                        <p:attrNameLst>
                                          <p:attrName>ppt_y</p:attrName>
                                        </p:attrNameLst>
                                      </p:cBhvr>
                                      <p:tavLst>
                                        <p:tav tm="0">
                                          <p:val>
                                            <p:strVal val="#ppt_y+.1"/>
                                          </p:val>
                                        </p:tav>
                                        <p:tav tm="100000">
                                          <p:val>
                                            <p:strVal val="#ppt_y"/>
                                          </p:val>
                                        </p:tav>
                                      </p:tavLst>
                                    </p:anim>
                                  </p:childTnLst>
                                </p:cTn>
                              </p:par>
                              <p:par>
                                <p:cTn id="22" presetID="1" presetClass="entr" presetSubtype="0" fill="hold" grpId="0" nodeType="withEffect">
                                  <p:stCondLst>
                                    <p:cond delay="0"/>
                                  </p:stCondLst>
                                  <p:childTnLst>
                                    <p:set>
                                      <p:cBhvr>
                                        <p:cTn id="23" dur="1" fill="hold">
                                          <p:stCondLst>
                                            <p:cond delay="0"/>
                                          </p:stCondLst>
                                        </p:cTn>
                                        <p:tgtEl>
                                          <p:spTgt spid="20"/>
                                        </p:tgtEl>
                                        <p:attrNameLst>
                                          <p:attrName>style.visibility</p:attrName>
                                        </p:attrNameLst>
                                      </p:cBhvr>
                                      <p:to>
                                        <p:strVal val="visible"/>
                                      </p:to>
                                    </p:se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3" grpId="0" animBg="1"/>
      <p:bldP spid="5" grpId="0"/>
      <p:bldP spid="7" grpId="0" animBg="1"/>
      <p:bldP spid="11" grpId="0"/>
      <p:bldP spid="18" grpId="0" animBg="1"/>
      <p:bldP spid="20" grpId="0"/>
    </p:bldLst>
  </p:timing>
</p:sld>
</file>

<file path=ppt/slides/slide6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E0A4B1E-B24F-5B72-6F5C-436B684BD7B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90A0F356-918A-0ABB-324D-E0405744B113}"/>
              </a:ext>
            </a:extLst>
          </p:cNvPr>
          <p:cNvSpPr>
            <a:spLocks noGrp="1"/>
          </p:cNvSpPr>
          <p:nvPr>
            <p:ph type="title"/>
          </p:nvPr>
        </p:nvSpPr>
        <p:spPr/>
        <p:txBody>
          <a:bodyPr/>
          <a:lstStyle/>
          <a:p>
            <a:r>
              <a:rPr lang="en-VN"/>
              <a:t>BƯỚC 3: ĐO LƯỜNG KẾT QUẢ</a:t>
            </a:r>
          </a:p>
        </p:txBody>
      </p:sp>
      <p:pic>
        <p:nvPicPr>
          <p:cNvPr id="3" name="Picture 2">
            <a:extLst>
              <a:ext uri="{FF2B5EF4-FFF2-40B4-BE49-F238E27FC236}">
                <a16:creationId xmlns:a16="http://schemas.microsoft.com/office/drawing/2014/main" id="{8257BE3F-8A44-FA05-0A30-2F5AB67FCB3B}"/>
              </a:ext>
            </a:extLst>
          </p:cNvPr>
          <p:cNvPicPr>
            <a:picLocks noChangeAspect="1"/>
          </p:cNvPicPr>
          <p:nvPr/>
        </p:nvPicPr>
        <p:blipFill>
          <a:blip r:embed="rId2"/>
          <a:stretch>
            <a:fillRect/>
          </a:stretch>
        </p:blipFill>
        <p:spPr>
          <a:xfrm>
            <a:off x="411834" y="1801684"/>
            <a:ext cx="8320331" cy="4339624"/>
          </a:xfrm>
          <a:prstGeom prst="rect">
            <a:avLst/>
          </a:prstGeom>
        </p:spPr>
      </p:pic>
      <p:sp>
        <p:nvSpPr>
          <p:cNvPr id="4" name="TextBox 3">
            <a:extLst>
              <a:ext uri="{FF2B5EF4-FFF2-40B4-BE49-F238E27FC236}">
                <a16:creationId xmlns:a16="http://schemas.microsoft.com/office/drawing/2014/main" id="{67ABFB04-656A-EF0B-584F-E625F5260211}"/>
              </a:ext>
            </a:extLst>
          </p:cNvPr>
          <p:cNvSpPr txBox="1"/>
          <p:nvPr/>
        </p:nvSpPr>
        <p:spPr>
          <a:xfrm>
            <a:off x="2100649" y="1248031"/>
            <a:ext cx="5399901" cy="461665"/>
          </a:xfrm>
          <a:prstGeom prst="rect">
            <a:avLst/>
          </a:prstGeom>
          <a:noFill/>
        </p:spPr>
        <p:txBody>
          <a:bodyPr wrap="square" rtlCol="0">
            <a:spAutoFit/>
          </a:bodyPr>
          <a:lstStyle/>
          <a:p>
            <a:pPr algn="ctr"/>
            <a:r>
              <a:rPr lang="en-VN" sz="2400"/>
              <a:t>Điểm số và điểm năng lực của từng CLO</a:t>
            </a:r>
          </a:p>
        </p:txBody>
      </p:sp>
    </p:spTree>
    <p:extLst>
      <p:ext uri="{BB962C8B-B14F-4D97-AF65-F5344CB8AC3E}">
        <p14:creationId xmlns:p14="http://schemas.microsoft.com/office/powerpoint/2010/main" val="362632903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ACA7BA6-72B9-E465-255A-FE3B436A5F18}"/>
            </a:ext>
          </a:extLst>
        </p:cNvPr>
        <p:cNvGrpSpPr/>
        <p:nvPr/>
      </p:nvGrpSpPr>
      <p:grpSpPr>
        <a:xfrm>
          <a:off x="0" y="0"/>
          <a:ext cx="0" cy="0"/>
          <a:chOff x="0" y="0"/>
          <a:chExt cx="0" cy="0"/>
        </a:xfrm>
      </p:grpSpPr>
      <p:grpSp>
        <p:nvGrpSpPr>
          <p:cNvPr id="5" name="Group 4">
            <a:extLst>
              <a:ext uri="{FF2B5EF4-FFF2-40B4-BE49-F238E27FC236}">
                <a16:creationId xmlns:a16="http://schemas.microsoft.com/office/drawing/2014/main" id="{99D28435-426D-EF04-39E3-D91AB0DEDC10}"/>
              </a:ext>
            </a:extLst>
          </p:cNvPr>
          <p:cNvGrpSpPr/>
          <p:nvPr/>
        </p:nvGrpSpPr>
        <p:grpSpPr>
          <a:xfrm>
            <a:off x="152400" y="3717459"/>
            <a:ext cx="8897192" cy="344649"/>
            <a:chOff x="0" y="0"/>
            <a:chExt cx="21287749" cy="919064"/>
          </a:xfrm>
        </p:grpSpPr>
        <p:grpSp>
          <p:nvGrpSpPr>
            <p:cNvPr id="6" name="Group 5">
              <a:extLst>
                <a:ext uri="{FF2B5EF4-FFF2-40B4-BE49-F238E27FC236}">
                  <a16:creationId xmlns:a16="http://schemas.microsoft.com/office/drawing/2014/main" id="{108AAF08-389B-2C23-9B88-86F453D7989C}"/>
                </a:ext>
              </a:extLst>
            </p:cNvPr>
            <p:cNvGrpSpPr/>
            <p:nvPr/>
          </p:nvGrpSpPr>
          <p:grpSpPr>
            <a:xfrm>
              <a:off x="0" y="295362"/>
              <a:ext cx="21287749" cy="313643"/>
              <a:chOff x="0" y="0"/>
              <a:chExt cx="41769988" cy="635000"/>
            </a:xfrm>
          </p:grpSpPr>
          <p:sp>
            <p:nvSpPr>
              <p:cNvPr id="9" name="Freeform 6">
                <a:extLst>
                  <a:ext uri="{FF2B5EF4-FFF2-40B4-BE49-F238E27FC236}">
                    <a16:creationId xmlns:a16="http://schemas.microsoft.com/office/drawing/2014/main" id="{FD6BF04A-9281-8A6D-D6C8-6A89F54A06CC}"/>
                  </a:ext>
                </a:extLst>
              </p:cNvPr>
              <p:cNvSpPr/>
              <p:nvPr/>
            </p:nvSpPr>
            <p:spPr>
              <a:xfrm>
                <a:off x="-16002" y="212852"/>
                <a:ext cx="41801991" cy="209296"/>
              </a:xfrm>
              <a:custGeom>
                <a:avLst/>
                <a:gdLst/>
                <a:ahLst/>
                <a:cxnLst/>
                <a:rect l="l" t="t" r="r" b="b"/>
                <a:pathLst>
                  <a:path w="41801991" h="209296">
                    <a:moveTo>
                      <a:pt x="41679183" y="9398"/>
                    </a:moveTo>
                    <a:lnTo>
                      <a:pt x="39109876" y="9398"/>
                    </a:lnTo>
                    <a:lnTo>
                      <a:pt x="28343981" y="9398"/>
                    </a:lnTo>
                    <a:lnTo>
                      <a:pt x="15281531" y="9398"/>
                    </a:lnTo>
                    <a:lnTo>
                      <a:pt x="3986883" y="9398"/>
                    </a:lnTo>
                    <a:cubicBezTo>
                      <a:pt x="2161060" y="9398"/>
                      <a:pt x="381000" y="0"/>
                      <a:pt x="133350" y="9398"/>
                    </a:cubicBezTo>
                    <a:cubicBezTo>
                      <a:pt x="129794" y="9525"/>
                      <a:pt x="126365" y="9398"/>
                      <a:pt x="122809" y="9398"/>
                    </a:cubicBezTo>
                    <a:cubicBezTo>
                      <a:pt x="254" y="9398"/>
                      <a:pt x="0" y="199898"/>
                      <a:pt x="122809" y="199898"/>
                    </a:cubicBezTo>
                    <a:lnTo>
                      <a:pt x="2941551" y="199898"/>
                    </a:lnTo>
                    <a:lnTo>
                      <a:pt x="13707448" y="199898"/>
                    </a:lnTo>
                    <a:lnTo>
                      <a:pt x="26769898" y="199898"/>
                    </a:lnTo>
                    <a:lnTo>
                      <a:pt x="38064545" y="199898"/>
                    </a:lnTo>
                    <a:cubicBezTo>
                      <a:pt x="39890368" y="199898"/>
                      <a:pt x="41420991" y="209296"/>
                      <a:pt x="41668641" y="199898"/>
                    </a:cubicBezTo>
                    <a:cubicBezTo>
                      <a:pt x="41672197" y="199771"/>
                      <a:pt x="41675627" y="199898"/>
                      <a:pt x="41679183" y="199898"/>
                    </a:cubicBezTo>
                    <a:cubicBezTo>
                      <a:pt x="41801737" y="199898"/>
                      <a:pt x="41801991" y="9398"/>
                      <a:pt x="41679183" y="9398"/>
                    </a:cubicBezTo>
                    <a:close/>
                  </a:path>
                </a:pathLst>
              </a:custGeom>
              <a:solidFill>
                <a:srgbClr val="191919">
                  <a:alpha val="9804"/>
                </a:srgbClr>
              </a:solidFill>
            </p:spPr>
            <p:txBody>
              <a:bodyPr/>
              <a:lstStyle/>
              <a:p>
                <a:endParaRPr lang="en-VN" sz="900"/>
              </a:p>
            </p:txBody>
          </p:sp>
        </p:grpSp>
        <p:grpSp>
          <p:nvGrpSpPr>
            <p:cNvPr id="7" name="Group 7">
              <a:extLst>
                <a:ext uri="{FF2B5EF4-FFF2-40B4-BE49-F238E27FC236}">
                  <a16:creationId xmlns:a16="http://schemas.microsoft.com/office/drawing/2014/main" id="{0DCE11C5-D620-40A7-10FC-1E75FF025632}"/>
                </a:ext>
              </a:extLst>
            </p:cNvPr>
            <p:cNvGrpSpPr/>
            <p:nvPr/>
          </p:nvGrpSpPr>
          <p:grpSpPr>
            <a:xfrm rot="-8100000">
              <a:off x="20503019" y="134854"/>
              <a:ext cx="650396" cy="649356"/>
              <a:chOff x="0" y="0"/>
              <a:chExt cx="6350000" cy="6339840"/>
            </a:xfrm>
          </p:grpSpPr>
          <p:sp>
            <p:nvSpPr>
              <p:cNvPr id="8" name="Freeform 8">
                <a:extLst>
                  <a:ext uri="{FF2B5EF4-FFF2-40B4-BE49-F238E27FC236}">
                    <a16:creationId xmlns:a16="http://schemas.microsoft.com/office/drawing/2014/main" id="{6816888C-A1F0-4CCD-74E4-3F3C7D42B61E}"/>
                  </a:ext>
                </a:extLst>
              </p:cNvPr>
              <p:cNvSpPr/>
              <p:nvPr/>
            </p:nvSpPr>
            <p:spPr>
              <a:xfrm>
                <a:off x="0" y="0"/>
                <a:ext cx="6350000" cy="6339840"/>
              </a:xfrm>
              <a:custGeom>
                <a:avLst/>
                <a:gdLst/>
                <a:ahLst/>
                <a:cxnLst/>
                <a:rect l="l" t="t" r="r" b="b"/>
                <a:pathLst>
                  <a:path w="6350000" h="6339840">
                    <a:moveTo>
                      <a:pt x="6350000" y="6339840"/>
                    </a:moveTo>
                    <a:lnTo>
                      <a:pt x="0" y="6339840"/>
                    </a:lnTo>
                    <a:lnTo>
                      <a:pt x="0" y="0"/>
                    </a:lnTo>
                    <a:close/>
                  </a:path>
                </a:pathLst>
              </a:custGeom>
              <a:solidFill>
                <a:srgbClr val="191919">
                  <a:alpha val="9804"/>
                </a:srgbClr>
              </a:solidFill>
            </p:spPr>
            <p:txBody>
              <a:bodyPr/>
              <a:lstStyle/>
              <a:p>
                <a:endParaRPr lang="en-VN" sz="900"/>
              </a:p>
            </p:txBody>
          </p:sp>
        </p:grpSp>
      </p:grpSp>
      <p:grpSp>
        <p:nvGrpSpPr>
          <p:cNvPr id="10" name="Group 9">
            <a:extLst>
              <a:ext uri="{FF2B5EF4-FFF2-40B4-BE49-F238E27FC236}">
                <a16:creationId xmlns:a16="http://schemas.microsoft.com/office/drawing/2014/main" id="{A820A8A0-F640-BAC9-2223-518AFDD812F6}"/>
              </a:ext>
            </a:extLst>
          </p:cNvPr>
          <p:cNvGrpSpPr/>
          <p:nvPr/>
        </p:nvGrpSpPr>
        <p:grpSpPr>
          <a:xfrm>
            <a:off x="2217683" y="2649874"/>
            <a:ext cx="627529" cy="2479820"/>
            <a:chOff x="0" y="0"/>
            <a:chExt cx="1673411" cy="6612852"/>
          </a:xfrm>
        </p:grpSpPr>
        <p:grpSp>
          <p:nvGrpSpPr>
            <p:cNvPr id="11" name="Group 10">
              <a:extLst>
                <a:ext uri="{FF2B5EF4-FFF2-40B4-BE49-F238E27FC236}">
                  <a16:creationId xmlns:a16="http://schemas.microsoft.com/office/drawing/2014/main" id="{944FA351-E61D-DADE-0B8A-C4AB1B0E9E42}"/>
                </a:ext>
              </a:extLst>
            </p:cNvPr>
            <p:cNvGrpSpPr/>
            <p:nvPr/>
          </p:nvGrpSpPr>
          <p:grpSpPr>
            <a:xfrm rot="3864554">
              <a:off x="-855192" y="1471312"/>
              <a:ext cx="3383795" cy="192282"/>
              <a:chOff x="0" y="0"/>
              <a:chExt cx="10830172" cy="635000"/>
            </a:xfrm>
          </p:grpSpPr>
          <p:sp>
            <p:nvSpPr>
              <p:cNvPr id="14" name="Freeform 11">
                <a:extLst>
                  <a:ext uri="{FF2B5EF4-FFF2-40B4-BE49-F238E27FC236}">
                    <a16:creationId xmlns:a16="http://schemas.microsoft.com/office/drawing/2014/main" id="{2473ABA1-9DB3-476C-34B0-F2B8159A363A}"/>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12" name="Group 12">
              <a:extLst>
                <a:ext uri="{FF2B5EF4-FFF2-40B4-BE49-F238E27FC236}">
                  <a16:creationId xmlns:a16="http://schemas.microsoft.com/office/drawing/2014/main" id="{94BFFF43-36D3-1F5A-CCB7-98D9AAFA3475}"/>
                </a:ext>
              </a:extLst>
            </p:cNvPr>
            <p:cNvGrpSpPr/>
            <p:nvPr/>
          </p:nvGrpSpPr>
          <p:grpSpPr>
            <a:xfrm rot="-3819934">
              <a:off x="-855192" y="4957749"/>
              <a:ext cx="3383795" cy="192282"/>
              <a:chOff x="0" y="0"/>
              <a:chExt cx="10830172" cy="635000"/>
            </a:xfrm>
          </p:grpSpPr>
          <p:sp>
            <p:nvSpPr>
              <p:cNvPr id="13" name="Freeform 13">
                <a:extLst>
                  <a:ext uri="{FF2B5EF4-FFF2-40B4-BE49-F238E27FC236}">
                    <a16:creationId xmlns:a16="http://schemas.microsoft.com/office/drawing/2014/main" id="{E4AB366D-F156-1DE4-EE1D-7D63B3EAFDEA}"/>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15" name="Group 14">
            <a:extLst>
              <a:ext uri="{FF2B5EF4-FFF2-40B4-BE49-F238E27FC236}">
                <a16:creationId xmlns:a16="http://schemas.microsoft.com/office/drawing/2014/main" id="{E3D1482E-6B5D-A480-95F2-9495E4A6B785}"/>
              </a:ext>
            </a:extLst>
          </p:cNvPr>
          <p:cNvGrpSpPr/>
          <p:nvPr/>
        </p:nvGrpSpPr>
        <p:grpSpPr>
          <a:xfrm>
            <a:off x="4180672" y="2649874"/>
            <a:ext cx="627529" cy="2479820"/>
            <a:chOff x="0" y="0"/>
            <a:chExt cx="1673411" cy="6612852"/>
          </a:xfrm>
        </p:grpSpPr>
        <p:grpSp>
          <p:nvGrpSpPr>
            <p:cNvPr id="16" name="Group 15">
              <a:extLst>
                <a:ext uri="{FF2B5EF4-FFF2-40B4-BE49-F238E27FC236}">
                  <a16:creationId xmlns:a16="http://schemas.microsoft.com/office/drawing/2014/main" id="{089522A8-A0AC-E034-EAEE-3F1CCA8E9517}"/>
                </a:ext>
              </a:extLst>
            </p:cNvPr>
            <p:cNvGrpSpPr/>
            <p:nvPr/>
          </p:nvGrpSpPr>
          <p:grpSpPr>
            <a:xfrm rot="3864554">
              <a:off x="-855192" y="1471312"/>
              <a:ext cx="3383795" cy="192282"/>
              <a:chOff x="0" y="0"/>
              <a:chExt cx="10830172" cy="635000"/>
            </a:xfrm>
          </p:grpSpPr>
          <p:sp>
            <p:nvSpPr>
              <p:cNvPr id="19" name="Freeform 16">
                <a:extLst>
                  <a:ext uri="{FF2B5EF4-FFF2-40B4-BE49-F238E27FC236}">
                    <a16:creationId xmlns:a16="http://schemas.microsoft.com/office/drawing/2014/main" id="{61873636-9DF6-65B2-6559-7B8138BBA517}"/>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17" name="Group 17">
              <a:extLst>
                <a:ext uri="{FF2B5EF4-FFF2-40B4-BE49-F238E27FC236}">
                  <a16:creationId xmlns:a16="http://schemas.microsoft.com/office/drawing/2014/main" id="{4ECA585A-A3AF-D20C-09A2-F27053E1A165}"/>
                </a:ext>
              </a:extLst>
            </p:cNvPr>
            <p:cNvGrpSpPr/>
            <p:nvPr/>
          </p:nvGrpSpPr>
          <p:grpSpPr>
            <a:xfrm rot="-3819934">
              <a:off x="-855192" y="4957749"/>
              <a:ext cx="3383795" cy="192282"/>
              <a:chOff x="0" y="0"/>
              <a:chExt cx="10830172" cy="635000"/>
            </a:xfrm>
          </p:grpSpPr>
          <p:sp>
            <p:nvSpPr>
              <p:cNvPr id="18" name="Freeform 18">
                <a:extLst>
                  <a:ext uri="{FF2B5EF4-FFF2-40B4-BE49-F238E27FC236}">
                    <a16:creationId xmlns:a16="http://schemas.microsoft.com/office/drawing/2014/main" id="{EC786335-C59C-F3BD-7305-9DBC5A52C32E}"/>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grpSp>
        <p:nvGrpSpPr>
          <p:cNvPr id="25" name="Group 24">
            <a:extLst>
              <a:ext uri="{FF2B5EF4-FFF2-40B4-BE49-F238E27FC236}">
                <a16:creationId xmlns:a16="http://schemas.microsoft.com/office/drawing/2014/main" id="{2AF987F7-552F-C74B-BC9E-7CF1A10A0AC2}"/>
              </a:ext>
            </a:extLst>
          </p:cNvPr>
          <p:cNvGrpSpPr/>
          <p:nvPr/>
        </p:nvGrpSpPr>
        <p:grpSpPr>
          <a:xfrm>
            <a:off x="7863500" y="2644362"/>
            <a:ext cx="627529" cy="2479820"/>
            <a:chOff x="0" y="0"/>
            <a:chExt cx="1673411" cy="6612852"/>
          </a:xfrm>
        </p:grpSpPr>
        <p:grpSp>
          <p:nvGrpSpPr>
            <p:cNvPr id="26" name="Group 25">
              <a:extLst>
                <a:ext uri="{FF2B5EF4-FFF2-40B4-BE49-F238E27FC236}">
                  <a16:creationId xmlns:a16="http://schemas.microsoft.com/office/drawing/2014/main" id="{B6C57470-0196-65F7-8C81-8A7CFF7156DD}"/>
                </a:ext>
              </a:extLst>
            </p:cNvPr>
            <p:cNvGrpSpPr/>
            <p:nvPr/>
          </p:nvGrpSpPr>
          <p:grpSpPr>
            <a:xfrm rot="3864554">
              <a:off x="-855192" y="1471312"/>
              <a:ext cx="3383795" cy="192282"/>
              <a:chOff x="0" y="0"/>
              <a:chExt cx="10830172" cy="635000"/>
            </a:xfrm>
          </p:grpSpPr>
          <p:sp>
            <p:nvSpPr>
              <p:cNvPr id="29" name="Freeform 26">
                <a:extLst>
                  <a:ext uri="{FF2B5EF4-FFF2-40B4-BE49-F238E27FC236}">
                    <a16:creationId xmlns:a16="http://schemas.microsoft.com/office/drawing/2014/main" id="{90E8C925-2AF3-B4A0-3EC9-4AECE7A15122}"/>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27" name="Group 27">
              <a:extLst>
                <a:ext uri="{FF2B5EF4-FFF2-40B4-BE49-F238E27FC236}">
                  <a16:creationId xmlns:a16="http://schemas.microsoft.com/office/drawing/2014/main" id="{7F202D44-24C0-AE3A-132E-5B567C52D309}"/>
                </a:ext>
              </a:extLst>
            </p:cNvPr>
            <p:cNvGrpSpPr/>
            <p:nvPr/>
          </p:nvGrpSpPr>
          <p:grpSpPr>
            <a:xfrm rot="-3819934">
              <a:off x="-855192" y="4957749"/>
              <a:ext cx="3383795" cy="192282"/>
              <a:chOff x="0" y="0"/>
              <a:chExt cx="10830172" cy="635000"/>
            </a:xfrm>
          </p:grpSpPr>
          <p:sp>
            <p:nvSpPr>
              <p:cNvPr id="28" name="Freeform 28">
                <a:extLst>
                  <a:ext uri="{FF2B5EF4-FFF2-40B4-BE49-F238E27FC236}">
                    <a16:creationId xmlns:a16="http://schemas.microsoft.com/office/drawing/2014/main" id="{4F6979F3-0024-D89F-1774-25EA7EB572BA}"/>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32" name="TextBox 31">
            <a:extLst>
              <a:ext uri="{FF2B5EF4-FFF2-40B4-BE49-F238E27FC236}">
                <a16:creationId xmlns:a16="http://schemas.microsoft.com/office/drawing/2014/main" id="{15D9E710-2264-8F77-682D-461593C18636}"/>
              </a:ext>
            </a:extLst>
          </p:cNvPr>
          <p:cNvSpPr txBox="1"/>
          <p:nvPr/>
        </p:nvSpPr>
        <p:spPr>
          <a:xfrm>
            <a:off x="2270969" y="3781418"/>
            <a:ext cx="996291" cy="171907"/>
          </a:xfrm>
          <a:prstGeom prst="rect">
            <a:avLst/>
          </a:prstGeom>
        </p:spPr>
        <p:txBody>
          <a:bodyPr lIns="0" tIns="0" rIns="0" bIns="0" rtlCol="0" anchor="t">
            <a:spAutoFit/>
          </a:bodyPr>
          <a:lstStyle/>
          <a:p>
            <a:pPr algn="just">
              <a:lnSpc>
                <a:spcPts val="1419"/>
              </a:lnSpc>
              <a:spcBef>
                <a:spcPct val="0"/>
              </a:spcBef>
            </a:pPr>
            <a:r>
              <a:rPr lang="en-US" sz="1100" b="1" spc="43">
                <a:solidFill>
                  <a:srgbClr val="FFFFFF"/>
                </a:solidFill>
                <a:latin typeface="Arimo Bold"/>
                <a:ea typeface="Arimo Bold"/>
                <a:cs typeface="Arimo Bold"/>
                <a:sym typeface="Arimo Bold"/>
              </a:rPr>
              <a:t>CLO 1.1.1.2</a:t>
            </a:r>
          </a:p>
        </p:txBody>
      </p:sp>
      <p:grpSp>
        <p:nvGrpSpPr>
          <p:cNvPr id="33" name="Group 32">
            <a:extLst>
              <a:ext uri="{FF2B5EF4-FFF2-40B4-BE49-F238E27FC236}">
                <a16:creationId xmlns:a16="http://schemas.microsoft.com/office/drawing/2014/main" id="{8B755747-ED90-DB6C-BB9D-C3458B185517}"/>
              </a:ext>
            </a:extLst>
          </p:cNvPr>
          <p:cNvGrpSpPr/>
          <p:nvPr/>
        </p:nvGrpSpPr>
        <p:grpSpPr>
          <a:xfrm>
            <a:off x="3753593" y="3711948"/>
            <a:ext cx="1325185" cy="344649"/>
            <a:chOff x="535649" y="0"/>
            <a:chExt cx="4269617" cy="1110425"/>
          </a:xfrm>
        </p:grpSpPr>
        <p:sp>
          <p:nvSpPr>
            <p:cNvPr id="34" name="Freeform 33">
              <a:extLst>
                <a:ext uri="{FF2B5EF4-FFF2-40B4-BE49-F238E27FC236}">
                  <a16:creationId xmlns:a16="http://schemas.microsoft.com/office/drawing/2014/main" id="{27B96B12-BCDD-C126-9322-BD84617EFF04}"/>
                </a:ext>
              </a:extLst>
            </p:cNvPr>
            <p:cNvSpPr/>
            <p:nvPr/>
          </p:nvSpPr>
          <p:spPr>
            <a:xfrm>
              <a:off x="535649"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EDAD8"/>
            </a:solidFill>
          </p:spPr>
          <p:txBody>
            <a:bodyPr/>
            <a:lstStyle/>
            <a:p>
              <a:endParaRPr lang="en-VN" sz="900"/>
            </a:p>
          </p:txBody>
        </p:sp>
      </p:grpSp>
      <p:grpSp>
        <p:nvGrpSpPr>
          <p:cNvPr id="37" name="Group 36">
            <a:extLst>
              <a:ext uri="{FF2B5EF4-FFF2-40B4-BE49-F238E27FC236}">
                <a16:creationId xmlns:a16="http://schemas.microsoft.com/office/drawing/2014/main" id="{DB65F04A-996A-0587-D55F-AAF7B6A1AAEE}"/>
              </a:ext>
            </a:extLst>
          </p:cNvPr>
          <p:cNvGrpSpPr/>
          <p:nvPr/>
        </p:nvGrpSpPr>
        <p:grpSpPr>
          <a:xfrm>
            <a:off x="7411557" y="3711948"/>
            <a:ext cx="1325185" cy="344649"/>
            <a:chOff x="0" y="0"/>
            <a:chExt cx="4269617" cy="1110425"/>
          </a:xfrm>
        </p:grpSpPr>
        <p:sp>
          <p:nvSpPr>
            <p:cNvPr id="38" name="Freeform 37">
              <a:extLst>
                <a:ext uri="{FF2B5EF4-FFF2-40B4-BE49-F238E27FC236}">
                  <a16:creationId xmlns:a16="http://schemas.microsoft.com/office/drawing/2014/main" id="{3983526F-A3BC-0EBF-D4CB-1DB6D52BC600}"/>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2C92D5"/>
            </a:solidFill>
          </p:spPr>
          <p:txBody>
            <a:bodyPr/>
            <a:lstStyle/>
            <a:p>
              <a:endParaRPr lang="en-VN" sz="900"/>
            </a:p>
          </p:txBody>
        </p:sp>
      </p:grpSp>
      <p:sp>
        <p:nvSpPr>
          <p:cNvPr id="39" name="TextBox 38">
            <a:extLst>
              <a:ext uri="{FF2B5EF4-FFF2-40B4-BE49-F238E27FC236}">
                <a16:creationId xmlns:a16="http://schemas.microsoft.com/office/drawing/2014/main" id="{95F99FBA-595D-48FA-31DD-3905D855E08E}"/>
              </a:ext>
            </a:extLst>
          </p:cNvPr>
          <p:cNvSpPr txBox="1"/>
          <p:nvPr/>
        </p:nvSpPr>
        <p:spPr>
          <a:xfrm>
            <a:off x="3804432" y="3804568"/>
            <a:ext cx="1287996"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CLO1.1.2.3</a:t>
            </a:r>
          </a:p>
        </p:txBody>
      </p:sp>
      <p:sp>
        <p:nvSpPr>
          <p:cNvPr id="40" name="TextBox 39">
            <a:extLst>
              <a:ext uri="{FF2B5EF4-FFF2-40B4-BE49-F238E27FC236}">
                <a16:creationId xmlns:a16="http://schemas.microsoft.com/office/drawing/2014/main" id="{EA972F5D-E02C-DAF2-68C1-D1354683CD8A}"/>
              </a:ext>
            </a:extLst>
          </p:cNvPr>
          <p:cNvSpPr txBox="1"/>
          <p:nvPr/>
        </p:nvSpPr>
        <p:spPr>
          <a:xfrm>
            <a:off x="5994395" y="3781659"/>
            <a:ext cx="1368595"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CLO2..1.1</a:t>
            </a:r>
          </a:p>
        </p:txBody>
      </p:sp>
      <p:sp>
        <p:nvSpPr>
          <p:cNvPr id="41" name="TextBox 40">
            <a:extLst>
              <a:ext uri="{FF2B5EF4-FFF2-40B4-BE49-F238E27FC236}">
                <a16:creationId xmlns:a16="http://schemas.microsoft.com/office/drawing/2014/main" id="{B1F33510-E5B0-1839-95BD-5A153665652D}"/>
              </a:ext>
            </a:extLst>
          </p:cNvPr>
          <p:cNvSpPr txBox="1"/>
          <p:nvPr/>
        </p:nvSpPr>
        <p:spPr>
          <a:xfrm>
            <a:off x="7459498" y="3793292"/>
            <a:ext cx="1310127"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CLO3.2.1.1</a:t>
            </a:r>
          </a:p>
        </p:txBody>
      </p:sp>
      <p:sp>
        <p:nvSpPr>
          <p:cNvPr id="42" name="TextBox 41">
            <a:extLst>
              <a:ext uri="{FF2B5EF4-FFF2-40B4-BE49-F238E27FC236}">
                <a16:creationId xmlns:a16="http://schemas.microsoft.com/office/drawing/2014/main" id="{42A4E633-CB60-8B21-B64C-7C555CB62BF7}"/>
              </a:ext>
            </a:extLst>
          </p:cNvPr>
          <p:cNvSpPr txBox="1"/>
          <p:nvPr/>
        </p:nvSpPr>
        <p:spPr>
          <a:xfrm>
            <a:off x="323879" y="2286638"/>
            <a:ext cx="1196876" cy="193002"/>
          </a:xfrm>
          <a:prstGeom prst="rect">
            <a:avLst/>
          </a:prstGeom>
        </p:spPr>
        <p:txBody>
          <a:bodyPr lIns="0" tIns="0" rIns="0" bIns="0" rtlCol="0" anchor="t">
            <a:spAutoFit/>
          </a:bodyPr>
          <a:lstStyle/>
          <a:p>
            <a:pPr>
              <a:lnSpc>
                <a:spcPts val="1350"/>
              </a:lnSpc>
            </a:pPr>
            <a:r>
              <a:rPr lang="en-US" sz="2000" spc="45">
                <a:solidFill>
                  <a:srgbClr val="191919"/>
                </a:solidFill>
                <a:latin typeface="Tahoma" panose="020B0604030504040204" pitchFamily="34" charset="0"/>
                <a:ea typeface="Tahoma" panose="020B0604030504040204" pitchFamily="34" charset="0"/>
                <a:cs typeface="Tahoma" panose="020B0604030504040204" pitchFamily="34" charset="0"/>
                <a:sym typeface="Arimo"/>
              </a:rPr>
              <a:t>Điểm số</a:t>
            </a:r>
          </a:p>
        </p:txBody>
      </p:sp>
      <p:sp>
        <p:nvSpPr>
          <p:cNvPr id="43" name="Freeform 42">
            <a:extLst>
              <a:ext uri="{FF2B5EF4-FFF2-40B4-BE49-F238E27FC236}">
                <a16:creationId xmlns:a16="http://schemas.microsoft.com/office/drawing/2014/main" id="{3B5CAF16-E66C-85D3-88F7-B386A66496B9}"/>
              </a:ext>
            </a:extLst>
          </p:cNvPr>
          <p:cNvSpPr/>
          <p:nvPr/>
        </p:nvSpPr>
        <p:spPr>
          <a:xfrm>
            <a:off x="2215778" y="264436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sz="900"/>
          </a:p>
        </p:txBody>
      </p:sp>
      <p:sp>
        <p:nvSpPr>
          <p:cNvPr id="44" name="TextBox 43">
            <a:extLst>
              <a:ext uri="{FF2B5EF4-FFF2-40B4-BE49-F238E27FC236}">
                <a16:creationId xmlns:a16="http://schemas.microsoft.com/office/drawing/2014/main" id="{F491F857-7875-F732-731C-EA55FFD68121}"/>
              </a:ext>
            </a:extLst>
          </p:cNvPr>
          <p:cNvSpPr txBox="1"/>
          <p:nvPr/>
        </p:nvSpPr>
        <p:spPr>
          <a:xfrm>
            <a:off x="235083" y="5361483"/>
            <a:ext cx="1196876" cy="193002"/>
          </a:xfrm>
          <a:prstGeom prst="rect">
            <a:avLst/>
          </a:prstGeom>
        </p:spPr>
        <p:txBody>
          <a:bodyPr lIns="0" tIns="0" rIns="0" bIns="0" rtlCol="0" anchor="t">
            <a:spAutoFit/>
          </a:bodyPr>
          <a:lstStyle/>
          <a:p>
            <a:pPr>
              <a:lnSpc>
                <a:spcPts val="1350"/>
              </a:lnSpc>
            </a:pPr>
            <a:r>
              <a:rPr lang="en-US" sz="2000" spc="45">
                <a:solidFill>
                  <a:srgbClr val="191919"/>
                </a:solidFill>
                <a:latin typeface="Tahoma" panose="020B0604030504040204" pitchFamily="34" charset="0"/>
                <a:ea typeface="Tahoma" panose="020B0604030504040204" pitchFamily="34" charset="0"/>
                <a:cs typeface="Tahoma" panose="020B0604030504040204" pitchFamily="34" charset="0"/>
                <a:sym typeface="Arimo"/>
              </a:rPr>
              <a:t>Điểm NL</a:t>
            </a:r>
          </a:p>
        </p:txBody>
      </p:sp>
      <p:sp>
        <p:nvSpPr>
          <p:cNvPr id="51" name="Freeform 50">
            <a:extLst>
              <a:ext uri="{FF2B5EF4-FFF2-40B4-BE49-F238E27FC236}">
                <a16:creationId xmlns:a16="http://schemas.microsoft.com/office/drawing/2014/main" id="{8EFA934C-8276-6C8D-278E-DAD3B5EEA314}"/>
              </a:ext>
            </a:extLst>
          </p:cNvPr>
          <p:cNvSpPr/>
          <p:nvPr/>
        </p:nvSpPr>
        <p:spPr>
          <a:xfrm>
            <a:off x="2215778" y="496797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VN" sz="900"/>
          </a:p>
        </p:txBody>
      </p:sp>
      <p:sp>
        <p:nvSpPr>
          <p:cNvPr id="52" name="Freeform 51">
            <a:extLst>
              <a:ext uri="{FF2B5EF4-FFF2-40B4-BE49-F238E27FC236}">
                <a16:creationId xmlns:a16="http://schemas.microsoft.com/office/drawing/2014/main" id="{1D81BBEC-2483-C048-D989-469D5C7A600A}"/>
              </a:ext>
            </a:extLst>
          </p:cNvPr>
          <p:cNvSpPr/>
          <p:nvPr/>
        </p:nvSpPr>
        <p:spPr>
          <a:xfrm>
            <a:off x="4180672" y="264436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5">
              <a:extLst>
                <a:ext uri="{96DAC541-7B7A-43D3-8B79-37D633B846F1}">
                  <asvg:svgBlip xmlns:asvg="http://schemas.microsoft.com/office/drawing/2016/SVG/main" r:embed="rId6"/>
                </a:ext>
              </a:extLst>
            </a:blip>
            <a:stretch>
              <a:fillRect/>
            </a:stretch>
          </a:blipFill>
        </p:spPr>
        <p:txBody>
          <a:bodyPr/>
          <a:lstStyle/>
          <a:p>
            <a:endParaRPr lang="en-VN" sz="900"/>
          </a:p>
        </p:txBody>
      </p:sp>
      <p:sp>
        <p:nvSpPr>
          <p:cNvPr id="53" name="Freeform 52">
            <a:extLst>
              <a:ext uri="{FF2B5EF4-FFF2-40B4-BE49-F238E27FC236}">
                <a16:creationId xmlns:a16="http://schemas.microsoft.com/office/drawing/2014/main" id="{FBD3EC00-877D-F577-F247-4A5DCC9A774A}"/>
              </a:ext>
            </a:extLst>
          </p:cNvPr>
          <p:cNvSpPr/>
          <p:nvPr/>
        </p:nvSpPr>
        <p:spPr>
          <a:xfrm>
            <a:off x="4180672" y="4967972"/>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5">
              <a:extLst>
                <a:ext uri="{96DAC541-7B7A-43D3-8B79-37D633B846F1}">
                  <asvg:svgBlip xmlns:asvg="http://schemas.microsoft.com/office/drawing/2016/SVG/main" r:embed="rId7"/>
                </a:ext>
              </a:extLst>
            </a:blip>
            <a:stretch>
              <a:fillRect/>
            </a:stretch>
          </a:blipFill>
        </p:spPr>
        <p:txBody>
          <a:bodyPr/>
          <a:lstStyle/>
          <a:p>
            <a:endParaRPr lang="en-VN" sz="900"/>
          </a:p>
        </p:txBody>
      </p:sp>
      <p:sp>
        <p:nvSpPr>
          <p:cNvPr id="56" name="Freeform 55">
            <a:extLst>
              <a:ext uri="{FF2B5EF4-FFF2-40B4-BE49-F238E27FC236}">
                <a16:creationId xmlns:a16="http://schemas.microsoft.com/office/drawing/2014/main" id="{20D86564-331F-EBCC-B109-2103DDD5D672}"/>
              </a:ext>
            </a:extLst>
          </p:cNvPr>
          <p:cNvSpPr/>
          <p:nvPr/>
        </p:nvSpPr>
        <p:spPr>
          <a:xfrm>
            <a:off x="7863500" y="264987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9"/>
                </a:ext>
              </a:extLst>
            </a:blip>
            <a:stretch>
              <a:fillRect/>
            </a:stretch>
          </a:blipFill>
        </p:spPr>
        <p:txBody>
          <a:bodyPr/>
          <a:lstStyle/>
          <a:p>
            <a:endParaRPr lang="en-VN" sz="900"/>
          </a:p>
        </p:txBody>
      </p:sp>
      <p:sp>
        <p:nvSpPr>
          <p:cNvPr id="57" name="Freeform 56">
            <a:extLst>
              <a:ext uri="{FF2B5EF4-FFF2-40B4-BE49-F238E27FC236}">
                <a16:creationId xmlns:a16="http://schemas.microsoft.com/office/drawing/2014/main" id="{E0B9C788-3E85-A5B2-D9DF-157EB27D1873}"/>
              </a:ext>
            </a:extLst>
          </p:cNvPr>
          <p:cNvSpPr/>
          <p:nvPr/>
        </p:nvSpPr>
        <p:spPr>
          <a:xfrm>
            <a:off x="7863500" y="497348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8">
              <a:extLst>
                <a:ext uri="{96DAC541-7B7A-43D3-8B79-37D633B846F1}">
                  <asvg:svgBlip xmlns:asvg="http://schemas.microsoft.com/office/drawing/2016/SVG/main" r:embed="rId10"/>
                </a:ext>
              </a:extLst>
            </a:blip>
            <a:stretch>
              <a:fillRect/>
            </a:stretch>
          </a:blipFill>
        </p:spPr>
        <p:txBody>
          <a:bodyPr/>
          <a:lstStyle/>
          <a:p>
            <a:endParaRPr lang="en-VN" sz="900"/>
          </a:p>
        </p:txBody>
      </p:sp>
      <p:sp>
        <p:nvSpPr>
          <p:cNvPr id="58" name="Title 1">
            <a:extLst>
              <a:ext uri="{FF2B5EF4-FFF2-40B4-BE49-F238E27FC236}">
                <a16:creationId xmlns:a16="http://schemas.microsoft.com/office/drawing/2014/main" id="{725E86DA-03DD-1DCB-E444-78FF3FB942F1}"/>
              </a:ext>
            </a:extLst>
          </p:cNvPr>
          <p:cNvSpPr>
            <a:spLocks noGrp="1"/>
          </p:cNvSpPr>
          <p:nvPr>
            <p:ph type="title"/>
          </p:nvPr>
        </p:nvSpPr>
        <p:spPr/>
        <p:txBody>
          <a:bodyPr/>
          <a:lstStyle/>
          <a:p>
            <a:r>
              <a:rPr lang="en-VN"/>
              <a:t>BƯỚC 3: ĐO LƯỜNG KẾT QUẢ</a:t>
            </a:r>
          </a:p>
        </p:txBody>
      </p:sp>
      <p:grpSp>
        <p:nvGrpSpPr>
          <p:cNvPr id="64" name="Group 63">
            <a:extLst>
              <a:ext uri="{FF2B5EF4-FFF2-40B4-BE49-F238E27FC236}">
                <a16:creationId xmlns:a16="http://schemas.microsoft.com/office/drawing/2014/main" id="{E862CACF-B6E0-7338-124D-E0013D542784}"/>
              </a:ext>
            </a:extLst>
          </p:cNvPr>
          <p:cNvGrpSpPr/>
          <p:nvPr/>
        </p:nvGrpSpPr>
        <p:grpSpPr>
          <a:xfrm>
            <a:off x="626103" y="2628652"/>
            <a:ext cx="627529" cy="2479820"/>
            <a:chOff x="0" y="0"/>
            <a:chExt cx="1673411" cy="6612852"/>
          </a:xfrm>
        </p:grpSpPr>
        <p:grpSp>
          <p:nvGrpSpPr>
            <p:cNvPr id="65" name="Group 64">
              <a:extLst>
                <a:ext uri="{FF2B5EF4-FFF2-40B4-BE49-F238E27FC236}">
                  <a16:creationId xmlns:a16="http://schemas.microsoft.com/office/drawing/2014/main" id="{E289554B-336C-CA6C-D0CB-58C22D7F0E1B}"/>
                </a:ext>
              </a:extLst>
            </p:cNvPr>
            <p:cNvGrpSpPr/>
            <p:nvPr/>
          </p:nvGrpSpPr>
          <p:grpSpPr>
            <a:xfrm rot="3864554">
              <a:off x="-855192" y="1471312"/>
              <a:ext cx="3383795" cy="192282"/>
              <a:chOff x="0" y="0"/>
              <a:chExt cx="10830172" cy="635000"/>
            </a:xfrm>
          </p:grpSpPr>
          <p:sp>
            <p:nvSpPr>
              <p:cNvPr id="68" name="Freeform 11">
                <a:extLst>
                  <a:ext uri="{FF2B5EF4-FFF2-40B4-BE49-F238E27FC236}">
                    <a16:creationId xmlns:a16="http://schemas.microsoft.com/office/drawing/2014/main" id="{BC6F0875-BF9C-C14C-93DF-DF297A0F7039}"/>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66" name="Group 12">
              <a:extLst>
                <a:ext uri="{FF2B5EF4-FFF2-40B4-BE49-F238E27FC236}">
                  <a16:creationId xmlns:a16="http://schemas.microsoft.com/office/drawing/2014/main" id="{1BD3FDF5-A60D-04D7-D77B-A9599BCC8783}"/>
                </a:ext>
              </a:extLst>
            </p:cNvPr>
            <p:cNvGrpSpPr/>
            <p:nvPr/>
          </p:nvGrpSpPr>
          <p:grpSpPr>
            <a:xfrm rot="-3819934">
              <a:off x="-855192" y="4957749"/>
              <a:ext cx="3383795" cy="192282"/>
              <a:chOff x="0" y="0"/>
              <a:chExt cx="10830172" cy="635000"/>
            </a:xfrm>
          </p:grpSpPr>
          <p:sp>
            <p:nvSpPr>
              <p:cNvPr id="67" name="Freeform 13">
                <a:extLst>
                  <a:ext uri="{FF2B5EF4-FFF2-40B4-BE49-F238E27FC236}">
                    <a16:creationId xmlns:a16="http://schemas.microsoft.com/office/drawing/2014/main" id="{32A4DBC3-1168-8D62-E8B6-F9E9B0CA512C}"/>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69" name="Freeform 68">
            <a:extLst>
              <a:ext uri="{FF2B5EF4-FFF2-40B4-BE49-F238E27FC236}">
                <a16:creationId xmlns:a16="http://schemas.microsoft.com/office/drawing/2014/main" id="{7C6C72B6-E175-0D29-64CE-04BA8C2BDE97}"/>
              </a:ext>
            </a:extLst>
          </p:cNvPr>
          <p:cNvSpPr/>
          <p:nvPr/>
        </p:nvSpPr>
        <p:spPr>
          <a:xfrm>
            <a:off x="624198" y="2623140"/>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3"/>
                </a:ext>
              </a:extLst>
            </a:blip>
            <a:stretch>
              <a:fillRect/>
            </a:stretch>
          </a:blipFill>
        </p:spPr>
        <p:txBody>
          <a:bodyPr/>
          <a:lstStyle/>
          <a:p>
            <a:endParaRPr lang="en-VN" sz="900"/>
          </a:p>
        </p:txBody>
      </p:sp>
      <p:sp>
        <p:nvSpPr>
          <p:cNvPr id="70" name="Freeform 69">
            <a:extLst>
              <a:ext uri="{FF2B5EF4-FFF2-40B4-BE49-F238E27FC236}">
                <a16:creationId xmlns:a16="http://schemas.microsoft.com/office/drawing/2014/main" id="{CF6A3A98-9019-E303-A50B-8E5EB636B558}"/>
              </a:ext>
            </a:extLst>
          </p:cNvPr>
          <p:cNvSpPr/>
          <p:nvPr/>
        </p:nvSpPr>
        <p:spPr>
          <a:xfrm>
            <a:off x="624198" y="4946750"/>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2">
              <a:extLst>
                <a:ext uri="{96DAC541-7B7A-43D3-8B79-37D633B846F1}">
                  <asvg:svgBlip xmlns:asvg="http://schemas.microsoft.com/office/drawing/2016/SVG/main" r:embed="rId4"/>
                </a:ext>
              </a:extLst>
            </a:blip>
            <a:stretch>
              <a:fillRect/>
            </a:stretch>
          </a:blipFill>
        </p:spPr>
        <p:txBody>
          <a:bodyPr/>
          <a:lstStyle/>
          <a:p>
            <a:endParaRPr lang="en-VN" sz="900"/>
          </a:p>
        </p:txBody>
      </p:sp>
      <p:grpSp>
        <p:nvGrpSpPr>
          <p:cNvPr id="61" name="Group 60">
            <a:extLst>
              <a:ext uri="{FF2B5EF4-FFF2-40B4-BE49-F238E27FC236}">
                <a16:creationId xmlns:a16="http://schemas.microsoft.com/office/drawing/2014/main" id="{850CCC58-0183-287C-DA21-F27B815388A5}"/>
              </a:ext>
            </a:extLst>
          </p:cNvPr>
          <p:cNvGrpSpPr/>
          <p:nvPr/>
        </p:nvGrpSpPr>
        <p:grpSpPr>
          <a:xfrm>
            <a:off x="199436" y="3719431"/>
            <a:ext cx="1264263" cy="352539"/>
            <a:chOff x="0" y="0"/>
            <a:chExt cx="4269617" cy="935676"/>
          </a:xfrm>
        </p:grpSpPr>
        <p:sp>
          <p:nvSpPr>
            <p:cNvPr id="62" name="Freeform 61">
              <a:extLst>
                <a:ext uri="{FF2B5EF4-FFF2-40B4-BE49-F238E27FC236}">
                  <a16:creationId xmlns:a16="http://schemas.microsoft.com/office/drawing/2014/main" id="{FB139BB4-8035-3715-1100-680FE2B9C2D3}"/>
                </a:ext>
              </a:extLst>
            </p:cNvPr>
            <p:cNvSpPr/>
            <p:nvPr/>
          </p:nvSpPr>
          <p:spPr>
            <a:xfrm>
              <a:off x="0" y="0"/>
              <a:ext cx="4269617" cy="935676"/>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86EAE9"/>
            </a:solidFill>
          </p:spPr>
          <p:txBody>
            <a:bodyPr/>
            <a:lstStyle/>
            <a:p>
              <a:endParaRPr lang="en-VN" sz="900"/>
            </a:p>
          </p:txBody>
        </p:sp>
      </p:grpSp>
      <p:sp>
        <p:nvSpPr>
          <p:cNvPr id="63" name="TextBox 62">
            <a:extLst>
              <a:ext uri="{FF2B5EF4-FFF2-40B4-BE49-F238E27FC236}">
                <a16:creationId xmlns:a16="http://schemas.microsoft.com/office/drawing/2014/main" id="{A3764502-4C79-F113-0CF7-4928455BDCF1}"/>
              </a:ext>
            </a:extLst>
          </p:cNvPr>
          <p:cNvSpPr txBox="1"/>
          <p:nvPr/>
        </p:nvSpPr>
        <p:spPr>
          <a:xfrm>
            <a:off x="323879" y="3797262"/>
            <a:ext cx="1566800" cy="202363"/>
          </a:xfrm>
          <a:prstGeom prst="rect">
            <a:avLst/>
          </a:prstGeom>
        </p:spPr>
        <p:txBody>
          <a:bodyPr wrap="square" lIns="0" tIns="0" rIns="0" bIns="0" rtlCol="0" anchor="t">
            <a:spAutoFit/>
          </a:bodyPr>
          <a:lstStyle/>
          <a:p>
            <a:pPr algn="just">
              <a:lnSpc>
                <a:spcPts val="1419"/>
              </a:lnSpc>
              <a:spcBef>
                <a:spcPct val="0"/>
              </a:spcBef>
            </a:pPr>
            <a:r>
              <a:rPr lang="en-US" sz="2000" b="1" spc="-100">
                <a:solidFill>
                  <a:srgbClr val="FFFFFF"/>
                </a:solidFill>
                <a:latin typeface="Arimo Bold"/>
                <a:ea typeface="Arimo Bold"/>
                <a:cs typeface="Arimo Bold"/>
                <a:sym typeface="Arimo Bold"/>
              </a:rPr>
              <a:t>CLO 1.1.2.1</a:t>
            </a:r>
          </a:p>
        </p:txBody>
      </p:sp>
      <p:sp>
        <p:nvSpPr>
          <p:cNvPr id="71" name="Freeform 70">
            <a:extLst>
              <a:ext uri="{FF2B5EF4-FFF2-40B4-BE49-F238E27FC236}">
                <a16:creationId xmlns:a16="http://schemas.microsoft.com/office/drawing/2014/main" id="{3C6B4340-E225-006D-D4B9-AF11143F84B6}"/>
              </a:ext>
            </a:extLst>
          </p:cNvPr>
          <p:cNvSpPr/>
          <p:nvPr/>
        </p:nvSpPr>
        <p:spPr>
          <a:xfrm>
            <a:off x="1961832" y="3711593"/>
            <a:ext cx="1264263" cy="344649"/>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86EAE9"/>
          </a:solidFill>
        </p:spPr>
        <p:txBody>
          <a:bodyPr/>
          <a:lstStyle/>
          <a:p>
            <a:endParaRPr lang="en-VN" sz="900"/>
          </a:p>
        </p:txBody>
      </p:sp>
      <p:sp>
        <p:nvSpPr>
          <p:cNvPr id="72" name="TextBox 71">
            <a:extLst>
              <a:ext uri="{FF2B5EF4-FFF2-40B4-BE49-F238E27FC236}">
                <a16:creationId xmlns:a16="http://schemas.microsoft.com/office/drawing/2014/main" id="{0A704DFE-BE3A-E8F7-8A65-272329600CA4}"/>
              </a:ext>
            </a:extLst>
          </p:cNvPr>
          <p:cNvSpPr txBox="1"/>
          <p:nvPr/>
        </p:nvSpPr>
        <p:spPr>
          <a:xfrm>
            <a:off x="2061194" y="3798873"/>
            <a:ext cx="1113442" cy="202363"/>
          </a:xfrm>
          <a:prstGeom prst="rect">
            <a:avLst/>
          </a:prstGeom>
        </p:spPr>
        <p:txBody>
          <a:bodyPr wrap="square" lIns="0" tIns="0" rIns="0" bIns="0" rtlCol="0" anchor="t">
            <a:spAutoFit/>
          </a:bodyPr>
          <a:lstStyle/>
          <a:p>
            <a:pPr algn="just">
              <a:lnSpc>
                <a:spcPts val="1419"/>
              </a:lnSpc>
              <a:spcBef>
                <a:spcPct val="0"/>
              </a:spcBef>
            </a:pPr>
            <a:r>
              <a:rPr lang="en-US" sz="2000" b="1" spc="-100">
                <a:solidFill>
                  <a:srgbClr val="FFFFFF"/>
                </a:solidFill>
                <a:latin typeface="Arimo Bold"/>
                <a:ea typeface="Arimo Bold"/>
                <a:cs typeface="Arimo Bold"/>
                <a:sym typeface="Arimo Bold"/>
              </a:rPr>
              <a:t>CLO 1.1.2.2</a:t>
            </a:r>
          </a:p>
        </p:txBody>
      </p:sp>
      <p:sp>
        <p:nvSpPr>
          <p:cNvPr id="81" name="Freeform 80">
            <a:extLst>
              <a:ext uri="{FF2B5EF4-FFF2-40B4-BE49-F238E27FC236}">
                <a16:creationId xmlns:a16="http://schemas.microsoft.com/office/drawing/2014/main" id="{BEBBB849-F68C-6833-2BDD-6D1B85316ABD}"/>
              </a:ext>
            </a:extLst>
          </p:cNvPr>
          <p:cNvSpPr/>
          <p:nvPr/>
        </p:nvSpPr>
        <p:spPr>
          <a:xfrm>
            <a:off x="5828690" y="2571294"/>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sz="900"/>
          </a:p>
        </p:txBody>
      </p:sp>
      <p:grpSp>
        <p:nvGrpSpPr>
          <p:cNvPr id="76" name="Group 75">
            <a:extLst>
              <a:ext uri="{FF2B5EF4-FFF2-40B4-BE49-F238E27FC236}">
                <a16:creationId xmlns:a16="http://schemas.microsoft.com/office/drawing/2014/main" id="{C829297C-F5DF-5583-43F1-9C976B75CF8D}"/>
              </a:ext>
            </a:extLst>
          </p:cNvPr>
          <p:cNvGrpSpPr/>
          <p:nvPr/>
        </p:nvGrpSpPr>
        <p:grpSpPr>
          <a:xfrm>
            <a:off x="5814988" y="2571294"/>
            <a:ext cx="627529" cy="2479820"/>
            <a:chOff x="0" y="0"/>
            <a:chExt cx="1673411" cy="6612852"/>
          </a:xfrm>
        </p:grpSpPr>
        <p:grpSp>
          <p:nvGrpSpPr>
            <p:cNvPr id="77" name="Group 76">
              <a:extLst>
                <a:ext uri="{FF2B5EF4-FFF2-40B4-BE49-F238E27FC236}">
                  <a16:creationId xmlns:a16="http://schemas.microsoft.com/office/drawing/2014/main" id="{B469D105-C8B2-0DA3-B338-9E5DE200591C}"/>
                </a:ext>
              </a:extLst>
            </p:cNvPr>
            <p:cNvGrpSpPr/>
            <p:nvPr/>
          </p:nvGrpSpPr>
          <p:grpSpPr>
            <a:xfrm rot="3864554">
              <a:off x="-855192" y="1471312"/>
              <a:ext cx="3383795" cy="192282"/>
              <a:chOff x="0" y="0"/>
              <a:chExt cx="10830172" cy="635000"/>
            </a:xfrm>
          </p:grpSpPr>
          <p:sp>
            <p:nvSpPr>
              <p:cNvPr id="80" name="Freeform 21">
                <a:extLst>
                  <a:ext uri="{FF2B5EF4-FFF2-40B4-BE49-F238E27FC236}">
                    <a16:creationId xmlns:a16="http://schemas.microsoft.com/office/drawing/2014/main" id="{AE12ADB9-EB9C-D03A-9E05-00E4F10D7A99}"/>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nvGrpSpPr>
            <p:cNvPr id="78" name="Group 22">
              <a:extLst>
                <a:ext uri="{FF2B5EF4-FFF2-40B4-BE49-F238E27FC236}">
                  <a16:creationId xmlns:a16="http://schemas.microsoft.com/office/drawing/2014/main" id="{E628DCE1-0206-3F94-3FDC-1D69B599775E}"/>
                </a:ext>
              </a:extLst>
            </p:cNvPr>
            <p:cNvGrpSpPr/>
            <p:nvPr/>
          </p:nvGrpSpPr>
          <p:grpSpPr>
            <a:xfrm rot="-3819934">
              <a:off x="-855192" y="4957749"/>
              <a:ext cx="3383795" cy="192282"/>
              <a:chOff x="0" y="0"/>
              <a:chExt cx="10830172" cy="635000"/>
            </a:xfrm>
          </p:grpSpPr>
          <p:sp>
            <p:nvSpPr>
              <p:cNvPr id="79" name="Freeform 23">
                <a:extLst>
                  <a:ext uri="{FF2B5EF4-FFF2-40B4-BE49-F238E27FC236}">
                    <a16:creationId xmlns:a16="http://schemas.microsoft.com/office/drawing/2014/main" id="{652EDDAE-9FDF-B7CE-E790-6446D31FE5AD}"/>
                  </a:ext>
                </a:extLst>
              </p:cNvPr>
              <p:cNvSpPr/>
              <p:nvPr/>
            </p:nvSpPr>
            <p:spPr>
              <a:xfrm>
                <a:off x="-16002" y="212852"/>
                <a:ext cx="10862176" cy="209296"/>
              </a:xfrm>
              <a:custGeom>
                <a:avLst/>
                <a:gdLst/>
                <a:ahLst/>
                <a:cxnLst/>
                <a:rect l="l" t="t" r="r" b="b"/>
                <a:pathLst>
                  <a:path w="10862176" h="209296">
                    <a:moveTo>
                      <a:pt x="10739368" y="9398"/>
                    </a:moveTo>
                    <a:lnTo>
                      <a:pt x="9878007" y="9398"/>
                    </a:lnTo>
                    <a:lnTo>
                      <a:pt x="7240051" y="9398"/>
                    </a:lnTo>
                    <a:lnTo>
                      <a:pt x="4039372" y="9398"/>
                    </a:lnTo>
                    <a:lnTo>
                      <a:pt x="1271856" y="9398"/>
                    </a:lnTo>
                    <a:cubicBezTo>
                      <a:pt x="824477" y="9398"/>
                      <a:pt x="381000" y="0"/>
                      <a:pt x="133350" y="9398"/>
                    </a:cubicBezTo>
                    <a:cubicBezTo>
                      <a:pt x="129794" y="9525"/>
                      <a:pt x="126365" y="9398"/>
                      <a:pt x="122809" y="9398"/>
                    </a:cubicBezTo>
                    <a:cubicBezTo>
                      <a:pt x="254" y="9398"/>
                      <a:pt x="0" y="199898"/>
                      <a:pt x="122809" y="199898"/>
                    </a:cubicBezTo>
                    <a:lnTo>
                      <a:pt x="1015720" y="199898"/>
                    </a:lnTo>
                    <a:lnTo>
                      <a:pt x="3653676" y="199898"/>
                    </a:lnTo>
                    <a:lnTo>
                      <a:pt x="6854355" y="199898"/>
                    </a:lnTo>
                    <a:lnTo>
                      <a:pt x="9621871" y="199898"/>
                    </a:lnTo>
                    <a:cubicBezTo>
                      <a:pt x="10069250" y="199898"/>
                      <a:pt x="10481176" y="209296"/>
                      <a:pt x="10728826" y="199898"/>
                    </a:cubicBezTo>
                    <a:cubicBezTo>
                      <a:pt x="10732383" y="199771"/>
                      <a:pt x="10735811" y="199898"/>
                      <a:pt x="10739368" y="199898"/>
                    </a:cubicBezTo>
                    <a:cubicBezTo>
                      <a:pt x="10861922" y="199898"/>
                      <a:pt x="10862176" y="9398"/>
                      <a:pt x="10739368" y="9398"/>
                    </a:cubicBezTo>
                    <a:close/>
                  </a:path>
                </a:pathLst>
              </a:custGeom>
              <a:solidFill>
                <a:srgbClr val="191919">
                  <a:alpha val="9804"/>
                </a:srgbClr>
              </a:solidFill>
            </p:spPr>
            <p:txBody>
              <a:bodyPr/>
              <a:lstStyle/>
              <a:p>
                <a:endParaRPr lang="en-VN" sz="900"/>
              </a:p>
            </p:txBody>
          </p:sp>
        </p:grpSp>
      </p:grpSp>
      <p:sp>
        <p:nvSpPr>
          <p:cNvPr id="82" name="Freeform 81">
            <a:extLst>
              <a:ext uri="{FF2B5EF4-FFF2-40B4-BE49-F238E27FC236}">
                <a16:creationId xmlns:a16="http://schemas.microsoft.com/office/drawing/2014/main" id="{4ED8E013-3B9C-EBC8-82B1-391A2ED63E82}"/>
              </a:ext>
            </a:extLst>
          </p:cNvPr>
          <p:cNvSpPr/>
          <p:nvPr/>
        </p:nvSpPr>
        <p:spPr>
          <a:xfrm>
            <a:off x="5828690" y="4894903"/>
            <a:ext cx="156210" cy="156210"/>
          </a:xfrm>
          <a:custGeom>
            <a:avLst/>
            <a:gdLst/>
            <a:ahLst/>
            <a:cxnLst/>
            <a:rect l="l" t="t" r="r" b="b"/>
            <a:pathLst>
              <a:path w="312420" h="312420">
                <a:moveTo>
                  <a:pt x="0" y="0"/>
                </a:moveTo>
                <a:lnTo>
                  <a:pt x="312420" y="0"/>
                </a:lnTo>
                <a:lnTo>
                  <a:pt x="312420" y="312420"/>
                </a:lnTo>
                <a:lnTo>
                  <a:pt x="0" y="312420"/>
                </a:lnTo>
                <a:lnTo>
                  <a:pt x="0" y="0"/>
                </a:lnTo>
                <a:close/>
              </a:path>
            </a:pathLst>
          </a:custGeom>
          <a:blipFill>
            <a:blip r:embed="rId11">
              <a:extLst>
                <a:ext uri="{96DAC541-7B7A-43D3-8B79-37D633B846F1}">
                  <asvg:svgBlip xmlns:asvg="http://schemas.microsoft.com/office/drawing/2016/SVG/main" r:embed="rId12"/>
                </a:ext>
              </a:extLst>
            </a:blip>
            <a:stretch>
              <a:fillRect/>
            </a:stretch>
          </a:blipFill>
        </p:spPr>
        <p:txBody>
          <a:bodyPr/>
          <a:lstStyle/>
          <a:p>
            <a:endParaRPr lang="en-VN" sz="900"/>
          </a:p>
        </p:txBody>
      </p:sp>
      <p:grpSp>
        <p:nvGrpSpPr>
          <p:cNvPr id="73" name="Group 72">
            <a:extLst>
              <a:ext uri="{FF2B5EF4-FFF2-40B4-BE49-F238E27FC236}">
                <a16:creationId xmlns:a16="http://schemas.microsoft.com/office/drawing/2014/main" id="{25F6ED1F-FB7B-EDF2-F4A1-C439B4E01233}"/>
              </a:ext>
            </a:extLst>
          </p:cNvPr>
          <p:cNvGrpSpPr/>
          <p:nvPr/>
        </p:nvGrpSpPr>
        <p:grpSpPr>
          <a:xfrm>
            <a:off x="5635954" y="3692372"/>
            <a:ext cx="1325185" cy="344649"/>
            <a:chOff x="0" y="0"/>
            <a:chExt cx="4269617" cy="1110425"/>
          </a:xfrm>
        </p:grpSpPr>
        <p:sp>
          <p:nvSpPr>
            <p:cNvPr id="74" name="Freeform 73">
              <a:extLst>
                <a:ext uri="{FF2B5EF4-FFF2-40B4-BE49-F238E27FC236}">
                  <a16:creationId xmlns:a16="http://schemas.microsoft.com/office/drawing/2014/main" id="{CD92DE59-7A92-448F-00A6-55D8BAF6D184}"/>
                </a:ext>
              </a:extLst>
            </p:cNvPr>
            <p:cNvSpPr/>
            <p:nvPr/>
          </p:nvSpPr>
          <p:spPr>
            <a:xfrm>
              <a:off x="0" y="0"/>
              <a:ext cx="4269617" cy="1110425"/>
            </a:xfrm>
            <a:custGeom>
              <a:avLst/>
              <a:gdLst/>
              <a:ahLst/>
              <a:cxnLst/>
              <a:rect l="l" t="t" r="r" b="b"/>
              <a:pathLst>
                <a:path w="4269617" h="1110425">
                  <a:moveTo>
                    <a:pt x="4145157" y="1110425"/>
                  </a:moveTo>
                  <a:lnTo>
                    <a:pt x="124460" y="1110425"/>
                  </a:lnTo>
                  <a:cubicBezTo>
                    <a:pt x="55880" y="1110425"/>
                    <a:pt x="0" y="1054545"/>
                    <a:pt x="0" y="985965"/>
                  </a:cubicBezTo>
                  <a:lnTo>
                    <a:pt x="0" y="124460"/>
                  </a:lnTo>
                  <a:cubicBezTo>
                    <a:pt x="0" y="55880"/>
                    <a:pt x="55880" y="0"/>
                    <a:pt x="124460" y="0"/>
                  </a:cubicBezTo>
                  <a:lnTo>
                    <a:pt x="4145157" y="0"/>
                  </a:lnTo>
                  <a:cubicBezTo>
                    <a:pt x="4213737" y="0"/>
                    <a:pt x="4269617" y="55880"/>
                    <a:pt x="4269617" y="124460"/>
                  </a:cubicBezTo>
                  <a:lnTo>
                    <a:pt x="4269617" y="985965"/>
                  </a:lnTo>
                  <a:cubicBezTo>
                    <a:pt x="4269617" y="1054545"/>
                    <a:pt x="4213737" y="1110425"/>
                    <a:pt x="4145157" y="1110425"/>
                  </a:cubicBezTo>
                  <a:close/>
                </a:path>
              </a:pathLst>
            </a:custGeom>
            <a:solidFill>
              <a:srgbClr val="37C9EF"/>
            </a:solidFill>
          </p:spPr>
          <p:txBody>
            <a:bodyPr/>
            <a:lstStyle/>
            <a:p>
              <a:endParaRPr lang="en-VN" sz="900"/>
            </a:p>
          </p:txBody>
        </p:sp>
      </p:grpSp>
      <p:sp>
        <p:nvSpPr>
          <p:cNvPr id="75" name="TextBox 74">
            <a:extLst>
              <a:ext uri="{FF2B5EF4-FFF2-40B4-BE49-F238E27FC236}">
                <a16:creationId xmlns:a16="http://schemas.microsoft.com/office/drawing/2014/main" id="{DB3A8798-727F-1646-9F44-3E486914FDB5}"/>
              </a:ext>
            </a:extLst>
          </p:cNvPr>
          <p:cNvSpPr txBox="1"/>
          <p:nvPr/>
        </p:nvSpPr>
        <p:spPr>
          <a:xfrm>
            <a:off x="5696473" y="3773646"/>
            <a:ext cx="1273888" cy="202363"/>
          </a:xfrm>
          <a:prstGeom prst="rect">
            <a:avLst/>
          </a:prstGeom>
        </p:spPr>
        <p:txBody>
          <a:bodyPr wrap="square" lIns="0" tIns="0" rIns="0" bIns="0" rtlCol="0" anchor="t">
            <a:spAutoFit/>
          </a:bodyPr>
          <a:lstStyle/>
          <a:p>
            <a:pPr>
              <a:lnSpc>
                <a:spcPts val="1419"/>
              </a:lnSpc>
              <a:spcBef>
                <a:spcPct val="0"/>
              </a:spcBef>
            </a:pPr>
            <a:r>
              <a:rPr lang="en-US" sz="2000" b="1" spc="43">
                <a:solidFill>
                  <a:srgbClr val="FFFFFF"/>
                </a:solidFill>
                <a:latin typeface="Arimo Bold"/>
                <a:ea typeface="Arimo Bold"/>
                <a:cs typeface="Arimo Bold"/>
                <a:sym typeface="Arimo Bold"/>
              </a:rPr>
              <a:t>CLO3.1.1.1</a:t>
            </a:r>
          </a:p>
        </p:txBody>
      </p:sp>
      <p:sp>
        <p:nvSpPr>
          <p:cNvPr id="83" name="TextBox 47">
            <a:extLst>
              <a:ext uri="{FF2B5EF4-FFF2-40B4-BE49-F238E27FC236}">
                <a16:creationId xmlns:a16="http://schemas.microsoft.com/office/drawing/2014/main" id="{4F8F3A28-0B20-B246-1EDF-FD527C020A5D}"/>
              </a:ext>
            </a:extLst>
          </p:cNvPr>
          <p:cNvSpPr txBox="1"/>
          <p:nvPr/>
        </p:nvSpPr>
        <p:spPr>
          <a:xfrm>
            <a:off x="1171168" y="3055435"/>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4</a:t>
            </a:r>
            <a:r>
              <a:rPr lang="en-US" sz="1800" spc="89">
                <a:solidFill>
                  <a:srgbClr val="191919"/>
                </a:solidFill>
                <a:latin typeface="Arial" panose="020B0604020202020204" pitchFamily="34" charset="0"/>
                <a:ea typeface="Arimo"/>
                <a:cs typeface="Arial" panose="020B0604020202020204" pitchFamily="34" charset="0"/>
                <a:sym typeface="Arimo"/>
              </a:rPr>
              <a:t>0%</a:t>
            </a:r>
          </a:p>
        </p:txBody>
      </p:sp>
      <p:sp>
        <p:nvSpPr>
          <p:cNvPr id="84" name="TextBox 47">
            <a:extLst>
              <a:ext uri="{FF2B5EF4-FFF2-40B4-BE49-F238E27FC236}">
                <a16:creationId xmlns:a16="http://schemas.microsoft.com/office/drawing/2014/main" id="{AFB7102D-933B-1997-4D5F-48C21ECB881E}"/>
              </a:ext>
            </a:extLst>
          </p:cNvPr>
          <p:cNvSpPr txBox="1"/>
          <p:nvPr/>
        </p:nvSpPr>
        <p:spPr>
          <a:xfrm>
            <a:off x="1207838" y="4304895"/>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2,5</a:t>
            </a:r>
            <a:endParaRPr lang="en-US" sz="1800" spc="89">
              <a:solidFill>
                <a:srgbClr val="191919"/>
              </a:solidFill>
              <a:latin typeface="Arial" panose="020B0604020202020204" pitchFamily="34" charset="0"/>
              <a:ea typeface="Arimo"/>
              <a:cs typeface="Arial" panose="020B0604020202020204" pitchFamily="34" charset="0"/>
              <a:sym typeface="Arimo"/>
            </a:endParaRPr>
          </a:p>
        </p:txBody>
      </p:sp>
      <p:sp>
        <p:nvSpPr>
          <p:cNvPr id="85" name="TextBox 47">
            <a:extLst>
              <a:ext uri="{FF2B5EF4-FFF2-40B4-BE49-F238E27FC236}">
                <a16:creationId xmlns:a16="http://schemas.microsoft.com/office/drawing/2014/main" id="{C00941AD-87EC-2C8C-9348-220D11FB33AB}"/>
              </a:ext>
            </a:extLst>
          </p:cNvPr>
          <p:cNvSpPr txBox="1"/>
          <p:nvPr/>
        </p:nvSpPr>
        <p:spPr>
          <a:xfrm>
            <a:off x="2849625" y="305330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40%</a:t>
            </a:r>
          </a:p>
        </p:txBody>
      </p:sp>
      <p:sp>
        <p:nvSpPr>
          <p:cNvPr id="86" name="TextBox 47">
            <a:extLst>
              <a:ext uri="{FF2B5EF4-FFF2-40B4-BE49-F238E27FC236}">
                <a16:creationId xmlns:a16="http://schemas.microsoft.com/office/drawing/2014/main" id="{ECB99839-C6FE-FA73-C3FD-7DC38BB9E123}"/>
              </a:ext>
            </a:extLst>
          </p:cNvPr>
          <p:cNvSpPr txBox="1"/>
          <p:nvPr/>
        </p:nvSpPr>
        <p:spPr>
          <a:xfrm>
            <a:off x="2886295" y="4302760"/>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2,5</a:t>
            </a:r>
          </a:p>
        </p:txBody>
      </p:sp>
      <p:sp>
        <p:nvSpPr>
          <p:cNvPr id="87" name="TextBox 47">
            <a:extLst>
              <a:ext uri="{FF2B5EF4-FFF2-40B4-BE49-F238E27FC236}">
                <a16:creationId xmlns:a16="http://schemas.microsoft.com/office/drawing/2014/main" id="{6A500B46-448C-BF76-7957-A3F8EC8CF3B6}"/>
              </a:ext>
            </a:extLst>
          </p:cNvPr>
          <p:cNvSpPr txBox="1"/>
          <p:nvPr/>
        </p:nvSpPr>
        <p:spPr>
          <a:xfrm>
            <a:off x="4842434" y="3053300"/>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7</a:t>
            </a:r>
            <a:r>
              <a:rPr lang="en-US" sz="1800" spc="89">
                <a:solidFill>
                  <a:srgbClr val="191919"/>
                </a:solidFill>
                <a:latin typeface="Arial" panose="020B0604020202020204" pitchFamily="34" charset="0"/>
                <a:ea typeface="Arimo"/>
                <a:cs typeface="Arial" panose="020B0604020202020204" pitchFamily="34" charset="0"/>
                <a:sym typeface="Arimo"/>
              </a:rPr>
              <a:t>0%</a:t>
            </a:r>
          </a:p>
        </p:txBody>
      </p:sp>
      <p:sp>
        <p:nvSpPr>
          <p:cNvPr id="88" name="TextBox 47">
            <a:extLst>
              <a:ext uri="{FF2B5EF4-FFF2-40B4-BE49-F238E27FC236}">
                <a16:creationId xmlns:a16="http://schemas.microsoft.com/office/drawing/2014/main" id="{B3044459-85DD-3385-00A6-6EAE17CEF247}"/>
              </a:ext>
            </a:extLst>
          </p:cNvPr>
          <p:cNvSpPr txBox="1"/>
          <p:nvPr/>
        </p:nvSpPr>
        <p:spPr>
          <a:xfrm>
            <a:off x="4879104" y="4302760"/>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2</a:t>
            </a:r>
            <a:r>
              <a:rPr lang="en-US" sz="1800" spc="89">
                <a:solidFill>
                  <a:srgbClr val="191919"/>
                </a:solidFill>
                <a:latin typeface="Arial" panose="020B0604020202020204" pitchFamily="34" charset="0"/>
                <a:ea typeface="Arimo"/>
                <a:cs typeface="Arial" panose="020B0604020202020204" pitchFamily="34" charset="0"/>
                <a:sym typeface="Arimo"/>
              </a:rPr>
              <a:t>,5</a:t>
            </a:r>
          </a:p>
        </p:txBody>
      </p:sp>
      <p:sp>
        <p:nvSpPr>
          <p:cNvPr id="89" name="TextBox 47">
            <a:extLst>
              <a:ext uri="{FF2B5EF4-FFF2-40B4-BE49-F238E27FC236}">
                <a16:creationId xmlns:a16="http://schemas.microsoft.com/office/drawing/2014/main" id="{9E1FD444-1442-F68C-45BF-FCFE6A4865A9}"/>
              </a:ext>
            </a:extLst>
          </p:cNvPr>
          <p:cNvSpPr txBox="1"/>
          <p:nvPr/>
        </p:nvSpPr>
        <p:spPr>
          <a:xfrm>
            <a:off x="6312865" y="308221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20%</a:t>
            </a:r>
          </a:p>
        </p:txBody>
      </p:sp>
      <p:sp>
        <p:nvSpPr>
          <p:cNvPr id="90" name="TextBox 47">
            <a:extLst>
              <a:ext uri="{FF2B5EF4-FFF2-40B4-BE49-F238E27FC236}">
                <a16:creationId xmlns:a16="http://schemas.microsoft.com/office/drawing/2014/main" id="{757FBFC5-030A-36AC-1D91-8778E4C8240F}"/>
              </a:ext>
            </a:extLst>
          </p:cNvPr>
          <p:cNvSpPr txBox="1"/>
          <p:nvPr/>
        </p:nvSpPr>
        <p:spPr>
          <a:xfrm>
            <a:off x="6349535" y="4331679"/>
            <a:ext cx="531389" cy="320601"/>
          </a:xfrm>
          <a:prstGeom prst="rect">
            <a:avLst/>
          </a:prstGeom>
        </p:spPr>
        <p:txBody>
          <a:bodyPr wrap="square" lIns="0" tIns="0" rIns="0" bIns="0" rtlCol="0" anchor="t">
            <a:spAutoFit/>
          </a:bodyPr>
          <a:lstStyle/>
          <a:p>
            <a:pPr algn="l">
              <a:lnSpc>
                <a:spcPts val="2700"/>
              </a:lnSpc>
            </a:pPr>
            <a:r>
              <a:rPr lang="en-US" spc="89">
                <a:solidFill>
                  <a:srgbClr val="191919"/>
                </a:solidFill>
                <a:latin typeface="Arial" panose="020B0604020202020204" pitchFamily="34" charset="0"/>
                <a:ea typeface="Arimo"/>
                <a:cs typeface="Arial" panose="020B0604020202020204" pitchFamily="34" charset="0"/>
                <a:sym typeface="Arimo"/>
              </a:rPr>
              <a:t>2</a:t>
            </a:r>
            <a:r>
              <a:rPr lang="en-US" sz="1800" spc="89">
                <a:solidFill>
                  <a:srgbClr val="191919"/>
                </a:solidFill>
                <a:latin typeface="Arial" panose="020B0604020202020204" pitchFamily="34" charset="0"/>
                <a:ea typeface="Arimo"/>
                <a:cs typeface="Arial" panose="020B0604020202020204" pitchFamily="34" charset="0"/>
                <a:sym typeface="Arimo"/>
              </a:rPr>
              <a:t>,5</a:t>
            </a:r>
          </a:p>
        </p:txBody>
      </p:sp>
      <p:sp>
        <p:nvSpPr>
          <p:cNvPr id="93" name="TextBox 47">
            <a:extLst>
              <a:ext uri="{FF2B5EF4-FFF2-40B4-BE49-F238E27FC236}">
                <a16:creationId xmlns:a16="http://schemas.microsoft.com/office/drawing/2014/main" id="{CC8675D6-D530-19B2-E508-4B0B01DE3892}"/>
              </a:ext>
            </a:extLst>
          </p:cNvPr>
          <p:cNvSpPr txBox="1"/>
          <p:nvPr/>
        </p:nvSpPr>
        <p:spPr>
          <a:xfrm>
            <a:off x="8383491" y="308221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30%</a:t>
            </a:r>
          </a:p>
        </p:txBody>
      </p:sp>
      <p:sp>
        <p:nvSpPr>
          <p:cNvPr id="94" name="TextBox 47">
            <a:extLst>
              <a:ext uri="{FF2B5EF4-FFF2-40B4-BE49-F238E27FC236}">
                <a16:creationId xmlns:a16="http://schemas.microsoft.com/office/drawing/2014/main" id="{8BE3982C-658E-E56F-C99B-71BCABDA5B05}"/>
              </a:ext>
            </a:extLst>
          </p:cNvPr>
          <p:cNvSpPr txBox="1"/>
          <p:nvPr/>
        </p:nvSpPr>
        <p:spPr>
          <a:xfrm>
            <a:off x="8420161" y="4331679"/>
            <a:ext cx="531389" cy="320601"/>
          </a:xfrm>
          <a:prstGeom prst="rect">
            <a:avLst/>
          </a:prstGeom>
        </p:spPr>
        <p:txBody>
          <a:bodyPr wrap="square" lIns="0" tIns="0" rIns="0" bIns="0" rtlCol="0" anchor="t">
            <a:spAutoFit/>
          </a:bodyPr>
          <a:lstStyle/>
          <a:p>
            <a:pPr algn="l">
              <a:lnSpc>
                <a:spcPts val="2700"/>
              </a:lnSpc>
            </a:pPr>
            <a:r>
              <a:rPr lang="en-US" sz="1800" spc="89">
                <a:solidFill>
                  <a:srgbClr val="191919"/>
                </a:solidFill>
                <a:latin typeface="Arial" panose="020B0604020202020204" pitchFamily="34" charset="0"/>
                <a:ea typeface="Arimo"/>
                <a:cs typeface="Arial" panose="020B0604020202020204" pitchFamily="34" charset="0"/>
                <a:sym typeface="Arimo"/>
              </a:rPr>
              <a:t>2,5</a:t>
            </a:r>
          </a:p>
        </p:txBody>
      </p:sp>
    </p:spTree>
    <p:extLst>
      <p:ext uri="{BB962C8B-B14F-4D97-AF65-F5344CB8AC3E}">
        <p14:creationId xmlns:p14="http://schemas.microsoft.com/office/powerpoint/2010/main" val="251772982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219CE39-411F-5CA0-C998-1320F9EA7991}"/>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6053E6D-018D-E1C9-14D0-0ACE15E03382}"/>
              </a:ext>
            </a:extLst>
          </p:cNvPr>
          <p:cNvSpPr>
            <a:spLocks noGrp="1"/>
          </p:cNvSpPr>
          <p:nvPr>
            <p:ph type="title"/>
          </p:nvPr>
        </p:nvSpPr>
        <p:spPr/>
        <p:txBody>
          <a:bodyPr/>
          <a:lstStyle/>
          <a:p>
            <a:r>
              <a:rPr lang="en-VN" sz="2400"/>
              <a:t>KẾT QUẢ CHUẨN ĐẦU RA HỌC PHẦN (ĐIỂM SỐ)</a:t>
            </a:r>
          </a:p>
        </p:txBody>
      </p:sp>
      <p:pic>
        <p:nvPicPr>
          <p:cNvPr id="10" name="Picture 9" descr="A table with numbers and text&#10;&#10;Description automatically generated">
            <a:extLst>
              <a:ext uri="{FF2B5EF4-FFF2-40B4-BE49-F238E27FC236}">
                <a16:creationId xmlns:a16="http://schemas.microsoft.com/office/drawing/2014/main" id="{E09F0248-A451-6C14-593C-1361CD638793}"/>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5586" y="1073833"/>
            <a:ext cx="8932827" cy="2750021"/>
          </a:xfrm>
          <a:prstGeom prst="rect">
            <a:avLst/>
          </a:prstGeom>
        </p:spPr>
      </p:pic>
    </p:spTree>
    <p:extLst>
      <p:ext uri="{BB962C8B-B14F-4D97-AF65-F5344CB8AC3E}">
        <p14:creationId xmlns:p14="http://schemas.microsoft.com/office/powerpoint/2010/main" val="304716028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704E2F6-12E7-194B-819E-EB52F315D3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79BFC27-34E6-77F9-06E7-B60A4E218125}"/>
              </a:ext>
            </a:extLst>
          </p:cNvPr>
          <p:cNvSpPr>
            <a:spLocks noGrp="1"/>
          </p:cNvSpPr>
          <p:nvPr>
            <p:ph type="title"/>
          </p:nvPr>
        </p:nvSpPr>
        <p:spPr/>
        <p:txBody>
          <a:bodyPr/>
          <a:lstStyle/>
          <a:p>
            <a:r>
              <a:rPr lang="en-VN" sz="2400"/>
              <a:t>KẾT QUẢ CHUẨN ĐẦU RA HỌC PHẦN (ĐIỂM SỐ, ĐIỂM NĂNG LỰC)</a:t>
            </a:r>
          </a:p>
        </p:txBody>
      </p:sp>
      <p:pic>
        <p:nvPicPr>
          <p:cNvPr id="5" name="Picture 4" descr="A table with numbers and letters&#10;&#10;Description automatically generated">
            <a:extLst>
              <a:ext uri="{FF2B5EF4-FFF2-40B4-BE49-F238E27FC236}">
                <a16:creationId xmlns:a16="http://schemas.microsoft.com/office/drawing/2014/main" id="{5C0C832E-79A9-2A98-1CDD-51042FDFF31A}"/>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1146700"/>
            <a:ext cx="8827454" cy="3026289"/>
          </a:xfrm>
          <a:prstGeom prst="rect">
            <a:avLst/>
          </a:prstGeom>
        </p:spPr>
      </p:pic>
    </p:spTree>
    <p:extLst>
      <p:ext uri="{BB962C8B-B14F-4D97-AF65-F5344CB8AC3E}">
        <p14:creationId xmlns:p14="http://schemas.microsoft.com/office/powerpoint/2010/main" val="1181939552"/>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5FF005C-5A64-6520-08F1-4278498C553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5488460-AC77-406A-E820-6DFDC19097EC}"/>
              </a:ext>
            </a:extLst>
          </p:cNvPr>
          <p:cNvSpPr>
            <a:spLocks noGrp="1"/>
          </p:cNvSpPr>
          <p:nvPr>
            <p:ph type="title"/>
          </p:nvPr>
        </p:nvSpPr>
        <p:spPr/>
        <p:txBody>
          <a:bodyPr/>
          <a:lstStyle/>
          <a:p>
            <a:r>
              <a:rPr lang="en-VN"/>
              <a:t>KẾT QUẢ CHUẨN ĐẦU RA HỌC PHẦN</a:t>
            </a:r>
          </a:p>
        </p:txBody>
      </p:sp>
      <p:graphicFrame>
        <p:nvGraphicFramePr>
          <p:cNvPr id="3" name="Chart 2">
            <a:extLst>
              <a:ext uri="{FF2B5EF4-FFF2-40B4-BE49-F238E27FC236}">
                <a16:creationId xmlns:a16="http://schemas.microsoft.com/office/drawing/2014/main" id="{99335216-8809-7CB9-06D3-3F8472BAAE71}"/>
              </a:ext>
            </a:extLst>
          </p:cNvPr>
          <p:cNvGraphicFramePr>
            <a:graphicFrameLocks/>
          </p:cNvGraphicFramePr>
          <p:nvPr>
            <p:extLst>
              <p:ext uri="{D42A27DB-BD31-4B8C-83A1-F6EECF244321}">
                <p14:modId xmlns:p14="http://schemas.microsoft.com/office/powerpoint/2010/main" val="1673296813"/>
              </p:ext>
            </p:extLst>
          </p:nvPr>
        </p:nvGraphicFramePr>
        <p:xfrm>
          <a:off x="299258" y="809981"/>
          <a:ext cx="8692342" cy="5740447"/>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315772364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51B52EFC-2001-7A4D-464B-7A9E7CFFB34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3DD81F0A-B24F-2344-535C-C5CC35E758B7}"/>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6BD55676-E6B3-57C2-BEB6-41DB22FF7CD7}"/>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FDBCAA7F-6B25-4C8F-2335-B5F5808F58AD}"/>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B03C3C90-BD75-E8B7-9A54-1CAC16C284CE}"/>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20951E30-7A0C-3917-8AD9-C676712ED0E8}"/>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6A0E68DF-A70B-646F-716D-85E49FA7C16E}"/>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E1C339D5-9112-EB8F-DF35-2C4534D35211}"/>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20F98B80-2ED3-ED2B-6083-D955FC8B0108}"/>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05FB644F-2C51-4AB5-CF71-E26CF4845740}"/>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2013D168-3113-1DA5-0BA9-E582C71F62E6}"/>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DE6101F7-5BFB-0196-5AA6-C8292D8B3F4F}"/>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780E6790-3CF5-B7F9-0E58-E69EF4F49D22}"/>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6B3F84E4-8A4A-B62D-53F9-6F4DA51A4F46}"/>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339BE09E-67EB-BA4E-A78A-2DEFCBDE1C17}"/>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EB57137A-9C6A-A4B8-1FF3-A5CDA02CB499}"/>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224F2F7D-4954-A2A1-7A7C-B6ED3D2F82F6}"/>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9409B49A-F8DC-0815-1865-974B38C478F5}"/>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FF0000"/>
                </a:solidFill>
                <a:latin typeface="Bahnschrift Condensed" panose="020B0502040204020203" pitchFamily="34" charset="0"/>
              </a:rPr>
              <a:t>Phân</a:t>
            </a:r>
            <a:r>
              <a:rPr lang="en-US" b="1" dirty="0">
                <a:solidFill>
                  <a:srgbClr val="FF0000"/>
                </a:solidFill>
                <a:latin typeface="Bahnschrift Condensed" panose="020B0502040204020203" pitchFamily="34" charset="0"/>
              </a:rPr>
              <a:t> </a:t>
            </a:r>
            <a:r>
              <a:rPr lang="en-US" b="1" dirty="0" err="1">
                <a:solidFill>
                  <a:srgbClr val="FF0000"/>
                </a:solidFill>
                <a:latin typeface="Bahnschrift Condensed" panose="020B0502040204020203" pitchFamily="34" charset="0"/>
              </a:rPr>
              <a:t>tích</a:t>
            </a:r>
            <a:r>
              <a:rPr lang="en-US" b="1" dirty="0">
                <a:solidFill>
                  <a:srgbClr val="FF0000"/>
                </a:solidFill>
                <a:latin typeface="Bahnschrift Condensed" panose="020B0502040204020203" pitchFamily="34" charset="0"/>
              </a:rPr>
              <a:t> kết quả đánh giá và cải tiến dạy học</a:t>
            </a:r>
            <a:endParaRPr lang="en-US" dirty="0">
              <a:solidFill>
                <a:srgbClr val="FF0000"/>
              </a:solidFill>
              <a:latin typeface="Bahnschrift Condensed" panose="020B0502040204020203" pitchFamily="34" charset="0"/>
            </a:endParaRPr>
          </a:p>
        </p:txBody>
      </p:sp>
    </p:spTree>
    <p:extLst>
      <p:ext uri="{BB962C8B-B14F-4D97-AF65-F5344CB8AC3E}">
        <p14:creationId xmlns:p14="http://schemas.microsoft.com/office/powerpoint/2010/main" val="277815003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6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9FEB3-477E-0865-2336-36996610469B}"/>
              </a:ext>
            </a:extLst>
          </p:cNvPr>
          <p:cNvSpPr>
            <a:spLocks noGrp="1"/>
          </p:cNvSpPr>
          <p:nvPr>
            <p:ph type="title"/>
          </p:nvPr>
        </p:nvSpPr>
        <p:spPr>
          <a:xfrm>
            <a:off x="152400" y="136805"/>
            <a:ext cx="8839200" cy="579466"/>
          </a:xfrm>
        </p:spPr>
        <p:txBody>
          <a:bodyPr/>
          <a:lstStyle/>
          <a:p>
            <a:r>
              <a:rPr lang="en-VN" sz="2400"/>
              <a:t>VÍ DỤ 3: LÝ LUẬN DẠY HỌC SINH HỌC HIỆN ĐẠI (DỰ ÁN)</a:t>
            </a:r>
          </a:p>
        </p:txBody>
      </p:sp>
      <p:pic>
        <p:nvPicPr>
          <p:cNvPr id="3074" name="Picture 2" descr="Cách phân tích dự án (Project Analysis): Làm sao để biết dự án có khả thi  hay không?">
            <a:extLst>
              <a:ext uri="{FF2B5EF4-FFF2-40B4-BE49-F238E27FC236}">
                <a16:creationId xmlns:a16="http://schemas.microsoft.com/office/drawing/2014/main" id="{08A590C2-9E35-5E01-76CA-C299FE0CCE9A}"/>
              </a:ext>
            </a:extLst>
          </p:cNvPr>
          <p:cNvPicPr>
            <a:picLocks noChangeAspect="1" noChangeArrowheads="1"/>
          </p:cNvPicPr>
          <p:nvPr/>
        </p:nvPicPr>
        <p:blipFill>
          <a:blip r:embed="rId2">
            <a:extLst>
              <a:ext uri="{28A0092B-C50C-407E-A947-70E740481C1C}">
                <a14:useLocalDpi xmlns:a14="http://schemas.microsoft.com/office/drawing/2010/main" val="0"/>
              </a:ext>
            </a:extLst>
          </a:blip>
          <a:srcRect/>
          <a:stretch>
            <a:fillRect/>
          </a:stretch>
        </p:blipFill>
        <p:spPr bwMode="auto">
          <a:xfrm>
            <a:off x="1357421" y="1378315"/>
            <a:ext cx="6272325" cy="4708585"/>
          </a:xfrm>
          <a:prstGeom prst="rect">
            <a:avLst/>
          </a:prstGeom>
          <a:noFill/>
          <a:extLst>
            <a:ext uri="{909E8E84-426E-40DD-AFC4-6F175D3DCCD1}">
              <a14:hiddenFill xmlns:a14="http://schemas.microsoft.com/office/drawing/2010/main">
                <a:solidFill>
                  <a:srgbClr val="FFFFFF"/>
                </a:solidFill>
              </a14:hiddenFill>
            </a:ext>
          </a:extLst>
        </p:spPr>
      </p:pic>
    </p:spTree>
    <p:extLst>
      <p:ext uri="{BB962C8B-B14F-4D97-AF65-F5344CB8AC3E}">
        <p14:creationId xmlns:p14="http://schemas.microsoft.com/office/powerpoint/2010/main" val="12267088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F80F918C-014A-20C2-8616-780E1B9874BC}"/>
              </a:ext>
            </a:extLst>
          </p:cNvPr>
          <p:cNvSpPr>
            <a:spLocks noGrp="1"/>
          </p:cNvSpPr>
          <p:nvPr>
            <p:ph type="title"/>
          </p:nvPr>
        </p:nvSpPr>
        <p:spPr/>
        <p:txBody>
          <a:bodyPr/>
          <a:lstStyle/>
          <a:p>
            <a:r>
              <a:rPr lang="en-VN"/>
              <a:t>PHÂN NHIỆM PLO CỦA CTĐT CHO HỌC PHẦN</a:t>
            </a:r>
          </a:p>
        </p:txBody>
      </p:sp>
      <p:pic>
        <p:nvPicPr>
          <p:cNvPr id="4" name="Picture 3" descr="A white and blue text on a white background&#10;&#10;Description automatically generated">
            <a:extLst>
              <a:ext uri="{FF2B5EF4-FFF2-40B4-BE49-F238E27FC236}">
                <a16:creationId xmlns:a16="http://schemas.microsoft.com/office/drawing/2014/main" id="{E23BC651-2ABF-BBB8-4208-86065DECC3F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081405" y="752301"/>
            <a:ext cx="6981189" cy="5959845"/>
          </a:xfrm>
          <a:prstGeom prst="rect">
            <a:avLst/>
          </a:prstGeom>
        </p:spPr>
      </p:pic>
    </p:spTree>
    <p:extLst>
      <p:ext uri="{BB962C8B-B14F-4D97-AF65-F5344CB8AC3E}">
        <p14:creationId xmlns:p14="http://schemas.microsoft.com/office/powerpoint/2010/main" val="3141350969"/>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50A31426-4464-CE20-3B94-283961F4CE49}"/>
              </a:ext>
            </a:extLst>
          </p:cNvPr>
          <p:cNvSpPr>
            <a:spLocks noGrp="1"/>
          </p:cNvSpPr>
          <p:nvPr>
            <p:ph type="title"/>
          </p:nvPr>
        </p:nvSpPr>
        <p:spPr/>
        <p:txBody>
          <a:bodyPr/>
          <a:lstStyle/>
          <a:p>
            <a:r>
              <a:rPr lang="en-VN"/>
              <a:t>CHUẨN ĐẦU RA HỌC PHẦN CLO</a:t>
            </a:r>
          </a:p>
        </p:txBody>
      </p:sp>
      <p:pic>
        <p:nvPicPr>
          <p:cNvPr id="9" name="Picture 8" descr="A white and blue sheet with black text&#10;&#10;Description automatically generated">
            <a:extLst>
              <a:ext uri="{FF2B5EF4-FFF2-40B4-BE49-F238E27FC236}">
                <a16:creationId xmlns:a16="http://schemas.microsoft.com/office/drawing/2014/main" id="{2CEB387C-18CF-FB24-C34B-F5E9E0CC441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081347" y="685801"/>
            <a:ext cx="7407516" cy="6103571"/>
          </a:xfrm>
          <a:prstGeom prst="rect">
            <a:avLst/>
          </a:prstGeom>
        </p:spPr>
      </p:pic>
    </p:spTree>
    <p:extLst>
      <p:ext uri="{BB962C8B-B14F-4D97-AF65-F5344CB8AC3E}">
        <p14:creationId xmlns:p14="http://schemas.microsoft.com/office/powerpoint/2010/main" val="39807762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6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051B829F-CBE4-839B-7C86-FE24F13DBE9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F328891-15FE-3743-FF46-3730F554BF7C}"/>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8F62FCB4-19EE-77E9-EDB4-572A503EBBEA}"/>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54F8DA4D-24C9-C6F2-F034-2FEBBEEFAE2E}"/>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B5C813D7-9FF1-DDCA-B1E2-12A0AFD04B21}"/>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A2F7DA33-3C99-EB25-E615-7A6C5567942A}"/>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FAE71919-4C8C-E9EC-0105-ED4A02A5BB73}"/>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979B250C-CDAE-B437-DCF8-573F39027AEC}"/>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D160B147-09FF-AE3F-4779-333BB5866B14}"/>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4155CB71-2995-06A6-245A-06642405B392}"/>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1072CDDE-FC84-F09B-7FFE-C55D11936EE0}"/>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E03DDD2B-29BA-C6C2-9987-F28FD1C857B4}"/>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1614FD2D-A6B2-C40D-ABD2-C21578D30223}"/>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94C14523-984B-BF28-FA3F-D70BF97F7867}"/>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4EB854E0-704C-51CB-4BB0-C96728E7991F}"/>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482F5F3E-D261-C513-54EF-EECD1E518106}"/>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Thiết</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kế</a:t>
              </a:r>
              <a:r>
                <a:rPr lang="en-US" sz="1875" b="1" dirty="0">
                  <a:solidFill>
                    <a:srgbClr val="FF0000"/>
                  </a:solidFill>
                  <a:latin typeface="Bahnschrift Condensed" panose="020B0502040204020203" pitchFamily="34" charset="0"/>
                </a:rPr>
                <a:t> các </a:t>
              </a:r>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 theo </a:t>
              </a:r>
              <a:r>
                <a:rPr lang="en-US" sz="1875" b="1" dirty="0" err="1">
                  <a:solidFill>
                    <a:srgbClr val="FF0000"/>
                  </a:solidFill>
                  <a:latin typeface="Bahnschrift Condensed" panose="020B0502040204020203" pitchFamily="34" charset="0"/>
                </a:rPr>
                <a:t>nhóm</a:t>
              </a:r>
              <a:r>
                <a:rPr lang="en-US" sz="1875" b="1" dirty="0">
                  <a:solidFill>
                    <a:srgbClr val="FF0000"/>
                  </a:solidFill>
                  <a:latin typeface="Bahnschrift Condensed" panose="020B0502040204020203" pitchFamily="34" charset="0"/>
                </a:rPr>
                <a:t> các CĐR</a:t>
              </a:r>
              <a:endParaRPr lang="en-US" sz="1875" dirty="0">
                <a:solidFill>
                  <a:srgbClr val="FF0000"/>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CF742F22-C66B-339F-F345-3471138ADE6A}"/>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BDED6DEF-D1CE-5DA3-4AFE-2293AF89BC7B}"/>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2588272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0869DE80-AAAB-CBCD-43CC-1FF38BD9325A}"/>
              </a:ext>
            </a:extLst>
          </p:cNvPr>
          <p:cNvSpPr>
            <a:spLocks noGrp="1"/>
          </p:cNvSpPr>
          <p:nvPr>
            <p:ph type="title"/>
          </p:nvPr>
        </p:nvSpPr>
        <p:spPr/>
        <p:txBody>
          <a:bodyPr/>
          <a:lstStyle/>
          <a:p>
            <a:r>
              <a:rPr lang="en-VN"/>
              <a:t>VÍ DỤ VỀ CÁC CÔNG CỤ ĐÁNH GIÁ</a:t>
            </a:r>
          </a:p>
        </p:txBody>
      </p:sp>
      <p:sp>
        <p:nvSpPr>
          <p:cNvPr id="3" name="Content Placeholder 2">
            <a:extLst>
              <a:ext uri="{FF2B5EF4-FFF2-40B4-BE49-F238E27FC236}">
                <a16:creationId xmlns:a16="http://schemas.microsoft.com/office/drawing/2014/main" id="{0CE47ED0-B373-6CD4-BD85-D940F4F6AC7D}"/>
              </a:ext>
            </a:extLst>
          </p:cNvPr>
          <p:cNvSpPr>
            <a:spLocks noGrp="1"/>
          </p:cNvSpPr>
          <p:nvPr>
            <p:ph idx="1"/>
          </p:nvPr>
        </p:nvSpPr>
        <p:spPr>
          <a:xfrm>
            <a:off x="679622" y="1298935"/>
            <a:ext cx="8217244" cy="3779692"/>
          </a:xfrm>
        </p:spPr>
        <p:txBody>
          <a:bodyPr/>
          <a:lstStyle/>
          <a:p>
            <a:pPr marL="0" indent="0">
              <a:buNone/>
            </a:pPr>
            <a:r>
              <a:rPr lang="en-VN">
                <a:latin typeface="Arial" panose="020B0604020202020204" pitchFamily="34" charset="0"/>
                <a:ea typeface="Tahoma" panose="020B0604030504040204" pitchFamily="34" charset="0"/>
              </a:rPr>
              <a:t>- Phân tích khung chương trình đào tạo, sự đóng góp của học phần cho CĐR của chương trình đào tạo (trọng số).</a:t>
            </a:r>
          </a:p>
          <a:p>
            <a:pPr>
              <a:buFontTx/>
              <a:buChar char="-"/>
            </a:pPr>
            <a:r>
              <a:rPr lang="en-VN">
                <a:latin typeface="Arial" panose="020B0604020202020204" pitchFamily="34" charset="0"/>
                <a:ea typeface="Tahoma" panose="020B0604030504040204" pitchFamily="34" charset="0"/>
              </a:rPr>
              <a:t>Xác định CĐR học phần.</a:t>
            </a:r>
          </a:p>
          <a:p>
            <a:pPr>
              <a:buFontTx/>
              <a:buChar char="-"/>
            </a:pPr>
            <a:r>
              <a:rPr lang="en-VN">
                <a:latin typeface="Arial" panose="020B0604020202020204" pitchFamily="34" charset="0"/>
                <a:ea typeface="Tahoma" panose="020B0604030504040204" pitchFamily="34" charset="0"/>
              </a:rPr>
              <a:t>Thiết kế các bài đánh giá theo nhóm các CĐR.</a:t>
            </a:r>
          </a:p>
          <a:p>
            <a:pPr>
              <a:buFontTx/>
              <a:buChar char="-"/>
            </a:pPr>
            <a:r>
              <a:rPr lang="en-VN">
                <a:latin typeface="Arial" panose="020B0604020202020204" pitchFamily="34" charset="0"/>
                <a:ea typeface="Tahoma" panose="020B0604030504040204" pitchFamily="34" charset="0"/>
              </a:rPr>
              <a:t>Xây dựng ma trận bài năng lực đánh giá: phương pháp, công cụ đánh giá.</a:t>
            </a:r>
          </a:p>
          <a:p>
            <a:pPr>
              <a:buFontTx/>
              <a:buChar char="-"/>
            </a:pPr>
            <a:r>
              <a:rPr lang="en-VN">
                <a:latin typeface="Arial" panose="020B0604020202020204" pitchFamily="34" charset="0"/>
                <a:ea typeface="Tahoma" panose="020B0604030504040204" pitchFamily="34" charset="0"/>
              </a:rPr>
              <a:t>Đo lường kết quả.</a:t>
            </a:r>
          </a:p>
          <a:p>
            <a:pPr>
              <a:buFontTx/>
              <a:buChar char="-"/>
            </a:pPr>
            <a:r>
              <a:rPr lang="en-VN">
                <a:latin typeface="Arial" panose="020B0604020202020204" pitchFamily="34" charset="0"/>
                <a:ea typeface="Tahoma" panose="020B0604030504040204" pitchFamily="34" charset="0"/>
              </a:rPr>
              <a:t>Phân tích kết quả đánh giá và cải tiến dạy học.</a:t>
            </a:r>
          </a:p>
        </p:txBody>
      </p:sp>
    </p:spTree>
    <p:extLst>
      <p:ext uri="{BB962C8B-B14F-4D97-AF65-F5344CB8AC3E}">
        <p14:creationId xmlns:p14="http://schemas.microsoft.com/office/powerpoint/2010/main" val="13340879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FE75AB2-D0A3-4999-7CB4-55EB63396187}"/>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DF51421-C9F7-C930-7650-CBCCCBDA9AAE}"/>
              </a:ext>
            </a:extLst>
          </p:cNvPr>
          <p:cNvSpPr>
            <a:spLocks noGrp="1"/>
          </p:cNvSpPr>
          <p:nvPr>
            <p:ph type="title"/>
          </p:nvPr>
        </p:nvSpPr>
        <p:spPr/>
        <p:txBody>
          <a:bodyPr/>
          <a:lstStyle/>
          <a:p>
            <a:r>
              <a:rPr lang="en-VN"/>
              <a:t>BƯỚC 1: THIẾT KẾ CÁC BÀI ĐG THEO NHÓM CÁC CĐR </a:t>
            </a:r>
          </a:p>
        </p:txBody>
      </p:sp>
      <p:pic>
        <p:nvPicPr>
          <p:cNvPr id="4" name="Picture 3" descr="A white paper with black text&#10;&#10;Description automatically generated">
            <a:extLst>
              <a:ext uri="{FF2B5EF4-FFF2-40B4-BE49-F238E27FC236}">
                <a16:creationId xmlns:a16="http://schemas.microsoft.com/office/drawing/2014/main" id="{D5D49E50-892B-C9D0-8761-2888657DAFF7}"/>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203023" y="5057094"/>
            <a:ext cx="4737953" cy="1732278"/>
          </a:xfrm>
          <a:prstGeom prst="rect">
            <a:avLst/>
          </a:prstGeom>
        </p:spPr>
      </p:pic>
      <p:pic>
        <p:nvPicPr>
          <p:cNvPr id="9" name="Picture 8" descr="A table with text and numbers&#10;&#10;Description automatically generated">
            <a:extLst>
              <a:ext uri="{FF2B5EF4-FFF2-40B4-BE49-F238E27FC236}">
                <a16:creationId xmlns:a16="http://schemas.microsoft.com/office/drawing/2014/main" id="{A9B288E1-ED01-953B-9457-1363DE0246ED}"/>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130876" y="718382"/>
            <a:ext cx="7231728" cy="4292992"/>
          </a:xfrm>
          <a:prstGeom prst="rect">
            <a:avLst/>
          </a:prstGeom>
        </p:spPr>
      </p:pic>
    </p:spTree>
    <p:extLst>
      <p:ext uri="{BB962C8B-B14F-4D97-AF65-F5344CB8AC3E}">
        <p14:creationId xmlns:p14="http://schemas.microsoft.com/office/powerpoint/2010/main" val="9548430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9BF78B1-006D-1236-721F-864FC98D7B1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FFC746-E2B8-8B67-FD0C-9D4333BB95DF}"/>
              </a:ext>
            </a:extLst>
          </p:cNvPr>
          <p:cNvSpPr>
            <a:spLocks noGrp="1"/>
          </p:cNvSpPr>
          <p:nvPr>
            <p:ph type="title"/>
          </p:nvPr>
        </p:nvSpPr>
        <p:spPr/>
        <p:txBody>
          <a:bodyPr/>
          <a:lstStyle/>
          <a:p>
            <a:r>
              <a:rPr lang="en-VN"/>
              <a:t>BÀI ĐÁNH GIÁ A1.1 CỦA HỌC PHẦN (TNKQ)</a:t>
            </a:r>
          </a:p>
        </p:txBody>
      </p:sp>
      <p:sp>
        <p:nvSpPr>
          <p:cNvPr id="8" name="Content Placeholder 7">
            <a:extLst>
              <a:ext uri="{FF2B5EF4-FFF2-40B4-BE49-F238E27FC236}">
                <a16:creationId xmlns:a16="http://schemas.microsoft.com/office/drawing/2014/main" id="{E250E738-DE72-6B3C-0B4F-4EBEFB888F1C}"/>
              </a:ext>
            </a:extLst>
          </p:cNvPr>
          <p:cNvSpPr>
            <a:spLocks noGrp="1"/>
          </p:cNvSpPr>
          <p:nvPr>
            <p:ph idx="1"/>
          </p:nvPr>
        </p:nvSpPr>
        <p:spPr>
          <a:xfrm>
            <a:off x="523164" y="822278"/>
            <a:ext cx="8367028" cy="1336983"/>
          </a:xfrm>
        </p:spPr>
        <p:txBody>
          <a:bodyPr>
            <a:noAutofit/>
          </a:bodyPr>
          <a:lstStyle/>
          <a:p>
            <a:pPr marL="0" indent="0" algn="l">
              <a:buNone/>
            </a:pPr>
            <a:r>
              <a:rPr lang="vi-VN" b="1" i="1" kern="100">
                <a:effectLst/>
                <a:latin typeface="Arial" panose="020B0604020202020204" pitchFamily="34" charset="0"/>
                <a:ea typeface="Calibri" panose="020F0502020204030204" pitchFamily="34" charset="0"/>
              </a:rPr>
              <a:t>Ma trận đánh giá bài đánh giá A1.1 (CLO 1.2.1.1)</a:t>
            </a:r>
            <a:endParaRPr lang="en-VN">
              <a:latin typeface="Arial" panose="020B0604020202020204" pitchFamily="34" charset="0"/>
            </a:endParaRPr>
          </a:p>
        </p:txBody>
      </p:sp>
      <p:pic>
        <p:nvPicPr>
          <p:cNvPr id="5" name="Picture 4" descr="A screenshot of a table&#10;&#10;Description automatically generated">
            <a:extLst>
              <a:ext uri="{FF2B5EF4-FFF2-40B4-BE49-F238E27FC236}">
                <a16:creationId xmlns:a16="http://schemas.microsoft.com/office/drawing/2014/main" id="{EEECCCD7-C5AB-67E9-4B86-A0356CDBA508}"/>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685800" y="1428981"/>
            <a:ext cx="7772400" cy="4606741"/>
          </a:xfrm>
          <a:prstGeom prst="rect">
            <a:avLst/>
          </a:prstGeom>
        </p:spPr>
      </p:pic>
    </p:spTree>
    <p:extLst>
      <p:ext uri="{BB962C8B-B14F-4D97-AF65-F5344CB8AC3E}">
        <p14:creationId xmlns:p14="http://schemas.microsoft.com/office/powerpoint/2010/main" val="334133895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2.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DC4-1F1D-2E2F-5FBA-2BE4B709C046}"/>
              </a:ext>
            </a:extLst>
          </p:cNvPr>
          <p:cNvSpPr>
            <a:spLocks noGrp="1"/>
          </p:cNvSpPr>
          <p:nvPr>
            <p:ph type="title"/>
          </p:nvPr>
        </p:nvSpPr>
        <p:spPr/>
        <p:txBody>
          <a:bodyPr/>
          <a:lstStyle/>
          <a:p>
            <a:r>
              <a:rPr lang="en-VN"/>
              <a:t>BÀI ĐÁNH GIÁ A1.2</a:t>
            </a:r>
          </a:p>
        </p:txBody>
      </p:sp>
      <p:sp>
        <p:nvSpPr>
          <p:cNvPr id="4" name="TextBox 3">
            <a:extLst>
              <a:ext uri="{FF2B5EF4-FFF2-40B4-BE49-F238E27FC236}">
                <a16:creationId xmlns:a16="http://schemas.microsoft.com/office/drawing/2014/main" id="{2FC6E767-8CFA-C7C7-F791-A25E4E081FD3}"/>
              </a:ext>
            </a:extLst>
          </p:cNvPr>
          <p:cNvSpPr txBox="1"/>
          <p:nvPr/>
        </p:nvSpPr>
        <p:spPr>
          <a:xfrm>
            <a:off x="365760" y="685801"/>
            <a:ext cx="8625840" cy="684996"/>
          </a:xfrm>
          <a:prstGeom prst="rect">
            <a:avLst/>
          </a:prstGeom>
          <a:noFill/>
        </p:spPr>
        <p:txBody>
          <a:bodyPr wrap="square">
            <a:spAutoFit/>
          </a:bodyPr>
          <a:lstStyle/>
          <a:p>
            <a:pPr algn="just">
              <a:lnSpc>
                <a:spcPct val="110000"/>
              </a:lnSpc>
              <a:spcBef>
                <a:spcPts val="200"/>
              </a:spcBef>
              <a:spcAft>
                <a:spcPts val="300"/>
              </a:spcAft>
            </a:pPr>
            <a:r>
              <a:rPr lang="vi-VN"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Nhiệm vụ học tập: </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Chọn một nội</a:t>
            </a:r>
            <a:r>
              <a:rPr lang="vi-VN"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dung</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trong chương trình sinh học phổ thông và lựa chọn </a:t>
            </a:r>
            <a:r>
              <a:rPr lang="vi-VN" sz="1800" b="1" u="none" strike="noStrike"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hlinkClick r:id="rId2" tooltip="Phương pháp dạy học"/>
              </a:rPr>
              <a:t>p</a:t>
            </a:r>
            <a:r>
              <a:rPr lang="en-US" sz="1800" b="1" u="none" strike="noStrike"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hlinkClick r:id="rId2" tooltip="Phương pháp dạy học"/>
              </a:rPr>
              <a:t>hương pháp dạy học</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phù hợp nhằm phát triển ph</a:t>
            </a:r>
            <a:r>
              <a:rPr lang="vi-VN"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ẩ</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m</a:t>
            </a:r>
            <a:r>
              <a:rPr lang="vi-VN"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chất và năng lực</a:t>
            </a:r>
            <a:r>
              <a:rPr lang="en-US" sz="1800" b="1" kern="0">
                <a:solidFill>
                  <a:srgbClr val="000000"/>
                </a:solidFill>
                <a:effectLst/>
                <a:latin typeface="Times New Roman" panose="02020603050405020304" pitchFamily="18" charset="0"/>
                <a:ea typeface="Times New Roman" panose="02020603050405020304" pitchFamily="18" charset="0"/>
                <a:cs typeface="Arial" panose="020B0604020202020204" pitchFamily="34" charset="0"/>
              </a:rPr>
              <a:t> HS.</a:t>
            </a:r>
            <a:endParaRPr lang="en-VN" sz="1400" kern="100">
              <a:effectLst/>
              <a:latin typeface="Calibri" panose="020F0502020204030204" pitchFamily="34" charset="0"/>
              <a:ea typeface="Calibri" panose="020F0502020204030204" pitchFamily="34" charset="0"/>
              <a:cs typeface="Arial" panose="020B0604020202020204" pitchFamily="34" charset="0"/>
            </a:endParaRPr>
          </a:p>
        </p:txBody>
      </p:sp>
      <p:pic>
        <p:nvPicPr>
          <p:cNvPr id="7" name="Picture 6" descr="A green and white paper with black text&#10;&#10;Description automatically generated">
            <a:extLst>
              <a:ext uri="{FF2B5EF4-FFF2-40B4-BE49-F238E27FC236}">
                <a16:creationId xmlns:a16="http://schemas.microsoft.com/office/drawing/2014/main" id="{03CD7934-E423-6BD2-1CE0-7C66B7114643}"/>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986814" y="1370797"/>
            <a:ext cx="7226161" cy="5298466"/>
          </a:xfrm>
          <a:prstGeom prst="rect">
            <a:avLst/>
          </a:prstGeom>
        </p:spPr>
      </p:pic>
    </p:spTree>
    <p:extLst>
      <p:ext uri="{BB962C8B-B14F-4D97-AF65-F5344CB8AC3E}">
        <p14:creationId xmlns:p14="http://schemas.microsoft.com/office/powerpoint/2010/main" val="399408193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F8DFF4B0-6522-EA3C-4FF0-157C0B6AB2F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36EF825-A897-AD9A-9EBB-A209623406E4}"/>
              </a:ext>
            </a:extLst>
          </p:cNvPr>
          <p:cNvSpPr>
            <a:spLocks noGrp="1"/>
          </p:cNvSpPr>
          <p:nvPr>
            <p:ph type="title"/>
          </p:nvPr>
        </p:nvSpPr>
        <p:spPr/>
        <p:txBody>
          <a:bodyPr/>
          <a:lstStyle/>
          <a:p>
            <a:r>
              <a:rPr lang="en-VN"/>
              <a:t>BÀI ĐÁNH GIÁ A1.2</a:t>
            </a:r>
          </a:p>
        </p:txBody>
      </p:sp>
      <p:pic>
        <p:nvPicPr>
          <p:cNvPr id="8" name="Picture 7" descr="A white paper with black text&#10;&#10;Description automatically generated">
            <a:extLst>
              <a:ext uri="{FF2B5EF4-FFF2-40B4-BE49-F238E27FC236}">
                <a16:creationId xmlns:a16="http://schemas.microsoft.com/office/drawing/2014/main" id="{585BBB36-FC8D-D9BA-94B8-09C5801AD4B6}"/>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774700" y="939339"/>
            <a:ext cx="7594600" cy="5524500"/>
          </a:xfrm>
          <a:prstGeom prst="rect">
            <a:avLst/>
          </a:prstGeom>
        </p:spPr>
      </p:pic>
    </p:spTree>
    <p:extLst>
      <p:ext uri="{BB962C8B-B14F-4D97-AF65-F5344CB8AC3E}">
        <p14:creationId xmlns:p14="http://schemas.microsoft.com/office/powerpoint/2010/main" val="157611126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4.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DC4-1F1D-2E2F-5FBA-2BE4B709C046}"/>
              </a:ext>
            </a:extLst>
          </p:cNvPr>
          <p:cNvSpPr>
            <a:spLocks noGrp="1"/>
          </p:cNvSpPr>
          <p:nvPr>
            <p:ph type="title"/>
          </p:nvPr>
        </p:nvSpPr>
        <p:spPr/>
        <p:txBody>
          <a:bodyPr/>
          <a:lstStyle/>
          <a:p>
            <a:r>
              <a:rPr lang="en-VN"/>
              <a:t>BÀI ĐÁNH GIÁ A1.3 (ĐG tiến độ dự án)</a:t>
            </a:r>
          </a:p>
        </p:txBody>
      </p:sp>
      <p:pic>
        <p:nvPicPr>
          <p:cNvPr id="4" name="Picture 3" descr="A green and white text&#10;&#10;Description automatically generated">
            <a:extLst>
              <a:ext uri="{FF2B5EF4-FFF2-40B4-BE49-F238E27FC236}">
                <a16:creationId xmlns:a16="http://schemas.microsoft.com/office/drawing/2014/main" id="{8121160B-F822-9CB3-A73A-D33BA2DEFFE5}"/>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231084" y="1149349"/>
            <a:ext cx="8681831" cy="5151698"/>
          </a:xfrm>
          <a:prstGeom prst="rect">
            <a:avLst/>
          </a:prstGeom>
        </p:spPr>
      </p:pic>
    </p:spTree>
    <p:extLst>
      <p:ext uri="{BB962C8B-B14F-4D97-AF65-F5344CB8AC3E}">
        <p14:creationId xmlns:p14="http://schemas.microsoft.com/office/powerpoint/2010/main" val="16331058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041DF03-66F4-DB80-5B52-574238034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1EE72C3-FE1E-AF36-360A-6DFECDB6219C}"/>
              </a:ext>
            </a:extLst>
          </p:cNvPr>
          <p:cNvSpPr>
            <a:spLocks noGrp="1"/>
          </p:cNvSpPr>
          <p:nvPr>
            <p:ph type="title"/>
          </p:nvPr>
        </p:nvSpPr>
        <p:spPr/>
        <p:txBody>
          <a:bodyPr/>
          <a:lstStyle/>
          <a:p>
            <a:r>
              <a:rPr lang="en-VN"/>
              <a:t>BÀI ĐÁNH GIÁ A1.3 (ĐG tiến độ dự án)</a:t>
            </a:r>
          </a:p>
        </p:txBody>
      </p:sp>
      <p:pic>
        <p:nvPicPr>
          <p:cNvPr id="7" name="Picture 6" descr="A screenshot of a computer&#10;&#10;Description automatically generated">
            <a:extLst>
              <a:ext uri="{FF2B5EF4-FFF2-40B4-BE49-F238E27FC236}">
                <a16:creationId xmlns:a16="http://schemas.microsoft.com/office/drawing/2014/main" id="{3D5C8C03-7057-C7DC-3AE0-9B811F229B4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399" y="1003242"/>
            <a:ext cx="8802193" cy="5098300"/>
          </a:xfrm>
          <a:prstGeom prst="rect">
            <a:avLst/>
          </a:prstGeom>
        </p:spPr>
      </p:pic>
    </p:spTree>
    <p:extLst>
      <p:ext uri="{BB962C8B-B14F-4D97-AF65-F5344CB8AC3E}">
        <p14:creationId xmlns:p14="http://schemas.microsoft.com/office/powerpoint/2010/main" val="227795499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6.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96ED8DC4-1F1D-2E2F-5FBA-2BE4B709C046}"/>
              </a:ext>
            </a:extLst>
          </p:cNvPr>
          <p:cNvSpPr>
            <a:spLocks noGrp="1"/>
          </p:cNvSpPr>
          <p:nvPr>
            <p:ph type="title"/>
          </p:nvPr>
        </p:nvSpPr>
        <p:spPr/>
        <p:txBody>
          <a:bodyPr/>
          <a:lstStyle/>
          <a:p>
            <a:r>
              <a:rPr lang="en-VN"/>
              <a:t>BÀI ĐÁNH GIÁ A2.1 (Báo cáo dự án)</a:t>
            </a:r>
          </a:p>
        </p:txBody>
      </p:sp>
      <p:pic>
        <p:nvPicPr>
          <p:cNvPr id="4" name="Picture 3" descr="A green and white text on a green and white background&#10;&#10;Description automatically generated">
            <a:extLst>
              <a:ext uri="{FF2B5EF4-FFF2-40B4-BE49-F238E27FC236}">
                <a16:creationId xmlns:a16="http://schemas.microsoft.com/office/drawing/2014/main" id="{7B23156B-3AA2-E9DB-2B3D-D75807E073A0}"/>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152400" y="841523"/>
            <a:ext cx="8783353" cy="5474759"/>
          </a:xfrm>
          <a:prstGeom prst="rect">
            <a:avLst/>
          </a:prstGeom>
        </p:spPr>
      </p:pic>
    </p:spTree>
    <p:extLst>
      <p:ext uri="{BB962C8B-B14F-4D97-AF65-F5344CB8AC3E}">
        <p14:creationId xmlns:p14="http://schemas.microsoft.com/office/powerpoint/2010/main" val="360392447"/>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CF0D7CF6-0C30-0199-3980-78C278B91903}"/>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9498E6E-7C2E-8299-7B79-F3BCF6812D94}"/>
              </a:ext>
            </a:extLst>
          </p:cNvPr>
          <p:cNvSpPr>
            <a:spLocks noGrp="1"/>
          </p:cNvSpPr>
          <p:nvPr>
            <p:ph type="title"/>
          </p:nvPr>
        </p:nvSpPr>
        <p:spPr/>
        <p:txBody>
          <a:bodyPr/>
          <a:lstStyle/>
          <a:p>
            <a:r>
              <a:rPr lang="en-VN"/>
              <a:t>BÀI ĐÁNH GIÁ A2.1 (Báo cáo dự án)</a:t>
            </a:r>
          </a:p>
        </p:txBody>
      </p:sp>
      <p:pic>
        <p:nvPicPr>
          <p:cNvPr id="10" name="Picture 9" descr="A screenshot of a computer&#10;&#10;Description automatically generated">
            <a:extLst>
              <a:ext uri="{FF2B5EF4-FFF2-40B4-BE49-F238E27FC236}">
                <a16:creationId xmlns:a16="http://schemas.microsoft.com/office/drawing/2014/main" id="{60B159D7-2155-E89E-B7AC-038218D8A3D6}"/>
              </a:ext>
            </a:extLst>
          </p:cNvPr>
          <p:cNvPicPr>
            <a:picLocks noChangeAspect="1"/>
          </p:cNvPicPr>
          <p:nvPr/>
        </p:nvPicPr>
        <p:blipFill>
          <a:blip r:embed="rId3">
            <a:extLst>
              <a:ext uri="{28A0092B-C50C-407E-A947-70E740481C1C}">
                <a14:useLocalDpi xmlns:a14="http://schemas.microsoft.com/office/drawing/2010/main" val="0"/>
              </a:ext>
            </a:extLst>
          </a:blip>
          <a:stretch>
            <a:fillRect/>
          </a:stretch>
        </p:blipFill>
        <p:spPr>
          <a:xfrm>
            <a:off x="81763" y="876227"/>
            <a:ext cx="8980473" cy="5105545"/>
          </a:xfrm>
          <a:prstGeom prst="rect">
            <a:avLst/>
          </a:prstGeom>
        </p:spPr>
      </p:pic>
    </p:spTree>
    <p:extLst>
      <p:ext uri="{BB962C8B-B14F-4D97-AF65-F5344CB8AC3E}">
        <p14:creationId xmlns:p14="http://schemas.microsoft.com/office/powerpoint/2010/main" val="1516606371"/>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7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EA1D10A-7754-B79F-65F3-9ED635D1036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E0481F8F-32C6-9701-C100-D584C7BD9A13}"/>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EF59B70A-06D1-944E-B213-1FE09E096708}"/>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0C65C88D-1FD5-E309-A33A-2FFB9EBD28C9}"/>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6D5BF7C3-A97D-E522-DFAF-E2DFA762714A}"/>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AAFDD388-1688-2B5B-CE75-D390B7CFF9FB}"/>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044F1E60-E272-8D55-4BAB-D8D882D946D5}"/>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47C34149-0AB7-CE7D-F260-A6222CA31AC2}"/>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6446DBE6-CBEC-3DF2-B08C-A49C4CA1B7C3}"/>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F45D90CD-8E09-9E5E-599F-693D22D77439}"/>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A63F17BD-0C70-2E69-BAB2-C079C4E85EDD}"/>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3328C388-8CF7-4877-7350-CFB2F6656086}"/>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36AA1143-1992-418B-ECFA-9DD9DCC9130F}"/>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FF0000"/>
                  </a:solidFill>
                  <a:latin typeface="Bahnschrift Condensed" panose="020B0502040204020203" pitchFamily="34" charset="0"/>
                </a:rPr>
                <a:t>Xây dựng ma </a:t>
              </a:r>
              <a:r>
                <a:rPr lang="en-US" sz="1875" b="1" dirty="0" err="1">
                  <a:solidFill>
                    <a:srgbClr val="FF0000"/>
                  </a:solidFill>
                  <a:latin typeface="Bahnschrift Condensed" panose="020B0502040204020203" pitchFamily="34" charset="0"/>
                </a:rPr>
                <a:t>trận</a:t>
              </a:r>
              <a:r>
                <a:rPr lang="en-US" sz="1875" b="1" dirty="0">
                  <a:solidFill>
                    <a:srgbClr val="FF0000"/>
                  </a:solidFill>
                  <a:latin typeface="Bahnschrift Condensed" panose="020B0502040204020203" pitchFamily="34" charset="0"/>
                </a:rPr>
                <a:t> năng lực </a:t>
              </a:r>
            </a:p>
            <a:p>
              <a:pPr algn="ctr" defTabSz="914378"/>
              <a:r>
                <a:rPr lang="en-US" sz="1875" b="1" dirty="0" err="1">
                  <a:solidFill>
                    <a:srgbClr val="FF0000"/>
                  </a:solidFill>
                  <a:latin typeface="Bahnschrift Condensed" panose="020B0502040204020203" pitchFamily="34" charset="0"/>
                </a:rPr>
                <a:t>bài</a:t>
              </a:r>
              <a:r>
                <a:rPr lang="en-US" sz="1875" b="1" dirty="0">
                  <a:solidFill>
                    <a:srgbClr val="FF0000"/>
                  </a:solidFill>
                  <a:latin typeface="Bahnschrift Condensed" panose="020B0502040204020203" pitchFamily="34" charset="0"/>
                </a:rPr>
                <a:t> đánh giá</a:t>
              </a:r>
              <a:endParaRPr lang="en-US" sz="1875" dirty="0">
                <a:solidFill>
                  <a:srgbClr val="FF0000"/>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44C2AEBA-6375-7207-7FF2-0FAB35A9B6EF}"/>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662943D1-B0FB-81A0-56D4-31D0FD56778E}"/>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174541A0-3C1D-D0F2-BB95-5A93F2BE3A58}"/>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7BDA466C-35F6-D7AC-CDC9-02E5A2615638}"/>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16C7834C-5CC5-800F-C46E-897160B75B30}"/>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270362464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7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2522D1D-8934-68E9-33DC-093021873A1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9CA39B9-B28A-08DF-E957-173AA44BB113}"/>
              </a:ext>
            </a:extLst>
          </p:cNvPr>
          <p:cNvSpPr>
            <a:spLocks noGrp="1"/>
          </p:cNvSpPr>
          <p:nvPr>
            <p:ph type="title"/>
          </p:nvPr>
        </p:nvSpPr>
        <p:spPr/>
        <p:txBody>
          <a:bodyPr/>
          <a:lstStyle/>
          <a:p>
            <a:r>
              <a:rPr lang="en-VN"/>
              <a:t>MA TRẬN ĐÁNH GIÁ NĂNG LỰC CỦA HỌC PHẦN</a:t>
            </a:r>
          </a:p>
        </p:txBody>
      </p:sp>
      <p:grpSp>
        <p:nvGrpSpPr>
          <p:cNvPr id="181" name="Group 180">
            <a:extLst>
              <a:ext uri="{FF2B5EF4-FFF2-40B4-BE49-F238E27FC236}">
                <a16:creationId xmlns:a16="http://schemas.microsoft.com/office/drawing/2014/main" id="{1ECA3096-0D5A-AACD-F583-53436A70E69F}"/>
              </a:ext>
            </a:extLst>
          </p:cNvPr>
          <p:cNvGrpSpPr/>
          <p:nvPr/>
        </p:nvGrpSpPr>
        <p:grpSpPr>
          <a:xfrm>
            <a:off x="1493846" y="666094"/>
            <a:ext cx="3665725" cy="4906353"/>
            <a:chOff x="1893099" y="1182946"/>
            <a:chExt cx="2626711" cy="4157882"/>
          </a:xfrm>
        </p:grpSpPr>
        <p:grpSp>
          <p:nvGrpSpPr>
            <p:cNvPr id="182" name="Group 181">
              <a:extLst>
                <a:ext uri="{FF2B5EF4-FFF2-40B4-BE49-F238E27FC236}">
                  <a16:creationId xmlns:a16="http://schemas.microsoft.com/office/drawing/2014/main" id="{1229E792-9DA8-989C-1667-DE79FEF97023}"/>
                </a:ext>
              </a:extLst>
            </p:cNvPr>
            <p:cNvGrpSpPr/>
            <p:nvPr/>
          </p:nvGrpSpPr>
          <p:grpSpPr>
            <a:xfrm>
              <a:off x="1893099" y="1389119"/>
              <a:ext cx="1071508" cy="3951709"/>
              <a:chOff x="670559" y="1200590"/>
              <a:chExt cx="2357121" cy="3935301"/>
            </a:xfrm>
          </p:grpSpPr>
          <p:grpSp>
            <p:nvGrpSpPr>
              <p:cNvPr id="184" name="Group 183">
                <a:extLst>
                  <a:ext uri="{FF2B5EF4-FFF2-40B4-BE49-F238E27FC236}">
                    <a16:creationId xmlns:a16="http://schemas.microsoft.com/office/drawing/2014/main" id="{02BC2E23-91F0-5217-BB31-A1999BB3D5C3}"/>
                  </a:ext>
                </a:extLst>
              </p:cNvPr>
              <p:cNvGrpSpPr/>
              <p:nvPr/>
            </p:nvGrpSpPr>
            <p:grpSpPr>
              <a:xfrm>
                <a:off x="680720" y="1200590"/>
                <a:ext cx="2332372" cy="3935301"/>
                <a:chOff x="680720" y="1200590"/>
                <a:chExt cx="2332372" cy="3935301"/>
              </a:xfrm>
            </p:grpSpPr>
            <p:grpSp>
              <p:nvGrpSpPr>
                <p:cNvPr id="189" name="Group 188">
                  <a:extLst>
                    <a:ext uri="{FF2B5EF4-FFF2-40B4-BE49-F238E27FC236}">
                      <a16:creationId xmlns:a16="http://schemas.microsoft.com/office/drawing/2014/main" id="{208EBD1D-5753-5B73-AF9B-FB73BEF3CAE9}"/>
                    </a:ext>
                  </a:extLst>
                </p:cNvPr>
                <p:cNvGrpSpPr/>
                <p:nvPr/>
              </p:nvGrpSpPr>
              <p:grpSpPr>
                <a:xfrm>
                  <a:off x="680720" y="1200590"/>
                  <a:ext cx="2332372" cy="3935301"/>
                  <a:chOff x="680720" y="1352990"/>
                  <a:chExt cx="2332372" cy="3935301"/>
                </a:xfrm>
              </p:grpSpPr>
              <p:cxnSp>
                <p:nvCxnSpPr>
                  <p:cNvPr id="194" name="Straight Connector 193">
                    <a:extLst>
                      <a:ext uri="{FF2B5EF4-FFF2-40B4-BE49-F238E27FC236}">
                        <a16:creationId xmlns:a16="http://schemas.microsoft.com/office/drawing/2014/main" id="{4EBECA0F-3A0A-1551-2410-7D5F5244E51A}"/>
                      </a:ext>
                    </a:extLst>
                  </p:cNvPr>
                  <p:cNvCxnSpPr>
                    <a:cxnSpLocks/>
                  </p:cNvCxnSpPr>
                  <p:nvPr/>
                </p:nvCxnSpPr>
                <p:spPr>
                  <a:xfrm flipV="1">
                    <a:off x="702289" y="1357539"/>
                    <a:ext cx="2310803" cy="1187497"/>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5" name="Straight Connector 194">
                    <a:extLst>
                      <a:ext uri="{FF2B5EF4-FFF2-40B4-BE49-F238E27FC236}">
                        <a16:creationId xmlns:a16="http://schemas.microsoft.com/office/drawing/2014/main" id="{9EBBF3C2-25B6-2010-D7D8-F32786231823}"/>
                      </a:ext>
                    </a:extLst>
                  </p:cNvPr>
                  <p:cNvCxnSpPr/>
                  <p:nvPr/>
                </p:nvCxnSpPr>
                <p:spPr>
                  <a:xfrm>
                    <a:off x="690880" y="2517877"/>
                    <a:ext cx="0" cy="2758061"/>
                  </a:xfrm>
                  <a:prstGeom prst="line">
                    <a:avLst/>
                  </a:prstGeom>
                  <a:ln w="76200">
                    <a:solidFill>
                      <a:schemeClr val="accent1"/>
                    </a:solidFill>
                  </a:ln>
                </p:spPr>
                <p:style>
                  <a:lnRef idx="1">
                    <a:schemeClr val="accent1"/>
                  </a:lnRef>
                  <a:fillRef idx="0">
                    <a:schemeClr val="accent1"/>
                  </a:fillRef>
                  <a:effectRef idx="0">
                    <a:schemeClr val="accent1"/>
                  </a:effectRef>
                  <a:fontRef idx="minor">
                    <a:schemeClr val="tx1"/>
                  </a:fontRef>
                </p:style>
              </p:cxnSp>
              <p:cxnSp>
                <p:nvCxnSpPr>
                  <p:cNvPr id="196" name="Straight Connector 195">
                    <a:extLst>
                      <a:ext uri="{FF2B5EF4-FFF2-40B4-BE49-F238E27FC236}">
                        <a16:creationId xmlns:a16="http://schemas.microsoft.com/office/drawing/2014/main" id="{922756F7-D4BB-851B-BA4A-D75E7975A616}"/>
                      </a:ext>
                    </a:extLst>
                  </p:cNvPr>
                  <p:cNvCxnSpPr>
                    <a:cxnSpLocks/>
                  </p:cNvCxnSpPr>
                  <p:nvPr/>
                </p:nvCxnSpPr>
                <p:spPr>
                  <a:xfrm flipV="1">
                    <a:off x="680720" y="4100794"/>
                    <a:ext cx="2286000" cy="1187497"/>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197" name="Straight Connector 196">
                    <a:extLst>
                      <a:ext uri="{FF2B5EF4-FFF2-40B4-BE49-F238E27FC236}">
                        <a16:creationId xmlns:a16="http://schemas.microsoft.com/office/drawing/2014/main" id="{2F1729EE-57BC-40A7-B3B2-BCC6233ADE5D}"/>
                      </a:ext>
                    </a:extLst>
                  </p:cNvPr>
                  <p:cNvCxnSpPr/>
                  <p:nvPr/>
                </p:nvCxnSpPr>
                <p:spPr>
                  <a:xfrm>
                    <a:off x="2987040" y="1352990"/>
                    <a:ext cx="0" cy="2758061"/>
                  </a:xfrm>
                  <a:prstGeom prst="line">
                    <a:avLst/>
                  </a:prstGeom>
                  <a:ln w="76200">
                    <a:solidFill>
                      <a:schemeClr val="accent1"/>
                    </a:solidFill>
                    <a:prstDash val="solid"/>
                  </a:ln>
                </p:spPr>
                <p:style>
                  <a:lnRef idx="1">
                    <a:schemeClr val="accent1"/>
                  </a:lnRef>
                  <a:fillRef idx="0">
                    <a:schemeClr val="accent1"/>
                  </a:fillRef>
                  <a:effectRef idx="0">
                    <a:schemeClr val="accent1"/>
                  </a:effectRef>
                  <a:fontRef idx="minor">
                    <a:schemeClr val="tx1"/>
                  </a:fontRef>
                </p:style>
              </p:cxnSp>
            </p:grpSp>
            <p:cxnSp>
              <p:nvCxnSpPr>
                <p:cNvPr id="190" name="Straight Connector 189">
                  <a:extLst>
                    <a:ext uri="{FF2B5EF4-FFF2-40B4-BE49-F238E27FC236}">
                      <a16:creationId xmlns:a16="http://schemas.microsoft.com/office/drawing/2014/main" id="{270AC8A0-F801-09F3-010F-6A7554AC1EA1}"/>
                    </a:ext>
                  </a:extLst>
                </p:cNvPr>
                <p:cNvCxnSpPr/>
                <p:nvPr/>
              </p:nvCxnSpPr>
              <p:spPr>
                <a:xfrm>
                  <a:off x="2560320" y="1441368"/>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1" name="Straight Connector 190">
                  <a:extLst>
                    <a:ext uri="{FF2B5EF4-FFF2-40B4-BE49-F238E27FC236}">
                      <a16:creationId xmlns:a16="http://schemas.microsoft.com/office/drawing/2014/main" id="{A2C2785B-06EB-CF41-9C44-8A1A78B5245E}"/>
                    </a:ext>
                  </a:extLst>
                </p:cNvPr>
                <p:cNvCxnSpPr/>
                <p:nvPr/>
              </p:nvCxnSpPr>
              <p:spPr>
                <a:xfrm>
                  <a:off x="2114465" y="1652794"/>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2" name="Straight Connector 191">
                  <a:extLst>
                    <a:ext uri="{FF2B5EF4-FFF2-40B4-BE49-F238E27FC236}">
                      <a16:creationId xmlns:a16="http://schemas.microsoft.com/office/drawing/2014/main" id="{4D6C0F31-5C14-4329-5750-BB1139DCEF63}"/>
                    </a:ext>
                  </a:extLst>
                </p:cNvPr>
                <p:cNvCxnSpPr/>
                <p:nvPr/>
              </p:nvCxnSpPr>
              <p:spPr>
                <a:xfrm>
                  <a:off x="1645920" y="191287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93" name="Straight Connector 192">
                  <a:extLst>
                    <a:ext uri="{FF2B5EF4-FFF2-40B4-BE49-F238E27FC236}">
                      <a16:creationId xmlns:a16="http://schemas.microsoft.com/office/drawing/2014/main" id="{F69EBB57-0DDA-1367-4CD9-144584C5B91F}"/>
                    </a:ext>
                  </a:extLst>
                </p:cNvPr>
                <p:cNvCxnSpPr/>
                <p:nvPr/>
              </p:nvCxnSpPr>
              <p:spPr>
                <a:xfrm>
                  <a:off x="1146049" y="2105912"/>
                  <a:ext cx="0" cy="2758061"/>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cxnSp>
            <p:nvCxnSpPr>
              <p:cNvPr id="185" name="Straight Connector 184">
                <a:extLst>
                  <a:ext uri="{FF2B5EF4-FFF2-40B4-BE49-F238E27FC236}">
                    <a16:creationId xmlns:a16="http://schemas.microsoft.com/office/drawing/2014/main" id="{03A9D1BE-50C5-4D6E-1059-47FBA794C2D0}"/>
                  </a:ext>
                </a:extLst>
              </p:cNvPr>
              <p:cNvCxnSpPr>
                <a:cxnSpLocks/>
              </p:cNvCxnSpPr>
              <p:nvPr/>
            </p:nvCxnSpPr>
            <p:spPr>
              <a:xfrm flipV="1">
                <a:off x="711200" y="335582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6" name="Straight Connector 185">
                <a:extLst>
                  <a:ext uri="{FF2B5EF4-FFF2-40B4-BE49-F238E27FC236}">
                    <a16:creationId xmlns:a16="http://schemas.microsoft.com/office/drawing/2014/main" id="{8E55AC5A-67C2-18D1-7BCA-D3FF817FCDA6}"/>
                  </a:ext>
                </a:extLst>
              </p:cNvPr>
              <p:cNvCxnSpPr>
                <a:cxnSpLocks/>
              </p:cNvCxnSpPr>
              <p:nvPr/>
            </p:nvCxnSpPr>
            <p:spPr>
              <a:xfrm flipV="1">
                <a:off x="670559" y="277981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7" name="Straight Connector 186">
                <a:extLst>
                  <a:ext uri="{FF2B5EF4-FFF2-40B4-BE49-F238E27FC236}">
                    <a16:creationId xmlns:a16="http://schemas.microsoft.com/office/drawing/2014/main" id="{E0454CD0-0F5E-C913-5BBC-DCD21315081C}"/>
                  </a:ext>
                </a:extLst>
              </p:cNvPr>
              <p:cNvCxnSpPr>
                <a:cxnSpLocks/>
              </p:cNvCxnSpPr>
              <p:nvPr/>
            </p:nvCxnSpPr>
            <p:spPr>
              <a:xfrm flipV="1">
                <a:off x="702289" y="2200795"/>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cxnSp>
            <p:nvCxnSpPr>
              <p:cNvPr id="188" name="Straight Connector 187">
                <a:extLst>
                  <a:ext uri="{FF2B5EF4-FFF2-40B4-BE49-F238E27FC236}">
                    <a16:creationId xmlns:a16="http://schemas.microsoft.com/office/drawing/2014/main" id="{C903CD76-C43A-71F8-5559-887F0F7D3496}"/>
                  </a:ext>
                </a:extLst>
              </p:cNvPr>
              <p:cNvCxnSpPr>
                <a:cxnSpLocks/>
              </p:cNvCxnSpPr>
              <p:nvPr/>
            </p:nvCxnSpPr>
            <p:spPr>
              <a:xfrm flipV="1">
                <a:off x="700757" y="1727636"/>
                <a:ext cx="2316480" cy="1187497"/>
              </a:xfrm>
              <a:prstGeom prst="line">
                <a:avLst/>
              </a:prstGeom>
              <a:ln w="28575">
                <a:solidFill>
                  <a:schemeClr val="accent1"/>
                </a:solidFill>
                <a:prstDash val="dash"/>
              </a:ln>
            </p:spPr>
            <p:style>
              <a:lnRef idx="1">
                <a:schemeClr val="accent1"/>
              </a:lnRef>
              <a:fillRef idx="0">
                <a:schemeClr val="accent1"/>
              </a:fillRef>
              <a:effectRef idx="0">
                <a:schemeClr val="accent1"/>
              </a:effectRef>
              <a:fontRef idx="minor">
                <a:schemeClr val="tx1"/>
              </a:fontRef>
            </p:style>
          </p:cxnSp>
        </p:grpSp>
        <p:sp>
          <p:nvSpPr>
            <p:cNvPr id="183" name="TextBox 182">
              <a:extLst>
                <a:ext uri="{FF2B5EF4-FFF2-40B4-BE49-F238E27FC236}">
                  <a16:creationId xmlns:a16="http://schemas.microsoft.com/office/drawing/2014/main" id="{6212C4E7-424C-6FEE-B636-1BF39F1DDAFF}"/>
                </a:ext>
              </a:extLst>
            </p:cNvPr>
            <p:cNvSpPr txBox="1"/>
            <p:nvPr/>
          </p:nvSpPr>
          <p:spPr>
            <a:xfrm>
              <a:off x="2949444" y="1182946"/>
              <a:ext cx="1570366" cy="875199"/>
            </a:xfrm>
            <a:prstGeom prst="rect">
              <a:avLst/>
            </a:prstGeom>
            <a:noFill/>
          </p:spPr>
          <p:txBody>
            <a:bodyPr wrap="square" rtlCol="0">
              <a:spAutoFit/>
            </a:bodyPr>
            <a:lstStyle/>
            <a:p>
              <a:r>
                <a:rPr lang="en-US" sz="2400" b="1" dirty="0">
                  <a:solidFill>
                    <a:schemeClr val="accent5">
                      <a:lumMod val="75000"/>
                    </a:schemeClr>
                  </a:solidFill>
                  <a:latin typeface="Bahnschrift Condensed" panose="020B0502040204020203" pitchFamily="34" charset="0"/>
                </a:rPr>
                <a:t>Ma </a:t>
              </a:r>
              <a:r>
                <a:rPr lang="en-US" sz="2400" b="1" dirty="0" err="1">
                  <a:solidFill>
                    <a:schemeClr val="accent5">
                      <a:lumMod val="75000"/>
                    </a:schemeClr>
                  </a:solidFill>
                  <a:latin typeface="Bahnschrift Condensed" panose="020B0502040204020203" pitchFamily="34" charset="0"/>
                </a:rPr>
                <a:t>trận</a:t>
              </a:r>
              <a:r>
                <a:rPr lang="en-US" sz="2400" b="1" dirty="0">
                  <a:solidFill>
                    <a:schemeClr val="accent5">
                      <a:lumMod val="75000"/>
                    </a:schemeClr>
                  </a:solidFill>
                  <a:latin typeface="Bahnschrift Condensed" panose="020B0502040204020203" pitchFamily="34" charset="0"/>
                </a:rPr>
                <a:t> </a:t>
              </a:r>
            </a:p>
            <a:p>
              <a:r>
                <a:rPr lang="en-US" sz="2400" b="1" dirty="0">
                  <a:solidFill>
                    <a:schemeClr val="accent5">
                      <a:lumMod val="75000"/>
                    </a:schemeClr>
                  </a:solidFill>
                  <a:latin typeface="Bahnschrift Condensed" panose="020B0502040204020203" pitchFamily="34" charset="0"/>
                </a:rPr>
                <a:t>năng lực </a:t>
              </a:r>
            </a:p>
            <a:p>
              <a:r>
                <a:rPr lang="en-US" sz="2400" b="1" dirty="0" err="1">
                  <a:solidFill>
                    <a:schemeClr val="accent5">
                      <a:lumMod val="75000"/>
                    </a:schemeClr>
                  </a:solidFill>
                  <a:latin typeface="Bahnschrift Condensed" panose="020B0502040204020203" pitchFamily="34" charset="0"/>
                </a:rPr>
                <a:t>bài</a:t>
              </a:r>
              <a:r>
                <a:rPr lang="en-US" sz="2400" b="1" dirty="0">
                  <a:solidFill>
                    <a:schemeClr val="accent5">
                      <a:lumMod val="75000"/>
                    </a:schemeClr>
                  </a:solidFill>
                  <a:latin typeface="Bahnschrift Condensed" panose="020B0502040204020203" pitchFamily="34" charset="0"/>
                </a:rPr>
                <a:t> ĐG1</a:t>
              </a:r>
            </a:p>
          </p:txBody>
        </p:sp>
      </p:grpSp>
      <p:grpSp>
        <p:nvGrpSpPr>
          <p:cNvPr id="198" name="Group 197">
            <a:extLst>
              <a:ext uri="{FF2B5EF4-FFF2-40B4-BE49-F238E27FC236}">
                <a16:creationId xmlns:a16="http://schemas.microsoft.com/office/drawing/2014/main" id="{C9D2E980-442E-BFC8-F077-0B79E3BA0B80}"/>
              </a:ext>
            </a:extLst>
          </p:cNvPr>
          <p:cNvGrpSpPr/>
          <p:nvPr/>
        </p:nvGrpSpPr>
        <p:grpSpPr>
          <a:xfrm>
            <a:off x="3375403" y="665906"/>
            <a:ext cx="3318447" cy="4873343"/>
            <a:chOff x="4386069" y="1254633"/>
            <a:chExt cx="2916447" cy="4063972"/>
          </a:xfrm>
        </p:grpSpPr>
        <p:grpSp>
          <p:nvGrpSpPr>
            <p:cNvPr id="199" name="Group 198">
              <a:extLst>
                <a:ext uri="{FF2B5EF4-FFF2-40B4-BE49-F238E27FC236}">
                  <a16:creationId xmlns:a16="http://schemas.microsoft.com/office/drawing/2014/main" id="{2F51491D-8708-5791-D375-C9CF9B7C0C24}"/>
                </a:ext>
              </a:extLst>
            </p:cNvPr>
            <p:cNvGrpSpPr/>
            <p:nvPr/>
          </p:nvGrpSpPr>
          <p:grpSpPr>
            <a:xfrm>
              <a:off x="4386069" y="1366896"/>
              <a:ext cx="1157595" cy="3951709"/>
              <a:chOff x="635652" y="1200590"/>
              <a:chExt cx="2392028" cy="3935301"/>
            </a:xfrm>
          </p:grpSpPr>
          <p:grpSp>
            <p:nvGrpSpPr>
              <p:cNvPr id="201" name="Group 200">
                <a:extLst>
                  <a:ext uri="{FF2B5EF4-FFF2-40B4-BE49-F238E27FC236}">
                    <a16:creationId xmlns:a16="http://schemas.microsoft.com/office/drawing/2014/main" id="{0214824F-20E8-C6F6-E95D-A027CE0F5BA8}"/>
                  </a:ext>
                </a:extLst>
              </p:cNvPr>
              <p:cNvGrpSpPr/>
              <p:nvPr/>
            </p:nvGrpSpPr>
            <p:grpSpPr>
              <a:xfrm>
                <a:off x="635652" y="1200590"/>
                <a:ext cx="2377440" cy="3935301"/>
                <a:chOff x="635652" y="1200590"/>
                <a:chExt cx="2377440" cy="3935301"/>
              </a:xfrm>
            </p:grpSpPr>
            <p:grpSp>
              <p:nvGrpSpPr>
                <p:cNvPr id="206" name="Group 205">
                  <a:extLst>
                    <a:ext uri="{FF2B5EF4-FFF2-40B4-BE49-F238E27FC236}">
                      <a16:creationId xmlns:a16="http://schemas.microsoft.com/office/drawing/2014/main" id="{D762C7B3-358E-DA25-4397-107424DF07F8}"/>
                    </a:ext>
                  </a:extLst>
                </p:cNvPr>
                <p:cNvGrpSpPr/>
                <p:nvPr/>
              </p:nvGrpSpPr>
              <p:grpSpPr>
                <a:xfrm>
                  <a:off x="635652" y="1200590"/>
                  <a:ext cx="2377440" cy="3935301"/>
                  <a:chOff x="635652" y="1352990"/>
                  <a:chExt cx="2377440" cy="3935301"/>
                </a:xfrm>
              </p:grpSpPr>
              <p:cxnSp>
                <p:nvCxnSpPr>
                  <p:cNvPr id="211" name="Straight Connector 210">
                    <a:extLst>
                      <a:ext uri="{FF2B5EF4-FFF2-40B4-BE49-F238E27FC236}">
                        <a16:creationId xmlns:a16="http://schemas.microsoft.com/office/drawing/2014/main" id="{750866C9-A1FA-7082-1101-41DC681DC1D5}"/>
                      </a:ext>
                    </a:extLst>
                  </p:cNvPr>
                  <p:cNvCxnSpPr>
                    <a:cxnSpLocks/>
                  </p:cNvCxnSpPr>
                  <p:nvPr/>
                </p:nvCxnSpPr>
                <p:spPr>
                  <a:xfrm flipV="1">
                    <a:off x="635652" y="1367656"/>
                    <a:ext cx="2377440" cy="1148058"/>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2" name="Straight Connector 211">
                    <a:extLst>
                      <a:ext uri="{FF2B5EF4-FFF2-40B4-BE49-F238E27FC236}">
                        <a16:creationId xmlns:a16="http://schemas.microsoft.com/office/drawing/2014/main" id="{45B13AEA-CC41-B1E0-D7BD-C0ACB94BADEB}"/>
                      </a:ext>
                    </a:extLst>
                  </p:cNvPr>
                  <p:cNvCxnSpPr/>
                  <p:nvPr/>
                </p:nvCxnSpPr>
                <p:spPr>
                  <a:xfrm>
                    <a:off x="690880" y="2517877"/>
                    <a:ext cx="0" cy="2758061"/>
                  </a:xfrm>
                  <a:prstGeom prst="line">
                    <a:avLst/>
                  </a:prstGeom>
                  <a:ln w="76200">
                    <a:solidFill>
                      <a:srgbClr val="92D050"/>
                    </a:solidFill>
                  </a:ln>
                </p:spPr>
                <p:style>
                  <a:lnRef idx="1">
                    <a:schemeClr val="accent1"/>
                  </a:lnRef>
                  <a:fillRef idx="0">
                    <a:schemeClr val="accent1"/>
                  </a:fillRef>
                  <a:effectRef idx="0">
                    <a:schemeClr val="accent1"/>
                  </a:effectRef>
                  <a:fontRef idx="minor">
                    <a:schemeClr val="tx1"/>
                  </a:fontRef>
                </p:style>
              </p:cxnSp>
              <p:cxnSp>
                <p:nvCxnSpPr>
                  <p:cNvPr id="213" name="Straight Connector 212">
                    <a:extLst>
                      <a:ext uri="{FF2B5EF4-FFF2-40B4-BE49-F238E27FC236}">
                        <a16:creationId xmlns:a16="http://schemas.microsoft.com/office/drawing/2014/main" id="{BA42BE4F-47AA-6125-7945-B860986155FE}"/>
                      </a:ext>
                    </a:extLst>
                  </p:cNvPr>
                  <p:cNvCxnSpPr>
                    <a:cxnSpLocks/>
                  </p:cNvCxnSpPr>
                  <p:nvPr/>
                </p:nvCxnSpPr>
                <p:spPr>
                  <a:xfrm flipV="1">
                    <a:off x="680720" y="4100794"/>
                    <a:ext cx="2286000" cy="1187497"/>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14" name="Straight Connector 213">
                    <a:extLst>
                      <a:ext uri="{FF2B5EF4-FFF2-40B4-BE49-F238E27FC236}">
                        <a16:creationId xmlns:a16="http://schemas.microsoft.com/office/drawing/2014/main" id="{156B8CF9-9BAC-AC4F-046F-76E80BC73B33}"/>
                      </a:ext>
                    </a:extLst>
                  </p:cNvPr>
                  <p:cNvCxnSpPr/>
                  <p:nvPr/>
                </p:nvCxnSpPr>
                <p:spPr>
                  <a:xfrm>
                    <a:off x="2987039" y="1352990"/>
                    <a:ext cx="0" cy="2758061"/>
                  </a:xfrm>
                  <a:prstGeom prst="line">
                    <a:avLst/>
                  </a:prstGeom>
                  <a:ln w="76200">
                    <a:solidFill>
                      <a:srgbClr val="92D050"/>
                    </a:solidFill>
                    <a:prstDash val="solid"/>
                  </a:ln>
                </p:spPr>
                <p:style>
                  <a:lnRef idx="1">
                    <a:schemeClr val="accent1"/>
                  </a:lnRef>
                  <a:fillRef idx="0">
                    <a:schemeClr val="accent1"/>
                  </a:fillRef>
                  <a:effectRef idx="0">
                    <a:schemeClr val="accent1"/>
                  </a:effectRef>
                  <a:fontRef idx="minor">
                    <a:schemeClr val="tx1"/>
                  </a:fontRef>
                </p:style>
              </p:cxnSp>
            </p:grpSp>
            <p:cxnSp>
              <p:nvCxnSpPr>
                <p:cNvPr id="207" name="Straight Connector 206">
                  <a:extLst>
                    <a:ext uri="{FF2B5EF4-FFF2-40B4-BE49-F238E27FC236}">
                      <a16:creationId xmlns:a16="http://schemas.microsoft.com/office/drawing/2014/main" id="{8AD87F5F-B908-A7E9-494C-EB0266E770B2}"/>
                    </a:ext>
                  </a:extLst>
                </p:cNvPr>
                <p:cNvCxnSpPr/>
                <p:nvPr/>
              </p:nvCxnSpPr>
              <p:spPr>
                <a:xfrm>
                  <a:off x="2560320" y="1441368"/>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8" name="Straight Connector 207">
                  <a:extLst>
                    <a:ext uri="{FF2B5EF4-FFF2-40B4-BE49-F238E27FC236}">
                      <a16:creationId xmlns:a16="http://schemas.microsoft.com/office/drawing/2014/main" id="{49006DFC-557D-3FC7-1FFD-9A9196BACA53}"/>
                    </a:ext>
                  </a:extLst>
                </p:cNvPr>
                <p:cNvCxnSpPr/>
                <p:nvPr/>
              </p:nvCxnSpPr>
              <p:spPr>
                <a:xfrm>
                  <a:off x="2114466" y="1652794"/>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9" name="Straight Connector 208">
                  <a:extLst>
                    <a:ext uri="{FF2B5EF4-FFF2-40B4-BE49-F238E27FC236}">
                      <a16:creationId xmlns:a16="http://schemas.microsoft.com/office/drawing/2014/main" id="{BCEF4B0F-BA9D-1583-DC5E-BCE94AEC8978}"/>
                    </a:ext>
                  </a:extLst>
                </p:cNvPr>
                <p:cNvCxnSpPr/>
                <p:nvPr/>
              </p:nvCxnSpPr>
              <p:spPr>
                <a:xfrm>
                  <a:off x="1645920" y="191287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10" name="Straight Connector 209">
                  <a:extLst>
                    <a:ext uri="{FF2B5EF4-FFF2-40B4-BE49-F238E27FC236}">
                      <a16:creationId xmlns:a16="http://schemas.microsoft.com/office/drawing/2014/main" id="{8B9A6380-AFF9-B19A-187D-D68D819A7916}"/>
                    </a:ext>
                  </a:extLst>
                </p:cNvPr>
                <p:cNvCxnSpPr/>
                <p:nvPr/>
              </p:nvCxnSpPr>
              <p:spPr>
                <a:xfrm>
                  <a:off x="1168400" y="2105912"/>
                  <a:ext cx="0" cy="2758061"/>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cxnSp>
            <p:nvCxnSpPr>
              <p:cNvPr id="202" name="Straight Connector 201">
                <a:extLst>
                  <a:ext uri="{FF2B5EF4-FFF2-40B4-BE49-F238E27FC236}">
                    <a16:creationId xmlns:a16="http://schemas.microsoft.com/office/drawing/2014/main" id="{76E38E67-9B6A-F239-9CD9-25798C203694}"/>
                  </a:ext>
                </a:extLst>
              </p:cNvPr>
              <p:cNvCxnSpPr>
                <a:cxnSpLocks/>
              </p:cNvCxnSpPr>
              <p:nvPr/>
            </p:nvCxnSpPr>
            <p:spPr>
              <a:xfrm flipV="1">
                <a:off x="711201" y="3386178"/>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3" name="Straight Connector 202">
                <a:extLst>
                  <a:ext uri="{FF2B5EF4-FFF2-40B4-BE49-F238E27FC236}">
                    <a16:creationId xmlns:a16="http://schemas.microsoft.com/office/drawing/2014/main" id="{D4AD9EA7-E786-5BE2-5E57-20073D7C2FEC}"/>
                  </a:ext>
                </a:extLst>
              </p:cNvPr>
              <p:cNvCxnSpPr>
                <a:cxnSpLocks/>
              </p:cNvCxnSpPr>
              <p:nvPr/>
            </p:nvCxnSpPr>
            <p:spPr>
              <a:xfrm flipV="1">
                <a:off x="670559" y="2810170"/>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4" name="Straight Connector 203">
                <a:extLst>
                  <a:ext uri="{FF2B5EF4-FFF2-40B4-BE49-F238E27FC236}">
                    <a16:creationId xmlns:a16="http://schemas.microsoft.com/office/drawing/2014/main" id="{F1EBAF37-B543-076C-E2BF-391BA1810400}"/>
                  </a:ext>
                </a:extLst>
              </p:cNvPr>
              <p:cNvCxnSpPr>
                <a:cxnSpLocks/>
              </p:cNvCxnSpPr>
              <p:nvPr/>
            </p:nvCxnSpPr>
            <p:spPr>
              <a:xfrm flipV="1">
                <a:off x="702289" y="2231149"/>
                <a:ext cx="2316479"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cxnSp>
            <p:nvCxnSpPr>
              <p:cNvPr id="205" name="Straight Connector 204">
                <a:extLst>
                  <a:ext uri="{FF2B5EF4-FFF2-40B4-BE49-F238E27FC236}">
                    <a16:creationId xmlns:a16="http://schemas.microsoft.com/office/drawing/2014/main" id="{DCD8448B-59F1-AFAB-B2F6-F284F2E6C143}"/>
                  </a:ext>
                </a:extLst>
              </p:cNvPr>
              <p:cNvCxnSpPr>
                <a:cxnSpLocks/>
              </p:cNvCxnSpPr>
              <p:nvPr/>
            </p:nvCxnSpPr>
            <p:spPr>
              <a:xfrm flipV="1">
                <a:off x="700757" y="1727636"/>
                <a:ext cx="2316480" cy="1187497"/>
              </a:xfrm>
              <a:prstGeom prst="line">
                <a:avLst/>
              </a:prstGeom>
              <a:ln w="28575">
                <a:solidFill>
                  <a:srgbClr val="92D050"/>
                </a:solidFill>
                <a:prstDash val="dash"/>
              </a:ln>
            </p:spPr>
            <p:style>
              <a:lnRef idx="1">
                <a:schemeClr val="accent1"/>
              </a:lnRef>
              <a:fillRef idx="0">
                <a:schemeClr val="accent1"/>
              </a:fillRef>
              <a:effectRef idx="0">
                <a:schemeClr val="accent1"/>
              </a:effectRef>
              <a:fontRef idx="minor">
                <a:schemeClr val="tx1"/>
              </a:fontRef>
            </p:style>
          </p:cxnSp>
        </p:grpSp>
        <p:sp>
          <p:nvSpPr>
            <p:cNvPr id="200" name="TextBox 199">
              <a:extLst>
                <a:ext uri="{FF2B5EF4-FFF2-40B4-BE49-F238E27FC236}">
                  <a16:creationId xmlns:a16="http://schemas.microsoft.com/office/drawing/2014/main" id="{7B0CDB79-DC58-E628-0ECB-55F9905BEFCF}"/>
                </a:ext>
              </a:extLst>
            </p:cNvPr>
            <p:cNvSpPr txBox="1"/>
            <p:nvPr/>
          </p:nvSpPr>
          <p:spPr>
            <a:xfrm>
              <a:off x="5512746" y="1254633"/>
              <a:ext cx="1789770" cy="854633"/>
            </a:xfrm>
            <a:prstGeom prst="rect">
              <a:avLst/>
            </a:prstGeom>
            <a:noFill/>
          </p:spPr>
          <p:txBody>
            <a:bodyPr wrap="square" rtlCol="0">
              <a:spAutoFit/>
            </a:bodyPr>
            <a:lstStyle/>
            <a:p>
              <a:r>
                <a:rPr lang="en-US" sz="2400" b="1" dirty="0">
                  <a:solidFill>
                    <a:srgbClr val="92D14F"/>
                  </a:solidFill>
                  <a:latin typeface="Bahnschrift Condensed" panose="020B0502040204020203" pitchFamily="34" charset="0"/>
                </a:rPr>
                <a:t>Ma </a:t>
              </a:r>
              <a:r>
                <a:rPr lang="en-US" sz="2400" b="1" dirty="0" err="1">
                  <a:solidFill>
                    <a:srgbClr val="92D14F"/>
                  </a:solidFill>
                  <a:latin typeface="Bahnschrift Condensed" panose="020B0502040204020203" pitchFamily="34" charset="0"/>
                </a:rPr>
                <a:t>trận</a:t>
              </a:r>
              <a:r>
                <a:rPr lang="en-US" sz="2400" b="1" dirty="0">
                  <a:solidFill>
                    <a:srgbClr val="92D14F"/>
                  </a:solidFill>
                  <a:latin typeface="Bahnschrift Condensed" panose="020B0502040204020203" pitchFamily="34" charset="0"/>
                </a:rPr>
                <a:t> </a:t>
              </a:r>
            </a:p>
            <a:p>
              <a:r>
                <a:rPr lang="en-US" sz="2400" b="1" dirty="0">
                  <a:solidFill>
                    <a:srgbClr val="92D14F"/>
                  </a:solidFill>
                  <a:latin typeface="Bahnschrift Condensed" panose="020B0502040204020203" pitchFamily="34" charset="0"/>
                </a:rPr>
                <a:t>năng lực </a:t>
              </a:r>
            </a:p>
            <a:p>
              <a:r>
                <a:rPr lang="en-US" sz="2400" b="1" dirty="0" err="1">
                  <a:solidFill>
                    <a:srgbClr val="92D14F"/>
                  </a:solidFill>
                  <a:latin typeface="Bahnschrift Condensed" panose="020B0502040204020203" pitchFamily="34" charset="0"/>
                </a:rPr>
                <a:t>bài</a:t>
              </a:r>
              <a:r>
                <a:rPr lang="en-US" sz="2400" b="1" dirty="0">
                  <a:solidFill>
                    <a:srgbClr val="92D14F"/>
                  </a:solidFill>
                  <a:latin typeface="Bahnschrift Condensed" panose="020B0502040204020203" pitchFamily="34" charset="0"/>
                </a:rPr>
                <a:t> ĐG2</a:t>
              </a:r>
            </a:p>
          </p:txBody>
        </p:sp>
      </p:grpSp>
      <p:grpSp>
        <p:nvGrpSpPr>
          <p:cNvPr id="215" name="Group 214">
            <a:extLst>
              <a:ext uri="{FF2B5EF4-FFF2-40B4-BE49-F238E27FC236}">
                <a16:creationId xmlns:a16="http://schemas.microsoft.com/office/drawing/2014/main" id="{7BD81FBA-12C1-9FF6-FE6B-98EFE069C55D}"/>
              </a:ext>
            </a:extLst>
          </p:cNvPr>
          <p:cNvGrpSpPr/>
          <p:nvPr/>
        </p:nvGrpSpPr>
        <p:grpSpPr>
          <a:xfrm>
            <a:off x="6850818" y="736685"/>
            <a:ext cx="2673685" cy="4853190"/>
            <a:chOff x="6297325" y="1212382"/>
            <a:chExt cx="2304002" cy="4068552"/>
          </a:xfrm>
        </p:grpSpPr>
        <p:grpSp>
          <p:nvGrpSpPr>
            <p:cNvPr id="216" name="Group 215">
              <a:extLst>
                <a:ext uri="{FF2B5EF4-FFF2-40B4-BE49-F238E27FC236}">
                  <a16:creationId xmlns:a16="http://schemas.microsoft.com/office/drawing/2014/main" id="{B35BC9FF-4BFF-F5DD-2F34-715A384F4E30}"/>
                </a:ext>
              </a:extLst>
            </p:cNvPr>
            <p:cNvGrpSpPr/>
            <p:nvPr/>
          </p:nvGrpSpPr>
          <p:grpSpPr>
            <a:xfrm>
              <a:off x="6297325" y="1329225"/>
              <a:ext cx="1157595" cy="3951709"/>
              <a:chOff x="635652" y="1200590"/>
              <a:chExt cx="2392028" cy="3935301"/>
            </a:xfrm>
          </p:grpSpPr>
          <p:grpSp>
            <p:nvGrpSpPr>
              <p:cNvPr id="218" name="Group 217">
                <a:extLst>
                  <a:ext uri="{FF2B5EF4-FFF2-40B4-BE49-F238E27FC236}">
                    <a16:creationId xmlns:a16="http://schemas.microsoft.com/office/drawing/2014/main" id="{6F4DEC31-2812-05B9-E37C-A73BC2D4220C}"/>
                  </a:ext>
                </a:extLst>
              </p:cNvPr>
              <p:cNvGrpSpPr/>
              <p:nvPr/>
            </p:nvGrpSpPr>
            <p:grpSpPr>
              <a:xfrm>
                <a:off x="635652" y="1200590"/>
                <a:ext cx="2377440" cy="3935301"/>
                <a:chOff x="635652" y="1200590"/>
                <a:chExt cx="2377440" cy="3935301"/>
              </a:xfrm>
            </p:grpSpPr>
            <p:grpSp>
              <p:nvGrpSpPr>
                <p:cNvPr id="223" name="Group 222">
                  <a:extLst>
                    <a:ext uri="{FF2B5EF4-FFF2-40B4-BE49-F238E27FC236}">
                      <a16:creationId xmlns:a16="http://schemas.microsoft.com/office/drawing/2014/main" id="{75ADCEEB-44A8-0581-0235-53A444F4DF65}"/>
                    </a:ext>
                  </a:extLst>
                </p:cNvPr>
                <p:cNvGrpSpPr/>
                <p:nvPr/>
              </p:nvGrpSpPr>
              <p:grpSpPr>
                <a:xfrm>
                  <a:off x="635652" y="1200590"/>
                  <a:ext cx="2377440" cy="3935301"/>
                  <a:chOff x="635652" y="1352990"/>
                  <a:chExt cx="2377440" cy="3935301"/>
                </a:xfrm>
              </p:grpSpPr>
              <p:cxnSp>
                <p:nvCxnSpPr>
                  <p:cNvPr id="228" name="Straight Connector 227">
                    <a:extLst>
                      <a:ext uri="{FF2B5EF4-FFF2-40B4-BE49-F238E27FC236}">
                        <a16:creationId xmlns:a16="http://schemas.microsoft.com/office/drawing/2014/main" id="{C11B7FF0-DCAC-A83E-473D-01B2B7AA6056}"/>
                      </a:ext>
                    </a:extLst>
                  </p:cNvPr>
                  <p:cNvCxnSpPr>
                    <a:cxnSpLocks/>
                  </p:cNvCxnSpPr>
                  <p:nvPr/>
                </p:nvCxnSpPr>
                <p:spPr>
                  <a:xfrm flipV="1">
                    <a:off x="635652" y="1367656"/>
                    <a:ext cx="2377440" cy="1148058"/>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29" name="Straight Connector 228">
                    <a:extLst>
                      <a:ext uri="{FF2B5EF4-FFF2-40B4-BE49-F238E27FC236}">
                        <a16:creationId xmlns:a16="http://schemas.microsoft.com/office/drawing/2014/main" id="{A5C9E267-DF8D-C6FD-E2F7-F84161A20164}"/>
                      </a:ext>
                    </a:extLst>
                  </p:cNvPr>
                  <p:cNvCxnSpPr/>
                  <p:nvPr/>
                </p:nvCxnSpPr>
                <p:spPr>
                  <a:xfrm>
                    <a:off x="690880" y="2517877"/>
                    <a:ext cx="0" cy="2758061"/>
                  </a:xfrm>
                  <a:prstGeom prst="line">
                    <a:avLst/>
                  </a:prstGeom>
                  <a:ln w="76200">
                    <a:solidFill>
                      <a:schemeClr val="accent6"/>
                    </a:solidFill>
                  </a:ln>
                </p:spPr>
                <p:style>
                  <a:lnRef idx="1">
                    <a:schemeClr val="accent1"/>
                  </a:lnRef>
                  <a:fillRef idx="0">
                    <a:schemeClr val="accent1"/>
                  </a:fillRef>
                  <a:effectRef idx="0">
                    <a:schemeClr val="accent1"/>
                  </a:effectRef>
                  <a:fontRef idx="minor">
                    <a:schemeClr val="tx1"/>
                  </a:fontRef>
                </p:style>
              </p:cxnSp>
              <p:cxnSp>
                <p:nvCxnSpPr>
                  <p:cNvPr id="230" name="Straight Connector 229">
                    <a:extLst>
                      <a:ext uri="{FF2B5EF4-FFF2-40B4-BE49-F238E27FC236}">
                        <a16:creationId xmlns:a16="http://schemas.microsoft.com/office/drawing/2014/main" id="{F276A8A2-4916-2575-B20A-8D8DC86CC780}"/>
                      </a:ext>
                    </a:extLst>
                  </p:cNvPr>
                  <p:cNvCxnSpPr>
                    <a:cxnSpLocks/>
                  </p:cNvCxnSpPr>
                  <p:nvPr/>
                </p:nvCxnSpPr>
                <p:spPr>
                  <a:xfrm flipV="1">
                    <a:off x="680720" y="4100794"/>
                    <a:ext cx="2286000" cy="1187497"/>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31" name="Straight Connector 230">
                    <a:extLst>
                      <a:ext uri="{FF2B5EF4-FFF2-40B4-BE49-F238E27FC236}">
                        <a16:creationId xmlns:a16="http://schemas.microsoft.com/office/drawing/2014/main" id="{2C977895-8F82-0629-A89D-E105E8002D5E}"/>
                      </a:ext>
                    </a:extLst>
                  </p:cNvPr>
                  <p:cNvCxnSpPr/>
                  <p:nvPr/>
                </p:nvCxnSpPr>
                <p:spPr>
                  <a:xfrm>
                    <a:off x="2987039" y="1352990"/>
                    <a:ext cx="0" cy="2759128"/>
                  </a:xfrm>
                  <a:prstGeom prst="line">
                    <a:avLst/>
                  </a:prstGeom>
                  <a:ln w="76200">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cxnSp>
              <p:nvCxnSpPr>
                <p:cNvPr id="224" name="Straight Connector 223">
                  <a:extLst>
                    <a:ext uri="{FF2B5EF4-FFF2-40B4-BE49-F238E27FC236}">
                      <a16:creationId xmlns:a16="http://schemas.microsoft.com/office/drawing/2014/main" id="{1204ED42-9D6F-8177-42A9-33B189B4E88F}"/>
                    </a:ext>
                  </a:extLst>
                </p:cNvPr>
                <p:cNvCxnSpPr/>
                <p:nvPr/>
              </p:nvCxnSpPr>
              <p:spPr>
                <a:xfrm>
                  <a:off x="2560320" y="1441368"/>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5" name="Straight Connector 224">
                  <a:extLst>
                    <a:ext uri="{FF2B5EF4-FFF2-40B4-BE49-F238E27FC236}">
                      <a16:creationId xmlns:a16="http://schemas.microsoft.com/office/drawing/2014/main" id="{724F80A9-A982-D0D4-13E4-51584F2A1AEC}"/>
                    </a:ext>
                  </a:extLst>
                </p:cNvPr>
                <p:cNvCxnSpPr/>
                <p:nvPr/>
              </p:nvCxnSpPr>
              <p:spPr>
                <a:xfrm>
                  <a:off x="2114466" y="1652794"/>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6" name="Straight Connector 225">
                  <a:extLst>
                    <a:ext uri="{FF2B5EF4-FFF2-40B4-BE49-F238E27FC236}">
                      <a16:creationId xmlns:a16="http://schemas.microsoft.com/office/drawing/2014/main" id="{56355F20-C482-B546-5A8A-3653805DE384}"/>
                    </a:ext>
                  </a:extLst>
                </p:cNvPr>
                <p:cNvCxnSpPr/>
                <p:nvPr/>
              </p:nvCxnSpPr>
              <p:spPr>
                <a:xfrm>
                  <a:off x="1645920" y="191287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7" name="Straight Connector 226">
                  <a:extLst>
                    <a:ext uri="{FF2B5EF4-FFF2-40B4-BE49-F238E27FC236}">
                      <a16:creationId xmlns:a16="http://schemas.microsoft.com/office/drawing/2014/main" id="{A7BB5787-47F0-7BBD-373B-AF02C73EC06E}"/>
                    </a:ext>
                  </a:extLst>
                </p:cNvPr>
                <p:cNvCxnSpPr/>
                <p:nvPr/>
              </p:nvCxnSpPr>
              <p:spPr>
                <a:xfrm>
                  <a:off x="1168400" y="2105912"/>
                  <a:ext cx="0" cy="2758061"/>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cxnSp>
            <p:nvCxnSpPr>
              <p:cNvPr id="219" name="Straight Connector 218">
                <a:extLst>
                  <a:ext uri="{FF2B5EF4-FFF2-40B4-BE49-F238E27FC236}">
                    <a16:creationId xmlns:a16="http://schemas.microsoft.com/office/drawing/2014/main" id="{A30EF855-8006-D745-97CE-95BEF4F3A36B}"/>
                  </a:ext>
                </a:extLst>
              </p:cNvPr>
              <p:cNvCxnSpPr>
                <a:cxnSpLocks/>
              </p:cNvCxnSpPr>
              <p:nvPr/>
            </p:nvCxnSpPr>
            <p:spPr>
              <a:xfrm flipV="1">
                <a:off x="711201" y="3392502"/>
                <a:ext cx="2316479"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0" name="Straight Connector 219">
                <a:extLst>
                  <a:ext uri="{FF2B5EF4-FFF2-40B4-BE49-F238E27FC236}">
                    <a16:creationId xmlns:a16="http://schemas.microsoft.com/office/drawing/2014/main" id="{65FDCFC9-E21E-24C4-5188-72373FE2092C}"/>
                  </a:ext>
                </a:extLst>
              </p:cNvPr>
              <p:cNvCxnSpPr>
                <a:cxnSpLocks/>
              </p:cNvCxnSpPr>
              <p:nvPr/>
            </p:nvCxnSpPr>
            <p:spPr>
              <a:xfrm flipV="1">
                <a:off x="670559" y="277981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1" name="Straight Connector 220">
                <a:extLst>
                  <a:ext uri="{FF2B5EF4-FFF2-40B4-BE49-F238E27FC236}">
                    <a16:creationId xmlns:a16="http://schemas.microsoft.com/office/drawing/2014/main" id="{B359F735-C3DE-A99C-AAF7-83AC4A4152CC}"/>
                  </a:ext>
                </a:extLst>
              </p:cNvPr>
              <p:cNvCxnSpPr>
                <a:cxnSpLocks/>
              </p:cNvCxnSpPr>
              <p:nvPr/>
            </p:nvCxnSpPr>
            <p:spPr>
              <a:xfrm flipV="1">
                <a:off x="702289" y="2200795"/>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cxnSp>
            <p:nvCxnSpPr>
              <p:cNvPr id="222" name="Straight Connector 221">
                <a:extLst>
                  <a:ext uri="{FF2B5EF4-FFF2-40B4-BE49-F238E27FC236}">
                    <a16:creationId xmlns:a16="http://schemas.microsoft.com/office/drawing/2014/main" id="{84267192-0DEE-7FEE-B292-6CBE12FA5258}"/>
                  </a:ext>
                </a:extLst>
              </p:cNvPr>
              <p:cNvCxnSpPr>
                <a:cxnSpLocks/>
              </p:cNvCxnSpPr>
              <p:nvPr/>
            </p:nvCxnSpPr>
            <p:spPr>
              <a:xfrm flipV="1">
                <a:off x="700757" y="1727636"/>
                <a:ext cx="2316480" cy="1187497"/>
              </a:xfrm>
              <a:prstGeom prst="line">
                <a:avLst/>
              </a:prstGeom>
              <a:ln w="28575">
                <a:solidFill>
                  <a:schemeClr val="accent6"/>
                </a:solidFill>
                <a:prstDash val="dash"/>
              </a:ln>
            </p:spPr>
            <p:style>
              <a:lnRef idx="1">
                <a:schemeClr val="accent1"/>
              </a:lnRef>
              <a:fillRef idx="0">
                <a:schemeClr val="accent1"/>
              </a:fillRef>
              <a:effectRef idx="0">
                <a:schemeClr val="accent1"/>
              </a:effectRef>
              <a:fontRef idx="minor">
                <a:schemeClr val="tx1"/>
              </a:fontRef>
            </p:style>
          </p:cxnSp>
        </p:grpSp>
        <p:sp>
          <p:nvSpPr>
            <p:cNvPr id="217" name="TextBox 216">
              <a:extLst>
                <a:ext uri="{FF2B5EF4-FFF2-40B4-BE49-F238E27FC236}">
                  <a16:creationId xmlns:a16="http://schemas.microsoft.com/office/drawing/2014/main" id="{332BE2CE-616D-D8ED-47DF-3DC5E77AAD5D}"/>
                </a:ext>
              </a:extLst>
            </p:cNvPr>
            <p:cNvSpPr txBox="1"/>
            <p:nvPr/>
          </p:nvSpPr>
          <p:spPr>
            <a:xfrm>
              <a:off x="7433380" y="1212382"/>
              <a:ext cx="1167947" cy="1006266"/>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Ma </a:t>
              </a:r>
              <a:r>
                <a:rPr lang="en-US" sz="2400" b="1" dirty="0" err="1">
                  <a:solidFill>
                    <a:srgbClr val="F79646"/>
                  </a:solidFill>
                  <a:latin typeface="Bahnschrift Condensed" panose="020B0502040204020203" pitchFamily="34" charset="0"/>
                </a:rPr>
                <a:t>trận</a:t>
              </a:r>
              <a:r>
                <a:rPr lang="en-US" sz="2400" b="1" dirty="0">
                  <a:solidFill>
                    <a:srgbClr val="F79646"/>
                  </a:solidFill>
                  <a:latin typeface="Bahnschrift Condensed" panose="020B0502040204020203" pitchFamily="34" charset="0"/>
                </a:rPr>
                <a:t> năng lực</a:t>
              </a:r>
            </a:p>
            <a:p>
              <a:r>
                <a:rPr lang="en-US" sz="2400" b="1" dirty="0" err="1">
                  <a:solidFill>
                    <a:srgbClr val="F79646"/>
                  </a:solidFill>
                  <a:latin typeface="Bahnschrift Condensed" panose="020B0502040204020203" pitchFamily="34" charset="0"/>
                </a:rPr>
                <a:t>bài</a:t>
              </a:r>
              <a:r>
                <a:rPr lang="en-US" sz="2400" b="1" dirty="0">
                  <a:solidFill>
                    <a:srgbClr val="F79646"/>
                  </a:solidFill>
                  <a:latin typeface="Bahnschrift Condensed" panose="020B0502040204020203" pitchFamily="34" charset="0"/>
                </a:rPr>
                <a:t> ĐG4</a:t>
              </a:r>
            </a:p>
          </p:txBody>
        </p:sp>
      </p:grpSp>
      <p:grpSp>
        <p:nvGrpSpPr>
          <p:cNvPr id="232" name="Group 231">
            <a:extLst>
              <a:ext uri="{FF2B5EF4-FFF2-40B4-BE49-F238E27FC236}">
                <a16:creationId xmlns:a16="http://schemas.microsoft.com/office/drawing/2014/main" id="{C2C752EF-4DE1-4408-43D1-2F11976E67A2}"/>
              </a:ext>
            </a:extLst>
          </p:cNvPr>
          <p:cNvGrpSpPr/>
          <p:nvPr/>
        </p:nvGrpSpPr>
        <p:grpSpPr>
          <a:xfrm>
            <a:off x="227515" y="1690532"/>
            <a:ext cx="3766518" cy="2782442"/>
            <a:chOff x="1122311" y="-356627"/>
            <a:chExt cx="6323912" cy="2435076"/>
          </a:xfrm>
        </p:grpSpPr>
        <p:sp>
          <p:nvSpPr>
            <p:cNvPr id="233" name="TextBox 232">
              <a:extLst>
                <a:ext uri="{FF2B5EF4-FFF2-40B4-BE49-F238E27FC236}">
                  <a16:creationId xmlns:a16="http://schemas.microsoft.com/office/drawing/2014/main" id="{5E50D1C2-D341-00A3-E1BD-7A0390C12F84}"/>
                </a:ext>
              </a:extLst>
            </p:cNvPr>
            <p:cNvSpPr txBox="1"/>
            <p:nvPr/>
          </p:nvSpPr>
          <p:spPr>
            <a:xfrm>
              <a:off x="1122311" y="1674422"/>
              <a:ext cx="2139894" cy="404027"/>
            </a:xfrm>
            <a:prstGeom prst="rect">
              <a:avLst/>
            </a:prstGeom>
            <a:noFill/>
          </p:spPr>
          <p:txBody>
            <a:bodyPr wrap="square" rtlCol="0">
              <a:spAutoFit/>
            </a:bodyPr>
            <a:lstStyle/>
            <a:p>
              <a:r>
                <a:rPr lang="en-US" sz="2400" b="1" dirty="0">
                  <a:solidFill>
                    <a:schemeClr val="accent4"/>
                  </a:solidFill>
                  <a:latin typeface="Bahnschrift Condensed" panose="020B0502040204020203" pitchFamily="34" charset="0"/>
                </a:rPr>
                <a:t>CLO.4.2.1.1</a:t>
              </a:r>
            </a:p>
          </p:txBody>
        </p:sp>
        <p:sp>
          <p:nvSpPr>
            <p:cNvPr id="237" name="Star: 6 Points 399">
              <a:extLst>
                <a:ext uri="{FF2B5EF4-FFF2-40B4-BE49-F238E27FC236}">
                  <a16:creationId xmlns:a16="http://schemas.microsoft.com/office/drawing/2014/main" id="{6199EBCC-6562-9848-B4B8-1DB13B9F9F1F}"/>
                </a:ext>
              </a:extLst>
            </p:cNvPr>
            <p:cNvSpPr/>
            <p:nvPr/>
          </p:nvSpPr>
          <p:spPr>
            <a:xfrm>
              <a:off x="7286530" y="-356627"/>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grpSp>
      <p:grpSp>
        <p:nvGrpSpPr>
          <p:cNvPr id="242" name="Group 241">
            <a:extLst>
              <a:ext uri="{FF2B5EF4-FFF2-40B4-BE49-F238E27FC236}">
                <a16:creationId xmlns:a16="http://schemas.microsoft.com/office/drawing/2014/main" id="{A6C5C984-B10B-5983-F66B-58C289532708}"/>
              </a:ext>
            </a:extLst>
          </p:cNvPr>
          <p:cNvGrpSpPr/>
          <p:nvPr/>
        </p:nvGrpSpPr>
        <p:grpSpPr>
          <a:xfrm>
            <a:off x="123704" y="4769126"/>
            <a:ext cx="1449896" cy="465730"/>
            <a:chOff x="1521667" y="4506529"/>
            <a:chExt cx="2141717" cy="465730"/>
          </a:xfrm>
          <a:solidFill>
            <a:schemeClr val="bg1"/>
          </a:solidFill>
        </p:grpSpPr>
        <p:sp>
          <p:nvSpPr>
            <p:cNvPr id="244" name="TextBox 243">
              <a:extLst>
                <a:ext uri="{FF2B5EF4-FFF2-40B4-BE49-F238E27FC236}">
                  <a16:creationId xmlns:a16="http://schemas.microsoft.com/office/drawing/2014/main" id="{4F56AFAA-422B-89F4-34C6-579F69AD36B4}"/>
                </a:ext>
              </a:extLst>
            </p:cNvPr>
            <p:cNvSpPr txBox="1"/>
            <p:nvPr/>
          </p:nvSpPr>
          <p:spPr>
            <a:xfrm>
              <a:off x="1616540" y="4506529"/>
              <a:ext cx="2046844" cy="446276"/>
            </a:xfrm>
            <a:prstGeom prst="rect">
              <a:avLst/>
            </a:prstGeom>
            <a:noFill/>
          </p:spPr>
          <p:txBody>
            <a:bodyPr wrap="square" rtlCol="0">
              <a:spAutoFit/>
            </a:bodyPr>
            <a:lstStyle/>
            <a:p>
              <a:r>
                <a:rPr lang="en-US" sz="2300" b="1" dirty="0">
                  <a:solidFill>
                    <a:schemeClr val="accent4"/>
                  </a:solidFill>
                  <a:latin typeface="Bahnschrift Condensed" panose="020B0502040204020203" pitchFamily="34" charset="0"/>
                </a:rPr>
                <a:t>CLO 4.2.2.1</a:t>
              </a:r>
            </a:p>
          </p:txBody>
        </p:sp>
        <p:cxnSp>
          <p:nvCxnSpPr>
            <p:cNvPr id="245" name="Straight Connector 244">
              <a:extLst>
                <a:ext uri="{FF2B5EF4-FFF2-40B4-BE49-F238E27FC236}">
                  <a16:creationId xmlns:a16="http://schemas.microsoft.com/office/drawing/2014/main" id="{AE48D0AB-F100-141F-A072-F29BA4F79427}"/>
                </a:ext>
              </a:extLst>
            </p:cNvPr>
            <p:cNvCxnSpPr>
              <a:cxnSpLocks/>
            </p:cNvCxnSpPr>
            <p:nvPr/>
          </p:nvCxnSpPr>
          <p:spPr>
            <a:xfrm>
              <a:off x="1521667" y="4966826"/>
              <a:ext cx="1895358" cy="5433"/>
            </a:xfrm>
            <a:prstGeom prst="line">
              <a:avLst/>
            </a:prstGeom>
            <a:grpFill/>
            <a:ln w="5715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grpSp>
      <p:cxnSp>
        <p:nvCxnSpPr>
          <p:cNvPr id="263" name="Straight Connector 262">
            <a:extLst>
              <a:ext uri="{FF2B5EF4-FFF2-40B4-BE49-F238E27FC236}">
                <a16:creationId xmlns:a16="http://schemas.microsoft.com/office/drawing/2014/main" id="{0DED80C9-FAF8-509A-C21E-4C3B906D4714}"/>
              </a:ext>
            </a:extLst>
          </p:cNvPr>
          <p:cNvCxnSpPr>
            <a:cxnSpLocks/>
          </p:cNvCxnSpPr>
          <p:nvPr/>
        </p:nvCxnSpPr>
        <p:spPr>
          <a:xfrm flipV="1">
            <a:off x="2126324" y="1794837"/>
            <a:ext cx="1394965" cy="20709"/>
          </a:xfrm>
          <a:prstGeom prst="line">
            <a:avLst/>
          </a:prstGeom>
          <a:ln w="57150">
            <a:solidFill>
              <a:srgbClr val="92D050"/>
            </a:solidFill>
            <a:prstDash val="solid"/>
          </a:ln>
        </p:spPr>
        <p:style>
          <a:lnRef idx="1">
            <a:schemeClr val="accent1"/>
          </a:lnRef>
          <a:fillRef idx="0">
            <a:schemeClr val="accent1"/>
          </a:fillRef>
          <a:effectRef idx="0">
            <a:schemeClr val="accent1"/>
          </a:effectRef>
          <a:fontRef idx="minor">
            <a:schemeClr val="tx1"/>
          </a:fontRef>
        </p:style>
      </p:cxnSp>
      <p:cxnSp>
        <p:nvCxnSpPr>
          <p:cNvPr id="268" name="Straight Connector 267">
            <a:extLst>
              <a:ext uri="{FF2B5EF4-FFF2-40B4-BE49-F238E27FC236}">
                <a16:creationId xmlns:a16="http://schemas.microsoft.com/office/drawing/2014/main" id="{CC6A300C-5B01-0DC3-BC62-D529E0188645}"/>
              </a:ext>
            </a:extLst>
          </p:cNvPr>
          <p:cNvCxnSpPr/>
          <p:nvPr/>
        </p:nvCxnSpPr>
        <p:spPr>
          <a:xfrm flipV="1">
            <a:off x="2042774" y="1819547"/>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69" name="Straight Connector 268">
            <a:extLst>
              <a:ext uri="{FF2B5EF4-FFF2-40B4-BE49-F238E27FC236}">
                <a16:creationId xmlns:a16="http://schemas.microsoft.com/office/drawing/2014/main" id="{664E7590-64DF-5DAA-FBF8-4835187310A3}"/>
              </a:ext>
            </a:extLst>
          </p:cNvPr>
          <p:cNvCxnSpPr>
            <a:cxnSpLocks/>
          </p:cNvCxnSpPr>
          <p:nvPr/>
        </p:nvCxnSpPr>
        <p:spPr>
          <a:xfrm>
            <a:off x="1562131" y="3025004"/>
            <a:ext cx="705211" cy="15259"/>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73" name="Straight Connector 272">
            <a:extLst>
              <a:ext uri="{FF2B5EF4-FFF2-40B4-BE49-F238E27FC236}">
                <a16:creationId xmlns:a16="http://schemas.microsoft.com/office/drawing/2014/main" id="{68CDF933-45B5-2B6F-F00C-ECED3E19ACF3}"/>
              </a:ext>
            </a:extLst>
          </p:cNvPr>
          <p:cNvCxnSpPr>
            <a:cxnSpLocks/>
          </p:cNvCxnSpPr>
          <p:nvPr/>
        </p:nvCxnSpPr>
        <p:spPr>
          <a:xfrm>
            <a:off x="1852371" y="3031017"/>
            <a:ext cx="1524435" cy="7937"/>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grpSp>
        <p:nvGrpSpPr>
          <p:cNvPr id="278" name="Group 277">
            <a:extLst>
              <a:ext uri="{FF2B5EF4-FFF2-40B4-BE49-F238E27FC236}">
                <a16:creationId xmlns:a16="http://schemas.microsoft.com/office/drawing/2014/main" id="{CDC317F6-1E0C-6A42-42E2-2921F61C008A}"/>
              </a:ext>
            </a:extLst>
          </p:cNvPr>
          <p:cNvGrpSpPr/>
          <p:nvPr/>
        </p:nvGrpSpPr>
        <p:grpSpPr>
          <a:xfrm>
            <a:off x="123764" y="3543226"/>
            <a:ext cx="7163928" cy="613118"/>
            <a:chOff x="466985" y="3174603"/>
            <a:chExt cx="5956340" cy="613118"/>
          </a:xfrm>
          <a:solidFill>
            <a:schemeClr val="bg1"/>
          </a:solidFill>
        </p:grpSpPr>
        <p:grpSp>
          <p:nvGrpSpPr>
            <p:cNvPr id="279" name="Group 278">
              <a:extLst>
                <a:ext uri="{FF2B5EF4-FFF2-40B4-BE49-F238E27FC236}">
                  <a16:creationId xmlns:a16="http://schemas.microsoft.com/office/drawing/2014/main" id="{60C6D9B0-71EA-1723-4D07-4BE866B48CDE}"/>
                </a:ext>
              </a:extLst>
            </p:cNvPr>
            <p:cNvGrpSpPr/>
            <p:nvPr/>
          </p:nvGrpSpPr>
          <p:grpSpPr>
            <a:xfrm>
              <a:off x="466985" y="3174603"/>
              <a:ext cx="5381265" cy="468911"/>
              <a:chOff x="972782" y="3070326"/>
              <a:chExt cx="5381265" cy="468911"/>
            </a:xfrm>
            <a:grpFill/>
          </p:grpSpPr>
          <p:sp>
            <p:nvSpPr>
              <p:cNvPr id="281" name="TextBox 280">
                <a:extLst>
                  <a:ext uri="{FF2B5EF4-FFF2-40B4-BE49-F238E27FC236}">
                    <a16:creationId xmlns:a16="http://schemas.microsoft.com/office/drawing/2014/main" id="{259608CA-7D1F-F440-4BA0-0A1DA2397ABB}"/>
                  </a:ext>
                </a:extLst>
              </p:cNvPr>
              <p:cNvSpPr txBox="1"/>
              <p:nvPr/>
            </p:nvSpPr>
            <p:spPr>
              <a:xfrm>
                <a:off x="1021540" y="3070326"/>
                <a:ext cx="1200366"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CLO.3.1.2.1</a:t>
                </a:r>
              </a:p>
            </p:txBody>
          </p:sp>
          <p:grpSp>
            <p:nvGrpSpPr>
              <p:cNvPr id="282" name="Group 281">
                <a:extLst>
                  <a:ext uri="{FF2B5EF4-FFF2-40B4-BE49-F238E27FC236}">
                    <a16:creationId xmlns:a16="http://schemas.microsoft.com/office/drawing/2014/main" id="{D227C381-9419-6A1A-D75F-6907BE87A77A}"/>
                  </a:ext>
                </a:extLst>
              </p:cNvPr>
              <p:cNvGrpSpPr/>
              <p:nvPr/>
            </p:nvGrpSpPr>
            <p:grpSpPr>
              <a:xfrm>
                <a:off x="972782" y="3518870"/>
                <a:ext cx="5381265" cy="20367"/>
                <a:chOff x="972782" y="3518870"/>
                <a:chExt cx="5381265" cy="20367"/>
              </a:xfrm>
              <a:grpFill/>
            </p:grpSpPr>
            <p:cxnSp>
              <p:nvCxnSpPr>
                <p:cNvPr id="283" name="Straight Connector 282">
                  <a:extLst>
                    <a:ext uri="{FF2B5EF4-FFF2-40B4-BE49-F238E27FC236}">
                      <a16:creationId xmlns:a16="http://schemas.microsoft.com/office/drawing/2014/main" id="{8D38ECF6-3194-B6A2-91EE-48B019A29F1E}"/>
                    </a:ext>
                  </a:extLst>
                </p:cNvPr>
                <p:cNvCxnSpPr/>
                <p:nvPr/>
              </p:nvCxnSpPr>
              <p:spPr>
                <a:xfrm flipV="1">
                  <a:off x="6079727" y="3532010"/>
                  <a:ext cx="27432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4" name="Straight Connector 283">
                  <a:extLst>
                    <a:ext uri="{FF2B5EF4-FFF2-40B4-BE49-F238E27FC236}">
                      <a16:creationId xmlns:a16="http://schemas.microsoft.com/office/drawing/2014/main" id="{1F6E9F3E-FA09-F45D-660C-D622F4F27BFE}"/>
                    </a:ext>
                  </a:extLst>
                </p:cNvPr>
                <p:cNvCxnSpPr>
                  <a:cxnSpLocks/>
                </p:cNvCxnSpPr>
                <p:nvPr/>
              </p:nvCxnSpPr>
              <p:spPr>
                <a:xfrm flipV="1">
                  <a:off x="972782" y="3518870"/>
                  <a:ext cx="1126921" cy="3715"/>
                </a:xfrm>
                <a:prstGeom prst="line">
                  <a:avLst/>
                </a:prstGeom>
                <a:grp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5" name="Straight Connector 284">
                  <a:extLst>
                    <a:ext uri="{FF2B5EF4-FFF2-40B4-BE49-F238E27FC236}">
                      <a16:creationId xmlns:a16="http://schemas.microsoft.com/office/drawing/2014/main" id="{E81733FA-9CD8-A227-8901-05EC0E5B345C}"/>
                    </a:ext>
                  </a:extLst>
                </p:cNvPr>
                <p:cNvCxnSpPr>
                  <a:cxnSpLocks/>
                </p:cNvCxnSpPr>
                <p:nvPr/>
              </p:nvCxnSpPr>
              <p:spPr>
                <a:xfrm flipV="1">
                  <a:off x="2156298" y="3529289"/>
                  <a:ext cx="705998" cy="9948"/>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grpSp>
        <p:sp>
          <p:nvSpPr>
            <p:cNvPr id="280" name="Star: 6 Points 402">
              <a:extLst>
                <a:ext uri="{FF2B5EF4-FFF2-40B4-BE49-F238E27FC236}">
                  <a16:creationId xmlns:a16="http://schemas.microsoft.com/office/drawing/2014/main" id="{5F1E2C62-0CD1-153A-CE69-1278DB295C6A}"/>
                </a:ext>
              </a:extLst>
            </p:cNvPr>
            <p:cNvSpPr/>
            <p:nvPr/>
          </p:nvSpPr>
          <p:spPr>
            <a:xfrm>
              <a:off x="6263632" y="3532557"/>
              <a:ext cx="159693"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cxnSp>
        <p:nvCxnSpPr>
          <p:cNvPr id="286" name="Straight Connector 285">
            <a:extLst>
              <a:ext uri="{FF2B5EF4-FFF2-40B4-BE49-F238E27FC236}">
                <a16:creationId xmlns:a16="http://schemas.microsoft.com/office/drawing/2014/main" id="{8558F3B9-BEB6-6CDA-3061-D6F93932CCF4}"/>
              </a:ext>
            </a:extLst>
          </p:cNvPr>
          <p:cNvCxnSpPr>
            <a:cxnSpLocks/>
          </p:cNvCxnSpPr>
          <p:nvPr/>
        </p:nvCxnSpPr>
        <p:spPr>
          <a:xfrm>
            <a:off x="1693169" y="3996331"/>
            <a:ext cx="1678631" cy="8302"/>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287" name="Straight Connector 286">
            <a:extLst>
              <a:ext uri="{FF2B5EF4-FFF2-40B4-BE49-F238E27FC236}">
                <a16:creationId xmlns:a16="http://schemas.microsoft.com/office/drawing/2014/main" id="{787DC4A0-199B-A456-8334-0BFE7BE5AEB8}"/>
              </a:ext>
            </a:extLst>
          </p:cNvPr>
          <p:cNvCxnSpPr/>
          <p:nvPr/>
        </p:nvCxnSpPr>
        <p:spPr>
          <a:xfrm flipV="1">
            <a:off x="3455857" y="4005166"/>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88" name="Straight Connector 287">
            <a:extLst>
              <a:ext uri="{FF2B5EF4-FFF2-40B4-BE49-F238E27FC236}">
                <a16:creationId xmlns:a16="http://schemas.microsoft.com/office/drawing/2014/main" id="{86582E14-0B24-3004-4A6F-D27D68CFEE9C}"/>
              </a:ext>
            </a:extLst>
          </p:cNvPr>
          <p:cNvCxnSpPr>
            <a:cxnSpLocks/>
          </p:cNvCxnSpPr>
          <p:nvPr/>
        </p:nvCxnSpPr>
        <p:spPr>
          <a:xfrm flipV="1">
            <a:off x="3658462" y="3990329"/>
            <a:ext cx="1463262" cy="10646"/>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89" name="Straight Connector 288">
            <a:extLst>
              <a:ext uri="{FF2B5EF4-FFF2-40B4-BE49-F238E27FC236}">
                <a16:creationId xmlns:a16="http://schemas.microsoft.com/office/drawing/2014/main" id="{93C8E5B9-6B2D-FC58-9666-33C0280729F5}"/>
              </a:ext>
            </a:extLst>
          </p:cNvPr>
          <p:cNvCxnSpPr>
            <a:cxnSpLocks/>
          </p:cNvCxnSpPr>
          <p:nvPr/>
        </p:nvCxnSpPr>
        <p:spPr>
          <a:xfrm>
            <a:off x="5181920" y="3053541"/>
            <a:ext cx="522215" cy="2503"/>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290" name="Straight Connector 289">
            <a:extLst>
              <a:ext uri="{FF2B5EF4-FFF2-40B4-BE49-F238E27FC236}">
                <a16:creationId xmlns:a16="http://schemas.microsoft.com/office/drawing/2014/main" id="{F68D9A86-A73E-592F-AD80-698E11F41A56}"/>
              </a:ext>
            </a:extLst>
          </p:cNvPr>
          <p:cNvCxnSpPr>
            <a:cxnSpLocks/>
          </p:cNvCxnSpPr>
          <p:nvPr/>
        </p:nvCxnSpPr>
        <p:spPr>
          <a:xfrm>
            <a:off x="3609724" y="3056883"/>
            <a:ext cx="1515218" cy="0"/>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292" name="TextBox 291">
            <a:extLst>
              <a:ext uri="{FF2B5EF4-FFF2-40B4-BE49-F238E27FC236}">
                <a16:creationId xmlns:a16="http://schemas.microsoft.com/office/drawing/2014/main" id="{278D75C4-BF1C-16AD-A644-392F969C408D}"/>
              </a:ext>
            </a:extLst>
          </p:cNvPr>
          <p:cNvSpPr txBox="1"/>
          <p:nvPr/>
        </p:nvSpPr>
        <p:spPr>
          <a:xfrm>
            <a:off x="131615" y="1365572"/>
            <a:ext cx="1443727" cy="461665"/>
          </a:xfrm>
          <a:prstGeom prst="rect">
            <a:avLst/>
          </a:prstGeom>
          <a:noFill/>
          <a:ln>
            <a:noFill/>
          </a:ln>
        </p:spPr>
        <p:txBody>
          <a:bodyPr wrap="square" rtlCol="0">
            <a:spAutoFit/>
          </a:bodyPr>
          <a:lstStyle/>
          <a:p>
            <a:r>
              <a:rPr lang="en-US" sz="2400" b="1" dirty="0">
                <a:solidFill>
                  <a:srgbClr val="92D050"/>
                </a:solidFill>
                <a:latin typeface="Bahnschrift Condensed" panose="020B0502040204020203" pitchFamily="34" charset="0"/>
              </a:rPr>
              <a:t>CLO.1.2.1.2</a:t>
            </a:r>
          </a:p>
        </p:txBody>
      </p:sp>
      <p:cxnSp>
        <p:nvCxnSpPr>
          <p:cNvPr id="293" name="Straight Connector 292">
            <a:extLst>
              <a:ext uri="{FF2B5EF4-FFF2-40B4-BE49-F238E27FC236}">
                <a16:creationId xmlns:a16="http://schemas.microsoft.com/office/drawing/2014/main" id="{6802BB0D-C28B-DA55-BD7E-5D9FEF56FCF0}"/>
              </a:ext>
            </a:extLst>
          </p:cNvPr>
          <p:cNvCxnSpPr>
            <a:cxnSpLocks/>
          </p:cNvCxnSpPr>
          <p:nvPr/>
        </p:nvCxnSpPr>
        <p:spPr>
          <a:xfrm>
            <a:off x="77035" y="1785319"/>
            <a:ext cx="1888380" cy="12923"/>
          </a:xfrm>
          <a:prstGeom prst="line">
            <a:avLst/>
          </a:prstGeom>
          <a:ln w="57150">
            <a:solidFill>
              <a:srgbClr val="92D14F"/>
            </a:solidFill>
            <a:prstDash val="solid"/>
          </a:ln>
        </p:spPr>
        <p:style>
          <a:lnRef idx="1">
            <a:schemeClr val="accent1"/>
          </a:lnRef>
          <a:fillRef idx="0">
            <a:schemeClr val="accent1"/>
          </a:fillRef>
          <a:effectRef idx="0">
            <a:schemeClr val="accent1"/>
          </a:effectRef>
          <a:fontRef idx="minor">
            <a:schemeClr val="tx1"/>
          </a:fontRef>
        </p:style>
      </p:cxnSp>
      <p:cxnSp>
        <p:nvCxnSpPr>
          <p:cNvPr id="294" name="Straight Connector 293">
            <a:extLst>
              <a:ext uri="{FF2B5EF4-FFF2-40B4-BE49-F238E27FC236}">
                <a16:creationId xmlns:a16="http://schemas.microsoft.com/office/drawing/2014/main" id="{ED0E1127-800D-D868-2BCF-D2B7D2745CCB}"/>
              </a:ext>
            </a:extLst>
          </p:cNvPr>
          <p:cNvCxnSpPr>
            <a:cxnSpLocks/>
          </p:cNvCxnSpPr>
          <p:nvPr/>
        </p:nvCxnSpPr>
        <p:spPr>
          <a:xfrm flipV="1">
            <a:off x="3328038" y="1805191"/>
            <a:ext cx="549892" cy="0"/>
          </a:xfrm>
          <a:prstGeom prst="line">
            <a:avLst/>
          </a:prstGeom>
          <a:ln w="57150">
            <a:solidFill>
              <a:srgbClr val="92D050"/>
            </a:solidFill>
            <a:prstDash val="sysDot"/>
          </a:ln>
        </p:spPr>
        <p:style>
          <a:lnRef idx="1">
            <a:schemeClr val="accent1"/>
          </a:lnRef>
          <a:fillRef idx="0">
            <a:schemeClr val="accent1"/>
          </a:fillRef>
          <a:effectRef idx="0">
            <a:schemeClr val="accent1"/>
          </a:effectRef>
          <a:fontRef idx="minor">
            <a:schemeClr val="tx1"/>
          </a:fontRef>
        </p:style>
      </p:cxnSp>
      <p:cxnSp>
        <p:nvCxnSpPr>
          <p:cNvPr id="296" name="Straight Connector 295">
            <a:extLst>
              <a:ext uri="{FF2B5EF4-FFF2-40B4-BE49-F238E27FC236}">
                <a16:creationId xmlns:a16="http://schemas.microsoft.com/office/drawing/2014/main" id="{79CB2CF7-8709-6D89-DB85-B7CFF3C8F21C}"/>
              </a:ext>
            </a:extLst>
          </p:cNvPr>
          <p:cNvCxnSpPr>
            <a:cxnSpLocks/>
          </p:cNvCxnSpPr>
          <p:nvPr/>
        </p:nvCxnSpPr>
        <p:spPr>
          <a:xfrm flipV="1">
            <a:off x="108447" y="3009444"/>
            <a:ext cx="1356305" cy="5655"/>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298" name="Straight Connector 297">
            <a:extLst>
              <a:ext uri="{FF2B5EF4-FFF2-40B4-BE49-F238E27FC236}">
                <a16:creationId xmlns:a16="http://schemas.microsoft.com/office/drawing/2014/main" id="{D2ACB554-879E-0DD6-2109-98EAE09F4B78}"/>
              </a:ext>
            </a:extLst>
          </p:cNvPr>
          <p:cNvCxnSpPr>
            <a:cxnSpLocks/>
          </p:cNvCxnSpPr>
          <p:nvPr/>
        </p:nvCxnSpPr>
        <p:spPr>
          <a:xfrm>
            <a:off x="3663529" y="2240208"/>
            <a:ext cx="1425394" cy="18725"/>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313" name="Straight Connector 312">
            <a:extLst>
              <a:ext uri="{FF2B5EF4-FFF2-40B4-BE49-F238E27FC236}">
                <a16:creationId xmlns:a16="http://schemas.microsoft.com/office/drawing/2014/main" id="{D2CE347A-1147-B1B3-8CA6-DF34BB0E187D}"/>
              </a:ext>
            </a:extLst>
          </p:cNvPr>
          <p:cNvCxnSpPr>
            <a:cxnSpLocks/>
          </p:cNvCxnSpPr>
          <p:nvPr/>
        </p:nvCxnSpPr>
        <p:spPr>
          <a:xfrm flipV="1">
            <a:off x="3241048" y="3053541"/>
            <a:ext cx="1321772" cy="6075"/>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19" name="Straight Connector 318">
            <a:extLst>
              <a:ext uri="{FF2B5EF4-FFF2-40B4-BE49-F238E27FC236}">
                <a16:creationId xmlns:a16="http://schemas.microsoft.com/office/drawing/2014/main" id="{5DF1E93F-9384-572D-4AB9-73C11B35A0C4}"/>
              </a:ext>
            </a:extLst>
          </p:cNvPr>
          <p:cNvCxnSpPr/>
          <p:nvPr/>
        </p:nvCxnSpPr>
        <p:spPr>
          <a:xfrm flipV="1">
            <a:off x="1662493" y="2251154"/>
            <a:ext cx="549892" cy="0"/>
          </a:xfrm>
          <a:prstGeom prst="line">
            <a:avLst/>
          </a:prstGeom>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3" name="Straight Connector 2">
            <a:extLst>
              <a:ext uri="{FF2B5EF4-FFF2-40B4-BE49-F238E27FC236}">
                <a16:creationId xmlns:a16="http://schemas.microsoft.com/office/drawing/2014/main" id="{6AD3B91D-AC4C-4140-4D06-5CE1E1A62328}"/>
              </a:ext>
            </a:extLst>
          </p:cNvPr>
          <p:cNvCxnSpPr>
            <a:cxnSpLocks/>
          </p:cNvCxnSpPr>
          <p:nvPr/>
        </p:nvCxnSpPr>
        <p:spPr>
          <a:xfrm flipV="1">
            <a:off x="132798" y="4643456"/>
            <a:ext cx="1315494" cy="4693"/>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4" name="TextBox 3">
            <a:extLst>
              <a:ext uri="{FF2B5EF4-FFF2-40B4-BE49-F238E27FC236}">
                <a16:creationId xmlns:a16="http://schemas.microsoft.com/office/drawing/2014/main" id="{B03A0EF4-59CC-16E7-AAD5-58264D19B4F4}"/>
              </a:ext>
            </a:extLst>
          </p:cNvPr>
          <p:cNvSpPr txBox="1"/>
          <p:nvPr/>
        </p:nvSpPr>
        <p:spPr>
          <a:xfrm>
            <a:off x="156538" y="1809406"/>
            <a:ext cx="1443727" cy="461665"/>
          </a:xfrm>
          <a:prstGeom prst="rect">
            <a:avLst/>
          </a:prstGeom>
          <a:noFill/>
          <a:ln>
            <a:noFill/>
          </a:ln>
        </p:spPr>
        <p:txBody>
          <a:bodyPr wrap="square" rtlCol="0">
            <a:spAutoFit/>
          </a:bodyPr>
          <a:lstStyle/>
          <a:p>
            <a:r>
              <a:rPr lang="en-US" sz="2400" b="1" dirty="0">
                <a:solidFill>
                  <a:schemeClr val="accent4"/>
                </a:solidFill>
                <a:latin typeface="Bahnschrift Condensed" panose="020B0502040204020203" pitchFamily="34" charset="0"/>
              </a:rPr>
              <a:t>CLO.4.1.1.1</a:t>
            </a:r>
          </a:p>
        </p:txBody>
      </p:sp>
      <p:grpSp>
        <p:nvGrpSpPr>
          <p:cNvPr id="9" name="Group 8">
            <a:extLst>
              <a:ext uri="{FF2B5EF4-FFF2-40B4-BE49-F238E27FC236}">
                <a16:creationId xmlns:a16="http://schemas.microsoft.com/office/drawing/2014/main" id="{A9F655AC-761B-E2B9-9CA1-6FA077C8AD2D}"/>
              </a:ext>
            </a:extLst>
          </p:cNvPr>
          <p:cNvGrpSpPr/>
          <p:nvPr/>
        </p:nvGrpSpPr>
        <p:grpSpPr>
          <a:xfrm>
            <a:off x="1567622" y="4650200"/>
            <a:ext cx="3827859" cy="41198"/>
            <a:chOff x="2267086" y="3925176"/>
            <a:chExt cx="3182610" cy="41198"/>
          </a:xfrm>
          <a:solidFill>
            <a:schemeClr val="bg1"/>
          </a:solidFill>
        </p:grpSpPr>
        <p:cxnSp>
          <p:nvCxnSpPr>
            <p:cNvPr id="10" name="Straight Connector 9">
              <a:extLst>
                <a:ext uri="{FF2B5EF4-FFF2-40B4-BE49-F238E27FC236}">
                  <a16:creationId xmlns:a16="http://schemas.microsoft.com/office/drawing/2014/main" id="{72B6D3A2-1661-C360-6DC1-30B13CD0E76E}"/>
                </a:ext>
              </a:extLst>
            </p:cNvPr>
            <p:cNvCxnSpPr>
              <a:cxnSpLocks/>
            </p:cNvCxnSpPr>
            <p:nvPr/>
          </p:nvCxnSpPr>
          <p:spPr>
            <a:xfrm flipV="1">
              <a:off x="5175376" y="3966374"/>
              <a:ext cx="274320" cy="0"/>
            </a:xfrm>
            <a:prstGeom prst="line">
              <a:avLst/>
            </a:prstGeom>
            <a:grpFill/>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2" name="Straight Connector 11">
              <a:extLst>
                <a:ext uri="{FF2B5EF4-FFF2-40B4-BE49-F238E27FC236}">
                  <a16:creationId xmlns:a16="http://schemas.microsoft.com/office/drawing/2014/main" id="{78DB885D-7DBA-EAAB-8DD6-5AA973CC7960}"/>
                </a:ext>
              </a:extLst>
            </p:cNvPr>
            <p:cNvCxnSpPr/>
            <p:nvPr/>
          </p:nvCxnSpPr>
          <p:spPr>
            <a:xfrm flipV="1">
              <a:off x="2267086" y="3925176"/>
              <a:ext cx="457200" cy="0"/>
            </a:xfrm>
            <a:prstGeom prst="line">
              <a:avLst/>
            </a:prstGeom>
            <a:grpFill/>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13" name="Straight Connector 12">
            <a:extLst>
              <a:ext uri="{FF2B5EF4-FFF2-40B4-BE49-F238E27FC236}">
                <a16:creationId xmlns:a16="http://schemas.microsoft.com/office/drawing/2014/main" id="{7B3754CD-BE96-DA98-82AC-99047110EEBE}"/>
              </a:ext>
            </a:extLst>
          </p:cNvPr>
          <p:cNvCxnSpPr>
            <a:cxnSpLocks/>
          </p:cNvCxnSpPr>
          <p:nvPr/>
        </p:nvCxnSpPr>
        <p:spPr>
          <a:xfrm>
            <a:off x="1862937" y="4632801"/>
            <a:ext cx="1527352" cy="9837"/>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5" name="Straight Connector 14">
            <a:extLst>
              <a:ext uri="{FF2B5EF4-FFF2-40B4-BE49-F238E27FC236}">
                <a16:creationId xmlns:a16="http://schemas.microsoft.com/office/drawing/2014/main" id="{99309FCD-F712-BB7A-7236-7094F621ADC0}"/>
              </a:ext>
            </a:extLst>
          </p:cNvPr>
          <p:cNvCxnSpPr/>
          <p:nvPr/>
        </p:nvCxnSpPr>
        <p:spPr>
          <a:xfrm flipV="1">
            <a:off x="3448045" y="4632778"/>
            <a:ext cx="549892" cy="0"/>
          </a:xfrm>
          <a:prstGeom prst="line">
            <a:avLst/>
          </a:prstGeom>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16" name="Straight Connector 15">
            <a:extLst>
              <a:ext uri="{FF2B5EF4-FFF2-40B4-BE49-F238E27FC236}">
                <a16:creationId xmlns:a16="http://schemas.microsoft.com/office/drawing/2014/main" id="{31333203-05DC-D85C-B51C-7BAD440C74E8}"/>
              </a:ext>
            </a:extLst>
          </p:cNvPr>
          <p:cNvCxnSpPr>
            <a:cxnSpLocks/>
          </p:cNvCxnSpPr>
          <p:nvPr/>
        </p:nvCxnSpPr>
        <p:spPr>
          <a:xfrm>
            <a:off x="3685956" y="4629529"/>
            <a:ext cx="1430952" cy="9701"/>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8" name="Straight Connector 17">
            <a:extLst>
              <a:ext uri="{FF2B5EF4-FFF2-40B4-BE49-F238E27FC236}">
                <a16:creationId xmlns:a16="http://schemas.microsoft.com/office/drawing/2014/main" id="{F8071488-2E7A-B852-DC4A-73C4ADA05507}"/>
              </a:ext>
            </a:extLst>
          </p:cNvPr>
          <p:cNvCxnSpPr>
            <a:cxnSpLocks/>
          </p:cNvCxnSpPr>
          <p:nvPr/>
        </p:nvCxnSpPr>
        <p:spPr>
          <a:xfrm flipV="1">
            <a:off x="1964215" y="5187960"/>
            <a:ext cx="1397331" cy="18531"/>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sp>
        <p:nvSpPr>
          <p:cNvPr id="19" name="TextBox 18">
            <a:extLst>
              <a:ext uri="{FF2B5EF4-FFF2-40B4-BE49-F238E27FC236}">
                <a16:creationId xmlns:a16="http://schemas.microsoft.com/office/drawing/2014/main" id="{DC8C40F5-696B-2D37-6C2B-9CB05613BEC8}"/>
              </a:ext>
            </a:extLst>
          </p:cNvPr>
          <p:cNvSpPr txBox="1"/>
          <p:nvPr/>
        </p:nvSpPr>
        <p:spPr>
          <a:xfrm>
            <a:off x="125636" y="2630220"/>
            <a:ext cx="1551493"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CLO.4.2.3.1</a:t>
            </a:r>
          </a:p>
        </p:txBody>
      </p:sp>
      <p:grpSp>
        <p:nvGrpSpPr>
          <p:cNvPr id="21" name="Group 20">
            <a:extLst>
              <a:ext uri="{FF2B5EF4-FFF2-40B4-BE49-F238E27FC236}">
                <a16:creationId xmlns:a16="http://schemas.microsoft.com/office/drawing/2014/main" id="{DA5F749F-47FA-9ADF-CECD-0C64562D1A37}"/>
              </a:ext>
            </a:extLst>
          </p:cNvPr>
          <p:cNvGrpSpPr/>
          <p:nvPr/>
        </p:nvGrpSpPr>
        <p:grpSpPr>
          <a:xfrm>
            <a:off x="1595989" y="5204752"/>
            <a:ext cx="3875044" cy="8440"/>
            <a:chOff x="2211794" y="3916736"/>
            <a:chExt cx="3221846" cy="8440"/>
          </a:xfrm>
          <a:solidFill>
            <a:schemeClr val="bg1"/>
          </a:solidFill>
        </p:grpSpPr>
        <p:cxnSp>
          <p:nvCxnSpPr>
            <p:cNvPr id="23" name="Straight Connector 22">
              <a:extLst>
                <a:ext uri="{FF2B5EF4-FFF2-40B4-BE49-F238E27FC236}">
                  <a16:creationId xmlns:a16="http://schemas.microsoft.com/office/drawing/2014/main" id="{34C46C34-8BEE-E27C-5BA1-3D12D917196F}"/>
                </a:ext>
              </a:extLst>
            </p:cNvPr>
            <p:cNvCxnSpPr>
              <a:cxnSpLocks/>
            </p:cNvCxnSpPr>
            <p:nvPr/>
          </p:nvCxnSpPr>
          <p:spPr>
            <a:xfrm flipV="1">
              <a:off x="5159320" y="3916736"/>
              <a:ext cx="274320" cy="0"/>
            </a:xfrm>
            <a:prstGeom prst="line">
              <a:avLst/>
            </a:prstGeom>
            <a:grpFill/>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4" name="Straight Connector 23">
              <a:extLst>
                <a:ext uri="{FF2B5EF4-FFF2-40B4-BE49-F238E27FC236}">
                  <a16:creationId xmlns:a16="http://schemas.microsoft.com/office/drawing/2014/main" id="{6E762C56-5A49-8932-26C4-161E350C707A}"/>
                </a:ext>
              </a:extLst>
            </p:cNvPr>
            <p:cNvCxnSpPr/>
            <p:nvPr/>
          </p:nvCxnSpPr>
          <p:spPr>
            <a:xfrm flipV="1">
              <a:off x="2211794" y="3925176"/>
              <a:ext cx="457200" cy="0"/>
            </a:xfrm>
            <a:prstGeom prst="line">
              <a:avLst/>
            </a:prstGeom>
            <a:grpFill/>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grpSp>
      <p:cxnSp>
        <p:nvCxnSpPr>
          <p:cNvPr id="26" name="Straight Connector 25">
            <a:extLst>
              <a:ext uri="{FF2B5EF4-FFF2-40B4-BE49-F238E27FC236}">
                <a16:creationId xmlns:a16="http://schemas.microsoft.com/office/drawing/2014/main" id="{58A842B6-6AED-5258-78AE-D9833BCD65AB}"/>
              </a:ext>
            </a:extLst>
          </p:cNvPr>
          <p:cNvCxnSpPr/>
          <p:nvPr/>
        </p:nvCxnSpPr>
        <p:spPr>
          <a:xfrm flipV="1">
            <a:off x="3361546" y="5187960"/>
            <a:ext cx="549892" cy="0"/>
          </a:xfrm>
          <a:prstGeom prst="line">
            <a:avLst/>
          </a:prstGeom>
          <a:ln w="57150">
            <a:solidFill>
              <a:schemeClr val="accent4">
                <a:lumMod val="40000"/>
                <a:lumOff val="6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27" name="Straight Connector 26">
            <a:extLst>
              <a:ext uri="{FF2B5EF4-FFF2-40B4-BE49-F238E27FC236}">
                <a16:creationId xmlns:a16="http://schemas.microsoft.com/office/drawing/2014/main" id="{A4624D71-E2B6-6F1B-E0DF-3D2F5CD8282E}"/>
              </a:ext>
            </a:extLst>
          </p:cNvPr>
          <p:cNvCxnSpPr>
            <a:cxnSpLocks/>
          </p:cNvCxnSpPr>
          <p:nvPr/>
        </p:nvCxnSpPr>
        <p:spPr>
          <a:xfrm>
            <a:off x="3617207" y="5192955"/>
            <a:ext cx="1549601" cy="11051"/>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nvGrpSpPr>
          <p:cNvPr id="29" name="Group 28">
            <a:extLst>
              <a:ext uri="{FF2B5EF4-FFF2-40B4-BE49-F238E27FC236}">
                <a16:creationId xmlns:a16="http://schemas.microsoft.com/office/drawing/2014/main" id="{57E1CC8B-5F53-D0D2-7256-FCB2FDBA3B61}"/>
              </a:ext>
            </a:extLst>
          </p:cNvPr>
          <p:cNvGrpSpPr/>
          <p:nvPr/>
        </p:nvGrpSpPr>
        <p:grpSpPr>
          <a:xfrm>
            <a:off x="1551144" y="2626580"/>
            <a:ext cx="4746969" cy="41198"/>
            <a:chOff x="2221698" y="3925176"/>
            <a:chExt cx="3946791" cy="41198"/>
          </a:xfrm>
          <a:solidFill>
            <a:schemeClr val="bg1"/>
          </a:solidFill>
        </p:grpSpPr>
        <p:cxnSp>
          <p:nvCxnSpPr>
            <p:cNvPr id="31" name="Straight Connector 30">
              <a:extLst>
                <a:ext uri="{FF2B5EF4-FFF2-40B4-BE49-F238E27FC236}">
                  <a16:creationId xmlns:a16="http://schemas.microsoft.com/office/drawing/2014/main" id="{FD2EAE95-ABBD-916B-0B38-0A55EACF428F}"/>
                </a:ext>
              </a:extLst>
            </p:cNvPr>
            <p:cNvCxnSpPr>
              <a:cxnSpLocks/>
            </p:cNvCxnSpPr>
            <p:nvPr/>
          </p:nvCxnSpPr>
          <p:spPr>
            <a:xfrm flipV="1">
              <a:off x="5894169" y="3966374"/>
              <a:ext cx="27432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2" name="Straight Connector 31">
              <a:extLst>
                <a:ext uri="{FF2B5EF4-FFF2-40B4-BE49-F238E27FC236}">
                  <a16:creationId xmlns:a16="http://schemas.microsoft.com/office/drawing/2014/main" id="{BCA40CD0-D599-A7CC-FEE6-88C3130FDD56}"/>
                </a:ext>
              </a:extLst>
            </p:cNvPr>
            <p:cNvCxnSpPr/>
            <p:nvPr/>
          </p:nvCxnSpPr>
          <p:spPr>
            <a:xfrm flipV="1">
              <a:off x="2221698" y="3925176"/>
              <a:ext cx="457200" cy="0"/>
            </a:xfrm>
            <a:prstGeom prst="line">
              <a:avLst/>
            </a:prstGeom>
            <a:grp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grpSp>
      <p:cxnSp>
        <p:nvCxnSpPr>
          <p:cNvPr id="33" name="Straight Connector 32">
            <a:extLst>
              <a:ext uri="{FF2B5EF4-FFF2-40B4-BE49-F238E27FC236}">
                <a16:creationId xmlns:a16="http://schemas.microsoft.com/office/drawing/2014/main" id="{83371BE2-28B9-1001-BF45-E3EB1E3C1C47}"/>
              </a:ext>
            </a:extLst>
          </p:cNvPr>
          <p:cNvCxnSpPr>
            <a:cxnSpLocks/>
          </p:cNvCxnSpPr>
          <p:nvPr/>
        </p:nvCxnSpPr>
        <p:spPr>
          <a:xfrm>
            <a:off x="1835749" y="2619290"/>
            <a:ext cx="1504114" cy="8914"/>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34" name="Straight Connector 33">
            <a:extLst>
              <a:ext uri="{FF2B5EF4-FFF2-40B4-BE49-F238E27FC236}">
                <a16:creationId xmlns:a16="http://schemas.microsoft.com/office/drawing/2014/main" id="{E0249733-F8E8-E53A-864A-7583CC636DCD}"/>
              </a:ext>
            </a:extLst>
          </p:cNvPr>
          <p:cNvCxnSpPr/>
          <p:nvPr/>
        </p:nvCxnSpPr>
        <p:spPr>
          <a:xfrm flipV="1">
            <a:off x="3432987" y="2655934"/>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35" name="Straight Connector 34">
            <a:extLst>
              <a:ext uri="{FF2B5EF4-FFF2-40B4-BE49-F238E27FC236}">
                <a16:creationId xmlns:a16="http://schemas.microsoft.com/office/drawing/2014/main" id="{92718777-0DD7-DC06-A5C2-91566C88003E}"/>
              </a:ext>
            </a:extLst>
          </p:cNvPr>
          <p:cNvCxnSpPr>
            <a:cxnSpLocks/>
          </p:cNvCxnSpPr>
          <p:nvPr/>
        </p:nvCxnSpPr>
        <p:spPr>
          <a:xfrm>
            <a:off x="3942867" y="2655352"/>
            <a:ext cx="1164345" cy="2435"/>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37" name="TextBox 36">
            <a:extLst>
              <a:ext uri="{FF2B5EF4-FFF2-40B4-BE49-F238E27FC236}">
                <a16:creationId xmlns:a16="http://schemas.microsoft.com/office/drawing/2014/main" id="{57D2B9C9-CB19-DC04-E83F-8803C04B408A}"/>
              </a:ext>
            </a:extLst>
          </p:cNvPr>
          <p:cNvSpPr txBox="1"/>
          <p:nvPr/>
        </p:nvSpPr>
        <p:spPr>
          <a:xfrm>
            <a:off x="132300" y="2194273"/>
            <a:ext cx="1274520" cy="461665"/>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CLO.4.2.4.1</a:t>
            </a:r>
          </a:p>
        </p:txBody>
      </p:sp>
      <p:cxnSp>
        <p:nvCxnSpPr>
          <p:cNvPr id="38" name="Straight Connector 37">
            <a:extLst>
              <a:ext uri="{FF2B5EF4-FFF2-40B4-BE49-F238E27FC236}">
                <a16:creationId xmlns:a16="http://schemas.microsoft.com/office/drawing/2014/main" id="{685E6CBD-A96F-F347-B03C-C1177950871D}"/>
              </a:ext>
            </a:extLst>
          </p:cNvPr>
          <p:cNvCxnSpPr>
            <a:cxnSpLocks/>
          </p:cNvCxnSpPr>
          <p:nvPr/>
        </p:nvCxnSpPr>
        <p:spPr>
          <a:xfrm flipV="1">
            <a:off x="120553" y="2613790"/>
            <a:ext cx="1357826" cy="1429"/>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40" name="Straight Connector 39">
            <a:extLst>
              <a:ext uri="{FF2B5EF4-FFF2-40B4-BE49-F238E27FC236}">
                <a16:creationId xmlns:a16="http://schemas.microsoft.com/office/drawing/2014/main" id="{DCDB65C3-1E93-E62E-F47B-29FD1678B05D}"/>
              </a:ext>
            </a:extLst>
          </p:cNvPr>
          <p:cNvCxnSpPr>
            <a:cxnSpLocks/>
          </p:cNvCxnSpPr>
          <p:nvPr/>
        </p:nvCxnSpPr>
        <p:spPr>
          <a:xfrm flipV="1">
            <a:off x="77372" y="2228999"/>
            <a:ext cx="1454023" cy="7309"/>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42" name="Straight Connector 41">
            <a:extLst>
              <a:ext uri="{FF2B5EF4-FFF2-40B4-BE49-F238E27FC236}">
                <a16:creationId xmlns:a16="http://schemas.microsoft.com/office/drawing/2014/main" id="{B2E6CEF0-A4E4-211C-52FB-D056A69A9004}"/>
              </a:ext>
            </a:extLst>
          </p:cNvPr>
          <p:cNvCxnSpPr>
            <a:cxnSpLocks/>
          </p:cNvCxnSpPr>
          <p:nvPr/>
        </p:nvCxnSpPr>
        <p:spPr>
          <a:xfrm flipV="1">
            <a:off x="5189064" y="2214261"/>
            <a:ext cx="179746" cy="0"/>
          </a:xfrm>
          <a:prstGeom prst="line">
            <a:avLst/>
          </a:prstGeom>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cxnSp>
        <p:nvCxnSpPr>
          <p:cNvPr id="43" name="Straight Connector 42">
            <a:extLst>
              <a:ext uri="{FF2B5EF4-FFF2-40B4-BE49-F238E27FC236}">
                <a16:creationId xmlns:a16="http://schemas.microsoft.com/office/drawing/2014/main" id="{6D111C0A-3A58-B37B-F7FC-66D248A392E8}"/>
              </a:ext>
            </a:extLst>
          </p:cNvPr>
          <p:cNvCxnSpPr>
            <a:cxnSpLocks/>
          </p:cNvCxnSpPr>
          <p:nvPr/>
        </p:nvCxnSpPr>
        <p:spPr>
          <a:xfrm>
            <a:off x="2110743" y="2238068"/>
            <a:ext cx="1217295" cy="5787"/>
          </a:xfrm>
          <a:prstGeom prst="line">
            <a:avLst/>
          </a:prstGeom>
          <a:ln w="5715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52" name="Straight Connector 51">
            <a:extLst>
              <a:ext uri="{FF2B5EF4-FFF2-40B4-BE49-F238E27FC236}">
                <a16:creationId xmlns:a16="http://schemas.microsoft.com/office/drawing/2014/main" id="{F495D00C-8865-8120-BE9D-A54ED84F373C}"/>
              </a:ext>
            </a:extLst>
          </p:cNvPr>
          <p:cNvCxnSpPr/>
          <p:nvPr/>
        </p:nvCxnSpPr>
        <p:spPr>
          <a:xfrm flipV="1">
            <a:off x="3486825" y="2246501"/>
            <a:ext cx="549892" cy="0"/>
          </a:xfrm>
          <a:prstGeom prst="line">
            <a:avLst/>
          </a:prstGeom>
          <a:ln w="57150">
            <a:solidFill>
              <a:schemeClr val="accent4">
                <a:lumMod val="60000"/>
                <a:lumOff val="40000"/>
              </a:schemeClr>
            </a:solidFill>
            <a:prstDash val="sysDot"/>
          </a:ln>
        </p:spPr>
        <p:style>
          <a:lnRef idx="1">
            <a:schemeClr val="accent1"/>
          </a:lnRef>
          <a:fillRef idx="0">
            <a:schemeClr val="accent1"/>
          </a:fillRef>
          <a:effectRef idx="0">
            <a:schemeClr val="accent1"/>
          </a:effectRef>
          <a:fontRef idx="minor">
            <a:schemeClr val="tx1"/>
          </a:fontRef>
        </p:style>
      </p:cxnSp>
      <p:sp>
        <p:nvSpPr>
          <p:cNvPr id="53" name="Star: 6 Points 399">
            <a:extLst>
              <a:ext uri="{FF2B5EF4-FFF2-40B4-BE49-F238E27FC236}">
                <a16:creationId xmlns:a16="http://schemas.microsoft.com/office/drawing/2014/main" id="{27A999A8-8155-6794-48A7-158566D40D77}"/>
              </a:ext>
            </a:extLst>
          </p:cNvPr>
          <p:cNvSpPr/>
          <p:nvPr/>
        </p:nvSpPr>
        <p:spPr>
          <a:xfrm>
            <a:off x="5381280" y="2062561"/>
            <a:ext cx="125564"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
        <p:nvSpPr>
          <p:cNvPr id="54" name="TextBox 53">
            <a:extLst>
              <a:ext uri="{FF2B5EF4-FFF2-40B4-BE49-F238E27FC236}">
                <a16:creationId xmlns:a16="http://schemas.microsoft.com/office/drawing/2014/main" id="{FB2416E3-97C8-593D-3336-963E03C22AFC}"/>
              </a:ext>
            </a:extLst>
          </p:cNvPr>
          <p:cNvSpPr txBox="1"/>
          <p:nvPr/>
        </p:nvSpPr>
        <p:spPr>
          <a:xfrm>
            <a:off x="112782" y="875184"/>
            <a:ext cx="1537105" cy="461665"/>
          </a:xfrm>
          <a:prstGeom prst="rect">
            <a:avLst/>
          </a:prstGeom>
          <a:noFill/>
        </p:spPr>
        <p:txBody>
          <a:bodyPr wrap="square" rtlCol="0">
            <a:spAutoFit/>
          </a:bodyPr>
          <a:lstStyle/>
          <a:p>
            <a:r>
              <a:rPr lang="en-US" sz="2400" b="1" dirty="0">
                <a:solidFill>
                  <a:schemeClr val="accent1"/>
                </a:solidFill>
                <a:latin typeface="Bahnschrift Condensed" panose="020B0502040204020203" pitchFamily="34" charset="0"/>
              </a:rPr>
              <a:t>CLO.4.2.1.1</a:t>
            </a:r>
          </a:p>
        </p:txBody>
      </p:sp>
      <p:sp>
        <p:nvSpPr>
          <p:cNvPr id="56" name="Star: 6 Points 402">
            <a:extLst>
              <a:ext uri="{FF2B5EF4-FFF2-40B4-BE49-F238E27FC236}">
                <a16:creationId xmlns:a16="http://schemas.microsoft.com/office/drawing/2014/main" id="{ECD4FB95-6D2C-58ED-3D8B-3ACF4FAF4116}"/>
              </a:ext>
            </a:extLst>
          </p:cNvPr>
          <p:cNvSpPr/>
          <p:nvPr/>
        </p:nvSpPr>
        <p:spPr>
          <a:xfrm>
            <a:off x="5366933" y="4438847"/>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7" name="Star: 6 Points 402">
            <a:extLst>
              <a:ext uri="{FF2B5EF4-FFF2-40B4-BE49-F238E27FC236}">
                <a16:creationId xmlns:a16="http://schemas.microsoft.com/office/drawing/2014/main" id="{7E063F14-AAAA-5869-FB70-54E9C4D4736B}"/>
              </a:ext>
            </a:extLst>
          </p:cNvPr>
          <p:cNvSpPr/>
          <p:nvPr/>
        </p:nvSpPr>
        <p:spPr>
          <a:xfrm>
            <a:off x="7137102" y="2948106"/>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sp>
        <p:nvSpPr>
          <p:cNvPr id="58" name="Star: 6 Points 402">
            <a:extLst>
              <a:ext uri="{FF2B5EF4-FFF2-40B4-BE49-F238E27FC236}">
                <a16:creationId xmlns:a16="http://schemas.microsoft.com/office/drawing/2014/main" id="{5FBACC74-E819-FFDE-0A28-E2CCB52B0364}"/>
              </a:ext>
            </a:extLst>
          </p:cNvPr>
          <p:cNvSpPr/>
          <p:nvPr/>
        </p:nvSpPr>
        <p:spPr>
          <a:xfrm>
            <a:off x="7364040" y="2538927"/>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5" name="Group 4">
            <a:extLst>
              <a:ext uri="{FF2B5EF4-FFF2-40B4-BE49-F238E27FC236}">
                <a16:creationId xmlns:a16="http://schemas.microsoft.com/office/drawing/2014/main" id="{49387FFA-8DBD-9B8F-9890-53F4762DD379}"/>
              </a:ext>
            </a:extLst>
          </p:cNvPr>
          <p:cNvGrpSpPr/>
          <p:nvPr/>
        </p:nvGrpSpPr>
        <p:grpSpPr>
          <a:xfrm>
            <a:off x="229868" y="5536148"/>
            <a:ext cx="8692469" cy="512108"/>
            <a:chOff x="325120" y="5933441"/>
            <a:chExt cx="9896936" cy="813005"/>
          </a:xfrm>
        </p:grpSpPr>
        <p:sp>
          <p:nvSpPr>
            <p:cNvPr id="6" name="Arrow: Right 23">
              <a:extLst>
                <a:ext uri="{FF2B5EF4-FFF2-40B4-BE49-F238E27FC236}">
                  <a16:creationId xmlns:a16="http://schemas.microsoft.com/office/drawing/2014/main" id="{3F189FCE-149B-D4F7-4A4B-9825CDFBF291}"/>
                </a:ext>
              </a:extLst>
            </p:cNvPr>
            <p:cNvSpPr/>
            <p:nvPr/>
          </p:nvSpPr>
          <p:spPr>
            <a:xfrm>
              <a:off x="325120" y="5933441"/>
              <a:ext cx="9322512" cy="297580"/>
            </a:xfrm>
            <a:prstGeom prst="rightArrow">
              <a:avLst/>
            </a:prstGeom>
            <a:ln w="57150">
              <a:solidFill>
                <a:schemeClr val="accent2">
                  <a:lumMod val="60000"/>
                  <a:lumOff val="40000"/>
                </a:schemeClr>
              </a:solidFill>
            </a:ln>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a:p>
          </p:txBody>
        </p:sp>
        <p:sp>
          <p:nvSpPr>
            <p:cNvPr id="7" name="TextBox 6">
              <a:extLst>
                <a:ext uri="{FF2B5EF4-FFF2-40B4-BE49-F238E27FC236}">
                  <a16:creationId xmlns:a16="http://schemas.microsoft.com/office/drawing/2014/main" id="{CCB7FB46-3027-B1A7-AFD2-D59AA9FF94A5}"/>
                </a:ext>
              </a:extLst>
            </p:cNvPr>
            <p:cNvSpPr txBox="1"/>
            <p:nvPr/>
          </p:nvSpPr>
          <p:spPr>
            <a:xfrm>
              <a:off x="8963378" y="6223226"/>
              <a:ext cx="1258678" cy="523220"/>
            </a:xfrm>
            <a:prstGeom prst="rect">
              <a:avLst/>
            </a:prstGeom>
            <a:noFill/>
          </p:spPr>
          <p:txBody>
            <a:bodyPr wrap="none" rtlCol="0">
              <a:spAutoFit/>
            </a:bodyPr>
            <a:lstStyle/>
            <a:p>
              <a:r>
                <a:rPr lang="en-US" sz="2800" dirty="0" err="1">
                  <a:latin typeface="Bahnschrift Condensed" panose="020B0502040204020203" pitchFamily="34" charset="0"/>
                </a:rPr>
                <a:t>Thời</a:t>
              </a:r>
              <a:r>
                <a:rPr lang="en-US" sz="2800" dirty="0">
                  <a:latin typeface="Bahnschrift Condensed" panose="020B0502040204020203" pitchFamily="34" charset="0"/>
                </a:rPr>
                <a:t> </a:t>
              </a:r>
              <a:r>
                <a:rPr lang="en-US" sz="2800" dirty="0" err="1">
                  <a:latin typeface="Bahnschrift Condensed" panose="020B0502040204020203" pitchFamily="34" charset="0"/>
                </a:rPr>
                <a:t>gian</a:t>
              </a:r>
              <a:endParaRPr lang="en-US" sz="2800" dirty="0">
                <a:latin typeface="Bahnschrift Condensed" panose="020B0502040204020203" pitchFamily="34" charset="0"/>
              </a:endParaRPr>
            </a:p>
          </p:txBody>
        </p:sp>
      </p:grpSp>
      <p:grpSp>
        <p:nvGrpSpPr>
          <p:cNvPr id="8" name="Group 7">
            <a:extLst>
              <a:ext uri="{FF2B5EF4-FFF2-40B4-BE49-F238E27FC236}">
                <a16:creationId xmlns:a16="http://schemas.microsoft.com/office/drawing/2014/main" id="{3DEF003F-ADC7-9DA1-C753-AB87F31E48EB}"/>
              </a:ext>
            </a:extLst>
          </p:cNvPr>
          <p:cNvGrpSpPr/>
          <p:nvPr/>
        </p:nvGrpSpPr>
        <p:grpSpPr>
          <a:xfrm>
            <a:off x="3055697" y="5773468"/>
            <a:ext cx="2133369" cy="947907"/>
            <a:chOff x="5006201" y="5432125"/>
            <a:chExt cx="3269062" cy="1368429"/>
          </a:xfrm>
        </p:grpSpPr>
        <p:sp>
          <p:nvSpPr>
            <p:cNvPr id="11" name="TextBox 10">
              <a:extLst>
                <a:ext uri="{FF2B5EF4-FFF2-40B4-BE49-F238E27FC236}">
                  <a16:creationId xmlns:a16="http://schemas.microsoft.com/office/drawing/2014/main" id="{100CD355-5329-C66C-93A0-0ED1C707C46D}"/>
                </a:ext>
              </a:extLst>
            </p:cNvPr>
            <p:cNvSpPr txBox="1"/>
            <p:nvPr/>
          </p:nvSpPr>
          <p:spPr>
            <a:xfrm>
              <a:off x="5006201" y="5778627"/>
              <a:ext cx="3183688" cy="1021927"/>
            </a:xfrm>
            <a:prstGeom prst="rect">
              <a:avLst/>
            </a:prstGeom>
            <a:noFill/>
            <a:ln>
              <a:noFill/>
            </a:ln>
          </p:spPr>
          <p:txBody>
            <a:bodyPr wrap="square">
              <a:spAutoFit/>
            </a:bodyPr>
            <a:lstStyle/>
            <a:p>
              <a:pPr algn="ctr" defTabSz="1219170"/>
              <a:r>
                <a:rPr lang="en-US" sz="2000" b="1" dirty="0">
                  <a:solidFill>
                    <a:schemeClr val="accent4"/>
                  </a:solidFill>
                  <a:latin typeface="Bahnschrift Condensed" panose="020B0502040204020203" pitchFamily="34" charset="0"/>
                </a:rPr>
                <a:t>NDDH CLO4.1.1.1;</a:t>
              </a:r>
            </a:p>
            <a:p>
              <a:pPr algn="ctr" defTabSz="1219170"/>
              <a:r>
                <a:rPr lang="en-US" sz="2000" b="1" dirty="0">
                  <a:solidFill>
                    <a:schemeClr val="accent4"/>
                  </a:solidFill>
                  <a:latin typeface="Bahnschrift Condensed" panose="020B0502040204020203" pitchFamily="34" charset="0"/>
                </a:rPr>
                <a:t>CLO4.2.1.1; CLO 4.2.2.1</a:t>
              </a:r>
              <a:endParaRPr lang="en-US" sz="2000" dirty="0">
                <a:solidFill>
                  <a:schemeClr val="accent4"/>
                </a:solidFill>
                <a:latin typeface="Calibri"/>
              </a:endParaRPr>
            </a:p>
          </p:txBody>
        </p:sp>
        <p:sp>
          <p:nvSpPr>
            <p:cNvPr id="14" name="Left Brace 13">
              <a:extLst>
                <a:ext uri="{FF2B5EF4-FFF2-40B4-BE49-F238E27FC236}">
                  <a16:creationId xmlns:a16="http://schemas.microsoft.com/office/drawing/2014/main" id="{0FCD6C1F-6C2B-A718-A24B-1CCBD8ED902B}"/>
                </a:ext>
              </a:extLst>
            </p:cNvPr>
            <p:cNvSpPr/>
            <p:nvPr/>
          </p:nvSpPr>
          <p:spPr>
            <a:xfrm rot="16200000">
              <a:off x="6772487" y="4301915"/>
              <a:ext cx="372566" cy="2632986"/>
            </a:xfrm>
            <a:prstGeom prst="leftBrace">
              <a:avLst>
                <a:gd name="adj1" fmla="val 64765"/>
                <a:gd name="adj2" fmla="val 51522"/>
              </a:avLst>
            </a:prstGeom>
            <a:ln w="38100">
              <a:solidFill>
                <a:srgbClr val="7030A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4"/>
                </a:solidFill>
              </a:endParaRPr>
            </a:p>
          </p:txBody>
        </p:sp>
      </p:grpSp>
      <p:grpSp>
        <p:nvGrpSpPr>
          <p:cNvPr id="17" name="Group 16">
            <a:extLst>
              <a:ext uri="{FF2B5EF4-FFF2-40B4-BE49-F238E27FC236}">
                <a16:creationId xmlns:a16="http://schemas.microsoft.com/office/drawing/2014/main" id="{ABD3FB2B-B209-06FA-AD62-A35B73759C1E}"/>
              </a:ext>
            </a:extLst>
          </p:cNvPr>
          <p:cNvGrpSpPr/>
          <p:nvPr/>
        </p:nvGrpSpPr>
        <p:grpSpPr>
          <a:xfrm>
            <a:off x="1553925" y="5768491"/>
            <a:ext cx="1894120" cy="607401"/>
            <a:chOff x="3093783" y="5459732"/>
            <a:chExt cx="2450001" cy="934126"/>
          </a:xfrm>
        </p:grpSpPr>
        <p:sp>
          <p:nvSpPr>
            <p:cNvPr id="20" name="TextBox 19">
              <a:extLst>
                <a:ext uri="{FF2B5EF4-FFF2-40B4-BE49-F238E27FC236}">
                  <a16:creationId xmlns:a16="http://schemas.microsoft.com/office/drawing/2014/main" id="{94969C43-219A-509D-72EC-DA194072F5E2}"/>
                </a:ext>
              </a:extLst>
            </p:cNvPr>
            <p:cNvSpPr txBox="1"/>
            <p:nvPr/>
          </p:nvSpPr>
          <p:spPr>
            <a:xfrm>
              <a:off x="3198282" y="5778526"/>
              <a:ext cx="2241223" cy="615332"/>
            </a:xfrm>
            <a:prstGeom prst="rect">
              <a:avLst/>
            </a:prstGeom>
            <a:noFill/>
            <a:ln>
              <a:noFill/>
            </a:ln>
          </p:spPr>
          <p:txBody>
            <a:bodyPr wrap="square">
              <a:spAutoFit/>
            </a:bodyPr>
            <a:lstStyle/>
            <a:p>
              <a:pPr algn="ctr" defTabSz="1219170"/>
              <a:r>
                <a:rPr lang="en-US" sz="2000" b="1" dirty="0">
                  <a:solidFill>
                    <a:srgbClr val="00B050"/>
                  </a:solidFill>
                  <a:latin typeface="Bahnschrift Condensed" panose="020B0502040204020203" pitchFamily="34" charset="0"/>
                </a:rPr>
                <a:t>NDDH CLO1.2.1.2</a:t>
              </a:r>
              <a:endParaRPr lang="en-US" sz="2000" dirty="0">
                <a:solidFill>
                  <a:srgbClr val="00B050"/>
                </a:solidFill>
                <a:latin typeface="Calibri"/>
              </a:endParaRPr>
            </a:p>
          </p:txBody>
        </p:sp>
        <p:sp>
          <p:nvSpPr>
            <p:cNvPr id="22" name="Left Brace 21">
              <a:extLst>
                <a:ext uri="{FF2B5EF4-FFF2-40B4-BE49-F238E27FC236}">
                  <a16:creationId xmlns:a16="http://schemas.microsoft.com/office/drawing/2014/main" id="{FEB563EF-43C7-44EC-D8FF-4D8345C3780F}"/>
                </a:ext>
              </a:extLst>
            </p:cNvPr>
            <p:cNvSpPr/>
            <p:nvPr/>
          </p:nvSpPr>
          <p:spPr>
            <a:xfrm rot="16200000">
              <a:off x="4134581" y="4418934"/>
              <a:ext cx="368406" cy="2450001"/>
            </a:xfrm>
            <a:prstGeom prst="leftBrace">
              <a:avLst>
                <a:gd name="adj1" fmla="val 64765"/>
                <a:gd name="adj2" fmla="val 51522"/>
              </a:avLst>
            </a:prstGeom>
            <a:ln w="38100">
              <a:solidFill>
                <a:srgbClr val="00B05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28" name="Group 27">
            <a:extLst>
              <a:ext uri="{FF2B5EF4-FFF2-40B4-BE49-F238E27FC236}">
                <a16:creationId xmlns:a16="http://schemas.microsoft.com/office/drawing/2014/main" id="{DB821A24-2C97-208B-75DC-0DE00A720B4C}"/>
              </a:ext>
            </a:extLst>
          </p:cNvPr>
          <p:cNvGrpSpPr/>
          <p:nvPr/>
        </p:nvGrpSpPr>
        <p:grpSpPr>
          <a:xfrm>
            <a:off x="221660" y="5786664"/>
            <a:ext cx="1307222" cy="843884"/>
            <a:chOff x="817266" y="5455572"/>
            <a:chExt cx="2241223" cy="1409945"/>
          </a:xfrm>
        </p:grpSpPr>
        <p:sp>
          <p:nvSpPr>
            <p:cNvPr id="30" name="TextBox 29">
              <a:extLst>
                <a:ext uri="{FF2B5EF4-FFF2-40B4-BE49-F238E27FC236}">
                  <a16:creationId xmlns:a16="http://schemas.microsoft.com/office/drawing/2014/main" id="{7935D9EE-50B3-C142-038F-3932696143B3}"/>
                </a:ext>
              </a:extLst>
            </p:cNvPr>
            <p:cNvSpPr txBox="1"/>
            <p:nvPr/>
          </p:nvSpPr>
          <p:spPr>
            <a:xfrm>
              <a:off x="817266" y="5741703"/>
              <a:ext cx="2083529" cy="1123814"/>
            </a:xfrm>
            <a:prstGeom prst="rect">
              <a:avLst/>
            </a:prstGeom>
            <a:noFill/>
            <a:ln>
              <a:noFill/>
            </a:ln>
          </p:spPr>
          <p:txBody>
            <a:bodyPr wrap="square">
              <a:spAutoFit/>
            </a:bodyPr>
            <a:lstStyle/>
            <a:p>
              <a:pPr algn="ctr" defTabSz="1219170"/>
              <a:r>
                <a:rPr lang="en-US" sz="2000" b="1" dirty="0">
                  <a:solidFill>
                    <a:schemeClr val="accent1"/>
                  </a:solidFill>
                  <a:latin typeface="Bahnschrift Condensed" panose="020B0502040204020203" pitchFamily="34" charset="0"/>
                </a:rPr>
                <a:t>NDDH CLO.1.2.1.1</a:t>
              </a:r>
              <a:endParaRPr lang="en-US" sz="2000" dirty="0">
                <a:solidFill>
                  <a:schemeClr val="accent1"/>
                </a:solidFill>
                <a:latin typeface="Calibri"/>
              </a:endParaRPr>
            </a:p>
          </p:txBody>
        </p:sp>
        <p:sp>
          <p:nvSpPr>
            <p:cNvPr id="36" name="Left Brace 35">
              <a:extLst>
                <a:ext uri="{FF2B5EF4-FFF2-40B4-BE49-F238E27FC236}">
                  <a16:creationId xmlns:a16="http://schemas.microsoft.com/office/drawing/2014/main" id="{9A50AD97-9A8B-5E62-0524-EFAA2FA4A101}"/>
                </a:ext>
              </a:extLst>
            </p:cNvPr>
            <p:cNvSpPr/>
            <p:nvPr/>
          </p:nvSpPr>
          <p:spPr>
            <a:xfrm rot="16200000">
              <a:off x="1752247" y="4520591"/>
              <a:ext cx="371261" cy="2241223"/>
            </a:xfrm>
            <a:prstGeom prst="leftBrace">
              <a:avLst>
                <a:gd name="adj1" fmla="val 64765"/>
                <a:gd name="adj2" fmla="val 51522"/>
              </a:avLst>
            </a:prstGeom>
            <a:ln w="38100">
              <a:solidFill>
                <a:srgbClr val="0070C0"/>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p>
          </p:txBody>
        </p:sp>
      </p:grpSp>
      <p:grpSp>
        <p:nvGrpSpPr>
          <p:cNvPr id="44" name="Group 43">
            <a:extLst>
              <a:ext uri="{FF2B5EF4-FFF2-40B4-BE49-F238E27FC236}">
                <a16:creationId xmlns:a16="http://schemas.microsoft.com/office/drawing/2014/main" id="{83ACA773-FC00-79C7-B896-AF9A256BF69D}"/>
              </a:ext>
            </a:extLst>
          </p:cNvPr>
          <p:cNvGrpSpPr/>
          <p:nvPr/>
        </p:nvGrpSpPr>
        <p:grpSpPr>
          <a:xfrm>
            <a:off x="5093927" y="707377"/>
            <a:ext cx="2673685" cy="4853190"/>
            <a:chOff x="6297325" y="1212382"/>
            <a:chExt cx="2304002" cy="4068552"/>
          </a:xfrm>
        </p:grpSpPr>
        <p:grpSp>
          <p:nvGrpSpPr>
            <p:cNvPr id="45" name="Group 44">
              <a:extLst>
                <a:ext uri="{FF2B5EF4-FFF2-40B4-BE49-F238E27FC236}">
                  <a16:creationId xmlns:a16="http://schemas.microsoft.com/office/drawing/2014/main" id="{D0DF156A-1D74-AC13-1C69-3861A798A98F}"/>
                </a:ext>
              </a:extLst>
            </p:cNvPr>
            <p:cNvGrpSpPr/>
            <p:nvPr/>
          </p:nvGrpSpPr>
          <p:grpSpPr>
            <a:xfrm>
              <a:off x="6297325" y="1329225"/>
              <a:ext cx="1157595" cy="3951709"/>
              <a:chOff x="635652" y="1200590"/>
              <a:chExt cx="2392028" cy="3935301"/>
            </a:xfrm>
          </p:grpSpPr>
          <p:grpSp>
            <p:nvGrpSpPr>
              <p:cNvPr id="47" name="Group 46">
                <a:extLst>
                  <a:ext uri="{FF2B5EF4-FFF2-40B4-BE49-F238E27FC236}">
                    <a16:creationId xmlns:a16="http://schemas.microsoft.com/office/drawing/2014/main" id="{9AEC2E15-A0D7-48DA-185E-7794DF8A7D14}"/>
                  </a:ext>
                </a:extLst>
              </p:cNvPr>
              <p:cNvGrpSpPr/>
              <p:nvPr/>
            </p:nvGrpSpPr>
            <p:grpSpPr>
              <a:xfrm>
                <a:off x="635652" y="1200590"/>
                <a:ext cx="2377440" cy="3935301"/>
                <a:chOff x="635652" y="1200590"/>
                <a:chExt cx="2377440" cy="3935301"/>
              </a:xfrm>
            </p:grpSpPr>
            <p:grpSp>
              <p:nvGrpSpPr>
                <p:cNvPr id="59" name="Group 58">
                  <a:extLst>
                    <a:ext uri="{FF2B5EF4-FFF2-40B4-BE49-F238E27FC236}">
                      <a16:creationId xmlns:a16="http://schemas.microsoft.com/office/drawing/2014/main" id="{5A3866CD-1313-4354-6270-A6A31C7E9DBF}"/>
                    </a:ext>
                  </a:extLst>
                </p:cNvPr>
                <p:cNvGrpSpPr/>
                <p:nvPr/>
              </p:nvGrpSpPr>
              <p:grpSpPr>
                <a:xfrm>
                  <a:off x="635652" y="1200590"/>
                  <a:ext cx="2377440" cy="3935301"/>
                  <a:chOff x="635652" y="1352990"/>
                  <a:chExt cx="2377440" cy="3935301"/>
                </a:xfrm>
              </p:grpSpPr>
              <p:cxnSp>
                <p:nvCxnSpPr>
                  <p:cNvPr id="128" name="Straight Connector 127">
                    <a:extLst>
                      <a:ext uri="{FF2B5EF4-FFF2-40B4-BE49-F238E27FC236}">
                        <a16:creationId xmlns:a16="http://schemas.microsoft.com/office/drawing/2014/main" id="{48BE9B79-6510-B99B-ABB2-6C65C54A178A}"/>
                      </a:ext>
                    </a:extLst>
                  </p:cNvPr>
                  <p:cNvCxnSpPr>
                    <a:cxnSpLocks/>
                  </p:cNvCxnSpPr>
                  <p:nvPr/>
                </p:nvCxnSpPr>
                <p:spPr>
                  <a:xfrm flipV="1">
                    <a:off x="635652" y="1367656"/>
                    <a:ext cx="2377440" cy="1148058"/>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29" name="Straight Connector 128">
                    <a:extLst>
                      <a:ext uri="{FF2B5EF4-FFF2-40B4-BE49-F238E27FC236}">
                        <a16:creationId xmlns:a16="http://schemas.microsoft.com/office/drawing/2014/main" id="{385EFF9F-A00F-97A7-2F14-8C33BDDA06E6}"/>
                      </a:ext>
                    </a:extLst>
                  </p:cNvPr>
                  <p:cNvCxnSpPr/>
                  <p:nvPr/>
                </p:nvCxnSpPr>
                <p:spPr>
                  <a:xfrm>
                    <a:off x="690880" y="2517877"/>
                    <a:ext cx="0" cy="2758061"/>
                  </a:xfrm>
                  <a:prstGeom prst="line">
                    <a:avLst/>
                  </a:prstGeom>
                  <a:ln w="76200">
                    <a:solidFill>
                      <a:schemeClr val="accent4">
                        <a:lumMod val="60000"/>
                        <a:lumOff val="40000"/>
                      </a:schemeClr>
                    </a:solidFill>
                  </a:ln>
                </p:spPr>
                <p:style>
                  <a:lnRef idx="1">
                    <a:schemeClr val="accent1"/>
                  </a:lnRef>
                  <a:fillRef idx="0">
                    <a:schemeClr val="accent1"/>
                  </a:fillRef>
                  <a:effectRef idx="0">
                    <a:schemeClr val="accent1"/>
                  </a:effectRef>
                  <a:fontRef idx="minor">
                    <a:schemeClr val="tx1"/>
                  </a:fontRef>
                </p:style>
              </p:cxnSp>
              <p:cxnSp>
                <p:nvCxnSpPr>
                  <p:cNvPr id="130" name="Straight Connector 129">
                    <a:extLst>
                      <a:ext uri="{FF2B5EF4-FFF2-40B4-BE49-F238E27FC236}">
                        <a16:creationId xmlns:a16="http://schemas.microsoft.com/office/drawing/2014/main" id="{D66353C3-2CBF-433C-65F7-1B0C07391BEF}"/>
                      </a:ext>
                    </a:extLst>
                  </p:cNvPr>
                  <p:cNvCxnSpPr>
                    <a:cxnSpLocks/>
                  </p:cNvCxnSpPr>
                  <p:nvPr/>
                </p:nvCxnSpPr>
                <p:spPr>
                  <a:xfrm flipV="1">
                    <a:off x="680721" y="4100794"/>
                    <a:ext cx="2285999" cy="1187497"/>
                  </a:xfrm>
                  <a:prstGeom prst="line">
                    <a:avLst/>
                  </a:prstGeom>
                  <a:ln w="7620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cxnSp>
                <p:nvCxnSpPr>
                  <p:cNvPr id="131" name="Straight Connector 130">
                    <a:extLst>
                      <a:ext uri="{FF2B5EF4-FFF2-40B4-BE49-F238E27FC236}">
                        <a16:creationId xmlns:a16="http://schemas.microsoft.com/office/drawing/2014/main" id="{C29DAC0C-D685-03C3-C54D-AEBE16C2DBA0}"/>
                      </a:ext>
                    </a:extLst>
                  </p:cNvPr>
                  <p:cNvCxnSpPr/>
                  <p:nvPr/>
                </p:nvCxnSpPr>
                <p:spPr>
                  <a:xfrm>
                    <a:off x="2987039" y="1352990"/>
                    <a:ext cx="0" cy="2759128"/>
                  </a:xfrm>
                  <a:prstGeom prst="line">
                    <a:avLst/>
                  </a:prstGeom>
                  <a:ln w="76200">
                    <a:solidFill>
                      <a:schemeClr val="accent4">
                        <a:lumMod val="60000"/>
                        <a:lumOff val="40000"/>
                      </a:schemeClr>
                    </a:solidFill>
                    <a:prstDash val="solid"/>
                  </a:ln>
                </p:spPr>
                <p:style>
                  <a:lnRef idx="1">
                    <a:schemeClr val="accent1"/>
                  </a:lnRef>
                  <a:fillRef idx="0">
                    <a:schemeClr val="accent1"/>
                  </a:fillRef>
                  <a:effectRef idx="0">
                    <a:schemeClr val="accent1"/>
                  </a:effectRef>
                  <a:fontRef idx="minor">
                    <a:schemeClr val="tx1"/>
                  </a:fontRef>
                </p:style>
              </p:cxnSp>
            </p:grpSp>
            <p:cxnSp>
              <p:nvCxnSpPr>
                <p:cNvPr id="60" name="Straight Connector 59">
                  <a:extLst>
                    <a:ext uri="{FF2B5EF4-FFF2-40B4-BE49-F238E27FC236}">
                      <a16:creationId xmlns:a16="http://schemas.microsoft.com/office/drawing/2014/main" id="{898F4446-0371-B906-A625-50F3864346B7}"/>
                    </a:ext>
                  </a:extLst>
                </p:cNvPr>
                <p:cNvCxnSpPr/>
                <p:nvPr/>
              </p:nvCxnSpPr>
              <p:spPr>
                <a:xfrm>
                  <a:off x="2560320" y="1441368"/>
                  <a:ext cx="0" cy="275806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1" name="Straight Connector 60">
                  <a:extLst>
                    <a:ext uri="{FF2B5EF4-FFF2-40B4-BE49-F238E27FC236}">
                      <a16:creationId xmlns:a16="http://schemas.microsoft.com/office/drawing/2014/main" id="{6104152C-2F3D-B3A0-ED33-6725C55CF50F}"/>
                    </a:ext>
                  </a:extLst>
                </p:cNvPr>
                <p:cNvCxnSpPr/>
                <p:nvPr/>
              </p:nvCxnSpPr>
              <p:spPr>
                <a:xfrm>
                  <a:off x="2114466" y="1652794"/>
                  <a:ext cx="0" cy="275806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2" name="Straight Connector 61">
                  <a:extLst>
                    <a:ext uri="{FF2B5EF4-FFF2-40B4-BE49-F238E27FC236}">
                      <a16:creationId xmlns:a16="http://schemas.microsoft.com/office/drawing/2014/main" id="{690C0F4E-E33B-60EA-B844-0ADDFE3AEBDF}"/>
                    </a:ext>
                  </a:extLst>
                </p:cNvPr>
                <p:cNvCxnSpPr/>
                <p:nvPr/>
              </p:nvCxnSpPr>
              <p:spPr>
                <a:xfrm>
                  <a:off x="1645920" y="1912872"/>
                  <a:ext cx="0" cy="275806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63" name="Straight Connector 62">
                  <a:extLst>
                    <a:ext uri="{FF2B5EF4-FFF2-40B4-BE49-F238E27FC236}">
                      <a16:creationId xmlns:a16="http://schemas.microsoft.com/office/drawing/2014/main" id="{C93B34D4-0D17-DAC5-E110-844C8F7E68F5}"/>
                    </a:ext>
                  </a:extLst>
                </p:cNvPr>
                <p:cNvCxnSpPr/>
                <p:nvPr/>
              </p:nvCxnSpPr>
              <p:spPr>
                <a:xfrm>
                  <a:off x="1168400" y="2105912"/>
                  <a:ext cx="0" cy="2758061"/>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cxnSp>
            <p:nvCxnSpPr>
              <p:cNvPr id="49" name="Straight Connector 48">
                <a:extLst>
                  <a:ext uri="{FF2B5EF4-FFF2-40B4-BE49-F238E27FC236}">
                    <a16:creationId xmlns:a16="http://schemas.microsoft.com/office/drawing/2014/main" id="{C2A89A2C-1696-A637-5963-C9AE7C0649E9}"/>
                  </a:ext>
                </a:extLst>
              </p:cNvPr>
              <p:cNvCxnSpPr>
                <a:cxnSpLocks/>
              </p:cNvCxnSpPr>
              <p:nvPr/>
            </p:nvCxnSpPr>
            <p:spPr>
              <a:xfrm flipV="1">
                <a:off x="670559" y="2779816"/>
                <a:ext cx="2316480" cy="1187497"/>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0" name="Straight Connector 49">
                <a:extLst>
                  <a:ext uri="{FF2B5EF4-FFF2-40B4-BE49-F238E27FC236}">
                    <a16:creationId xmlns:a16="http://schemas.microsoft.com/office/drawing/2014/main" id="{AF9FE13A-3E6A-1C44-09F7-F590C4E76C15}"/>
                  </a:ext>
                </a:extLst>
              </p:cNvPr>
              <p:cNvCxnSpPr>
                <a:cxnSpLocks/>
              </p:cNvCxnSpPr>
              <p:nvPr/>
            </p:nvCxnSpPr>
            <p:spPr>
              <a:xfrm flipV="1">
                <a:off x="702289" y="2200795"/>
                <a:ext cx="2316480" cy="1187497"/>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51" name="Straight Connector 50">
                <a:extLst>
                  <a:ext uri="{FF2B5EF4-FFF2-40B4-BE49-F238E27FC236}">
                    <a16:creationId xmlns:a16="http://schemas.microsoft.com/office/drawing/2014/main" id="{00E89AFA-B253-92B9-E3F8-03A0223FC2C0}"/>
                  </a:ext>
                </a:extLst>
              </p:cNvPr>
              <p:cNvCxnSpPr>
                <a:cxnSpLocks/>
              </p:cNvCxnSpPr>
              <p:nvPr/>
            </p:nvCxnSpPr>
            <p:spPr>
              <a:xfrm flipV="1">
                <a:off x="700757" y="1727636"/>
                <a:ext cx="2316480" cy="1187497"/>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cxnSp>
            <p:nvCxnSpPr>
              <p:cNvPr id="48" name="Straight Connector 47">
                <a:extLst>
                  <a:ext uri="{FF2B5EF4-FFF2-40B4-BE49-F238E27FC236}">
                    <a16:creationId xmlns:a16="http://schemas.microsoft.com/office/drawing/2014/main" id="{BC3E7ADB-52C9-EF86-1A0B-000B715024C0}"/>
                  </a:ext>
                </a:extLst>
              </p:cNvPr>
              <p:cNvCxnSpPr>
                <a:cxnSpLocks/>
              </p:cNvCxnSpPr>
              <p:nvPr/>
            </p:nvCxnSpPr>
            <p:spPr>
              <a:xfrm flipV="1">
                <a:off x="711201" y="3392502"/>
                <a:ext cx="2316479" cy="1187497"/>
              </a:xfrm>
              <a:prstGeom prst="line">
                <a:avLst/>
              </a:prstGeom>
              <a:ln w="28575">
                <a:solidFill>
                  <a:schemeClr val="accent4">
                    <a:lumMod val="60000"/>
                    <a:lumOff val="40000"/>
                  </a:schemeClr>
                </a:solidFill>
                <a:prstDash val="dash"/>
              </a:ln>
            </p:spPr>
            <p:style>
              <a:lnRef idx="1">
                <a:schemeClr val="accent1"/>
              </a:lnRef>
              <a:fillRef idx="0">
                <a:schemeClr val="accent1"/>
              </a:fillRef>
              <a:effectRef idx="0">
                <a:schemeClr val="accent1"/>
              </a:effectRef>
              <a:fontRef idx="minor">
                <a:schemeClr val="tx1"/>
              </a:fontRef>
            </p:style>
          </p:cxnSp>
        </p:grpSp>
        <p:sp>
          <p:nvSpPr>
            <p:cNvPr id="46" name="TextBox 45">
              <a:extLst>
                <a:ext uri="{FF2B5EF4-FFF2-40B4-BE49-F238E27FC236}">
                  <a16:creationId xmlns:a16="http://schemas.microsoft.com/office/drawing/2014/main" id="{BB4FEFA0-3223-B462-40B0-3F7C2599A21D}"/>
                </a:ext>
              </a:extLst>
            </p:cNvPr>
            <p:cNvSpPr txBox="1"/>
            <p:nvPr/>
          </p:nvSpPr>
          <p:spPr>
            <a:xfrm>
              <a:off x="7433380" y="1212382"/>
              <a:ext cx="1167947" cy="871764"/>
            </a:xfrm>
            <a:prstGeom prst="rect">
              <a:avLst/>
            </a:prstGeom>
            <a:noFill/>
          </p:spPr>
          <p:txBody>
            <a:bodyPr wrap="square" rtlCol="0">
              <a:spAutoFit/>
            </a:bodyPr>
            <a:lstStyle/>
            <a:p>
              <a:r>
                <a:rPr lang="en-US" sz="2400" b="1" dirty="0">
                  <a:solidFill>
                    <a:srgbClr val="F79646"/>
                  </a:solidFill>
                  <a:latin typeface="Bahnschrift Condensed" panose="020B0502040204020203" pitchFamily="34" charset="0"/>
                </a:rPr>
                <a:t>Ma </a:t>
              </a:r>
              <a:r>
                <a:rPr lang="en-US" sz="2400" b="1" dirty="0" err="1">
                  <a:solidFill>
                    <a:srgbClr val="F79646"/>
                  </a:solidFill>
                  <a:latin typeface="Bahnschrift Condensed" panose="020B0502040204020203" pitchFamily="34" charset="0"/>
                </a:rPr>
                <a:t>trận</a:t>
              </a:r>
              <a:r>
                <a:rPr lang="en-US" sz="2400" b="1" dirty="0">
                  <a:solidFill>
                    <a:srgbClr val="F79646"/>
                  </a:solidFill>
                  <a:latin typeface="Bahnschrift Condensed" panose="020B0502040204020203" pitchFamily="34" charset="0"/>
                </a:rPr>
                <a:t> năng lực</a:t>
              </a:r>
            </a:p>
            <a:p>
              <a:r>
                <a:rPr lang="en-US" sz="2400" b="1" dirty="0" err="1">
                  <a:solidFill>
                    <a:srgbClr val="F79646"/>
                  </a:solidFill>
                  <a:latin typeface="Bahnschrift Condensed" panose="020B0502040204020203" pitchFamily="34" charset="0"/>
                </a:rPr>
                <a:t>bài</a:t>
              </a:r>
              <a:r>
                <a:rPr lang="en-US" sz="2400" b="1" dirty="0">
                  <a:solidFill>
                    <a:srgbClr val="F79646"/>
                  </a:solidFill>
                  <a:latin typeface="Bahnschrift Condensed" panose="020B0502040204020203" pitchFamily="34" charset="0"/>
                </a:rPr>
                <a:t> ĐG3</a:t>
              </a:r>
            </a:p>
          </p:txBody>
        </p:sp>
      </p:grpSp>
      <p:cxnSp>
        <p:nvCxnSpPr>
          <p:cNvPr id="148" name="Straight Connector 147">
            <a:extLst>
              <a:ext uri="{FF2B5EF4-FFF2-40B4-BE49-F238E27FC236}">
                <a16:creationId xmlns:a16="http://schemas.microsoft.com/office/drawing/2014/main" id="{6ACE361A-80C4-12C4-70F6-4D6EC2689999}"/>
              </a:ext>
            </a:extLst>
          </p:cNvPr>
          <p:cNvCxnSpPr>
            <a:cxnSpLocks/>
          </p:cNvCxnSpPr>
          <p:nvPr/>
        </p:nvCxnSpPr>
        <p:spPr>
          <a:xfrm>
            <a:off x="6664361" y="3056312"/>
            <a:ext cx="522215" cy="2503"/>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49" name="Straight Connector 148">
            <a:extLst>
              <a:ext uri="{FF2B5EF4-FFF2-40B4-BE49-F238E27FC236}">
                <a16:creationId xmlns:a16="http://schemas.microsoft.com/office/drawing/2014/main" id="{738E6763-2D6C-26CF-3AE1-C342E112D4F3}"/>
              </a:ext>
            </a:extLst>
          </p:cNvPr>
          <p:cNvCxnSpPr>
            <a:cxnSpLocks/>
          </p:cNvCxnSpPr>
          <p:nvPr/>
        </p:nvCxnSpPr>
        <p:spPr>
          <a:xfrm>
            <a:off x="5408047" y="3059658"/>
            <a:ext cx="1515218" cy="0"/>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54" name="Straight Connector 153">
            <a:extLst>
              <a:ext uri="{FF2B5EF4-FFF2-40B4-BE49-F238E27FC236}">
                <a16:creationId xmlns:a16="http://schemas.microsoft.com/office/drawing/2014/main" id="{028CD66E-126B-882A-2E62-5C670C4FE9E9}"/>
              </a:ext>
            </a:extLst>
          </p:cNvPr>
          <p:cNvCxnSpPr>
            <a:cxnSpLocks/>
          </p:cNvCxnSpPr>
          <p:nvPr/>
        </p:nvCxnSpPr>
        <p:spPr>
          <a:xfrm flipV="1">
            <a:off x="5357025" y="4009727"/>
            <a:ext cx="1463262" cy="10646"/>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55" name="Straight Connector 154">
            <a:extLst>
              <a:ext uri="{FF2B5EF4-FFF2-40B4-BE49-F238E27FC236}">
                <a16:creationId xmlns:a16="http://schemas.microsoft.com/office/drawing/2014/main" id="{2217D002-1752-B889-54BD-BFC0EBFC4775}"/>
              </a:ext>
            </a:extLst>
          </p:cNvPr>
          <p:cNvCxnSpPr/>
          <p:nvPr/>
        </p:nvCxnSpPr>
        <p:spPr>
          <a:xfrm flipV="1">
            <a:off x="5187670" y="4024566"/>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6" name="Straight Connector 155">
            <a:extLst>
              <a:ext uri="{FF2B5EF4-FFF2-40B4-BE49-F238E27FC236}">
                <a16:creationId xmlns:a16="http://schemas.microsoft.com/office/drawing/2014/main" id="{E20BA16B-98B6-D261-F380-3A0FDC4602E5}"/>
              </a:ext>
            </a:extLst>
          </p:cNvPr>
          <p:cNvCxnSpPr/>
          <p:nvPr/>
        </p:nvCxnSpPr>
        <p:spPr>
          <a:xfrm flipV="1">
            <a:off x="6650718" y="4007937"/>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57" name="Straight Connector 156">
            <a:extLst>
              <a:ext uri="{FF2B5EF4-FFF2-40B4-BE49-F238E27FC236}">
                <a16:creationId xmlns:a16="http://schemas.microsoft.com/office/drawing/2014/main" id="{B11471A3-9D1B-06E2-8BE5-B89087C8842C}"/>
              </a:ext>
            </a:extLst>
          </p:cNvPr>
          <p:cNvCxnSpPr>
            <a:cxnSpLocks/>
          </p:cNvCxnSpPr>
          <p:nvPr/>
        </p:nvCxnSpPr>
        <p:spPr>
          <a:xfrm flipV="1">
            <a:off x="109914" y="3529031"/>
            <a:ext cx="1355393" cy="3715"/>
          </a:xfrm>
          <a:prstGeom prst="line">
            <a:avLst/>
          </a:prstGeom>
          <a:solidFill>
            <a:schemeClr val="bg1"/>
          </a:solidFill>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sp>
        <p:nvSpPr>
          <p:cNvPr id="158" name="TextBox 157">
            <a:extLst>
              <a:ext uri="{FF2B5EF4-FFF2-40B4-BE49-F238E27FC236}">
                <a16:creationId xmlns:a16="http://schemas.microsoft.com/office/drawing/2014/main" id="{6BC332ED-EC0B-0F8C-2691-E9A1D195D217}"/>
              </a:ext>
            </a:extLst>
          </p:cNvPr>
          <p:cNvSpPr txBox="1"/>
          <p:nvPr/>
        </p:nvSpPr>
        <p:spPr>
          <a:xfrm>
            <a:off x="151932" y="3063860"/>
            <a:ext cx="1443728" cy="461665"/>
          </a:xfrm>
          <a:prstGeom prst="rect">
            <a:avLst/>
          </a:prstGeom>
          <a:noFill/>
          <a:ln>
            <a:noFill/>
          </a:ln>
        </p:spPr>
        <p:txBody>
          <a:bodyPr wrap="square" rtlCol="0">
            <a:spAutoFit/>
          </a:bodyPr>
          <a:lstStyle/>
          <a:p>
            <a:r>
              <a:rPr lang="en-US" sz="2400" b="1" dirty="0">
                <a:solidFill>
                  <a:srgbClr val="F79646"/>
                </a:solidFill>
                <a:latin typeface="Bahnschrift Condensed" panose="020B0502040204020203" pitchFamily="34" charset="0"/>
              </a:rPr>
              <a:t>CLO.3.2.1.1</a:t>
            </a:r>
          </a:p>
        </p:txBody>
      </p:sp>
      <p:cxnSp>
        <p:nvCxnSpPr>
          <p:cNvPr id="159" name="Straight Connector 158">
            <a:extLst>
              <a:ext uri="{FF2B5EF4-FFF2-40B4-BE49-F238E27FC236}">
                <a16:creationId xmlns:a16="http://schemas.microsoft.com/office/drawing/2014/main" id="{21FF12CD-A1FD-2E62-6CC5-976859B8768B}"/>
              </a:ext>
            </a:extLst>
          </p:cNvPr>
          <p:cNvCxnSpPr>
            <a:cxnSpLocks/>
          </p:cNvCxnSpPr>
          <p:nvPr/>
        </p:nvCxnSpPr>
        <p:spPr>
          <a:xfrm flipV="1">
            <a:off x="1533374" y="3539448"/>
            <a:ext cx="849132" cy="9948"/>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60" name="Straight Connector 159">
            <a:extLst>
              <a:ext uri="{FF2B5EF4-FFF2-40B4-BE49-F238E27FC236}">
                <a16:creationId xmlns:a16="http://schemas.microsoft.com/office/drawing/2014/main" id="{3EBE90EA-C5C4-52BF-0416-9857222F84C4}"/>
              </a:ext>
            </a:extLst>
          </p:cNvPr>
          <p:cNvCxnSpPr>
            <a:cxnSpLocks/>
          </p:cNvCxnSpPr>
          <p:nvPr/>
        </p:nvCxnSpPr>
        <p:spPr>
          <a:xfrm flipV="1">
            <a:off x="3478547" y="3506196"/>
            <a:ext cx="849132" cy="9948"/>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61" name="Straight Connector 160">
            <a:extLst>
              <a:ext uri="{FF2B5EF4-FFF2-40B4-BE49-F238E27FC236}">
                <a16:creationId xmlns:a16="http://schemas.microsoft.com/office/drawing/2014/main" id="{E6BE6CC8-4BA5-0826-E777-AD263BF4F217}"/>
              </a:ext>
            </a:extLst>
          </p:cNvPr>
          <p:cNvCxnSpPr>
            <a:cxnSpLocks/>
          </p:cNvCxnSpPr>
          <p:nvPr/>
        </p:nvCxnSpPr>
        <p:spPr>
          <a:xfrm flipV="1">
            <a:off x="5141101" y="3539450"/>
            <a:ext cx="849132" cy="9948"/>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62" name="Straight Connector 161">
            <a:extLst>
              <a:ext uri="{FF2B5EF4-FFF2-40B4-BE49-F238E27FC236}">
                <a16:creationId xmlns:a16="http://schemas.microsoft.com/office/drawing/2014/main" id="{7C5556D5-F94B-B813-765F-61D9772EBE44}"/>
              </a:ext>
            </a:extLst>
          </p:cNvPr>
          <p:cNvCxnSpPr>
            <a:cxnSpLocks/>
          </p:cNvCxnSpPr>
          <p:nvPr/>
        </p:nvCxnSpPr>
        <p:spPr>
          <a:xfrm flipV="1">
            <a:off x="6670640" y="3506202"/>
            <a:ext cx="849132" cy="9948"/>
          </a:xfrm>
          <a:prstGeom prst="line">
            <a:avLst/>
          </a:prstGeom>
          <a:solidFill>
            <a:schemeClr val="bg1"/>
          </a:solidFill>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163" name="Star: 6 Points 402">
            <a:extLst>
              <a:ext uri="{FF2B5EF4-FFF2-40B4-BE49-F238E27FC236}">
                <a16:creationId xmlns:a16="http://schemas.microsoft.com/office/drawing/2014/main" id="{BF7F3949-DE27-9930-9EAC-317507048713}"/>
              </a:ext>
            </a:extLst>
          </p:cNvPr>
          <p:cNvSpPr/>
          <p:nvPr/>
        </p:nvSpPr>
        <p:spPr>
          <a:xfrm>
            <a:off x="7316520" y="3353090"/>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cxnSp>
        <p:nvCxnSpPr>
          <p:cNvPr id="164" name="Straight Connector 163">
            <a:extLst>
              <a:ext uri="{FF2B5EF4-FFF2-40B4-BE49-F238E27FC236}">
                <a16:creationId xmlns:a16="http://schemas.microsoft.com/office/drawing/2014/main" id="{01C5B7F5-9199-F986-D4FD-D95232849209}"/>
              </a:ext>
            </a:extLst>
          </p:cNvPr>
          <p:cNvCxnSpPr>
            <a:cxnSpLocks/>
          </p:cNvCxnSpPr>
          <p:nvPr/>
        </p:nvCxnSpPr>
        <p:spPr>
          <a:xfrm>
            <a:off x="1862194" y="3550217"/>
            <a:ext cx="1479753" cy="4833"/>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166" name="Straight Connector 165">
            <a:extLst>
              <a:ext uri="{FF2B5EF4-FFF2-40B4-BE49-F238E27FC236}">
                <a16:creationId xmlns:a16="http://schemas.microsoft.com/office/drawing/2014/main" id="{EC5C4E6C-491B-58A4-B542-2AD46465831C}"/>
              </a:ext>
            </a:extLst>
          </p:cNvPr>
          <p:cNvCxnSpPr>
            <a:cxnSpLocks/>
          </p:cNvCxnSpPr>
          <p:nvPr/>
        </p:nvCxnSpPr>
        <p:spPr>
          <a:xfrm flipV="1">
            <a:off x="3707933" y="3505774"/>
            <a:ext cx="1382755" cy="18602"/>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169" name="Straight Connector 168">
            <a:extLst>
              <a:ext uri="{FF2B5EF4-FFF2-40B4-BE49-F238E27FC236}">
                <a16:creationId xmlns:a16="http://schemas.microsoft.com/office/drawing/2014/main" id="{8791CD47-5355-9091-4649-7823335F7CFA}"/>
              </a:ext>
            </a:extLst>
          </p:cNvPr>
          <p:cNvCxnSpPr>
            <a:cxnSpLocks/>
          </p:cNvCxnSpPr>
          <p:nvPr/>
        </p:nvCxnSpPr>
        <p:spPr>
          <a:xfrm flipV="1">
            <a:off x="5408047" y="3511002"/>
            <a:ext cx="1424663" cy="32530"/>
          </a:xfrm>
          <a:prstGeom prst="line">
            <a:avLst/>
          </a:prstGeom>
          <a:ln w="57150">
            <a:solidFill>
              <a:srgbClr val="F79646"/>
            </a:solidFill>
            <a:prstDash val="solid"/>
          </a:ln>
        </p:spPr>
        <p:style>
          <a:lnRef idx="1">
            <a:schemeClr val="accent1"/>
          </a:lnRef>
          <a:fillRef idx="0">
            <a:schemeClr val="accent1"/>
          </a:fillRef>
          <a:effectRef idx="0">
            <a:schemeClr val="accent1"/>
          </a:effectRef>
          <a:fontRef idx="minor">
            <a:schemeClr val="tx1"/>
          </a:fontRef>
        </p:style>
      </p:cxnSp>
      <p:cxnSp>
        <p:nvCxnSpPr>
          <p:cNvPr id="175" name="Straight Connector 174">
            <a:extLst>
              <a:ext uri="{FF2B5EF4-FFF2-40B4-BE49-F238E27FC236}">
                <a16:creationId xmlns:a16="http://schemas.microsoft.com/office/drawing/2014/main" id="{1C6F513E-55A8-92CD-3F61-080800C7E6A8}"/>
              </a:ext>
            </a:extLst>
          </p:cNvPr>
          <p:cNvCxnSpPr>
            <a:cxnSpLocks/>
          </p:cNvCxnSpPr>
          <p:nvPr/>
        </p:nvCxnSpPr>
        <p:spPr>
          <a:xfrm>
            <a:off x="5658055" y="2658124"/>
            <a:ext cx="1164345" cy="2435"/>
          </a:xfrm>
          <a:prstGeom prst="line">
            <a:avLst/>
          </a:prstGeom>
          <a:ln w="57150">
            <a:solidFill>
              <a:schemeClr val="accent6"/>
            </a:solidFill>
            <a:prstDash val="solid"/>
          </a:ln>
        </p:spPr>
        <p:style>
          <a:lnRef idx="1">
            <a:schemeClr val="accent1"/>
          </a:lnRef>
          <a:fillRef idx="0">
            <a:schemeClr val="accent1"/>
          </a:fillRef>
          <a:effectRef idx="0">
            <a:schemeClr val="accent1"/>
          </a:effectRef>
          <a:fontRef idx="minor">
            <a:schemeClr val="tx1"/>
          </a:fontRef>
        </p:style>
      </p:cxnSp>
      <p:cxnSp>
        <p:nvCxnSpPr>
          <p:cNvPr id="176" name="Straight Connector 175">
            <a:extLst>
              <a:ext uri="{FF2B5EF4-FFF2-40B4-BE49-F238E27FC236}">
                <a16:creationId xmlns:a16="http://schemas.microsoft.com/office/drawing/2014/main" id="{20655844-0641-9B65-8CE2-5E55D1F986DF}"/>
              </a:ext>
            </a:extLst>
          </p:cNvPr>
          <p:cNvCxnSpPr/>
          <p:nvPr/>
        </p:nvCxnSpPr>
        <p:spPr>
          <a:xfrm flipV="1">
            <a:off x="5164802" y="2658707"/>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cxnSp>
        <p:nvCxnSpPr>
          <p:cNvPr id="177" name="Straight Connector 176">
            <a:extLst>
              <a:ext uri="{FF2B5EF4-FFF2-40B4-BE49-F238E27FC236}">
                <a16:creationId xmlns:a16="http://schemas.microsoft.com/office/drawing/2014/main" id="{CFDDC0CC-1863-2096-5654-48A40A82981C}"/>
              </a:ext>
            </a:extLst>
          </p:cNvPr>
          <p:cNvCxnSpPr/>
          <p:nvPr/>
        </p:nvCxnSpPr>
        <p:spPr>
          <a:xfrm flipV="1">
            <a:off x="6860599" y="2642080"/>
            <a:ext cx="549892" cy="0"/>
          </a:xfrm>
          <a:prstGeom prst="line">
            <a:avLst/>
          </a:prstGeom>
          <a:ln w="57150">
            <a:solidFill>
              <a:schemeClr val="accent6"/>
            </a:solidFill>
            <a:prstDash val="sysDot"/>
          </a:ln>
        </p:spPr>
        <p:style>
          <a:lnRef idx="1">
            <a:schemeClr val="accent1"/>
          </a:lnRef>
          <a:fillRef idx="0">
            <a:schemeClr val="accent1"/>
          </a:fillRef>
          <a:effectRef idx="0">
            <a:schemeClr val="accent1"/>
          </a:effectRef>
          <a:fontRef idx="minor">
            <a:schemeClr val="tx1"/>
          </a:fontRef>
        </p:style>
      </p:cxnSp>
      <p:sp>
        <p:nvSpPr>
          <p:cNvPr id="55" name="Star: 6 Points 402">
            <a:extLst>
              <a:ext uri="{FF2B5EF4-FFF2-40B4-BE49-F238E27FC236}">
                <a16:creationId xmlns:a16="http://schemas.microsoft.com/office/drawing/2014/main" id="{B55B1288-82FE-3AC0-A3EB-4B1B2E43304A}"/>
              </a:ext>
            </a:extLst>
          </p:cNvPr>
          <p:cNvSpPr/>
          <p:nvPr/>
        </p:nvSpPr>
        <p:spPr>
          <a:xfrm>
            <a:off x="5318703" y="5095990"/>
            <a:ext cx="192069" cy="255164"/>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p>
            <a:pPr algn="ctr"/>
            <a:endParaRPr lang="en-US" dirty="0"/>
          </a:p>
        </p:txBody>
      </p:sp>
      <p:grpSp>
        <p:nvGrpSpPr>
          <p:cNvPr id="260" name="Group 259">
            <a:extLst>
              <a:ext uri="{FF2B5EF4-FFF2-40B4-BE49-F238E27FC236}">
                <a16:creationId xmlns:a16="http://schemas.microsoft.com/office/drawing/2014/main" id="{3C05491C-81FB-7455-5699-F643840CF47F}"/>
              </a:ext>
            </a:extLst>
          </p:cNvPr>
          <p:cNvGrpSpPr/>
          <p:nvPr/>
        </p:nvGrpSpPr>
        <p:grpSpPr>
          <a:xfrm>
            <a:off x="4973761" y="5776224"/>
            <a:ext cx="2957928" cy="931596"/>
            <a:chOff x="5290226" y="5432125"/>
            <a:chExt cx="4532574" cy="1344882"/>
          </a:xfrm>
        </p:grpSpPr>
        <p:sp>
          <p:nvSpPr>
            <p:cNvPr id="261" name="TextBox 260">
              <a:extLst>
                <a:ext uri="{FF2B5EF4-FFF2-40B4-BE49-F238E27FC236}">
                  <a16:creationId xmlns:a16="http://schemas.microsoft.com/office/drawing/2014/main" id="{21764B4F-A3C7-1405-311F-55C8B095B1AB}"/>
                </a:ext>
              </a:extLst>
            </p:cNvPr>
            <p:cNvSpPr txBox="1"/>
            <p:nvPr/>
          </p:nvSpPr>
          <p:spPr>
            <a:xfrm>
              <a:off x="5290226" y="5755080"/>
              <a:ext cx="4532574" cy="1021927"/>
            </a:xfrm>
            <a:prstGeom prst="rect">
              <a:avLst/>
            </a:prstGeom>
            <a:noFill/>
            <a:ln>
              <a:noFill/>
            </a:ln>
          </p:spPr>
          <p:txBody>
            <a:bodyPr wrap="square">
              <a:spAutoFit/>
            </a:bodyPr>
            <a:lstStyle/>
            <a:p>
              <a:pPr algn="ctr" defTabSz="1219170"/>
              <a:r>
                <a:rPr lang="en-US" sz="2000" b="1" dirty="0">
                  <a:solidFill>
                    <a:schemeClr val="accent6"/>
                  </a:solidFill>
                  <a:latin typeface="Bahnschrift Condensed" panose="020B0502040204020203" pitchFamily="34" charset="0"/>
                </a:rPr>
                <a:t>NDDH CLO3.1.2.1;</a:t>
              </a:r>
            </a:p>
            <a:p>
              <a:pPr algn="ctr" defTabSz="1219170"/>
              <a:r>
                <a:rPr lang="en-US" sz="2000" b="1" dirty="0">
                  <a:solidFill>
                    <a:schemeClr val="accent6"/>
                  </a:solidFill>
                  <a:latin typeface="Bahnschrift Condensed" panose="020B0502040204020203" pitchFamily="34" charset="0"/>
                </a:rPr>
                <a:t>CLO3.2.1.1; CLO 4.2.3.1; CLO4.2.4.1</a:t>
              </a:r>
              <a:endParaRPr lang="en-US" sz="2000" dirty="0">
                <a:solidFill>
                  <a:schemeClr val="accent6"/>
                </a:solidFill>
                <a:latin typeface="Calibri"/>
              </a:endParaRPr>
            </a:p>
          </p:txBody>
        </p:sp>
        <p:sp>
          <p:nvSpPr>
            <p:cNvPr id="262" name="Left Brace 261">
              <a:extLst>
                <a:ext uri="{FF2B5EF4-FFF2-40B4-BE49-F238E27FC236}">
                  <a16:creationId xmlns:a16="http://schemas.microsoft.com/office/drawing/2014/main" id="{600785C1-BBFE-8A04-AADA-FD28743DAE24}"/>
                </a:ext>
              </a:extLst>
            </p:cNvPr>
            <p:cNvSpPr/>
            <p:nvPr/>
          </p:nvSpPr>
          <p:spPr>
            <a:xfrm rot="16200000">
              <a:off x="6772487" y="4301915"/>
              <a:ext cx="372566" cy="2632986"/>
            </a:xfrm>
            <a:prstGeom prst="leftBrace">
              <a:avLst>
                <a:gd name="adj1" fmla="val 64765"/>
                <a:gd name="adj2" fmla="val 51522"/>
              </a:avLst>
            </a:prstGeom>
            <a:ln w="38100">
              <a:solidFill>
                <a:schemeClr val="accent6"/>
              </a:solidFill>
            </a:ln>
          </p:spPr>
          <p:style>
            <a:lnRef idx="1">
              <a:schemeClr val="accent2"/>
            </a:lnRef>
            <a:fillRef idx="0">
              <a:schemeClr val="accent2"/>
            </a:fillRef>
            <a:effectRef idx="0">
              <a:schemeClr val="accent2"/>
            </a:effectRef>
            <a:fontRef idx="minor">
              <a:schemeClr val="tx1"/>
            </a:fontRef>
          </p:style>
          <p:txBody>
            <a:bodyPr rtlCol="0" anchor="ctr"/>
            <a:lstStyle/>
            <a:p>
              <a:pPr algn="ctr"/>
              <a:endParaRPr lang="en-US">
                <a:solidFill>
                  <a:schemeClr val="accent4"/>
                </a:solidFill>
              </a:endParaRPr>
            </a:p>
          </p:txBody>
        </p:sp>
      </p:grpSp>
      <p:cxnSp>
        <p:nvCxnSpPr>
          <p:cNvPr id="264" name="Straight Connector 263">
            <a:extLst>
              <a:ext uri="{FF2B5EF4-FFF2-40B4-BE49-F238E27FC236}">
                <a16:creationId xmlns:a16="http://schemas.microsoft.com/office/drawing/2014/main" id="{74979D3F-50CA-60D8-E9F5-4C60B1BBCB23}"/>
              </a:ext>
            </a:extLst>
          </p:cNvPr>
          <p:cNvCxnSpPr>
            <a:cxnSpLocks/>
          </p:cNvCxnSpPr>
          <p:nvPr/>
        </p:nvCxnSpPr>
        <p:spPr>
          <a:xfrm>
            <a:off x="183787" y="1337259"/>
            <a:ext cx="2251100" cy="9529"/>
          </a:xfrm>
          <a:prstGeom prst="line">
            <a:avLst/>
          </a:prstGeom>
          <a:ln w="57150">
            <a:solidFill>
              <a:schemeClr val="accent1"/>
            </a:solidFill>
            <a:prstDash val="solid"/>
          </a:ln>
        </p:spPr>
        <p:style>
          <a:lnRef idx="1">
            <a:schemeClr val="accent1"/>
          </a:lnRef>
          <a:fillRef idx="0">
            <a:schemeClr val="accent1"/>
          </a:fillRef>
          <a:effectRef idx="0">
            <a:schemeClr val="accent1"/>
          </a:effectRef>
          <a:fontRef idx="minor">
            <a:schemeClr val="tx1"/>
          </a:fontRef>
        </p:style>
      </p:cxnSp>
      <p:cxnSp>
        <p:nvCxnSpPr>
          <p:cNvPr id="266" name="Straight Connector 265">
            <a:extLst>
              <a:ext uri="{FF2B5EF4-FFF2-40B4-BE49-F238E27FC236}">
                <a16:creationId xmlns:a16="http://schemas.microsoft.com/office/drawing/2014/main" id="{58F4CDEC-2E24-799D-726A-2B8AA79EC78C}"/>
              </a:ext>
            </a:extLst>
          </p:cNvPr>
          <p:cNvCxnSpPr/>
          <p:nvPr/>
        </p:nvCxnSpPr>
        <p:spPr>
          <a:xfrm flipV="1">
            <a:off x="2195174" y="1340181"/>
            <a:ext cx="549892" cy="0"/>
          </a:xfrm>
          <a:prstGeom prst="line">
            <a:avLst/>
          </a:prstGeom>
          <a:ln w="57150">
            <a:solidFill>
              <a:schemeClr val="accent1"/>
            </a:solidFill>
            <a:prstDash val="sysDot"/>
          </a:ln>
        </p:spPr>
        <p:style>
          <a:lnRef idx="1">
            <a:schemeClr val="accent1"/>
          </a:lnRef>
          <a:fillRef idx="0">
            <a:schemeClr val="accent1"/>
          </a:fillRef>
          <a:effectRef idx="0">
            <a:schemeClr val="accent1"/>
          </a:effectRef>
          <a:fontRef idx="minor">
            <a:schemeClr val="tx1"/>
          </a:fontRef>
        </p:style>
      </p:cxnSp>
      <p:sp>
        <p:nvSpPr>
          <p:cNvPr id="267" name="Star: 6 Points 399">
            <a:extLst>
              <a:ext uri="{FF2B5EF4-FFF2-40B4-BE49-F238E27FC236}">
                <a16:creationId xmlns:a16="http://schemas.microsoft.com/office/drawing/2014/main" id="{88F901C3-EFA6-A154-99BF-148D182D15E0}"/>
              </a:ext>
            </a:extLst>
          </p:cNvPr>
          <p:cNvSpPr/>
          <p:nvPr/>
        </p:nvSpPr>
        <p:spPr>
          <a:xfrm>
            <a:off x="2638159" y="1194543"/>
            <a:ext cx="95113" cy="291563"/>
          </a:xfrm>
          <a:prstGeom prst="star6">
            <a:avLst/>
          </a:prstGeom>
          <a:solidFill>
            <a:srgbClr val="FF0000"/>
          </a:solidFill>
        </p:spPr>
        <p:style>
          <a:lnRef idx="2">
            <a:schemeClr val="accent1">
              <a:shade val="15000"/>
            </a:schemeClr>
          </a:lnRef>
          <a:fillRef idx="1">
            <a:schemeClr val="accent1"/>
          </a:fillRef>
          <a:effectRef idx="0">
            <a:schemeClr val="accent1"/>
          </a:effectRef>
          <a:fontRef idx="minor">
            <a:schemeClr val="lt1"/>
          </a:fontRef>
        </p:style>
        <p:txBody>
          <a:bodyPr rtlCol="0" anchor="ctr"/>
          <a:lstStyle>
            <a:defPPr>
              <a:defRPr lang="vi-VN"/>
            </a:defPPr>
            <a:lvl1pPr marL="0" algn="l" defTabSz="914400" rtl="0" eaLnBrk="1" latinLnBrk="0" hangingPunct="1">
              <a:defRPr sz="1800" kern="1200">
                <a:solidFill>
                  <a:schemeClr val="lt1"/>
                </a:solidFill>
                <a:latin typeface="+mn-lt"/>
                <a:ea typeface="+mn-ea"/>
                <a:cs typeface="+mn-cs"/>
              </a:defRPr>
            </a:lvl1pPr>
            <a:lvl2pPr marL="457200" algn="l" defTabSz="914400" rtl="0" eaLnBrk="1" latinLnBrk="0" hangingPunct="1">
              <a:defRPr sz="1800" kern="1200">
                <a:solidFill>
                  <a:schemeClr val="lt1"/>
                </a:solidFill>
                <a:latin typeface="+mn-lt"/>
                <a:ea typeface="+mn-ea"/>
                <a:cs typeface="+mn-cs"/>
              </a:defRPr>
            </a:lvl2pPr>
            <a:lvl3pPr marL="914400" algn="l" defTabSz="914400" rtl="0" eaLnBrk="1" latinLnBrk="0" hangingPunct="1">
              <a:defRPr sz="1800" kern="1200">
                <a:solidFill>
                  <a:schemeClr val="lt1"/>
                </a:solidFill>
                <a:latin typeface="+mn-lt"/>
                <a:ea typeface="+mn-ea"/>
                <a:cs typeface="+mn-cs"/>
              </a:defRPr>
            </a:lvl3pPr>
            <a:lvl4pPr marL="1371600" algn="l" defTabSz="914400" rtl="0" eaLnBrk="1" latinLnBrk="0" hangingPunct="1">
              <a:defRPr sz="1800" kern="1200">
                <a:solidFill>
                  <a:schemeClr val="lt1"/>
                </a:solidFill>
                <a:latin typeface="+mn-lt"/>
                <a:ea typeface="+mn-ea"/>
                <a:cs typeface="+mn-cs"/>
              </a:defRPr>
            </a:lvl4pPr>
            <a:lvl5pPr marL="1828800" algn="l" defTabSz="914400" rtl="0" eaLnBrk="1" latinLnBrk="0" hangingPunct="1">
              <a:defRPr sz="1800" kern="1200">
                <a:solidFill>
                  <a:schemeClr val="lt1"/>
                </a:solidFill>
                <a:latin typeface="+mn-lt"/>
                <a:ea typeface="+mn-ea"/>
                <a:cs typeface="+mn-cs"/>
              </a:defRPr>
            </a:lvl5pPr>
            <a:lvl6pPr marL="2286000" algn="l" defTabSz="914400" rtl="0" eaLnBrk="1" latinLnBrk="0" hangingPunct="1">
              <a:defRPr sz="1800" kern="1200">
                <a:solidFill>
                  <a:schemeClr val="lt1"/>
                </a:solidFill>
                <a:latin typeface="+mn-lt"/>
                <a:ea typeface="+mn-ea"/>
                <a:cs typeface="+mn-cs"/>
              </a:defRPr>
            </a:lvl6pPr>
            <a:lvl7pPr marL="2743200" algn="l" defTabSz="914400" rtl="0" eaLnBrk="1" latinLnBrk="0" hangingPunct="1">
              <a:defRPr sz="1800" kern="1200">
                <a:solidFill>
                  <a:schemeClr val="lt1"/>
                </a:solidFill>
                <a:latin typeface="+mn-lt"/>
                <a:ea typeface="+mn-ea"/>
                <a:cs typeface="+mn-cs"/>
              </a:defRPr>
            </a:lvl7pPr>
            <a:lvl8pPr marL="3200400" algn="l" defTabSz="914400" rtl="0" eaLnBrk="1" latinLnBrk="0" hangingPunct="1">
              <a:defRPr sz="1800" kern="1200">
                <a:solidFill>
                  <a:schemeClr val="lt1"/>
                </a:solidFill>
                <a:latin typeface="+mn-lt"/>
                <a:ea typeface="+mn-ea"/>
                <a:cs typeface="+mn-cs"/>
              </a:defRPr>
            </a:lvl8pPr>
            <a:lvl9pPr marL="3657600" algn="l" defTabSz="914400" rtl="0" eaLnBrk="1" latinLnBrk="0" hangingPunct="1">
              <a:defRPr sz="1800" kern="1200">
                <a:solidFill>
                  <a:schemeClr val="lt1"/>
                </a:solidFill>
                <a:latin typeface="+mn-lt"/>
                <a:ea typeface="+mn-ea"/>
                <a:cs typeface="+mn-cs"/>
              </a:defRPr>
            </a:lvl9pPr>
          </a:lstStyle>
          <a:p>
            <a:pPr algn="ctr"/>
            <a:endParaRPr lang="en-US"/>
          </a:p>
        </p:txBody>
      </p:sp>
    </p:spTree>
    <p:extLst>
      <p:ext uri="{BB962C8B-B14F-4D97-AF65-F5344CB8AC3E}">
        <p14:creationId xmlns:p14="http://schemas.microsoft.com/office/powerpoint/2010/main" val="1873739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28"/>
                                        </p:tgtEl>
                                        <p:attrNameLst>
                                          <p:attrName>style.visibility</p:attrName>
                                        </p:attrNameLst>
                                      </p:cBhvr>
                                      <p:to>
                                        <p:strVal val="visible"/>
                                      </p:to>
                                    </p:set>
                                    <p:animEffect transition="in" filter="barn(inVertical)">
                                      <p:cBhvr>
                                        <p:cTn id="7" dur="500"/>
                                        <p:tgtEl>
                                          <p:spTgt spid="28"/>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nodeType="clickEffect">
                                  <p:stCondLst>
                                    <p:cond delay="0"/>
                                  </p:stCondLst>
                                  <p:childTnLst>
                                    <p:set>
                                      <p:cBhvr>
                                        <p:cTn id="11" dur="1" fill="hold">
                                          <p:stCondLst>
                                            <p:cond delay="0"/>
                                          </p:stCondLst>
                                        </p:cTn>
                                        <p:tgtEl>
                                          <p:spTgt spid="17"/>
                                        </p:tgtEl>
                                        <p:attrNameLst>
                                          <p:attrName>style.visibility</p:attrName>
                                        </p:attrNameLst>
                                      </p:cBhvr>
                                      <p:to>
                                        <p:strVal val="visible"/>
                                      </p:to>
                                    </p:set>
                                    <p:animEffect transition="in" filter="barn(inVertical)">
                                      <p:cBhvr>
                                        <p:cTn id="12" dur="500"/>
                                        <p:tgtEl>
                                          <p:spTgt spid="17"/>
                                        </p:tgtEl>
                                      </p:cBhvr>
                                    </p:animEffect>
                                  </p:childTnLst>
                                </p:cTn>
                              </p:par>
                            </p:childTnLst>
                          </p:cTn>
                        </p:par>
                      </p:childTnLst>
                    </p:cTn>
                  </p:par>
                  <p:par>
                    <p:cTn id="13" fill="hold">
                      <p:stCondLst>
                        <p:cond delay="indefinite"/>
                      </p:stCondLst>
                      <p:childTnLst>
                        <p:par>
                          <p:cTn id="14" fill="hold">
                            <p:stCondLst>
                              <p:cond delay="0"/>
                            </p:stCondLst>
                            <p:childTnLst>
                              <p:par>
                                <p:cTn id="15" presetID="21" presetClass="entr" presetSubtype="1" fill="hold" nodeType="clickEffect">
                                  <p:stCondLst>
                                    <p:cond delay="0"/>
                                  </p:stCondLst>
                                  <p:childTnLst>
                                    <p:set>
                                      <p:cBhvr>
                                        <p:cTn id="16" dur="1" fill="hold">
                                          <p:stCondLst>
                                            <p:cond delay="0"/>
                                          </p:stCondLst>
                                        </p:cTn>
                                        <p:tgtEl>
                                          <p:spTgt spid="8"/>
                                        </p:tgtEl>
                                        <p:attrNameLst>
                                          <p:attrName>style.visibility</p:attrName>
                                        </p:attrNameLst>
                                      </p:cBhvr>
                                      <p:to>
                                        <p:strVal val="visible"/>
                                      </p:to>
                                    </p:set>
                                    <p:animEffect transition="in" filter="wheel(1)">
                                      <p:cBhvr>
                                        <p:cTn id="17" dur="500"/>
                                        <p:tgtEl>
                                          <p:spTgt spid="8"/>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nodeType="clickEffect">
                                  <p:stCondLst>
                                    <p:cond delay="0"/>
                                  </p:stCondLst>
                                  <p:childTnLst>
                                    <p:set>
                                      <p:cBhvr>
                                        <p:cTn id="21" dur="1" fill="hold">
                                          <p:stCondLst>
                                            <p:cond delay="0"/>
                                          </p:stCondLst>
                                        </p:cTn>
                                        <p:tgtEl>
                                          <p:spTgt spid="260"/>
                                        </p:tgtEl>
                                        <p:attrNameLst>
                                          <p:attrName>style.visibility</p:attrName>
                                        </p:attrNameLst>
                                      </p:cBhvr>
                                      <p:to>
                                        <p:strVal val="visible"/>
                                      </p:to>
                                    </p:set>
                                    <p:animEffect transition="in" filter="wheel(1)">
                                      <p:cBhvr>
                                        <p:cTn id="22" dur="500"/>
                                        <p:tgtEl>
                                          <p:spTgt spid="260"/>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timing>
</p:sld>
</file>

<file path=ppt/slides/slide8.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17E9FEB3-477E-0865-2336-36996610469B}"/>
              </a:ext>
            </a:extLst>
          </p:cNvPr>
          <p:cNvSpPr>
            <a:spLocks noGrp="1"/>
          </p:cNvSpPr>
          <p:nvPr>
            <p:ph type="title"/>
          </p:nvPr>
        </p:nvSpPr>
        <p:spPr>
          <a:xfrm>
            <a:off x="152400" y="68628"/>
            <a:ext cx="8839200" cy="617173"/>
          </a:xfrm>
        </p:spPr>
        <p:txBody>
          <a:bodyPr anchor="ctr">
            <a:normAutofit/>
          </a:bodyPr>
          <a:lstStyle/>
          <a:p>
            <a:r>
              <a:rPr lang="en-VN" sz="2600"/>
              <a:t>VÍ DỤ 1: HỌC PHẦN KẾT THÚC BẰNG THI TỰ LUẬN</a:t>
            </a:r>
          </a:p>
        </p:txBody>
      </p:sp>
      <p:pic>
        <p:nvPicPr>
          <p:cNvPr id="4098" name="Picture 2" descr="Nghệ thuật xây dựng chiến lược: Tự hỏi bản thân 6 câu hỏi này giúp mở lối  tư duy, “trăm trận trăm thắng”">
            <a:extLst>
              <a:ext uri="{FF2B5EF4-FFF2-40B4-BE49-F238E27FC236}">
                <a16:creationId xmlns:a16="http://schemas.microsoft.com/office/drawing/2014/main" id="{0FFBABF8-E2F1-8951-12B9-B4344E8EEB17}"/>
              </a:ext>
            </a:extLst>
          </p:cNvPr>
          <p:cNvPicPr>
            <a:picLocks noChangeAspect="1" noChangeArrowheads="1"/>
          </p:cNvPicPr>
          <p:nvPr/>
        </p:nvPicPr>
        <p:blipFill>
          <a:blip r:embed="rId2">
            <a:extLst>
              <a:ext uri="{28A0092B-C50C-407E-A947-70E740481C1C}">
                <a14:useLocalDpi xmlns:a14="http://schemas.microsoft.com/office/drawing/2010/main" val="0"/>
              </a:ext>
            </a:extLst>
          </a:blip>
          <a:stretch>
            <a:fillRect/>
          </a:stretch>
        </p:blipFill>
        <p:spPr bwMode="auto">
          <a:xfrm>
            <a:off x="152400" y="1003282"/>
            <a:ext cx="8839200" cy="4994147"/>
          </a:xfrm>
          <a:prstGeom prst="rect">
            <a:avLst/>
          </a:prstGeom>
          <a:solidFill>
            <a:srgbClr val="FFFFFF"/>
          </a:solidFill>
        </p:spPr>
      </p:pic>
      <p:sp>
        <p:nvSpPr>
          <p:cNvPr id="4103" name="Text Placeholder 3">
            <a:extLst>
              <a:ext uri="{FF2B5EF4-FFF2-40B4-BE49-F238E27FC236}">
                <a16:creationId xmlns:a16="http://schemas.microsoft.com/office/drawing/2014/main" id="{B66D987C-B3DD-F692-4E6E-C7A9A501F68F}"/>
              </a:ext>
            </a:extLst>
          </p:cNvPr>
          <p:cNvSpPr>
            <a:spLocks noGrp="1"/>
          </p:cNvSpPr>
          <p:nvPr>
            <p:ph type="body" sz="quarter" idx="13"/>
          </p:nvPr>
        </p:nvSpPr>
        <p:spPr>
          <a:xfrm>
            <a:off x="152400" y="6405332"/>
            <a:ext cx="8740080" cy="384936"/>
          </a:xfrm>
        </p:spPr>
        <p:txBody>
          <a:bodyPr/>
          <a:lstStyle/>
          <a:p>
            <a:endParaRPr lang="en-US"/>
          </a:p>
        </p:txBody>
      </p:sp>
    </p:spTree>
    <p:extLst>
      <p:ext uri="{BB962C8B-B14F-4D97-AF65-F5344CB8AC3E}">
        <p14:creationId xmlns:p14="http://schemas.microsoft.com/office/powerpoint/2010/main" val="13485887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0.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1E56BCA1-C5CF-4118-7CD4-02CD0EA9C2FE}"/>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D6382CE0-4461-EF1F-4345-ADAFD0606ABF}"/>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205CAC46-23AE-CB8A-6684-0DD7465A738C}"/>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DC05D257-98AE-CA59-7A08-B62C515CD44E}"/>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97A42CA6-84F4-9FAF-031A-6BE028E35AB7}"/>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D24BFF97-5820-83EA-6C93-C3723153CC38}"/>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48C55426-C218-7AA1-859F-72728D559BFF}"/>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67ED66FE-28F0-F1D5-38E8-7BCEF2CBE8BD}"/>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D396428A-2580-193B-666E-466577A376FB}"/>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9AD493D4-D545-00E8-7095-BE9F10A3E064}"/>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FF0000"/>
                  </a:solidFill>
                  <a:latin typeface="Bahnschrift Condensed" panose="020B0502040204020203" pitchFamily="34" charset="0"/>
                </a:rPr>
                <a:t>Đo</a:t>
              </a:r>
              <a:r>
                <a:rPr lang="en-US" sz="1875" b="1" dirty="0">
                  <a:solidFill>
                    <a:srgbClr val="FF0000"/>
                  </a:solidFill>
                  <a:latin typeface="Bahnschrift Condensed" panose="020B0502040204020203" pitchFamily="34" charset="0"/>
                </a:rPr>
                <a:t> </a:t>
              </a:r>
              <a:r>
                <a:rPr lang="en-US" sz="1875" b="1" dirty="0" err="1">
                  <a:solidFill>
                    <a:srgbClr val="FF0000"/>
                  </a:solidFill>
                  <a:latin typeface="Bahnschrift Condensed" panose="020B0502040204020203" pitchFamily="34" charset="0"/>
                </a:rPr>
                <a:t>lường</a:t>
              </a:r>
              <a:r>
                <a:rPr lang="en-US" sz="1875" b="1" dirty="0">
                  <a:solidFill>
                    <a:srgbClr val="FF0000"/>
                  </a:solidFill>
                  <a:latin typeface="Bahnschrift Condensed" panose="020B0502040204020203" pitchFamily="34" charset="0"/>
                </a:rPr>
                <a:t> kết quả</a:t>
              </a:r>
              <a:endParaRPr lang="en-US" sz="1875" dirty="0">
                <a:solidFill>
                  <a:srgbClr val="FF0000"/>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29760E88-7D32-AC83-86D8-37DA642FB128}"/>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274C76FE-2B44-E3DC-4FB9-CC4D5929F47B}"/>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F53F618D-DBE1-9D61-BADF-61C52362721B}"/>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9DC8F24E-3588-0FCB-6489-861A69785E13}"/>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42D1C803-20AA-0346-BCE7-C35CDEBCEF94}"/>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13E7215F-63EC-8D79-7E07-5ADA9FE565CD}"/>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F46256E4-8DB3-E85C-17BF-FAB69F0A5088}"/>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621E7CD3-D550-3891-4476-7AE4D4CACFAF}"/>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3333FF"/>
                </a:solidFill>
                <a:latin typeface="Bahnschrift Condensed" panose="020B0502040204020203" pitchFamily="34" charset="0"/>
              </a:rPr>
              <a:t>Phân</a:t>
            </a:r>
            <a:r>
              <a:rPr lang="en-US" b="1" dirty="0">
                <a:solidFill>
                  <a:srgbClr val="3333FF"/>
                </a:solidFill>
                <a:latin typeface="Bahnschrift Condensed" panose="020B0502040204020203" pitchFamily="34" charset="0"/>
              </a:rPr>
              <a:t> </a:t>
            </a:r>
            <a:r>
              <a:rPr lang="en-US" b="1" dirty="0" err="1">
                <a:solidFill>
                  <a:srgbClr val="3333FF"/>
                </a:solidFill>
                <a:latin typeface="Bahnschrift Condensed" panose="020B0502040204020203" pitchFamily="34" charset="0"/>
              </a:rPr>
              <a:t>tích</a:t>
            </a:r>
            <a:r>
              <a:rPr lang="en-US" b="1" dirty="0">
                <a:solidFill>
                  <a:srgbClr val="3333FF"/>
                </a:solidFill>
                <a:latin typeface="Bahnschrift Condensed" panose="020B0502040204020203" pitchFamily="34" charset="0"/>
              </a:rPr>
              <a:t> kết quả đánh giá và cải tiến dạy học</a:t>
            </a:r>
            <a:endParaRPr lang="en-US" dirty="0">
              <a:solidFill>
                <a:srgbClr val="3333FF"/>
              </a:solidFill>
              <a:latin typeface="Bahnschrift Condensed" panose="020B0502040204020203" pitchFamily="34" charset="0"/>
            </a:endParaRPr>
          </a:p>
        </p:txBody>
      </p:sp>
    </p:spTree>
    <p:extLst>
      <p:ext uri="{BB962C8B-B14F-4D97-AF65-F5344CB8AC3E}">
        <p14:creationId xmlns:p14="http://schemas.microsoft.com/office/powerpoint/2010/main" val="331844163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1.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89937FB1-AB3B-A858-1FE7-DD12742B109C}"/>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61884932-5E24-73E2-8D4D-DC3D803F63BD}"/>
              </a:ext>
            </a:extLst>
          </p:cNvPr>
          <p:cNvSpPr>
            <a:spLocks noGrp="1"/>
          </p:cNvSpPr>
          <p:nvPr>
            <p:ph type="title"/>
          </p:nvPr>
        </p:nvSpPr>
        <p:spPr/>
        <p:txBody>
          <a:bodyPr/>
          <a:lstStyle/>
          <a:p>
            <a:r>
              <a:rPr lang="en-VN"/>
              <a:t>BƯỚC 3: ĐO LƯỜNG KẾT QUẢ</a:t>
            </a:r>
          </a:p>
        </p:txBody>
      </p:sp>
      <p:pic>
        <p:nvPicPr>
          <p:cNvPr id="3" name="Picture 2">
            <a:extLst>
              <a:ext uri="{FF2B5EF4-FFF2-40B4-BE49-F238E27FC236}">
                <a16:creationId xmlns:a16="http://schemas.microsoft.com/office/drawing/2014/main" id="{9E6B8564-4B77-522B-FB7F-1983141732E6}"/>
              </a:ext>
            </a:extLst>
          </p:cNvPr>
          <p:cNvPicPr>
            <a:picLocks noChangeAspect="1"/>
          </p:cNvPicPr>
          <p:nvPr/>
        </p:nvPicPr>
        <p:blipFill>
          <a:blip r:embed="rId2"/>
          <a:stretch>
            <a:fillRect/>
          </a:stretch>
        </p:blipFill>
        <p:spPr>
          <a:xfrm>
            <a:off x="411834" y="1801684"/>
            <a:ext cx="8320331" cy="4339624"/>
          </a:xfrm>
          <a:prstGeom prst="rect">
            <a:avLst/>
          </a:prstGeom>
        </p:spPr>
      </p:pic>
      <p:sp>
        <p:nvSpPr>
          <p:cNvPr id="4" name="TextBox 3">
            <a:extLst>
              <a:ext uri="{FF2B5EF4-FFF2-40B4-BE49-F238E27FC236}">
                <a16:creationId xmlns:a16="http://schemas.microsoft.com/office/drawing/2014/main" id="{62874612-F601-8592-6AC7-83CAC9576538}"/>
              </a:ext>
            </a:extLst>
          </p:cNvPr>
          <p:cNvSpPr txBox="1"/>
          <p:nvPr/>
        </p:nvSpPr>
        <p:spPr>
          <a:xfrm>
            <a:off x="2100649" y="1248031"/>
            <a:ext cx="5399901" cy="461665"/>
          </a:xfrm>
          <a:prstGeom prst="rect">
            <a:avLst/>
          </a:prstGeom>
          <a:noFill/>
        </p:spPr>
        <p:txBody>
          <a:bodyPr wrap="square" rtlCol="0">
            <a:spAutoFit/>
          </a:bodyPr>
          <a:lstStyle/>
          <a:p>
            <a:pPr algn="ctr"/>
            <a:r>
              <a:rPr lang="en-VN" sz="2400"/>
              <a:t>Điểm số và điểm năng lực của từng CLO</a:t>
            </a:r>
          </a:p>
        </p:txBody>
      </p:sp>
    </p:spTree>
    <p:extLst>
      <p:ext uri="{BB962C8B-B14F-4D97-AF65-F5344CB8AC3E}">
        <p14:creationId xmlns:p14="http://schemas.microsoft.com/office/powerpoint/2010/main" val="3193448338"/>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2.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27E69FC-4301-A57A-87D9-B1A05B10660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55C75FBC-9B3B-A201-2D66-000A1EF9E299}"/>
              </a:ext>
            </a:extLst>
          </p:cNvPr>
          <p:cNvSpPr>
            <a:spLocks noGrp="1"/>
          </p:cNvSpPr>
          <p:nvPr>
            <p:ph type="title"/>
          </p:nvPr>
        </p:nvSpPr>
        <p:spPr/>
        <p:txBody>
          <a:bodyPr/>
          <a:lstStyle/>
          <a:p>
            <a:r>
              <a:rPr lang="en-VN" sz="2400"/>
              <a:t>KẾT QUẢ CHUẨN ĐẦU RA HỌC PHẦN (ĐIỂM SỐ)</a:t>
            </a:r>
          </a:p>
        </p:txBody>
      </p:sp>
      <p:pic>
        <p:nvPicPr>
          <p:cNvPr id="4" name="Picture 3">
            <a:extLst>
              <a:ext uri="{FF2B5EF4-FFF2-40B4-BE49-F238E27FC236}">
                <a16:creationId xmlns:a16="http://schemas.microsoft.com/office/drawing/2014/main" id="{D81D52CC-5608-1E04-14B6-5ACD4945D17B}"/>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399" y="964870"/>
            <a:ext cx="8802773" cy="2343595"/>
          </a:xfrm>
          <a:prstGeom prst="rect">
            <a:avLst/>
          </a:prstGeom>
        </p:spPr>
      </p:pic>
      <p:graphicFrame>
        <p:nvGraphicFramePr>
          <p:cNvPr id="5" name="Chart 4">
            <a:extLst>
              <a:ext uri="{FF2B5EF4-FFF2-40B4-BE49-F238E27FC236}">
                <a16:creationId xmlns:a16="http://schemas.microsoft.com/office/drawing/2014/main" id="{CF0CFF0F-1329-8E82-8D27-499F834BD457}"/>
              </a:ext>
            </a:extLst>
          </p:cNvPr>
          <p:cNvGraphicFramePr>
            <a:graphicFrameLocks/>
          </p:cNvGraphicFramePr>
          <p:nvPr>
            <p:extLst>
              <p:ext uri="{D42A27DB-BD31-4B8C-83A1-F6EECF244321}">
                <p14:modId xmlns:p14="http://schemas.microsoft.com/office/powerpoint/2010/main" val="1767553326"/>
              </p:ext>
            </p:extLst>
          </p:nvPr>
        </p:nvGraphicFramePr>
        <p:xfrm>
          <a:off x="1778923" y="3308466"/>
          <a:ext cx="5719157" cy="3125586"/>
        </p:xfrm>
        <a:graphic>
          <a:graphicData uri="http://schemas.openxmlformats.org/drawingml/2006/chart">
            <c:chart xmlns:c="http://schemas.openxmlformats.org/drawingml/2006/chart" xmlns:r="http://schemas.openxmlformats.org/officeDocument/2006/relationships" r:id="rId3"/>
          </a:graphicData>
        </a:graphic>
      </p:graphicFrame>
    </p:spTree>
    <p:extLst>
      <p:ext uri="{BB962C8B-B14F-4D97-AF65-F5344CB8AC3E}">
        <p14:creationId xmlns:p14="http://schemas.microsoft.com/office/powerpoint/2010/main" val="894146226"/>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3.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B82A49C4-C53B-4077-6FD0-17CF0540A5E8}"/>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0CAD9AB1-1FC1-C3EC-0315-B82EEB5E0F36}"/>
              </a:ext>
            </a:extLst>
          </p:cNvPr>
          <p:cNvSpPr>
            <a:spLocks noGrp="1"/>
          </p:cNvSpPr>
          <p:nvPr>
            <p:ph type="title"/>
          </p:nvPr>
        </p:nvSpPr>
        <p:spPr/>
        <p:txBody>
          <a:bodyPr/>
          <a:lstStyle/>
          <a:p>
            <a:r>
              <a:rPr lang="en-VN" sz="2400"/>
              <a:t>KẾT QUẢ CHUẨN ĐẦU RA HỌC PHẦN (ĐIỂM SỐ, ĐIỂM NĂNG LỰC)</a:t>
            </a:r>
          </a:p>
        </p:txBody>
      </p:sp>
      <p:pic>
        <p:nvPicPr>
          <p:cNvPr id="7" name="Picture 6">
            <a:extLst>
              <a:ext uri="{FF2B5EF4-FFF2-40B4-BE49-F238E27FC236}">
                <a16:creationId xmlns:a16="http://schemas.microsoft.com/office/drawing/2014/main" id="{7F569A7E-65C8-32DA-E302-928B5189B6BF}"/>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11493" y="1134377"/>
            <a:ext cx="8921013" cy="2174089"/>
          </a:xfrm>
          <a:prstGeom prst="rect">
            <a:avLst/>
          </a:prstGeom>
        </p:spPr>
      </p:pic>
    </p:spTree>
    <p:extLst>
      <p:ext uri="{BB962C8B-B14F-4D97-AF65-F5344CB8AC3E}">
        <p14:creationId xmlns:p14="http://schemas.microsoft.com/office/powerpoint/2010/main" val="7663347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4.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44209589-BC1B-810F-191C-EBB1B93C5296}"/>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8C24295-EC06-3E43-F1FE-7B3BD4129374}"/>
              </a:ext>
            </a:extLst>
          </p:cNvPr>
          <p:cNvSpPr>
            <a:spLocks noGrp="1"/>
          </p:cNvSpPr>
          <p:nvPr>
            <p:ph type="title"/>
          </p:nvPr>
        </p:nvSpPr>
        <p:spPr/>
        <p:txBody>
          <a:bodyPr/>
          <a:lstStyle/>
          <a:p>
            <a:r>
              <a:rPr lang="en-VN" sz="2400"/>
              <a:t>KẾT QUẢ CHUẨN ĐẦU RA HỌC PHẦN (ĐIỂM NĂNG LỰC KT, KĨ NĂNG)</a:t>
            </a:r>
          </a:p>
        </p:txBody>
      </p:sp>
      <p:pic>
        <p:nvPicPr>
          <p:cNvPr id="9" name="Picture 8">
            <a:extLst>
              <a:ext uri="{FF2B5EF4-FFF2-40B4-BE49-F238E27FC236}">
                <a16:creationId xmlns:a16="http://schemas.microsoft.com/office/drawing/2014/main" id="{B6CAA019-62F4-6ABB-2047-5E6CA63990B2}"/>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152400" y="802986"/>
            <a:ext cx="8839200" cy="3466709"/>
          </a:xfrm>
          <a:prstGeom prst="rect">
            <a:avLst/>
          </a:prstGeom>
        </p:spPr>
      </p:pic>
    </p:spTree>
    <p:extLst>
      <p:ext uri="{BB962C8B-B14F-4D97-AF65-F5344CB8AC3E}">
        <p14:creationId xmlns:p14="http://schemas.microsoft.com/office/powerpoint/2010/main" val="412422201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5.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D97733DF-4C51-64FC-B967-5DCFB29AE92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2305958F-A226-6919-2FB0-DB559823B120}"/>
              </a:ext>
            </a:extLst>
          </p:cNvPr>
          <p:cNvSpPr>
            <a:spLocks noGrp="1"/>
          </p:cNvSpPr>
          <p:nvPr>
            <p:ph type="title"/>
          </p:nvPr>
        </p:nvSpPr>
        <p:spPr/>
        <p:txBody>
          <a:bodyPr/>
          <a:lstStyle/>
          <a:p>
            <a:r>
              <a:rPr lang="en-VN" sz="2400"/>
              <a:t>KẾT QUẢ CHUẨN ĐẦU RA HỌC PHẦN (ĐIỂM NĂNG LỰC KT, KĨ NĂNG)</a:t>
            </a:r>
          </a:p>
        </p:txBody>
      </p:sp>
      <p:graphicFrame>
        <p:nvGraphicFramePr>
          <p:cNvPr id="3" name="Chart 2">
            <a:extLst>
              <a:ext uri="{FF2B5EF4-FFF2-40B4-BE49-F238E27FC236}">
                <a16:creationId xmlns:a16="http://schemas.microsoft.com/office/drawing/2014/main" id="{83D17C26-DFA6-023D-397D-46621E2EF59E}"/>
              </a:ext>
            </a:extLst>
          </p:cNvPr>
          <p:cNvGraphicFramePr>
            <a:graphicFrameLocks/>
          </p:cNvGraphicFramePr>
          <p:nvPr>
            <p:extLst>
              <p:ext uri="{D42A27DB-BD31-4B8C-83A1-F6EECF244321}">
                <p14:modId xmlns:p14="http://schemas.microsoft.com/office/powerpoint/2010/main" val="144718431"/>
              </p:ext>
            </p:extLst>
          </p:nvPr>
        </p:nvGraphicFramePr>
        <p:xfrm>
          <a:off x="897774" y="723209"/>
          <a:ext cx="7348452" cy="5681748"/>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957052653"/>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6.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9E2F9FB9-0D2E-9B05-5008-FA809B538CC5}"/>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29BB4F-D1E8-3EA2-86B6-E939839FCE39}"/>
              </a:ext>
            </a:extLst>
          </p:cNvPr>
          <p:cNvSpPr>
            <a:spLocks noGrp="1"/>
          </p:cNvSpPr>
          <p:nvPr>
            <p:ph type="title"/>
          </p:nvPr>
        </p:nvSpPr>
        <p:spPr/>
        <p:txBody>
          <a:bodyPr/>
          <a:lstStyle/>
          <a:p>
            <a:r>
              <a:rPr lang="en-VN" sz="2400"/>
              <a:t>KẾT QUẢ CHUẨN ĐẦU RA HỌC PHẦN (ĐIỂM NĂNG LỰC CDIO)</a:t>
            </a:r>
          </a:p>
        </p:txBody>
      </p:sp>
      <p:pic>
        <p:nvPicPr>
          <p:cNvPr id="3" name="Picture 2">
            <a:extLst>
              <a:ext uri="{FF2B5EF4-FFF2-40B4-BE49-F238E27FC236}">
                <a16:creationId xmlns:a16="http://schemas.microsoft.com/office/drawing/2014/main" id="{7C221FC6-2C37-EFF3-9B53-1CE819DE9A49}"/>
              </a:ext>
            </a:extLst>
          </p:cNvPr>
          <p:cNvPicPr>
            <a:picLocks noChangeAspect="1"/>
          </p:cNvPicPr>
          <p:nvPr/>
        </p:nvPicPr>
        <p:blipFill>
          <a:blip r:embed="rId2">
            <a:extLst>
              <a:ext uri="{28A0092B-C50C-407E-A947-70E740481C1C}">
                <a14:useLocalDpi xmlns:a14="http://schemas.microsoft.com/office/drawing/2010/main" val="0"/>
              </a:ext>
            </a:extLst>
          </a:blip>
          <a:stretch>
            <a:fillRect/>
          </a:stretch>
        </p:blipFill>
        <p:spPr>
          <a:xfrm>
            <a:off x="384418" y="957118"/>
            <a:ext cx="8375164" cy="3249122"/>
          </a:xfrm>
          <a:prstGeom prst="rect">
            <a:avLst/>
          </a:prstGeom>
        </p:spPr>
      </p:pic>
    </p:spTree>
    <p:extLst>
      <p:ext uri="{BB962C8B-B14F-4D97-AF65-F5344CB8AC3E}">
        <p14:creationId xmlns:p14="http://schemas.microsoft.com/office/powerpoint/2010/main" val="174833081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7.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EF2CF554-4530-1C54-93F2-BAEFDC46F2E2}"/>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7A68EB07-93D0-21E3-8947-E3AB5707EA74}"/>
              </a:ext>
            </a:extLst>
          </p:cNvPr>
          <p:cNvSpPr>
            <a:spLocks noGrp="1"/>
          </p:cNvSpPr>
          <p:nvPr>
            <p:ph type="title"/>
          </p:nvPr>
        </p:nvSpPr>
        <p:spPr/>
        <p:txBody>
          <a:bodyPr/>
          <a:lstStyle/>
          <a:p>
            <a:r>
              <a:rPr lang="en-VN" sz="2400"/>
              <a:t>KẾT QUẢ CHUẨN ĐẦU RA HỌC PHẦN (ĐIỂM NĂNG LỰC CDIO)</a:t>
            </a:r>
          </a:p>
        </p:txBody>
      </p:sp>
      <p:graphicFrame>
        <p:nvGraphicFramePr>
          <p:cNvPr id="4" name="Chart 3">
            <a:extLst>
              <a:ext uri="{FF2B5EF4-FFF2-40B4-BE49-F238E27FC236}">
                <a16:creationId xmlns:a16="http://schemas.microsoft.com/office/drawing/2014/main" id="{520D1A8F-1641-A9FD-9EC6-C4C96AE04223}"/>
              </a:ext>
            </a:extLst>
          </p:cNvPr>
          <p:cNvGraphicFramePr>
            <a:graphicFrameLocks/>
          </p:cNvGraphicFramePr>
          <p:nvPr>
            <p:extLst>
              <p:ext uri="{D42A27DB-BD31-4B8C-83A1-F6EECF244321}">
                <p14:modId xmlns:p14="http://schemas.microsoft.com/office/powerpoint/2010/main" val="2550684239"/>
              </p:ext>
            </p:extLst>
          </p:nvPr>
        </p:nvGraphicFramePr>
        <p:xfrm>
          <a:off x="415636" y="831273"/>
          <a:ext cx="8412480" cy="5336771"/>
        </p:xfrm>
        <a:graphic>
          <a:graphicData uri="http://schemas.openxmlformats.org/drawingml/2006/chart">
            <c:chart xmlns:c="http://schemas.openxmlformats.org/drawingml/2006/chart" xmlns:r="http://schemas.openxmlformats.org/officeDocument/2006/relationships" r:id="rId2"/>
          </a:graphicData>
        </a:graphic>
      </p:graphicFrame>
    </p:spTree>
    <p:extLst>
      <p:ext uri="{BB962C8B-B14F-4D97-AF65-F5344CB8AC3E}">
        <p14:creationId xmlns:p14="http://schemas.microsoft.com/office/powerpoint/2010/main" val="2909914295"/>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88.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5DBE3A7-9D71-DC18-7A80-7A9906F94ACD}"/>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AE551934-13CA-7E7A-C087-6A66EFAA4F3D}"/>
              </a:ext>
            </a:extLst>
          </p:cNvPr>
          <p:cNvSpPr>
            <a:spLocks noGrp="1"/>
          </p:cNvSpPr>
          <p:nvPr>
            <p:ph type="title"/>
          </p:nvPr>
        </p:nvSpPr>
        <p:spPr/>
        <p:txBody>
          <a:bodyPr/>
          <a:lstStyle/>
          <a:p>
            <a:r>
              <a:rPr lang="en-VN"/>
              <a:t>QUY TRÌNH ĐÁNH GIÁ</a:t>
            </a:r>
          </a:p>
        </p:txBody>
      </p:sp>
      <p:sp>
        <p:nvSpPr>
          <p:cNvPr id="4" name="Text Placeholder 3">
            <a:extLst>
              <a:ext uri="{FF2B5EF4-FFF2-40B4-BE49-F238E27FC236}">
                <a16:creationId xmlns:a16="http://schemas.microsoft.com/office/drawing/2014/main" id="{664BD428-281B-C183-78B4-4D4DF953392A}"/>
              </a:ext>
            </a:extLst>
          </p:cNvPr>
          <p:cNvSpPr>
            <a:spLocks noGrp="1"/>
          </p:cNvSpPr>
          <p:nvPr>
            <p:ph type="body" sz="quarter" idx="13"/>
          </p:nvPr>
        </p:nvSpPr>
        <p:spPr/>
        <p:txBody>
          <a:bodyPr/>
          <a:lstStyle/>
          <a:p>
            <a:endParaRPr lang="en-VN"/>
          </a:p>
        </p:txBody>
      </p:sp>
      <p:sp>
        <p:nvSpPr>
          <p:cNvPr id="5" name="Arrow: Bent 11">
            <a:extLst>
              <a:ext uri="{FF2B5EF4-FFF2-40B4-BE49-F238E27FC236}">
                <a16:creationId xmlns:a16="http://schemas.microsoft.com/office/drawing/2014/main" id="{EB65A3F8-D79B-ED1A-A7E0-2EE48EC51D0D}"/>
              </a:ext>
            </a:extLst>
          </p:cNvPr>
          <p:cNvSpPr/>
          <p:nvPr/>
        </p:nvSpPr>
        <p:spPr>
          <a:xfrm>
            <a:off x="2639081" y="2299192"/>
            <a:ext cx="1072627" cy="1005748"/>
          </a:xfrm>
          <a:prstGeom prst="bentArrow">
            <a:avLst>
              <a:gd name="adj1" fmla="val 10836"/>
              <a:gd name="adj2" fmla="val 22619"/>
              <a:gd name="adj3" fmla="val 24355"/>
              <a:gd name="adj4" fmla="val 43750"/>
            </a:avLst>
          </a:prstGeom>
          <a:solidFill>
            <a:schemeClr val="lt1"/>
          </a:solidFill>
          <a:ln w="6350">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6" name="Arrow: Bent 12">
            <a:extLst>
              <a:ext uri="{FF2B5EF4-FFF2-40B4-BE49-F238E27FC236}">
                <a16:creationId xmlns:a16="http://schemas.microsoft.com/office/drawing/2014/main" id="{2D896EEB-37C9-ABEA-834D-EDBEFBDD96A2}"/>
              </a:ext>
            </a:extLst>
          </p:cNvPr>
          <p:cNvSpPr/>
          <p:nvPr/>
        </p:nvSpPr>
        <p:spPr>
          <a:xfrm rot="5400000">
            <a:off x="5923681" y="2206998"/>
            <a:ext cx="963464" cy="1321115"/>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7" name="Arrow: Bent 13">
            <a:extLst>
              <a:ext uri="{FF2B5EF4-FFF2-40B4-BE49-F238E27FC236}">
                <a16:creationId xmlns:a16="http://schemas.microsoft.com/office/drawing/2014/main" id="{70C0AFC5-A6AA-4891-BB9D-C05FD794AAE2}"/>
              </a:ext>
            </a:extLst>
          </p:cNvPr>
          <p:cNvSpPr/>
          <p:nvPr/>
        </p:nvSpPr>
        <p:spPr>
          <a:xfrm rot="10800000">
            <a:off x="5895896" y="4128835"/>
            <a:ext cx="1003106" cy="1064474"/>
          </a:xfrm>
          <a:prstGeom prst="bentArrow">
            <a:avLst>
              <a:gd name="adj1" fmla="val 10836"/>
              <a:gd name="adj2" fmla="val 2500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sp>
        <p:nvSpPr>
          <p:cNvPr id="8" name="Arrow: Bent 14">
            <a:extLst>
              <a:ext uri="{FF2B5EF4-FFF2-40B4-BE49-F238E27FC236}">
                <a16:creationId xmlns:a16="http://schemas.microsoft.com/office/drawing/2014/main" id="{45BAD2D0-C262-5944-8E51-05DC5415C007}"/>
              </a:ext>
            </a:extLst>
          </p:cNvPr>
          <p:cNvSpPr/>
          <p:nvPr/>
        </p:nvSpPr>
        <p:spPr>
          <a:xfrm rot="16200000">
            <a:off x="2587210" y="3928055"/>
            <a:ext cx="1064474" cy="1321115"/>
          </a:xfrm>
          <a:prstGeom prst="bentArrow">
            <a:avLst>
              <a:gd name="adj1" fmla="val 10836"/>
              <a:gd name="adj2" fmla="val 24320"/>
              <a:gd name="adj3" fmla="val 24355"/>
              <a:gd name="adj4" fmla="val 43750"/>
            </a:avLst>
          </a:prstGeom>
          <a:ln w="9525">
            <a:solidFill>
              <a:srgbClr val="C00000"/>
            </a:solidFill>
          </a:ln>
        </p:spPr>
        <p:style>
          <a:lnRef idx="2">
            <a:schemeClr val="accent4"/>
          </a:lnRef>
          <a:fillRef idx="1">
            <a:schemeClr val="lt1"/>
          </a:fillRef>
          <a:effectRef idx="0">
            <a:schemeClr val="accent4"/>
          </a:effectRef>
          <a:fontRef idx="minor">
            <a:schemeClr val="dk1"/>
          </a:fontRef>
        </p:style>
        <p:txBody>
          <a:bodyPr rtlCol="0" anchor="ctr"/>
          <a:lstStyle/>
          <a:p>
            <a:pPr algn="ctr" defTabSz="914378"/>
            <a:endParaRPr lang="en-US">
              <a:solidFill>
                <a:prstClr val="black"/>
              </a:solidFill>
              <a:latin typeface="Calibri"/>
            </a:endParaRPr>
          </a:p>
        </p:txBody>
      </p:sp>
      <p:grpSp>
        <p:nvGrpSpPr>
          <p:cNvPr id="9" name="Group 8">
            <a:extLst>
              <a:ext uri="{FF2B5EF4-FFF2-40B4-BE49-F238E27FC236}">
                <a16:creationId xmlns:a16="http://schemas.microsoft.com/office/drawing/2014/main" id="{BF6E93BF-0957-48E4-738A-0F1467AF4BBC}"/>
              </a:ext>
            </a:extLst>
          </p:cNvPr>
          <p:cNvGrpSpPr/>
          <p:nvPr/>
        </p:nvGrpSpPr>
        <p:grpSpPr>
          <a:xfrm>
            <a:off x="3725318" y="4699590"/>
            <a:ext cx="2149441" cy="751435"/>
            <a:chOff x="5013982" y="4783153"/>
            <a:chExt cx="2865921" cy="1001913"/>
          </a:xfrm>
        </p:grpSpPr>
        <p:sp>
          <p:nvSpPr>
            <p:cNvPr id="10" name="Rectangle: Rounded Corners 19">
              <a:extLst>
                <a:ext uri="{FF2B5EF4-FFF2-40B4-BE49-F238E27FC236}">
                  <a16:creationId xmlns:a16="http://schemas.microsoft.com/office/drawing/2014/main" id="{2D7B7EBE-15FB-D940-C614-6859B026B88B}"/>
                </a:ext>
              </a:extLst>
            </p:cNvPr>
            <p:cNvSpPr/>
            <p:nvPr/>
          </p:nvSpPr>
          <p:spPr>
            <a:xfrm>
              <a:off x="5156840" y="4783153"/>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sz="1875">
                <a:solidFill>
                  <a:prstClr val="white"/>
                </a:solidFill>
                <a:latin typeface="Calibri"/>
              </a:endParaRPr>
            </a:p>
          </p:txBody>
        </p:sp>
        <p:sp>
          <p:nvSpPr>
            <p:cNvPr id="11" name="TextBox 10">
              <a:extLst>
                <a:ext uri="{FF2B5EF4-FFF2-40B4-BE49-F238E27FC236}">
                  <a16:creationId xmlns:a16="http://schemas.microsoft.com/office/drawing/2014/main" id="{C6345297-2B20-8E6E-EF98-70960837E44C}"/>
                </a:ext>
              </a:extLst>
            </p:cNvPr>
            <p:cNvSpPr txBox="1"/>
            <p:nvPr/>
          </p:nvSpPr>
          <p:spPr>
            <a:xfrm>
              <a:off x="5013982" y="4990960"/>
              <a:ext cx="2740121" cy="507830"/>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Đo</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lường</a:t>
              </a:r>
              <a:r>
                <a:rPr lang="en-US" sz="1875" b="1" dirty="0">
                  <a:solidFill>
                    <a:srgbClr val="3333FF"/>
                  </a:solidFill>
                  <a:latin typeface="Bahnschrift Condensed" panose="020B0502040204020203" pitchFamily="34" charset="0"/>
                </a:rPr>
                <a:t> kết quả</a:t>
              </a:r>
              <a:endParaRPr lang="en-US" sz="1875" dirty="0">
                <a:solidFill>
                  <a:srgbClr val="3333FF"/>
                </a:solidFill>
                <a:latin typeface="Bahnschrift Condensed" panose="020B0502040204020203" pitchFamily="34" charset="0"/>
              </a:endParaRPr>
            </a:p>
          </p:txBody>
        </p:sp>
      </p:grpSp>
      <p:grpSp>
        <p:nvGrpSpPr>
          <p:cNvPr id="12" name="Group 11">
            <a:extLst>
              <a:ext uri="{FF2B5EF4-FFF2-40B4-BE49-F238E27FC236}">
                <a16:creationId xmlns:a16="http://schemas.microsoft.com/office/drawing/2014/main" id="{37C64FB7-5890-23F1-5629-8272F1A2ADFB}"/>
              </a:ext>
            </a:extLst>
          </p:cNvPr>
          <p:cNvGrpSpPr/>
          <p:nvPr/>
        </p:nvGrpSpPr>
        <p:grpSpPr>
          <a:xfrm>
            <a:off x="5687664" y="3414990"/>
            <a:ext cx="2363900" cy="751435"/>
            <a:chOff x="7630444" y="3070353"/>
            <a:chExt cx="3151866" cy="1001913"/>
          </a:xfrm>
        </p:grpSpPr>
        <p:sp>
          <p:nvSpPr>
            <p:cNvPr id="13" name="Rectangle: Rounded Corners 22">
              <a:extLst>
                <a:ext uri="{FF2B5EF4-FFF2-40B4-BE49-F238E27FC236}">
                  <a16:creationId xmlns:a16="http://schemas.microsoft.com/office/drawing/2014/main" id="{AE89DCB4-5B80-92EC-E8CC-4D29B98E9DCF}"/>
                </a:ext>
              </a:extLst>
            </p:cNvPr>
            <p:cNvSpPr/>
            <p:nvPr/>
          </p:nvSpPr>
          <p:spPr>
            <a:xfrm>
              <a:off x="7706699" y="3070353"/>
              <a:ext cx="2999356" cy="1001913"/>
            </a:xfrm>
            <a:prstGeom prst="roundRect">
              <a:avLst/>
            </a:prstGeom>
            <a:solidFill>
              <a:schemeClr val="accent4">
                <a:lumMod val="20000"/>
                <a:lumOff val="80000"/>
              </a:schemeClr>
            </a:solidFill>
            <a:ln w="38100">
              <a:solidFill>
                <a:srgbClr val="FF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4" name="TextBox 13">
              <a:extLst>
                <a:ext uri="{FF2B5EF4-FFF2-40B4-BE49-F238E27FC236}">
                  <a16:creationId xmlns:a16="http://schemas.microsoft.com/office/drawing/2014/main" id="{2C22BD3E-13D6-8C3A-8AFA-7C2AB6387195}"/>
                </a:ext>
              </a:extLst>
            </p:cNvPr>
            <p:cNvSpPr txBox="1"/>
            <p:nvPr/>
          </p:nvSpPr>
          <p:spPr>
            <a:xfrm>
              <a:off x="7630444" y="3162220"/>
              <a:ext cx="3151866" cy="892552"/>
            </a:xfrm>
            <a:prstGeom prst="rect">
              <a:avLst/>
            </a:prstGeom>
            <a:noFill/>
          </p:spPr>
          <p:txBody>
            <a:bodyPr wrap="square" rtlCol="0">
              <a:spAutoFit/>
            </a:bodyPr>
            <a:lstStyle/>
            <a:p>
              <a:pPr algn="ctr" defTabSz="914378"/>
              <a:r>
                <a:rPr lang="en-US" sz="1875" b="1" dirty="0">
                  <a:solidFill>
                    <a:srgbClr val="3333FF"/>
                  </a:solidFill>
                  <a:latin typeface="Bahnschrift Condensed" panose="020B0502040204020203" pitchFamily="34" charset="0"/>
                </a:rPr>
                <a:t>Xây dựng ma </a:t>
              </a:r>
              <a:r>
                <a:rPr lang="en-US" sz="1875" b="1" dirty="0" err="1">
                  <a:solidFill>
                    <a:srgbClr val="3333FF"/>
                  </a:solidFill>
                  <a:latin typeface="Bahnschrift Condensed" panose="020B0502040204020203" pitchFamily="34" charset="0"/>
                </a:rPr>
                <a:t>trận</a:t>
              </a:r>
              <a:r>
                <a:rPr lang="en-US" sz="1875" b="1" dirty="0">
                  <a:solidFill>
                    <a:srgbClr val="3333FF"/>
                  </a:solidFill>
                  <a:latin typeface="Bahnschrift Condensed" panose="020B0502040204020203" pitchFamily="34" charset="0"/>
                </a:rPr>
                <a:t> năng lực </a:t>
              </a:r>
            </a:p>
            <a:p>
              <a:pPr algn="ctr" defTabSz="914378"/>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a:t>
              </a:r>
              <a:endParaRPr lang="en-US" sz="1875" dirty="0">
                <a:solidFill>
                  <a:srgbClr val="3333FF"/>
                </a:solidFill>
                <a:latin typeface="Bahnschrift Condensed" panose="020B0502040204020203" pitchFamily="34" charset="0"/>
              </a:endParaRPr>
            </a:p>
          </p:txBody>
        </p:sp>
      </p:grpSp>
      <p:grpSp>
        <p:nvGrpSpPr>
          <p:cNvPr id="15" name="Group 14">
            <a:extLst>
              <a:ext uri="{FF2B5EF4-FFF2-40B4-BE49-F238E27FC236}">
                <a16:creationId xmlns:a16="http://schemas.microsoft.com/office/drawing/2014/main" id="{B7226C73-C0C8-2D34-49A8-708507502A7E}"/>
              </a:ext>
            </a:extLst>
          </p:cNvPr>
          <p:cNvGrpSpPr/>
          <p:nvPr/>
        </p:nvGrpSpPr>
        <p:grpSpPr>
          <a:xfrm>
            <a:off x="3754930" y="2083776"/>
            <a:ext cx="2104253" cy="751435"/>
            <a:chOff x="5053464" y="1295401"/>
            <a:chExt cx="2805671" cy="1001913"/>
          </a:xfrm>
        </p:grpSpPr>
        <p:sp>
          <p:nvSpPr>
            <p:cNvPr id="16" name="Rectangle: Rounded Corners 30">
              <a:extLst>
                <a:ext uri="{FF2B5EF4-FFF2-40B4-BE49-F238E27FC236}">
                  <a16:creationId xmlns:a16="http://schemas.microsoft.com/office/drawing/2014/main" id="{6091CCE3-AA00-AFFF-B5CD-C500B679270B}"/>
                </a:ext>
              </a:extLst>
            </p:cNvPr>
            <p:cNvSpPr/>
            <p:nvPr/>
          </p:nvSpPr>
          <p:spPr>
            <a:xfrm>
              <a:off x="5094769" y="1295401"/>
              <a:ext cx="2723063" cy="1001913"/>
            </a:xfrm>
            <a:prstGeom prst="roundRect">
              <a:avLst/>
            </a:prstGeom>
            <a:solidFill>
              <a:schemeClr val="accent4">
                <a:lumMod val="20000"/>
                <a:lumOff val="80000"/>
              </a:schemeClr>
            </a:solidFill>
            <a:ln w="38100">
              <a:solidFill>
                <a:srgbClr val="C00000"/>
              </a:solidFill>
            </a:ln>
          </p:spPr>
          <p:style>
            <a:lnRef idx="2">
              <a:schemeClr val="accent1">
                <a:shade val="50000"/>
              </a:schemeClr>
            </a:lnRef>
            <a:fillRef idx="1">
              <a:schemeClr val="accent1"/>
            </a:fillRef>
            <a:effectRef idx="0">
              <a:schemeClr val="accent1"/>
            </a:effectRef>
            <a:fontRef idx="minor">
              <a:schemeClr val="lt1"/>
            </a:fontRef>
          </p:style>
          <p:txBody>
            <a:bodyPr rtlCol="0" anchor="ctr"/>
            <a:lstStyle/>
            <a:p>
              <a:pPr algn="ctr" defTabSz="914378"/>
              <a:endParaRPr lang="en-US">
                <a:solidFill>
                  <a:prstClr val="white"/>
                </a:solidFill>
                <a:latin typeface="Calibri"/>
              </a:endParaRPr>
            </a:p>
          </p:txBody>
        </p:sp>
        <p:sp>
          <p:nvSpPr>
            <p:cNvPr id="17" name="TextBox 16">
              <a:extLst>
                <a:ext uri="{FF2B5EF4-FFF2-40B4-BE49-F238E27FC236}">
                  <a16:creationId xmlns:a16="http://schemas.microsoft.com/office/drawing/2014/main" id="{5721F18A-38C1-5CBA-D3ED-C42A4BD9F02D}"/>
                </a:ext>
              </a:extLst>
            </p:cNvPr>
            <p:cNvSpPr txBox="1"/>
            <p:nvPr/>
          </p:nvSpPr>
          <p:spPr>
            <a:xfrm>
              <a:off x="5053464" y="1346404"/>
              <a:ext cx="2805671" cy="892552"/>
            </a:xfrm>
            <a:prstGeom prst="rect">
              <a:avLst/>
            </a:prstGeom>
            <a:noFill/>
          </p:spPr>
          <p:txBody>
            <a:bodyPr wrap="square" rtlCol="0">
              <a:spAutoFit/>
            </a:bodyPr>
            <a:lstStyle/>
            <a:p>
              <a:pPr algn="ctr" defTabSz="914378"/>
              <a:r>
                <a:rPr lang="en-US" sz="1875" b="1" dirty="0" err="1">
                  <a:solidFill>
                    <a:srgbClr val="3333FF"/>
                  </a:solidFill>
                  <a:latin typeface="Bahnschrift Condensed" panose="020B0502040204020203" pitchFamily="34" charset="0"/>
                </a:rPr>
                <a:t>Thiết</a:t>
              </a:r>
              <a:r>
                <a:rPr lang="en-US" sz="1875" b="1" dirty="0">
                  <a:solidFill>
                    <a:srgbClr val="3333FF"/>
                  </a:solidFill>
                  <a:latin typeface="Bahnschrift Condensed" panose="020B0502040204020203" pitchFamily="34" charset="0"/>
                </a:rPr>
                <a:t> </a:t>
              </a:r>
              <a:r>
                <a:rPr lang="en-US" sz="1875" b="1" dirty="0" err="1">
                  <a:solidFill>
                    <a:srgbClr val="3333FF"/>
                  </a:solidFill>
                  <a:latin typeface="Bahnschrift Condensed" panose="020B0502040204020203" pitchFamily="34" charset="0"/>
                </a:rPr>
                <a:t>kế</a:t>
              </a:r>
              <a:r>
                <a:rPr lang="en-US" sz="1875" b="1" dirty="0">
                  <a:solidFill>
                    <a:srgbClr val="3333FF"/>
                  </a:solidFill>
                  <a:latin typeface="Bahnschrift Condensed" panose="020B0502040204020203" pitchFamily="34" charset="0"/>
                </a:rPr>
                <a:t> các </a:t>
              </a:r>
              <a:r>
                <a:rPr lang="en-US" sz="1875" b="1" dirty="0" err="1">
                  <a:solidFill>
                    <a:srgbClr val="3333FF"/>
                  </a:solidFill>
                  <a:latin typeface="Bahnschrift Condensed" panose="020B0502040204020203" pitchFamily="34" charset="0"/>
                </a:rPr>
                <a:t>bài</a:t>
              </a:r>
              <a:r>
                <a:rPr lang="en-US" sz="1875" b="1" dirty="0">
                  <a:solidFill>
                    <a:srgbClr val="3333FF"/>
                  </a:solidFill>
                  <a:latin typeface="Bahnschrift Condensed" panose="020B0502040204020203" pitchFamily="34" charset="0"/>
                </a:rPr>
                <a:t> đánh giá theo </a:t>
              </a:r>
              <a:r>
                <a:rPr lang="en-US" sz="1875" b="1" dirty="0" err="1">
                  <a:solidFill>
                    <a:srgbClr val="3333FF"/>
                  </a:solidFill>
                  <a:latin typeface="Bahnschrift Condensed" panose="020B0502040204020203" pitchFamily="34" charset="0"/>
                </a:rPr>
                <a:t>nhóm</a:t>
              </a:r>
              <a:r>
                <a:rPr lang="en-US" sz="1875" b="1" dirty="0">
                  <a:solidFill>
                    <a:srgbClr val="3333FF"/>
                  </a:solidFill>
                  <a:latin typeface="Bahnschrift Condensed" panose="020B0502040204020203" pitchFamily="34" charset="0"/>
                </a:rPr>
                <a:t> các CĐR</a:t>
              </a:r>
              <a:endParaRPr lang="en-US" sz="1875" dirty="0">
                <a:solidFill>
                  <a:srgbClr val="3333FF"/>
                </a:solidFill>
                <a:latin typeface="Bahnschrift Condensed" panose="020B0502040204020203" pitchFamily="34" charset="0"/>
              </a:endParaRPr>
            </a:p>
          </p:txBody>
        </p:sp>
      </p:grpSp>
      <p:sp>
        <p:nvSpPr>
          <p:cNvPr id="31" name="Rectangle: Rounded Corners 16">
            <a:extLst>
              <a:ext uri="{FF2B5EF4-FFF2-40B4-BE49-F238E27FC236}">
                <a16:creationId xmlns:a16="http://schemas.microsoft.com/office/drawing/2014/main" id="{536849F5-4B3E-0C96-3458-D345C38A46F5}"/>
              </a:ext>
            </a:extLst>
          </p:cNvPr>
          <p:cNvSpPr/>
          <p:nvPr/>
        </p:nvSpPr>
        <p:spPr>
          <a:xfrm>
            <a:off x="1707955" y="3304940"/>
            <a:ext cx="2249517" cy="751435"/>
          </a:xfrm>
          <a:prstGeom prst="roundRect">
            <a:avLst/>
          </a:prstGeom>
          <a:solidFill>
            <a:schemeClr val="accent4">
              <a:lumMod val="20000"/>
              <a:lumOff val="80000"/>
            </a:schemeClr>
          </a:solidFill>
          <a:ln w="38100">
            <a:solidFill>
              <a:srgbClr val="FF0000"/>
            </a:solidFill>
          </a:ln>
        </p:spPr>
        <p:style>
          <a:lnRef idx="2">
            <a:schemeClr val="accent1"/>
          </a:lnRef>
          <a:fillRef idx="1">
            <a:schemeClr val="lt1"/>
          </a:fillRef>
          <a:effectRef idx="0">
            <a:schemeClr val="accent1"/>
          </a:effectRef>
          <a:fontRef idx="minor">
            <a:schemeClr val="dk1"/>
          </a:fontRef>
        </p:style>
        <p:txBody>
          <a:bodyPr rtlCol="0" anchor="ctr"/>
          <a:lstStyle/>
          <a:p>
            <a:pPr algn="ctr" defTabSz="914378"/>
            <a:endParaRPr lang="en-US">
              <a:solidFill>
                <a:prstClr val="white"/>
              </a:solidFill>
              <a:latin typeface="Calibri"/>
            </a:endParaRPr>
          </a:p>
        </p:txBody>
      </p:sp>
      <p:sp>
        <p:nvSpPr>
          <p:cNvPr id="32" name="TextBox 31">
            <a:extLst>
              <a:ext uri="{FF2B5EF4-FFF2-40B4-BE49-F238E27FC236}">
                <a16:creationId xmlns:a16="http://schemas.microsoft.com/office/drawing/2014/main" id="{C08EF302-9A1E-769B-E642-445C75F28289}"/>
              </a:ext>
            </a:extLst>
          </p:cNvPr>
          <p:cNvSpPr txBox="1"/>
          <p:nvPr/>
        </p:nvSpPr>
        <p:spPr>
          <a:xfrm>
            <a:off x="1593573" y="3353404"/>
            <a:ext cx="2363900" cy="646331"/>
          </a:xfrm>
          <a:prstGeom prst="rect">
            <a:avLst/>
          </a:prstGeom>
          <a:noFill/>
        </p:spPr>
        <p:txBody>
          <a:bodyPr wrap="square" rtlCol="0">
            <a:spAutoFit/>
          </a:bodyPr>
          <a:lstStyle/>
          <a:p>
            <a:pPr algn="ctr" defTabSz="914378"/>
            <a:r>
              <a:rPr lang="en-US" b="1" dirty="0" err="1">
                <a:solidFill>
                  <a:srgbClr val="FF0000"/>
                </a:solidFill>
                <a:latin typeface="Bahnschrift Condensed" panose="020B0502040204020203" pitchFamily="34" charset="0"/>
              </a:rPr>
              <a:t>Phân</a:t>
            </a:r>
            <a:r>
              <a:rPr lang="en-US" b="1" dirty="0">
                <a:solidFill>
                  <a:srgbClr val="FF0000"/>
                </a:solidFill>
                <a:latin typeface="Bahnschrift Condensed" panose="020B0502040204020203" pitchFamily="34" charset="0"/>
              </a:rPr>
              <a:t> </a:t>
            </a:r>
            <a:r>
              <a:rPr lang="en-US" b="1" dirty="0" err="1">
                <a:solidFill>
                  <a:srgbClr val="FF0000"/>
                </a:solidFill>
                <a:latin typeface="Bahnschrift Condensed" panose="020B0502040204020203" pitchFamily="34" charset="0"/>
              </a:rPr>
              <a:t>tích</a:t>
            </a:r>
            <a:r>
              <a:rPr lang="en-US" b="1" dirty="0">
                <a:solidFill>
                  <a:srgbClr val="FF0000"/>
                </a:solidFill>
                <a:latin typeface="Bahnschrift Condensed" panose="020B0502040204020203" pitchFamily="34" charset="0"/>
              </a:rPr>
              <a:t> kết quả đánh giá và cải tiến dạy học</a:t>
            </a:r>
            <a:endParaRPr lang="en-US" dirty="0">
              <a:solidFill>
                <a:srgbClr val="FF0000"/>
              </a:solidFill>
              <a:latin typeface="Bahnschrift Condensed" panose="020B0502040204020203" pitchFamily="34" charset="0"/>
            </a:endParaRPr>
          </a:p>
        </p:txBody>
      </p:sp>
    </p:spTree>
    <p:extLst>
      <p:ext uri="{BB962C8B-B14F-4D97-AF65-F5344CB8AC3E}">
        <p14:creationId xmlns:p14="http://schemas.microsoft.com/office/powerpoint/2010/main" val="357671628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timing>
    <p:tnLst>
      <p:par>
        <p:cTn id="1" dur="indefinite" restart="never" nodeType="tmRoot">
          <p:childTnLst>
            <p:seq concurrent="1" nextAc="seek">
              <p:cTn id="2" dur="indefinite" nodeType="mainSeq">
                <p:childTnLst>
                  <p:par>
                    <p:cTn id="3" fill="hold">
                      <p:stCondLst>
                        <p:cond delay="indefinite"/>
                      </p:stCondLst>
                      <p:childTnLst>
                        <p:par>
                          <p:cTn id="4" fill="hold">
                            <p:stCondLst>
                              <p:cond delay="0"/>
                            </p:stCondLst>
                            <p:childTnLst>
                              <p:par>
                                <p:cTn id="5" presetID="16" presetClass="entr" presetSubtype="21" fill="hold" nodeType="clickEffect">
                                  <p:stCondLst>
                                    <p:cond delay="0"/>
                                  </p:stCondLst>
                                  <p:childTnLst>
                                    <p:set>
                                      <p:cBhvr>
                                        <p:cTn id="6" dur="1" fill="hold">
                                          <p:stCondLst>
                                            <p:cond delay="0"/>
                                          </p:stCondLst>
                                        </p:cTn>
                                        <p:tgtEl>
                                          <p:spTgt spid="15"/>
                                        </p:tgtEl>
                                        <p:attrNameLst>
                                          <p:attrName>style.visibility</p:attrName>
                                        </p:attrNameLst>
                                      </p:cBhvr>
                                      <p:to>
                                        <p:strVal val="visible"/>
                                      </p:to>
                                    </p:set>
                                    <p:animEffect transition="in" filter="barn(inVertical)">
                                      <p:cBhvr>
                                        <p:cTn id="7" dur="500"/>
                                        <p:tgtEl>
                                          <p:spTgt spid="15"/>
                                        </p:tgtEl>
                                      </p:cBhvr>
                                    </p:animEffect>
                                  </p:childTnLst>
                                </p:cTn>
                              </p:par>
                            </p:childTnLst>
                          </p:cTn>
                        </p:par>
                      </p:childTnLst>
                    </p:cTn>
                  </p:par>
                  <p:par>
                    <p:cTn id="8" fill="hold">
                      <p:stCondLst>
                        <p:cond delay="indefinite"/>
                      </p:stCondLst>
                      <p:childTnLst>
                        <p:par>
                          <p:cTn id="9" fill="hold">
                            <p:stCondLst>
                              <p:cond delay="0"/>
                            </p:stCondLst>
                            <p:childTnLst>
                              <p:par>
                                <p:cTn id="10" presetID="16" presetClass="entr" presetSubtype="21" fill="hold" grpId="0" nodeType="clickEffect">
                                  <p:stCondLst>
                                    <p:cond delay="0"/>
                                  </p:stCondLst>
                                  <p:childTnLst>
                                    <p:set>
                                      <p:cBhvr>
                                        <p:cTn id="11" dur="1" fill="hold">
                                          <p:stCondLst>
                                            <p:cond delay="0"/>
                                          </p:stCondLst>
                                        </p:cTn>
                                        <p:tgtEl>
                                          <p:spTgt spid="6"/>
                                        </p:tgtEl>
                                        <p:attrNameLst>
                                          <p:attrName>style.visibility</p:attrName>
                                        </p:attrNameLst>
                                      </p:cBhvr>
                                      <p:to>
                                        <p:strVal val="visible"/>
                                      </p:to>
                                    </p:set>
                                    <p:animEffect transition="in" filter="barn(inVertical)">
                                      <p:cBhvr>
                                        <p:cTn id="12" dur="500"/>
                                        <p:tgtEl>
                                          <p:spTgt spid="6"/>
                                        </p:tgtEl>
                                      </p:cBhvr>
                                    </p:animEffect>
                                  </p:childTnLst>
                                </p:cTn>
                              </p:par>
                            </p:childTnLst>
                          </p:cTn>
                        </p:par>
                      </p:childTnLst>
                    </p:cTn>
                  </p:par>
                  <p:par>
                    <p:cTn id="13" fill="hold">
                      <p:stCondLst>
                        <p:cond delay="indefinite"/>
                      </p:stCondLst>
                      <p:childTnLst>
                        <p:par>
                          <p:cTn id="14" fill="hold">
                            <p:stCondLst>
                              <p:cond delay="0"/>
                            </p:stCondLst>
                            <p:childTnLst>
                              <p:par>
                                <p:cTn id="15" presetID="16" presetClass="entr" presetSubtype="21" fill="hold" nodeType="clickEffect">
                                  <p:stCondLst>
                                    <p:cond delay="0"/>
                                  </p:stCondLst>
                                  <p:childTnLst>
                                    <p:set>
                                      <p:cBhvr>
                                        <p:cTn id="16" dur="1" fill="hold">
                                          <p:stCondLst>
                                            <p:cond delay="0"/>
                                          </p:stCondLst>
                                        </p:cTn>
                                        <p:tgtEl>
                                          <p:spTgt spid="12"/>
                                        </p:tgtEl>
                                        <p:attrNameLst>
                                          <p:attrName>style.visibility</p:attrName>
                                        </p:attrNameLst>
                                      </p:cBhvr>
                                      <p:to>
                                        <p:strVal val="visible"/>
                                      </p:to>
                                    </p:set>
                                    <p:animEffect transition="in" filter="barn(inVertical)">
                                      <p:cBhvr>
                                        <p:cTn id="17" dur="500"/>
                                        <p:tgtEl>
                                          <p:spTgt spid="12"/>
                                        </p:tgtEl>
                                      </p:cBhvr>
                                    </p:animEffect>
                                  </p:childTnLst>
                                </p:cTn>
                              </p:par>
                            </p:childTnLst>
                          </p:cTn>
                        </p:par>
                      </p:childTnLst>
                    </p:cTn>
                  </p:par>
                  <p:par>
                    <p:cTn id="18" fill="hold">
                      <p:stCondLst>
                        <p:cond delay="indefinite"/>
                      </p:stCondLst>
                      <p:childTnLst>
                        <p:par>
                          <p:cTn id="19" fill="hold">
                            <p:stCondLst>
                              <p:cond delay="0"/>
                            </p:stCondLst>
                            <p:childTnLst>
                              <p:par>
                                <p:cTn id="20" presetID="21" presetClass="entr" presetSubtype="1" fill="hold" grpId="0" nodeType="clickEffect">
                                  <p:stCondLst>
                                    <p:cond delay="0"/>
                                  </p:stCondLst>
                                  <p:childTnLst>
                                    <p:set>
                                      <p:cBhvr>
                                        <p:cTn id="21" dur="1" fill="hold">
                                          <p:stCondLst>
                                            <p:cond delay="0"/>
                                          </p:stCondLst>
                                        </p:cTn>
                                        <p:tgtEl>
                                          <p:spTgt spid="7"/>
                                        </p:tgtEl>
                                        <p:attrNameLst>
                                          <p:attrName>style.visibility</p:attrName>
                                        </p:attrNameLst>
                                      </p:cBhvr>
                                      <p:to>
                                        <p:strVal val="visible"/>
                                      </p:to>
                                    </p:set>
                                    <p:animEffect transition="in" filter="wheel(1)">
                                      <p:cBhvr>
                                        <p:cTn id="22" dur="1000"/>
                                        <p:tgtEl>
                                          <p:spTgt spid="7"/>
                                        </p:tgtEl>
                                      </p:cBhvr>
                                    </p:animEffect>
                                  </p:childTnLst>
                                </p:cTn>
                              </p:par>
                            </p:childTnLst>
                          </p:cTn>
                        </p:par>
                      </p:childTnLst>
                    </p:cTn>
                  </p:par>
                  <p:par>
                    <p:cTn id="23" fill="hold">
                      <p:stCondLst>
                        <p:cond delay="indefinite"/>
                      </p:stCondLst>
                      <p:childTnLst>
                        <p:par>
                          <p:cTn id="24" fill="hold">
                            <p:stCondLst>
                              <p:cond delay="0"/>
                            </p:stCondLst>
                            <p:childTnLst>
                              <p:par>
                                <p:cTn id="25" presetID="16" presetClass="entr" presetSubtype="21" fill="hold" nodeType="clickEffect">
                                  <p:stCondLst>
                                    <p:cond delay="0"/>
                                  </p:stCondLst>
                                  <p:childTnLst>
                                    <p:set>
                                      <p:cBhvr>
                                        <p:cTn id="26" dur="1" fill="hold">
                                          <p:stCondLst>
                                            <p:cond delay="0"/>
                                          </p:stCondLst>
                                        </p:cTn>
                                        <p:tgtEl>
                                          <p:spTgt spid="9"/>
                                        </p:tgtEl>
                                        <p:attrNameLst>
                                          <p:attrName>style.visibility</p:attrName>
                                        </p:attrNameLst>
                                      </p:cBhvr>
                                      <p:to>
                                        <p:strVal val="visible"/>
                                      </p:to>
                                    </p:set>
                                    <p:animEffect transition="in" filter="barn(inVertical)">
                                      <p:cBhvr>
                                        <p:cTn id="27" dur="500"/>
                                        <p:tgtEl>
                                          <p:spTgt spid="9"/>
                                        </p:tgtEl>
                                      </p:cBhvr>
                                    </p:animEffect>
                                  </p:childTnLst>
                                </p:cTn>
                              </p:par>
                            </p:childTnLst>
                          </p:cTn>
                        </p:par>
                      </p:childTnLst>
                    </p:cTn>
                  </p:par>
                  <p:par>
                    <p:cTn id="28" fill="hold">
                      <p:stCondLst>
                        <p:cond delay="indefinite"/>
                      </p:stCondLst>
                      <p:childTnLst>
                        <p:par>
                          <p:cTn id="29" fill="hold">
                            <p:stCondLst>
                              <p:cond delay="0"/>
                            </p:stCondLst>
                            <p:childTnLst>
                              <p:par>
                                <p:cTn id="30" presetID="42" presetClass="entr" presetSubtype="0" fill="hold" grpId="0" nodeType="clickEffect">
                                  <p:stCondLst>
                                    <p:cond delay="0"/>
                                  </p:stCondLst>
                                  <p:childTnLst>
                                    <p:set>
                                      <p:cBhvr>
                                        <p:cTn id="31" dur="1" fill="hold">
                                          <p:stCondLst>
                                            <p:cond delay="0"/>
                                          </p:stCondLst>
                                        </p:cTn>
                                        <p:tgtEl>
                                          <p:spTgt spid="8"/>
                                        </p:tgtEl>
                                        <p:attrNameLst>
                                          <p:attrName>style.visibility</p:attrName>
                                        </p:attrNameLst>
                                      </p:cBhvr>
                                      <p:to>
                                        <p:strVal val="visible"/>
                                      </p:to>
                                    </p:set>
                                    <p:animEffect transition="in" filter="fade">
                                      <p:cBhvr>
                                        <p:cTn id="32" dur="500"/>
                                        <p:tgtEl>
                                          <p:spTgt spid="8"/>
                                        </p:tgtEl>
                                      </p:cBhvr>
                                    </p:animEffect>
                                    <p:anim calcmode="lin" valueType="num">
                                      <p:cBhvr>
                                        <p:cTn id="33" dur="500" fill="hold"/>
                                        <p:tgtEl>
                                          <p:spTgt spid="8"/>
                                        </p:tgtEl>
                                        <p:attrNameLst>
                                          <p:attrName>ppt_x</p:attrName>
                                        </p:attrNameLst>
                                      </p:cBhvr>
                                      <p:tavLst>
                                        <p:tav tm="0">
                                          <p:val>
                                            <p:strVal val="#ppt_x"/>
                                          </p:val>
                                        </p:tav>
                                        <p:tav tm="100000">
                                          <p:val>
                                            <p:strVal val="#ppt_x"/>
                                          </p:val>
                                        </p:tav>
                                      </p:tavLst>
                                    </p:anim>
                                    <p:anim calcmode="lin" valueType="num">
                                      <p:cBhvr>
                                        <p:cTn id="34" dur="500" fill="hold"/>
                                        <p:tgtEl>
                                          <p:spTgt spid="8"/>
                                        </p:tgtEl>
                                        <p:attrNameLst>
                                          <p:attrName>ppt_y</p:attrName>
                                        </p:attrNameLst>
                                      </p:cBhvr>
                                      <p:tavLst>
                                        <p:tav tm="0">
                                          <p:val>
                                            <p:strVal val="#ppt_y+.1"/>
                                          </p:val>
                                        </p:tav>
                                        <p:tav tm="100000">
                                          <p:val>
                                            <p:strVal val="#ppt_y"/>
                                          </p:val>
                                        </p:tav>
                                      </p:tavLst>
                                    </p:anim>
                                  </p:childTnLst>
                                </p:cTn>
                              </p:par>
                            </p:childTnLst>
                          </p:cTn>
                        </p:par>
                      </p:childTnLst>
                    </p:cTn>
                  </p:par>
                  <p:par>
                    <p:cTn id="35" fill="hold">
                      <p:stCondLst>
                        <p:cond delay="indefinite"/>
                      </p:stCondLst>
                      <p:childTnLst>
                        <p:par>
                          <p:cTn id="36" fill="hold">
                            <p:stCondLst>
                              <p:cond delay="0"/>
                            </p:stCondLst>
                            <p:childTnLst>
                              <p:par>
                                <p:cTn id="37" presetID="10" presetClass="entr" presetSubtype="0" fill="hold" grpId="0" nodeType="clickEffect">
                                  <p:stCondLst>
                                    <p:cond delay="0"/>
                                  </p:stCondLst>
                                  <p:childTnLst>
                                    <p:set>
                                      <p:cBhvr>
                                        <p:cTn id="38" dur="1" fill="hold">
                                          <p:stCondLst>
                                            <p:cond delay="0"/>
                                          </p:stCondLst>
                                        </p:cTn>
                                        <p:tgtEl>
                                          <p:spTgt spid="5"/>
                                        </p:tgtEl>
                                        <p:attrNameLst>
                                          <p:attrName>style.visibility</p:attrName>
                                        </p:attrNameLst>
                                      </p:cBhvr>
                                      <p:to>
                                        <p:strVal val="visible"/>
                                      </p:to>
                                    </p:set>
                                    <p:animEffect transition="in" filter="fade">
                                      <p:cBhvr>
                                        <p:cTn id="39"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animBg="1"/>
      <p:bldP spid="6" grpId="0" animBg="1"/>
      <p:bldP spid="7" grpId="0" animBg="1"/>
      <p:bldP spid="8" grpId="0" animBg="1"/>
    </p:bldLst>
  </p:timing>
</p:sld>
</file>

<file path=ppt/slides/slide89.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D2A6DB1A-CFDC-CA42-E883-82FF8FE8CDBA}"/>
              </a:ext>
            </a:extLst>
          </p:cNvPr>
          <p:cNvSpPr>
            <a:spLocks noGrp="1"/>
          </p:cNvSpPr>
          <p:nvPr>
            <p:ph type="title"/>
          </p:nvPr>
        </p:nvSpPr>
        <p:spPr/>
        <p:txBody>
          <a:bodyPr/>
          <a:lstStyle/>
          <a:p>
            <a:r>
              <a:rPr lang="en-VN"/>
              <a:t>LƯU Ý KHI ĐÁNH GIÁ DỰ ÁN</a:t>
            </a:r>
          </a:p>
        </p:txBody>
      </p:sp>
      <p:graphicFrame>
        <p:nvGraphicFramePr>
          <p:cNvPr id="7" name="Content Placeholder 2">
            <a:extLst>
              <a:ext uri="{FF2B5EF4-FFF2-40B4-BE49-F238E27FC236}">
                <a16:creationId xmlns:a16="http://schemas.microsoft.com/office/drawing/2014/main" id="{8C259D85-F6B6-9EEB-296C-20D90A1F216F}"/>
              </a:ext>
            </a:extLst>
          </p:cNvPr>
          <p:cNvGraphicFramePr>
            <a:graphicFrameLocks/>
          </p:cNvGraphicFramePr>
          <p:nvPr>
            <p:extLst>
              <p:ext uri="{D42A27DB-BD31-4B8C-83A1-F6EECF244321}">
                <p14:modId xmlns:p14="http://schemas.microsoft.com/office/powerpoint/2010/main" val="2615087706"/>
              </p:ext>
            </p:extLst>
          </p:nvPr>
        </p:nvGraphicFramePr>
        <p:xfrm>
          <a:off x="361270" y="832512"/>
          <a:ext cx="8168582" cy="5800299"/>
        </p:xfrm>
        <a:graphic>
          <a:graphicData uri="http://schemas.openxmlformats.org/drawingml/2006/diagram">
            <dgm:relIds xmlns:dgm="http://schemas.openxmlformats.org/drawingml/2006/diagram" xmlns:r="http://schemas.openxmlformats.org/officeDocument/2006/relationships" r:dm="rId2" r:lo="rId3" r:qs="rId4" r:cs="rId5"/>
          </a:graphicData>
        </a:graphic>
      </p:graphicFrame>
    </p:spTree>
    <p:extLst>
      <p:ext uri="{BB962C8B-B14F-4D97-AF65-F5344CB8AC3E}">
        <p14:creationId xmlns:p14="http://schemas.microsoft.com/office/powerpoint/2010/main" val="2255928094"/>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xml><?xml version="1.0" encoding="utf-8"?>
<p:sld xmlns:a="http://schemas.openxmlformats.org/drawingml/2006/main" xmlns:r="http://schemas.openxmlformats.org/officeDocument/2006/relationships" xmlns:p="http://schemas.openxmlformats.org/presentationml/2006/main">
  <p:cSld>
    <p:spTree>
      <p:nvGrpSpPr>
        <p:cNvPr id="1" name="">
          <a:extLst>
            <a:ext uri="{FF2B5EF4-FFF2-40B4-BE49-F238E27FC236}">
              <a16:creationId xmlns:a16="http://schemas.microsoft.com/office/drawing/2014/main" id="{A72A2A51-E4EC-E939-5471-1D4986124C84}"/>
            </a:ext>
          </a:extLst>
        </p:cNvPr>
        <p:cNvGrpSpPr/>
        <p:nvPr/>
      </p:nvGrpSpPr>
      <p:grpSpPr>
        <a:xfrm>
          <a:off x="0" y="0"/>
          <a:ext cx="0" cy="0"/>
          <a:chOff x="0" y="0"/>
          <a:chExt cx="0" cy="0"/>
        </a:xfrm>
      </p:grpSpPr>
      <p:sp>
        <p:nvSpPr>
          <p:cNvPr id="2" name="Title 1">
            <a:extLst>
              <a:ext uri="{FF2B5EF4-FFF2-40B4-BE49-F238E27FC236}">
                <a16:creationId xmlns:a16="http://schemas.microsoft.com/office/drawing/2014/main" id="{C593C53E-D821-5B11-7EB9-553068E170B9}"/>
              </a:ext>
            </a:extLst>
          </p:cNvPr>
          <p:cNvSpPr>
            <a:spLocks noGrp="1"/>
          </p:cNvSpPr>
          <p:nvPr>
            <p:ph type="title"/>
          </p:nvPr>
        </p:nvSpPr>
        <p:spPr/>
        <p:txBody>
          <a:bodyPr/>
          <a:lstStyle/>
          <a:p>
            <a:r>
              <a:rPr lang="en-VN"/>
              <a:t>VÍ DỤ 1: HỌC PHẦN PPLNCKH (Thi tự luận)</a:t>
            </a:r>
          </a:p>
        </p:txBody>
      </p:sp>
      <p:pic>
        <p:nvPicPr>
          <p:cNvPr id="6" name="Content Placeholder 5">
            <a:extLst>
              <a:ext uri="{FF2B5EF4-FFF2-40B4-BE49-F238E27FC236}">
                <a16:creationId xmlns:a16="http://schemas.microsoft.com/office/drawing/2014/main" id="{060F2FE4-19CB-3DBC-EFFA-A9824D6DA8DA}"/>
              </a:ext>
            </a:extLst>
          </p:cNvPr>
          <p:cNvPicPr>
            <a:picLocks noGrp="1" noChangeAspect="1"/>
          </p:cNvPicPr>
          <p:nvPr>
            <p:ph idx="1"/>
          </p:nvPr>
        </p:nvPicPr>
        <p:blipFill>
          <a:blip r:embed="rId2">
            <a:extLst>
              <a:ext uri="{28A0092B-C50C-407E-A947-70E740481C1C}">
                <a14:useLocalDpi xmlns:a14="http://schemas.microsoft.com/office/drawing/2010/main" val="0"/>
              </a:ext>
            </a:extLst>
          </a:blip>
          <a:srcRect l="1903" t="1977" b="1463"/>
          <a:stretch/>
        </p:blipFill>
        <p:spPr>
          <a:xfrm>
            <a:off x="387733" y="897728"/>
            <a:ext cx="8431041" cy="4725150"/>
          </a:xfrm>
        </p:spPr>
      </p:pic>
    </p:spTree>
    <p:extLst>
      <p:ext uri="{BB962C8B-B14F-4D97-AF65-F5344CB8AC3E}">
        <p14:creationId xmlns:p14="http://schemas.microsoft.com/office/powerpoint/2010/main" val="422579945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0.xml><?xml version="1.0" encoding="utf-8"?>
<p:sld xmlns:a="http://schemas.openxmlformats.org/drawingml/2006/main" xmlns:r="http://schemas.openxmlformats.org/officeDocument/2006/relationships" xmlns:p="http://schemas.openxmlformats.org/presentationml/2006/main">
  <p:cSld>
    <p:spTree>
      <p:nvGrpSpPr>
        <p:cNvPr id="1" name=""/>
        <p:cNvGrpSpPr/>
        <p:nvPr/>
      </p:nvGrpSpPr>
      <p:grpSpPr>
        <a:xfrm>
          <a:off x="0" y="0"/>
          <a:ext cx="0" cy="0"/>
          <a:chOff x="0" y="0"/>
          <a:chExt cx="0" cy="0"/>
        </a:xfrm>
      </p:grpSpPr>
      <p:sp>
        <p:nvSpPr>
          <p:cNvPr id="2" name="Title 1">
            <a:extLst>
              <a:ext uri="{FF2B5EF4-FFF2-40B4-BE49-F238E27FC236}">
                <a16:creationId xmlns:a16="http://schemas.microsoft.com/office/drawing/2014/main" id="{AB17D79B-EB4D-84FA-EABD-A70EC15769C1}"/>
              </a:ext>
            </a:extLst>
          </p:cNvPr>
          <p:cNvSpPr>
            <a:spLocks noGrp="1"/>
          </p:cNvSpPr>
          <p:nvPr>
            <p:ph type="title"/>
          </p:nvPr>
        </p:nvSpPr>
        <p:spPr/>
        <p:txBody>
          <a:bodyPr/>
          <a:lstStyle/>
          <a:p>
            <a:r>
              <a:rPr lang="en-VN"/>
              <a:t>KẾT LUẬN</a:t>
            </a:r>
          </a:p>
        </p:txBody>
      </p:sp>
      <p:sp>
        <p:nvSpPr>
          <p:cNvPr id="3" name="Content Placeholder 2">
            <a:extLst>
              <a:ext uri="{FF2B5EF4-FFF2-40B4-BE49-F238E27FC236}">
                <a16:creationId xmlns:a16="http://schemas.microsoft.com/office/drawing/2014/main" id="{031F87FB-4EEF-28F3-2D04-26DA954125BF}"/>
              </a:ext>
            </a:extLst>
          </p:cNvPr>
          <p:cNvSpPr>
            <a:spLocks noGrp="1"/>
          </p:cNvSpPr>
          <p:nvPr>
            <p:ph idx="1"/>
          </p:nvPr>
        </p:nvSpPr>
        <p:spPr/>
        <p:txBody>
          <a:bodyPr>
            <a:normAutofit/>
          </a:bodyPr>
          <a:lstStyle/>
          <a:p>
            <a:pPr marL="385763" indent="-385763">
              <a:buAutoNum type="arabicPeriod"/>
            </a:pPr>
            <a:r>
              <a:rPr lang="vi-VN" b="0" i="0">
                <a:solidFill>
                  <a:srgbClr val="081C36"/>
                </a:solidFill>
                <a:effectLst/>
                <a:latin typeface="Arial" panose="020B0604020202020204" pitchFamily="34" charset="0"/>
              </a:rPr>
              <a:t>Số lượng bài đánh giá do giảng viên quy định trên cơ sở phù hợp với số CLO và quy định của Bộ (Bộ quy định mỗi học phần có tối thiểu 2 con điểm).</a:t>
            </a:r>
          </a:p>
          <a:p>
            <a:pPr marL="385763" indent="-385763">
              <a:buAutoNum type="arabicPeriod"/>
            </a:pPr>
            <a:r>
              <a:rPr lang="vi-VN">
                <a:solidFill>
                  <a:srgbClr val="081C36"/>
                </a:solidFill>
                <a:latin typeface="Arial" panose="020B0604020202020204" pitchFamily="34" charset="0"/>
              </a:rPr>
              <a:t>Hình thức kiểm tra đánh giá đa dạng: trắc nghiệm, thảo luận, bài tập cá nhân, bài tập nhóm, dự án,…</a:t>
            </a:r>
          </a:p>
          <a:p>
            <a:pPr marL="385763" indent="-385763">
              <a:buAutoNum type="arabicPeriod"/>
            </a:pPr>
            <a:r>
              <a:rPr lang="vi-VN">
                <a:solidFill>
                  <a:srgbClr val="081C36"/>
                </a:solidFill>
                <a:latin typeface="Arial" panose="020B0604020202020204" pitchFamily="34" charset="0"/>
              </a:rPr>
              <a:t>Khi xây dựng bộ tiêu chí cho mỗi bài đánh giá cần dựa vào trọng số đã quy định trong mục các bài đánh giá của đề cương học phần.</a:t>
            </a:r>
          </a:p>
          <a:p>
            <a:pPr marL="385763" indent="-385763">
              <a:buAutoNum type="arabicPeriod"/>
            </a:pPr>
            <a:r>
              <a:rPr lang="vi-VN">
                <a:solidFill>
                  <a:srgbClr val="081C36"/>
                </a:solidFill>
                <a:latin typeface="Arial" panose="020B0604020202020204" pitchFamily="34" charset="0"/>
              </a:rPr>
              <a:t>Tuỳ vào hình thức đánh giá của học phần thi tự luận, thi trắc nghiệm, tiểu luận, dự án để xây dựng các bài đánh giá phù hợp.</a:t>
            </a:r>
            <a:endParaRPr lang="en-VN">
              <a:latin typeface="Arial" panose="020B0604020202020204" pitchFamily="34" charset="0"/>
            </a:endParaRPr>
          </a:p>
        </p:txBody>
      </p:sp>
    </p:spTree>
    <p:extLst>
      <p:ext uri="{BB962C8B-B14F-4D97-AF65-F5344CB8AC3E}">
        <p14:creationId xmlns:p14="http://schemas.microsoft.com/office/powerpoint/2010/main" val="3859903220"/>
      </p:ext>
    </p:extLst>
  </p:cSld>
  <p:clrMapOvr>
    <a:masterClrMapping/>
  </p:clrMapOvr>
  <mc:AlternateContent xmlns:mc="http://schemas.openxmlformats.org/markup-compatibility/2006" xmlns:p14="http://schemas.microsoft.com/office/powerpoint/2010/main">
    <mc:Choice Requires="p14">
      <p:transition spd="med" p14:dur="700">
        <p:fade/>
      </p:transition>
    </mc:Choice>
    <mc:Fallback xmlns="">
      <p:transition spd="med">
        <p:fade/>
      </p:transition>
    </mc:Fallback>
  </mc:AlternateContent>
</p:sld>
</file>

<file path=ppt/slides/slide91.xml><?xml version="1.0" encoding="utf-8"?>
<p:sld xmlns:a="http://schemas.openxmlformats.org/drawingml/2006/main" xmlns:r="http://schemas.openxmlformats.org/officeDocument/2006/relationships" xmlns:p="http://schemas.openxmlformats.org/presentationml/2006/main" showMasterPhAnim="0">
  <p:cSld>
    <p:spTree>
      <p:nvGrpSpPr>
        <p:cNvPr id="1" name=""/>
        <p:cNvGrpSpPr/>
        <p:nvPr/>
      </p:nvGrpSpPr>
      <p:grpSpPr>
        <a:xfrm>
          <a:off x="0" y="0"/>
          <a:ext cx="0" cy="0"/>
          <a:chOff x="0" y="0"/>
          <a:chExt cx="0" cy="0"/>
        </a:xfrm>
      </p:grpSpPr>
      <p:sp>
        <p:nvSpPr>
          <p:cNvPr id="5" name="Title 4"/>
          <p:cNvSpPr>
            <a:spLocks noGrp="1"/>
          </p:cNvSpPr>
          <p:nvPr>
            <p:ph type="title"/>
          </p:nvPr>
        </p:nvSpPr>
        <p:spPr>
          <a:xfrm>
            <a:off x="533400" y="1524000"/>
            <a:ext cx="8229600" cy="2209800"/>
          </a:xfrm>
        </p:spPr>
        <p:txBody>
          <a:bodyPr>
            <a:noAutofit/>
          </a:bodyPr>
          <a:lstStyle/>
          <a:p>
            <a:r>
              <a:rPr lang="en-US" sz="7200">
                <a:latin typeface="Edwardian Script ITC" panose="030303020407070D0804" pitchFamily="66" charset="0"/>
              </a:rPr>
              <a:t>Thanks  you for </a:t>
            </a:r>
            <a:br>
              <a:rPr lang="en-US" sz="7200">
                <a:latin typeface="Edwardian Script ITC" panose="030303020407070D0804" pitchFamily="66" charset="0"/>
              </a:rPr>
            </a:br>
            <a:r>
              <a:rPr lang="en-US" sz="7200">
                <a:latin typeface="Edwardian Script ITC" panose="030303020407070D0804" pitchFamily="66" charset="0"/>
              </a:rPr>
              <a:t>                 your attention!</a:t>
            </a:r>
            <a:endParaRPr lang="vi-VN" sz="7200"/>
          </a:p>
        </p:txBody>
      </p:sp>
      <p:sp>
        <p:nvSpPr>
          <p:cNvPr id="3" name="TextBox 2">
            <a:extLst>
              <a:ext uri="{FF2B5EF4-FFF2-40B4-BE49-F238E27FC236}">
                <a16:creationId xmlns:a16="http://schemas.microsoft.com/office/drawing/2014/main" id="{20A310A7-3DBA-0B8C-7E52-696BC174B79D}"/>
              </a:ext>
            </a:extLst>
          </p:cNvPr>
          <p:cNvSpPr txBox="1"/>
          <p:nvPr/>
        </p:nvSpPr>
        <p:spPr>
          <a:xfrm>
            <a:off x="4162567" y="5759356"/>
            <a:ext cx="1433015" cy="559558"/>
          </a:xfrm>
          <a:prstGeom prst="rect">
            <a:avLst/>
          </a:prstGeom>
          <a:solidFill>
            <a:schemeClr val="bg1"/>
          </a:solidFill>
        </p:spPr>
        <p:txBody>
          <a:bodyPr wrap="square" rtlCol="0">
            <a:spAutoFit/>
          </a:bodyPr>
          <a:lstStyle/>
          <a:p>
            <a:endParaRPr lang="en-VN"/>
          </a:p>
        </p:txBody>
      </p:sp>
      <p:sp>
        <p:nvSpPr>
          <p:cNvPr id="4" name="TextBox 3">
            <a:extLst>
              <a:ext uri="{FF2B5EF4-FFF2-40B4-BE49-F238E27FC236}">
                <a16:creationId xmlns:a16="http://schemas.microsoft.com/office/drawing/2014/main" id="{750277B7-B3C6-57AE-30B4-B81F13340ED6}"/>
              </a:ext>
            </a:extLst>
          </p:cNvPr>
          <p:cNvSpPr txBox="1"/>
          <p:nvPr/>
        </p:nvSpPr>
        <p:spPr>
          <a:xfrm>
            <a:off x="1719617" y="5652449"/>
            <a:ext cx="464025" cy="559558"/>
          </a:xfrm>
          <a:prstGeom prst="rect">
            <a:avLst/>
          </a:prstGeom>
          <a:solidFill>
            <a:schemeClr val="bg1"/>
          </a:solidFill>
        </p:spPr>
        <p:txBody>
          <a:bodyPr wrap="square" rtlCol="0">
            <a:spAutoFit/>
          </a:bodyPr>
          <a:lstStyle/>
          <a:p>
            <a:endParaRPr lang="en-VN"/>
          </a:p>
        </p:txBody>
      </p:sp>
    </p:spTree>
    <p:custDataLst>
      <p:tags r:id="rId1"/>
    </p:custDataLst>
    <p:extLst>
      <p:ext uri="{BB962C8B-B14F-4D97-AF65-F5344CB8AC3E}">
        <p14:creationId xmlns:p14="http://schemas.microsoft.com/office/powerpoint/2010/main" val="2236789997"/>
      </p:ext>
    </p:extLst>
  </p:cSld>
  <p:clrMapOvr>
    <a:masterClrMapping/>
  </p:clrMapOvr>
  <mc:AlternateContent xmlns:mc="http://schemas.openxmlformats.org/markup-compatibility/2006" xmlns:p14="http://schemas.microsoft.com/office/powerpoint/2010/main">
    <mc:Choice Requires="p14">
      <p:transition spd="slow" p14:dur="1200">
        <p:dissolve/>
      </p:transition>
    </mc:Choice>
    <mc:Fallback xmlns="">
      <p:transition spd="slow">
        <p:dissolve/>
      </p:transition>
    </mc:Fallback>
  </mc:AlternateContent>
  <p:timing>
    <p:tnLst>
      <p:par>
        <p:cTn id="1" dur="indefinite" restart="never" nodeType="tmRoot">
          <p:childTnLst>
            <p:seq concurrent="1" nextAc="seek">
              <p:cTn id="2" dur="indefinite" nodeType="mainSeq">
                <p:childTnLst>
                  <p:par>
                    <p:cTn id="3" fill="hold">
                      <p:stCondLst>
                        <p:cond delay="indefinite"/>
                        <p:cond evt="onBegin" delay="0">
                          <p:tn val="2"/>
                        </p:cond>
                      </p:stCondLst>
                      <p:childTnLst>
                        <p:par>
                          <p:cTn id="4" fill="hold">
                            <p:stCondLst>
                              <p:cond delay="0"/>
                            </p:stCondLst>
                            <p:childTnLst>
                              <p:par>
                                <p:cTn id="5" presetID="10" presetClass="entr" presetSubtype="0" fill="hold" grpId="0" nodeType="withEffect">
                                  <p:stCondLst>
                                    <p:cond delay="0"/>
                                  </p:stCondLst>
                                  <p:childTnLst>
                                    <p:set>
                                      <p:cBhvr>
                                        <p:cTn id="6" dur="1" fill="hold">
                                          <p:stCondLst>
                                            <p:cond delay="0"/>
                                          </p:stCondLst>
                                        </p:cTn>
                                        <p:tgtEl>
                                          <p:spTgt spid="5"/>
                                        </p:tgtEl>
                                        <p:attrNameLst>
                                          <p:attrName>style.visibility</p:attrName>
                                        </p:attrNameLst>
                                      </p:cBhvr>
                                      <p:to>
                                        <p:strVal val="visible"/>
                                      </p:to>
                                    </p:set>
                                    <p:animEffect transition="in" filter="fade">
                                      <p:cBhvr>
                                        <p:cTn id="7" dur="1000"/>
                                        <p:tgtEl>
                                          <p:spTgt spid="5"/>
                                        </p:tgtEl>
                                      </p:cBhvr>
                                    </p:animEffect>
                                  </p:childTnLst>
                                </p:cTn>
                              </p:par>
                            </p:childTnLst>
                          </p:cTn>
                        </p:par>
                      </p:childTnLst>
                    </p:cTn>
                  </p:par>
                </p:childTnLst>
              </p:cTn>
              <p:prevCondLst>
                <p:cond evt="onPrev" delay="0">
                  <p:tgtEl>
                    <p:sldTgt/>
                  </p:tgtEl>
                </p:cond>
              </p:prevCondLst>
              <p:nextCondLst>
                <p:cond evt="onNext" delay="0">
                  <p:tgtEl>
                    <p:sldTgt/>
                  </p:tgtEl>
                </p:cond>
              </p:nextCondLst>
            </p:seq>
          </p:childTnLst>
        </p:cTn>
      </p:par>
    </p:tnLst>
    <p:bldLst>
      <p:bldP spid="5" grpId="0"/>
    </p:bldLst>
  </p:timing>
</p:sld>
</file>

<file path=ppt/tags/tag1.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219"/>
  <p:tag name="TIMING" val="|8.665|3.37|4.305|3.467|4.031"/>
  <p:tag name="GENSWF_SLIDE_UID" val="{BFF5BCDF-54D6-4E52-AD9A-6070F1BEEE5B}:688"/>
  <p:tag name="ISPRING_SLIDE_ID_2" val="{A31DC594-70CC-4B4A-8A8C-001626D66AC7}"/>
</p:tagLst>
</file>

<file path=ppt/tags/tag2.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219"/>
  <p:tag name="TIMING" val="|8.665|3.37|4.305|3.467|4.031"/>
  <p:tag name="GENSWF_SLIDE_UID" val="{BFF5BCDF-54D6-4E52-AD9A-6070F1BEEE5B}:688"/>
  <p:tag name="ISPRING_SLIDE_ID_2" val="{A31DC594-70CC-4B4A-8A8C-001626D66AC7}"/>
</p:tagLst>
</file>

<file path=ppt/tags/tag3.xml><?xml version="1.0" encoding="utf-8"?>
<p:tagLst xmlns:a="http://schemas.openxmlformats.org/drawingml/2006/main" xmlns:r="http://schemas.openxmlformats.org/officeDocument/2006/relationships" xmlns:p="http://schemas.openxmlformats.org/presentationml/2006/main">
  <p:tag name="ISPRING_CUSTOM_TIMING_USED" val="1"/>
  <p:tag name="GENSWF_SLIDE_UID" val="{4BE4C928-00CB-42C8-AED5-2668C9983FC7}:298"/>
  <p:tag name="GENSWF_ADVANCE_TIME" val="29.138"/>
  <p:tag name="TIMING" val="|3.438|4.09|6.566|4.386|6"/>
  <p:tag name="ISPRING_SLIDE_ID_2" val="{B081F6C2-1F8E-45C0-A11D-FDF15C5D5B87}"/>
</p:tagLst>
</file>

<file path=ppt/tags/tag4.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30.219"/>
  <p:tag name="TIMING" val="|8.665|3.37|4.305|3.467|4.031"/>
  <p:tag name="GENSWF_SLIDE_UID" val="{BFF5BCDF-54D6-4E52-AD9A-6070F1BEEE5B}:688"/>
  <p:tag name="ISPRING_SLIDE_ID_2" val="{A31DC594-70CC-4B4A-8A8C-001626D66AC7}"/>
</p:tagLst>
</file>

<file path=ppt/tags/tag5.xml><?xml version="1.0" encoding="utf-8"?>
<p:tagLst xmlns:a="http://schemas.openxmlformats.org/drawingml/2006/main" xmlns:r="http://schemas.openxmlformats.org/officeDocument/2006/relationships" xmlns:p="http://schemas.openxmlformats.org/presentationml/2006/main">
  <p:tag name="ISPRING_CUSTOM_TIMING_USED" val="1"/>
  <p:tag name="GENSWF_ADVANCE_TIME" val="18.6"/>
  <p:tag name="ISPRING_SLIDE_ID_2" val="{E0C90DD0-FF0D-42A4-8222-FC79EAEA3E96}"/>
</p:tagLst>
</file>

<file path=ppt/theme/theme1.xml><?xml version="1.0" encoding="utf-8"?>
<a:theme xmlns:a="http://schemas.openxmlformats.org/drawingml/2006/main" name="VinhUni (16-9)">
  <a:themeElements>
    <a:clrScheme name="Office">
      <a:dk1>
        <a:sysClr val="windowText" lastClr="000000"/>
      </a:dk1>
      <a:lt1>
        <a:sysClr val="window" lastClr="FFFFFF"/>
      </a:lt1>
      <a:dk2>
        <a:srgbClr val="1F497D"/>
      </a:dk2>
      <a:lt2>
        <a:srgbClr val="EEECE1"/>
      </a:lt2>
      <a:accent1>
        <a:srgbClr val="4F81BD"/>
      </a:accent1>
      <a:accent2>
        <a:srgbClr val="C0504D"/>
      </a:accent2>
      <a:accent3>
        <a:srgbClr val="9BBB59"/>
      </a:accent3>
      <a:accent4>
        <a:srgbClr val="8064A2"/>
      </a:accent4>
      <a:accent5>
        <a:srgbClr val="4BACC6"/>
      </a:accent5>
      <a:accent6>
        <a:srgbClr val="F79646"/>
      </a:accent6>
      <a:hlink>
        <a:srgbClr val="0000FF"/>
      </a:hlink>
      <a:folHlink>
        <a:srgbClr val="800080"/>
      </a:folHlink>
    </a:clrScheme>
    <a:fontScheme name="VinhUni Fonts">
      <a:majorFont>
        <a:latin typeface="UTM Swiss Condensed"/>
        <a:ea typeface=""/>
        <a:cs typeface=""/>
      </a:majorFont>
      <a:minorFont>
        <a:latin typeface="UTM Swiss Condensed"/>
        <a:ea typeface=""/>
        <a:cs typeface=""/>
      </a:minorFont>
    </a:fontScheme>
    <a:fmtScheme name="Office">
      <a:fillStyleLst>
        <a:solidFill>
          <a:schemeClr val="phClr"/>
        </a:solidFill>
        <a:gradFill rotWithShape="1">
          <a:gsLst>
            <a:gs pos="0">
              <a:schemeClr val="phClr">
                <a:tint val="50000"/>
                <a:satMod val="300000"/>
              </a:schemeClr>
            </a:gs>
            <a:gs pos="35000">
              <a:schemeClr val="phClr">
                <a:tint val="37000"/>
                <a:satMod val="300000"/>
              </a:schemeClr>
            </a:gs>
            <a:gs pos="100000">
              <a:schemeClr val="phClr">
                <a:tint val="15000"/>
                <a:satMod val="350000"/>
              </a:schemeClr>
            </a:gs>
          </a:gsLst>
          <a:lin ang="16200000" scaled="1"/>
        </a:gradFill>
        <a:gradFill rotWithShape="1">
          <a:gsLst>
            <a:gs pos="0">
              <a:schemeClr val="phClr">
                <a:shade val="51000"/>
                <a:satMod val="130000"/>
              </a:schemeClr>
            </a:gs>
            <a:gs pos="80000">
              <a:schemeClr val="phClr">
                <a:shade val="93000"/>
                <a:satMod val="130000"/>
              </a:schemeClr>
            </a:gs>
            <a:gs pos="100000">
              <a:schemeClr val="phClr">
                <a:shade val="94000"/>
                <a:satMod val="135000"/>
              </a:schemeClr>
            </a:gs>
          </a:gsLst>
          <a:lin ang="16200000" scaled="0"/>
        </a:gradFill>
      </a:fillStyleLst>
      <a:lnStyleLst>
        <a:ln w="9525" cap="flat" cmpd="sng" algn="ctr">
          <a:solidFill>
            <a:schemeClr val="phClr">
              <a:shade val="95000"/>
              <a:satMod val="105000"/>
            </a:schemeClr>
          </a:solidFill>
          <a:prstDash val="solid"/>
        </a:ln>
        <a:ln w="25400" cap="flat" cmpd="sng" algn="ctr">
          <a:solidFill>
            <a:schemeClr val="phClr"/>
          </a:solidFill>
          <a:prstDash val="solid"/>
        </a:ln>
        <a:ln w="38100" cap="flat" cmpd="sng" algn="ctr">
          <a:solidFill>
            <a:schemeClr val="phClr"/>
          </a:solidFill>
          <a:prstDash val="solid"/>
        </a:ln>
      </a:lnStyleLst>
      <a:effectStyleLst>
        <a:effectStyle>
          <a:effectLst>
            <a:outerShdw blurRad="40000" dist="20000" dir="5400000" rotWithShape="0">
              <a:srgbClr val="000000">
                <a:alpha val="38000"/>
              </a:srgbClr>
            </a:outerShdw>
          </a:effectLst>
        </a:effectStyle>
        <a:effectStyle>
          <a:effectLst>
            <a:outerShdw blurRad="40000" dist="23000" dir="5400000" rotWithShape="0">
              <a:srgbClr val="000000">
                <a:alpha val="35000"/>
              </a:srgbClr>
            </a:outerShdw>
          </a:effectLst>
        </a:effectStyle>
        <a:effectStyle>
          <a:effectLst>
            <a:outerShdw blurRad="40000" dist="23000" dir="5400000" rotWithShape="0">
              <a:srgbClr val="000000">
                <a:alpha val="35000"/>
              </a:srgbClr>
            </a:outerShdw>
          </a:effectLst>
          <a:scene3d>
            <a:camera prst="orthographicFront">
              <a:rot lat="0" lon="0" rev="0"/>
            </a:camera>
            <a:lightRig rig="threePt" dir="t">
              <a:rot lat="0" lon="0" rev="1200000"/>
            </a:lightRig>
          </a:scene3d>
          <a:sp3d>
            <a:bevelT w="63500" h="25400"/>
          </a:sp3d>
        </a:effectStyle>
      </a:effectStyleLst>
      <a:bgFillStyleLst>
        <a:solidFill>
          <a:schemeClr val="phClr"/>
        </a:solidFill>
        <a:gradFill rotWithShape="1">
          <a:gsLst>
            <a:gs pos="0">
              <a:schemeClr val="phClr">
                <a:tint val="40000"/>
                <a:satMod val="350000"/>
              </a:schemeClr>
            </a:gs>
            <a:gs pos="40000">
              <a:schemeClr val="phClr">
                <a:tint val="45000"/>
                <a:shade val="99000"/>
                <a:satMod val="350000"/>
              </a:schemeClr>
            </a:gs>
            <a:gs pos="100000">
              <a:schemeClr val="phClr">
                <a:shade val="20000"/>
                <a:satMod val="255000"/>
              </a:schemeClr>
            </a:gs>
          </a:gsLst>
          <a:path path="circle">
            <a:fillToRect l="50000" t="-80000" r="50000" b="180000"/>
          </a:path>
        </a:gradFill>
        <a:gradFill rotWithShape="1">
          <a:gsLst>
            <a:gs pos="0">
              <a:schemeClr val="phClr">
                <a:tint val="80000"/>
                <a:satMod val="300000"/>
              </a:schemeClr>
            </a:gs>
            <a:gs pos="100000">
              <a:schemeClr val="phClr">
                <a:shade val="30000"/>
                <a:satMod val="200000"/>
              </a:schemeClr>
            </a:gs>
          </a:gsLst>
          <a:path path="circle">
            <a:fillToRect l="50000" t="50000" r="50000" b="50000"/>
          </a:path>
        </a:gradFill>
      </a:bgFillStyleLst>
    </a:fmtScheme>
  </a:themeElements>
  <a:objectDefaults/>
  <a:extraClrSchemeLst/>
  <a:extLst>
    <a:ext uri="{05A4C25C-085E-4340-85A3-A5531E510DB2}">
      <thm15:themeFamily xmlns:thm15="http://schemas.microsoft.com/office/thememl/2012/main" name="VinhUni (16-9).potx" id="{2B5B0089-EB4F-4F13-8930-2C4B5FB7CBFC}" vid="{2886BFEF-CD6C-45A3-9670-4F81C2B6ED41}"/>
    </a:ext>
  </a:extLst>
</a:theme>
</file>

<file path=ppt/theme/theme2.xml><?xml version="1.0" encoding="utf-8"?>
<a:theme xmlns:a="http://schemas.openxmlformats.org/drawingml/2006/main" name="Office 2013 - 2022 Theme">
  <a:themeElements>
    <a:clrScheme name="Office 2013 - 2022 Theme">
      <a:dk1>
        <a:sysClr val="windowText" lastClr="000000"/>
      </a:dk1>
      <a:lt1>
        <a:sysClr val="window" lastClr="FFFFFF"/>
      </a:lt1>
      <a:dk2>
        <a:srgbClr val="44546A"/>
      </a:dk2>
      <a:lt2>
        <a:srgbClr val="E7E6E6"/>
      </a:lt2>
      <a:accent1>
        <a:srgbClr val="4472C4"/>
      </a:accent1>
      <a:accent2>
        <a:srgbClr val="ED7D31"/>
      </a:accent2>
      <a:accent3>
        <a:srgbClr val="A5A5A5"/>
      </a:accent3>
      <a:accent4>
        <a:srgbClr val="FFC000"/>
      </a:accent4>
      <a:accent5>
        <a:srgbClr val="5B9BD5"/>
      </a:accent5>
      <a:accent6>
        <a:srgbClr val="70AD47"/>
      </a:accent6>
      <a:hlink>
        <a:srgbClr val="0563C1"/>
      </a:hlink>
      <a:folHlink>
        <a:srgbClr val="954F72"/>
      </a:folHlink>
    </a:clrScheme>
    <a:fontScheme name="Office 2013 - 2022 Theme">
      <a:majorFont>
        <a:latin typeface="Calibri Light" panose="020F030202020403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majorFont>
      <a:minorFont>
        <a:latin typeface="Calibri" panose="020F050202020403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minorFont>
    </a:fontScheme>
    <a:fmtScheme name="Office 2013 - 2022 Them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6350" cap="flat" cmpd="sng" algn="ctr">
          <a:solidFill>
            <a:schemeClr val="phClr"/>
          </a:solidFill>
          <a:prstDash val="solid"/>
          <a:miter lim="800000"/>
        </a:ln>
        <a:ln w="12700" cap="flat" cmpd="sng" algn="ctr">
          <a:solidFill>
            <a:schemeClr val="phClr"/>
          </a:solidFill>
          <a:prstDash val="solid"/>
          <a:miter lim="800000"/>
        </a:ln>
        <a:ln w="1905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extraClrSchemeLst/>
  <a:extLst>
    <a:ext uri="{05A4C25C-085E-4340-85A3-A5531E510DB2}">
      <thm15:themeFamily xmlns:thm15="http://schemas.microsoft.com/office/thememl/2012/main" name="Office 2013 - 2022 Theme" id="{62F939B6-93AF-4DB8-9C6B-D6C7DFDC589F}" vid="{4A3C46E8-61CC-4603-A589-7422A47A8E4A}"/>
    </a:ext>
  </a:extLst>
</a:theme>
</file>

<file path=ppt/theme/theme3.xml><?xml version="1.0" encoding="utf-8"?>
<a:theme xmlns:a="http://schemas.openxmlformats.org/drawingml/2006/main" name="Office Theme">
  <a:themeElements>
    <a:clrScheme name="Office">
      <a:dk1>
        <a:sysClr val="windowText" lastClr="000000"/>
      </a:dk1>
      <a:lt1>
        <a:sysClr val="window" lastClr="FFFFFF"/>
      </a:lt1>
      <a:dk2>
        <a:srgbClr val="0E2841"/>
      </a:dk2>
      <a:lt2>
        <a:srgbClr val="E8E8E8"/>
      </a:lt2>
      <a:accent1>
        <a:srgbClr val="156082"/>
      </a:accent1>
      <a:accent2>
        <a:srgbClr val="E97132"/>
      </a:accent2>
      <a:accent3>
        <a:srgbClr val="196B24"/>
      </a:accent3>
      <a:accent4>
        <a:srgbClr val="0F9ED5"/>
      </a:accent4>
      <a:accent5>
        <a:srgbClr val="A02B93"/>
      </a:accent5>
      <a:accent6>
        <a:srgbClr val="4EA72E"/>
      </a:accent6>
      <a:hlink>
        <a:srgbClr val="467886"/>
      </a:hlink>
      <a:folHlink>
        <a:srgbClr val="96607D"/>
      </a:folHlink>
    </a:clrScheme>
    <a:fontScheme name="Office">
      <a:majorFont>
        <a:latin typeface="Aptos Display" panose="02110004020202020204"/>
        <a:ea typeface=""/>
        <a:cs typeface=""/>
        <a:font script="Jpan" typeface="游ゴシック Light"/>
        <a:font script="Hang" typeface="맑은 고딕"/>
        <a:font script="Hans" typeface="等线 Light"/>
        <a:font script="Hant" typeface="新細明體"/>
        <a:font script="Arab" typeface="Times New Roman"/>
        <a:font script="Hebr" typeface="Times New Roman"/>
        <a:font script="Thai" typeface="Angsana New"/>
        <a:font script="Ethi" typeface="Nyala"/>
        <a:font script="Beng" typeface="Vrinda"/>
        <a:font script="Gujr" typeface="Shruti"/>
        <a:font script="Khmr" typeface="MoolBoran"/>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Times New Roman"/>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ajorFont>
      <a:minorFont>
        <a:latin typeface="Aptos" panose="02110004020202020204"/>
        <a:ea typeface=""/>
        <a:cs typeface=""/>
        <a:font script="Jpan" typeface="游ゴシック"/>
        <a:font script="Hang" typeface="맑은 고딕"/>
        <a:font script="Hans" typeface="等线"/>
        <a:font script="Hant" typeface="新細明體"/>
        <a:font script="Arab" typeface="Arial"/>
        <a:font script="Hebr" typeface="Arial"/>
        <a:font script="Thai" typeface="Cordia New"/>
        <a:font script="Ethi" typeface="Nyala"/>
        <a:font script="Beng" typeface="Vrinda"/>
        <a:font script="Gujr" typeface="Shruti"/>
        <a:font script="Khmr" typeface="DaunPenh"/>
        <a:font script="Knda" typeface="Tunga"/>
        <a:font script="Guru" typeface="Raavi"/>
        <a:font script="Cans" typeface="Euphemia"/>
        <a:font script="Cher" typeface="Plantagenet Cherokee"/>
        <a:font script="Yiii" typeface="Microsoft Yi Baiti"/>
        <a:font script="Tibt" typeface="Microsoft Himalaya"/>
        <a:font script="Thaa" typeface="MV Boli"/>
        <a:font script="Deva" typeface="Mangal"/>
        <a:font script="Telu" typeface="Gautami"/>
        <a:font script="Taml" typeface="Latha"/>
        <a:font script="Syrc" typeface="Estrangelo Edessa"/>
        <a:font script="Orya" typeface="Kalinga"/>
        <a:font script="Mlym" typeface="Kartika"/>
        <a:font script="Laoo" typeface="DokChampa"/>
        <a:font script="Sinh" typeface="Iskoola Pota"/>
        <a:font script="Mong" typeface="Mongolian Baiti"/>
        <a:font script="Viet" typeface="Arial"/>
        <a:font script="Uigh" typeface="Microsoft Uighur"/>
        <a:font script="Geor" typeface="Sylfaen"/>
        <a:font script="Armn" typeface="Arial"/>
        <a:font script="Bugi" typeface="Leelawadee UI"/>
        <a:font script="Bopo" typeface="Microsoft JhengHei"/>
        <a:font script="Java" typeface="Javanese Text"/>
        <a:font script="Lisu" typeface="Segoe UI"/>
        <a:font script="Mymr" typeface="Myanmar Text"/>
        <a:font script="Nkoo" typeface="Ebrima"/>
        <a:font script="Olck" typeface="Nirmala UI"/>
        <a:font script="Osma" typeface="Ebrima"/>
        <a:font script="Phag" typeface="Phagspa"/>
        <a:font script="Syrn" typeface="Estrangelo Edessa"/>
        <a:font script="Syrj" typeface="Estrangelo Edessa"/>
        <a:font script="Syre" typeface="Estrangelo Edessa"/>
        <a:font script="Sora" typeface="Nirmala UI"/>
        <a:font script="Tale" typeface="Microsoft Tai Le"/>
        <a:font script="Talu" typeface="Microsoft New Tai Lue"/>
        <a:font script="Tfng" typeface="Ebrima"/>
      </a:minorFont>
    </a:fontScheme>
    <a:fmtScheme name="Office">
      <a:fillStyleLst>
        <a:solidFill>
          <a:schemeClr val="phClr"/>
        </a:solidFill>
        <a:gradFill rotWithShape="1">
          <a:gsLst>
            <a:gs pos="0">
              <a:schemeClr val="phClr">
                <a:lumMod val="110000"/>
                <a:satMod val="105000"/>
                <a:tint val="67000"/>
              </a:schemeClr>
            </a:gs>
            <a:gs pos="50000">
              <a:schemeClr val="phClr">
                <a:lumMod val="105000"/>
                <a:satMod val="103000"/>
                <a:tint val="73000"/>
              </a:schemeClr>
            </a:gs>
            <a:gs pos="100000">
              <a:schemeClr val="phClr">
                <a:lumMod val="105000"/>
                <a:satMod val="109000"/>
                <a:tint val="81000"/>
              </a:schemeClr>
            </a:gs>
          </a:gsLst>
          <a:lin ang="5400000" scaled="0"/>
        </a:gradFill>
        <a:gradFill rotWithShape="1">
          <a:gsLst>
            <a:gs pos="0">
              <a:schemeClr val="phClr">
                <a:satMod val="103000"/>
                <a:lumMod val="102000"/>
                <a:tint val="94000"/>
              </a:schemeClr>
            </a:gs>
            <a:gs pos="50000">
              <a:schemeClr val="phClr">
                <a:satMod val="110000"/>
                <a:lumMod val="100000"/>
                <a:shade val="100000"/>
              </a:schemeClr>
            </a:gs>
            <a:gs pos="100000">
              <a:schemeClr val="phClr">
                <a:lumMod val="99000"/>
                <a:satMod val="120000"/>
                <a:shade val="78000"/>
              </a:schemeClr>
            </a:gs>
          </a:gsLst>
          <a:lin ang="5400000" scaled="0"/>
        </a:gradFill>
      </a:fillStyleLst>
      <a:lnStyleLst>
        <a:ln w="12700" cap="flat" cmpd="sng" algn="ctr">
          <a:solidFill>
            <a:schemeClr val="phClr"/>
          </a:solidFill>
          <a:prstDash val="solid"/>
          <a:miter lim="800000"/>
        </a:ln>
        <a:ln w="19050" cap="flat" cmpd="sng" algn="ctr">
          <a:solidFill>
            <a:schemeClr val="phClr"/>
          </a:solidFill>
          <a:prstDash val="solid"/>
          <a:miter lim="800000"/>
        </a:ln>
        <a:ln w="25400" cap="flat" cmpd="sng" algn="ctr">
          <a:solidFill>
            <a:schemeClr val="phClr"/>
          </a:solidFill>
          <a:prstDash val="solid"/>
          <a:miter lim="800000"/>
        </a:ln>
      </a:lnStyleLst>
      <a:effectStyleLst>
        <a:effectStyle>
          <a:effectLst/>
        </a:effectStyle>
        <a:effectStyle>
          <a:effectLst/>
        </a:effectStyle>
        <a:effectStyle>
          <a:effectLst>
            <a:outerShdw blurRad="57150" dist="19050" dir="5400000" algn="ctr" rotWithShape="0">
              <a:srgbClr val="000000">
                <a:alpha val="63000"/>
              </a:srgbClr>
            </a:outerShdw>
          </a:effectLst>
        </a:effectStyle>
      </a:effectStyleLst>
      <a:bgFillStyleLst>
        <a:solidFill>
          <a:schemeClr val="phClr"/>
        </a:solidFill>
        <a:solidFill>
          <a:schemeClr val="phClr">
            <a:tint val="95000"/>
            <a:satMod val="170000"/>
          </a:schemeClr>
        </a:solidFill>
        <a:gradFill rotWithShape="1">
          <a:gsLst>
            <a:gs pos="0">
              <a:schemeClr val="phClr">
                <a:tint val="93000"/>
                <a:satMod val="150000"/>
                <a:shade val="98000"/>
                <a:lumMod val="102000"/>
              </a:schemeClr>
            </a:gs>
            <a:gs pos="50000">
              <a:schemeClr val="phClr">
                <a:tint val="98000"/>
                <a:satMod val="130000"/>
                <a:shade val="90000"/>
                <a:lumMod val="103000"/>
              </a:schemeClr>
            </a:gs>
            <a:gs pos="100000">
              <a:schemeClr val="phClr">
                <a:shade val="63000"/>
                <a:satMod val="120000"/>
              </a:schemeClr>
            </a:gs>
          </a:gsLst>
          <a:lin ang="5400000" scaled="0"/>
        </a:gradFill>
      </a:bgFillStyleLst>
    </a:fmtScheme>
  </a:themeElements>
  <a:objectDefaults>
    <a:lnDef>
      <a:spPr/>
      <a:bodyPr/>
      <a:lstStyle/>
      <a:style>
        <a:lnRef idx="2">
          <a:schemeClr val="accent1"/>
        </a:lnRef>
        <a:fillRef idx="0">
          <a:schemeClr val="accent1"/>
        </a:fillRef>
        <a:effectRef idx="1">
          <a:schemeClr val="accent1"/>
        </a:effectRef>
        <a:fontRef idx="minor">
          <a:schemeClr val="tx1"/>
        </a:fontRef>
      </a:style>
    </a:lnDef>
  </a:objectDefaults>
  <a:extraClrSchemeLst/>
  <a:extLst>
    <a:ext uri="{05A4C25C-085E-4340-85A3-A5531E510DB2}">
      <thm15:themeFamily xmlns:thm15="http://schemas.microsoft.com/office/thememl/2012/main" name="Office Theme" id="{2E142A2C-CD16-42D6-873A-C26D2A0506FA}" vid="{1BDDFF52-6CD6-40A5-AB3C-68EB2F1E4D0A}"/>
    </a:ext>
  </a:extLst>
</a:theme>
</file>

<file path=docProps/app.xml><?xml version="1.0" encoding="utf-8"?>
<Properties xmlns="http://schemas.openxmlformats.org/officeDocument/2006/extended-properties" xmlns:vt="http://schemas.openxmlformats.org/officeDocument/2006/docPropsVTypes">
  <TotalTime>24779</TotalTime>
  <Words>2761</Words>
  <Application>Microsoft Macintosh PowerPoint</Application>
  <PresentationFormat>On-screen Show (4:3)</PresentationFormat>
  <Paragraphs>333</Paragraphs>
  <Slides>91</Slides>
  <Notes>15</Notes>
  <HiddenSlides>0</HiddenSlides>
  <MMClips>0</MMClips>
  <ScaleCrop>false</ScaleCrop>
  <HeadingPairs>
    <vt:vector size="6" baseType="variant">
      <vt:variant>
        <vt:lpstr>Fonts Used</vt:lpstr>
      </vt:variant>
      <vt:variant>
        <vt:i4>14</vt:i4>
      </vt:variant>
      <vt:variant>
        <vt:lpstr>Theme</vt:lpstr>
      </vt:variant>
      <vt:variant>
        <vt:i4>2</vt:i4>
      </vt:variant>
      <vt:variant>
        <vt:lpstr>Slide Titles</vt:lpstr>
      </vt:variant>
      <vt:variant>
        <vt:i4>91</vt:i4>
      </vt:variant>
    </vt:vector>
  </HeadingPairs>
  <TitlesOfParts>
    <vt:vector size="107" baseType="lpstr">
      <vt:lpstr>Aptos</vt:lpstr>
      <vt:lpstr>Arial</vt:lpstr>
      <vt:lpstr>Arimo Bold</vt:lpstr>
      <vt:lpstr>Bahnschrift Condensed</vt:lpstr>
      <vt:lpstr>Calibri</vt:lpstr>
      <vt:lpstr>Calibri Light</vt:lpstr>
      <vt:lpstr>Edwardian Script ITC</vt:lpstr>
      <vt:lpstr>Minion</vt:lpstr>
      <vt:lpstr>Segoe UI</vt:lpstr>
      <vt:lpstr>Symbol</vt:lpstr>
      <vt:lpstr>Tahoma</vt:lpstr>
      <vt:lpstr>Times New Roman</vt:lpstr>
      <vt:lpstr>UTM Swiss Condensed</vt:lpstr>
      <vt:lpstr>Verdana</vt:lpstr>
      <vt:lpstr>VinhUni (16-9)</vt:lpstr>
      <vt:lpstr>Office 2013 - 2022 Theme</vt:lpstr>
      <vt:lpstr>PowerPoint Presentation</vt:lpstr>
      <vt:lpstr>PHƯƠNG PHÁP ĐÁNH GIÁ</vt:lpstr>
      <vt:lpstr>CÔNG CỤ ĐÁNH GIÁ </vt:lpstr>
      <vt:lpstr>QUY TRÌNH ĐÁNH GIÁ</vt:lpstr>
      <vt:lpstr>PowerPoint Presentation</vt:lpstr>
      <vt:lpstr>ĐÁNH GIÁ</vt:lpstr>
      <vt:lpstr>VÍ DỤ VỀ CÁC CÔNG CỤ ĐÁNH GIÁ</vt:lpstr>
      <vt:lpstr>VÍ DỤ 1: HỌC PHẦN KẾT THÚC BẰNG THI TỰ LUẬN</vt:lpstr>
      <vt:lpstr>VÍ DỤ 1: HỌC PHẦN PPLNCKH (Thi tự luận)</vt:lpstr>
      <vt:lpstr>PHÂN NHIỆM PLO CỦA CTĐT CHO HỌC PHẦN</vt:lpstr>
      <vt:lpstr>CHUẨN ĐẦU RA HỌC PHẦN CLO</vt:lpstr>
      <vt:lpstr>PHÂN NHIỆM CHUẨN ĐẦU RA HỌC PHẦN</vt:lpstr>
      <vt:lpstr>QUY TRÌNH ĐÁNH GIÁ</vt:lpstr>
      <vt:lpstr>                    BƯỚC 1</vt:lpstr>
      <vt:lpstr>BÀI ĐÁNH GIÁ A1.1 CỦA HỌC PHẦN (TNKQ)</vt:lpstr>
      <vt:lpstr>BÀI ĐÁNH GIÁ A1.2 CỦA HỌC PHẦN</vt:lpstr>
      <vt:lpstr>Tiêu chí đánh giá CLO 1.1.1.2 (Bài ĐG 1.2)</vt:lpstr>
      <vt:lpstr>Tiêu chí đánh giá CLO 2.1.1.1 (Bài ĐG 1.2)</vt:lpstr>
      <vt:lpstr>Tiêu chí đánh giá CLO 2.2.1.1 (Bài ĐG 1.2)</vt:lpstr>
      <vt:lpstr>Tiêu chí đánh giá CLO 3.2.1.1 (Bài ĐG 1.2)</vt:lpstr>
      <vt:lpstr>Ma trận bài thi tự luận</vt:lpstr>
      <vt:lpstr>Ma trận bài thi tự luận </vt:lpstr>
      <vt:lpstr>Ma trận bài thi tự luận </vt:lpstr>
      <vt:lpstr>Ma trận bài thi tự luận A2.1 CỦA HỌC PHẦN</vt:lpstr>
      <vt:lpstr>QUY TRÌNH ĐÁNH GIÁ</vt:lpstr>
      <vt:lpstr>BƯỚC 2: XÂY DỰNG MA TRẬN ĐG NĂNG LỰC CỦA HỌC PHẦN</vt:lpstr>
      <vt:lpstr>QUY TRÌNH ĐÁNH GIÁ</vt:lpstr>
      <vt:lpstr>BƯỚC 3: ĐO LƯỜNG KẾT QUẢ</vt:lpstr>
      <vt:lpstr>BƯỚC 3: ĐO LƯỜNG KẾT QUẢ</vt:lpstr>
      <vt:lpstr>PowerPoint Presentation</vt:lpstr>
      <vt:lpstr>KẾT QUẢ BÀI ĐÁNH GIÁ A1.1 (TRẮC NGHIỆM KHÁCH QUAN)</vt:lpstr>
      <vt:lpstr>PowerPoint Presentation</vt:lpstr>
      <vt:lpstr>PowerPoint Presentation</vt:lpstr>
      <vt:lpstr>PowerPoint Presentation</vt:lpstr>
      <vt:lpstr>PowerPoint Presentation</vt:lpstr>
      <vt:lpstr>PowerPoint Presentation</vt:lpstr>
      <vt:lpstr>PowerPoint Presentation</vt:lpstr>
      <vt:lpstr>KẾT QUẢ BÀI THI A2.1 HỌC PHẦN (TỰ LUẬN)</vt:lpstr>
      <vt:lpstr>KẾT QUẢ BÀI THI A2.1 HỌC PHẦN (TỰ LUẬN)</vt:lpstr>
      <vt:lpstr>KẾT QUẢ CHUẨN ĐẦU RA HỌC PHẦN (ĐIỂM SỐ)</vt:lpstr>
      <vt:lpstr>KẾT QUẢ CHUẨN ĐẦU RA HỌC PHẦN (ĐIỂM SỐ, ĐIỂM NĂNG LỰC)</vt:lpstr>
      <vt:lpstr>KẾT QUẢ CHUẨN ĐẦU RA HỌC PHẦN (ĐIỂM NĂNG LỰC)</vt:lpstr>
      <vt:lpstr>QUY TRÌNH ĐÁNH GIÁ</vt:lpstr>
      <vt:lpstr>PHÂN TÍCH KẾT QUẢ</vt:lpstr>
      <vt:lpstr>VÍ DỤ 2: HỌC PHẦN KẾT THÚC BẰNG TIỂU LUẬN</vt:lpstr>
      <vt:lpstr>VÍ DỤ 2: HỌC PHẦN CÁC CHIẾN LƯỢC DHSH</vt:lpstr>
      <vt:lpstr>CHUẨN ĐẦU RA HỌC PHẦN (CLO)</vt:lpstr>
      <vt:lpstr>PHÂN NHIỆM CHUẨN ĐẦU RA HỌC PHẦN</vt:lpstr>
      <vt:lpstr>QUY TRÌNH ĐÁNH GIÁ</vt:lpstr>
      <vt:lpstr>BƯỚC 1: THIẾT KẾ CÁC BÀI ĐG THEO NHÓM CÁC CĐR </vt:lpstr>
      <vt:lpstr>BÀI ĐÁNH GIÁ A1.1 CỦA HỌC PHẦN (TNKQ)</vt:lpstr>
      <vt:lpstr>BÀI ĐÁNH GIÁ A1.2 (SẢN PHẨM HOẠT ĐỘNG NHÓM)</vt:lpstr>
      <vt:lpstr>Tiêu chí đánh giá CLO 1.1.1.2 (Bài ĐG 1.2)</vt:lpstr>
      <vt:lpstr>BÀI ĐÁNH GIÁ A1.2</vt:lpstr>
      <vt:lpstr>BÀI ĐÁNH GIÁ A2.1 (TIỂU LUẬN)</vt:lpstr>
      <vt:lpstr>BÀI ĐÁNH GIÁ A2.1 (TIỂU LUẬN)</vt:lpstr>
      <vt:lpstr>QUY TRÌNH ĐÁNH GIÁ</vt:lpstr>
      <vt:lpstr>BƯỚC 2: XÂY DỰNG MA TRẬN ĐG NĂNG LỰC CỦA HỌC PHẦN</vt:lpstr>
      <vt:lpstr>QUY TRÌNH ĐÁNH GIÁ</vt:lpstr>
      <vt:lpstr>BƯỚC 3: ĐO LƯỜNG KẾT QUẢ</vt:lpstr>
      <vt:lpstr>BƯỚC 3: ĐO LƯỜNG KẾT QUẢ</vt:lpstr>
      <vt:lpstr>KẾT QUẢ CHUẨN ĐẦU RA HỌC PHẦN (ĐIỂM SỐ)</vt:lpstr>
      <vt:lpstr>KẾT QUẢ CHUẨN ĐẦU RA HỌC PHẦN (ĐIỂM SỐ, ĐIỂM NĂNG LỰC)</vt:lpstr>
      <vt:lpstr>KẾT QUẢ CHUẨN ĐẦU RA HỌC PHẦN</vt:lpstr>
      <vt:lpstr>QUY TRÌNH ĐÁNH GIÁ</vt:lpstr>
      <vt:lpstr>VÍ DỤ 3: LÝ LUẬN DẠY HỌC SINH HỌC HIỆN ĐẠI (DỰ ÁN)</vt:lpstr>
      <vt:lpstr>PHÂN NHIỆM PLO CỦA CTĐT CHO HỌC PHẦN</vt:lpstr>
      <vt:lpstr>CHUẨN ĐẦU RA HỌC PHẦN CLO</vt:lpstr>
      <vt:lpstr>QUY TRÌNH ĐÁNH GIÁ</vt:lpstr>
      <vt:lpstr>BƯỚC 1: THIẾT KẾ CÁC BÀI ĐG THEO NHÓM CÁC CĐR </vt:lpstr>
      <vt:lpstr>BÀI ĐÁNH GIÁ A1.1 CỦA HỌC PHẦN (TNKQ)</vt:lpstr>
      <vt:lpstr>BÀI ĐÁNH GIÁ A1.2</vt:lpstr>
      <vt:lpstr>BÀI ĐÁNH GIÁ A1.2</vt:lpstr>
      <vt:lpstr>BÀI ĐÁNH GIÁ A1.3 (ĐG tiến độ dự án)</vt:lpstr>
      <vt:lpstr>BÀI ĐÁNH GIÁ A1.3 (ĐG tiến độ dự án)</vt:lpstr>
      <vt:lpstr>BÀI ĐÁNH GIÁ A2.1 (Báo cáo dự án)</vt:lpstr>
      <vt:lpstr>BÀI ĐÁNH GIÁ A2.1 (Báo cáo dự án)</vt:lpstr>
      <vt:lpstr>QUY TRÌNH ĐÁNH GIÁ</vt:lpstr>
      <vt:lpstr>MA TRẬN ĐÁNH GIÁ NĂNG LỰC CỦA HỌC PHẦN</vt:lpstr>
      <vt:lpstr>QUY TRÌNH ĐÁNH GIÁ</vt:lpstr>
      <vt:lpstr>BƯỚC 3: ĐO LƯỜNG KẾT QUẢ</vt:lpstr>
      <vt:lpstr>KẾT QUẢ CHUẨN ĐẦU RA HỌC PHẦN (ĐIỂM SỐ)</vt:lpstr>
      <vt:lpstr>KẾT QUẢ CHUẨN ĐẦU RA HỌC PHẦN (ĐIỂM SỐ, ĐIỂM NĂNG LỰC)</vt:lpstr>
      <vt:lpstr>KẾT QUẢ CHUẨN ĐẦU RA HỌC PHẦN (ĐIỂM NĂNG LỰC KT, KĨ NĂNG)</vt:lpstr>
      <vt:lpstr>KẾT QUẢ CHUẨN ĐẦU RA HỌC PHẦN (ĐIỂM NĂNG LỰC KT, KĨ NĂNG)</vt:lpstr>
      <vt:lpstr>KẾT QUẢ CHUẨN ĐẦU RA HỌC PHẦN (ĐIỂM NĂNG LỰC CDIO)</vt:lpstr>
      <vt:lpstr>KẾT QUẢ CHUẨN ĐẦU RA HỌC PHẦN (ĐIỂM NĂNG LỰC CDIO)</vt:lpstr>
      <vt:lpstr>QUY TRÌNH ĐÁNH GIÁ</vt:lpstr>
      <vt:lpstr>LƯU Ý KHI ĐÁNH GIÁ DỰ ÁN</vt:lpstr>
      <vt:lpstr>KẾT LUẬN</vt:lpstr>
      <vt:lpstr>Thanks  you for                   your attention!</vt:lpstr>
    </vt:vector>
  </TitlesOfParts>
  <Company/>
  <LinksUpToDate>false</LinksUpToDate>
  <SharedDoc>false</SharedDoc>
  <HyperlinksChanged>false</HyperlinksChanged>
  <AppVersion>16.0000</AppVersion>
</Properties>
</file>

<file path=docProps/core.xml><?xml version="1.0" encoding="utf-8"?>
<cp:coreProperties xmlns:cp="http://schemas.openxmlformats.org/package/2006/metadata/core-properties" xmlns:dc="http://purl.org/dc/elements/1.1/" xmlns:dcterms="http://purl.org/dc/terms/" xmlns:dcmitype="http://purl.org/dc/dcmitype/" xmlns:xsi="http://www.w3.org/2001/XMLSchema-instance">
  <dc:title>PowerPoint Presentation</dc:title>
  <dc:creator>Trần Văn Tiến</dc:creator>
  <cp:lastModifiedBy>Admin</cp:lastModifiedBy>
  <cp:revision>46</cp:revision>
  <dcterms:created xsi:type="dcterms:W3CDTF">2024-05-23T09:04:06Z</dcterms:created>
  <dcterms:modified xsi:type="dcterms:W3CDTF">2024-11-23T16:32:43Z</dcterms:modified>
</cp:coreProperties>
</file>