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4" r:id="rId2"/>
  </p:sldMasterIdLst>
  <p:notesMasterIdLst>
    <p:notesMasterId r:id="rId37"/>
  </p:notesMasterIdLst>
  <p:sldIdLst>
    <p:sldId id="256" r:id="rId3"/>
    <p:sldId id="1143" r:id="rId4"/>
    <p:sldId id="1111" r:id="rId5"/>
    <p:sldId id="1219" r:id="rId6"/>
    <p:sldId id="1220" r:id="rId7"/>
    <p:sldId id="1218" r:id="rId8"/>
    <p:sldId id="1216" r:id="rId9"/>
    <p:sldId id="1217" r:id="rId10"/>
    <p:sldId id="1221" r:id="rId11"/>
    <p:sldId id="1204" r:id="rId12"/>
    <p:sldId id="1205" r:id="rId13"/>
    <p:sldId id="1214" r:id="rId14"/>
    <p:sldId id="1222" r:id="rId15"/>
    <p:sldId id="1129" r:id="rId16"/>
    <p:sldId id="1212" r:id="rId17"/>
    <p:sldId id="1213" r:id="rId18"/>
    <p:sldId id="1223" r:id="rId19"/>
    <p:sldId id="1139" r:id="rId20"/>
    <p:sldId id="1209" r:id="rId21"/>
    <p:sldId id="1210" r:id="rId22"/>
    <p:sldId id="1206" r:id="rId23"/>
    <p:sldId id="1199" r:id="rId24"/>
    <p:sldId id="1198" r:id="rId25"/>
    <p:sldId id="1200" r:id="rId26"/>
    <p:sldId id="1201" r:id="rId27"/>
    <p:sldId id="1202" r:id="rId28"/>
    <p:sldId id="1203" r:id="rId29"/>
    <p:sldId id="1231" r:id="rId30"/>
    <p:sldId id="1226" r:id="rId31"/>
    <p:sldId id="1227" r:id="rId32"/>
    <p:sldId id="1228" r:id="rId33"/>
    <p:sldId id="1229" r:id="rId34"/>
    <p:sldId id="1230" r:id="rId35"/>
    <p:sldId id="263" r:id="rId36"/>
  </p:sldIdLst>
  <p:sldSz cx="12192000" cy="6858000"/>
  <p:notesSz cx="6950075" cy="9236075"/>
  <p:custDataLst>
    <p:tags r:id="rId3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 Van Diep" initials="LVD" lastIdx="1" clrIdx="0">
    <p:extLst>
      <p:ext uri="{19B8F6BF-5375-455C-9EA6-DF929625EA0E}">
        <p15:presenceInfo xmlns:p15="http://schemas.microsoft.com/office/powerpoint/2012/main" userId="S::levandiep@vinhuni.edu.vn::78ee1208-61b9-45fd-b641-1d3a2f5859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325BF"/>
    <a:srgbClr val="3333FF"/>
    <a:srgbClr val="0066CC"/>
    <a:srgbClr val="25256F"/>
    <a:srgbClr val="00B5EE"/>
    <a:srgbClr val="F6FAD2"/>
    <a:srgbClr val="FFEDCD"/>
    <a:srgbClr val="F4DB42"/>
    <a:srgbClr val="AEC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1A4023-96AB-49A0-98D6-A812B4EEF5AA}" v="182" dt="2024-04-22T03:06:26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1" autoAdjust="0"/>
  </p:normalViewPr>
  <p:slideViewPr>
    <p:cSldViewPr snapToGrid="0">
      <p:cViewPr varScale="1">
        <p:scale>
          <a:sx n="104" d="100"/>
          <a:sy n="104" d="100"/>
        </p:scale>
        <p:origin x="144" y="114"/>
      </p:cViewPr>
      <p:guideLst/>
    </p:cSldViewPr>
  </p:slideViewPr>
  <p:outlineViewPr>
    <p:cViewPr>
      <p:scale>
        <a:sx n="33" d="100"/>
        <a:sy n="33" d="100"/>
      </p:scale>
      <p:origin x="0" y="-8024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Huy Bang" userId="7e284667-879f-4063-8029-8dbcd85f6fb8" providerId="ADAL" clId="{B31A4023-96AB-49A0-98D6-A812B4EEF5AA}"/>
    <pc:docChg chg="undo redo custSel addSld delSld modSld sldOrd">
      <pc:chgData name="Nguyen Huy Bang" userId="7e284667-879f-4063-8029-8dbcd85f6fb8" providerId="ADAL" clId="{B31A4023-96AB-49A0-98D6-A812B4EEF5AA}" dt="2024-04-22T04:35:52.450" v="7586" actId="692"/>
      <pc:docMkLst>
        <pc:docMk/>
      </pc:docMkLst>
      <pc:sldChg chg="modSp mod">
        <pc:chgData name="Nguyen Huy Bang" userId="7e284667-879f-4063-8029-8dbcd85f6fb8" providerId="ADAL" clId="{B31A4023-96AB-49A0-98D6-A812B4EEF5AA}" dt="2024-04-21T04:20:41.057" v="124" actId="20577"/>
        <pc:sldMkLst>
          <pc:docMk/>
          <pc:sldMk cId="149146222" sldId="256"/>
        </pc:sldMkLst>
        <pc:spChg chg="mod">
          <ac:chgData name="Nguyen Huy Bang" userId="7e284667-879f-4063-8029-8dbcd85f6fb8" providerId="ADAL" clId="{B31A4023-96AB-49A0-98D6-A812B4EEF5AA}" dt="2024-04-21T04:19:37.614" v="80" actId="948"/>
          <ac:spMkLst>
            <pc:docMk/>
            <pc:sldMk cId="149146222" sldId="256"/>
            <ac:spMk id="2" creationId="{D21251FB-4593-CEC7-EB15-DAB4A378DEED}"/>
          </ac:spMkLst>
        </pc:spChg>
        <pc:spChg chg="mod">
          <ac:chgData name="Nguyen Huy Bang" userId="7e284667-879f-4063-8029-8dbcd85f6fb8" providerId="ADAL" clId="{B31A4023-96AB-49A0-98D6-A812B4EEF5AA}" dt="2024-04-21T04:20:41.057" v="124" actId="20577"/>
          <ac:spMkLst>
            <pc:docMk/>
            <pc:sldMk cId="149146222" sldId="256"/>
            <ac:spMk id="10" creationId="{2B2EDFE4-E763-A0EB-AAB5-DCB304D502B2}"/>
          </ac:spMkLst>
        </pc:spChg>
        <pc:picChg chg="mod">
          <ac:chgData name="Nguyen Huy Bang" userId="7e284667-879f-4063-8029-8dbcd85f6fb8" providerId="ADAL" clId="{B31A4023-96AB-49A0-98D6-A812B4EEF5AA}" dt="2024-04-21T02:51:40.954" v="25" actId="14100"/>
          <ac:picMkLst>
            <pc:docMk/>
            <pc:sldMk cId="149146222" sldId="256"/>
            <ac:picMk id="3" creationId="{9E503722-5EB3-C31A-4439-843CE7F26BC5}"/>
          </ac:picMkLst>
        </pc:picChg>
        <pc:picChg chg="mod">
          <ac:chgData name="Nguyen Huy Bang" userId="7e284667-879f-4063-8029-8dbcd85f6fb8" providerId="ADAL" clId="{B31A4023-96AB-49A0-98D6-A812B4EEF5AA}" dt="2024-04-21T02:51:40.954" v="25" actId="14100"/>
          <ac:picMkLst>
            <pc:docMk/>
            <pc:sldMk cId="149146222" sldId="256"/>
            <ac:picMk id="5" creationId="{00ACFE51-4177-C6E5-B7D6-F4AFA2F36FC9}"/>
          </ac:picMkLst>
        </pc:picChg>
        <pc:picChg chg="mod">
          <ac:chgData name="Nguyen Huy Bang" userId="7e284667-879f-4063-8029-8dbcd85f6fb8" providerId="ADAL" clId="{B31A4023-96AB-49A0-98D6-A812B4EEF5AA}" dt="2024-04-21T02:51:40.954" v="25" actId="14100"/>
          <ac:picMkLst>
            <pc:docMk/>
            <pc:sldMk cId="149146222" sldId="256"/>
            <ac:picMk id="7" creationId="{D605B41D-3BCA-3303-1250-AE72B8706DCF}"/>
          </ac:picMkLst>
        </pc:picChg>
        <pc:picChg chg="mod">
          <ac:chgData name="Nguyen Huy Bang" userId="7e284667-879f-4063-8029-8dbcd85f6fb8" providerId="ADAL" clId="{B31A4023-96AB-49A0-98D6-A812B4EEF5AA}" dt="2024-04-21T02:51:27.371" v="0" actId="14100"/>
          <ac:picMkLst>
            <pc:docMk/>
            <pc:sldMk cId="149146222" sldId="256"/>
            <ac:picMk id="14" creationId="{BD1DC9E7-4988-654A-0461-F7D85AED44E7}"/>
          </ac:picMkLst>
        </pc:picChg>
      </pc:sldChg>
      <pc:sldChg chg="del">
        <pc:chgData name="Nguyen Huy Bang" userId="7e284667-879f-4063-8029-8dbcd85f6fb8" providerId="ADAL" clId="{B31A4023-96AB-49A0-98D6-A812B4EEF5AA}" dt="2024-04-21T07:51:22.126" v="641" actId="47"/>
        <pc:sldMkLst>
          <pc:docMk/>
          <pc:sldMk cId="2385605528" sldId="569"/>
        </pc:sldMkLst>
      </pc:sldChg>
      <pc:sldChg chg="add del">
        <pc:chgData name="Nguyen Huy Bang" userId="7e284667-879f-4063-8029-8dbcd85f6fb8" providerId="ADAL" clId="{B31A4023-96AB-49A0-98D6-A812B4EEF5AA}" dt="2024-04-22T02:43:38.046" v="7309" actId="47"/>
        <pc:sldMkLst>
          <pc:docMk/>
          <pc:sldMk cId="1053731744" sldId="587"/>
        </pc:sldMkLst>
      </pc:sldChg>
      <pc:sldChg chg="del">
        <pc:chgData name="Nguyen Huy Bang" userId="7e284667-879f-4063-8029-8dbcd85f6fb8" providerId="ADAL" clId="{B31A4023-96AB-49A0-98D6-A812B4EEF5AA}" dt="2024-04-22T01:42:35.734" v="5524" actId="47"/>
        <pc:sldMkLst>
          <pc:docMk/>
          <pc:sldMk cId="1290846194" sldId="1018"/>
        </pc:sldMkLst>
      </pc:sldChg>
      <pc:sldChg chg="del">
        <pc:chgData name="Nguyen Huy Bang" userId="7e284667-879f-4063-8029-8dbcd85f6fb8" providerId="ADAL" clId="{B31A4023-96AB-49A0-98D6-A812B4EEF5AA}" dt="2024-04-21T09:00:27.769" v="2037" actId="47"/>
        <pc:sldMkLst>
          <pc:docMk/>
          <pc:sldMk cId="1372427510" sldId="1023"/>
        </pc:sldMkLst>
      </pc:sldChg>
      <pc:sldChg chg="del">
        <pc:chgData name="Nguyen Huy Bang" userId="7e284667-879f-4063-8029-8dbcd85f6fb8" providerId="ADAL" clId="{B31A4023-96AB-49A0-98D6-A812B4EEF5AA}" dt="2024-04-21T09:03:38.218" v="2091" actId="47"/>
        <pc:sldMkLst>
          <pc:docMk/>
          <pc:sldMk cId="3718822366" sldId="1024"/>
        </pc:sldMkLst>
      </pc:sldChg>
      <pc:sldChg chg="add del">
        <pc:chgData name="Nguyen Huy Bang" userId="7e284667-879f-4063-8029-8dbcd85f6fb8" providerId="ADAL" clId="{B31A4023-96AB-49A0-98D6-A812B4EEF5AA}" dt="2024-04-21T09:11:05.215" v="2197" actId="47"/>
        <pc:sldMkLst>
          <pc:docMk/>
          <pc:sldMk cId="790476531" sldId="1025"/>
        </pc:sldMkLst>
      </pc:sldChg>
      <pc:sldChg chg="del">
        <pc:chgData name="Nguyen Huy Bang" userId="7e284667-879f-4063-8029-8dbcd85f6fb8" providerId="ADAL" clId="{B31A4023-96AB-49A0-98D6-A812B4EEF5AA}" dt="2024-04-21T09:13:04.424" v="2200" actId="47"/>
        <pc:sldMkLst>
          <pc:docMk/>
          <pc:sldMk cId="4150267912" sldId="1026"/>
        </pc:sldMkLst>
      </pc:sldChg>
      <pc:sldChg chg="addSp delSp modSp del mod">
        <pc:chgData name="Nguyen Huy Bang" userId="7e284667-879f-4063-8029-8dbcd85f6fb8" providerId="ADAL" clId="{B31A4023-96AB-49A0-98D6-A812B4EEF5AA}" dt="2024-04-21T08:56:45.796" v="2029" actId="47"/>
        <pc:sldMkLst>
          <pc:docMk/>
          <pc:sldMk cId="1563752931" sldId="1033"/>
        </pc:sldMkLst>
        <pc:spChg chg="del">
          <ac:chgData name="Nguyen Huy Bang" userId="7e284667-879f-4063-8029-8dbcd85f6fb8" providerId="ADAL" clId="{B31A4023-96AB-49A0-98D6-A812B4EEF5AA}" dt="2024-04-21T08:24:39.670" v="1718" actId="478"/>
          <ac:spMkLst>
            <pc:docMk/>
            <pc:sldMk cId="1563752931" sldId="1033"/>
            <ac:spMk id="14" creationId="{07EA4CCB-6DEE-4D51-E75E-4D5240E4C3B1}"/>
          </ac:spMkLst>
        </pc:spChg>
        <pc:picChg chg="add del mod">
          <ac:chgData name="Nguyen Huy Bang" userId="7e284667-879f-4063-8029-8dbcd85f6fb8" providerId="ADAL" clId="{B31A4023-96AB-49A0-98D6-A812B4EEF5AA}" dt="2024-04-21T08:52:36.544" v="1996" actId="478"/>
          <ac:picMkLst>
            <pc:docMk/>
            <pc:sldMk cId="1563752931" sldId="1033"/>
            <ac:picMk id="4" creationId="{8AE3958E-729F-6C7A-38FE-615B3581F9D0}"/>
          </ac:picMkLst>
        </pc:picChg>
        <pc:picChg chg="add mod">
          <ac:chgData name="Nguyen Huy Bang" userId="7e284667-879f-4063-8029-8dbcd85f6fb8" providerId="ADAL" clId="{B31A4023-96AB-49A0-98D6-A812B4EEF5AA}" dt="2024-04-21T08:55:44.313" v="1998" actId="14100"/>
          <ac:picMkLst>
            <pc:docMk/>
            <pc:sldMk cId="1563752931" sldId="1033"/>
            <ac:picMk id="6" creationId="{9D57679E-F615-AEF0-C1E4-CA3829474C20}"/>
          </ac:picMkLst>
        </pc:picChg>
        <pc:picChg chg="del">
          <ac:chgData name="Nguyen Huy Bang" userId="7e284667-879f-4063-8029-8dbcd85f6fb8" providerId="ADAL" clId="{B31A4023-96AB-49A0-98D6-A812B4EEF5AA}" dt="2024-04-21T08:24:35.031" v="1717" actId="478"/>
          <ac:picMkLst>
            <pc:docMk/>
            <pc:sldMk cId="1563752931" sldId="1033"/>
            <ac:picMk id="7" creationId="{89374342-A4FD-C4F2-101B-5FDE4432629C}"/>
          </ac:picMkLst>
        </pc:picChg>
      </pc:sldChg>
      <pc:sldChg chg="del">
        <pc:chgData name="Nguyen Huy Bang" userId="7e284667-879f-4063-8029-8dbcd85f6fb8" providerId="ADAL" clId="{B31A4023-96AB-49A0-98D6-A812B4EEF5AA}" dt="2024-04-21T09:02:16.062" v="2045" actId="47"/>
        <pc:sldMkLst>
          <pc:docMk/>
          <pc:sldMk cId="832942328" sldId="1034"/>
        </pc:sldMkLst>
      </pc:sldChg>
      <pc:sldChg chg="del">
        <pc:chgData name="Nguyen Huy Bang" userId="7e284667-879f-4063-8029-8dbcd85f6fb8" providerId="ADAL" clId="{B31A4023-96AB-49A0-98D6-A812B4EEF5AA}" dt="2024-04-21T09:03:46.195" v="2093" actId="47"/>
        <pc:sldMkLst>
          <pc:docMk/>
          <pc:sldMk cId="2167320563" sldId="1035"/>
        </pc:sldMkLst>
      </pc:sldChg>
      <pc:sldChg chg="add del">
        <pc:chgData name="Nguyen Huy Bang" userId="7e284667-879f-4063-8029-8dbcd85f6fb8" providerId="ADAL" clId="{B31A4023-96AB-49A0-98D6-A812B4EEF5AA}" dt="2024-04-21T09:11:01.608" v="2196" actId="47"/>
        <pc:sldMkLst>
          <pc:docMk/>
          <pc:sldMk cId="1416755705" sldId="1036"/>
        </pc:sldMkLst>
      </pc:sldChg>
      <pc:sldChg chg="del">
        <pc:chgData name="Nguyen Huy Bang" userId="7e284667-879f-4063-8029-8dbcd85f6fb8" providerId="ADAL" clId="{B31A4023-96AB-49A0-98D6-A812B4EEF5AA}" dt="2024-04-21T09:03:39.520" v="2092" actId="47"/>
        <pc:sldMkLst>
          <pc:docMk/>
          <pc:sldMk cId="2759450148" sldId="1037"/>
        </pc:sldMkLst>
      </pc:sldChg>
      <pc:sldChg chg="del">
        <pc:chgData name="Nguyen Huy Bang" userId="7e284667-879f-4063-8029-8dbcd85f6fb8" providerId="ADAL" clId="{B31A4023-96AB-49A0-98D6-A812B4EEF5AA}" dt="2024-04-21T09:11:06.748" v="2198" actId="47"/>
        <pc:sldMkLst>
          <pc:docMk/>
          <pc:sldMk cId="3730075088" sldId="1039"/>
        </pc:sldMkLst>
      </pc:sldChg>
      <pc:sldChg chg="del">
        <pc:chgData name="Nguyen Huy Bang" userId="7e284667-879f-4063-8029-8dbcd85f6fb8" providerId="ADAL" clId="{B31A4023-96AB-49A0-98D6-A812B4EEF5AA}" dt="2024-04-21T09:12:59.734" v="2199" actId="47"/>
        <pc:sldMkLst>
          <pc:docMk/>
          <pc:sldMk cId="3665006931" sldId="1040"/>
        </pc:sldMkLst>
      </pc:sldChg>
      <pc:sldChg chg="del">
        <pc:chgData name="Nguyen Huy Bang" userId="7e284667-879f-4063-8029-8dbcd85f6fb8" providerId="ADAL" clId="{B31A4023-96AB-49A0-98D6-A812B4EEF5AA}" dt="2024-04-22T01:27:32.241" v="5218" actId="47"/>
        <pc:sldMkLst>
          <pc:docMk/>
          <pc:sldMk cId="1954370947" sldId="1109"/>
        </pc:sldMkLst>
      </pc:sldChg>
      <pc:sldChg chg="del">
        <pc:chgData name="Nguyen Huy Bang" userId="7e284667-879f-4063-8029-8dbcd85f6fb8" providerId="ADAL" clId="{B31A4023-96AB-49A0-98D6-A812B4EEF5AA}" dt="2024-04-22T02:43:39.670" v="7310" actId="47"/>
        <pc:sldMkLst>
          <pc:docMk/>
          <pc:sldMk cId="878174531" sldId="1110"/>
        </pc:sldMkLst>
      </pc:sldChg>
      <pc:sldChg chg="addSp delSp modSp mod delAnim modAnim">
        <pc:chgData name="Nguyen Huy Bang" userId="7e284667-879f-4063-8029-8dbcd85f6fb8" providerId="ADAL" clId="{B31A4023-96AB-49A0-98D6-A812B4EEF5AA}" dt="2024-04-22T03:01:57.829" v="7533"/>
        <pc:sldMkLst>
          <pc:docMk/>
          <pc:sldMk cId="2667927711" sldId="1111"/>
        </pc:sldMkLst>
        <pc:spChg chg="del">
          <ac:chgData name="Nguyen Huy Bang" userId="7e284667-879f-4063-8029-8dbcd85f6fb8" providerId="ADAL" clId="{B31A4023-96AB-49A0-98D6-A812B4EEF5AA}" dt="2024-04-21T09:35:04.507" v="2322" actId="478"/>
          <ac:spMkLst>
            <pc:docMk/>
            <pc:sldMk cId="2667927711" sldId="1111"/>
            <ac:spMk id="2" creationId="{22F81B19-68D1-D39F-261F-576F375B26F7}"/>
          </ac:spMkLst>
        </pc:spChg>
        <pc:spChg chg="mod">
          <ac:chgData name="Nguyen Huy Bang" userId="7e284667-879f-4063-8029-8dbcd85f6fb8" providerId="ADAL" clId="{B31A4023-96AB-49A0-98D6-A812B4EEF5AA}" dt="2024-04-22T01:27:12.497" v="5216" actId="20577"/>
          <ac:spMkLst>
            <pc:docMk/>
            <pc:sldMk cId="2667927711" sldId="1111"/>
            <ac:spMk id="5" creationId="{2B01CCB2-2399-4871-7C75-FF1F4EAB556E}"/>
          </ac:spMkLst>
        </pc:spChg>
        <pc:spChg chg="mod">
          <ac:chgData name="Nguyen Huy Bang" userId="7e284667-879f-4063-8029-8dbcd85f6fb8" providerId="ADAL" clId="{B31A4023-96AB-49A0-98D6-A812B4EEF5AA}" dt="2024-04-22T03:01:57.829" v="7533"/>
          <ac:spMkLst>
            <pc:docMk/>
            <pc:sldMk cId="2667927711" sldId="1111"/>
            <ac:spMk id="6" creationId="{20D062D7-BEC1-1B18-2FEC-07260EB59B63}"/>
          </ac:spMkLst>
        </pc:spChg>
        <pc:spChg chg="add mod">
          <ac:chgData name="Nguyen Huy Bang" userId="7e284667-879f-4063-8029-8dbcd85f6fb8" providerId="ADAL" clId="{B31A4023-96AB-49A0-98D6-A812B4EEF5AA}" dt="2024-04-21T23:34:32.041" v="4138"/>
          <ac:spMkLst>
            <pc:docMk/>
            <pc:sldMk cId="2667927711" sldId="1111"/>
            <ac:spMk id="10" creationId="{681B2815-2AFB-2D58-ABF6-7ECB9A6A929C}"/>
          </ac:spMkLst>
        </pc:spChg>
        <pc:spChg chg="add mod">
          <ac:chgData name="Nguyen Huy Bang" userId="7e284667-879f-4063-8029-8dbcd85f6fb8" providerId="ADAL" clId="{B31A4023-96AB-49A0-98D6-A812B4EEF5AA}" dt="2024-04-21T23:34:32.041" v="4138"/>
          <ac:spMkLst>
            <pc:docMk/>
            <pc:sldMk cId="2667927711" sldId="1111"/>
            <ac:spMk id="11" creationId="{98BC55B7-BFA4-E147-BCF2-FC708A9B97A0}"/>
          </ac:spMkLst>
        </pc:spChg>
        <pc:spChg chg="add del mod">
          <ac:chgData name="Nguyen Huy Bang" userId="7e284667-879f-4063-8029-8dbcd85f6fb8" providerId="ADAL" clId="{B31A4023-96AB-49A0-98D6-A812B4EEF5AA}" dt="2024-04-22T01:26:22.635" v="5085" actId="478"/>
          <ac:spMkLst>
            <pc:docMk/>
            <pc:sldMk cId="2667927711" sldId="1111"/>
            <ac:spMk id="13" creationId="{74AC5503-84D7-B6A1-B520-194CDF198623}"/>
          </ac:spMkLst>
        </pc:spChg>
        <pc:spChg chg="add del mod">
          <ac:chgData name="Nguyen Huy Bang" userId="7e284667-879f-4063-8029-8dbcd85f6fb8" providerId="ADAL" clId="{B31A4023-96AB-49A0-98D6-A812B4EEF5AA}" dt="2024-04-21T23:37:22.096" v="4276" actId="478"/>
          <ac:spMkLst>
            <pc:docMk/>
            <pc:sldMk cId="2667927711" sldId="1111"/>
            <ac:spMk id="14" creationId="{D04ABB00-0B78-1DA4-B9E2-FB5DB6F519A4}"/>
          </ac:spMkLst>
        </pc:spChg>
        <pc:spChg chg="add del mod">
          <ac:chgData name="Nguyen Huy Bang" userId="7e284667-879f-4063-8029-8dbcd85f6fb8" providerId="ADAL" clId="{B31A4023-96AB-49A0-98D6-A812B4EEF5AA}" dt="2024-04-21T23:37:19.293" v="4275" actId="478"/>
          <ac:spMkLst>
            <pc:docMk/>
            <pc:sldMk cId="2667927711" sldId="1111"/>
            <ac:spMk id="15" creationId="{53035433-D822-DD99-64B8-F3D1080AFBAF}"/>
          </ac:spMkLst>
        </pc:spChg>
        <pc:spChg chg="add del mod">
          <ac:chgData name="Nguyen Huy Bang" userId="7e284667-879f-4063-8029-8dbcd85f6fb8" providerId="ADAL" clId="{B31A4023-96AB-49A0-98D6-A812B4EEF5AA}" dt="2024-04-22T01:26:28.682" v="5090" actId="478"/>
          <ac:spMkLst>
            <pc:docMk/>
            <pc:sldMk cId="2667927711" sldId="1111"/>
            <ac:spMk id="18" creationId="{6B86FDA5-FD83-2B9B-4037-6A8075348B30}"/>
          </ac:spMkLst>
        </pc:spChg>
        <pc:spChg chg="add del mod">
          <ac:chgData name="Nguyen Huy Bang" userId="7e284667-879f-4063-8029-8dbcd85f6fb8" providerId="ADAL" clId="{B31A4023-96AB-49A0-98D6-A812B4EEF5AA}" dt="2024-04-22T01:26:26.151" v="5089" actId="478"/>
          <ac:spMkLst>
            <pc:docMk/>
            <pc:sldMk cId="2667927711" sldId="1111"/>
            <ac:spMk id="25" creationId="{7D760D99-B64F-6096-754B-81D3A1512EEF}"/>
          </ac:spMkLst>
        </pc:spChg>
        <pc:spChg chg="del mod">
          <ac:chgData name="Nguyen Huy Bang" userId="7e284667-879f-4063-8029-8dbcd85f6fb8" providerId="ADAL" clId="{B31A4023-96AB-49A0-98D6-A812B4EEF5AA}" dt="2024-04-21T23:32:18.004" v="4136" actId="478"/>
          <ac:spMkLst>
            <pc:docMk/>
            <pc:sldMk cId="2667927711" sldId="1111"/>
            <ac:spMk id="31" creationId="{EB1EEF92-7816-7CFF-F4EC-F902D6C4DC10}"/>
          </ac:spMkLst>
        </pc:spChg>
        <pc:spChg chg="del mod">
          <ac:chgData name="Nguyen Huy Bang" userId="7e284667-879f-4063-8029-8dbcd85f6fb8" providerId="ADAL" clId="{B31A4023-96AB-49A0-98D6-A812B4EEF5AA}" dt="2024-04-21T23:31:20.663" v="4089" actId="478"/>
          <ac:spMkLst>
            <pc:docMk/>
            <pc:sldMk cId="2667927711" sldId="1111"/>
            <ac:spMk id="32" creationId="{1F2DAFBE-C9E8-19F0-1515-AF6D4317BCB5}"/>
          </ac:spMkLst>
        </pc:spChg>
        <pc:grpChg chg="add mod">
          <ac:chgData name="Nguyen Huy Bang" userId="7e284667-879f-4063-8029-8dbcd85f6fb8" providerId="ADAL" clId="{B31A4023-96AB-49A0-98D6-A812B4EEF5AA}" dt="2024-04-21T09:35:08.665" v="2324"/>
          <ac:grpSpMkLst>
            <pc:docMk/>
            <pc:sldMk cId="2667927711" sldId="1111"/>
            <ac:grpSpMk id="4" creationId="{7B1FF0DA-5416-230D-43D0-4EBA17A91501}"/>
          </ac:grpSpMkLst>
        </pc:grpChg>
        <pc:grpChg chg="add mod">
          <ac:chgData name="Nguyen Huy Bang" userId="7e284667-879f-4063-8029-8dbcd85f6fb8" providerId="ADAL" clId="{B31A4023-96AB-49A0-98D6-A812B4EEF5AA}" dt="2024-04-22T01:27:24.691" v="5217"/>
          <ac:grpSpMkLst>
            <pc:docMk/>
            <pc:sldMk cId="2667927711" sldId="1111"/>
            <ac:grpSpMk id="26" creationId="{76B66910-F15F-E4B6-09A3-1DA763001A16}"/>
          </ac:grpSpMkLst>
        </pc:grpChg>
        <pc:grpChg chg="add mod">
          <ac:chgData name="Nguyen Huy Bang" userId="7e284667-879f-4063-8029-8dbcd85f6fb8" providerId="ADAL" clId="{B31A4023-96AB-49A0-98D6-A812B4EEF5AA}" dt="2024-04-22T01:27:24.691" v="5217"/>
          <ac:grpSpMkLst>
            <pc:docMk/>
            <pc:sldMk cId="2667927711" sldId="1111"/>
            <ac:grpSpMk id="29" creationId="{7BB363F5-F9B7-6AB2-0522-FA1A8C734B5C}"/>
          </ac:grpSpMkLst>
        </pc:grpChg>
        <pc:picChg chg="del">
          <ac:chgData name="Nguyen Huy Bang" userId="7e284667-879f-4063-8029-8dbcd85f6fb8" providerId="ADAL" clId="{B31A4023-96AB-49A0-98D6-A812B4EEF5AA}" dt="2024-04-21T09:35:07.002" v="2323" actId="478"/>
          <ac:picMkLst>
            <pc:docMk/>
            <pc:sldMk cId="2667927711" sldId="1111"/>
            <ac:picMk id="3" creationId="{907DC1BA-9754-2784-D2CA-B03E91D25C4A}"/>
          </ac:picMkLst>
        </pc:picChg>
        <pc:picChg chg="mod">
          <ac:chgData name="Nguyen Huy Bang" userId="7e284667-879f-4063-8029-8dbcd85f6fb8" providerId="ADAL" clId="{B31A4023-96AB-49A0-98D6-A812B4EEF5AA}" dt="2024-04-21T09:35:08.665" v="2324"/>
          <ac:picMkLst>
            <pc:docMk/>
            <pc:sldMk cId="2667927711" sldId="1111"/>
            <ac:picMk id="7" creationId="{E656150F-12C0-22F8-4D61-08A4E0AF0F09}"/>
          </ac:picMkLst>
        </pc:picChg>
        <pc:picChg chg="del">
          <ac:chgData name="Nguyen Huy Bang" userId="7e284667-879f-4063-8029-8dbcd85f6fb8" providerId="ADAL" clId="{B31A4023-96AB-49A0-98D6-A812B4EEF5AA}" dt="2024-04-21T23:31:24.794" v="4090" actId="478"/>
          <ac:picMkLst>
            <pc:docMk/>
            <pc:sldMk cId="2667927711" sldId="1111"/>
            <ac:picMk id="8" creationId="{052A156A-95F0-9718-3855-A3C9E71539D3}"/>
          </ac:picMkLst>
        </pc:picChg>
        <pc:picChg chg="add del mod">
          <ac:chgData name="Nguyen Huy Bang" userId="7e284667-879f-4063-8029-8dbcd85f6fb8" providerId="ADAL" clId="{B31A4023-96AB-49A0-98D6-A812B4EEF5AA}" dt="2024-04-22T01:26:25.042" v="5088" actId="478"/>
          <ac:picMkLst>
            <pc:docMk/>
            <pc:sldMk cId="2667927711" sldId="1111"/>
            <ac:picMk id="20" creationId="{C3214D94-2D53-E570-5322-6EA68292DFC6}"/>
          </ac:picMkLst>
        </pc:picChg>
        <pc:picChg chg="add del mod">
          <ac:chgData name="Nguyen Huy Bang" userId="7e284667-879f-4063-8029-8dbcd85f6fb8" providerId="ADAL" clId="{B31A4023-96AB-49A0-98D6-A812B4EEF5AA}" dt="2024-04-22T01:26:24.291" v="5087" actId="478"/>
          <ac:picMkLst>
            <pc:docMk/>
            <pc:sldMk cId="2667927711" sldId="1111"/>
            <ac:picMk id="22" creationId="{AA0FB088-E433-8F1B-42BE-3B0D175BD677}"/>
          </ac:picMkLst>
        </pc:picChg>
        <pc:picChg chg="add del mod">
          <ac:chgData name="Nguyen Huy Bang" userId="7e284667-879f-4063-8029-8dbcd85f6fb8" providerId="ADAL" clId="{B31A4023-96AB-49A0-98D6-A812B4EEF5AA}" dt="2024-04-22T01:26:23.557" v="5086" actId="478"/>
          <ac:picMkLst>
            <pc:docMk/>
            <pc:sldMk cId="2667927711" sldId="1111"/>
            <ac:picMk id="24" creationId="{3E107922-026E-3544-EC6C-513D2251C047}"/>
          </ac:picMkLst>
        </pc:picChg>
        <pc:picChg chg="mod">
          <ac:chgData name="Nguyen Huy Bang" userId="7e284667-879f-4063-8029-8dbcd85f6fb8" providerId="ADAL" clId="{B31A4023-96AB-49A0-98D6-A812B4EEF5AA}" dt="2024-04-22T01:27:24.691" v="5217"/>
          <ac:picMkLst>
            <pc:docMk/>
            <pc:sldMk cId="2667927711" sldId="1111"/>
            <ac:picMk id="27" creationId="{8A82F506-BBA4-DDB8-73E8-D6E884FA069A}"/>
          </ac:picMkLst>
        </pc:picChg>
        <pc:picChg chg="mod">
          <ac:chgData name="Nguyen Huy Bang" userId="7e284667-879f-4063-8029-8dbcd85f6fb8" providerId="ADAL" clId="{B31A4023-96AB-49A0-98D6-A812B4EEF5AA}" dt="2024-04-22T01:27:24.691" v="5217"/>
          <ac:picMkLst>
            <pc:docMk/>
            <pc:sldMk cId="2667927711" sldId="1111"/>
            <ac:picMk id="28" creationId="{85ECB060-74B7-0EBB-C8A8-A315E5762D42}"/>
          </ac:picMkLst>
        </pc:picChg>
        <pc:picChg chg="mod">
          <ac:chgData name="Nguyen Huy Bang" userId="7e284667-879f-4063-8029-8dbcd85f6fb8" providerId="ADAL" clId="{B31A4023-96AB-49A0-98D6-A812B4EEF5AA}" dt="2024-04-22T01:27:24.691" v="5217"/>
          <ac:picMkLst>
            <pc:docMk/>
            <pc:sldMk cId="2667927711" sldId="1111"/>
            <ac:picMk id="30" creationId="{6B2F8B96-6397-EE72-3790-32ACE4F8B522}"/>
          </ac:picMkLst>
        </pc:picChg>
        <pc:picChg chg="mod">
          <ac:chgData name="Nguyen Huy Bang" userId="7e284667-879f-4063-8029-8dbcd85f6fb8" providerId="ADAL" clId="{B31A4023-96AB-49A0-98D6-A812B4EEF5AA}" dt="2024-04-22T01:27:24.691" v="5217"/>
          <ac:picMkLst>
            <pc:docMk/>
            <pc:sldMk cId="2667927711" sldId="1111"/>
            <ac:picMk id="33" creationId="{2800E7E4-A970-2DBF-C0C9-6474FFB19890}"/>
          </ac:picMkLst>
        </pc:picChg>
        <pc:picChg chg="del mod">
          <ac:chgData name="Nguyen Huy Bang" userId="7e284667-879f-4063-8029-8dbcd85f6fb8" providerId="ADAL" clId="{B31A4023-96AB-49A0-98D6-A812B4EEF5AA}" dt="2024-04-22T01:26:20.429" v="5084" actId="478"/>
          <ac:picMkLst>
            <pc:docMk/>
            <pc:sldMk cId="2667927711" sldId="1111"/>
            <ac:picMk id="36" creationId="{115CC7BD-BC6F-B2A4-3CDB-1F8CAF22E6C2}"/>
          </ac:picMkLst>
        </pc:picChg>
        <pc:inkChg chg="add mod">
          <ac:chgData name="Nguyen Huy Bang" userId="7e284667-879f-4063-8029-8dbcd85f6fb8" providerId="ADAL" clId="{B31A4023-96AB-49A0-98D6-A812B4EEF5AA}" dt="2024-04-21T23:34:32.041" v="4138"/>
          <ac:inkMkLst>
            <pc:docMk/>
            <pc:sldMk cId="2667927711" sldId="1111"/>
            <ac:inkMk id="12" creationId="{BDC630F4-1A42-18C0-5599-D933A1330BDF}"/>
          </ac:inkMkLst>
        </pc:inkChg>
        <pc:inkChg chg="add del mod">
          <ac:chgData name="Nguyen Huy Bang" userId="7e284667-879f-4063-8029-8dbcd85f6fb8" providerId="ADAL" clId="{B31A4023-96AB-49A0-98D6-A812B4EEF5AA}" dt="2024-04-21T23:37:26.458" v="4277" actId="478"/>
          <ac:inkMkLst>
            <pc:docMk/>
            <pc:sldMk cId="2667927711" sldId="1111"/>
            <ac:inkMk id="16" creationId="{42DCE35C-0898-19DC-BEFC-EAA53A3A4DCD}"/>
          </ac:inkMkLst>
        </pc:inkChg>
        <pc:cxnChg chg="mod">
          <ac:chgData name="Nguyen Huy Bang" userId="7e284667-879f-4063-8029-8dbcd85f6fb8" providerId="ADAL" clId="{B31A4023-96AB-49A0-98D6-A812B4EEF5AA}" dt="2024-04-21T09:35:08.665" v="2324"/>
          <ac:cxnSpMkLst>
            <pc:docMk/>
            <pc:sldMk cId="2667927711" sldId="1111"/>
            <ac:cxnSpMk id="9" creationId="{4016EBEF-C2D3-D188-FD3F-719E544F6408}"/>
          </ac:cxnSpMkLst>
        </pc:cxnChg>
      </pc:sldChg>
      <pc:sldChg chg="del">
        <pc:chgData name="Nguyen Huy Bang" userId="7e284667-879f-4063-8029-8dbcd85f6fb8" providerId="ADAL" clId="{B31A4023-96AB-49A0-98D6-A812B4EEF5AA}" dt="2024-04-21T09:32:46.792" v="2306" actId="47"/>
        <pc:sldMkLst>
          <pc:docMk/>
          <pc:sldMk cId="2818434323" sldId="1112"/>
        </pc:sldMkLst>
      </pc:sldChg>
      <pc:sldChg chg="del">
        <pc:chgData name="Nguyen Huy Bang" userId="7e284667-879f-4063-8029-8dbcd85f6fb8" providerId="ADAL" clId="{B31A4023-96AB-49A0-98D6-A812B4EEF5AA}" dt="2024-04-22T01:43:15.798" v="5532" actId="47"/>
        <pc:sldMkLst>
          <pc:docMk/>
          <pc:sldMk cId="3269170946" sldId="1118"/>
        </pc:sldMkLst>
      </pc:sldChg>
      <pc:sldChg chg="del">
        <pc:chgData name="Nguyen Huy Bang" userId="7e284667-879f-4063-8029-8dbcd85f6fb8" providerId="ADAL" clId="{B31A4023-96AB-49A0-98D6-A812B4EEF5AA}" dt="2024-04-22T01:43:20.002" v="5535" actId="47"/>
        <pc:sldMkLst>
          <pc:docMk/>
          <pc:sldMk cId="3939920014" sldId="1122"/>
        </pc:sldMkLst>
      </pc:sldChg>
      <pc:sldChg chg="del">
        <pc:chgData name="Nguyen Huy Bang" userId="7e284667-879f-4063-8029-8dbcd85f6fb8" providerId="ADAL" clId="{B31A4023-96AB-49A0-98D6-A812B4EEF5AA}" dt="2024-04-21T08:09:13.812" v="1516" actId="47"/>
        <pc:sldMkLst>
          <pc:docMk/>
          <pc:sldMk cId="347303288" sldId="1124"/>
        </pc:sldMkLst>
      </pc:sldChg>
      <pc:sldChg chg="del">
        <pc:chgData name="Nguyen Huy Bang" userId="7e284667-879f-4063-8029-8dbcd85f6fb8" providerId="ADAL" clId="{B31A4023-96AB-49A0-98D6-A812B4EEF5AA}" dt="2024-04-21T07:51:40.515" v="644" actId="47"/>
        <pc:sldMkLst>
          <pc:docMk/>
          <pc:sldMk cId="4289151713" sldId="1125"/>
        </pc:sldMkLst>
      </pc:sldChg>
      <pc:sldChg chg="addSp delSp modSp mod">
        <pc:chgData name="Nguyen Huy Bang" userId="7e284667-879f-4063-8029-8dbcd85f6fb8" providerId="ADAL" clId="{B31A4023-96AB-49A0-98D6-A812B4EEF5AA}" dt="2024-04-22T01:44:30.192" v="5571" actId="14100"/>
        <pc:sldMkLst>
          <pc:docMk/>
          <pc:sldMk cId="1681702125" sldId="1129"/>
        </pc:sldMkLst>
        <pc:spChg chg="mod">
          <ac:chgData name="Nguyen Huy Bang" userId="7e284667-879f-4063-8029-8dbcd85f6fb8" providerId="ADAL" clId="{B31A4023-96AB-49A0-98D6-A812B4EEF5AA}" dt="2024-04-22T01:44:09.765" v="5568" actId="207"/>
          <ac:spMkLst>
            <pc:docMk/>
            <pc:sldMk cId="1681702125" sldId="1129"/>
            <ac:spMk id="4" creationId="{61BD0B4E-E076-E83F-3907-42C0BE320875}"/>
          </ac:spMkLst>
        </pc:spChg>
        <pc:spChg chg="mod">
          <ac:chgData name="Nguyen Huy Bang" userId="7e284667-879f-4063-8029-8dbcd85f6fb8" providerId="ADAL" clId="{B31A4023-96AB-49A0-98D6-A812B4EEF5AA}" dt="2024-04-21T08:16:00.069" v="1708" actId="6549"/>
          <ac:spMkLst>
            <pc:docMk/>
            <pc:sldMk cId="1681702125" sldId="1129"/>
            <ac:spMk id="8" creationId="{372F5E9D-13BD-8771-FA5B-0E00B0118CD9}"/>
          </ac:spMkLst>
        </pc:spChg>
        <pc:spChg chg="add mod">
          <ac:chgData name="Nguyen Huy Bang" userId="7e284667-879f-4063-8029-8dbcd85f6fb8" providerId="ADAL" clId="{B31A4023-96AB-49A0-98D6-A812B4EEF5AA}" dt="2024-04-21T07:54:15.043" v="736" actId="164"/>
          <ac:spMkLst>
            <pc:docMk/>
            <pc:sldMk cId="1681702125" sldId="1129"/>
            <ac:spMk id="9" creationId="{07A8BF0F-6729-8DCE-30E9-EB1F8EDCFD51}"/>
          </ac:spMkLst>
        </pc:spChg>
        <pc:spChg chg="add mod">
          <ac:chgData name="Nguyen Huy Bang" userId="7e284667-879f-4063-8029-8dbcd85f6fb8" providerId="ADAL" clId="{B31A4023-96AB-49A0-98D6-A812B4EEF5AA}" dt="2024-04-21T07:54:41.618" v="836" actId="1038"/>
          <ac:spMkLst>
            <pc:docMk/>
            <pc:sldMk cId="1681702125" sldId="1129"/>
            <ac:spMk id="10" creationId="{94D59D4D-42EE-7A7A-243E-0FFF0AFDED37}"/>
          </ac:spMkLst>
        </pc:spChg>
        <pc:spChg chg="add del mod">
          <ac:chgData name="Nguyen Huy Bang" userId="7e284667-879f-4063-8029-8dbcd85f6fb8" providerId="ADAL" clId="{B31A4023-96AB-49A0-98D6-A812B4EEF5AA}" dt="2024-04-21T08:07:52.942" v="1420" actId="478"/>
          <ac:spMkLst>
            <pc:docMk/>
            <pc:sldMk cId="1681702125" sldId="1129"/>
            <ac:spMk id="12" creationId="{D51DF70E-3B54-3FFD-AD3D-88068326D1C6}"/>
          </ac:spMkLst>
        </pc:spChg>
        <pc:spChg chg="mod">
          <ac:chgData name="Nguyen Huy Bang" userId="7e284667-879f-4063-8029-8dbcd85f6fb8" providerId="ADAL" clId="{B31A4023-96AB-49A0-98D6-A812B4EEF5AA}" dt="2024-04-21T07:54:21.757" v="755"/>
          <ac:spMkLst>
            <pc:docMk/>
            <pc:sldMk cId="1681702125" sldId="1129"/>
            <ac:spMk id="15" creationId="{D349BB50-64FC-EC3F-6E9A-1CE9A57C56E9}"/>
          </ac:spMkLst>
        </pc:spChg>
        <pc:spChg chg="mod">
          <ac:chgData name="Nguyen Huy Bang" userId="7e284667-879f-4063-8029-8dbcd85f6fb8" providerId="ADAL" clId="{B31A4023-96AB-49A0-98D6-A812B4EEF5AA}" dt="2024-04-21T07:54:21.757" v="755"/>
          <ac:spMkLst>
            <pc:docMk/>
            <pc:sldMk cId="1681702125" sldId="1129"/>
            <ac:spMk id="16" creationId="{0887602E-24A2-679D-4CEA-AD9836DA97CC}"/>
          </ac:spMkLst>
        </pc:spChg>
        <pc:spChg chg="mod">
          <ac:chgData name="Nguyen Huy Bang" userId="7e284667-879f-4063-8029-8dbcd85f6fb8" providerId="ADAL" clId="{B31A4023-96AB-49A0-98D6-A812B4EEF5AA}" dt="2024-04-21T07:54:49.428" v="838"/>
          <ac:spMkLst>
            <pc:docMk/>
            <pc:sldMk cId="1681702125" sldId="1129"/>
            <ac:spMk id="18" creationId="{E0224538-76B0-DD8B-CA11-8B86D6BA8932}"/>
          </ac:spMkLst>
        </pc:spChg>
        <pc:spChg chg="mod">
          <ac:chgData name="Nguyen Huy Bang" userId="7e284667-879f-4063-8029-8dbcd85f6fb8" providerId="ADAL" clId="{B31A4023-96AB-49A0-98D6-A812B4EEF5AA}" dt="2024-04-21T07:55:10.315" v="944" actId="20577"/>
          <ac:spMkLst>
            <pc:docMk/>
            <pc:sldMk cId="1681702125" sldId="1129"/>
            <ac:spMk id="19" creationId="{A45AD82A-F71D-DAD5-FA13-4AE8A3EC40FE}"/>
          </ac:spMkLst>
        </pc:spChg>
        <pc:spChg chg="mod">
          <ac:chgData name="Nguyen Huy Bang" userId="7e284667-879f-4063-8029-8dbcd85f6fb8" providerId="ADAL" clId="{B31A4023-96AB-49A0-98D6-A812B4EEF5AA}" dt="2024-04-21T07:55:22.715" v="945"/>
          <ac:spMkLst>
            <pc:docMk/>
            <pc:sldMk cId="1681702125" sldId="1129"/>
            <ac:spMk id="21" creationId="{13B4563F-1A2C-9160-97D6-A0108246E998}"/>
          </ac:spMkLst>
        </pc:spChg>
        <pc:spChg chg="mod">
          <ac:chgData name="Nguyen Huy Bang" userId="7e284667-879f-4063-8029-8dbcd85f6fb8" providerId="ADAL" clId="{B31A4023-96AB-49A0-98D6-A812B4EEF5AA}" dt="2024-04-21T07:55:45.429" v="1059" actId="20577"/>
          <ac:spMkLst>
            <pc:docMk/>
            <pc:sldMk cId="1681702125" sldId="1129"/>
            <ac:spMk id="22" creationId="{5D594685-3A77-8337-9656-B08FEB8FA1D5}"/>
          </ac:spMkLst>
        </pc:spChg>
        <pc:spChg chg="add del mod">
          <ac:chgData name="Nguyen Huy Bang" userId="7e284667-879f-4063-8029-8dbcd85f6fb8" providerId="ADAL" clId="{B31A4023-96AB-49A0-98D6-A812B4EEF5AA}" dt="2024-04-21T08:07:57.201" v="1423" actId="478"/>
          <ac:spMkLst>
            <pc:docMk/>
            <pc:sldMk cId="1681702125" sldId="1129"/>
            <ac:spMk id="23" creationId="{59FF4874-49E4-DCF3-ABB3-17C70EC1FB18}"/>
          </ac:spMkLst>
        </pc:spChg>
        <pc:spChg chg="add del mod">
          <ac:chgData name="Nguyen Huy Bang" userId="7e284667-879f-4063-8029-8dbcd85f6fb8" providerId="ADAL" clId="{B31A4023-96AB-49A0-98D6-A812B4EEF5AA}" dt="2024-04-21T08:07:50.201" v="1418" actId="478"/>
          <ac:spMkLst>
            <pc:docMk/>
            <pc:sldMk cId="1681702125" sldId="1129"/>
            <ac:spMk id="24" creationId="{C013C65B-37E9-692B-1986-CE803BE20CD2}"/>
          </ac:spMkLst>
        </pc:spChg>
        <pc:spChg chg="add del mod">
          <ac:chgData name="Nguyen Huy Bang" userId="7e284667-879f-4063-8029-8dbcd85f6fb8" providerId="ADAL" clId="{B31A4023-96AB-49A0-98D6-A812B4EEF5AA}" dt="2024-04-22T01:44:20.814" v="5569" actId="478"/>
          <ac:spMkLst>
            <pc:docMk/>
            <pc:sldMk cId="1681702125" sldId="1129"/>
            <ac:spMk id="26" creationId="{C62CF351-6C86-10D2-AD3C-44DC038A0974}"/>
          </ac:spMkLst>
        </pc:spChg>
        <pc:grpChg chg="add del mod">
          <ac:chgData name="Nguyen Huy Bang" userId="7e284667-879f-4063-8029-8dbcd85f6fb8" providerId="ADAL" clId="{B31A4023-96AB-49A0-98D6-A812B4EEF5AA}" dt="2024-04-21T08:07:54.359" v="1421" actId="478"/>
          <ac:grpSpMkLst>
            <pc:docMk/>
            <pc:sldMk cId="1681702125" sldId="1129"/>
            <ac:grpSpMk id="13" creationId="{14BC12DC-0F01-9DA0-4B98-C6251D91E8EF}"/>
          </ac:grpSpMkLst>
        </pc:grpChg>
        <pc:grpChg chg="add del mod">
          <ac:chgData name="Nguyen Huy Bang" userId="7e284667-879f-4063-8029-8dbcd85f6fb8" providerId="ADAL" clId="{B31A4023-96AB-49A0-98D6-A812B4EEF5AA}" dt="2024-04-21T07:54:45.046" v="837" actId="478"/>
          <ac:grpSpMkLst>
            <pc:docMk/>
            <pc:sldMk cId="1681702125" sldId="1129"/>
            <ac:grpSpMk id="14" creationId="{7A1E132C-EEB1-B7FB-ED3D-BB0E1F701EE9}"/>
          </ac:grpSpMkLst>
        </pc:grpChg>
        <pc:grpChg chg="add del mod">
          <ac:chgData name="Nguyen Huy Bang" userId="7e284667-879f-4063-8029-8dbcd85f6fb8" providerId="ADAL" clId="{B31A4023-96AB-49A0-98D6-A812B4EEF5AA}" dt="2024-04-21T08:07:55.820" v="1422" actId="478"/>
          <ac:grpSpMkLst>
            <pc:docMk/>
            <pc:sldMk cId="1681702125" sldId="1129"/>
            <ac:grpSpMk id="17" creationId="{D5FEDBE1-30E3-C44A-13FD-4869B9FEDC57}"/>
          </ac:grpSpMkLst>
        </pc:grpChg>
        <pc:grpChg chg="add del mod">
          <ac:chgData name="Nguyen Huy Bang" userId="7e284667-879f-4063-8029-8dbcd85f6fb8" providerId="ADAL" clId="{B31A4023-96AB-49A0-98D6-A812B4EEF5AA}" dt="2024-04-21T08:07:51.560" v="1419" actId="478"/>
          <ac:grpSpMkLst>
            <pc:docMk/>
            <pc:sldMk cId="1681702125" sldId="1129"/>
            <ac:grpSpMk id="20" creationId="{5461912F-F9D8-E2A3-61FC-C70434DFB3E7}"/>
          </ac:grpSpMkLst>
        </pc:grpChg>
        <pc:picChg chg="del">
          <ac:chgData name="Nguyen Huy Bang" userId="7e284667-879f-4063-8029-8dbcd85f6fb8" providerId="ADAL" clId="{B31A4023-96AB-49A0-98D6-A812B4EEF5AA}" dt="2024-04-21T07:46:18.441" v="630" actId="478"/>
          <ac:picMkLst>
            <pc:docMk/>
            <pc:sldMk cId="1681702125" sldId="1129"/>
            <ac:picMk id="3" creationId="{87F1F6E9-1C52-7AAD-91FF-916B646EF391}"/>
          </ac:picMkLst>
        </pc:picChg>
        <pc:picChg chg="mod">
          <ac:chgData name="Nguyen Huy Bang" userId="7e284667-879f-4063-8029-8dbcd85f6fb8" providerId="ADAL" clId="{B31A4023-96AB-49A0-98D6-A812B4EEF5AA}" dt="2024-04-21T08:07:29.777" v="1405" actId="1076"/>
          <ac:picMkLst>
            <pc:docMk/>
            <pc:sldMk cId="1681702125" sldId="1129"/>
            <ac:picMk id="5" creationId="{A4A4E6E4-F391-0FC9-BD29-0748A79BD8DC}"/>
          </ac:picMkLst>
        </pc:picChg>
        <pc:picChg chg="del">
          <ac:chgData name="Nguyen Huy Bang" userId="7e284667-879f-4063-8029-8dbcd85f6fb8" providerId="ADAL" clId="{B31A4023-96AB-49A0-98D6-A812B4EEF5AA}" dt="2024-04-21T07:46:19.821" v="631" actId="478"/>
          <ac:picMkLst>
            <pc:docMk/>
            <pc:sldMk cId="1681702125" sldId="1129"/>
            <ac:picMk id="7" creationId="{BF340EE2-5FF3-0D32-086F-3011CC7FEBC4}"/>
          </ac:picMkLst>
        </pc:picChg>
        <pc:picChg chg="add del mod">
          <ac:chgData name="Nguyen Huy Bang" userId="7e284667-879f-4063-8029-8dbcd85f6fb8" providerId="ADAL" clId="{B31A4023-96AB-49A0-98D6-A812B4EEF5AA}" dt="2024-04-21T08:07:58.786" v="1424" actId="478"/>
          <ac:picMkLst>
            <pc:docMk/>
            <pc:sldMk cId="1681702125" sldId="1129"/>
            <ac:picMk id="11" creationId="{DDD26AF5-44FC-D009-C9C6-835A8A738C1A}"/>
          </ac:picMkLst>
        </pc:picChg>
        <pc:picChg chg="add mod">
          <ac:chgData name="Nguyen Huy Bang" userId="7e284667-879f-4063-8029-8dbcd85f6fb8" providerId="ADAL" clId="{B31A4023-96AB-49A0-98D6-A812B4EEF5AA}" dt="2024-04-22T01:44:30.192" v="5571" actId="14100"/>
          <ac:picMkLst>
            <pc:docMk/>
            <pc:sldMk cId="1681702125" sldId="1129"/>
            <ac:picMk id="25" creationId="{6D1E258B-4B55-3B32-2DB9-E6C98024E5BD}"/>
          </ac:picMkLst>
        </pc:picChg>
      </pc:sldChg>
      <pc:sldChg chg="del">
        <pc:chgData name="Nguyen Huy Bang" userId="7e284667-879f-4063-8029-8dbcd85f6fb8" providerId="ADAL" clId="{B31A4023-96AB-49A0-98D6-A812B4EEF5AA}" dt="2024-04-21T04:18:25.962" v="42" actId="47"/>
        <pc:sldMkLst>
          <pc:docMk/>
          <pc:sldMk cId="1793164980" sldId="1130"/>
        </pc:sldMkLst>
      </pc:sldChg>
      <pc:sldChg chg="del">
        <pc:chgData name="Nguyen Huy Bang" userId="7e284667-879f-4063-8029-8dbcd85f6fb8" providerId="ADAL" clId="{B31A4023-96AB-49A0-98D6-A812B4EEF5AA}" dt="2024-04-22T02:10:13.312" v="5960" actId="47"/>
        <pc:sldMkLst>
          <pc:docMk/>
          <pc:sldMk cId="1076474443" sldId="1131"/>
        </pc:sldMkLst>
      </pc:sldChg>
      <pc:sldChg chg="del">
        <pc:chgData name="Nguyen Huy Bang" userId="7e284667-879f-4063-8029-8dbcd85f6fb8" providerId="ADAL" clId="{B31A4023-96AB-49A0-98D6-A812B4EEF5AA}" dt="2024-04-21T09:13:07.539" v="2201" actId="47"/>
        <pc:sldMkLst>
          <pc:docMk/>
          <pc:sldMk cId="1720631695" sldId="1133"/>
        </pc:sldMkLst>
      </pc:sldChg>
      <pc:sldChg chg="del">
        <pc:chgData name="Nguyen Huy Bang" userId="7e284667-879f-4063-8029-8dbcd85f6fb8" providerId="ADAL" clId="{B31A4023-96AB-49A0-98D6-A812B4EEF5AA}" dt="2024-04-22T01:43:17.127" v="5533" actId="47"/>
        <pc:sldMkLst>
          <pc:docMk/>
          <pc:sldMk cId="1733691013" sldId="1135"/>
        </pc:sldMkLst>
      </pc:sldChg>
      <pc:sldChg chg="del">
        <pc:chgData name="Nguyen Huy Bang" userId="7e284667-879f-4063-8029-8dbcd85f6fb8" providerId="ADAL" clId="{B31A4023-96AB-49A0-98D6-A812B4EEF5AA}" dt="2024-04-22T01:43:18.611" v="5534" actId="47"/>
        <pc:sldMkLst>
          <pc:docMk/>
          <pc:sldMk cId="171902085" sldId="1136"/>
        </pc:sldMkLst>
      </pc:sldChg>
      <pc:sldChg chg="delSp modSp mod">
        <pc:chgData name="Nguyen Huy Bang" userId="7e284667-879f-4063-8029-8dbcd85f6fb8" providerId="ADAL" clId="{B31A4023-96AB-49A0-98D6-A812B4EEF5AA}" dt="2024-04-22T03:03:22.012" v="7541"/>
        <pc:sldMkLst>
          <pc:docMk/>
          <pc:sldMk cId="3741987223" sldId="1139"/>
        </pc:sldMkLst>
        <pc:spChg chg="mod">
          <ac:chgData name="Nguyen Huy Bang" userId="7e284667-879f-4063-8029-8dbcd85f6fb8" providerId="ADAL" clId="{B31A4023-96AB-49A0-98D6-A812B4EEF5AA}" dt="2024-04-22T01:51:43.996" v="5644" actId="20577"/>
          <ac:spMkLst>
            <pc:docMk/>
            <pc:sldMk cId="3741987223" sldId="1139"/>
            <ac:spMk id="4" creationId="{61BD0B4E-E076-E83F-3907-42C0BE320875}"/>
          </ac:spMkLst>
        </pc:spChg>
        <pc:spChg chg="mod">
          <ac:chgData name="Nguyen Huy Bang" userId="7e284667-879f-4063-8029-8dbcd85f6fb8" providerId="ADAL" clId="{B31A4023-96AB-49A0-98D6-A812B4EEF5AA}" dt="2024-04-22T03:03:22.012" v="7541"/>
          <ac:spMkLst>
            <pc:docMk/>
            <pc:sldMk cId="3741987223" sldId="1139"/>
            <ac:spMk id="8" creationId="{372F5E9D-13BD-8771-FA5B-0E00B0118CD9}"/>
          </ac:spMkLst>
        </pc:spChg>
        <pc:spChg chg="del mod">
          <ac:chgData name="Nguyen Huy Bang" userId="7e284667-879f-4063-8029-8dbcd85f6fb8" providerId="ADAL" clId="{B31A4023-96AB-49A0-98D6-A812B4EEF5AA}" dt="2024-04-22T01:52:22.044" v="5646" actId="478"/>
          <ac:spMkLst>
            <pc:docMk/>
            <pc:sldMk cId="3741987223" sldId="1139"/>
            <ac:spMk id="12" creationId="{A0657263-4A22-4AA6-9D0C-1CF56519760E}"/>
          </ac:spMkLst>
        </pc:spChg>
        <pc:spChg chg="mod">
          <ac:chgData name="Nguyen Huy Bang" userId="7e284667-879f-4063-8029-8dbcd85f6fb8" providerId="ADAL" clId="{B31A4023-96AB-49A0-98D6-A812B4EEF5AA}" dt="2024-04-22T01:53:18.191" v="5663" actId="113"/>
          <ac:spMkLst>
            <pc:docMk/>
            <pc:sldMk cId="3741987223" sldId="1139"/>
            <ac:spMk id="16" creationId="{5752F4E4-7633-5DBF-4AF9-FB9EF14FA54B}"/>
          </ac:spMkLst>
        </pc:spChg>
        <pc:graphicFrameChg chg="mod">
          <ac:chgData name="Nguyen Huy Bang" userId="7e284667-879f-4063-8029-8dbcd85f6fb8" providerId="ADAL" clId="{B31A4023-96AB-49A0-98D6-A812B4EEF5AA}" dt="2024-04-22T01:52:42.648" v="5649" actId="14100"/>
          <ac:graphicFrameMkLst>
            <pc:docMk/>
            <pc:sldMk cId="3741987223" sldId="1139"/>
            <ac:graphicFrameMk id="7" creationId="{C0B9DA76-5BDB-DD83-12A8-269EB7434632}"/>
          </ac:graphicFrameMkLst>
        </pc:graphicFrameChg>
      </pc:sldChg>
      <pc:sldChg chg="addSp delSp modSp del mod">
        <pc:chgData name="Nguyen Huy Bang" userId="7e284667-879f-4063-8029-8dbcd85f6fb8" providerId="ADAL" clId="{B31A4023-96AB-49A0-98D6-A812B4EEF5AA}" dt="2024-04-22T02:10:09.015" v="5958" actId="47"/>
        <pc:sldMkLst>
          <pc:docMk/>
          <pc:sldMk cId="2436475194" sldId="1141"/>
        </pc:sldMkLst>
        <pc:spChg chg="mod">
          <ac:chgData name="Nguyen Huy Bang" userId="7e284667-879f-4063-8029-8dbcd85f6fb8" providerId="ADAL" clId="{B31A4023-96AB-49A0-98D6-A812B4EEF5AA}" dt="2024-04-22T02:07:40.155" v="5943"/>
          <ac:spMkLst>
            <pc:docMk/>
            <pc:sldMk cId="2436475194" sldId="1141"/>
            <ac:spMk id="4" creationId="{61BD0B4E-E076-E83F-3907-42C0BE320875}"/>
          </ac:spMkLst>
        </pc:spChg>
        <pc:spChg chg="del">
          <ac:chgData name="Nguyen Huy Bang" userId="7e284667-879f-4063-8029-8dbcd85f6fb8" providerId="ADAL" clId="{B31A4023-96AB-49A0-98D6-A812B4EEF5AA}" dt="2024-04-22T02:07:59.073" v="5946" actId="478"/>
          <ac:spMkLst>
            <pc:docMk/>
            <pc:sldMk cId="2436475194" sldId="1141"/>
            <ac:spMk id="9" creationId="{0BD24263-C590-DA5E-8C9C-E320627FC278}"/>
          </ac:spMkLst>
        </pc:spChg>
        <pc:spChg chg="add del mod">
          <ac:chgData name="Nguyen Huy Bang" userId="7e284667-879f-4063-8029-8dbcd85f6fb8" providerId="ADAL" clId="{B31A4023-96AB-49A0-98D6-A812B4EEF5AA}" dt="2024-04-22T02:09:11.557" v="5957" actId="207"/>
          <ac:spMkLst>
            <pc:docMk/>
            <pc:sldMk cId="2436475194" sldId="1141"/>
            <ac:spMk id="10" creationId="{34AD7B97-E277-D668-FB80-95774814E491}"/>
          </ac:spMkLst>
        </pc:spChg>
        <pc:spChg chg="del">
          <ac:chgData name="Nguyen Huy Bang" userId="7e284667-879f-4063-8029-8dbcd85f6fb8" providerId="ADAL" clId="{B31A4023-96AB-49A0-98D6-A812B4EEF5AA}" dt="2024-04-22T02:07:56.634" v="5945" actId="478"/>
          <ac:spMkLst>
            <pc:docMk/>
            <pc:sldMk cId="2436475194" sldId="1141"/>
            <ac:spMk id="12" creationId="{A0657263-4A22-4AA6-9D0C-1CF56519760E}"/>
          </ac:spMkLst>
        </pc:spChg>
        <pc:spChg chg="del">
          <ac:chgData name="Nguyen Huy Bang" userId="7e284667-879f-4063-8029-8dbcd85f6fb8" providerId="ADAL" clId="{B31A4023-96AB-49A0-98D6-A812B4EEF5AA}" dt="2024-04-22T02:08:02.795" v="5947" actId="478"/>
          <ac:spMkLst>
            <pc:docMk/>
            <pc:sldMk cId="2436475194" sldId="1141"/>
            <ac:spMk id="14" creationId="{08B11AFC-68FF-1310-E904-073C5916D7E5}"/>
          </ac:spMkLst>
        </pc:spChg>
        <pc:graphicFrameChg chg="mod">
          <ac:chgData name="Nguyen Huy Bang" userId="7e284667-879f-4063-8029-8dbcd85f6fb8" providerId="ADAL" clId="{B31A4023-96AB-49A0-98D6-A812B4EEF5AA}" dt="2024-04-22T02:08:23.670" v="5951" actId="14100"/>
          <ac:graphicFrameMkLst>
            <pc:docMk/>
            <pc:sldMk cId="2436475194" sldId="1141"/>
            <ac:graphicFrameMk id="3" creationId="{54B7CD6C-4E17-6780-ED7C-D05B372EC25B}"/>
          </ac:graphicFrameMkLst>
        </pc:graphicFrameChg>
        <pc:graphicFrameChg chg="del">
          <ac:chgData name="Nguyen Huy Bang" userId="7e284667-879f-4063-8029-8dbcd85f6fb8" providerId="ADAL" clId="{B31A4023-96AB-49A0-98D6-A812B4EEF5AA}" dt="2024-04-22T02:07:53.744" v="5944" actId="478"/>
          <ac:graphicFrameMkLst>
            <pc:docMk/>
            <pc:sldMk cId="2436475194" sldId="1141"/>
            <ac:graphicFrameMk id="7" creationId="{63880755-5301-51A4-8283-580DA5E1691D}"/>
          </ac:graphicFrameMkLst>
        </pc:graphicFrameChg>
      </pc:sldChg>
      <pc:sldChg chg="del">
        <pc:chgData name="Nguyen Huy Bang" userId="7e284667-879f-4063-8029-8dbcd85f6fb8" providerId="ADAL" clId="{B31A4023-96AB-49A0-98D6-A812B4EEF5AA}" dt="2024-04-22T02:10:10.640" v="5959" actId="47"/>
        <pc:sldMkLst>
          <pc:docMk/>
          <pc:sldMk cId="3981670908" sldId="1142"/>
        </pc:sldMkLst>
      </pc:sldChg>
      <pc:sldChg chg="addSp delSp modSp mod">
        <pc:chgData name="Nguyen Huy Bang" userId="7e284667-879f-4063-8029-8dbcd85f6fb8" providerId="ADAL" clId="{B31A4023-96AB-49A0-98D6-A812B4EEF5AA}" dt="2024-04-22T03:01:15.697" v="7532" actId="6549"/>
        <pc:sldMkLst>
          <pc:docMk/>
          <pc:sldMk cId="1114816468" sldId="1143"/>
        </pc:sldMkLst>
        <pc:spChg chg="add mod">
          <ac:chgData name="Nguyen Huy Bang" userId="7e284667-879f-4063-8029-8dbcd85f6fb8" providerId="ADAL" clId="{B31A4023-96AB-49A0-98D6-A812B4EEF5AA}" dt="2024-04-21T04:36:59.823" v="387" actId="14100"/>
          <ac:spMkLst>
            <pc:docMk/>
            <pc:sldMk cId="1114816468" sldId="1143"/>
            <ac:spMk id="2" creationId="{9B3802BD-5A51-77F5-C27B-9EF4F8882F74}"/>
          </ac:spMkLst>
        </pc:spChg>
        <pc:spChg chg="mod">
          <ac:chgData name="Nguyen Huy Bang" userId="7e284667-879f-4063-8029-8dbcd85f6fb8" providerId="ADAL" clId="{B31A4023-96AB-49A0-98D6-A812B4EEF5AA}" dt="2024-04-21T08:13:50.564" v="1543" actId="20577"/>
          <ac:spMkLst>
            <pc:docMk/>
            <pc:sldMk cId="1114816468" sldId="1143"/>
            <ac:spMk id="4" creationId="{3F31DB59-E77F-9D1F-46ED-688E6546D06B}"/>
          </ac:spMkLst>
        </pc:spChg>
        <pc:spChg chg="mod">
          <ac:chgData name="Nguyen Huy Bang" userId="7e284667-879f-4063-8029-8dbcd85f6fb8" providerId="ADAL" clId="{B31A4023-96AB-49A0-98D6-A812B4EEF5AA}" dt="2024-04-22T03:01:15.697" v="7532" actId="6549"/>
          <ac:spMkLst>
            <pc:docMk/>
            <pc:sldMk cId="1114816468" sldId="1143"/>
            <ac:spMk id="5" creationId="{609B8BBD-9581-4EAE-82CE-E08CB23771F2}"/>
          </ac:spMkLst>
        </pc:spChg>
        <pc:spChg chg="mod">
          <ac:chgData name="Nguyen Huy Bang" userId="7e284667-879f-4063-8029-8dbcd85f6fb8" providerId="ADAL" clId="{B31A4023-96AB-49A0-98D6-A812B4EEF5AA}" dt="2024-04-21T08:12:30.069" v="1530" actId="255"/>
          <ac:spMkLst>
            <pc:docMk/>
            <pc:sldMk cId="1114816468" sldId="1143"/>
            <ac:spMk id="39" creationId="{9EC0884B-7F68-8A98-8A9B-EBC79C0198E0}"/>
          </ac:spMkLst>
        </pc:spChg>
        <pc:spChg chg="mod">
          <ac:chgData name="Nguyen Huy Bang" userId="7e284667-879f-4063-8029-8dbcd85f6fb8" providerId="ADAL" clId="{B31A4023-96AB-49A0-98D6-A812B4EEF5AA}" dt="2024-04-21T08:12:36.619" v="1531" actId="255"/>
          <ac:spMkLst>
            <pc:docMk/>
            <pc:sldMk cId="1114816468" sldId="1143"/>
            <ac:spMk id="41" creationId="{020C2F39-77B3-4823-1879-08968F93E76B}"/>
          </ac:spMkLst>
        </pc:spChg>
        <pc:spChg chg="mod">
          <ac:chgData name="Nguyen Huy Bang" userId="7e284667-879f-4063-8029-8dbcd85f6fb8" providerId="ADAL" clId="{B31A4023-96AB-49A0-98D6-A812B4EEF5AA}" dt="2024-04-21T08:12:45.107" v="1532" actId="255"/>
          <ac:spMkLst>
            <pc:docMk/>
            <pc:sldMk cId="1114816468" sldId="1143"/>
            <ac:spMk id="42" creationId="{F1ECD08C-69A9-3BA6-7F3F-104497E64137}"/>
          </ac:spMkLst>
        </pc:spChg>
        <pc:spChg chg="mod">
          <ac:chgData name="Nguyen Huy Bang" userId="7e284667-879f-4063-8029-8dbcd85f6fb8" providerId="ADAL" clId="{B31A4023-96AB-49A0-98D6-A812B4EEF5AA}" dt="2024-04-21T04:30:00.757" v="195" actId="14100"/>
          <ac:spMkLst>
            <pc:docMk/>
            <pc:sldMk cId="1114816468" sldId="1143"/>
            <ac:spMk id="43" creationId="{4AD8BCCF-79FC-2765-4AB9-780D2E5BFF52}"/>
          </ac:spMkLst>
        </pc:spChg>
        <pc:spChg chg="mod">
          <ac:chgData name="Nguyen Huy Bang" userId="7e284667-879f-4063-8029-8dbcd85f6fb8" providerId="ADAL" clId="{B31A4023-96AB-49A0-98D6-A812B4EEF5AA}" dt="2024-04-21T04:31:40.750" v="276" actId="14100"/>
          <ac:spMkLst>
            <pc:docMk/>
            <pc:sldMk cId="1114816468" sldId="1143"/>
            <ac:spMk id="44" creationId="{482C7891-97B4-5408-5692-643745E2283B}"/>
          </ac:spMkLst>
        </pc:spChg>
        <pc:spChg chg="mod">
          <ac:chgData name="Nguyen Huy Bang" userId="7e284667-879f-4063-8029-8dbcd85f6fb8" providerId="ADAL" clId="{B31A4023-96AB-49A0-98D6-A812B4EEF5AA}" dt="2024-04-21T04:30:13.344" v="197" actId="1076"/>
          <ac:spMkLst>
            <pc:docMk/>
            <pc:sldMk cId="1114816468" sldId="1143"/>
            <ac:spMk id="47" creationId="{A726A5AF-CF2D-531C-1F0B-C5D7585D08CC}"/>
          </ac:spMkLst>
        </pc:spChg>
        <pc:spChg chg="mod">
          <ac:chgData name="Nguyen Huy Bang" userId="7e284667-879f-4063-8029-8dbcd85f6fb8" providerId="ADAL" clId="{B31A4023-96AB-49A0-98D6-A812B4EEF5AA}" dt="2024-04-21T04:36:17.522" v="309" actId="208"/>
          <ac:spMkLst>
            <pc:docMk/>
            <pc:sldMk cId="1114816468" sldId="1143"/>
            <ac:spMk id="48" creationId="{C67F2612-BF6A-722B-6F52-217AAE1EB0C0}"/>
          </ac:spMkLst>
        </pc:spChg>
        <pc:spChg chg="del mod">
          <ac:chgData name="Nguyen Huy Bang" userId="7e284667-879f-4063-8029-8dbcd85f6fb8" providerId="ADAL" clId="{B31A4023-96AB-49A0-98D6-A812B4EEF5AA}" dt="2024-04-21T04:35:17.724" v="280" actId="478"/>
          <ac:spMkLst>
            <pc:docMk/>
            <pc:sldMk cId="1114816468" sldId="1143"/>
            <ac:spMk id="49" creationId="{E6F6DA1D-2478-0E02-C8E3-B7987C70AD8C}"/>
          </ac:spMkLst>
        </pc:spChg>
        <pc:spChg chg="mod">
          <ac:chgData name="Nguyen Huy Bang" userId="7e284667-879f-4063-8029-8dbcd85f6fb8" providerId="ADAL" clId="{B31A4023-96AB-49A0-98D6-A812B4EEF5AA}" dt="2024-04-21T04:37:15.245" v="388" actId="14100"/>
          <ac:spMkLst>
            <pc:docMk/>
            <pc:sldMk cId="1114816468" sldId="1143"/>
            <ac:spMk id="50" creationId="{A1AA6611-4B22-019E-C6DF-4B42CB444EF8}"/>
          </ac:spMkLst>
        </pc:spChg>
        <pc:graphicFrameChg chg="mod">
          <ac:chgData name="Nguyen Huy Bang" userId="7e284667-879f-4063-8029-8dbcd85f6fb8" providerId="ADAL" clId="{B31A4023-96AB-49A0-98D6-A812B4EEF5AA}" dt="2024-04-21T08:12:57.620" v="1533"/>
          <ac:graphicFrameMkLst>
            <pc:docMk/>
            <pc:sldMk cId="1114816468" sldId="1143"/>
            <ac:graphicFrameMk id="24" creationId="{3EAA941D-14FB-DA26-C732-BAAAD8E417DB}"/>
          </ac:graphicFrameMkLst>
        </pc:graphicFrameChg>
      </pc:sldChg>
      <pc:sldChg chg="del">
        <pc:chgData name="Nguyen Huy Bang" userId="7e284667-879f-4063-8029-8dbcd85f6fb8" providerId="ADAL" clId="{B31A4023-96AB-49A0-98D6-A812B4EEF5AA}" dt="2024-04-22T01:25:44.816" v="5082" actId="47"/>
        <pc:sldMkLst>
          <pc:docMk/>
          <pc:sldMk cId="4041283560" sldId="1144"/>
        </pc:sldMkLst>
      </pc:sldChg>
      <pc:sldChg chg="del">
        <pc:chgData name="Nguyen Huy Bang" userId="7e284667-879f-4063-8029-8dbcd85f6fb8" providerId="ADAL" clId="{B31A4023-96AB-49A0-98D6-A812B4EEF5AA}" dt="2024-04-22T01:42:39.327" v="5525" actId="47"/>
        <pc:sldMkLst>
          <pc:docMk/>
          <pc:sldMk cId="801863170" sldId="1145"/>
        </pc:sldMkLst>
      </pc:sldChg>
      <pc:sldChg chg="del">
        <pc:chgData name="Nguyen Huy Bang" userId="7e284667-879f-4063-8029-8dbcd85f6fb8" providerId="ADAL" clId="{B31A4023-96AB-49A0-98D6-A812B4EEF5AA}" dt="2024-04-22T01:43:21.801" v="5536" actId="47"/>
        <pc:sldMkLst>
          <pc:docMk/>
          <pc:sldMk cId="982439984" sldId="1146"/>
        </pc:sldMkLst>
      </pc:sldChg>
      <pc:sldChg chg="modSp del mod">
        <pc:chgData name="Nguyen Huy Bang" userId="7e284667-879f-4063-8029-8dbcd85f6fb8" providerId="ADAL" clId="{B31A4023-96AB-49A0-98D6-A812B4EEF5AA}" dt="2024-04-21T23:28:58.835" v="4086" actId="47"/>
        <pc:sldMkLst>
          <pc:docMk/>
          <pc:sldMk cId="4022965816" sldId="1147"/>
        </pc:sldMkLst>
        <pc:spChg chg="mod">
          <ac:chgData name="Nguyen Huy Bang" userId="7e284667-879f-4063-8029-8dbcd85f6fb8" providerId="ADAL" clId="{B31A4023-96AB-49A0-98D6-A812B4EEF5AA}" dt="2024-04-21T23:27:33.306" v="4079" actId="20577"/>
          <ac:spMkLst>
            <pc:docMk/>
            <pc:sldMk cId="4022965816" sldId="1147"/>
            <ac:spMk id="26" creationId="{AF4ABD25-F84A-926B-0727-21969D5956F7}"/>
          </ac:spMkLst>
        </pc:spChg>
      </pc:sldChg>
      <pc:sldChg chg="del">
        <pc:chgData name="Nguyen Huy Bang" userId="7e284667-879f-4063-8029-8dbcd85f6fb8" providerId="ADAL" clId="{B31A4023-96AB-49A0-98D6-A812B4EEF5AA}" dt="2024-04-21T23:25:36.477" v="3994" actId="47"/>
        <pc:sldMkLst>
          <pc:docMk/>
          <pc:sldMk cId="1297924368" sldId="1148"/>
        </pc:sldMkLst>
      </pc:sldChg>
      <pc:sldChg chg="del">
        <pc:chgData name="Nguyen Huy Bang" userId="7e284667-879f-4063-8029-8dbcd85f6fb8" providerId="ADAL" clId="{B31A4023-96AB-49A0-98D6-A812B4EEF5AA}" dt="2024-04-21T07:51:29.884" v="643" actId="47"/>
        <pc:sldMkLst>
          <pc:docMk/>
          <pc:sldMk cId="896278957" sldId="1149"/>
        </pc:sldMkLst>
      </pc:sldChg>
      <pc:sldChg chg="del">
        <pc:chgData name="Nguyen Huy Bang" userId="7e284667-879f-4063-8029-8dbcd85f6fb8" providerId="ADAL" clId="{B31A4023-96AB-49A0-98D6-A812B4EEF5AA}" dt="2024-04-21T07:51:25.712" v="642" actId="47"/>
        <pc:sldMkLst>
          <pc:docMk/>
          <pc:sldMk cId="251282816" sldId="1150"/>
        </pc:sldMkLst>
      </pc:sldChg>
      <pc:sldChg chg="del">
        <pc:chgData name="Nguyen Huy Bang" userId="7e284667-879f-4063-8029-8dbcd85f6fb8" providerId="ADAL" clId="{B31A4023-96AB-49A0-98D6-A812B4EEF5AA}" dt="2024-04-21T07:51:46.154" v="645" actId="47"/>
        <pc:sldMkLst>
          <pc:docMk/>
          <pc:sldMk cId="3692945342" sldId="1151"/>
        </pc:sldMkLst>
      </pc:sldChg>
      <pc:sldChg chg="addSp delSp modSp del mod">
        <pc:chgData name="Nguyen Huy Bang" userId="7e284667-879f-4063-8029-8dbcd85f6fb8" providerId="ADAL" clId="{B31A4023-96AB-49A0-98D6-A812B4EEF5AA}" dt="2024-04-21T08:05:36.142" v="1279" actId="47"/>
        <pc:sldMkLst>
          <pc:docMk/>
          <pc:sldMk cId="3957722444" sldId="1188"/>
        </pc:sldMkLst>
        <pc:spChg chg="mod">
          <ac:chgData name="Nguyen Huy Bang" userId="7e284667-879f-4063-8029-8dbcd85f6fb8" providerId="ADAL" clId="{B31A4023-96AB-49A0-98D6-A812B4EEF5AA}" dt="2024-04-21T07:43:25.181" v="446" actId="14100"/>
          <ac:spMkLst>
            <pc:docMk/>
            <pc:sldMk cId="3957722444" sldId="1188"/>
            <ac:spMk id="2" creationId="{23585C6C-C3DC-2200-1FD5-D6D7D23E1B70}"/>
          </ac:spMkLst>
        </pc:spChg>
        <pc:spChg chg="del">
          <ac:chgData name="Nguyen Huy Bang" userId="7e284667-879f-4063-8029-8dbcd85f6fb8" providerId="ADAL" clId="{B31A4023-96AB-49A0-98D6-A812B4EEF5AA}" dt="2024-04-21T07:45:50.608" v="628" actId="478"/>
          <ac:spMkLst>
            <pc:docMk/>
            <pc:sldMk cId="3957722444" sldId="1188"/>
            <ac:spMk id="3" creationId="{8BA912EF-94ED-0BC5-7B51-7ED46B3DD924}"/>
          </ac:spMkLst>
        </pc:spChg>
        <pc:spChg chg="mod">
          <ac:chgData name="Nguyen Huy Bang" userId="7e284667-879f-4063-8029-8dbcd85f6fb8" providerId="ADAL" clId="{B31A4023-96AB-49A0-98D6-A812B4EEF5AA}" dt="2024-04-21T07:45:21.139" v="626" actId="207"/>
          <ac:spMkLst>
            <pc:docMk/>
            <pc:sldMk cId="3957722444" sldId="1188"/>
            <ac:spMk id="4" creationId="{3832DC13-3FDC-F461-D12E-4F2460229911}"/>
          </ac:spMkLst>
        </pc:spChg>
        <pc:spChg chg="del">
          <ac:chgData name="Nguyen Huy Bang" userId="7e284667-879f-4063-8029-8dbcd85f6fb8" providerId="ADAL" clId="{B31A4023-96AB-49A0-98D6-A812B4EEF5AA}" dt="2024-04-21T07:43:14.240" v="444" actId="478"/>
          <ac:spMkLst>
            <pc:docMk/>
            <pc:sldMk cId="3957722444" sldId="1188"/>
            <ac:spMk id="5" creationId="{C56F5EE2-9819-BF4B-5CF0-3CBBE0C4115E}"/>
          </ac:spMkLst>
        </pc:spChg>
        <pc:spChg chg="del">
          <ac:chgData name="Nguyen Huy Bang" userId="7e284667-879f-4063-8029-8dbcd85f6fb8" providerId="ADAL" clId="{B31A4023-96AB-49A0-98D6-A812B4EEF5AA}" dt="2024-04-21T07:43:18.072" v="445" actId="478"/>
          <ac:spMkLst>
            <pc:docMk/>
            <pc:sldMk cId="3957722444" sldId="1188"/>
            <ac:spMk id="6" creationId="{B76DF7EC-71A1-19D1-F011-CE5560305260}"/>
          </ac:spMkLst>
        </pc:spChg>
        <pc:spChg chg="add mod">
          <ac:chgData name="Nguyen Huy Bang" userId="7e284667-879f-4063-8029-8dbcd85f6fb8" providerId="ADAL" clId="{B31A4023-96AB-49A0-98D6-A812B4EEF5AA}" dt="2024-04-21T07:46:44.367" v="633"/>
          <ac:spMkLst>
            <pc:docMk/>
            <pc:sldMk cId="3957722444" sldId="1188"/>
            <ac:spMk id="7" creationId="{C3678588-86AE-B8D0-E31A-1912F5074A93}"/>
          </ac:spMkLst>
        </pc:spChg>
        <pc:spChg chg="del">
          <ac:chgData name="Nguyen Huy Bang" userId="7e284667-879f-4063-8029-8dbcd85f6fb8" providerId="ADAL" clId="{B31A4023-96AB-49A0-98D6-A812B4EEF5AA}" dt="2024-04-21T07:42:55.278" v="389" actId="478"/>
          <ac:spMkLst>
            <pc:docMk/>
            <pc:sldMk cId="3957722444" sldId="1188"/>
            <ac:spMk id="12" creationId="{BC7EA62F-4873-9C97-093A-BD470F66EAD3}"/>
          </ac:spMkLst>
        </pc:spChg>
        <pc:spChg chg="mod">
          <ac:chgData name="Nguyen Huy Bang" userId="7e284667-879f-4063-8029-8dbcd85f6fb8" providerId="ADAL" clId="{B31A4023-96AB-49A0-98D6-A812B4EEF5AA}" dt="2024-04-21T07:43:07.919" v="443" actId="1037"/>
          <ac:spMkLst>
            <pc:docMk/>
            <pc:sldMk cId="3957722444" sldId="1188"/>
            <ac:spMk id="13" creationId="{6EF62621-2F5D-0E5E-F4F0-B7D598684BFD}"/>
          </ac:spMkLst>
        </pc:spChg>
        <pc:spChg chg="del">
          <ac:chgData name="Nguyen Huy Bang" userId="7e284667-879f-4063-8029-8dbcd85f6fb8" providerId="ADAL" clId="{B31A4023-96AB-49A0-98D6-A812B4EEF5AA}" dt="2024-04-21T07:45:40.848" v="627" actId="478"/>
          <ac:spMkLst>
            <pc:docMk/>
            <pc:sldMk cId="3957722444" sldId="1188"/>
            <ac:spMk id="14" creationId="{5CC324F2-8A9B-D234-A7EE-4D4A7C3B17CC}"/>
          </ac:spMkLst>
        </pc:spChg>
        <pc:spChg chg="add mod">
          <ac:chgData name="Nguyen Huy Bang" userId="7e284667-879f-4063-8029-8dbcd85f6fb8" providerId="ADAL" clId="{B31A4023-96AB-49A0-98D6-A812B4EEF5AA}" dt="2024-04-21T07:46:44.367" v="633"/>
          <ac:spMkLst>
            <pc:docMk/>
            <pc:sldMk cId="3957722444" sldId="1188"/>
            <ac:spMk id="19" creationId="{194F034F-7EF4-4470-9F4E-EE9F67E4DF3D}"/>
          </ac:spMkLst>
        </pc:spChg>
        <pc:grpChg chg="mod">
          <ac:chgData name="Nguyen Huy Bang" userId="7e284667-879f-4063-8029-8dbcd85f6fb8" providerId="ADAL" clId="{B31A4023-96AB-49A0-98D6-A812B4EEF5AA}" dt="2024-04-21T07:43:02.539" v="391" actId="1076"/>
          <ac:grpSpMkLst>
            <pc:docMk/>
            <pc:sldMk cId="3957722444" sldId="1188"/>
            <ac:grpSpMk id="16" creationId="{9C5C818A-188A-C6DA-1348-9FF7EA676F2C}"/>
          </ac:grpSpMkLst>
        </pc:grpChg>
      </pc:sldChg>
      <pc:sldChg chg="del">
        <pc:chgData name="Nguyen Huy Bang" userId="7e284667-879f-4063-8029-8dbcd85f6fb8" providerId="ADAL" clId="{B31A4023-96AB-49A0-98D6-A812B4EEF5AA}" dt="2024-04-22T02:43:25.249" v="7307" actId="47"/>
        <pc:sldMkLst>
          <pc:docMk/>
          <pc:sldMk cId="69059772" sldId="1189"/>
        </pc:sldMkLst>
      </pc:sldChg>
      <pc:sldChg chg="del">
        <pc:chgData name="Nguyen Huy Bang" userId="7e284667-879f-4063-8029-8dbcd85f6fb8" providerId="ADAL" clId="{B31A4023-96AB-49A0-98D6-A812B4EEF5AA}" dt="2024-04-22T02:43:47.203" v="7312" actId="47"/>
        <pc:sldMkLst>
          <pc:docMk/>
          <pc:sldMk cId="4042987161" sldId="1190"/>
        </pc:sldMkLst>
      </pc:sldChg>
      <pc:sldChg chg="del">
        <pc:chgData name="Nguyen Huy Bang" userId="7e284667-879f-4063-8029-8dbcd85f6fb8" providerId="ADAL" clId="{B31A4023-96AB-49A0-98D6-A812B4EEF5AA}" dt="2024-04-22T02:43:31.547" v="7308" actId="47"/>
        <pc:sldMkLst>
          <pc:docMk/>
          <pc:sldMk cId="2781155073" sldId="1191"/>
        </pc:sldMkLst>
      </pc:sldChg>
      <pc:sldChg chg="delSp modSp add del mod">
        <pc:chgData name="Nguyen Huy Bang" userId="7e284667-879f-4063-8029-8dbcd85f6fb8" providerId="ADAL" clId="{B31A4023-96AB-49A0-98D6-A812B4EEF5AA}" dt="2024-04-21T09:34:17.373" v="2321" actId="47"/>
        <pc:sldMkLst>
          <pc:docMk/>
          <pc:sldMk cId="3069526520" sldId="1192"/>
        </pc:sldMkLst>
        <pc:spChg chg="mod">
          <ac:chgData name="Nguyen Huy Bang" userId="7e284667-879f-4063-8029-8dbcd85f6fb8" providerId="ADAL" clId="{B31A4023-96AB-49A0-98D6-A812B4EEF5AA}" dt="2024-04-21T04:22:16.938" v="164" actId="20577"/>
          <ac:spMkLst>
            <pc:docMk/>
            <pc:sldMk cId="3069526520" sldId="1192"/>
            <ac:spMk id="4" creationId="{3F31DB59-E77F-9D1F-46ED-688E6546D06B}"/>
          </ac:spMkLst>
        </pc:spChg>
        <pc:spChg chg="del">
          <ac:chgData name="Nguyen Huy Bang" userId="7e284667-879f-4063-8029-8dbcd85f6fb8" providerId="ADAL" clId="{B31A4023-96AB-49A0-98D6-A812B4EEF5AA}" dt="2024-04-21T04:18:57.119" v="75" actId="478"/>
          <ac:spMkLst>
            <pc:docMk/>
            <pc:sldMk cId="3069526520" sldId="1192"/>
            <ac:spMk id="39" creationId="{9EC0884B-7F68-8A98-8A9B-EBC79C0198E0}"/>
          </ac:spMkLst>
        </pc:spChg>
        <pc:spChg chg="del">
          <ac:chgData name="Nguyen Huy Bang" userId="7e284667-879f-4063-8029-8dbcd85f6fb8" providerId="ADAL" clId="{B31A4023-96AB-49A0-98D6-A812B4EEF5AA}" dt="2024-04-21T04:18:57.119" v="75" actId="478"/>
          <ac:spMkLst>
            <pc:docMk/>
            <pc:sldMk cId="3069526520" sldId="1192"/>
            <ac:spMk id="41" creationId="{020C2F39-77B3-4823-1879-08968F93E76B}"/>
          </ac:spMkLst>
        </pc:spChg>
        <pc:spChg chg="del">
          <ac:chgData name="Nguyen Huy Bang" userId="7e284667-879f-4063-8029-8dbcd85f6fb8" providerId="ADAL" clId="{B31A4023-96AB-49A0-98D6-A812B4EEF5AA}" dt="2024-04-21T04:18:57.119" v="75" actId="478"/>
          <ac:spMkLst>
            <pc:docMk/>
            <pc:sldMk cId="3069526520" sldId="1192"/>
            <ac:spMk id="42" creationId="{F1ECD08C-69A9-3BA6-7F3F-104497E64137}"/>
          </ac:spMkLst>
        </pc:spChg>
        <pc:spChg chg="del">
          <ac:chgData name="Nguyen Huy Bang" userId="7e284667-879f-4063-8029-8dbcd85f6fb8" providerId="ADAL" clId="{B31A4023-96AB-49A0-98D6-A812B4EEF5AA}" dt="2024-04-21T04:18:57.119" v="75" actId="478"/>
          <ac:spMkLst>
            <pc:docMk/>
            <pc:sldMk cId="3069526520" sldId="1192"/>
            <ac:spMk id="43" creationId="{4AD8BCCF-79FC-2765-4AB9-780D2E5BFF52}"/>
          </ac:spMkLst>
        </pc:spChg>
        <pc:spChg chg="del">
          <ac:chgData name="Nguyen Huy Bang" userId="7e284667-879f-4063-8029-8dbcd85f6fb8" providerId="ADAL" clId="{B31A4023-96AB-49A0-98D6-A812B4EEF5AA}" dt="2024-04-21T04:18:57.119" v="75" actId="478"/>
          <ac:spMkLst>
            <pc:docMk/>
            <pc:sldMk cId="3069526520" sldId="1192"/>
            <ac:spMk id="44" creationId="{482C7891-97B4-5408-5692-643745E2283B}"/>
          </ac:spMkLst>
        </pc:spChg>
        <pc:spChg chg="del">
          <ac:chgData name="Nguyen Huy Bang" userId="7e284667-879f-4063-8029-8dbcd85f6fb8" providerId="ADAL" clId="{B31A4023-96AB-49A0-98D6-A812B4EEF5AA}" dt="2024-04-21T04:18:57.119" v="75" actId="478"/>
          <ac:spMkLst>
            <pc:docMk/>
            <pc:sldMk cId="3069526520" sldId="1192"/>
            <ac:spMk id="47" creationId="{A726A5AF-CF2D-531C-1F0B-C5D7585D08CC}"/>
          </ac:spMkLst>
        </pc:spChg>
        <pc:spChg chg="del">
          <ac:chgData name="Nguyen Huy Bang" userId="7e284667-879f-4063-8029-8dbcd85f6fb8" providerId="ADAL" clId="{B31A4023-96AB-49A0-98D6-A812B4EEF5AA}" dt="2024-04-21T04:18:57.119" v="75" actId="478"/>
          <ac:spMkLst>
            <pc:docMk/>
            <pc:sldMk cId="3069526520" sldId="1192"/>
            <ac:spMk id="48" creationId="{C67F2612-BF6A-722B-6F52-217AAE1EB0C0}"/>
          </ac:spMkLst>
        </pc:spChg>
        <pc:spChg chg="del">
          <ac:chgData name="Nguyen Huy Bang" userId="7e284667-879f-4063-8029-8dbcd85f6fb8" providerId="ADAL" clId="{B31A4023-96AB-49A0-98D6-A812B4EEF5AA}" dt="2024-04-21T04:18:57.119" v="75" actId="478"/>
          <ac:spMkLst>
            <pc:docMk/>
            <pc:sldMk cId="3069526520" sldId="1192"/>
            <ac:spMk id="49" creationId="{E6F6DA1D-2478-0E02-C8E3-B7987C70AD8C}"/>
          </ac:spMkLst>
        </pc:spChg>
        <pc:spChg chg="del">
          <ac:chgData name="Nguyen Huy Bang" userId="7e284667-879f-4063-8029-8dbcd85f6fb8" providerId="ADAL" clId="{B31A4023-96AB-49A0-98D6-A812B4EEF5AA}" dt="2024-04-21T04:18:57.119" v="75" actId="478"/>
          <ac:spMkLst>
            <pc:docMk/>
            <pc:sldMk cId="3069526520" sldId="1192"/>
            <ac:spMk id="50" creationId="{A1AA6611-4B22-019E-C6DF-4B42CB444EF8}"/>
          </ac:spMkLst>
        </pc:spChg>
        <pc:graphicFrameChg chg="del">
          <ac:chgData name="Nguyen Huy Bang" userId="7e284667-879f-4063-8029-8dbcd85f6fb8" providerId="ADAL" clId="{B31A4023-96AB-49A0-98D6-A812B4EEF5AA}" dt="2024-04-21T04:18:51.479" v="74" actId="478"/>
          <ac:graphicFrameMkLst>
            <pc:docMk/>
            <pc:sldMk cId="3069526520" sldId="1192"/>
            <ac:graphicFrameMk id="24" creationId="{3EAA941D-14FB-DA26-C732-BAAAD8E417DB}"/>
          </ac:graphicFrameMkLst>
        </pc:graphicFrameChg>
      </pc:sldChg>
      <pc:sldChg chg="add del">
        <pc:chgData name="Nguyen Huy Bang" userId="7e284667-879f-4063-8029-8dbcd85f6fb8" providerId="ADAL" clId="{B31A4023-96AB-49A0-98D6-A812B4EEF5AA}" dt="2024-04-22T01:50:56.123" v="5598" actId="47"/>
        <pc:sldMkLst>
          <pc:docMk/>
          <pc:sldMk cId="1790783505" sldId="1193"/>
        </pc:sldMkLst>
      </pc:sldChg>
      <pc:sldChg chg="addSp delSp modSp add del mod">
        <pc:chgData name="Nguyen Huy Bang" userId="7e284667-879f-4063-8029-8dbcd85f6fb8" providerId="ADAL" clId="{B31A4023-96AB-49A0-98D6-A812B4EEF5AA}" dt="2024-04-21T10:37:51.379" v="3890" actId="47"/>
        <pc:sldMkLst>
          <pc:docMk/>
          <pc:sldMk cId="1667338648" sldId="1194"/>
        </pc:sldMkLst>
        <pc:picChg chg="add mod">
          <ac:chgData name="Nguyen Huy Bang" userId="7e284667-879f-4063-8029-8dbcd85f6fb8" providerId="ADAL" clId="{B31A4023-96AB-49A0-98D6-A812B4EEF5AA}" dt="2024-04-21T10:35:20.660" v="3736" actId="1038"/>
          <ac:picMkLst>
            <pc:docMk/>
            <pc:sldMk cId="1667338648" sldId="1194"/>
            <ac:picMk id="7" creationId="{F2905C79-6C28-7DE1-B95B-B2EDC7BA82C0}"/>
          </ac:picMkLst>
        </pc:picChg>
        <pc:picChg chg="del">
          <ac:chgData name="Nguyen Huy Bang" userId="7e284667-879f-4063-8029-8dbcd85f6fb8" providerId="ADAL" clId="{B31A4023-96AB-49A0-98D6-A812B4EEF5AA}" dt="2024-04-21T10:34:43.892" v="3695" actId="478"/>
          <ac:picMkLst>
            <pc:docMk/>
            <pc:sldMk cId="1667338648" sldId="1194"/>
            <ac:picMk id="11" creationId="{DDD26AF5-44FC-D009-C9C6-835A8A738C1A}"/>
          </ac:picMkLst>
        </pc:picChg>
      </pc:sldChg>
      <pc:sldChg chg="addSp delSp modSp add del mod ord">
        <pc:chgData name="Nguyen Huy Bang" userId="7e284667-879f-4063-8029-8dbcd85f6fb8" providerId="ADAL" clId="{B31A4023-96AB-49A0-98D6-A812B4EEF5AA}" dt="2024-04-22T02:43:51.561" v="7313" actId="47"/>
        <pc:sldMkLst>
          <pc:docMk/>
          <pc:sldMk cId="462362109" sldId="1195"/>
        </pc:sldMkLst>
        <pc:spChg chg="mod">
          <ac:chgData name="Nguyen Huy Bang" userId="7e284667-879f-4063-8029-8dbcd85f6fb8" providerId="ADAL" clId="{B31A4023-96AB-49A0-98D6-A812B4EEF5AA}" dt="2024-04-21T08:30:33.455" v="1775" actId="255"/>
          <ac:spMkLst>
            <pc:docMk/>
            <pc:sldMk cId="462362109" sldId="1195"/>
            <ac:spMk id="2" creationId="{428C3E76-6105-F673-DCE1-E18F8D9CDA11}"/>
          </ac:spMkLst>
        </pc:spChg>
        <pc:spChg chg="mod">
          <ac:chgData name="Nguyen Huy Bang" userId="7e284667-879f-4063-8029-8dbcd85f6fb8" providerId="ADAL" clId="{B31A4023-96AB-49A0-98D6-A812B4EEF5AA}" dt="2024-04-22T02:11:24.938" v="6075" actId="20577"/>
          <ac:spMkLst>
            <pc:docMk/>
            <pc:sldMk cId="462362109" sldId="1195"/>
            <ac:spMk id="16" creationId="{D40C1A62-4389-70F7-0903-4332A9153550}"/>
          </ac:spMkLst>
        </pc:spChg>
        <pc:grpChg chg="mod">
          <ac:chgData name="Nguyen Huy Bang" userId="7e284667-879f-4063-8029-8dbcd85f6fb8" providerId="ADAL" clId="{B31A4023-96AB-49A0-98D6-A812B4EEF5AA}" dt="2024-04-21T08:32:07.132" v="1922" actId="14100"/>
          <ac:grpSpMkLst>
            <pc:docMk/>
            <pc:sldMk cId="462362109" sldId="1195"/>
            <ac:grpSpMk id="15" creationId="{CB84D30A-E5C9-EE40-7C78-17AAB3EE123A}"/>
          </ac:grpSpMkLst>
        </pc:grpChg>
        <pc:picChg chg="del">
          <ac:chgData name="Nguyen Huy Bang" userId="7e284667-879f-4063-8029-8dbcd85f6fb8" providerId="ADAL" clId="{B31A4023-96AB-49A0-98D6-A812B4EEF5AA}" dt="2024-04-21T08:28:56.974" v="1724" actId="478"/>
          <ac:picMkLst>
            <pc:docMk/>
            <pc:sldMk cId="462362109" sldId="1195"/>
            <ac:picMk id="4" creationId="{8AE3958E-729F-6C7A-38FE-615B3581F9D0}"/>
          </ac:picMkLst>
        </pc:picChg>
        <pc:picChg chg="add del mod">
          <ac:chgData name="Nguyen Huy Bang" userId="7e284667-879f-4063-8029-8dbcd85f6fb8" providerId="ADAL" clId="{B31A4023-96AB-49A0-98D6-A812B4EEF5AA}" dt="2024-04-21T08:55:53.775" v="2000" actId="478"/>
          <ac:picMkLst>
            <pc:docMk/>
            <pc:sldMk cId="462362109" sldId="1195"/>
            <ac:picMk id="5" creationId="{D9DB3F51-5E75-965A-BCAC-9F9E9EF84E03}"/>
          </ac:picMkLst>
        </pc:picChg>
        <pc:picChg chg="add del mod">
          <ac:chgData name="Nguyen Huy Bang" userId="7e284667-879f-4063-8029-8dbcd85f6fb8" providerId="ADAL" clId="{B31A4023-96AB-49A0-98D6-A812B4EEF5AA}" dt="2024-04-21T09:45:23.827" v="2438" actId="478"/>
          <ac:picMkLst>
            <pc:docMk/>
            <pc:sldMk cId="462362109" sldId="1195"/>
            <ac:picMk id="7" creationId="{73A62D46-5784-B23A-08E0-77DFBBC4E888}"/>
          </ac:picMkLst>
        </pc:picChg>
        <pc:picChg chg="add del mod">
          <ac:chgData name="Nguyen Huy Bang" userId="7e284667-879f-4063-8029-8dbcd85f6fb8" providerId="ADAL" clId="{B31A4023-96AB-49A0-98D6-A812B4EEF5AA}" dt="2024-04-21T09:00:20.990" v="2036" actId="478"/>
          <ac:picMkLst>
            <pc:docMk/>
            <pc:sldMk cId="462362109" sldId="1195"/>
            <ac:picMk id="9" creationId="{0433E510-7C06-98F8-0A22-1ED2F3C7BD9B}"/>
          </ac:picMkLst>
        </pc:picChg>
        <pc:picChg chg="add del mod">
          <ac:chgData name="Nguyen Huy Bang" userId="7e284667-879f-4063-8029-8dbcd85f6fb8" providerId="ADAL" clId="{B31A4023-96AB-49A0-98D6-A812B4EEF5AA}" dt="2024-04-22T02:11:52.486" v="6077" actId="478"/>
          <ac:picMkLst>
            <pc:docMk/>
            <pc:sldMk cId="462362109" sldId="1195"/>
            <ac:picMk id="11" creationId="{9D47DD97-5AAB-3A80-D7F6-8E05A24D20B4}"/>
          </ac:picMkLst>
        </pc:picChg>
        <pc:picChg chg="add mod">
          <ac:chgData name="Nguyen Huy Bang" userId="7e284667-879f-4063-8029-8dbcd85f6fb8" providerId="ADAL" clId="{B31A4023-96AB-49A0-98D6-A812B4EEF5AA}" dt="2024-04-22T02:11:53.923" v="6078"/>
          <ac:picMkLst>
            <pc:docMk/>
            <pc:sldMk cId="462362109" sldId="1195"/>
            <ac:picMk id="12" creationId="{880DEC75-10B8-BCCA-D1AD-7D5EB6E820DF}"/>
          </ac:picMkLst>
        </pc:picChg>
        <pc:picChg chg="mod">
          <ac:chgData name="Nguyen Huy Bang" userId="7e284667-879f-4063-8029-8dbcd85f6fb8" providerId="ADAL" clId="{B31A4023-96AB-49A0-98D6-A812B4EEF5AA}" dt="2024-04-21T08:32:13.389" v="1923" actId="14100"/>
          <ac:picMkLst>
            <pc:docMk/>
            <pc:sldMk cId="462362109" sldId="1195"/>
            <ac:picMk id="17" creationId="{A98895BF-B535-A6FA-B93D-C0B5642029BD}"/>
          </ac:picMkLst>
        </pc:picChg>
        <pc:cxnChg chg="mod">
          <ac:chgData name="Nguyen Huy Bang" userId="7e284667-879f-4063-8029-8dbcd85f6fb8" providerId="ADAL" clId="{B31A4023-96AB-49A0-98D6-A812B4EEF5AA}" dt="2024-04-21T08:32:19.448" v="1935" actId="1037"/>
          <ac:cxnSpMkLst>
            <pc:docMk/>
            <pc:sldMk cId="462362109" sldId="1195"/>
            <ac:cxnSpMk id="19" creationId="{32D58067-4DDE-AC68-A6F3-BE3952ABDDC1}"/>
          </ac:cxnSpMkLst>
        </pc:cxnChg>
      </pc:sldChg>
      <pc:sldChg chg="delSp add del mod">
        <pc:chgData name="Nguyen Huy Bang" userId="7e284667-879f-4063-8029-8dbcd85f6fb8" providerId="ADAL" clId="{B31A4023-96AB-49A0-98D6-A812B4EEF5AA}" dt="2024-04-21T08:32:38.005" v="1937" actId="47"/>
        <pc:sldMkLst>
          <pc:docMk/>
          <pc:sldMk cId="4013395659" sldId="1196"/>
        </pc:sldMkLst>
        <pc:picChg chg="del">
          <ac:chgData name="Nguyen Huy Bang" userId="7e284667-879f-4063-8029-8dbcd85f6fb8" providerId="ADAL" clId="{B31A4023-96AB-49A0-98D6-A812B4EEF5AA}" dt="2024-04-21T08:30:50.025" v="1777" actId="478"/>
          <ac:picMkLst>
            <pc:docMk/>
            <pc:sldMk cId="4013395659" sldId="1196"/>
            <ac:picMk id="5" creationId="{D9DB3F51-5E75-965A-BCAC-9F9E9EF84E03}"/>
          </ac:picMkLst>
        </pc:picChg>
      </pc:sldChg>
      <pc:sldChg chg="addSp delSp modSp add del mod">
        <pc:chgData name="Nguyen Huy Bang" userId="7e284667-879f-4063-8029-8dbcd85f6fb8" providerId="ADAL" clId="{B31A4023-96AB-49A0-98D6-A812B4EEF5AA}" dt="2024-04-21T08:52:23.869" v="1995" actId="47"/>
        <pc:sldMkLst>
          <pc:docMk/>
          <pc:sldMk cId="4080533727" sldId="1197"/>
        </pc:sldMkLst>
        <pc:spChg chg="mod">
          <ac:chgData name="Nguyen Huy Bang" userId="7e284667-879f-4063-8029-8dbcd85f6fb8" providerId="ADAL" clId="{B31A4023-96AB-49A0-98D6-A812B4EEF5AA}" dt="2024-04-21T08:33:00.697" v="1953" actId="20577"/>
          <ac:spMkLst>
            <pc:docMk/>
            <pc:sldMk cId="4080533727" sldId="1197"/>
            <ac:spMk id="16" creationId="{D40C1A62-4389-70F7-0903-4332A9153550}"/>
          </ac:spMkLst>
        </pc:spChg>
        <pc:picChg chg="add mod">
          <ac:chgData name="Nguyen Huy Bang" userId="7e284667-879f-4063-8029-8dbcd85f6fb8" providerId="ADAL" clId="{B31A4023-96AB-49A0-98D6-A812B4EEF5AA}" dt="2024-04-21T08:36:43.393" v="1988" actId="692"/>
          <ac:picMkLst>
            <pc:docMk/>
            <pc:sldMk cId="4080533727" sldId="1197"/>
            <ac:picMk id="4" creationId="{50CBEC23-507C-FB5D-0276-33A9AF49A60F}"/>
          </ac:picMkLst>
        </pc:picChg>
        <pc:picChg chg="del">
          <ac:chgData name="Nguyen Huy Bang" userId="7e284667-879f-4063-8029-8dbcd85f6fb8" providerId="ADAL" clId="{B31A4023-96AB-49A0-98D6-A812B4EEF5AA}" dt="2024-04-21T08:33:30.488" v="1979" actId="478"/>
          <ac:picMkLst>
            <pc:docMk/>
            <pc:sldMk cId="4080533727" sldId="1197"/>
            <ac:picMk id="5" creationId="{D9DB3F51-5E75-965A-BCAC-9F9E9EF84E03}"/>
          </ac:picMkLst>
        </pc:picChg>
        <pc:picChg chg="add">
          <ac:chgData name="Nguyen Huy Bang" userId="7e284667-879f-4063-8029-8dbcd85f6fb8" providerId="ADAL" clId="{B31A4023-96AB-49A0-98D6-A812B4EEF5AA}" dt="2024-04-21T08:45:49.600" v="1989" actId="22"/>
          <ac:picMkLst>
            <pc:docMk/>
            <pc:sldMk cId="4080533727" sldId="1197"/>
            <ac:picMk id="7" creationId="{89E8E9D0-A311-57B3-C0DD-133A5C6D3C58}"/>
          </ac:picMkLst>
        </pc:picChg>
      </pc:sldChg>
      <pc:sldChg chg="modSp add mod modAnim">
        <pc:chgData name="Nguyen Huy Bang" userId="7e284667-879f-4063-8029-8dbcd85f6fb8" providerId="ADAL" clId="{B31A4023-96AB-49A0-98D6-A812B4EEF5AA}" dt="2024-04-21T08:52:00.436" v="1994" actId="1076"/>
        <pc:sldMkLst>
          <pc:docMk/>
          <pc:sldMk cId="4156229913" sldId="1198"/>
        </pc:sldMkLst>
        <pc:picChg chg="mod">
          <ac:chgData name="Nguyen Huy Bang" userId="7e284667-879f-4063-8029-8dbcd85f6fb8" providerId="ADAL" clId="{B31A4023-96AB-49A0-98D6-A812B4EEF5AA}" dt="2024-04-21T08:52:00.436" v="1994" actId="1076"/>
          <ac:picMkLst>
            <pc:docMk/>
            <pc:sldMk cId="4156229913" sldId="1198"/>
            <ac:picMk id="7" creationId="{89E8E9D0-A311-57B3-C0DD-133A5C6D3C58}"/>
          </ac:picMkLst>
        </pc:picChg>
      </pc:sldChg>
      <pc:sldChg chg="modSp add mod">
        <pc:chgData name="Nguyen Huy Bang" userId="7e284667-879f-4063-8029-8dbcd85f6fb8" providerId="ADAL" clId="{B31A4023-96AB-49A0-98D6-A812B4EEF5AA}" dt="2024-04-22T02:18:43.839" v="6348"/>
        <pc:sldMkLst>
          <pc:docMk/>
          <pc:sldMk cId="2303941900" sldId="1199"/>
        </pc:sldMkLst>
        <pc:spChg chg="mod">
          <ac:chgData name="Nguyen Huy Bang" userId="7e284667-879f-4063-8029-8dbcd85f6fb8" providerId="ADAL" clId="{B31A4023-96AB-49A0-98D6-A812B4EEF5AA}" dt="2024-04-22T02:18:43.839" v="6348"/>
          <ac:spMkLst>
            <pc:docMk/>
            <pc:sldMk cId="2303941900" sldId="1199"/>
            <ac:spMk id="16" creationId="{D40C1A62-4389-70F7-0903-4332A9153550}"/>
          </ac:spMkLst>
        </pc:spChg>
      </pc:sldChg>
      <pc:sldChg chg="addSp delSp modSp add mod delAnim">
        <pc:chgData name="Nguyen Huy Bang" userId="7e284667-879f-4063-8029-8dbcd85f6fb8" providerId="ADAL" clId="{B31A4023-96AB-49A0-98D6-A812B4EEF5AA}" dt="2024-04-22T02:20:23.520" v="6391" actId="6549"/>
        <pc:sldMkLst>
          <pc:docMk/>
          <pc:sldMk cId="1608088253" sldId="1200"/>
        </pc:sldMkLst>
        <pc:spChg chg="mod">
          <ac:chgData name="Nguyen Huy Bang" userId="7e284667-879f-4063-8029-8dbcd85f6fb8" providerId="ADAL" clId="{B31A4023-96AB-49A0-98D6-A812B4EEF5AA}" dt="2024-04-22T02:20:23.520" v="6391" actId="6549"/>
          <ac:spMkLst>
            <pc:docMk/>
            <pc:sldMk cId="1608088253" sldId="1200"/>
            <ac:spMk id="16" creationId="{D40C1A62-4389-70F7-0903-4332A9153550}"/>
          </ac:spMkLst>
        </pc:spChg>
        <pc:picChg chg="add mod">
          <ac:chgData name="Nguyen Huy Bang" userId="7e284667-879f-4063-8029-8dbcd85f6fb8" providerId="ADAL" clId="{B31A4023-96AB-49A0-98D6-A812B4EEF5AA}" dt="2024-04-21T09:02:37.094" v="2083" actId="1035"/>
          <ac:picMkLst>
            <pc:docMk/>
            <pc:sldMk cId="1608088253" sldId="1200"/>
            <ac:picMk id="3" creationId="{0EC5FEB7-1445-9437-BAC6-51D2E4C23788}"/>
          </ac:picMkLst>
        </pc:picChg>
        <pc:picChg chg="del">
          <ac:chgData name="Nguyen Huy Bang" userId="7e284667-879f-4063-8029-8dbcd85f6fb8" providerId="ADAL" clId="{B31A4023-96AB-49A0-98D6-A812B4EEF5AA}" dt="2024-04-21T09:01:12.458" v="2044" actId="478"/>
          <ac:picMkLst>
            <pc:docMk/>
            <pc:sldMk cId="1608088253" sldId="1200"/>
            <ac:picMk id="4" creationId="{50CBEC23-507C-FB5D-0276-33A9AF49A60F}"/>
          </ac:picMkLst>
        </pc:picChg>
        <pc:picChg chg="add mod">
          <ac:chgData name="Nguyen Huy Bang" userId="7e284667-879f-4063-8029-8dbcd85f6fb8" providerId="ADAL" clId="{B31A4023-96AB-49A0-98D6-A812B4EEF5AA}" dt="2024-04-21T09:02:37.094" v="2083" actId="1035"/>
          <ac:picMkLst>
            <pc:docMk/>
            <pc:sldMk cId="1608088253" sldId="1200"/>
            <ac:picMk id="5" creationId="{85BD4F8D-5B5F-9DF2-7FA1-1A9C62A3E970}"/>
          </ac:picMkLst>
        </pc:picChg>
        <pc:picChg chg="del">
          <ac:chgData name="Nguyen Huy Bang" userId="7e284667-879f-4063-8029-8dbcd85f6fb8" providerId="ADAL" clId="{B31A4023-96AB-49A0-98D6-A812B4EEF5AA}" dt="2024-04-21T09:01:09.487" v="2043" actId="478"/>
          <ac:picMkLst>
            <pc:docMk/>
            <pc:sldMk cId="1608088253" sldId="1200"/>
            <ac:picMk id="7" creationId="{89E8E9D0-A311-57B3-C0DD-133A5C6D3C58}"/>
          </ac:picMkLst>
        </pc:picChg>
      </pc:sldChg>
      <pc:sldChg chg="addSp delSp modSp add mod">
        <pc:chgData name="Nguyen Huy Bang" userId="7e284667-879f-4063-8029-8dbcd85f6fb8" providerId="ADAL" clId="{B31A4023-96AB-49A0-98D6-A812B4EEF5AA}" dt="2024-04-22T02:20:37.899" v="6392"/>
        <pc:sldMkLst>
          <pc:docMk/>
          <pc:sldMk cId="3968176720" sldId="1201"/>
        </pc:sldMkLst>
        <pc:spChg chg="mod">
          <ac:chgData name="Nguyen Huy Bang" userId="7e284667-879f-4063-8029-8dbcd85f6fb8" providerId="ADAL" clId="{B31A4023-96AB-49A0-98D6-A812B4EEF5AA}" dt="2024-04-22T02:20:37.899" v="6392"/>
          <ac:spMkLst>
            <pc:docMk/>
            <pc:sldMk cId="3968176720" sldId="1201"/>
            <ac:spMk id="16" creationId="{D40C1A62-4389-70F7-0903-4332A9153550}"/>
          </ac:spMkLst>
        </pc:spChg>
        <pc:picChg chg="del">
          <ac:chgData name="Nguyen Huy Bang" userId="7e284667-879f-4063-8029-8dbcd85f6fb8" providerId="ADAL" clId="{B31A4023-96AB-49A0-98D6-A812B4EEF5AA}" dt="2024-04-21T09:03:13.630" v="2085" actId="478"/>
          <ac:picMkLst>
            <pc:docMk/>
            <pc:sldMk cId="3968176720" sldId="1201"/>
            <ac:picMk id="3" creationId="{0EC5FEB7-1445-9437-BAC6-51D2E4C23788}"/>
          </ac:picMkLst>
        </pc:picChg>
        <pc:picChg chg="add mod">
          <ac:chgData name="Nguyen Huy Bang" userId="7e284667-879f-4063-8029-8dbcd85f6fb8" providerId="ADAL" clId="{B31A4023-96AB-49A0-98D6-A812B4EEF5AA}" dt="2024-04-21T09:03:33.198" v="2090" actId="14100"/>
          <ac:picMkLst>
            <pc:docMk/>
            <pc:sldMk cId="3968176720" sldId="1201"/>
            <ac:picMk id="4" creationId="{0EA5BEC2-5CBC-0101-DB46-2BE1A59A8E91}"/>
          </ac:picMkLst>
        </pc:picChg>
        <pc:picChg chg="del">
          <ac:chgData name="Nguyen Huy Bang" userId="7e284667-879f-4063-8029-8dbcd85f6fb8" providerId="ADAL" clId="{B31A4023-96AB-49A0-98D6-A812B4EEF5AA}" dt="2024-04-21T09:03:15.259" v="2086" actId="478"/>
          <ac:picMkLst>
            <pc:docMk/>
            <pc:sldMk cId="3968176720" sldId="1201"/>
            <ac:picMk id="5" creationId="{85BD4F8D-5B5F-9DF2-7FA1-1A9C62A3E970}"/>
          </ac:picMkLst>
        </pc:picChg>
      </pc:sldChg>
      <pc:sldChg chg="addSp delSp modSp add mod">
        <pc:chgData name="Nguyen Huy Bang" userId="7e284667-879f-4063-8029-8dbcd85f6fb8" providerId="ADAL" clId="{B31A4023-96AB-49A0-98D6-A812B4EEF5AA}" dt="2024-04-22T02:21:10.985" v="6439" actId="20577"/>
        <pc:sldMkLst>
          <pc:docMk/>
          <pc:sldMk cId="81979657" sldId="1202"/>
        </pc:sldMkLst>
        <pc:spChg chg="mod">
          <ac:chgData name="Nguyen Huy Bang" userId="7e284667-879f-4063-8029-8dbcd85f6fb8" providerId="ADAL" clId="{B31A4023-96AB-49A0-98D6-A812B4EEF5AA}" dt="2024-04-22T02:21:10.985" v="6439" actId="20577"/>
          <ac:spMkLst>
            <pc:docMk/>
            <pc:sldMk cId="81979657" sldId="1202"/>
            <ac:spMk id="16" creationId="{D40C1A62-4389-70F7-0903-4332A9153550}"/>
          </ac:spMkLst>
        </pc:spChg>
        <pc:picChg chg="add del mod">
          <ac:chgData name="Nguyen Huy Bang" userId="7e284667-879f-4063-8029-8dbcd85f6fb8" providerId="ADAL" clId="{B31A4023-96AB-49A0-98D6-A812B4EEF5AA}" dt="2024-04-21T09:06:20.739" v="2133" actId="478"/>
          <ac:picMkLst>
            <pc:docMk/>
            <pc:sldMk cId="81979657" sldId="1202"/>
            <ac:picMk id="3" creationId="{3A24FFFB-93F0-8429-5931-2C48C43A51D1}"/>
          </ac:picMkLst>
        </pc:picChg>
        <pc:picChg chg="del">
          <ac:chgData name="Nguyen Huy Bang" userId="7e284667-879f-4063-8029-8dbcd85f6fb8" providerId="ADAL" clId="{B31A4023-96AB-49A0-98D6-A812B4EEF5AA}" dt="2024-04-21T09:04:47.553" v="2129" actId="478"/>
          <ac:picMkLst>
            <pc:docMk/>
            <pc:sldMk cId="81979657" sldId="1202"/>
            <ac:picMk id="4" creationId="{0EA5BEC2-5CBC-0101-DB46-2BE1A59A8E91}"/>
          </ac:picMkLst>
        </pc:picChg>
        <pc:picChg chg="add del mod">
          <ac:chgData name="Nguyen Huy Bang" userId="7e284667-879f-4063-8029-8dbcd85f6fb8" providerId="ADAL" clId="{B31A4023-96AB-49A0-98D6-A812B4EEF5AA}" dt="2024-04-21T09:07:01.224" v="2140" actId="478"/>
          <ac:picMkLst>
            <pc:docMk/>
            <pc:sldMk cId="81979657" sldId="1202"/>
            <ac:picMk id="5" creationId="{71FA0BC8-323E-8826-F862-E4E72A462A2F}"/>
          </ac:picMkLst>
        </pc:picChg>
        <pc:picChg chg="add del mod">
          <ac:chgData name="Nguyen Huy Bang" userId="7e284667-879f-4063-8029-8dbcd85f6fb8" providerId="ADAL" clId="{B31A4023-96AB-49A0-98D6-A812B4EEF5AA}" dt="2024-04-21T09:09:07.153" v="2164" actId="478"/>
          <ac:picMkLst>
            <pc:docMk/>
            <pc:sldMk cId="81979657" sldId="1202"/>
            <ac:picMk id="6" creationId="{EE5E81DB-A2AD-2D4E-7EC7-84FD3F7DD2E4}"/>
          </ac:picMkLst>
        </pc:picChg>
        <pc:picChg chg="add del mod">
          <ac:chgData name="Nguyen Huy Bang" userId="7e284667-879f-4063-8029-8dbcd85f6fb8" providerId="ADAL" clId="{B31A4023-96AB-49A0-98D6-A812B4EEF5AA}" dt="2024-04-21T09:09:42.989" v="2173" actId="478"/>
          <ac:picMkLst>
            <pc:docMk/>
            <pc:sldMk cId="81979657" sldId="1202"/>
            <ac:picMk id="7" creationId="{1EB7BDFD-7981-9E02-7FBB-E0E643938373}"/>
          </ac:picMkLst>
        </pc:picChg>
        <pc:picChg chg="add del mod">
          <ac:chgData name="Nguyen Huy Bang" userId="7e284667-879f-4063-8029-8dbcd85f6fb8" providerId="ADAL" clId="{B31A4023-96AB-49A0-98D6-A812B4EEF5AA}" dt="2024-04-21T09:10:07.858" v="2188" actId="1036"/>
          <ac:picMkLst>
            <pc:docMk/>
            <pc:sldMk cId="81979657" sldId="1202"/>
            <ac:picMk id="8" creationId="{E5F9C247-F79D-3E2E-A04D-635DC90FB3A1}"/>
          </ac:picMkLst>
        </pc:picChg>
        <pc:picChg chg="add del mod">
          <ac:chgData name="Nguyen Huy Bang" userId="7e284667-879f-4063-8029-8dbcd85f6fb8" providerId="ADAL" clId="{B31A4023-96AB-49A0-98D6-A812B4EEF5AA}" dt="2024-04-21T09:06:36.667" v="2134" actId="478"/>
          <ac:picMkLst>
            <pc:docMk/>
            <pc:sldMk cId="81979657" sldId="1202"/>
            <ac:picMk id="9" creationId="{C4D0CF16-86ED-C161-99A7-F15E9C90379D}"/>
          </ac:picMkLst>
        </pc:picChg>
        <pc:picChg chg="add del mod">
          <ac:chgData name="Nguyen Huy Bang" userId="7e284667-879f-4063-8029-8dbcd85f6fb8" providerId="ADAL" clId="{B31A4023-96AB-49A0-98D6-A812B4EEF5AA}" dt="2024-04-21T09:09:00.499" v="2163" actId="478"/>
          <ac:picMkLst>
            <pc:docMk/>
            <pc:sldMk cId="81979657" sldId="1202"/>
            <ac:picMk id="10" creationId="{73E2F5AB-96AE-12B5-E24C-7989D5402DB7}"/>
          </ac:picMkLst>
        </pc:picChg>
      </pc:sldChg>
      <pc:sldChg chg="delSp modSp add mod">
        <pc:chgData name="Nguyen Huy Bang" userId="7e284667-879f-4063-8029-8dbcd85f6fb8" providerId="ADAL" clId="{B31A4023-96AB-49A0-98D6-A812B4EEF5AA}" dt="2024-04-22T02:23:43.643" v="6585"/>
        <pc:sldMkLst>
          <pc:docMk/>
          <pc:sldMk cId="2325932806" sldId="1203"/>
        </pc:sldMkLst>
        <pc:spChg chg="mod">
          <ac:chgData name="Nguyen Huy Bang" userId="7e284667-879f-4063-8029-8dbcd85f6fb8" providerId="ADAL" clId="{B31A4023-96AB-49A0-98D6-A812B4EEF5AA}" dt="2024-04-22T02:23:43.643" v="6585"/>
          <ac:spMkLst>
            <pc:docMk/>
            <pc:sldMk cId="2325932806" sldId="1203"/>
            <ac:spMk id="16" creationId="{D40C1A62-4389-70F7-0903-4332A9153550}"/>
          </ac:spMkLst>
        </pc:spChg>
        <pc:picChg chg="mod">
          <ac:chgData name="Nguyen Huy Bang" userId="7e284667-879f-4063-8029-8dbcd85f6fb8" providerId="ADAL" clId="{B31A4023-96AB-49A0-98D6-A812B4EEF5AA}" dt="2024-04-21T09:10:39.295" v="2195" actId="14100"/>
          <ac:picMkLst>
            <pc:docMk/>
            <pc:sldMk cId="2325932806" sldId="1203"/>
            <ac:picMk id="7" creationId="{1EB7BDFD-7981-9E02-7FBB-E0E643938373}"/>
          </ac:picMkLst>
        </pc:picChg>
        <pc:picChg chg="del">
          <ac:chgData name="Nguyen Huy Bang" userId="7e284667-879f-4063-8029-8dbcd85f6fb8" providerId="ADAL" clId="{B31A4023-96AB-49A0-98D6-A812B4EEF5AA}" dt="2024-04-21T09:10:18.882" v="2189" actId="478"/>
          <ac:picMkLst>
            <pc:docMk/>
            <pc:sldMk cId="2325932806" sldId="1203"/>
            <ac:picMk id="8" creationId="{E5F9C247-F79D-3E2E-A04D-635DC90FB3A1}"/>
          </ac:picMkLst>
        </pc:picChg>
      </pc:sldChg>
      <pc:sldChg chg="addSp delSp modSp add mod delAnim modAnim">
        <pc:chgData name="Nguyen Huy Bang" userId="7e284667-879f-4063-8029-8dbcd85f6fb8" providerId="ADAL" clId="{B31A4023-96AB-49A0-98D6-A812B4EEF5AA}" dt="2024-04-22T01:37:08.505" v="5306"/>
        <pc:sldMkLst>
          <pc:docMk/>
          <pc:sldMk cId="371933093" sldId="1204"/>
        </pc:sldMkLst>
        <pc:spChg chg="del">
          <ac:chgData name="Nguyen Huy Bang" userId="7e284667-879f-4063-8029-8dbcd85f6fb8" providerId="ADAL" clId="{B31A4023-96AB-49A0-98D6-A812B4EEF5AA}" dt="2024-04-21T09:21:06.485" v="2217" actId="478"/>
          <ac:spMkLst>
            <pc:docMk/>
            <pc:sldMk cId="371933093" sldId="1204"/>
            <ac:spMk id="2" creationId="{5BDEDF7F-D806-B338-EAA3-AEEBD20F3994}"/>
          </ac:spMkLst>
        </pc:spChg>
        <pc:spChg chg="mod">
          <ac:chgData name="Nguyen Huy Bang" userId="7e284667-879f-4063-8029-8dbcd85f6fb8" providerId="ADAL" clId="{B31A4023-96AB-49A0-98D6-A812B4EEF5AA}" dt="2024-04-21T09:21:08.130" v="2218"/>
          <ac:spMkLst>
            <pc:docMk/>
            <pc:sldMk cId="371933093" sldId="1204"/>
            <ac:spMk id="7" creationId="{1D8F3800-373E-AC6F-9769-A925D2C8390A}"/>
          </ac:spMkLst>
        </pc:spChg>
        <pc:spChg chg="mod">
          <ac:chgData name="Nguyen Huy Bang" userId="7e284667-879f-4063-8029-8dbcd85f6fb8" providerId="ADAL" clId="{B31A4023-96AB-49A0-98D6-A812B4EEF5AA}" dt="2024-04-21T09:22:28.755" v="2301" actId="6549"/>
          <ac:spMkLst>
            <pc:docMk/>
            <pc:sldMk cId="371933093" sldId="1204"/>
            <ac:spMk id="10" creationId="{28252592-B73D-586E-641F-4873C5A874DD}"/>
          </ac:spMkLst>
        </pc:spChg>
        <pc:spChg chg="mod">
          <ac:chgData name="Nguyen Huy Bang" userId="7e284667-879f-4063-8029-8dbcd85f6fb8" providerId="ADAL" clId="{B31A4023-96AB-49A0-98D6-A812B4EEF5AA}" dt="2024-04-22T01:37:08.505" v="5306"/>
          <ac:spMkLst>
            <pc:docMk/>
            <pc:sldMk cId="371933093" sldId="1204"/>
            <ac:spMk id="12" creationId="{9CB62217-0E54-33C0-0084-6174DB097830}"/>
          </ac:spMkLst>
        </pc:spChg>
        <pc:spChg chg="add 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15" creationId="{0D6B7384-E76B-90EF-E8A3-90029731ADA5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20" creationId="{82ED43D0-11EB-D2F6-6E61-F6533FD8AD5E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21" creationId="{AD99D38F-90BB-8D0F-DCF7-4B61C8CEB8E6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22" creationId="{6835A160-0643-72D1-44F8-2741A5212E4D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24" creationId="{855538D3-83E7-9043-AD7B-798EA6289669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25" creationId="{A27DE2B0-D058-9822-6F03-4050F7252F3D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26" creationId="{1016CDC2-3440-0802-1C4A-878C5E3AE349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30" creationId="{BAC6DABB-3647-B751-D2FB-D3CC00E5A9EC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64" creationId="{2286B906-265B-58AE-D208-35FACE97AB8B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65" creationId="{F6C295F9-E664-5843-6A6A-077EF98B98F2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66" creationId="{BA4CFC1E-29F4-1328-8D4E-B3A719A5A655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68" creationId="{2CF255E7-FD36-39E0-41C3-B802C3E64C9D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69" creationId="{050EF4BB-8CAD-1E97-C059-BEBD4373AC61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70" creationId="{5FE0596C-C144-6135-3707-6D70E3163E68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71" creationId="{313EC5C1-8093-6DC6-917E-DDC546A186AD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73" creationId="{39EB145A-E274-487B-02FA-1C42FB3A2FC1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74" creationId="{43546A9D-4DC8-F6C0-BCC3-A7FFF2DAE07F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75" creationId="{E108E92D-D9FD-B88F-4C7C-D3E559CE2870}"/>
          </ac:spMkLst>
        </pc:spChg>
        <pc:spChg chg="mod">
          <ac:chgData name="Nguyen Huy Bang" userId="7e284667-879f-4063-8029-8dbcd85f6fb8" providerId="ADAL" clId="{B31A4023-96AB-49A0-98D6-A812B4EEF5AA}" dt="2024-04-21T09:32:10.217" v="2305"/>
          <ac:spMkLst>
            <pc:docMk/>
            <pc:sldMk cId="371933093" sldId="1204"/>
            <ac:spMk id="76" creationId="{063F6050-7C71-2B47-EDBE-60B68D680098}"/>
          </ac:spMkLst>
        </pc:spChg>
        <pc:spChg chg="del">
          <ac:chgData name="Nguyen Huy Bang" userId="7e284667-879f-4063-8029-8dbcd85f6fb8" providerId="ADAL" clId="{B31A4023-96AB-49A0-98D6-A812B4EEF5AA}" dt="2024-04-21T09:14:23.241" v="2209" actId="478"/>
          <ac:spMkLst>
            <pc:docMk/>
            <pc:sldMk cId="371933093" sldId="1204"/>
            <ac:spMk id="92" creationId="{DCA24036-C6AA-DF42-72CA-6C64B8AEED79}"/>
          </ac:spMkLst>
        </pc:spChg>
        <pc:grpChg chg="add mod">
          <ac:chgData name="Nguyen Huy Bang" userId="7e284667-879f-4063-8029-8dbcd85f6fb8" providerId="ADAL" clId="{B31A4023-96AB-49A0-98D6-A812B4EEF5AA}" dt="2024-04-21T09:21:08.130" v="2218"/>
          <ac:grpSpMkLst>
            <pc:docMk/>
            <pc:sldMk cId="371933093" sldId="1204"/>
            <ac:grpSpMk id="6" creationId="{00E0BF02-672D-0CAB-925B-0EB3DB3ABA69}"/>
          </ac:grpSpMkLst>
        </pc:grpChg>
        <pc:grpChg chg="add mod">
          <ac:chgData name="Nguyen Huy Bang" userId="7e284667-879f-4063-8029-8dbcd85f6fb8" providerId="ADAL" clId="{B31A4023-96AB-49A0-98D6-A812B4EEF5AA}" dt="2024-04-21T09:21:15.602" v="2220"/>
          <ac:grpSpMkLst>
            <pc:docMk/>
            <pc:sldMk cId="371933093" sldId="1204"/>
            <ac:grpSpMk id="11" creationId="{C0CE970A-526A-60C1-FA1B-79C7BBB6AD43}"/>
          </ac:grpSpMkLst>
        </pc:grpChg>
        <pc:grpChg chg="add mod">
          <ac:chgData name="Nguyen Huy Bang" userId="7e284667-879f-4063-8029-8dbcd85f6fb8" providerId="ADAL" clId="{B31A4023-96AB-49A0-98D6-A812B4EEF5AA}" dt="2024-04-21T09:32:10.217" v="2305"/>
          <ac:grpSpMkLst>
            <pc:docMk/>
            <pc:sldMk cId="371933093" sldId="1204"/>
            <ac:grpSpMk id="17" creationId="{903EA4FB-28D2-340A-0170-97B0ECA13FB3}"/>
          </ac:grpSpMkLst>
        </pc:grpChg>
        <pc:grpChg chg="mod">
          <ac:chgData name="Nguyen Huy Bang" userId="7e284667-879f-4063-8029-8dbcd85f6fb8" providerId="ADAL" clId="{B31A4023-96AB-49A0-98D6-A812B4EEF5AA}" dt="2024-04-21T09:32:10.217" v="2305"/>
          <ac:grpSpMkLst>
            <pc:docMk/>
            <pc:sldMk cId="371933093" sldId="1204"/>
            <ac:grpSpMk id="18" creationId="{4EF31FAA-F05F-5F21-CEE7-9072C005A890}"/>
          </ac:grpSpMkLst>
        </pc:grpChg>
        <pc:grpChg chg="add mod">
          <ac:chgData name="Nguyen Huy Bang" userId="7e284667-879f-4063-8029-8dbcd85f6fb8" providerId="ADAL" clId="{B31A4023-96AB-49A0-98D6-A812B4EEF5AA}" dt="2024-04-21T09:32:10.217" v="2305"/>
          <ac:grpSpMkLst>
            <pc:docMk/>
            <pc:sldMk cId="371933093" sldId="1204"/>
            <ac:grpSpMk id="23" creationId="{079EEB9B-AB83-1832-B552-1FB6CED21A02}"/>
          </ac:grpSpMkLst>
        </pc:grpChg>
        <pc:grpChg chg="add mod">
          <ac:chgData name="Nguyen Huy Bang" userId="7e284667-879f-4063-8029-8dbcd85f6fb8" providerId="ADAL" clId="{B31A4023-96AB-49A0-98D6-A812B4EEF5AA}" dt="2024-04-21T09:32:10.217" v="2305"/>
          <ac:grpSpMkLst>
            <pc:docMk/>
            <pc:sldMk cId="371933093" sldId="1204"/>
            <ac:grpSpMk id="28" creationId="{28169810-EC6C-39BD-04EB-2336429BD65D}"/>
          </ac:grpSpMkLst>
        </pc:grpChg>
        <pc:grpChg chg="mod">
          <ac:chgData name="Nguyen Huy Bang" userId="7e284667-879f-4063-8029-8dbcd85f6fb8" providerId="ADAL" clId="{B31A4023-96AB-49A0-98D6-A812B4EEF5AA}" dt="2024-04-21T09:32:10.217" v="2305"/>
          <ac:grpSpMkLst>
            <pc:docMk/>
            <pc:sldMk cId="371933093" sldId="1204"/>
            <ac:grpSpMk id="29" creationId="{16F70919-03E7-F364-E6F0-FB0CFF062BB8}"/>
          </ac:grpSpMkLst>
        </pc:grpChg>
        <pc:grpChg chg="mod">
          <ac:chgData name="Nguyen Huy Bang" userId="7e284667-879f-4063-8029-8dbcd85f6fb8" providerId="ADAL" clId="{B31A4023-96AB-49A0-98D6-A812B4EEF5AA}" dt="2024-04-21T09:32:10.217" v="2305"/>
          <ac:grpSpMkLst>
            <pc:docMk/>
            <pc:sldMk cId="371933093" sldId="1204"/>
            <ac:grpSpMk id="31" creationId="{D5F564EB-E84F-63F0-DEBE-1544F7CBF3B0}"/>
          </ac:grpSpMkLst>
        </pc:grpChg>
        <pc:grpChg chg="add mod">
          <ac:chgData name="Nguyen Huy Bang" userId="7e284667-879f-4063-8029-8dbcd85f6fb8" providerId="ADAL" clId="{B31A4023-96AB-49A0-98D6-A812B4EEF5AA}" dt="2024-04-21T09:32:10.217" v="2305"/>
          <ac:grpSpMkLst>
            <pc:docMk/>
            <pc:sldMk cId="371933093" sldId="1204"/>
            <ac:grpSpMk id="67" creationId="{5187BB99-ECF3-79DF-7514-CEA59121335E}"/>
          </ac:grpSpMkLst>
        </pc:grpChg>
        <pc:grpChg chg="add mod">
          <ac:chgData name="Nguyen Huy Bang" userId="7e284667-879f-4063-8029-8dbcd85f6fb8" providerId="ADAL" clId="{B31A4023-96AB-49A0-98D6-A812B4EEF5AA}" dt="2024-04-21T09:32:10.217" v="2305"/>
          <ac:grpSpMkLst>
            <pc:docMk/>
            <pc:sldMk cId="371933093" sldId="1204"/>
            <ac:grpSpMk id="72" creationId="{97C0115C-0C1B-A66A-EAC1-A4E9618752E6}"/>
          </ac:grpSpMkLst>
        </pc:grpChg>
        <pc:grpChg chg="del">
          <ac:chgData name="Nguyen Huy Bang" userId="7e284667-879f-4063-8029-8dbcd85f6fb8" providerId="ADAL" clId="{B31A4023-96AB-49A0-98D6-A812B4EEF5AA}" dt="2024-04-21T09:14:19.255" v="2207" actId="478"/>
          <ac:grpSpMkLst>
            <pc:docMk/>
            <pc:sldMk cId="371933093" sldId="1204"/>
            <ac:grpSpMk id="100" creationId="{DD7275A0-598B-4F38-9999-02F945F2A913}"/>
          </ac:grpSpMkLst>
        </pc:grpChg>
        <pc:grpChg chg="del">
          <ac:chgData name="Nguyen Huy Bang" userId="7e284667-879f-4063-8029-8dbcd85f6fb8" providerId="ADAL" clId="{B31A4023-96AB-49A0-98D6-A812B4EEF5AA}" dt="2024-04-21T09:14:15.909" v="2205" actId="478"/>
          <ac:grpSpMkLst>
            <pc:docMk/>
            <pc:sldMk cId="371933093" sldId="1204"/>
            <ac:grpSpMk id="111" creationId="{E638877E-F35D-8DAB-539A-213CEE0FFE00}"/>
          </ac:grpSpMkLst>
        </pc:grpChg>
        <pc:grpChg chg="del">
          <ac:chgData name="Nguyen Huy Bang" userId="7e284667-879f-4063-8029-8dbcd85f6fb8" providerId="ADAL" clId="{B31A4023-96AB-49A0-98D6-A812B4EEF5AA}" dt="2024-04-21T09:14:14.369" v="2204" actId="478"/>
          <ac:grpSpMkLst>
            <pc:docMk/>
            <pc:sldMk cId="371933093" sldId="1204"/>
            <ac:grpSpMk id="118" creationId="{78E8CF2D-7794-86AC-05EB-DA12F8311EE8}"/>
          </ac:grpSpMkLst>
        </pc:grpChg>
        <pc:grpChg chg="del">
          <ac:chgData name="Nguyen Huy Bang" userId="7e284667-879f-4063-8029-8dbcd85f6fb8" providerId="ADAL" clId="{B31A4023-96AB-49A0-98D6-A812B4EEF5AA}" dt="2024-04-21T09:14:21.522" v="2208" actId="478"/>
          <ac:grpSpMkLst>
            <pc:docMk/>
            <pc:sldMk cId="371933093" sldId="1204"/>
            <ac:grpSpMk id="124" creationId="{AB7F38FE-8F3E-FFE1-1F93-5DE6B7BC0060}"/>
          </ac:grpSpMkLst>
        </pc:grpChg>
        <pc:grpChg chg="del">
          <ac:chgData name="Nguyen Huy Bang" userId="7e284667-879f-4063-8029-8dbcd85f6fb8" providerId="ADAL" clId="{B31A4023-96AB-49A0-98D6-A812B4EEF5AA}" dt="2024-04-21T09:14:17.589" v="2206" actId="478"/>
          <ac:grpSpMkLst>
            <pc:docMk/>
            <pc:sldMk cId="371933093" sldId="1204"/>
            <ac:grpSpMk id="126" creationId="{77EAD220-7C69-66B4-F057-22ADC94AED64}"/>
          </ac:grpSpMkLst>
        </pc:grpChg>
        <pc:picChg chg="del">
          <ac:chgData name="Nguyen Huy Bang" userId="7e284667-879f-4063-8029-8dbcd85f6fb8" providerId="ADAL" clId="{B31A4023-96AB-49A0-98D6-A812B4EEF5AA}" dt="2024-04-21T09:21:14.408" v="2219" actId="478"/>
          <ac:picMkLst>
            <pc:docMk/>
            <pc:sldMk cId="371933093" sldId="1204"/>
            <ac:picMk id="3" creationId="{1CB8B7AE-7AF9-1B5F-C997-3D9B79F8FEBE}"/>
          </ac:picMkLst>
        </pc:picChg>
        <pc:picChg chg="add del mod">
          <ac:chgData name="Nguyen Huy Bang" userId="7e284667-879f-4063-8029-8dbcd85f6fb8" providerId="ADAL" clId="{B31A4023-96AB-49A0-98D6-A812B4EEF5AA}" dt="2024-04-21T09:31:34.155" v="2304" actId="478"/>
          <ac:picMkLst>
            <pc:docMk/>
            <pc:sldMk cId="371933093" sldId="1204"/>
            <ac:picMk id="5" creationId="{263D43BE-DFF3-0505-F3FA-49444F86C9EF}"/>
          </ac:picMkLst>
        </pc:picChg>
        <pc:picChg chg="mod">
          <ac:chgData name="Nguyen Huy Bang" userId="7e284667-879f-4063-8029-8dbcd85f6fb8" providerId="ADAL" clId="{B31A4023-96AB-49A0-98D6-A812B4EEF5AA}" dt="2024-04-21T09:21:08.130" v="2218"/>
          <ac:picMkLst>
            <pc:docMk/>
            <pc:sldMk cId="371933093" sldId="1204"/>
            <ac:picMk id="8" creationId="{337E207B-477D-3EA9-9AEA-009A8103DCFD}"/>
          </ac:picMkLst>
        </pc:picChg>
        <pc:picChg chg="mod">
          <ac:chgData name="Nguyen Huy Bang" userId="7e284667-879f-4063-8029-8dbcd85f6fb8" providerId="ADAL" clId="{B31A4023-96AB-49A0-98D6-A812B4EEF5AA}" dt="2024-04-21T09:21:15.602" v="2220"/>
          <ac:picMkLst>
            <pc:docMk/>
            <pc:sldMk cId="371933093" sldId="1204"/>
            <ac:picMk id="13" creationId="{96718A20-CEE5-68B2-242C-415F6771E9D3}"/>
          </ac:picMkLst>
        </pc:picChg>
        <pc:picChg chg="add mod">
          <ac:chgData name="Nguyen Huy Bang" userId="7e284667-879f-4063-8029-8dbcd85f6fb8" providerId="ADAL" clId="{B31A4023-96AB-49A0-98D6-A812B4EEF5AA}" dt="2024-04-21T09:32:10.217" v="2305"/>
          <ac:picMkLst>
            <pc:docMk/>
            <pc:sldMk cId="371933093" sldId="1204"/>
            <ac:picMk id="16" creationId="{18AA9981-8F1C-68BA-735D-3C47524C3C89}"/>
          </ac:picMkLst>
        </pc:picChg>
        <pc:picChg chg="del">
          <ac:chgData name="Nguyen Huy Bang" userId="7e284667-879f-4063-8029-8dbcd85f6fb8" providerId="ADAL" clId="{B31A4023-96AB-49A0-98D6-A812B4EEF5AA}" dt="2024-04-21T09:14:10.596" v="2203" actId="478"/>
          <ac:picMkLst>
            <pc:docMk/>
            <pc:sldMk cId="371933093" sldId="1204"/>
            <ac:picMk id="93" creationId="{088E22CE-00BB-ED07-1004-9168DD8C86A9}"/>
          </ac:picMkLst>
        </pc:picChg>
        <pc:inkChg chg="mod">
          <ac:chgData name="Nguyen Huy Bang" userId="7e284667-879f-4063-8029-8dbcd85f6fb8" providerId="ADAL" clId="{B31A4023-96AB-49A0-98D6-A812B4EEF5AA}" dt="2024-04-21T09:32:10.217" v="2305"/>
          <ac:inkMkLst>
            <pc:docMk/>
            <pc:sldMk cId="371933093" sldId="1204"/>
            <ac:inkMk id="19" creationId="{BC81D3C9-BF92-C05D-245A-ED6F36169BA4}"/>
          </ac:inkMkLst>
        </pc:inkChg>
        <pc:inkChg chg="mod">
          <ac:chgData name="Nguyen Huy Bang" userId="7e284667-879f-4063-8029-8dbcd85f6fb8" providerId="ADAL" clId="{B31A4023-96AB-49A0-98D6-A812B4EEF5AA}" dt="2024-04-21T09:32:10.217" v="2305"/>
          <ac:inkMkLst>
            <pc:docMk/>
            <pc:sldMk cId="371933093" sldId="1204"/>
            <ac:inkMk id="27" creationId="{4B98A9EE-C9BC-EA73-AFB0-437991124F49}"/>
          </ac:inkMkLst>
        </pc:inkChg>
        <pc:cxnChg chg="mod">
          <ac:chgData name="Nguyen Huy Bang" userId="7e284667-879f-4063-8029-8dbcd85f6fb8" providerId="ADAL" clId="{B31A4023-96AB-49A0-98D6-A812B4EEF5AA}" dt="2024-04-21T09:21:08.130" v="2218"/>
          <ac:cxnSpMkLst>
            <pc:docMk/>
            <pc:sldMk cId="371933093" sldId="1204"/>
            <ac:cxnSpMk id="9" creationId="{E9C19E0D-4565-35A5-AEC9-8AE20D71BB46}"/>
          </ac:cxnSpMkLst>
        </pc:cxnChg>
        <pc:cxnChg chg="mod">
          <ac:chgData name="Nguyen Huy Bang" userId="7e284667-879f-4063-8029-8dbcd85f6fb8" providerId="ADAL" clId="{B31A4023-96AB-49A0-98D6-A812B4EEF5AA}" dt="2024-04-21T09:21:15.602" v="2220"/>
          <ac:cxnSpMkLst>
            <pc:docMk/>
            <pc:sldMk cId="371933093" sldId="1204"/>
            <ac:cxnSpMk id="14" creationId="{EED1B1AD-121B-B60A-2203-98FA165FFBC7}"/>
          </ac:cxnSpMkLst>
        </pc:cxnChg>
      </pc:sldChg>
      <pc:sldChg chg="modSp add mod">
        <pc:chgData name="Nguyen Huy Bang" userId="7e284667-879f-4063-8029-8dbcd85f6fb8" providerId="ADAL" clId="{B31A4023-96AB-49A0-98D6-A812B4EEF5AA}" dt="2024-04-22T01:37:18.495" v="5307"/>
        <pc:sldMkLst>
          <pc:docMk/>
          <pc:sldMk cId="1668979586" sldId="1205"/>
        </pc:sldMkLst>
        <pc:spChg chg="mod">
          <ac:chgData name="Nguyen Huy Bang" userId="7e284667-879f-4063-8029-8dbcd85f6fb8" providerId="ADAL" clId="{B31A4023-96AB-49A0-98D6-A812B4EEF5AA}" dt="2024-04-22T01:37:18.495" v="5307"/>
          <ac:spMkLst>
            <pc:docMk/>
            <pc:sldMk cId="1668979586" sldId="1205"/>
            <ac:spMk id="12" creationId="{9CB62217-0E54-33C0-0084-6174DB097830}"/>
          </ac:spMkLst>
        </pc:spChg>
      </pc:sldChg>
      <pc:sldChg chg="modSp add mod">
        <pc:chgData name="Nguyen Huy Bang" userId="7e284667-879f-4063-8029-8dbcd85f6fb8" providerId="ADAL" clId="{B31A4023-96AB-49A0-98D6-A812B4EEF5AA}" dt="2024-04-22T03:03:41.540" v="7544"/>
        <pc:sldMkLst>
          <pc:docMk/>
          <pc:sldMk cId="91724474" sldId="1206"/>
        </pc:sldMkLst>
        <pc:spChg chg="mod">
          <ac:chgData name="Nguyen Huy Bang" userId="7e284667-879f-4063-8029-8dbcd85f6fb8" providerId="ADAL" clId="{B31A4023-96AB-49A0-98D6-A812B4EEF5AA}" dt="2024-04-22T03:03:41.540" v="7544"/>
          <ac:spMkLst>
            <pc:docMk/>
            <pc:sldMk cId="91724474" sldId="1206"/>
            <ac:spMk id="2" creationId="{428C3E76-6105-F673-DCE1-E18F8D9CDA11}"/>
          </ac:spMkLst>
        </pc:spChg>
        <pc:spChg chg="mod">
          <ac:chgData name="Nguyen Huy Bang" userId="7e284667-879f-4063-8029-8dbcd85f6fb8" providerId="ADAL" clId="{B31A4023-96AB-49A0-98D6-A812B4EEF5AA}" dt="2024-04-22T02:17:54.278" v="6347" actId="20577"/>
          <ac:spMkLst>
            <pc:docMk/>
            <pc:sldMk cId="91724474" sldId="1206"/>
            <ac:spMk id="16" creationId="{D40C1A62-4389-70F7-0903-4332A9153550}"/>
          </ac:spMkLst>
        </pc:spChg>
      </pc:sldChg>
      <pc:sldChg chg="addSp delSp modSp add del mod ord">
        <pc:chgData name="Nguyen Huy Bang" userId="7e284667-879f-4063-8029-8dbcd85f6fb8" providerId="ADAL" clId="{B31A4023-96AB-49A0-98D6-A812B4EEF5AA}" dt="2024-04-22T02:43:42.968" v="7311" actId="47"/>
        <pc:sldMkLst>
          <pc:docMk/>
          <pc:sldMk cId="4082495418" sldId="1207"/>
        </pc:sldMkLst>
        <pc:spChg chg="mod">
          <ac:chgData name="Nguyen Huy Bang" userId="7e284667-879f-4063-8029-8dbcd85f6fb8" providerId="ADAL" clId="{B31A4023-96AB-49A0-98D6-A812B4EEF5AA}" dt="2024-04-21T10:29:09.032" v="3663" actId="6549"/>
          <ac:spMkLst>
            <pc:docMk/>
            <pc:sldMk cId="4082495418" sldId="1207"/>
            <ac:spMk id="16" creationId="{D40C1A62-4389-70F7-0903-4332A9153550}"/>
          </ac:spMkLst>
        </pc:spChg>
        <pc:picChg chg="add mod">
          <ac:chgData name="Nguyen Huy Bang" userId="7e284667-879f-4063-8029-8dbcd85f6fb8" providerId="ADAL" clId="{B31A4023-96AB-49A0-98D6-A812B4EEF5AA}" dt="2024-04-21T10:32:10.458" v="3673" actId="1076"/>
          <ac:picMkLst>
            <pc:docMk/>
            <pc:sldMk cId="4082495418" sldId="1207"/>
            <ac:picMk id="4" creationId="{0B2BCD24-233F-9069-CE65-6EFBFF1E1719}"/>
          </ac:picMkLst>
        </pc:picChg>
        <pc:picChg chg="add del mod">
          <ac:chgData name="Nguyen Huy Bang" userId="7e284667-879f-4063-8029-8dbcd85f6fb8" providerId="ADAL" clId="{B31A4023-96AB-49A0-98D6-A812B4EEF5AA}" dt="2024-04-21T10:32:00.613" v="3669" actId="478"/>
          <ac:picMkLst>
            <pc:docMk/>
            <pc:sldMk cId="4082495418" sldId="1207"/>
            <ac:picMk id="6" creationId="{280C2A2C-74FF-BD98-3E5C-48EBEE973684}"/>
          </ac:picMkLst>
        </pc:picChg>
        <pc:picChg chg="del">
          <ac:chgData name="Nguyen Huy Bang" userId="7e284667-879f-4063-8029-8dbcd85f6fb8" providerId="ADAL" clId="{B31A4023-96AB-49A0-98D6-A812B4EEF5AA}" dt="2024-04-21T09:45:49.185" v="2444" actId="478"/>
          <ac:picMkLst>
            <pc:docMk/>
            <pc:sldMk cId="4082495418" sldId="1207"/>
            <ac:picMk id="11" creationId="{9D47DD97-5AAB-3A80-D7F6-8E05A24D20B4}"/>
          </ac:picMkLst>
        </pc:picChg>
      </pc:sldChg>
      <pc:sldChg chg="addSp delSp modSp add del mod">
        <pc:chgData name="Nguyen Huy Bang" userId="7e284667-879f-4063-8029-8dbcd85f6fb8" providerId="ADAL" clId="{B31A4023-96AB-49A0-98D6-A812B4EEF5AA}" dt="2024-04-22T02:13:49.573" v="6085" actId="47"/>
        <pc:sldMkLst>
          <pc:docMk/>
          <pc:sldMk cId="1868243093" sldId="1208"/>
        </pc:sldMkLst>
        <pc:picChg chg="add mod">
          <ac:chgData name="Nguyen Huy Bang" userId="7e284667-879f-4063-8029-8dbcd85f6fb8" providerId="ADAL" clId="{B31A4023-96AB-49A0-98D6-A812B4EEF5AA}" dt="2024-04-21T09:48:53.934" v="2457" actId="1076"/>
          <ac:picMkLst>
            <pc:docMk/>
            <pc:sldMk cId="1868243093" sldId="1208"/>
            <ac:picMk id="4" creationId="{7313A74C-3127-BFB0-E8A9-EA5E0DE74E6C}"/>
          </ac:picMkLst>
        </pc:picChg>
        <pc:picChg chg="del">
          <ac:chgData name="Nguyen Huy Bang" userId="7e284667-879f-4063-8029-8dbcd85f6fb8" providerId="ADAL" clId="{B31A4023-96AB-49A0-98D6-A812B4EEF5AA}" dt="2024-04-21T09:46:22.818" v="2452" actId="478"/>
          <ac:picMkLst>
            <pc:docMk/>
            <pc:sldMk cId="1868243093" sldId="1208"/>
            <ac:picMk id="11" creationId="{9D47DD97-5AAB-3A80-D7F6-8E05A24D20B4}"/>
          </ac:picMkLst>
        </pc:picChg>
      </pc:sldChg>
      <pc:sldChg chg="addSp delSp modSp add mod">
        <pc:chgData name="Nguyen Huy Bang" userId="7e284667-879f-4063-8029-8dbcd85f6fb8" providerId="ADAL" clId="{B31A4023-96AB-49A0-98D6-A812B4EEF5AA}" dt="2024-04-22T03:03:28.127" v="7542"/>
        <pc:sldMkLst>
          <pc:docMk/>
          <pc:sldMk cId="2912954913" sldId="1209"/>
        </pc:sldMkLst>
        <pc:spChg chg="mod">
          <ac:chgData name="Nguyen Huy Bang" userId="7e284667-879f-4063-8029-8dbcd85f6fb8" providerId="ADAL" clId="{B31A4023-96AB-49A0-98D6-A812B4EEF5AA}" dt="2024-04-22T03:03:28.127" v="7542"/>
          <ac:spMkLst>
            <pc:docMk/>
            <pc:sldMk cId="2912954913" sldId="1209"/>
            <ac:spMk id="2" creationId="{428C3E76-6105-F673-DCE1-E18F8D9CDA11}"/>
          </ac:spMkLst>
        </pc:spChg>
        <pc:spChg chg="add del mod">
          <ac:chgData name="Nguyen Huy Bang" userId="7e284667-879f-4063-8029-8dbcd85f6fb8" providerId="ADAL" clId="{B31A4023-96AB-49A0-98D6-A812B4EEF5AA}" dt="2024-04-21T10:06:44.377" v="2822" actId="478"/>
          <ac:spMkLst>
            <pc:docMk/>
            <pc:sldMk cId="2912954913" sldId="1209"/>
            <ac:spMk id="3" creationId="{8018B131-1961-C627-6A51-120C5814EBEF}"/>
          </ac:spMkLst>
        </pc:spChg>
        <pc:spChg chg="add mod">
          <ac:chgData name="Nguyen Huy Bang" userId="7e284667-879f-4063-8029-8dbcd85f6fb8" providerId="ADAL" clId="{B31A4023-96AB-49A0-98D6-A812B4EEF5AA}" dt="2024-04-21T10:03:23.575" v="2727" actId="1037"/>
          <ac:spMkLst>
            <pc:docMk/>
            <pc:sldMk cId="2912954913" sldId="1209"/>
            <ac:spMk id="5" creationId="{BF0B1DB1-1143-D945-F05D-88DBE08B625D}"/>
          </ac:spMkLst>
        </pc:spChg>
        <pc:spChg chg="add mod">
          <ac:chgData name="Nguyen Huy Bang" userId="7e284667-879f-4063-8029-8dbcd85f6fb8" providerId="ADAL" clId="{B31A4023-96AB-49A0-98D6-A812B4EEF5AA}" dt="2024-04-22T02:15:54.073" v="6199" actId="20577"/>
          <ac:spMkLst>
            <pc:docMk/>
            <pc:sldMk cId="2912954913" sldId="1209"/>
            <ac:spMk id="6" creationId="{F1FEE154-0A21-0A05-54EC-2A735CF473B8}"/>
          </ac:spMkLst>
        </pc:spChg>
        <pc:spChg chg="mod">
          <ac:chgData name="Nguyen Huy Bang" userId="7e284667-879f-4063-8029-8dbcd85f6fb8" providerId="ADAL" clId="{B31A4023-96AB-49A0-98D6-A812B4EEF5AA}" dt="2024-04-22T02:14:51.180" v="6183" actId="20577"/>
          <ac:spMkLst>
            <pc:docMk/>
            <pc:sldMk cId="2912954913" sldId="1209"/>
            <ac:spMk id="16" creationId="{D40C1A62-4389-70F7-0903-4332A9153550}"/>
          </ac:spMkLst>
        </pc:spChg>
      </pc:sldChg>
      <pc:sldChg chg="addSp delSp modSp add mod">
        <pc:chgData name="Nguyen Huy Bang" userId="7e284667-879f-4063-8029-8dbcd85f6fb8" providerId="ADAL" clId="{B31A4023-96AB-49A0-98D6-A812B4EEF5AA}" dt="2024-04-22T03:03:36.447" v="7543"/>
        <pc:sldMkLst>
          <pc:docMk/>
          <pc:sldMk cId="95430206" sldId="1210"/>
        </pc:sldMkLst>
        <pc:spChg chg="mod">
          <ac:chgData name="Nguyen Huy Bang" userId="7e284667-879f-4063-8029-8dbcd85f6fb8" providerId="ADAL" clId="{B31A4023-96AB-49A0-98D6-A812B4EEF5AA}" dt="2024-04-22T03:03:36.447" v="7543"/>
          <ac:spMkLst>
            <pc:docMk/>
            <pc:sldMk cId="95430206" sldId="1210"/>
            <ac:spMk id="2" creationId="{428C3E76-6105-F673-DCE1-E18F8D9CDA11}"/>
          </ac:spMkLst>
        </pc:spChg>
        <pc:spChg chg="del">
          <ac:chgData name="Nguyen Huy Bang" userId="7e284667-879f-4063-8029-8dbcd85f6fb8" providerId="ADAL" clId="{B31A4023-96AB-49A0-98D6-A812B4EEF5AA}" dt="2024-04-21T10:28:20.299" v="3653" actId="478"/>
          <ac:spMkLst>
            <pc:docMk/>
            <pc:sldMk cId="95430206" sldId="1210"/>
            <ac:spMk id="6" creationId="{F1FEE154-0A21-0A05-54EC-2A735CF473B8}"/>
          </ac:spMkLst>
        </pc:spChg>
        <pc:spChg chg="mod">
          <ac:chgData name="Nguyen Huy Bang" userId="7e284667-879f-4063-8029-8dbcd85f6fb8" providerId="ADAL" clId="{B31A4023-96AB-49A0-98D6-A812B4EEF5AA}" dt="2024-04-22T02:16:09.845" v="6200"/>
          <ac:spMkLst>
            <pc:docMk/>
            <pc:sldMk cId="95430206" sldId="1210"/>
            <ac:spMk id="16" creationId="{D40C1A62-4389-70F7-0903-4332A9153550}"/>
          </ac:spMkLst>
        </pc:spChg>
        <pc:picChg chg="add mod">
          <ac:chgData name="Nguyen Huy Bang" userId="7e284667-879f-4063-8029-8dbcd85f6fb8" providerId="ADAL" clId="{B31A4023-96AB-49A0-98D6-A812B4EEF5AA}" dt="2024-04-21T10:28:46.177" v="3662" actId="14100"/>
          <ac:picMkLst>
            <pc:docMk/>
            <pc:sldMk cId="95430206" sldId="1210"/>
            <ac:picMk id="7" creationId="{A84332AC-A323-D09C-FEDA-C7D4BB04EC50}"/>
          </ac:picMkLst>
        </pc:picChg>
      </pc:sldChg>
      <pc:sldChg chg="delSp modSp add del mod ord">
        <pc:chgData name="Nguyen Huy Bang" userId="7e284667-879f-4063-8029-8dbcd85f6fb8" providerId="ADAL" clId="{B31A4023-96AB-49A0-98D6-A812B4EEF5AA}" dt="2024-04-22T02:44:18.303" v="7318" actId="47"/>
        <pc:sldMkLst>
          <pc:docMk/>
          <pc:sldMk cId="2972043725" sldId="1211"/>
        </pc:sldMkLst>
        <pc:picChg chg="del">
          <ac:chgData name="Nguyen Huy Bang" userId="7e284667-879f-4063-8029-8dbcd85f6fb8" providerId="ADAL" clId="{B31A4023-96AB-49A0-98D6-A812B4EEF5AA}" dt="2024-04-21T10:32:13.929" v="3674" actId="478"/>
          <ac:picMkLst>
            <pc:docMk/>
            <pc:sldMk cId="2972043725" sldId="1211"/>
            <ac:picMk id="4" creationId="{0B2BCD24-233F-9069-CE65-6EFBFF1E1719}"/>
          </ac:picMkLst>
        </pc:picChg>
        <pc:picChg chg="mod">
          <ac:chgData name="Nguyen Huy Bang" userId="7e284667-879f-4063-8029-8dbcd85f6fb8" providerId="ADAL" clId="{B31A4023-96AB-49A0-98D6-A812B4EEF5AA}" dt="2024-04-21T10:32:43.180" v="3694" actId="1037"/>
          <ac:picMkLst>
            <pc:docMk/>
            <pc:sldMk cId="2972043725" sldId="1211"/>
            <ac:picMk id="6" creationId="{280C2A2C-74FF-BD98-3E5C-48EBEE973684}"/>
          </ac:picMkLst>
        </pc:picChg>
      </pc:sldChg>
      <pc:sldChg chg="addSp delSp modSp add mod">
        <pc:chgData name="Nguyen Huy Bang" userId="7e284667-879f-4063-8029-8dbcd85f6fb8" providerId="ADAL" clId="{B31A4023-96AB-49A0-98D6-A812B4EEF5AA}" dt="2024-04-22T01:49:41.233" v="5596" actId="20577"/>
        <pc:sldMkLst>
          <pc:docMk/>
          <pc:sldMk cId="1707793727" sldId="1212"/>
        </pc:sldMkLst>
        <pc:spChg chg="mod">
          <ac:chgData name="Nguyen Huy Bang" userId="7e284667-879f-4063-8029-8dbcd85f6fb8" providerId="ADAL" clId="{B31A4023-96AB-49A0-98D6-A812B4EEF5AA}" dt="2024-04-22T01:49:41.233" v="5596" actId="20577"/>
          <ac:spMkLst>
            <pc:docMk/>
            <pc:sldMk cId="1707793727" sldId="1212"/>
            <ac:spMk id="4" creationId="{61BD0B4E-E076-E83F-3907-42C0BE320875}"/>
          </ac:spMkLst>
        </pc:spChg>
        <pc:spChg chg="mod">
          <ac:chgData name="Nguyen Huy Bang" userId="7e284667-879f-4063-8029-8dbcd85f6fb8" providerId="ADAL" clId="{B31A4023-96AB-49A0-98D6-A812B4EEF5AA}" dt="2024-04-21T10:37:11.227" v="3815"/>
          <ac:spMkLst>
            <pc:docMk/>
            <pc:sldMk cId="1707793727" sldId="1212"/>
            <ac:spMk id="7" creationId="{61B8CAAB-6879-C39F-71B9-AACF14A65636}"/>
          </ac:spMkLst>
        </pc:spChg>
        <pc:spChg chg="mod">
          <ac:chgData name="Nguyen Huy Bang" userId="7e284667-879f-4063-8029-8dbcd85f6fb8" providerId="ADAL" clId="{B31A4023-96AB-49A0-98D6-A812B4EEF5AA}" dt="2024-04-21T10:37:11.227" v="3815"/>
          <ac:spMkLst>
            <pc:docMk/>
            <pc:sldMk cId="1707793727" sldId="1212"/>
            <ac:spMk id="9" creationId="{7EE24D3F-B03A-D469-D114-A4E35A23ADC9}"/>
          </ac:spMkLst>
        </pc:spChg>
        <pc:spChg chg="add mod">
          <ac:chgData name="Nguyen Huy Bang" userId="7e284667-879f-4063-8029-8dbcd85f6fb8" providerId="ADAL" clId="{B31A4023-96AB-49A0-98D6-A812B4EEF5AA}" dt="2024-04-21T10:37:11.227" v="3815"/>
          <ac:spMkLst>
            <pc:docMk/>
            <pc:sldMk cId="1707793727" sldId="1212"/>
            <ac:spMk id="10" creationId="{0250A972-3451-E546-0704-F57EBC1F6069}"/>
          </ac:spMkLst>
        </pc:spChg>
        <pc:spChg chg="mod">
          <ac:chgData name="Nguyen Huy Bang" userId="7e284667-879f-4063-8029-8dbcd85f6fb8" providerId="ADAL" clId="{B31A4023-96AB-49A0-98D6-A812B4EEF5AA}" dt="2024-04-21T10:37:11.227" v="3815"/>
          <ac:spMkLst>
            <pc:docMk/>
            <pc:sldMk cId="1707793727" sldId="1212"/>
            <ac:spMk id="12" creationId="{23C317CC-0C93-CEE0-657F-836EB17AF8B9}"/>
          </ac:spMkLst>
        </pc:spChg>
        <pc:spChg chg="mod">
          <ac:chgData name="Nguyen Huy Bang" userId="7e284667-879f-4063-8029-8dbcd85f6fb8" providerId="ADAL" clId="{B31A4023-96AB-49A0-98D6-A812B4EEF5AA}" dt="2024-04-21T10:37:11.227" v="3815"/>
          <ac:spMkLst>
            <pc:docMk/>
            <pc:sldMk cId="1707793727" sldId="1212"/>
            <ac:spMk id="13" creationId="{F3ECFECB-68A4-84FE-5ED7-11D3D4BF7775}"/>
          </ac:spMkLst>
        </pc:spChg>
        <pc:spChg chg="mod">
          <ac:chgData name="Nguyen Huy Bang" userId="7e284667-879f-4063-8029-8dbcd85f6fb8" providerId="ADAL" clId="{B31A4023-96AB-49A0-98D6-A812B4EEF5AA}" dt="2024-04-21T10:37:11.227" v="3815"/>
          <ac:spMkLst>
            <pc:docMk/>
            <pc:sldMk cId="1707793727" sldId="1212"/>
            <ac:spMk id="15" creationId="{C761A5DC-3CF7-419E-DCE8-94DFB817F6BF}"/>
          </ac:spMkLst>
        </pc:spChg>
        <pc:spChg chg="mod">
          <ac:chgData name="Nguyen Huy Bang" userId="7e284667-879f-4063-8029-8dbcd85f6fb8" providerId="ADAL" clId="{B31A4023-96AB-49A0-98D6-A812B4EEF5AA}" dt="2024-04-21T10:37:11.227" v="3815"/>
          <ac:spMkLst>
            <pc:docMk/>
            <pc:sldMk cId="1707793727" sldId="1212"/>
            <ac:spMk id="16" creationId="{6E2776BD-B2CC-29A0-67F9-5112C9899D36}"/>
          </ac:spMkLst>
        </pc:spChg>
        <pc:spChg chg="add mod">
          <ac:chgData name="Nguyen Huy Bang" userId="7e284667-879f-4063-8029-8dbcd85f6fb8" providerId="ADAL" clId="{B31A4023-96AB-49A0-98D6-A812B4EEF5AA}" dt="2024-04-21T10:37:11.227" v="3815"/>
          <ac:spMkLst>
            <pc:docMk/>
            <pc:sldMk cId="1707793727" sldId="1212"/>
            <ac:spMk id="17" creationId="{98E765CA-8849-8136-B013-828F48C78B1E}"/>
          </ac:spMkLst>
        </pc:spChg>
        <pc:spChg chg="add mod">
          <ac:chgData name="Nguyen Huy Bang" userId="7e284667-879f-4063-8029-8dbcd85f6fb8" providerId="ADAL" clId="{B31A4023-96AB-49A0-98D6-A812B4EEF5AA}" dt="2024-04-21T10:37:43.733" v="3887" actId="1035"/>
          <ac:spMkLst>
            <pc:docMk/>
            <pc:sldMk cId="1707793727" sldId="1212"/>
            <ac:spMk id="18" creationId="{057F6E3A-F272-A630-67C2-301AB2F8FCA4}"/>
          </ac:spMkLst>
        </pc:spChg>
        <pc:spChg chg="del">
          <ac:chgData name="Nguyen Huy Bang" userId="7e284667-879f-4063-8029-8dbcd85f6fb8" providerId="ADAL" clId="{B31A4023-96AB-49A0-98D6-A812B4EEF5AA}" dt="2024-04-21T10:36:34.675" v="3790" actId="478"/>
          <ac:spMkLst>
            <pc:docMk/>
            <pc:sldMk cId="1707793727" sldId="1212"/>
            <ac:spMk id="26" creationId="{C62CF351-6C86-10D2-AD3C-44DC038A0974}"/>
          </ac:spMkLst>
        </pc:spChg>
        <pc:grpChg chg="add mod">
          <ac:chgData name="Nguyen Huy Bang" userId="7e284667-879f-4063-8029-8dbcd85f6fb8" providerId="ADAL" clId="{B31A4023-96AB-49A0-98D6-A812B4EEF5AA}" dt="2024-04-21T10:37:47.107" v="3889" actId="1035"/>
          <ac:grpSpMkLst>
            <pc:docMk/>
            <pc:sldMk cId="1707793727" sldId="1212"/>
            <ac:grpSpMk id="3" creationId="{63C2CEAE-39CA-FA9C-1853-77FAF3E0B344}"/>
          </ac:grpSpMkLst>
        </pc:grpChg>
        <pc:grpChg chg="add mod">
          <ac:chgData name="Nguyen Huy Bang" userId="7e284667-879f-4063-8029-8dbcd85f6fb8" providerId="ADAL" clId="{B31A4023-96AB-49A0-98D6-A812B4EEF5AA}" dt="2024-04-21T10:37:11.227" v="3815"/>
          <ac:grpSpMkLst>
            <pc:docMk/>
            <pc:sldMk cId="1707793727" sldId="1212"/>
            <ac:grpSpMk id="11" creationId="{00C1060D-D7AA-F6F5-C3F2-FD0D946AFD20}"/>
          </ac:grpSpMkLst>
        </pc:grpChg>
        <pc:grpChg chg="add mod">
          <ac:chgData name="Nguyen Huy Bang" userId="7e284667-879f-4063-8029-8dbcd85f6fb8" providerId="ADAL" clId="{B31A4023-96AB-49A0-98D6-A812B4EEF5AA}" dt="2024-04-21T10:37:38.247" v="3885" actId="1038"/>
          <ac:grpSpMkLst>
            <pc:docMk/>
            <pc:sldMk cId="1707793727" sldId="1212"/>
            <ac:grpSpMk id="14" creationId="{F6B3D9F5-046F-C8CF-CFEC-9C9C57849477}"/>
          </ac:grpSpMkLst>
        </pc:grpChg>
        <pc:picChg chg="add mod">
          <ac:chgData name="Nguyen Huy Bang" userId="7e284667-879f-4063-8029-8dbcd85f6fb8" providerId="ADAL" clId="{B31A4023-96AB-49A0-98D6-A812B4EEF5AA}" dt="2024-04-21T10:37:11.227" v="3815"/>
          <ac:picMkLst>
            <pc:docMk/>
            <pc:sldMk cId="1707793727" sldId="1212"/>
            <ac:picMk id="19" creationId="{C0EEA996-B342-0CF7-87A5-DCE6DAEE0577}"/>
          </ac:picMkLst>
        </pc:picChg>
        <pc:picChg chg="del">
          <ac:chgData name="Nguyen Huy Bang" userId="7e284667-879f-4063-8029-8dbcd85f6fb8" providerId="ADAL" clId="{B31A4023-96AB-49A0-98D6-A812B4EEF5AA}" dt="2024-04-21T10:36:32.155" v="3789" actId="478"/>
          <ac:picMkLst>
            <pc:docMk/>
            <pc:sldMk cId="1707793727" sldId="1212"/>
            <ac:picMk id="25" creationId="{6D1E258B-4B55-3B32-2DB9-E6C98024E5BD}"/>
          </ac:picMkLst>
        </pc:picChg>
      </pc:sldChg>
      <pc:sldChg chg="addSp delSp modSp add mod">
        <pc:chgData name="Nguyen Huy Bang" userId="7e284667-879f-4063-8029-8dbcd85f6fb8" providerId="ADAL" clId="{B31A4023-96AB-49A0-98D6-A812B4EEF5AA}" dt="2024-04-22T01:50:35.794" v="5597"/>
        <pc:sldMkLst>
          <pc:docMk/>
          <pc:sldMk cId="1923486618" sldId="1213"/>
        </pc:sldMkLst>
        <pc:spChg chg="mod">
          <ac:chgData name="Nguyen Huy Bang" userId="7e284667-879f-4063-8029-8dbcd85f6fb8" providerId="ADAL" clId="{B31A4023-96AB-49A0-98D6-A812B4EEF5AA}" dt="2024-04-22T01:50:35.794" v="5597"/>
          <ac:spMkLst>
            <pc:docMk/>
            <pc:sldMk cId="1923486618" sldId="1213"/>
            <ac:spMk id="4" creationId="{61BD0B4E-E076-E83F-3907-42C0BE320875}"/>
          </ac:spMkLst>
        </pc:spChg>
        <pc:spChg chg="del">
          <ac:chgData name="Nguyen Huy Bang" userId="7e284667-879f-4063-8029-8dbcd85f6fb8" providerId="ADAL" clId="{B31A4023-96AB-49A0-98D6-A812B4EEF5AA}" dt="2024-04-21T10:38:01.846" v="3894" actId="478"/>
          <ac:spMkLst>
            <pc:docMk/>
            <pc:sldMk cId="1923486618" sldId="1213"/>
            <ac:spMk id="10" creationId="{0250A972-3451-E546-0704-F57EBC1F6069}"/>
          </ac:spMkLst>
        </pc:spChg>
        <pc:spChg chg="del">
          <ac:chgData name="Nguyen Huy Bang" userId="7e284667-879f-4063-8029-8dbcd85f6fb8" providerId="ADAL" clId="{B31A4023-96AB-49A0-98D6-A812B4EEF5AA}" dt="2024-04-21T10:38:05.454" v="3896" actId="478"/>
          <ac:spMkLst>
            <pc:docMk/>
            <pc:sldMk cId="1923486618" sldId="1213"/>
            <ac:spMk id="17" creationId="{98E765CA-8849-8136-B013-828F48C78B1E}"/>
          </ac:spMkLst>
        </pc:spChg>
        <pc:spChg chg="del">
          <ac:chgData name="Nguyen Huy Bang" userId="7e284667-879f-4063-8029-8dbcd85f6fb8" providerId="ADAL" clId="{B31A4023-96AB-49A0-98D6-A812B4EEF5AA}" dt="2024-04-21T10:38:07.287" v="3898" actId="478"/>
          <ac:spMkLst>
            <pc:docMk/>
            <pc:sldMk cId="1923486618" sldId="1213"/>
            <ac:spMk id="18" creationId="{057F6E3A-F272-A630-67C2-301AB2F8FCA4}"/>
          </ac:spMkLst>
        </pc:spChg>
        <pc:grpChg chg="del">
          <ac:chgData name="Nguyen Huy Bang" userId="7e284667-879f-4063-8029-8dbcd85f6fb8" providerId="ADAL" clId="{B31A4023-96AB-49A0-98D6-A812B4EEF5AA}" dt="2024-04-21T10:38:06.350" v="3897" actId="478"/>
          <ac:grpSpMkLst>
            <pc:docMk/>
            <pc:sldMk cId="1923486618" sldId="1213"/>
            <ac:grpSpMk id="3" creationId="{63C2CEAE-39CA-FA9C-1853-77FAF3E0B344}"/>
          </ac:grpSpMkLst>
        </pc:grpChg>
        <pc:grpChg chg="del">
          <ac:chgData name="Nguyen Huy Bang" userId="7e284667-879f-4063-8029-8dbcd85f6fb8" providerId="ADAL" clId="{B31A4023-96AB-49A0-98D6-A812B4EEF5AA}" dt="2024-04-21T10:38:03.991" v="3895" actId="478"/>
          <ac:grpSpMkLst>
            <pc:docMk/>
            <pc:sldMk cId="1923486618" sldId="1213"/>
            <ac:grpSpMk id="11" creationId="{00C1060D-D7AA-F6F5-C3F2-FD0D946AFD20}"/>
          </ac:grpSpMkLst>
        </pc:grpChg>
        <pc:grpChg chg="del">
          <ac:chgData name="Nguyen Huy Bang" userId="7e284667-879f-4063-8029-8dbcd85f6fb8" providerId="ADAL" clId="{B31A4023-96AB-49A0-98D6-A812B4EEF5AA}" dt="2024-04-21T10:37:59.889" v="3893" actId="478"/>
          <ac:grpSpMkLst>
            <pc:docMk/>
            <pc:sldMk cId="1923486618" sldId="1213"/>
            <ac:grpSpMk id="14" creationId="{F6B3D9F5-046F-C8CF-CFEC-9C9C57849477}"/>
          </ac:grpSpMkLst>
        </pc:grpChg>
        <pc:picChg chg="mod">
          <ac:chgData name="Nguyen Huy Bang" userId="7e284667-879f-4063-8029-8dbcd85f6fb8" providerId="ADAL" clId="{B31A4023-96AB-49A0-98D6-A812B4EEF5AA}" dt="2024-04-21T10:44:21.024" v="3992" actId="14100"/>
          <ac:picMkLst>
            <pc:docMk/>
            <pc:sldMk cId="1923486618" sldId="1213"/>
            <ac:picMk id="5" creationId="{A4A4E6E4-F391-0FC9-BD29-0748A79BD8DC}"/>
          </ac:picMkLst>
        </pc:picChg>
        <pc:picChg chg="del">
          <ac:chgData name="Nguyen Huy Bang" userId="7e284667-879f-4063-8029-8dbcd85f6fb8" providerId="ADAL" clId="{B31A4023-96AB-49A0-98D6-A812B4EEF5AA}" dt="2024-04-21T10:37:58.718" v="3892" actId="478"/>
          <ac:picMkLst>
            <pc:docMk/>
            <pc:sldMk cId="1923486618" sldId="1213"/>
            <ac:picMk id="19" creationId="{C0EEA996-B342-0CF7-87A5-DCE6DAEE0577}"/>
          </ac:picMkLst>
        </pc:picChg>
        <pc:picChg chg="add del">
          <ac:chgData name="Nguyen Huy Bang" userId="7e284667-879f-4063-8029-8dbcd85f6fb8" providerId="ADAL" clId="{B31A4023-96AB-49A0-98D6-A812B4EEF5AA}" dt="2024-04-21T10:38:55.445" v="3900" actId="478"/>
          <ac:picMkLst>
            <pc:docMk/>
            <pc:sldMk cId="1923486618" sldId="1213"/>
            <ac:picMk id="21" creationId="{9DF15A41-FCE9-59AC-8664-D0E143BE5B12}"/>
          </ac:picMkLst>
        </pc:picChg>
        <pc:picChg chg="add del mod">
          <ac:chgData name="Nguyen Huy Bang" userId="7e284667-879f-4063-8029-8dbcd85f6fb8" providerId="ADAL" clId="{B31A4023-96AB-49A0-98D6-A812B4EEF5AA}" dt="2024-04-21T10:41:53.642" v="3943" actId="478"/>
          <ac:picMkLst>
            <pc:docMk/>
            <pc:sldMk cId="1923486618" sldId="1213"/>
            <ac:picMk id="23" creationId="{D2A2C7D9-E3CA-F5E7-8217-8B13399EF87A}"/>
          </ac:picMkLst>
        </pc:picChg>
        <pc:picChg chg="add mod">
          <ac:chgData name="Nguyen Huy Bang" userId="7e284667-879f-4063-8029-8dbcd85f6fb8" providerId="ADAL" clId="{B31A4023-96AB-49A0-98D6-A812B4EEF5AA}" dt="2024-04-21T10:44:10.711" v="3991" actId="1037"/>
          <ac:picMkLst>
            <pc:docMk/>
            <pc:sldMk cId="1923486618" sldId="1213"/>
            <ac:picMk id="25" creationId="{D6E66D7D-B5CA-8577-A5DE-464A246A6E18}"/>
          </ac:picMkLst>
        </pc:picChg>
        <pc:picChg chg="add mod">
          <ac:chgData name="Nguyen Huy Bang" userId="7e284667-879f-4063-8029-8dbcd85f6fb8" providerId="ADAL" clId="{B31A4023-96AB-49A0-98D6-A812B4EEF5AA}" dt="2024-04-21T10:44:03.650" v="3985" actId="1038"/>
          <ac:picMkLst>
            <pc:docMk/>
            <pc:sldMk cId="1923486618" sldId="1213"/>
            <ac:picMk id="27" creationId="{A1D97D32-F339-ACF5-6B5E-33405EF85BD8}"/>
          </ac:picMkLst>
        </pc:picChg>
      </pc:sldChg>
      <pc:sldChg chg="addSp delSp modSp add mod modAnim">
        <pc:chgData name="Nguyen Huy Bang" userId="7e284667-879f-4063-8029-8dbcd85f6fb8" providerId="ADAL" clId="{B31A4023-96AB-49A0-98D6-A812B4EEF5AA}" dt="2024-04-22T01:42:19.788" v="5523" actId="20577"/>
        <pc:sldMkLst>
          <pc:docMk/>
          <pc:sldMk cId="3377395387" sldId="1214"/>
        </pc:sldMkLst>
        <pc:spChg chg="mod">
          <ac:chgData name="Nguyen Huy Bang" userId="7e284667-879f-4063-8029-8dbcd85f6fb8" providerId="ADAL" clId="{B31A4023-96AB-49A0-98D6-A812B4EEF5AA}" dt="2024-04-21T23:28:00.281" v="4080"/>
          <ac:spMkLst>
            <pc:docMk/>
            <pc:sldMk cId="3377395387" sldId="1214"/>
            <ac:spMk id="3" creationId="{BCCC2367-74DD-96F0-C229-1536F07C2088}"/>
          </ac:spMkLst>
        </pc:spChg>
        <pc:spChg chg="mod">
          <ac:chgData name="Nguyen Huy Bang" userId="7e284667-879f-4063-8029-8dbcd85f6fb8" providerId="ADAL" clId="{B31A4023-96AB-49A0-98D6-A812B4EEF5AA}" dt="2024-04-21T23:28:00.281" v="4080"/>
          <ac:spMkLst>
            <pc:docMk/>
            <pc:sldMk cId="3377395387" sldId="1214"/>
            <ac:spMk id="8" creationId="{8F5546F5-8970-E61B-F0D4-0A1084866059}"/>
          </ac:spMkLst>
        </pc:spChg>
        <pc:spChg chg="mod">
          <ac:chgData name="Nguyen Huy Bang" userId="7e284667-879f-4063-8029-8dbcd85f6fb8" providerId="ADAL" clId="{B31A4023-96AB-49A0-98D6-A812B4EEF5AA}" dt="2024-04-21T23:28:00.281" v="4080"/>
          <ac:spMkLst>
            <pc:docMk/>
            <pc:sldMk cId="3377395387" sldId="1214"/>
            <ac:spMk id="9" creationId="{DBCF588C-C6EB-1D9D-E67F-6B27CFC5DCFF}"/>
          </ac:spMkLst>
        </pc:spChg>
        <pc:spChg chg="mod">
          <ac:chgData name="Nguyen Huy Bang" userId="7e284667-879f-4063-8029-8dbcd85f6fb8" providerId="ADAL" clId="{B31A4023-96AB-49A0-98D6-A812B4EEF5AA}" dt="2024-04-22T01:42:19.788" v="5523" actId="20577"/>
          <ac:spMkLst>
            <pc:docMk/>
            <pc:sldMk cId="3377395387" sldId="1214"/>
            <ac:spMk id="12" creationId="{9CB62217-0E54-33C0-0084-6174DB097830}"/>
          </ac:spMkLst>
        </pc:spChg>
        <pc:spChg chg="mod">
          <ac:chgData name="Nguyen Huy Bang" userId="7e284667-879f-4063-8029-8dbcd85f6fb8" providerId="ADAL" clId="{B31A4023-96AB-49A0-98D6-A812B4EEF5AA}" dt="2024-04-21T23:28:00.281" v="4080"/>
          <ac:spMkLst>
            <pc:docMk/>
            <pc:sldMk cId="3377395387" sldId="1214"/>
            <ac:spMk id="15" creationId="{E180030D-1CA1-5E78-B9A2-049B642742B4}"/>
          </ac:spMkLst>
        </pc:spChg>
        <pc:spChg chg="mod">
          <ac:chgData name="Nguyen Huy Bang" userId="7e284667-879f-4063-8029-8dbcd85f6fb8" providerId="ADAL" clId="{B31A4023-96AB-49A0-98D6-A812B4EEF5AA}" dt="2024-04-21T23:28:34.425" v="4085" actId="113"/>
          <ac:spMkLst>
            <pc:docMk/>
            <pc:sldMk cId="3377395387" sldId="1214"/>
            <ac:spMk id="16" creationId="{10BC5E01-B5FA-118A-1825-64E1AFA078EC}"/>
          </ac:spMkLst>
        </pc:spChg>
        <pc:spChg chg="mod">
          <ac:chgData name="Nguyen Huy Bang" userId="7e284667-879f-4063-8029-8dbcd85f6fb8" providerId="ADAL" clId="{B31A4023-96AB-49A0-98D6-A812B4EEF5AA}" dt="2024-04-21T23:28:00.281" v="4080"/>
          <ac:spMkLst>
            <pc:docMk/>
            <pc:sldMk cId="3377395387" sldId="1214"/>
            <ac:spMk id="17" creationId="{773E07CF-FF31-BC07-76C7-A46A65059855}"/>
          </ac:spMkLst>
        </pc:spChg>
        <pc:spChg chg="mod">
          <ac:chgData name="Nguyen Huy Bang" userId="7e284667-879f-4063-8029-8dbcd85f6fb8" providerId="ADAL" clId="{B31A4023-96AB-49A0-98D6-A812B4EEF5AA}" dt="2024-04-22T01:39:44.712" v="5417" actId="1035"/>
          <ac:spMkLst>
            <pc:docMk/>
            <pc:sldMk cId="3377395387" sldId="1214"/>
            <ac:spMk id="18" creationId="{17CBCB64-E456-84E9-A04B-D2A78EA7DD0D}"/>
          </ac:spMkLst>
        </pc:spChg>
        <pc:spChg chg="mod">
          <ac:chgData name="Nguyen Huy Bang" userId="7e284667-879f-4063-8029-8dbcd85f6fb8" providerId="ADAL" clId="{B31A4023-96AB-49A0-98D6-A812B4EEF5AA}" dt="2024-04-21T23:28:14.515" v="4082" actId="113"/>
          <ac:spMkLst>
            <pc:docMk/>
            <pc:sldMk cId="3377395387" sldId="1214"/>
            <ac:spMk id="19" creationId="{0DFD1213-C440-6989-20EC-086F7ACEA068}"/>
          </ac:spMkLst>
        </pc:spChg>
        <pc:spChg chg="mod">
          <ac:chgData name="Nguyen Huy Bang" userId="7e284667-879f-4063-8029-8dbcd85f6fb8" providerId="ADAL" clId="{B31A4023-96AB-49A0-98D6-A812B4EEF5AA}" dt="2024-04-21T23:28:24.199" v="4083" actId="113"/>
          <ac:spMkLst>
            <pc:docMk/>
            <pc:sldMk cId="3377395387" sldId="1214"/>
            <ac:spMk id="20" creationId="{F80DD283-3F2A-1835-A067-CFFAAF77FE93}"/>
          </ac:spMkLst>
        </pc:spChg>
        <pc:spChg chg="add mod">
          <ac:chgData name="Nguyen Huy Bang" userId="7e284667-879f-4063-8029-8dbcd85f6fb8" providerId="ADAL" clId="{B31A4023-96AB-49A0-98D6-A812B4EEF5AA}" dt="2024-04-22T01:40:11.494" v="5462" actId="1037"/>
          <ac:spMkLst>
            <pc:docMk/>
            <pc:sldMk cId="3377395387" sldId="1214"/>
            <ac:spMk id="24" creationId="{B0962633-F08B-94B3-D39E-85BD9AB17674}"/>
          </ac:spMkLst>
        </pc:spChg>
        <pc:spChg chg="add mod">
          <ac:chgData name="Nguyen Huy Bang" userId="7e284667-879f-4063-8029-8dbcd85f6fb8" providerId="ADAL" clId="{B31A4023-96AB-49A0-98D6-A812B4EEF5AA}" dt="2024-04-22T01:41:09.210" v="5489" actId="20577"/>
          <ac:spMkLst>
            <pc:docMk/>
            <pc:sldMk cId="3377395387" sldId="1214"/>
            <ac:spMk id="26" creationId="{D4754574-8D81-4584-7B72-06C1A1E4A4A5}"/>
          </ac:spMkLst>
        </pc:spChg>
        <pc:grpChg chg="add mod">
          <ac:chgData name="Nguyen Huy Bang" userId="7e284667-879f-4063-8029-8dbcd85f6fb8" providerId="ADAL" clId="{B31A4023-96AB-49A0-98D6-A812B4EEF5AA}" dt="2024-04-22T01:40:31.971" v="5482" actId="14100"/>
          <ac:grpSpMkLst>
            <pc:docMk/>
            <pc:sldMk cId="3377395387" sldId="1214"/>
            <ac:grpSpMk id="2" creationId="{3F80C347-05C4-25C7-92EB-B9BC5B7B5932}"/>
          </ac:grpSpMkLst>
        </pc:grpChg>
        <pc:grpChg chg="mod">
          <ac:chgData name="Nguyen Huy Bang" userId="7e284667-879f-4063-8029-8dbcd85f6fb8" providerId="ADAL" clId="{B31A4023-96AB-49A0-98D6-A812B4EEF5AA}" dt="2024-04-21T23:28:00.281" v="4080"/>
          <ac:grpSpMkLst>
            <pc:docMk/>
            <pc:sldMk cId="3377395387" sldId="1214"/>
            <ac:grpSpMk id="4" creationId="{E67258D4-4BC8-021D-568E-E0BAAC97E7BB}"/>
          </ac:grpSpMkLst>
        </pc:grpChg>
        <pc:grpChg chg="mod">
          <ac:chgData name="Nguyen Huy Bang" userId="7e284667-879f-4063-8029-8dbcd85f6fb8" providerId="ADAL" clId="{B31A4023-96AB-49A0-98D6-A812B4EEF5AA}" dt="2024-04-21T23:28:00.281" v="4080"/>
          <ac:grpSpMkLst>
            <pc:docMk/>
            <pc:sldMk cId="3377395387" sldId="1214"/>
            <ac:grpSpMk id="6" creationId="{B57FCDD9-FC06-73FD-1688-C03270F6C5D9}"/>
          </ac:grpSpMkLst>
        </pc:grpChg>
        <pc:grpChg chg="mod">
          <ac:chgData name="Nguyen Huy Bang" userId="7e284667-879f-4063-8029-8dbcd85f6fb8" providerId="ADAL" clId="{B31A4023-96AB-49A0-98D6-A812B4EEF5AA}" dt="2024-04-21T23:28:00.281" v="4080"/>
          <ac:grpSpMkLst>
            <pc:docMk/>
            <pc:sldMk cId="3377395387" sldId="1214"/>
            <ac:grpSpMk id="7" creationId="{5B40E0E2-CE0D-1622-B3BE-73224A6EE62C}"/>
          </ac:grpSpMkLst>
        </pc:grpChg>
        <pc:picChg chg="del">
          <ac:chgData name="Nguyen Huy Bang" userId="7e284667-879f-4063-8029-8dbcd85f6fb8" providerId="ADAL" clId="{B31A4023-96AB-49A0-98D6-A812B4EEF5AA}" dt="2024-04-21T23:26:16.919" v="3997" actId="478"/>
          <ac:picMkLst>
            <pc:docMk/>
            <pc:sldMk cId="3377395387" sldId="1214"/>
            <ac:picMk id="5" creationId="{263D43BE-DFF3-0505-F3FA-49444F86C9EF}"/>
          </ac:picMkLst>
        </pc:picChg>
        <pc:picChg chg="add mod">
          <ac:chgData name="Nguyen Huy Bang" userId="7e284667-879f-4063-8029-8dbcd85f6fb8" providerId="ADAL" clId="{B31A4023-96AB-49A0-98D6-A812B4EEF5AA}" dt="2024-04-22T01:40:11.494" v="5462" actId="1037"/>
          <ac:picMkLst>
            <pc:docMk/>
            <pc:sldMk cId="3377395387" sldId="1214"/>
            <ac:picMk id="21" creationId="{F0EDE243-3905-EBA6-6ECC-4B6C1D356401}"/>
          </ac:picMkLst>
        </pc:picChg>
        <pc:picChg chg="add mod">
          <ac:chgData name="Nguyen Huy Bang" userId="7e284667-879f-4063-8029-8dbcd85f6fb8" providerId="ADAL" clId="{B31A4023-96AB-49A0-98D6-A812B4EEF5AA}" dt="2024-04-22T01:40:27.516" v="5481" actId="1038"/>
          <ac:picMkLst>
            <pc:docMk/>
            <pc:sldMk cId="3377395387" sldId="1214"/>
            <ac:picMk id="22" creationId="{895AB060-AA92-7D7A-7D69-659B75FD5E70}"/>
          </ac:picMkLst>
        </pc:picChg>
        <pc:picChg chg="add mod">
          <ac:chgData name="Nguyen Huy Bang" userId="7e284667-879f-4063-8029-8dbcd85f6fb8" providerId="ADAL" clId="{B31A4023-96AB-49A0-98D6-A812B4EEF5AA}" dt="2024-04-22T01:40:24.172" v="5480" actId="1036"/>
          <ac:picMkLst>
            <pc:docMk/>
            <pc:sldMk cId="3377395387" sldId="1214"/>
            <ac:picMk id="23" creationId="{3FE1A836-6683-719C-31AE-19BF4A3D15EB}"/>
          </ac:picMkLst>
        </pc:picChg>
      </pc:sldChg>
      <pc:sldChg chg="add del">
        <pc:chgData name="Nguyen Huy Bang" userId="7e284667-879f-4063-8029-8dbcd85f6fb8" providerId="ADAL" clId="{B31A4023-96AB-49A0-98D6-A812B4EEF5AA}" dt="2024-04-22T01:35:53.767" v="5254" actId="47"/>
        <pc:sldMkLst>
          <pc:docMk/>
          <pc:sldMk cId="3622623960" sldId="1215"/>
        </pc:sldMkLst>
      </pc:sldChg>
      <pc:sldChg chg="addSp delSp modSp add mod delAnim modAnim">
        <pc:chgData name="Nguyen Huy Bang" userId="7e284667-879f-4063-8029-8dbcd85f6fb8" providerId="ADAL" clId="{B31A4023-96AB-49A0-98D6-A812B4EEF5AA}" dt="2024-04-22T04:35:52.450" v="7586" actId="692"/>
        <pc:sldMkLst>
          <pc:docMk/>
          <pc:sldMk cId="2965509842" sldId="1216"/>
        </pc:sldMkLst>
        <pc:spChg chg="mod">
          <ac:chgData name="Nguyen Huy Bang" userId="7e284667-879f-4063-8029-8dbcd85f6fb8" providerId="ADAL" clId="{B31A4023-96AB-49A0-98D6-A812B4EEF5AA}" dt="2024-04-22T01:33:33.240" v="5241" actId="20577"/>
          <ac:spMkLst>
            <pc:docMk/>
            <pc:sldMk cId="2965509842" sldId="1216"/>
            <ac:spMk id="5" creationId="{2B01CCB2-2399-4871-7C75-FF1F4EAB556E}"/>
          </ac:spMkLst>
        </pc:spChg>
        <pc:spChg chg="mod">
          <ac:chgData name="Nguyen Huy Bang" userId="7e284667-879f-4063-8029-8dbcd85f6fb8" providerId="ADAL" clId="{B31A4023-96AB-49A0-98D6-A812B4EEF5AA}" dt="2024-04-22T03:02:27.658" v="7537"/>
          <ac:spMkLst>
            <pc:docMk/>
            <pc:sldMk cId="2965509842" sldId="1216"/>
            <ac:spMk id="6" creationId="{20D062D7-BEC1-1B18-2FEC-07260EB59B63}"/>
          </ac:spMkLst>
        </pc:spChg>
        <pc:spChg chg="add mod">
          <ac:chgData name="Nguyen Huy Bang" userId="7e284667-879f-4063-8029-8dbcd85f6fb8" providerId="ADAL" clId="{B31A4023-96AB-49A0-98D6-A812B4EEF5AA}" dt="2024-04-22T00:22:51.779" v="4759" actId="1037"/>
          <ac:spMkLst>
            <pc:docMk/>
            <pc:sldMk cId="2965509842" sldId="1216"/>
            <ac:spMk id="8" creationId="{E1C12B2E-77FC-B154-01EF-1A6018FBA092}"/>
          </ac:spMkLst>
        </pc:spChg>
        <pc:spChg chg="add mod">
          <ac:chgData name="Nguyen Huy Bang" userId="7e284667-879f-4063-8029-8dbcd85f6fb8" providerId="ADAL" clId="{B31A4023-96AB-49A0-98D6-A812B4EEF5AA}" dt="2024-04-22T04:35:52.450" v="7586" actId="692"/>
          <ac:spMkLst>
            <pc:docMk/>
            <pc:sldMk cId="2965509842" sldId="1216"/>
            <ac:spMk id="10" creationId="{57733688-19A5-1862-19B4-5843F08BD604}"/>
          </ac:spMkLst>
        </pc:spChg>
        <pc:spChg chg="add mod">
          <ac:chgData name="Nguyen Huy Bang" userId="7e284667-879f-4063-8029-8dbcd85f6fb8" providerId="ADAL" clId="{B31A4023-96AB-49A0-98D6-A812B4EEF5AA}" dt="2024-04-22T00:26:58.190" v="4950" actId="164"/>
          <ac:spMkLst>
            <pc:docMk/>
            <pc:sldMk cId="2965509842" sldId="1216"/>
            <ac:spMk id="11" creationId="{C011D1E8-BF42-7449-2C55-38518AEA858E}"/>
          </ac:spMkLst>
        </pc:spChg>
        <pc:spChg chg="del">
          <ac:chgData name="Nguyen Huy Bang" userId="7e284667-879f-4063-8029-8dbcd85f6fb8" providerId="ADAL" clId="{B31A4023-96AB-49A0-98D6-A812B4EEF5AA}" dt="2024-04-21T23:56:49.720" v="4644" actId="478"/>
          <ac:spMkLst>
            <pc:docMk/>
            <pc:sldMk cId="2965509842" sldId="1216"/>
            <ac:spMk id="13" creationId="{74AC5503-84D7-B6A1-B520-194CDF198623}"/>
          </ac:spMkLst>
        </pc:spChg>
        <pc:spChg chg="del">
          <ac:chgData name="Nguyen Huy Bang" userId="7e284667-879f-4063-8029-8dbcd85f6fb8" providerId="ADAL" clId="{B31A4023-96AB-49A0-98D6-A812B4EEF5AA}" dt="2024-04-21T23:56:59.224" v="4649" actId="478"/>
          <ac:spMkLst>
            <pc:docMk/>
            <pc:sldMk cId="2965509842" sldId="1216"/>
            <ac:spMk id="18" creationId="{6B86FDA5-FD83-2B9B-4037-6A8075348B30}"/>
          </ac:spMkLst>
        </pc:spChg>
        <pc:spChg chg="del">
          <ac:chgData name="Nguyen Huy Bang" userId="7e284667-879f-4063-8029-8dbcd85f6fb8" providerId="ADAL" clId="{B31A4023-96AB-49A0-98D6-A812B4EEF5AA}" dt="2024-04-21T23:56:57.218" v="4648" actId="478"/>
          <ac:spMkLst>
            <pc:docMk/>
            <pc:sldMk cId="2965509842" sldId="1216"/>
            <ac:spMk id="25" creationId="{7D760D99-B64F-6096-754B-81D3A1512EEF}"/>
          </ac:spMkLst>
        </pc:spChg>
        <pc:grpChg chg="add mod">
          <ac:chgData name="Nguyen Huy Bang" userId="7e284667-879f-4063-8029-8dbcd85f6fb8" providerId="ADAL" clId="{B31A4023-96AB-49A0-98D6-A812B4EEF5AA}" dt="2024-04-22T00:26:58.190" v="4950" actId="164"/>
          <ac:grpSpMkLst>
            <pc:docMk/>
            <pc:sldMk cId="2965509842" sldId="1216"/>
            <ac:grpSpMk id="12" creationId="{474C6D80-0223-06FF-2A8F-15F16D98DE1E}"/>
          </ac:grpSpMkLst>
        </pc:grpChg>
        <pc:picChg chg="add mod">
          <ac:chgData name="Nguyen Huy Bang" userId="7e284667-879f-4063-8029-8dbcd85f6fb8" providerId="ADAL" clId="{B31A4023-96AB-49A0-98D6-A812B4EEF5AA}" dt="2024-04-22T00:22:47.797" v="4751" actId="1037"/>
          <ac:picMkLst>
            <pc:docMk/>
            <pc:sldMk cId="2965509842" sldId="1216"/>
            <ac:picMk id="3" creationId="{9FB508D8-6A9A-38EA-3F00-AC1948191F3B}"/>
          </ac:picMkLst>
        </pc:picChg>
        <pc:picChg chg="del">
          <ac:chgData name="Nguyen Huy Bang" userId="7e284667-879f-4063-8029-8dbcd85f6fb8" providerId="ADAL" clId="{B31A4023-96AB-49A0-98D6-A812B4EEF5AA}" dt="2024-04-21T23:56:51.492" v="4645" actId="478"/>
          <ac:picMkLst>
            <pc:docMk/>
            <pc:sldMk cId="2965509842" sldId="1216"/>
            <ac:picMk id="20" creationId="{C3214D94-2D53-E570-5322-6EA68292DFC6}"/>
          </ac:picMkLst>
        </pc:picChg>
        <pc:picChg chg="del">
          <ac:chgData name="Nguyen Huy Bang" userId="7e284667-879f-4063-8029-8dbcd85f6fb8" providerId="ADAL" clId="{B31A4023-96AB-49A0-98D6-A812B4EEF5AA}" dt="2024-04-21T23:56:52.691" v="4646" actId="478"/>
          <ac:picMkLst>
            <pc:docMk/>
            <pc:sldMk cId="2965509842" sldId="1216"/>
            <ac:picMk id="22" creationId="{AA0FB088-E433-8F1B-42BE-3B0D175BD677}"/>
          </ac:picMkLst>
        </pc:picChg>
        <pc:picChg chg="del">
          <ac:chgData name="Nguyen Huy Bang" userId="7e284667-879f-4063-8029-8dbcd85f6fb8" providerId="ADAL" clId="{B31A4023-96AB-49A0-98D6-A812B4EEF5AA}" dt="2024-04-21T23:56:54.018" v="4647" actId="478"/>
          <ac:picMkLst>
            <pc:docMk/>
            <pc:sldMk cId="2965509842" sldId="1216"/>
            <ac:picMk id="24" creationId="{3E107922-026E-3544-EC6C-513D2251C047}"/>
          </ac:picMkLst>
        </pc:picChg>
        <pc:picChg chg="del">
          <ac:chgData name="Nguyen Huy Bang" userId="7e284667-879f-4063-8029-8dbcd85f6fb8" providerId="ADAL" clId="{B31A4023-96AB-49A0-98D6-A812B4EEF5AA}" dt="2024-04-21T23:56:46.965" v="4643" actId="478"/>
          <ac:picMkLst>
            <pc:docMk/>
            <pc:sldMk cId="2965509842" sldId="1216"/>
            <ac:picMk id="36" creationId="{115CC7BD-BC6F-B2A4-3CDB-1F8CAF22E6C2}"/>
          </ac:picMkLst>
        </pc:picChg>
      </pc:sldChg>
      <pc:sldChg chg="addSp delSp modSp add mod delAnim modAnim">
        <pc:chgData name="Nguyen Huy Bang" userId="7e284667-879f-4063-8029-8dbcd85f6fb8" providerId="ADAL" clId="{B31A4023-96AB-49A0-98D6-A812B4EEF5AA}" dt="2024-04-22T03:02:45.362" v="7538"/>
        <pc:sldMkLst>
          <pc:docMk/>
          <pc:sldMk cId="3343433842" sldId="1217"/>
        </pc:sldMkLst>
        <pc:spChg chg="mod">
          <ac:chgData name="Nguyen Huy Bang" userId="7e284667-879f-4063-8029-8dbcd85f6fb8" providerId="ADAL" clId="{B31A4023-96AB-49A0-98D6-A812B4EEF5AA}" dt="2024-04-22T01:33:47.239" v="5242" actId="20577"/>
          <ac:spMkLst>
            <pc:docMk/>
            <pc:sldMk cId="3343433842" sldId="1217"/>
            <ac:spMk id="5" creationId="{2B01CCB2-2399-4871-7C75-FF1F4EAB556E}"/>
          </ac:spMkLst>
        </pc:spChg>
        <pc:spChg chg="mod">
          <ac:chgData name="Nguyen Huy Bang" userId="7e284667-879f-4063-8029-8dbcd85f6fb8" providerId="ADAL" clId="{B31A4023-96AB-49A0-98D6-A812B4EEF5AA}" dt="2024-04-22T03:02:45.362" v="7538"/>
          <ac:spMkLst>
            <pc:docMk/>
            <pc:sldMk cId="3343433842" sldId="1217"/>
            <ac:spMk id="6" creationId="{20D062D7-BEC1-1B18-2FEC-07260EB59B63}"/>
          </ac:spMkLst>
        </pc:spChg>
        <pc:spChg chg="del">
          <ac:chgData name="Nguyen Huy Bang" userId="7e284667-879f-4063-8029-8dbcd85f6fb8" providerId="ADAL" clId="{B31A4023-96AB-49A0-98D6-A812B4EEF5AA}" dt="2024-04-22T00:39:38.766" v="4953" actId="478"/>
          <ac:spMkLst>
            <pc:docMk/>
            <pc:sldMk cId="3343433842" sldId="1217"/>
            <ac:spMk id="8" creationId="{E1C12B2E-77FC-B154-01EF-1A6018FBA092}"/>
          </ac:spMkLst>
        </pc:spChg>
        <pc:spChg chg="add del mod">
          <ac:chgData name="Nguyen Huy Bang" userId="7e284667-879f-4063-8029-8dbcd85f6fb8" providerId="ADAL" clId="{B31A4023-96AB-49A0-98D6-A812B4EEF5AA}" dt="2024-04-22T01:20:55.731" v="4989" actId="478"/>
          <ac:spMkLst>
            <pc:docMk/>
            <pc:sldMk cId="3343433842" sldId="1217"/>
            <ac:spMk id="21" creationId="{E08D7617-E574-ED9B-5132-24A6207271F4}"/>
          </ac:spMkLst>
        </pc:spChg>
        <pc:spChg chg="add mod">
          <ac:chgData name="Nguyen Huy Bang" userId="7e284667-879f-4063-8029-8dbcd85f6fb8" providerId="ADAL" clId="{B31A4023-96AB-49A0-98D6-A812B4EEF5AA}" dt="2024-04-22T01:22:23.618" v="5077" actId="692"/>
          <ac:spMkLst>
            <pc:docMk/>
            <pc:sldMk cId="3343433842" sldId="1217"/>
            <ac:spMk id="22" creationId="{0180E3AB-12E9-BEBC-7E00-CE7D12AC1121}"/>
          </ac:spMkLst>
        </pc:spChg>
        <pc:spChg chg="add mod">
          <ac:chgData name="Nguyen Huy Bang" userId="7e284667-879f-4063-8029-8dbcd85f6fb8" providerId="ADAL" clId="{B31A4023-96AB-49A0-98D6-A812B4EEF5AA}" dt="2024-04-22T01:24:53.621" v="5081" actId="1035"/>
          <ac:spMkLst>
            <pc:docMk/>
            <pc:sldMk cId="3343433842" sldId="1217"/>
            <ac:spMk id="24" creationId="{436A7D91-74F9-547E-4BB6-EB874C019FB6}"/>
          </ac:spMkLst>
        </pc:spChg>
        <pc:grpChg chg="del">
          <ac:chgData name="Nguyen Huy Bang" userId="7e284667-879f-4063-8029-8dbcd85f6fb8" providerId="ADAL" clId="{B31A4023-96AB-49A0-98D6-A812B4EEF5AA}" dt="2024-04-22T00:39:41.146" v="4954" actId="478"/>
          <ac:grpSpMkLst>
            <pc:docMk/>
            <pc:sldMk cId="3343433842" sldId="1217"/>
            <ac:grpSpMk id="12" creationId="{474C6D80-0223-06FF-2A8F-15F16D98DE1E}"/>
          </ac:grpSpMkLst>
        </pc:grpChg>
        <pc:grpChg chg="add mod">
          <ac:chgData name="Nguyen Huy Bang" userId="7e284667-879f-4063-8029-8dbcd85f6fb8" providerId="ADAL" clId="{B31A4023-96AB-49A0-98D6-A812B4EEF5AA}" dt="2024-04-22T01:21:33.600" v="5009" actId="164"/>
          <ac:grpSpMkLst>
            <pc:docMk/>
            <pc:sldMk cId="3343433842" sldId="1217"/>
            <ac:grpSpMk id="20" creationId="{BED8CF61-1326-08B2-8435-99D9FEE7B444}"/>
          </ac:grpSpMkLst>
        </pc:grpChg>
        <pc:grpChg chg="add mod">
          <ac:chgData name="Nguyen Huy Bang" userId="7e284667-879f-4063-8029-8dbcd85f6fb8" providerId="ADAL" clId="{B31A4023-96AB-49A0-98D6-A812B4EEF5AA}" dt="2024-04-22T01:22:17.448" v="5076" actId="1076"/>
          <ac:grpSpMkLst>
            <pc:docMk/>
            <pc:sldMk cId="3343433842" sldId="1217"/>
            <ac:grpSpMk id="23" creationId="{6B20723D-AF07-CC4A-9A47-FFCA2DE41ABF}"/>
          </ac:grpSpMkLst>
        </pc:grpChg>
        <pc:picChg chg="del">
          <ac:chgData name="Nguyen Huy Bang" userId="7e284667-879f-4063-8029-8dbcd85f6fb8" providerId="ADAL" clId="{B31A4023-96AB-49A0-98D6-A812B4EEF5AA}" dt="2024-04-22T00:39:42.044" v="4955" actId="478"/>
          <ac:picMkLst>
            <pc:docMk/>
            <pc:sldMk cId="3343433842" sldId="1217"/>
            <ac:picMk id="3" creationId="{9FB508D8-6A9A-38EA-3F00-AC1948191F3B}"/>
          </ac:picMkLst>
        </pc:picChg>
        <pc:picChg chg="add mod">
          <ac:chgData name="Nguyen Huy Bang" userId="7e284667-879f-4063-8029-8dbcd85f6fb8" providerId="ADAL" clId="{B31A4023-96AB-49A0-98D6-A812B4EEF5AA}" dt="2024-04-22T01:18:23.702" v="4964" actId="14100"/>
          <ac:picMkLst>
            <pc:docMk/>
            <pc:sldMk cId="3343433842" sldId="1217"/>
            <ac:picMk id="13" creationId="{E6ED1263-DCED-52ED-DEC5-56E1E5E2EA5A}"/>
          </ac:picMkLst>
        </pc:picChg>
        <pc:picChg chg="add del mod">
          <ac:chgData name="Nguyen Huy Bang" userId="7e284667-879f-4063-8029-8dbcd85f6fb8" providerId="ADAL" clId="{B31A4023-96AB-49A0-98D6-A812B4EEF5AA}" dt="2024-04-22T01:18:17.686" v="4963" actId="478"/>
          <ac:picMkLst>
            <pc:docMk/>
            <pc:sldMk cId="3343433842" sldId="1217"/>
            <ac:picMk id="15" creationId="{952DEDCC-F38E-78DE-D945-11383A550963}"/>
          </ac:picMkLst>
        </pc:picChg>
        <pc:picChg chg="add mod">
          <ac:chgData name="Nguyen Huy Bang" userId="7e284667-879f-4063-8029-8dbcd85f6fb8" providerId="ADAL" clId="{B31A4023-96AB-49A0-98D6-A812B4EEF5AA}" dt="2024-04-22T01:20:37.042" v="4986" actId="164"/>
          <ac:picMkLst>
            <pc:docMk/>
            <pc:sldMk cId="3343433842" sldId="1217"/>
            <ac:picMk id="17" creationId="{E8D8D932-0B4A-3067-399B-DABDBF288F72}"/>
          </ac:picMkLst>
        </pc:picChg>
        <pc:picChg chg="add mod">
          <ac:chgData name="Nguyen Huy Bang" userId="7e284667-879f-4063-8029-8dbcd85f6fb8" providerId="ADAL" clId="{B31A4023-96AB-49A0-98D6-A812B4EEF5AA}" dt="2024-04-22T01:20:37.042" v="4986" actId="164"/>
          <ac:picMkLst>
            <pc:docMk/>
            <pc:sldMk cId="3343433842" sldId="1217"/>
            <ac:picMk id="19" creationId="{8D57E968-F9F5-7D20-9D8F-96656145E675}"/>
          </ac:picMkLst>
        </pc:picChg>
      </pc:sldChg>
      <pc:sldChg chg="modSp add mod">
        <pc:chgData name="Nguyen Huy Bang" userId="7e284667-879f-4063-8029-8dbcd85f6fb8" providerId="ADAL" clId="{B31A4023-96AB-49A0-98D6-A812B4EEF5AA}" dt="2024-04-22T03:02:21.784" v="7536"/>
        <pc:sldMkLst>
          <pc:docMk/>
          <pc:sldMk cId="3267198103" sldId="1218"/>
        </pc:sldMkLst>
        <pc:spChg chg="mod">
          <ac:chgData name="Nguyen Huy Bang" userId="7e284667-879f-4063-8029-8dbcd85f6fb8" providerId="ADAL" clId="{B31A4023-96AB-49A0-98D6-A812B4EEF5AA}" dt="2024-04-22T01:33:20.345" v="5240" actId="20577"/>
          <ac:spMkLst>
            <pc:docMk/>
            <pc:sldMk cId="3267198103" sldId="1218"/>
            <ac:spMk id="5" creationId="{2B01CCB2-2399-4871-7C75-FF1F4EAB556E}"/>
          </ac:spMkLst>
        </pc:spChg>
        <pc:spChg chg="mod">
          <ac:chgData name="Nguyen Huy Bang" userId="7e284667-879f-4063-8029-8dbcd85f6fb8" providerId="ADAL" clId="{B31A4023-96AB-49A0-98D6-A812B4EEF5AA}" dt="2024-04-22T03:02:21.784" v="7536"/>
          <ac:spMkLst>
            <pc:docMk/>
            <pc:sldMk cId="3267198103" sldId="1218"/>
            <ac:spMk id="6" creationId="{20D062D7-BEC1-1B18-2FEC-07260EB59B63}"/>
          </ac:spMkLst>
        </pc:spChg>
      </pc:sldChg>
      <pc:sldChg chg="addSp delSp modSp add mod modAnim">
        <pc:chgData name="Nguyen Huy Bang" userId="7e284667-879f-4063-8029-8dbcd85f6fb8" providerId="ADAL" clId="{B31A4023-96AB-49A0-98D6-A812B4EEF5AA}" dt="2024-04-22T03:02:05.436" v="7534"/>
        <pc:sldMkLst>
          <pc:docMk/>
          <pc:sldMk cId="1151695757" sldId="1219"/>
        </pc:sldMkLst>
        <pc:spChg chg="mod">
          <ac:chgData name="Nguyen Huy Bang" userId="7e284667-879f-4063-8029-8dbcd85f6fb8" providerId="ADAL" clId="{B31A4023-96AB-49A0-98D6-A812B4EEF5AA}" dt="2024-04-22T03:02:05.436" v="7534"/>
          <ac:spMkLst>
            <pc:docMk/>
            <pc:sldMk cId="1151695757" sldId="1219"/>
            <ac:spMk id="6" creationId="{20D062D7-BEC1-1B18-2FEC-07260EB59B63}"/>
          </ac:spMkLst>
        </pc:spChg>
        <pc:grpChg chg="del">
          <ac:chgData name="Nguyen Huy Bang" userId="7e284667-879f-4063-8029-8dbcd85f6fb8" providerId="ADAL" clId="{B31A4023-96AB-49A0-98D6-A812B4EEF5AA}" dt="2024-04-22T01:27:45.088" v="5221" actId="478"/>
          <ac:grpSpMkLst>
            <pc:docMk/>
            <pc:sldMk cId="1151695757" sldId="1219"/>
            <ac:grpSpMk id="26" creationId="{76B66910-F15F-E4B6-09A3-1DA763001A16}"/>
          </ac:grpSpMkLst>
        </pc:grpChg>
        <pc:grpChg chg="del">
          <ac:chgData name="Nguyen Huy Bang" userId="7e284667-879f-4063-8029-8dbcd85f6fb8" providerId="ADAL" clId="{B31A4023-96AB-49A0-98D6-A812B4EEF5AA}" dt="2024-04-22T01:27:43.837" v="5220" actId="478"/>
          <ac:grpSpMkLst>
            <pc:docMk/>
            <pc:sldMk cId="1151695757" sldId="1219"/>
            <ac:grpSpMk id="29" creationId="{7BB363F5-F9B7-6AB2-0522-FA1A8C734B5C}"/>
          </ac:grpSpMkLst>
        </pc:grpChg>
        <pc:picChg chg="add mod">
          <ac:chgData name="Nguyen Huy Bang" userId="7e284667-879f-4063-8029-8dbcd85f6fb8" providerId="ADAL" clId="{B31A4023-96AB-49A0-98D6-A812B4EEF5AA}" dt="2024-04-22T01:29:09.887" v="5226" actId="1076"/>
          <ac:picMkLst>
            <pc:docMk/>
            <pc:sldMk cId="1151695757" sldId="1219"/>
            <ac:picMk id="2" creationId="{8292F763-1771-7740-A01E-40BD076D2A05}"/>
          </ac:picMkLst>
        </pc:picChg>
      </pc:sldChg>
      <pc:sldChg chg="addSp delSp modSp add mod delAnim">
        <pc:chgData name="Nguyen Huy Bang" userId="7e284667-879f-4063-8029-8dbcd85f6fb8" providerId="ADAL" clId="{B31A4023-96AB-49A0-98D6-A812B4EEF5AA}" dt="2024-04-22T03:02:11.828" v="7535"/>
        <pc:sldMkLst>
          <pc:docMk/>
          <pc:sldMk cId="1387155326" sldId="1220"/>
        </pc:sldMkLst>
        <pc:spChg chg="mod">
          <ac:chgData name="Nguyen Huy Bang" userId="7e284667-879f-4063-8029-8dbcd85f6fb8" providerId="ADAL" clId="{B31A4023-96AB-49A0-98D6-A812B4EEF5AA}" dt="2024-04-22T03:02:11.828" v="7535"/>
          <ac:spMkLst>
            <pc:docMk/>
            <pc:sldMk cId="1387155326" sldId="1220"/>
            <ac:spMk id="6" creationId="{20D062D7-BEC1-1B18-2FEC-07260EB59B63}"/>
          </ac:spMkLst>
        </pc:spChg>
        <pc:picChg chg="del">
          <ac:chgData name="Nguyen Huy Bang" userId="7e284667-879f-4063-8029-8dbcd85f6fb8" providerId="ADAL" clId="{B31A4023-96AB-49A0-98D6-A812B4EEF5AA}" dt="2024-04-22T01:29:15.828" v="5228" actId="478"/>
          <ac:picMkLst>
            <pc:docMk/>
            <pc:sldMk cId="1387155326" sldId="1220"/>
            <ac:picMk id="2" creationId="{8292F763-1771-7740-A01E-40BD076D2A05}"/>
          </ac:picMkLst>
        </pc:picChg>
        <pc:picChg chg="add del mod">
          <ac:chgData name="Nguyen Huy Bang" userId="7e284667-879f-4063-8029-8dbcd85f6fb8" providerId="ADAL" clId="{B31A4023-96AB-49A0-98D6-A812B4EEF5AA}" dt="2024-04-22T01:32:20.107" v="5234" actId="478"/>
          <ac:picMkLst>
            <pc:docMk/>
            <pc:sldMk cId="1387155326" sldId="1220"/>
            <ac:picMk id="8" creationId="{E4F3FB02-D9ED-FAA0-F273-4770EB2EF7C4}"/>
          </ac:picMkLst>
        </pc:picChg>
        <pc:picChg chg="add mod">
          <ac:chgData name="Nguyen Huy Bang" userId="7e284667-879f-4063-8029-8dbcd85f6fb8" providerId="ADAL" clId="{B31A4023-96AB-49A0-98D6-A812B4EEF5AA}" dt="2024-04-22T01:33:06.256" v="5239" actId="1076"/>
          <ac:picMkLst>
            <pc:docMk/>
            <pc:sldMk cId="1387155326" sldId="1220"/>
            <ac:picMk id="11" creationId="{DFE7EDC5-8904-0108-9CBD-4EF23D64014C}"/>
          </ac:picMkLst>
        </pc:picChg>
      </pc:sldChg>
      <pc:sldChg chg="addSp delSp modSp add mod delAnim">
        <pc:chgData name="Nguyen Huy Bang" userId="7e284667-879f-4063-8029-8dbcd85f6fb8" providerId="ADAL" clId="{B31A4023-96AB-49A0-98D6-A812B4EEF5AA}" dt="2024-04-22T03:02:50.368" v="7539"/>
        <pc:sldMkLst>
          <pc:docMk/>
          <pc:sldMk cId="481631946" sldId="1221"/>
        </pc:sldMkLst>
        <pc:spChg chg="add del mod">
          <ac:chgData name="Nguyen Huy Bang" userId="7e284667-879f-4063-8029-8dbcd85f6fb8" providerId="ADAL" clId="{B31A4023-96AB-49A0-98D6-A812B4EEF5AA}" dt="2024-04-22T01:34:23.776" v="5248" actId="478"/>
          <ac:spMkLst>
            <pc:docMk/>
            <pc:sldMk cId="481631946" sldId="1221"/>
            <ac:spMk id="2" creationId="{386699E6-32A9-97BD-BA7B-80E0B4D651CC}"/>
          </ac:spMkLst>
        </pc:spChg>
        <pc:spChg chg="mod">
          <ac:chgData name="Nguyen Huy Bang" userId="7e284667-879f-4063-8029-8dbcd85f6fb8" providerId="ADAL" clId="{B31A4023-96AB-49A0-98D6-A812B4EEF5AA}" dt="2024-04-22T01:36:45.076" v="5305" actId="20577"/>
          <ac:spMkLst>
            <pc:docMk/>
            <pc:sldMk cId="481631946" sldId="1221"/>
            <ac:spMk id="5" creationId="{2B01CCB2-2399-4871-7C75-FF1F4EAB556E}"/>
          </ac:spMkLst>
        </pc:spChg>
        <pc:spChg chg="mod">
          <ac:chgData name="Nguyen Huy Bang" userId="7e284667-879f-4063-8029-8dbcd85f6fb8" providerId="ADAL" clId="{B31A4023-96AB-49A0-98D6-A812B4EEF5AA}" dt="2024-04-22T03:02:50.368" v="7539"/>
          <ac:spMkLst>
            <pc:docMk/>
            <pc:sldMk cId="481631946" sldId="1221"/>
            <ac:spMk id="6" creationId="{20D062D7-BEC1-1B18-2FEC-07260EB59B63}"/>
          </ac:spMkLst>
        </pc:spChg>
        <pc:spChg chg="del">
          <ac:chgData name="Nguyen Huy Bang" userId="7e284667-879f-4063-8029-8dbcd85f6fb8" providerId="ADAL" clId="{B31A4023-96AB-49A0-98D6-A812B4EEF5AA}" dt="2024-04-22T01:34:06.413" v="5246" actId="478"/>
          <ac:spMkLst>
            <pc:docMk/>
            <pc:sldMk cId="481631946" sldId="1221"/>
            <ac:spMk id="24" creationId="{436A7D91-74F9-547E-4BB6-EB874C019FB6}"/>
          </ac:spMkLst>
        </pc:spChg>
        <pc:grpChg chg="del">
          <ac:chgData name="Nguyen Huy Bang" userId="7e284667-879f-4063-8029-8dbcd85f6fb8" providerId="ADAL" clId="{B31A4023-96AB-49A0-98D6-A812B4EEF5AA}" dt="2024-04-22T01:34:04.099" v="5244" actId="478"/>
          <ac:grpSpMkLst>
            <pc:docMk/>
            <pc:sldMk cId="481631946" sldId="1221"/>
            <ac:grpSpMk id="23" creationId="{6B20723D-AF07-CC4A-9A47-FFCA2DE41ABF}"/>
          </ac:grpSpMkLst>
        </pc:grpChg>
        <pc:picChg chg="add mod">
          <ac:chgData name="Nguyen Huy Bang" userId="7e284667-879f-4063-8029-8dbcd85f6fb8" providerId="ADAL" clId="{B31A4023-96AB-49A0-98D6-A812B4EEF5AA}" dt="2024-04-22T01:34:39.303" v="5253" actId="1076"/>
          <ac:picMkLst>
            <pc:docMk/>
            <pc:sldMk cId="481631946" sldId="1221"/>
            <ac:picMk id="3" creationId="{ACB2B832-4032-EE66-3D98-65C39350C67F}"/>
          </ac:picMkLst>
        </pc:picChg>
        <pc:picChg chg="del">
          <ac:chgData name="Nguyen Huy Bang" userId="7e284667-879f-4063-8029-8dbcd85f6fb8" providerId="ADAL" clId="{B31A4023-96AB-49A0-98D6-A812B4EEF5AA}" dt="2024-04-22T01:34:05.413" v="5245" actId="478"/>
          <ac:picMkLst>
            <pc:docMk/>
            <pc:sldMk cId="481631946" sldId="1221"/>
            <ac:picMk id="13" creationId="{E6ED1263-DCED-52ED-DEC5-56E1E5E2EA5A}"/>
          </ac:picMkLst>
        </pc:picChg>
      </pc:sldChg>
      <pc:sldChg chg="addSp delSp modSp add mod delAnim">
        <pc:chgData name="Nguyen Huy Bang" userId="7e284667-879f-4063-8029-8dbcd85f6fb8" providerId="ADAL" clId="{B31A4023-96AB-49A0-98D6-A812B4EEF5AA}" dt="2024-04-22T01:43:10.386" v="5531" actId="1076"/>
        <pc:sldMkLst>
          <pc:docMk/>
          <pc:sldMk cId="1487674940" sldId="1222"/>
        </pc:sldMkLst>
        <pc:spChg chg="del">
          <ac:chgData name="Nguyen Huy Bang" userId="7e284667-879f-4063-8029-8dbcd85f6fb8" providerId="ADAL" clId="{B31A4023-96AB-49A0-98D6-A812B4EEF5AA}" dt="2024-04-22T01:42:55.082" v="5527" actId="478"/>
          <ac:spMkLst>
            <pc:docMk/>
            <pc:sldMk cId="1487674940" sldId="1222"/>
            <ac:spMk id="24" creationId="{B0962633-F08B-94B3-D39E-85BD9AB17674}"/>
          </ac:spMkLst>
        </pc:spChg>
        <pc:spChg chg="del">
          <ac:chgData name="Nguyen Huy Bang" userId="7e284667-879f-4063-8029-8dbcd85f6fb8" providerId="ADAL" clId="{B31A4023-96AB-49A0-98D6-A812B4EEF5AA}" dt="2024-04-22T01:42:55.082" v="5527" actId="478"/>
          <ac:spMkLst>
            <pc:docMk/>
            <pc:sldMk cId="1487674940" sldId="1222"/>
            <ac:spMk id="26" creationId="{D4754574-8D81-4584-7B72-06C1A1E4A4A5}"/>
          </ac:spMkLst>
        </pc:spChg>
        <pc:grpChg chg="del">
          <ac:chgData name="Nguyen Huy Bang" userId="7e284667-879f-4063-8029-8dbcd85f6fb8" providerId="ADAL" clId="{B31A4023-96AB-49A0-98D6-A812B4EEF5AA}" dt="2024-04-22T01:42:55.082" v="5527" actId="478"/>
          <ac:grpSpMkLst>
            <pc:docMk/>
            <pc:sldMk cId="1487674940" sldId="1222"/>
            <ac:grpSpMk id="2" creationId="{3F80C347-05C4-25C7-92EB-B9BC5B7B5932}"/>
          </ac:grpSpMkLst>
        </pc:grpChg>
        <pc:picChg chg="add mod">
          <ac:chgData name="Nguyen Huy Bang" userId="7e284667-879f-4063-8029-8dbcd85f6fb8" providerId="ADAL" clId="{B31A4023-96AB-49A0-98D6-A812B4EEF5AA}" dt="2024-04-22T01:43:10.386" v="5531" actId="1076"/>
          <ac:picMkLst>
            <pc:docMk/>
            <pc:sldMk cId="1487674940" sldId="1222"/>
            <ac:picMk id="5" creationId="{1251C118-1A62-936C-5447-AACAF8093290}"/>
          </ac:picMkLst>
        </pc:picChg>
        <pc:picChg chg="del">
          <ac:chgData name="Nguyen Huy Bang" userId="7e284667-879f-4063-8029-8dbcd85f6fb8" providerId="ADAL" clId="{B31A4023-96AB-49A0-98D6-A812B4EEF5AA}" dt="2024-04-22T01:42:55.082" v="5527" actId="478"/>
          <ac:picMkLst>
            <pc:docMk/>
            <pc:sldMk cId="1487674940" sldId="1222"/>
            <ac:picMk id="21" creationId="{F0EDE243-3905-EBA6-6ECC-4B6C1D356401}"/>
          </ac:picMkLst>
        </pc:picChg>
        <pc:picChg chg="del">
          <ac:chgData name="Nguyen Huy Bang" userId="7e284667-879f-4063-8029-8dbcd85f6fb8" providerId="ADAL" clId="{B31A4023-96AB-49A0-98D6-A812B4EEF5AA}" dt="2024-04-22T01:42:55.082" v="5527" actId="478"/>
          <ac:picMkLst>
            <pc:docMk/>
            <pc:sldMk cId="1487674940" sldId="1222"/>
            <ac:picMk id="22" creationId="{895AB060-AA92-7D7A-7D69-659B75FD5E70}"/>
          </ac:picMkLst>
        </pc:picChg>
        <pc:picChg chg="del">
          <ac:chgData name="Nguyen Huy Bang" userId="7e284667-879f-4063-8029-8dbcd85f6fb8" providerId="ADAL" clId="{B31A4023-96AB-49A0-98D6-A812B4EEF5AA}" dt="2024-04-22T01:42:55.082" v="5527" actId="478"/>
          <ac:picMkLst>
            <pc:docMk/>
            <pc:sldMk cId="1487674940" sldId="1222"/>
            <ac:picMk id="23" creationId="{3FE1A836-6683-719C-31AE-19BF4A3D15EB}"/>
          </ac:picMkLst>
        </pc:picChg>
      </pc:sldChg>
      <pc:sldChg chg="addSp delSp modSp add mod ord">
        <pc:chgData name="Nguyen Huy Bang" userId="7e284667-879f-4063-8029-8dbcd85f6fb8" providerId="ADAL" clId="{B31A4023-96AB-49A0-98D6-A812B4EEF5AA}" dt="2024-04-22T03:03:17.323" v="7540"/>
        <pc:sldMkLst>
          <pc:docMk/>
          <pc:sldMk cId="76486019" sldId="1223"/>
        </pc:sldMkLst>
        <pc:spChg chg="mod">
          <ac:chgData name="Nguyen Huy Bang" userId="7e284667-879f-4063-8029-8dbcd85f6fb8" providerId="ADAL" clId="{B31A4023-96AB-49A0-98D6-A812B4EEF5AA}" dt="2024-04-22T03:03:17.323" v="7540"/>
          <ac:spMkLst>
            <pc:docMk/>
            <pc:sldMk cId="76486019" sldId="1223"/>
            <ac:spMk id="8" creationId="{372F5E9D-13BD-8771-FA5B-0E00B0118CD9}"/>
          </ac:spMkLst>
        </pc:spChg>
        <pc:spChg chg="add mod">
          <ac:chgData name="Nguyen Huy Bang" userId="7e284667-879f-4063-8029-8dbcd85f6fb8" providerId="ADAL" clId="{B31A4023-96AB-49A0-98D6-A812B4EEF5AA}" dt="2024-04-22T01:58:02.138" v="5722" actId="164"/>
          <ac:spMkLst>
            <pc:docMk/>
            <pc:sldMk cId="76486019" sldId="1223"/>
            <ac:spMk id="13" creationId="{B260D0FA-F33F-1BE8-63DA-DC48BF0B1F09}"/>
          </ac:spMkLst>
        </pc:spChg>
        <pc:spChg chg="del">
          <ac:chgData name="Nguyen Huy Bang" userId="7e284667-879f-4063-8029-8dbcd85f6fb8" providerId="ADAL" clId="{B31A4023-96AB-49A0-98D6-A812B4EEF5AA}" dt="2024-04-22T01:55:30.667" v="5666" actId="478"/>
          <ac:spMkLst>
            <pc:docMk/>
            <pc:sldMk cId="76486019" sldId="1223"/>
            <ac:spMk id="16" creationId="{5752F4E4-7633-5DBF-4AF9-FB9EF14FA54B}"/>
          </ac:spMkLst>
        </pc:spChg>
        <pc:spChg chg="mod topLvl">
          <ac:chgData name="Nguyen Huy Bang" userId="7e284667-879f-4063-8029-8dbcd85f6fb8" providerId="ADAL" clId="{B31A4023-96AB-49A0-98D6-A812B4EEF5AA}" dt="2024-04-22T02:06:46.468" v="5942" actId="164"/>
          <ac:spMkLst>
            <pc:docMk/>
            <pc:sldMk cId="76486019" sldId="1223"/>
            <ac:spMk id="29" creationId="{1819F169-565F-3469-8B2C-FF1FF0584CB1}"/>
          </ac:spMkLst>
        </pc:spChg>
        <pc:grpChg chg="add mod">
          <ac:chgData name="Nguyen Huy Bang" userId="7e284667-879f-4063-8029-8dbcd85f6fb8" providerId="ADAL" clId="{B31A4023-96AB-49A0-98D6-A812B4EEF5AA}" dt="2024-04-22T01:58:02.138" v="5722" actId="164"/>
          <ac:grpSpMkLst>
            <pc:docMk/>
            <pc:sldMk cId="76486019" sldId="1223"/>
            <ac:grpSpMk id="12" creationId="{E0B112FB-D471-958A-9FAD-D9EE44EE0B67}"/>
          </ac:grpSpMkLst>
        </pc:grpChg>
        <pc:grpChg chg="add mod">
          <ac:chgData name="Nguyen Huy Bang" userId="7e284667-879f-4063-8029-8dbcd85f6fb8" providerId="ADAL" clId="{B31A4023-96AB-49A0-98D6-A812B4EEF5AA}" dt="2024-04-22T02:05:59.835" v="5914" actId="1035"/>
          <ac:grpSpMkLst>
            <pc:docMk/>
            <pc:sldMk cId="76486019" sldId="1223"/>
            <ac:grpSpMk id="14" creationId="{B31E532B-106A-272D-0860-14A3DEF8D56F}"/>
          </ac:grpSpMkLst>
        </pc:grpChg>
        <pc:grpChg chg="add mod">
          <ac:chgData name="Nguyen Huy Bang" userId="7e284667-879f-4063-8029-8dbcd85f6fb8" providerId="ADAL" clId="{B31A4023-96AB-49A0-98D6-A812B4EEF5AA}" dt="2024-04-22T02:06:46.468" v="5942" actId="164"/>
          <ac:grpSpMkLst>
            <pc:docMk/>
            <pc:sldMk cId="76486019" sldId="1223"/>
            <ac:grpSpMk id="26" creationId="{AC8A9CCC-6193-A886-0C50-B17E54323EAD}"/>
          </ac:grpSpMkLst>
        </pc:grpChg>
        <pc:grpChg chg="add del mod">
          <ac:chgData name="Nguyen Huy Bang" userId="7e284667-879f-4063-8029-8dbcd85f6fb8" providerId="ADAL" clId="{B31A4023-96AB-49A0-98D6-A812B4EEF5AA}" dt="2024-04-22T02:05:46.322" v="5849" actId="478"/>
          <ac:grpSpMkLst>
            <pc:docMk/>
            <pc:sldMk cId="76486019" sldId="1223"/>
            <ac:grpSpMk id="27" creationId="{7DD31B5C-65C0-EEB7-0F46-433469E9646B}"/>
          </ac:grpSpMkLst>
        </pc:grpChg>
        <pc:grpChg chg="del mod">
          <ac:chgData name="Nguyen Huy Bang" userId="7e284667-879f-4063-8029-8dbcd85f6fb8" providerId="ADAL" clId="{B31A4023-96AB-49A0-98D6-A812B4EEF5AA}" dt="2024-04-22T02:05:42.025" v="5848" actId="478"/>
          <ac:grpSpMkLst>
            <pc:docMk/>
            <pc:sldMk cId="76486019" sldId="1223"/>
            <ac:grpSpMk id="28" creationId="{13A37620-EA90-D16C-DBBD-0523BAA725FC}"/>
          </ac:grpSpMkLst>
        </pc:grpChg>
        <pc:grpChg chg="add mod">
          <ac:chgData name="Nguyen Huy Bang" userId="7e284667-879f-4063-8029-8dbcd85f6fb8" providerId="ADAL" clId="{B31A4023-96AB-49A0-98D6-A812B4EEF5AA}" dt="2024-04-22T02:06:46.468" v="5942" actId="164"/>
          <ac:grpSpMkLst>
            <pc:docMk/>
            <pc:sldMk cId="76486019" sldId="1223"/>
            <ac:grpSpMk id="32" creationId="{BE822A7B-FB8A-70FE-4DBA-A2D079F3F5C2}"/>
          </ac:grpSpMkLst>
        </pc:grpChg>
        <pc:graphicFrameChg chg="del">
          <ac:chgData name="Nguyen Huy Bang" userId="7e284667-879f-4063-8029-8dbcd85f6fb8" providerId="ADAL" clId="{B31A4023-96AB-49A0-98D6-A812B4EEF5AA}" dt="2024-04-22T01:55:28.272" v="5665" actId="478"/>
          <ac:graphicFrameMkLst>
            <pc:docMk/>
            <pc:sldMk cId="76486019" sldId="1223"/>
            <ac:graphicFrameMk id="7" creationId="{C0B9DA76-5BDB-DD83-12A8-269EB7434632}"/>
          </ac:graphicFrameMkLst>
        </pc:graphicFrameChg>
        <pc:picChg chg="add mod">
          <ac:chgData name="Nguyen Huy Bang" userId="7e284667-879f-4063-8029-8dbcd85f6fb8" providerId="ADAL" clId="{B31A4023-96AB-49A0-98D6-A812B4EEF5AA}" dt="2024-04-22T01:57:06.429" v="5700" actId="164"/>
          <ac:picMkLst>
            <pc:docMk/>
            <pc:sldMk cId="76486019" sldId="1223"/>
            <ac:picMk id="9" creationId="{0C8AB4A5-C5B7-B321-6FF6-C0095D4957D4}"/>
          </ac:picMkLst>
        </pc:picChg>
        <pc:picChg chg="add mod">
          <ac:chgData name="Nguyen Huy Bang" userId="7e284667-879f-4063-8029-8dbcd85f6fb8" providerId="ADAL" clId="{B31A4023-96AB-49A0-98D6-A812B4EEF5AA}" dt="2024-04-22T01:57:06.429" v="5700" actId="164"/>
          <ac:picMkLst>
            <pc:docMk/>
            <pc:sldMk cId="76486019" sldId="1223"/>
            <ac:picMk id="11" creationId="{700E6EEF-FBD3-6A54-B898-2CDB5D64585F}"/>
          </ac:picMkLst>
        </pc:picChg>
        <pc:picChg chg="add del mod">
          <ac:chgData name="Nguyen Huy Bang" userId="7e284667-879f-4063-8029-8dbcd85f6fb8" providerId="ADAL" clId="{B31A4023-96AB-49A0-98D6-A812B4EEF5AA}" dt="2024-04-22T02:02:17.507" v="5817" actId="478"/>
          <ac:picMkLst>
            <pc:docMk/>
            <pc:sldMk cId="76486019" sldId="1223"/>
            <ac:picMk id="17" creationId="{A83049BF-E8F9-8E45-F97C-46117D7171F5}"/>
          </ac:picMkLst>
        </pc:picChg>
        <pc:picChg chg="add del mod">
          <ac:chgData name="Nguyen Huy Bang" userId="7e284667-879f-4063-8029-8dbcd85f6fb8" providerId="ADAL" clId="{B31A4023-96AB-49A0-98D6-A812B4EEF5AA}" dt="2024-04-22T02:02:26.931" v="5820" actId="478"/>
          <ac:picMkLst>
            <pc:docMk/>
            <pc:sldMk cId="76486019" sldId="1223"/>
            <ac:picMk id="19" creationId="{3CB1EB09-699D-651B-1826-BD3F3396A3D8}"/>
          </ac:picMkLst>
        </pc:picChg>
        <pc:picChg chg="add del mod">
          <ac:chgData name="Nguyen Huy Bang" userId="7e284667-879f-4063-8029-8dbcd85f6fb8" providerId="ADAL" clId="{B31A4023-96AB-49A0-98D6-A812B4EEF5AA}" dt="2024-04-22T02:04:57.462" v="5834" actId="478"/>
          <ac:picMkLst>
            <pc:docMk/>
            <pc:sldMk cId="76486019" sldId="1223"/>
            <ac:picMk id="21" creationId="{904D97BA-DAAC-329E-E687-2BAB20428352}"/>
          </ac:picMkLst>
        </pc:picChg>
        <pc:picChg chg="add mod">
          <ac:chgData name="Nguyen Huy Bang" userId="7e284667-879f-4063-8029-8dbcd85f6fb8" providerId="ADAL" clId="{B31A4023-96AB-49A0-98D6-A812B4EEF5AA}" dt="2024-04-22T02:05:32.865" v="5846" actId="164"/>
          <ac:picMkLst>
            <pc:docMk/>
            <pc:sldMk cId="76486019" sldId="1223"/>
            <ac:picMk id="23" creationId="{F90F21BA-F551-88C4-17B6-C433A42D9CEB}"/>
          </ac:picMkLst>
        </pc:picChg>
        <pc:picChg chg="add mod">
          <ac:chgData name="Nguyen Huy Bang" userId="7e284667-879f-4063-8029-8dbcd85f6fb8" providerId="ADAL" clId="{B31A4023-96AB-49A0-98D6-A812B4EEF5AA}" dt="2024-04-22T02:06:27.168" v="5941" actId="1038"/>
          <ac:picMkLst>
            <pc:docMk/>
            <pc:sldMk cId="76486019" sldId="1223"/>
            <ac:picMk id="25" creationId="{7F46C5D6-9BE4-28F4-0B69-C3CED6F3B6FA}"/>
          </ac:picMkLst>
        </pc:picChg>
        <pc:picChg chg="del mod">
          <ac:chgData name="Nguyen Huy Bang" userId="7e284667-879f-4063-8029-8dbcd85f6fb8" providerId="ADAL" clId="{B31A4023-96AB-49A0-98D6-A812B4EEF5AA}" dt="2024-04-22T02:05:42.025" v="5848" actId="478"/>
          <ac:picMkLst>
            <pc:docMk/>
            <pc:sldMk cId="76486019" sldId="1223"/>
            <ac:picMk id="30" creationId="{B41448A5-0193-7DB4-43AE-AADC2DFEE8C4}"/>
          </ac:picMkLst>
        </pc:picChg>
        <pc:picChg chg="del mod topLvl">
          <ac:chgData name="Nguyen Huy Bang" userId="7e284667-879f-4063-8029-8dbcd85f6fb8" providerId="ADAL" clId="{B31A4023-96AB-49A0-98D6-A812B4EEF5AA}" dt="2024-04-22T02:05:46.322" v="5849" actId="478"/>
          <ac:picMkLst>
            <pc:docMk/>
            <pc:sldMk cId="76486019" sldId="1223"/>
            <ac:picMk id="31" creationId="{6469687D-C34E-B45E-3D73-F44CD57480B6}"/>
          </ac:picMkLst>
        </pc:picChg>
      </pc:sldChg>
      <pc:sldChg chg="add del ord">
        <pc:chgData name="Nguyen Huy Bang" userId="7e284667-879f-4063-8029-8dbcd85f6fb8" providerId="ADAL" clId="{B31A4023-96AB-49A0-98D6-A812B4EEF5AA}" dt="2024-04-22T02:43:55.576" v="7314" actId="47"/>
        <pc:sldMkLst>
          <pc:docMk/>
          <pc:sldMk cId="665763141" sldId="1224"/>
        </pc:sldMkLst>
      </pc:sldChg>
      <pc:sldChg chg="addSp delSp modSp add del mod ord">
        <pc:chgData name="Nguyen Huy Bang" userId="7e284667-879f-4063-8029-8dbcd85f6fb8" providerId="ADAL" clId="{B31A4023-96AB-49A0-98D6-A812B4EEF5AA}" dt="2024-04-22T02:28:08.519" v="6767" actId="47"/>
        <pc:sldMkLst>
          <pc:docMk/>
          <pc:sldMk cId="3604970592" sldId="1225"/>
        </pc:sldMkLst>
        <pc:spChg chg="mod">
          <ac:chgData name="Nguyen Huy Bang" userId="7e284667-879f-4063-8029-8dbcd85f6fb8" providerId="ADAL" clId="{B31A4023-96AB-49A0-98D6-A812B4EEF5AA}" dt="2024-04-22T02:27:41.767" v="6766" actId="20577"/>
          <ac:spMkLst>
            <pc:docMk/>
            <pc:sldMk cId="3604970592" sldId="1225"/>
            <ac:spMk id="16" creationId="{D40C1A62-4389-70F7-0903-4332A9153550}"/>
          </ac:spMkLst>
        </pc:spChg>
        <pc:graphicFrameChg chg="add mod">
          <ac:chgData name="Nguyen Huy Bang" userId="7e284667-879f-4063-8029-8dbcd85f6fb8" providerId="ADAL" clId="{B31A4023-96AB-49A0-98D6-A812B4EEF5AA}" dt="2024-04-22T02:26:23.349" v="6681" actId="14100"/>
          <ac:graphicFrameMkLst>
            <pc:docMk/>
            <pc:sldMk cId="3604970592" sldId="1225"/>
            <ac:graphicFrameMk id="3" creationId="{80930C61-78CC-C33F-82C6-36168B1E1DFC}"/>
          </ac:graphicFrameMkLst>
        </pc:graphicFrameChg>
        <pc:picChg chg="del">
          <ac:chgData name="Nguyen Huy Bang" userId="7e284667-879f-4063-8029-8dbcd85f6fb8" providerId="ADAL" clId="{B31A4023-96AB-49A0-98D6-A812B4EEF5AA}" dt="2024-04-22T02:24:00.628" v="6587" actId="478"/>
          <ac:picMkLst>
            <pc:docMk/>
            <pc:sldMk cId="3604970592" sldId="1225"/>
            <ac:picMk id="7" creationId="{1EB7BDFD-7981-9E02-7FBB-E0E643938373}"/>
          </ac:picMkLst>
        </pc:picChg>
      </pc:sldChg>
      <pc:sldChg chg="addSp delSp modSp add mod ord">
        <pc:chgData name="Nguyen Huy Bang" userId="7e284667-879f-4063-8029-8dbcd85f6fb8" providerId="ADAL" clId="{B31A4023-96AB-49A0-98D6-A812B4EEF5AA}" dt="2024-04-22T04:31:50.520" v="7585"/>
        <pc:sldMkLst>
          <pc:docMk/>
          <pc:sldMk cId="1103202024" sldId="1226"/>
        </pc:sldMkLst>
        <pc:spChg chg="mod">
          <ac:chgData name="Nguyen Huy Bang" userId="7e284667-879f-4063-8029-8dbcd85f6fb8" providerId="ADAL" clId="{B31A4023-96AB-49A0-98D6-A812B4EEF5AA}" dt="2024-04-22T02:45:38.431" v="7397"/>
          <ac:spMkLst>
            <pc:docMk/>
            <pc:sldMk cId="1103202024" sldId="1226"/>
            <ac:spMk id="16" creationId="{D40C1A62-4389-70F7-0903-4332A9153550}"/>
          </ac:spMkLst>
        </pc:spChg>
        <pc:picChg chg="add mod">
          <ac:chgData name="Nguyen Huy Bang" userId="7e284667-879f-4063-8029-8dbcd85f6fb8" providerId="ADAL" clId="{B31A4023-96AB-49A0-98D6-A812B4EEF5AA}" dt="2024-04-22T02:36:43.112" v="6856" actId="1076"/>
          <ac:picMkLst>
            <pc:docMk/>
            <pc:sldMk cId="1103202024" sldId="1226"/>
            <ac:picMk id="4" creationId="{5316FAF8-2F6B-39DC-2799-405AFBC94951}"/>
          </ac:picMkLst>
        </pc:picChg>
        <pc:picChg chg="add del mod">
          <ac:chgData name="Nguyen Huy Bang" userId="7e284667-879f-4063-8029-8dbcd85f6fb8" providerId="ADAL" clId="{B31A4023-96AB-49A0-98D6-A812B4EEF5AA}" dt="2024-04-22T02:36:35.547" v="6852" actId="478"/>
          <ac:picMkLst>
            <pc:docMk/>
            <pc:sldMk cId="1103202024" sldId="1226"/>
            <ac:picMk id="6" creationId="{60513165-E412-2844-6922-B034E9BA7E1F}"/>
          </ac:picMkLst>
        </pc:picChg>
        <pc:picChg chg="del">
          <ac:chgData name="Nguyen Huy Bang" userId="7e284667-879f-4063-8029-8dbcd85f6fb8" providerId="ADAL" clId="{B31A4023-96AB-49A0-98D6-A812B4EEF5AA}" dt="2024-04-22T02:30:06.240" v="6768" actId="478"/>
          <ac:picMkLst>
            <pc:docMk/>
            <pc:sldMk cId="1103202024" sldId="1226"/>
            <ac:picMk id="7" creationId="{1EB7BDFD-7981-9E02-7FBB-E0E643938373}"/>
          </ac:picMkLst>
        </pc:picChg>
        <pc:picChg chg="add mod">
          <ac:chgData name="Nguyen Huy Bang" userId="7e284667-879f-4063-8029-8dbcd85f6fb8" providerId="ADAL" clId="{B31A4023-96AB-49A0-98D6-A812B4EEF5AA}" dt="2024-04-22T02:37:05.929" v="6871" actId="1076"/>
          <ac:picMkLst>
            <pc:docMk/>
            <pc:sldMk cId="1103202024" sldId="1226"/>
            <ac:picMk id="9" creationId="{24F373E6-4B06-F2FC-F3C5-7469E7167C57}"/>
          </ac:picMkLst>
        </pc:picChg>
      </pc:sldChg>
      <pc:sldChg chg="delSp modSp add mod">
        <pc:chgData name="Nguyen Huy Bang" userId="7e284667-879f-4063-8029-8dbcd85f6fb8" providerId="ADAL" clId="{B31A4023-96AB-49A0-98D6-A812B4EEF5AA}" dt="2024-04-22T03:08:35.923" v="7574" actId="20577"/>
        <pc:sldMkLst>
          <pc:docMk/>
          <pc:sldMk cId="872438758" sldId="1227"/>
        </pc:sldMkLst>
        <pc:spChg chg="mod">
          <ac:chgData name="Nguyen Huy Bang" userId="7e284667-879f-4063-8029-8dbcd85f6fb8" providerId="ADAL" clId="{B31A4023-96AB-49A0-98D6-A812B4EEF5AA}" dt="2024-04-22T03:08:35.923" v="7574" actId="20577"/>
          <ac:spMkLst>
            <pc:docMk/>
            <pc:sldMk cId="872438758" sldId="1227"/>
            <ac:spMk id="16" creationId="{D40C1A62-4389-70F7-0903-4332A9153550}"/>
          </ac:spMkLst>
        </pc:spChg>
        <pc:picChg chg="del">
          <ac:chgData name="Nguyen Huy Bang" userId="7e284667-879f-4063-8029-8dbcd85f6fb8" providerId="ADAL" clId="{B31A4023-96AB-49A0-98D6-A812B4EEF5AA}" dt="2024-04-22T02:37:10.729" v="6872" actId="478"/>
          <ac:picMkLst>
            <pc:docMk/>
            <pc:sldMk cId="872438758" sldId="1227"/>
            <ac:picMk id="4" creationId="{5316FAF8-2F6B-39DC-2799-405AFBC94951}"/>
          </ac:picMkLst>
        </pc:picChg>
        <pc:picChg chg="mod">
          <ac:chgData name="Nguyen Huy Bang" userId="7e284667-879f-4063-8029-8dbcd85f6fb8" providerId="ADAL" clId="{B31A4023-96AB-49A0-98D6-A812B4EEF5AA}" dt="2024-04-22T02:37:29.365" v="6879" actId="14100"/>
          <ac:picMkLst>
            <pc:docMk/>
            <pc:sldMk cId="872438758" sldId="1227"/>
            <ac:picMk id="6" creationId="{60513165-E412-2844-6922-B034E9BA7E1F}"/>
          </ac:picMkLst>
        </pc:picChg>
      </pc:sldChg>
      <pc:sldChg chg="addSp delSp modSp add mod">
        <pc:chgData name="Nguyen Huy Bang" userId="7e284667-879f-4063-8029-8dbcd85f6fb8" providerId="ADAL" clId="{B31A4023-96AB-49A0-98D6-A812B4EEF5AA}" dt="2024-04-22T03:08:41.475" v="7581" actId="20577"/>
        <pc:sldMkLst>
          <pc:docMk/>
          <pc:sldMk cId="1711526458" sldId="1228"/>
        </pc:sldMkLst>
        <pc:spChg chg="add del mod">
          <ac:chgData name="Nguyen Huy Bang" userId="7e284667-879f-4063-8029-8dbcd85f6fb8" providerId="ADAL" clId="{B31A4023-96AB-49A0-98D6-A812B4EEF5AA}" dt="2024-04-22T03:06:56.561" v="7549" actId="478"/>
          <ac:spMkLst>
            <pc:docMk/>
            <pc:sldMk cId="1711526458" sldId="1228"/>
            <ac:spMk id="5" creationId="{EEA2E833-168C-C463-8C3C-D86F9A5FE8FD}"/>
          </ac:spMkLst>
        </pc:spChg>
        <pc:spChg chg="add mod">
          <ac:chgData name="Nguyen Huy Bang" userId="7e284667-879f-4063-8029-8dbcd85f6fb8" providerId="ADAL" clId="{B31A4023-96AB-49A0-98D6-A812B4EEF5AA}" dt="2024-04-22T03:07:59.984" v="7558" actId="14100"/>
          <ac:spMkLst>
            <pc:docMk/>
            <pc:sldMk cId="1711526458" sldId="1228"/>
            <ac:spMk id="7" creationId="{7F905DF6-5BED-2BB6-AC9A-CD8E3ED7FFF3}"/>
          </ac:spMkLst>
        </pc:spChg>
        <pc:spChg chg="mod">
          <ac:chgData name="Nguyen Huy Bang" userId="7e284667-879f-4063-8029-8dbcd85f6fb8" providerId="ADAL" clId="{B31A4023-96AB-49A0-98D6-A812B4EEF5AA}" dt="2024-04-22T03:08:41.475" v="7581" actId="20577"/>
          <ac:spMkLst>
            <pc:docMk/>
            <pc:sldMk cId="1711526458" sldId="1228"/>
            <ac:spMk id="16" creationId="{D40C1A62-4389-70F7-0903-4332A9153550}"/>
          </ac:spMkLst>
        </pc:spChg>
        <pc:picChg chg="add mod">
          <ac:chgData name="Nguyen Huy Bang" userId="7e284667-879f-4063-8029-8dbcd85f6fb8" providerId="ADAL" clId="{B31A4023-96AB-49A0-98D6-A812B4EEF5AA}" dt="2024-04-22T03:07:57.006" v="7557" actId="14100"/>
          <ac:picMkLst>
            <pc:docMk/>
            <pc:sldMk cId="1711526458" sldId="1228"/>
            <ac:picMk id="4" creationId="{371C31AC-69BC-8ABC-959B-660DB2313E41}"/>
          </ac:picMkLst>
        </pc:picChg>
        <pc:picChg chg="del">
          <ac:chgData name="Nguyen Huy Bang" userId="7e284667-879f-4063-8029-8dbcd85f6fb8" providerId="ADAL" clId="{B31A4023-96AB-49A0-98D6-A812B4EEF5AA}" dt="2024-04-22T02:37:43.182" v="6881" actId="478"/>
          <ac:picMkLst>
            <pc:docMk/>
            <pc:sldMk cId="1711526458" sldId="1228"/>
            <ac:picMk id="6" creationId="{60513165-E412-2844-6922-B034E9BA7E1F}"/>
          </ac:picMkLst>
        </pc:picChg>
      </pc:sldChg>
      <pc:sldChg chg="addSp delSp modSp add mod">
        <pc:chgData name="Nguyen Huy Bang" userId="7e284667-879f-4063-8029-8dbcd85f6fb8" providerId="ADAL" clId="{B31A4023-96AB-49A0-98D6-A812B4EEF5AA}" dt="2024-04-22T03:08:58.176" v="7582"/>
        <pc:sldMkLst>
          <pc:docMk/>
          <pc:sldMk cId="684105591" sldId="1229"/>
        </pc:sldMkLst>
        <pc:spChg chg="del">
          <ac:chgData name="Nguyen Huy Bang" userId="7e284667-879f-4063-8029-8dbcd85f6fb8" providerId="ADAL" clId="{B31A4023-96AB-49A0-98D6-A812B4EEF5AA}" dt="2024-04-22T02:42:58.222" v="7304" actId="478"/>
          <ac:spMkLst>
            <pc:docMk/>
            <pc:sldMk cId="684105591" sldId="1229"/>
            <ac:spMk id="5" creationId="{EEA2E833-168C-C463-8C3C-D86F9A5FE8FD}"/>
          </ac:spMkLst>
        </pc:spChg>
        <pc:spChg chg="mod">
          <ac:chgData name="Nguyen Huy Bang" userId="7e284667-879f-4063-8029-8dbcd85f6fb8" providerId="ADAL" clId="{B31A4023-96AB-49A0-98D6-A812B4EEF5AA}" dt="2024-04-22T03:08:58.176" v="7582"/>
          <ac:spMkLst>
            <pc:docMk/>
            <pc:sldMk cId="684105591" sldId="1229"/>
            <ac:spMk id="16" creationId="{D40C1A62-4389-70F7-0903-4332A9153550}"/>
          </ac:spMkLst>
        </pc:spChg>
        <pc:picChg chg="add mod">
          <ac:chgData name="Nguyen Huy Bang" userId="7e284667-879f-4063-8029-8dbcd85f6fb8" providerId="ADAL" clId="{B31A4023-96AB-49A0-98D6-A812B4EEF5AA}" dt="2024-04-22T02:43:16.527" v="7306" actId="1076"/>
          <ac:picMkLst>
            <pc:docMk/>
            <pc:sldMk cId="684105591" sldId="1229"/>
            <ac:picMk id="3" creationId="{2BA86090-5ECE-EB87-6716-6FD4E5B9BA36}"/>
          </ac:picMkLst>
        </pc:picChg>
        <pc:picChg chg="del">
          <ac:chgData name="Nguyen Huy Bang" userId="7e284667-879f-4063-8029-8dbcd85f6fb8" providerId="ADAL" clId="{B31A4023-96AB-49A0-98D6-A812B4EEF5AA}" dt="2024-04-22T02:42:55.845" v="7303" actId="478"/>
          <ac:picMkLst>
            <pc:docMk/>
            <pc:sldMk cId="684105591" sldId="1229"/>
            <ac:picMk id="4" creationId="{371C31AC-69BC-8ABC-959B-660DB2313E41}"/>
          </ac:picMkLst>
        </pc:picChg>
      </pc:sldChg>
      <pc:sldChg chg="addSp delSp modSp add mod">
        <pc:chgData name="Nguyen Huy Bang" userId="7e284667-879f-4063-8029-8dbcd85f6fb8" providerId="ADAL" clId="{B31A4023-96AB-49A0-98D6-A812B4EEF5AA}" dt="2024-04-22T03:09:03.970" v="7583"/>
        <pc:sldMkLst>
          <pc:docMk/>
          <pc:sldMk cId="1708645113" sldId="1230"/>
        </pc:sldMkLst>
        <pc:spChg chg="mod">
          <ac:chgData name="Nguyen Huy Bang" userId="7e284667-879f-4063-8029-8dbcd85f6fb8" providerId="ADAL" clId="{B31A4023-96AB-49A0-98D6-A812B4EEF5AA}" dt="2024-04-22T03:09:03.970" v="7583"/>
          <ac:spMkLst>
            <pc:docMk/>
            <pc:sldMk cId="1708645113" sldId="1230"/>
            <ac:spMk id="16" creationId="{D40C1A62-4389-70F7-0903-4332A9153550}"/>
          </ac:spMkLst>
        </pc:spChg>
        <pc:picChg chg="del">
          <ac:chgData name="Nguyen Huy Bang" userId="7e284667-879f-4063-8029-8dbcd85f6fb8" providerId="ADAL" clId="{B31A4023-96AB-49A0-98D6-A812B4EEF5AA}" dt="2024-04-22T02:44:06.453" v="7316" actId="478"/>
          <ac:picMkLst>
            <pc:docMk/>
            <pc:sldMk cId="1708645113" sldId="1230"/>
            <ac:picMk id="3" creationId="{2BA86090-5ECE-EB87-6716-6FD4E5B9BA36}"/>
          </ac:picMkLst>
        </pc:picChg>
        <pc:picChg chg="add mod">
          <ac:chgData name="Nguyen Huy Bang" userId="7e284667-879f-4063-8029-8dbcd85f6fb8" providerId="ADAL" clId="{B31A4023-96AB-49A0-98D6-A812B4EEF5AA}" dt="2024-04-22T02:44:12.240" v="7317"/>
          <ac:picMkLst>
            <pc:docMk/>
            <pc:sldMk cId="1708645113" sldId="1230"/>
            <ac:picMk id="4" creationId="{A62E8BE2-FB6E-410F-3AF1-9E2CB6830A6C}"/>
          </ac:picMkLst>
        </pc:picChg>
      </pc:sldChg>
      <pc:sldChg chg="addSp delSp modSp add mod modAnim">
        <pc:chgData name="Nguyen Huy Bang" userId="7e284667-879f-4063-8029-8dbcd85f6fb8" providerId="ADAL" clId="{B31A4023-96AB-49A0-98D6-A812B4EEF5AA}" dt="2024-04-22T03:08:20.965" v="7565" actId="20577"/>
        <pc:sldMkLst>
          <pc:docMk/>
          <pc:sldMk cId="487828659" sldId="1231"/>
        </pc:sldMkLst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6" creationId="{4E1E94BD-A276-65D6-82A5-30E6DAA63CB4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7" creationId="{F773CBCB-2654-0A46-383D-ABA7D50E1CC2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8" creationId="{D99CD18E-7F03-963A-3EB9-1BBF33045190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10" creationId="{D0BCF416-6225-4A84-C0B7-BAE33AE4B59B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11" creationId="{F30F0375-B41C-C0CF-63DF-A289B7A4D277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12" creationId="{608602B8-4634-7B6A-F6BC-6FC2CDF7832C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13" creationId="{52899841-8C2A-6D00-65B3-5FB040473070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14" creationId="{021AAC3E-E540-483C-A4D7-001235E1F323}"/>
          </ac:spMkLst>
        </pc:spChg>
        <pc:spChg chg="mod">
          <ac:chgData name="Nguyen Huy Bang" userId="7e284667-879f-4063-8029-8dbcd85f6fb8" providerId="ADAL" clId="{B31A4023-96AB-49A0-98D6-A812B4EEF5AA}" dt="2024-04-22T03:08:20.965" v="7565" actId="20577"/>
          <ac:spMkLst>
            <pc:docMk/>
            <pc:sldMk cId="487828659" sldId="1231"/>
            <ac:spMk id="16" creationId="{D40C1A62-4389-70F7-0903-4332A9153550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18" creationId="{3A3062A3-3AFC-5C8A-A385-FEC2B912574D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20" creationId="{3F79453B-41D6-7FAC-4929-F6545746BC85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26" creationId="{1E993C33-3A33-C65E-5D8D-96310DDE9A00}"/>
          </ac:spMkLst>
        </pc:spChg>
        <pc:spChg chg="mod">
          <ac:chgData name="Nguyen Huy Bang" userId="7e284667-879f-4063-8029-8dbcd85f6fb8" providerId="ADAL" clId="{B31A4023-96AB-49A0-98D6-A812B4EEF5AA}" dt="2024-04-22T03:00:16.159" v="7530" actId="6549"/>
          <ac:spMkLst>
            <pc:docMk/>
            <pc:sldMk cId="487828659" sldId="1231"/>
            <ac:spMk id="27" creationId="{9B17F05C-89B7-4536-AE67-24243E7182DE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29" creationId="{A412DAD6-B0B3-8D01-AE18-EE91CE221C8E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30" creationId="{F2932FB6-6E27-D90D-98B2-BE3DABEE6B5A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31" creationId="{7B57E32E-34A1-28D3-DBAA-C28081D31FFB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32" creationId="{182BFA86-BB2C-9D4C-1F1D-58AEBED5D823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33" creationId="{D7610109-5199-C79E-21F5-6497A382C702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34" creationId="{45D80522-732C-C828-9A41-109F26B658E4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38" creationId="{DCC01949-8284-3311-490C-EC13DDE113C2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39" creationId="{6D50351E-A62A-3DAF-4919-7BBD8D92B61C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40" creationId="{030E0C3E-7364-2C64-A203-955FD0368928}"/>
          </ac:spMkLst>
        </pc:spChg>
        <pc:spChg chg="mod">
          <ac:chgData name="Nguyen Huy Bang" userId="7e284667-879f-4063-8029-8dbcd85f6fb8" providerId="ADAL" clId="{B31A4023-96AB-49A0-98D6-A812B4EEF5AA}" dt="2024-04-22T02:48:47.616" v="7486"/>
          <ac:spMkLst>
            <pc:docMk/>
            <pc:sldMk cId="487828659" sldId="1231"/>
            <ac:spMk id="42" creationId="{31A61BD4-6BF1-8904-0C08-5E4391D78824}"/>
          </ac:spMkLst>
        </pc:spChg>
        <pc:spChg chg="mod">
          <ac:chgData name="Nguyen Huy Bang" userId="7e284667-879f-4063-8029-8dbcd85f6fb8" providerId="ADAL" clId="{B31A4023-96AB-49A0-98D6-A812B4EEF5AA}" dt="2024-04-22T02:49:07.954" v="7487" actId="6549"/>
          <ac:spMkLst>
            <pc:docMk/>
            <pc:sldMk cId="487828659" sldId="1231"/>
            <ac:spMk id="43" creationId="{DB7FB4EF-802C-C719-DF61-E21F5D30B985}"/>
          </ac:spMkLst>
        </pc:spChg>
        <pc:grpChg chg="add mod">
          <ac:chgData name="Nguyen Huy Bang" userId="7e284667-879f-4063-8029-8dbcd85f6fb8" providerId="ADAL" clId="{B31A4023-96AB-49A0-98D6-A812B4EEF5AA}" dt="2024-04-22T02:48:47.616" v="7486"/>
          <ac:grpSpMkLst>
            <pc:docMk/>
            <pc:sldMk cId="487828659" sldId="1231"/>
            <ac:grpSpMk id="3" creationId="{71B203DE-E54F-785B-448D-B28463531503}"/>
          </ac:grpSpMkLst>
        </pc:grpChg>
        <pc:grpChg chg="mod">
          <ac:chgData name="Nguyen Huy Bang" userId="7e284667-879f-4063-8029-8dbcd85f6fb8" providerId="ADAL" clId="{B31A4023-96AB-49A0-98D6-A812B4EEF5AA}" dt="2024-04-22T02:48:47.616" v="7486"/>
          <ac:grpSpMkLst>
            <pc:docMk/>
            <pc:sldMk cId="487828659" sldId="1231"/>
            <ac:grpSpMk id="5" creationId="{806ABC99-DE28-4EB5-6B06-F96C301164EB}"/>
          </ac:grpSpMkLst>
        </pc:grpChg>
        <pc:grpChg chg="add mod">
          <ac:chgData name="Nguyen Huy Bang" userId="7e284667-879f-4063-8029-8dbcd85f6fb8" providerId="ADAL" clId="{B31A4023-96AB-49A0-98D6-A812B4EEF5AA}" dt="2024-04-22T02:48:47.616" v="7486"/>
          <ac:grpSpMkLst>
            <pc:docMk/>
            <pc:sldMk cId="487828659" sldId="1231"/>
            <ac:grpSpMk id="28" creationId="{123C304F-B773-CAAD-4A8B-1F6A7029DF63}"/>
          </ac:grpSpMkLst>
        </pc:grpChg>
        <pc:grpChg chg="mod">
          <ac:chgData name="Nguyen Huy Bang" userId="7e284667-879f-4063-8029-8dbcd85f6fb8" providerId="ADAL" clId="{B31A4023-96AB-49A0-98D6-A812B4EEF5AA}" dt="2024-04-22T02:48:47.616" v="7486"/>
          <ac:grpSpMkLst>
            <pc:docMk/>
            <pc:sldMk cId="487828659" sldId="1231"/>
            <ac:grpSpMk id="41" creationId="{CF730FFA-520E-B1B3-7C4E-93DDED73AA57}"/>
          </ac:grpSpMkLst>
        </pc:grpChg>
        <pc:picChg chg="del">
          <ac:chgData name="Nguyen Huy Bang" userId="7e284667-879f-4063-8029-8dbcd85f6fb8" providerId="ADAL" clId="{B31A4023-96AB-49A0-98D6-A812B4EEF5AA}" dt="2024-04-22T02:46:25.393" v="7401" actId="478"/>
          <ac:picMkLst>
            <pc:docMk/>
            <pc:sldMk cId="487828659" sldId="1231"/>
            <ac:picMk id="4" creationId="{5316FAF8-2F6B-39DC-2799-405AFBC94951}"/>
          </ac:picMkLst>
        </pc:picChg>
        <pc:picChg chg="del">
          <ac:chgData name="Nguyen Huy Bang" userId="7e284667-879f-4063-8029-8dbcd85f6fb8" providerId="ADAL" clId="{B31A4023-96AB-49A0-98D6-A812B4EEF5AA}" dt="2024-04-22T02:46:26.807" v="7402" actId="478"/>
          <ac:picMkLst>
            <pc:docMk/>
            <pc:sldMk cId="487828659" sldId="1231"/>
            <ac:picMk id="9" creationId="{24F373E6-4B06-F2FC-F3C5-7469E7167C57}"/>
          </ac:picMkLst>
        </pc:picChg>
        <pc:cxnChg chg="mod">
          <ac:chgData name="Nguyen Huy Bang" userId="7e284667-879f-4063-8029-8dbcd85f6fb8" providerId="ADAL" clId="{B31A4023-96AB-49A0-98D6-A812B4EEF5AA}" dt="2024-04-22T03:00:16.159" v="7530" actId="6549"/>
          <ac:cxnSpMkLst>
            <pc:docMk/>
            <pc:sldMk cId="487828659" sldId="1231"/>
            <ac:cxnSpMk id="21" creationId="{CAA247B4-C9C1-5129-756F-ACD7B69F8FF6}"/>
          </ac:cxnSpMkLst>
        </pc:cxnChg>
        <pc:cxnChg chg="mod">
          <ac:chgData name="Nguyen Huy Bang" userId="7e284667-879f-4063-8029-8dbcd85f6fb8" providerId="ADAL" clId="{B31A4023-96AB-49A0-98D6-A812B4EEF5AA}" dt="2024-04-22T03:00:16.159" v="7530" actId="6549"/>
          <ac:cxnSpMkLst>
            <pc:docMk/>
            <pc:sldMk cId="487828659" sldId="1231"/>
            <ac:cxnSpMk id="22" creationId="{97FAF870-9A29-3A7B-EFD2-705C47553FCF}"/>
          </ac:cxnSpMkLst>
        </pc:cxnChg>
        <pc:cxnChg chg="mod">
          <ac:chgData name="Nguyen Huy Bang" userId="7e284667-879f-4063-8029-8dbcd85f6fb8" providerId="ADAL" clId="{B31A4023-96AB-49A0-98D6-A812B4EEF5AA}" dt="2024-04-22T02:48:47.616" v="7486"/>
          <ac:cxnSpMkLst>
            <pc:docMk/>
            <pc:sldMk cId="487828659" sldId="1231"/>
            <ac:cxnSpMk id="23" creationId="{912E62B1-3BA1-E2B9-6B15-8207DEB89827}"/>
          </ac:cxnSpMkLst>
        </pc:cxnChg>
        <pc:cxnChg chg="mod">
          <ac:chgData name="Nguyen Huy Bang" userId="7e284667-879f-4063-8029-8dbcd85f6fb8" providerId="ADAL" clId="{B31A4023-96AB-49A0-98D6-A812B4EEF5AA}" dt="2024-04-22T03:00:16.159" v="7530" actId="6549"/>
          <ac:cxnSpMkLst>
            <pc:docMk/>
            <pc:sldMk cId="487828659" sldId="1231"/>
            <ac:cxnSpMk id="24" creationId="{B7D469C8-97B4-FD81-B385-FDD099E33701}"/>
          </ac:cxnSpMkLst>
        </pc:cxnChg>
        <pc:cxnChg chg="mod">
          <ac:chgData name="Nguyen Huy Bang" userId="7e284667-879f-4063-8029-8dbcd85f6fb8" providerId="ADAL" clId="{B31A4023-96AB-49A0-98D6-A812B4EEF5AA}" dt="2024-04-22T03:00:16.159" v="7530" actId="6549"/>
          <ac:cxnSpMkLst>
            <pc:docMk/>
            <pc:sldMk cId="487828659" sldId="1231"/>
            <ac:cxnSpMk id="25" creationId="{136288A6-DEF4-765E-BE6E-178E81A56CFB}"/>
          </ac:cxnSpMkLst>
        </pc:cxnChg>
        <pc:cxnChg chg="mod">
          <ac:chgData name="Nguyen Huy Bang" userId="7e284667-879f-4063-8029-8dbcd85f6fb8" providerId="ADAL" clId="{B31A4023-96AB-49A0-98D6-A812B4EEF5AA}" dt="2024-04-22T02:48:47.616" v="7486"/>
          <ac:cxnSpMkLst>
            <pc:docMk/>
            <pc:sldMk cId="487828659" sldId="1231"/>
            <ac:cxnSpMk id="35" creationId="{5C96254E-6D41-202C-B99D-E0B0E5920CB5}"/>
          </ac:cxnSpMkLst>
        </pc:cxnChg>
        <pc:cxnChg chg="mod">
          <ac:chgData name="Nguyen Huy Bang" userId="7e284667-879f-4063-8029-8dbcd85f6fb8" providerId="ADAL" clId="{B31A4023-96AB-49A0-98D6-A812B4EEF5AA}" dt="2024-04-22T02:48:47.616" v="7486"/>
          <ac:cxnSpMkLst>
            <pc:docMk/>
            <pc:sldMk cId="487828659" sldId="1231"/>
            <ac:cxnSpMk id="36" creationId="{67EA25FB-51D9-98F4-9A50-F3CE9FF233B0}"/>
          </ac:cxnSpMkLst>
        </pc:cxnChg>
        <pc:cxnChg chg="mod">
          <ac:chgData name="Nguyen Huy Bang" userId="7e284667-879f-4063-8029-8dbcd85f6fb8" providerId="ADAL" clId="{B31A4023-96AB-49A0-98D6-A812B4EEF5AA}" dt="2024-04-22T02:48:47.616" v="7486"/>
          <ac:cxnSpMkLst>
            <pc:docMk/>
            <pc:sldMk cId="487828659" sldId="1231"/>
            <ac:cxnSpMk id="37" creationId="{BCE8FB0F-EF38-DD98-F1D3-A910051831CE}"/>
          </ac:cxnSpMkLst>
        </pc:cxnChg>
      </pc:sldChg>
      <pc:sldMasterChg chg="delSldLayout">
        <pc:chgData name="Nguyen Huy Bang" userId="7e284667-879f-4063-8029-8dbcd85f6fb8" providerId="ADAL" clId="{B31A4023-96AB-49A0-98D6-A812B4EEF5AA}" dt="2024-04-22T02:43:38.046" v="7309" actId="47"/>
        <pc:sldMasterMkLst>
          <pc:docMk/>
          <pc:sldMasterMk cId="4024565819" sldId="2147483648"/>
        </pc:sldMasterMkLst>
        <pc:sldLayoutChg chg="del">
          <pc:chgData name="Nguyen Huy Bang" userId="7e284667-879f-4063-8029-8dbcd85f6fb8" providerId="ADAL" clId="{B31A4023-96AB-49A0-98D6-A812B4EEF5AA}" dt="2024-04-21T08:05:36.142" v="1279" actId="47"/>
          <pc:sldLayoutMkLst>
            <pc:docMk/>
            <pc:sldMasterMk cId="4024565819" sldId="2147483648"/>
            <pc:sldLayoutMk cId="2164784557" sldId="2147483667"/>
          </pc:sldLayoutMkLst>
        </pc:sldLayoutChg>
        <pc:sldLayoutChg chg="del">
          <pc:chgData name="Nguyen Huy Bang" userId="7e284667-879f-4063-8029-8dbcd85f6fb8" providerId="ADAL" clId="{B31A4023-96AB-49A0-98D6-A812B4EEF5AA}" dt="2024-04-22T02:43:38.046" v="7309" actId="47"/>
          <pc:sldLayoutMkLst>
            <pc:docMk/>
            <pc:sldMasterMk cId="4024565819" sldId="2147483648"/>
            <pc:sldLayoutMk cId="3823813110" sldId="214748366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BCL_2023\Thang%2011_2023\Thong%20ke%20ket%20qua%20KDCL%20CTDT\Tong%20hop%20thong%20ke%20CTDT_14_11_da%20ra%20la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ropbox\DBCL\Cong%20viec%20can%20lam\Thang%203_2024\DGN%2005%20CT&#272;T%20Thac%20si\Danh%20gia%20theo%20CDR\Ve%20h&#236;n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962508501065994E-3"/>
          <c:y val="0.27780585507436795"/>
          <c:w val="0.97636031016220681"/>
          <c:h val="0.550824862865008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'Ve hinh'!$AC$3</c:f>
              <c:strCache>
                <c:ptCount val="1"/>
                <c:pt idx="0">
                  <c:v> 1172 CT Cả nước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'Ve hinh'!$AD$2:$AT$2</c:f>
              <c:strCache>
                <c:ptCount val="17"/>
                <c:pt idx="0">
                  <c:v>TC 1.1. MT  CTĐT  </c:v>
                </c:pt>
                <c:pt idx="1">
                  <c:v>TC 1.2. CĐR  CTĐT </c:v>
                </c:pt>
                <c:pt idx="2">
                  <c:v>TC 2.2.ĐỀ CƯƠNG HP</c:v>
                </c:pt>
                <c:pt idx="3">
                  <c:v>TC2.3.  MÔ TẢ CTĐT CÔNG KHAI</c:v>
                </c:pt>
                <c:pt idx="4">
                  <c:v>TC 3.2. MA TRẬN CĐR</c:v>
                </c:pt>
                <c:pt idx="5">
                  <c:v>TC5.2. QĐ VỀ ĐG NH</c:v>
                </c:pt>
                <c:pt idx="6">
                  <c:v>TC 5.3. ĐG CĐR HP</c:v>
                </c:pt>
                <c:pt idx="7">
                  <c:v>TC6.6. NCKH CỦA GV</c:v>
                </c:pt>
                <c:pt idx="8">
                  <c:v>TC 7.2. TIÊU CHÍ TUYỂN DỤN..</c:v>
                </c:pt>
                <c:pt idx="9">
                  <c:v>TC 8.1. CHÍNH SÁCH TS</c:v>
                </c:pt>
                <c:pt idx="10">
                  <c:v>TC.9.2.THƯ VIỆN</c:v>
                </c:pt>
                <c:pt idx="11">
                  <c:v>TC 10.3. CẢI TIẾN QT DH &amp; KTĐG. </c:v>
                </c:pt>
                <c:pt idx="12">
                  <c:v>TC 10.5. CHẤT LƯỢNG DV HỖ TRỢ</c:v>
                </c:pt>
                <c:pt idx="13">
                  <c:v>TC 10.6. PHẢN HỒI BLQ </c:v>
                </c:pt>
                <c:pt idx="14">
                  <c:v>TC11.3. TỈ LỆ CÓ VIỆC LÀM SAU TN </c:v>
                </c:pt>
                <c:pt idx="15">
                  <c:v>TC 11.4. NCKH của NH </c:v>
                </c:pt>
                <c:pt idx="16">
                  <c:v>TC11.5. HÀI LÒNG  CBLQ</c:v>
                </c:pt>
              </c:strCache>
            </c:strRef>
          </c:cat>
          <c:val>
            <c:numRef>
              <c:f>'Ve hinh'!$AD$3:$AT$3</c:f>
              <c:numCache>
                <c:formatCode>0%</c:formatCode>
                <c:ptCount val="17"/>
                <c:pt idx="0">
                  <c:v>0.98890784982935154</c:v>
                </c:pt>
                <c:pt idx="1">
                  <c:v>0.59726962457337884</c:v>
                </c:pt>
                <c:pt idx="2">
                  <c:v>0.59129692832764502</c:v>
                </c:pt>
                <c:pt idx="3">
                  <c:v>0.97610921501706482</c:v>
                </c:pt>
                <c:pt idx="4">
                  <c:v>0.21160409556313994</c:v>
                </c:pt>
                <c:pt idx="5">
                  <c:v>0.99573378839590443</c:v>
                </c:pt>
                <c:pt idx="6">
                  <c:v>0.24232081911262798</c:v>
                </c:pt>
                <c:pt idx="7">
                  <c:v>0.84726962457337884</c:v>
                </c:pt>
                <c:pt idx="8">
                  <c:v>0.99488054607508536</c:v>
                </c:pt>
                <c:pt idx="9">
                  <c:v>0.98890784982935154</c:v>
                </c:pt>
                <c:pt idx="10">
                  <c:v>0.62201365187713309</c:v>
                </c:pt>
                <c:pt idx="11">
                  <c:v>0.70563139931740615</c:v>
                </c:pt>
                <c:pt idx="12">
                  <c:v>0.9803754266211604</c:v>
                </c:pt>
                <c:pt idx="13">
                  <c:v>0.72525597269624575</c:v>
                </c:pt>
                <c:pt idx="14">
                  <c:v>0.9837883959044369</c:v>
                </c:pt>
                <c:pt idx="15">
                  <c:v>0.66808873720136519</c:v>
                </c:pt>
                <c:pt idx="16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6-42CB-B8A4-9476DFB822E8}"/>
            </c:ext>
          </c:extLst>
        </c:ser>
        <c:ser>
          <c:idx val="1"/>
          <c:order val="1"/>
          <c:tx>
            <c:strRef>
              <c:f>'Ve hinh'!$AC$4</c:f>
              <c:strCache>
                <c:ptCount val="1"/>
                <c:pt idx="0">
                  <c:v>07 CT của ĐH Vinh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'Ve hinh'!$AD$2:$AT$2</c:f>
              <c:strCache>
                <c:ptCount val="17"/>
                <c:pt idx="0">
                  <c:v>TC 1.1. MT  CTĐT  </c:v>
                </c:pt>
                <c:pt idx="1">
                  <c:v>TC 1.2. CĐR  CTĐT </c:v>
                </c:pt>
                <c:pt idx="2">
                  <c:v>TC 2.2.ĐỀ CƯƠNG HP</c:v>
                </c:pt>
                <c:pt idx="3">
                  <c:v>TC2.3.  MÔ TẢ CTĐT CÔNG KHAI</c:v>
                </c:pt>
                <c:pt idx="4">
                  <c:v>TC 3.2. MA TRẬN CĐR</c:v>
                </c:pt>
                <c:pt idx="5">
                  <c:v>TC5.2. QĐ VỀ ĐG NH</c:v>
                </c:pt>
                <c:pt idx="6">
                  <c:v>TC 5.3. ĐG CĐR HP</c:v>
                </c:pt>
                <c:pt idx="7">
                  <c:v>TC6.6. NCKH CỦA GV</c:v>
                </c:pt>
                <c:pt idx="8">
                  <c:v>TC 7.2. TIÊU CHÍ TUYỂN DỤN..</c:v>
                </c:pt>
                <c:pt idx="9">
                  <c:v>TC 8.1. CHÍNH SÁCH TS</c:v>
                </c:pt>
                <c:pt idx="10">
                  <c:v>TC.9.2.THƯ VIỆN</c:v>
                </c:pt>
                <c:pt idx="11">
                  <c:v>TC 10.3. CẢI TIẾN QT DH &amp; KTĐG. </c:v>
                </c:pt>
                <c:pt idx="12">
                  <c:v>TC 10.5. CHẤT LƯỢNG DV HỖ TRỢ</c:v>
                </c:pt>
                <c:pt idx="13">
                  <c:v>TC 10.6. PHẢN HỒI BLQ </c:v>
                </c:pt>
                <c:pt idx="14">
                  <c:v>TC11.3. TỈ LỆ CÓ VIỆC LÀM SAU TN </c:v>
                </c:pt>
                <c:pt idx="15">
                  <c:v>TC 11.4. NCKH của NH </c:v>
                </c:pt>
                <c:pt idx="16">
                  <c:v>TC11.5. HÀI LÒNG  CBLQ</c:v>
                </c:pt>
              </c:strCache>
            </c:strRef>
          </c:cat>
          <c:val>
            <c:numRef>
              <c:f>'Ve hinh'!$AD$4:$AT$4</c:f>
              <c:numCache>
                <c:formatCode>0%</c:formatCode>
                <c:ptCount val="1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0.14285714285714285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0.8571428571428571</c:v>
                </c:pt>
                <c:pt idx="11">
                  <c:v>1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0.8571428571428571</c:v>
                </c:pt>
                <c:pt idx="16">
                  <c:v>0.5714285714285714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6-42CB-B8A4-9476DFB822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26161359"/>
        <c:axId val="926163759"/>
      </c:barChart>
      <c:catAx>
        <c:axId val="926161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spc="0" normalizeH="0" baseline="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926163759"/>
        <c:crosses val="autoZero"/>
        <c:auto val="1"/>
        <c:lblAlgn val="ctr"/>
        <c:lblOffset val="100"/>
        <c:noMultiLvlLbl val="0"/>
      </c:catAx>
      <c:valAx>
        <c:axId val="92616375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6161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6433847090377194"/>
          <c:y val="1.4221129986353687E-2"/>
          <c:w val="0.51745362569502329"/>
          <c:h val="9.30746829546506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Bahnschrift Condensed" panose="020B05020402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pct5">
      <a:fgClr>
        <a:schemeClr val="accent1"/>
      </a:fgClr>
      <a:bgClr>
        <a:schemeClr val="bg1"/>
      </a:bgClr>
    </a:patt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Bahnschrift Condensed" panose="020B0502040204020203" pitchFamily="34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ea typeface="+mn-ea"/>
                <a:cs typeface="+mn-cs"/>
              </a:defRPr>
            </a:pPr>
            <a:r>
              <a:rPr lang="en-US" sz="2000" b="1" i="0" u="none" strike="noStrike" kern="1200" cap="none" spc="20" baseline="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ĐIỂM LUẬN VĂN VÀ ĐIỂM NL CỦA </a:t>
            </a:r>
            <a:r>
              <a:rPr lang="en-US" sz="2000" b="1" i="0" u="none" strike="noStrike" kern="1200" cap="none" spc="20" baseline="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PLO4.1.1</a:t>
            </a:r>
            <a:r>
              <a:rPr lang="en-US" sz="2000" b="1" i="0" u="none" strike="noStrike" kern="1200" cap="none" spc="20" baseline="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 CỦA </a:t>
            </a:r>
            <a:r>
              <a:rPr lang="en-US" sz="2000" b="1" i="0" u="none" strike="noStrike" kern="1200" cap="none" spc="20" baseline="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23 HỌC VIÊN </a:t>
            </a:r>
            <a:r>
              <a:rPr lang="en-US" sz="2000" b="1" i="0" u="none" strike="noStrike" kern="1200" cap="none" spc="20" baseline="0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NGÀNH </a:t>
            </a:r>
            <a:r>
              <a:rPr lang="en-US" sz="2000" b="1" i="0" u="none" strike="noStrike" kern="1200" cap="none" spc="20" baseline="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KTXD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Bahnschrift Condensed" panose="020B05020402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Điểm Luận văn</c:v>
                </c:pt>
              </c:strCache>
            </c:strRef>
          </c:tx>
          <c:spPr>
            <a:ln w="4127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Sheet1!$A$3:$A$25</c:f>
              <c:strCache>
                <c:ptCount val="23"/>
                <c:pt idx="0">
                  <c:v>HV1</c:v>
                </c:pt>
                <c:pt idx="1">
                  <c:v>HV2</c:v>
                </c:pt>
                <c:pt idx="2">
                  <c:v>HV3</c:v>
                </c:pt>
                <c:pt idx="3">
                  <c:v>HV4</c:v>
                </c:pt>
                <c:pt idx="4">
                  <c:v>HV5</c:v>
                </c:pt>
                <c:pt idx="5">
                  <c:v>HV6</c:v>
                </c:pt>
                <c:pt idx="6">
                  <c:v>HV7</c:v>
                </c:pt>
                <c:pt idx="7">
                  <c:v>HV8</c:v>
                </c:pt>
                <c:pt idx="8">
                  <c:v>HV9</c:v>
                </c:pt>
                <c:pt idx="9">
                  <c:v>HV10</c:v>
                </c:pt>
                <c:pt idx="10">
                  <c:v>HV11</c:v>
                </c:pt>
                <c:pt idx="11">
                  <c:v>HV12</c:v>
                </c:pt>
                <c:pt idx="12">
                  <c:v>HV13</c:v>
                </c:pt>
                <c:pt idx="13">
                  <c:v>HV14</c:v>
                </c:pt>
                <c:pt idx="14">
                  <c:v>HV15</c:v>
                </c:pt>
                <c:pt idx="15">
                  <c:v>HV16</c:v>
                </c:pt>
                <c:pt idx="16">
                  <c:v>HV17</c:v>
                </c:pt>
                <c:pt idx="17">
                  <c:v>HV18</c:v>
                </c:pt>
                <c:pt idx="18">
                  <c:v>HV19</c:v>
                </c:pt>
                <c:pt idx="19">
                  <c:v>HV20</c:v>
                </c:pt>
                <c:pt idx="20">
                  <c:v>HV21</c:v>
                </c:pt>
                <c:pt idx="21">
                  <c:v>HV22</c:v>
                </c:pt>
                <c:pt idx="22">
                  <c:v>HV23</c:v>
                </c:pt>
              </c:strCache>
            </c:strRef>
          </c:cat>
          <c:val>
            <c:numRef>
              <c:f>Sheet1!$B$3:$B$25</c:f>
              <c:numCache>
                <c:formatCode>General</c:formatCode>
                <c:ptCount val="23"/>
                <c:pt idx="0">
                  <c:v>9.5</c:v>
                </c:pt>
                <c:pt idx="1">
                  <c:v>8.5</c:v>
                </c:pt>
                <c:pt idx="2">
                  <c:v>8.5</c:v>
                </c:pt>
                <c:pt idx="3">
                  <c:v>8.5</c:v>
                </c:pt>
                <c:pt idx="4">
                  <c:v>8</c:v>
                </c:pt>
                <c:pt idx="5">
                  <c:v>8.5</c:v>
                </c:pt>
                <c:pt idx="6">
                  <c:v>9</c:v>
                </c:pt>
                <c:pt idx="7">
                  <c:v>8</c:v>
                </c:pt>
                <c:pt idx="8">
                  <c:v>8.5</c:v>
                </c:pt>
                <c:pt idx="9">
                  <c:v>9</c:v>
                </c:pt>
                <c:pt idx="10">
                  <c:v>8</c:v>
                </c:pt>
                <c:pt idx="11">
                  <c:v>8.5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8.5</c:v>
                </c:pt>
                <c:pt idx="16">
                  <c:v>8</c:v>
                </c:pt>
                <c:pt idx="17">
                  <c:v>8</c:v>
                </c:pt>
                <c:pt idx="18">
                  <c:v>8.5</c:v>
                </c:pt>
                <c:pt idx="19">
                  <c:v>9</c:v>
                </c:pt>
                <c:pt idx="20">
                  <c:v>9.5</c:v>
                </c:pt>
                <c:pt idx="21">
                  <c:v>8</c:v>
                </c:pt>
                <c:pt idx="22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97-47C3-9342-71C90D87D7D0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Điểm NL cần đạt </c:v>
                </c:pt>
              </c:strCache>
            </c:strRef>
          </c:tx>
          <c:spPr>
            <a:ln w="41275" cap="rnd" cmpd="sng" algn="ctr">
              <a:solidFill>
                <a:srgbClr val="0000C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00CC"/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Sheet1!$A$3:$A$25</c:f>
              <c:strCache>
                <c:ptCount val="23"/>
                <c:pt idx="0">
                  <c:v>HV1</c:v>
                </c:pt>
                <c:pt idx="1">
                  <c:v>HV2</c:v>
                </c:pt>
                <c:pt idx="2">
                  <c:v>HV3</c:v>
                </c:pt>
                <c:pt idx="3">
                  <c:v>HV4</c:v>
                </c:pt>
                <c:pt idx="4">
                  <c:v>HV5</c:v>
                </c:pt>
                <c:pt idx="5">
                  <c:v>HV6</c:v>
                </c:pt>
                <c:pt idx="6">
                  <c:v>HV7</c:v>
                </c:pt>
                <c:pt idx="7">
                  <c:v>HV8</c:v>
                </c:pt>
                <c:pt idx="8">
                  <c:v>HV9</c:v>
                </c:pt>
                <c:pt idx="9">
                  <c:v>HV10</c:v>
                </c:pt>
                <c:pt idx="10">
                  <c:v>HV11</c:v>
                </c:pt>
                <c:pt idx="11">
                  <c:v>HV12</c:v>
                </c:pt>
                <c:pt idx="12">
                  <c:v>HV13</c:v>
                </c:pt>
                <c:pt idx="13">
                  <c:v>HV14</c:v>
                </c:pt>
                <c:pt idx="14">
                  <c:v>HV15</c:v>
                </c:pt>
                <c:pt idx="15">
                  <c:v>HV16</c:v>
                </c:pt>
                <c:pt idx="16">
                  <c:v>HV17</c:v>
                </c:pt>
                <c:pt idx="17">
                  <c:v>HV18</c:v>
                </c:pt>
                <c:pt idx="18">
                  <c:v>HV19</c:v>
                </c:pt>
                <c:pt idx="19">
                  <c:v>HV20</c:v>
                </c:pt>
                <c:pt idx="20">
                  <c:v>HV21</c:v>
                </c:pt>
                <c:pt idx="21">
                  <c:v>HV22</c:v>
                </c:pt>
                <c:pt idx="22">
                  <c:v>HV23</c:v>
                </c:pt>
              </c:strCache>
            </c:strRef>
          </c:cat>
          <c:val>
            <c:numRef>
              <c:f>Sheet1!$C$3:$C$25</c:f>
              <c:numCache>
                <c:formatCode>General</c:formatCode>
                <c:ptCount val="23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  <c:pt idx="14">
                  <c:v>3.5</c:v>
                </c:pt>
                <c:pt idx="15">
                  <c:v>3.5</c:v>
                </c:pt>
                <c:pt idx="16">
                  <c:v>3.5</c:v>
                </c:pt>
                <c:pt idx="17">
                  <c:v>3.5</c:v>
                </c:pt>
                <c:pt idx="18">
                  <c:v>3.5</c:v>
                </c:pt>
                <c:pt idx="19">
                  <c:v>3.5</c:v>
                </c:pt>
                <c:pt idx="20">
                  <c:v>3.5</c:v>
                </c:pt>
                <c:pt idx="21">
                  <c:v>3.5</c:v>
                </c:pt>
                <c:pt idx="22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97-47C3-9342-71C90D87D7D0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Điểm Nlcủa PLO4.2.1</c:v>
                </c:pt>
              </c:strCache>
            </c:strRef>
          </c:tx>
          <c:spPr>
            <a:ln w="41275" cap="rnd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Sheet1!$A$3:$A$25</c:f>
              <c:strCache>
                <c:ptCount val="23"/>
                <c:pt idx="0">
                  <c:v>HV1</c:v>
                </c:pt>
                <c:pt idx="1">
                  <c:v>HV2</c:v>
                </c:pt>
                <c:pt idx="2">
                  <c:v>HV3</c:v>
                </c:pt>
                <c:pt idx="3">
                  <c:v>HV4</c:v>
                </c:pt>
                <c:pt idx="4">
                  <c:v>HV5</c:v>
                </c:pt>
                <c:pt idx="5">
                  <c:v>HV6</c:v>
                </c:pt>
                <c:pt idx="6">
                  <c:v>HV7</c:v>
                </c:pt>
                <c:pt idx="7">
                  <c:v>HV8</c:v>
                </c:pt>
                <c:pt idx="8">
                  <c:v>HV9</c:v>
                </c:pt>
                <c:pt idx="9">
                  <c:v>HV10</c:v>
                </c:pt>
                <c:pt idx="10">
                  <c:v>HV11</c:v>
                </c:pt>
                <c:pt idx="11">
                  <c:v>HV12</c:v>
                </c:pt>
                <c:pt idx="12">
                  <c:v>HV13</c:v>
                </c:pt>
                <c:pt idx="13">
                  <c:v>HV14</c:v>
                </c:pt>
                <c:pt idx="14">
                  <c:v>HV15</c:v>
                </c:pt>
                <c:pt idx="15">
                  <c:v>HV16</c:v>
                </c:pt>
                <c:pt idx="16">
                  <c:v>HV17</c:v>
                </c:pt>
                <c:pt idx="17">
                  <c:v>HV18</c:v>
                </c:pt>
                <c:pt idx="18">
                  <c:v>HV19</c:v>
                </c:pt>
                <c:pt idx="19">
                  <c:v>HV20</c:v>
                </c:pt>
                <c:pt idx="20">
                  <c:v>HV21</c:v>
                </c:pt>
                <c:pt idx="21">
                  <c:v>HV22</c:v>
                </c:pt>
                <c:pt idx="22">
                  <c:v>HV23</c:v>
                </c:pt>
              </c:strCache>
            </c:strRef>
          </c:cat>
          <c:val>
            <c:numRef>
              <c:f>Sheet1!$D$3:$D$25</c:f>
              <c:numCache>
                <c:formatCode>General</c:formatCode>
                <c:ptCount val="23"/>
                <c:pt idx="0">
                  <c:v>4.3</c:v>
                </c:pt>
                <c:pt idx="1">
                  <c:v>4.2</c:v>
                </c:pt>
                <c:pt idx="2">
                  <c:v>4</c:v>
                </c:pt>
                <c:pt idx="3">
                  <c:v>4.0999999999999996</c:v>
                </c:pt>
                <c:pt idx="4">
                  <c:v>4.2</c:v>
                </c:pt>
                <c:pt idx="5">
                  <c:v>4.2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4.2</c:v>
                </c:pt>
                <c:pt idx="10">
                  <c:v>3.9</c:v>
                </c:pt>
                <c:pt idx="11">
                  <c:v>4.2</c:v>
                </c:pt>
                <c:pt idx="12">
                  <c:v>3.9</c:v>
                </c:pt>
                <c:pt idx="13">
                  <c:v>3.9</c:v>
                </c:pt>
                <c:pt idx="14">
                  <c:v>3.9</c:v>
                </c:pt>
                <c:pt idx="15">
                  <c:v>4.2</c:v>
                </c:pt>
                <c:pt idx="16">
                  <c:v>3.9</c:v>
                </c:pt>
                <c:pt idx="17">
                  <c:v>3.9</c:v>
                </c:pt>
                <c:pt idx="18">
                  <c:v>4.3</c:v>
                </c:pt>
                <c:pt idx="19">
                  <c:v>4.2</c:v>
                </c:pt>
                <c:pt idx="20">
                  <c:v>4.4000000000000004</c:v>
                </c:pt>
                <c:pt idx="21">
                  <c:v>4</c:v>
                </c:pt>
                <c:pt idx="2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97-47C3-9342-71C90D87D7D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alpha val="33000"/>
                </a:schemeClr>
              </a:solidFill>
              <a:round/>
            </a:ln>
            <a:effectLst/>
          </c:spPr>
        </c:dropLines>
        <c:smooth val="0"/>
        <c:axId val="1058502032"/>
        <c:axId val="1058501072"/>
      </c:lineChart>
      <c:catAx>
        <c:axId val="105850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tx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1058501072"/>
        <c:crosses val="autoZero"/>
        <c:auto val="1"/>
        <c:lblAlgn val="ctr"/>
        <c:lblOffset val="100"/>
        <c:noMultiLvlLbl val="0"/>
      </c:catAx>
      <c:valAx>
        <c:axId val="1058501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1058502032"/>
        <c:crosses val="autoZero"/>
        <c:crossBetween val="between"/>
      </c:valAx>
      <c:spPr>
        <a:pattFill prst="pct5">
          <a:fgClr>
            <a:srgbClr val="002060"/>
          </a:fgClr>
          <a:bgClr>
            <a:schemeClr val="bg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Bahnschrift Condensed" panose="020B05020402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pct5">
      <a:fgClr>
        <a:srgbClr val="002060"/>
      </a:fgClr>
      <a:bgClr>
        <a:schemeClr val="bg1"/>
      </a:bgClr>
    </a:pattFill>
    <a:ln>
      <a:noFill/>
    </a:ln>
    <a:effectLst/>
  </c:spPr>
  <c:txPr>
    <a:bodyPr/>
    <a:lstStyle/>
    <a:p>
      <a:pPr>
        <a:defRPr sz="1600">
          <a:latin typeface="Bahnschrift Condensed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1T09:32:10.181"/>
    </inkml:context>
    <inkml:brush xml:id="br0">
      <inkml:brushProperty name="width" value="0.10583" units="cm"/>
      <inkml:brushProperty name="height" value="0.10583" units="cm"/>
      <inkml:brushProperty name="color" value="#5B2D90"/>
    </inkml:brush>
  </inkml:definitions>
  <inkml:trace contextRef="#ctx0" brushRef="#br0">2669 0 24575,'-1437'0'0,"1413"2"0,2 1 0,-1 1 0,1 1 0,0 1 0,-1 0 0,-34 17 0,25-11 0,-63 18 0,61-21 0,-1 2 0,-35 14 0,45-15 0,2-4 0,-1-1 0,-1 0 0,0-2 0,1-1 0,-2-2 0,1 0 0,-32-5 0,-28 3 0,39 3 0,-55 11 0,20-1 0,57-7-38,-1 1 1,1 1-1,-1 2 0,-28 12 0,14-5-1138,24-10-5650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1T09:32:10.202"/>
    </inkml:context>
    <inkml:brush xml:id="br0">
      <inkml:brushProperty name="width" value="0.07938" units="cm"/>
      <inkml:brushProperty name="height" value="0.07938" units="cm"/>
      <inkml:brushProperty name="color" value="#008C3A"/>
    </inkml:brush>
  </inkml:definitions>
  <inkml:trace contextRef="#ctx0" brushRef="#br0">5756 0 24575,'-15'2'0,"1"-1"0,0 2 0,1 0 0,-2 1 0,-23 8 0,-19 6 0,-206 30 0,148-26 0,66-14 0,0 3 0,0 0 0,-72 28 0,108-34 0,-1-2 0,-1 0 0,0 0 0,1-1 0,-26 2 0,-8 1 0,14-1 0,-81 14 0,-2-6 0,-120 0 0,165-11 0,-95 12 0,92-7 0,-137-7 0,-39 2 0,235 1 0,0 1 0,0 0 0,-24 8 0,-29 7 0,-6-6 0,19-2 0,-1-1 0,-91 0 0,121-10 0,1 0 0,0 2 0,1 0 0,-1 2 0,1 0 0,-1 1 0,1 2 0,0 0 0,-36 14 0,40-12 0,-2-2 0,0 0 0,1-1 0,-2-1 0,-30 1 0,-40 9 0,-210 42 0,266-48 0,22-5 0,1 0 0,-1 1 0,1 1 0,-22 9 0,8-4 0,0 0 0,-1-1 0,-50 8 0,17-4 0,-38 7 0,62-13 0,1 1 0,0 2 0,-52 18 0,76-23 0,1-1 0,-1-1 0,-2-1 0,2 0 0,0-1 0,-1 0 0,0-1 0,1 0 0,-23-3 0,19 2 0,0 0 0,0 0 0,0 2 0,0 0 0,-33 6 0,13-1 0,-1 0 0,1-2 0,-1-2 0,-1-2 0,-47-3 0,-15 0 0,-49 14 0,61-1 0,6-2 0,44-3 0,-58 0 0,-210-6-1365,289 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2E17939-7A8E-4ACF-971B-3D8217D69381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8F18741-9146-44A5-9501-B11687B2A9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07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064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541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762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84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915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9591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6225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427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627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6363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87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4170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1685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117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26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049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985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3086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941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5F7F-1D22-4B65-90A2-C1D1A4699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211EF-E638-4EAA-9AB2-70E08BD32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B31899D-0CF7-AE9E-A817-4335F11211D4}"/>
              </a:ext>
            </a:extLst>
          </p:cNvPr>
          <p:cNvSpPr txBox="1">
            <a:spLocks/>
          </p:cNvSpPr>
          <p:nvPr userDrawn="1"/>
        </p:nvSpPr>
        <p:spPr>
          <a:xfrm>
            <a:off x="0" y="6429029"/>
            <a:ext cx="12192000" cy="42721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vi-VN" sz="1800" b="0" dirty="0">
              <a:solidFill>
                <a:schemeClr val="bg1"/>
              </a:solidFill>
              <a:latin typeface="UTM Swiss Condensed" panose="020005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A1F724-2CA3-2D08-E125-10030BC1175F}"/>
              </a:ext>
            </a:extLst>
          </p:cNvPr>
          <p:cNvCxnSpPr/>
          <p:nvPr userDrawn="1"/>
        </p:nvCxnSpPr>
        <p:spPr>
          <a:xfrm>
            <a:off x="0" y="642902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6786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19BD8-9467-4C82-B599-3F170F306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255"/>
            <a:ext cx="10515600" cy="798785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12B6F-2177-449F-BF16-D3C0A24B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492"/>
            <a:ext cx="10515600" cy="4705516"/>
          </a:xfrm>
        </p:spPr>
        <p:txBody>
          <a:bodyPr>
            <a:normAutofit/>
          </a:bodyPr>
          <a:lstStyle>
            <a:lvl1pPr marL="2286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8FB85-9F8B-48E8-A683-9AD2790A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FD09-F671-4FCF-9634-052F9C05FE7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F1186-9886-4F32-8A6F-CDFA2B91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F03B5-5EBD-4E8B-987C-7751D1C6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BC15-D343-4D4E-8B7B-875D4EA43AAE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707486-5B84-48DC-82B0-7E009644AB92}"/>
              </a:ext>
            </a:extLst>
          </p:cNvPr>
          <p:cNvCxnSpPr/>
          <p:nvPr userDrawn="1"/>
        </p:nvCxnSpPr>
        <p:spPr>
          <a:xfrm>
            <a:off x="1608079" y="1240225"/>
            <a:ext cx="8931166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706926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18"/>
          <p:cNvSpPr/>
          <p:nvPr userDrawn="1"/>
        </p:nvSpPr>
        <p:spPr bwMode="auto">
          <a:xfrm>
            <a:off x="-48683" y="6405331"/>
            <a:ext cx="12287576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677139"/>
            <a:ext cx="1599963" cy="1599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 userDrawn="1"/>
        </p:nvSpPr>
        <p:spPr>
          <a:xfrm>
            <a:off x="1971608" y="4668600"/>
            <a:ext cx="5376597" cy="1066565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noAutofit/>
          </a:bodyPr>
          <a:lstStyle/>
          <a:p>
            <a:pPr algn="ctr"/>
            <a:r>
              <a:rPr lang="en-US" sz="2667" b="1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TRƯỜNG</a:t>
            </a:r>
            <a:r>
              <a:rPr lang="en-US" sz="2667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ĐẠI HỌC VINH</a:t>
            </a:r>
          </a:p>
          <a:p>
            <a:pPr algn="ctr"/>
            <a:r>
              <a:rPr lang="en-US" sz="2667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VINH UNIVERSITY</a:t>
            </a:r>
            <a:endParaRPr lang="vi-VN" sz="2667" b="1" noProof="0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42" y="5772462"/>
            <a:ext cx="4896543" cy="44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854" y="4884650"/>
            <a:ext cx="1069063" cy="124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195" y="4903169"/>
            <a:ext cx="650400" cy="126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01" y="4869160"/>
            <a:ext cx="650400" cy="126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hoek 18"/>
          <p:cNvSpPr/>
          <p:nvPr userDrawn="1"/>
        </p:nvSpPr>
        <p:spPr bwMode="auto">
          <a:xfrm>
            <a:off x="-48683" y="0"/>
            <a:ext cx="12287576" cy="4485117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815415" y="1604798"/>
            <a:ext cx="10305360" cy="838911"/>
          </a:xfrm>
        </p:spPr>
        <p:txBody>
          <a:bodyPr/>
          <a:lstStyle>
            <a:lvl1pPr algn="l">
              <a:defRPr sz="5867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closure</a:t>
            </a:r>
          </a:p>
        </p:txBody>
      </p:sp>
    </p:spTree>
    <p:extLst>
      <p:ext uri="{BB962C8B-B14F-4D97-AF65-F5344CB8AC3E}">
        <p14:creationId xmlns:p14="http://schemas.microsoft.com/office/powerpoint/2010/main" val="42799442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2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31B7BB-5479-4587-A867-2D46DE2A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555F1-E58A-4FF5-B4C6-5F68C807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DC010-F07C-434F-B059-3A54ACD9D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6FD09-F671-4FCF-9634-052F9C05FE7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4CE13-F443-493A-85F8-847147639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62CFF-552F-4D74-97ED-5F2ED1CE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1BC15-D343-4D4E-8B7B-875D4EA43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56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grpSp>
        <p:nvGrpSpPr>
          <p:cNvPr id="2" name="组合 13"/>
          <p:cNvGrpSpPr/>
          <p:nvPr userDrawn="1"/>
        </p:nvGrpSpPr>
        <p:grpSpPr>
          <a:xfrm>
            <a:off x="0" y="6783917"/>
            <a:ext cx="12192000" cy="74083"/>
            <a:chOff x="0" y="5087938"/>
            <a:chExt cx="9144000" cy="55562"/>
          </a:xfrm>
        </p:grpSpPr>
        <p:pic>
          <p:nvPicPr>
            <p:cNvPr id="13" name="Picture 2" descr="E:\01 日常工作\10 多媒体\PPT内部汇报用模板\红条.jpg"/>
            <p:cNvPicPr>
              <a:picLocks noChangeAspect="1" noChangeArrowheads="1"/>
            </p:cNvPicPr>
            <p:nvPr userDrawn="1"/>
          </p:nvPicPr>
          <p:blipFill>
            <a:blip r:embed="rId2" cstate="email"/>
            <a:srcRect r="5813"/>
            <a:stretch>
              <a:fillRect/>
            </a:stretch>
          </p:blipFill>
          <p:spPr bwMode="auto">
            <a:xfrm>
              <a:off x="0" y="5087938"/>
              <a:ext cx="8616950" cy="55562"/>
            </a:xfrm>
            <a:prstGeom prst="rect">
              <a:avLst/>
            </a:prstGeom>
            <a:noFill/>
          </p:spPr>
        </p:pic>
        <p:pic>
          <p:nvPicPr>
            <p:cNvPr id="86" name="Picture 2" descr="E:\01 日常工作\10 多媒体\PPT内部汇报用模板\红条.jpg"/>
            <p:cNvPicPr>
              <a:picLocks noChangeAspect="1" noChangeArrowheads="1"/>
            </p:cNvPicPr>
            <p:nvPr userDrawn="1"/>
          </p:nvPicPr>
          <p:blipFill>
            <a:blip r:embed="rId2" cstate="email"/>
            <a:srcRect r="5813"/>
            <a:stretch>
              <a:fillRect/>
            </a:stretch>
          </p:blipFill>
          <p:spPr bwMode="auto">
            <a:xfrm>
              <a:off x="527050" y="5087938"/>
              <a:ext cx="8616950" cy="55562"/>
            </a:xfrm>
            <a:prstGeom prst="rect">
              <a:avLst/>
            </a:prstGeom>
            <a:noFill/>
          </p:spPr>
        </p:pic>
      </p:grpSp>
      <p:pic>
        <p:nvPicPr>
          <p:cNvPr id="9" name="Picture 2" descr="C:\Users\z00124665\Desktop\HW LOGO(横版）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088545" y="6250583"/>
            <a:ext cx="1666868" cy="406032"/>
          </a:xfrm>
          <a:prstGeom prst="rect">
            <a:avLst/>
          </a:prstGeom>
          <a:noFill/>
        </p:spPr>
      </p:pic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4054027" y="6500748"/>
            <a:ext cx="362740" cy="26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85000"/>
              </a:lnSpc>
              <a:defRPr/>
            </a:pPr>
            <a:fld id="{F350CB96-EF0E-44F1-90D2-2D2DCEB1810F}" type="slidenum">
              <a:rPr lang="de-DE" altLang="zh-CN" sz="1200" b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pPr eaLnBrk="0" hangingPunct="0">
                <a:lnSpc>
                  <a:spcPct val="85000"/>
                </a:lnSpc>
                <a:defRPr/>
              </a:pPr>
              <a:t>‹#›</a:t>
            </a:fld>
            <a:endParaRPr lang="en-GB" altLang="zh-CN" sz="1200" b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0" name="Picture 2" descr="C:\Users\z00124665\Desktop\图形1.wmf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9685" y="6482929"/>
            <a:ext cx="3541183" cy="161289"/>
          </a:xfrm>
          <a:prstGeom prst="rect">
            <a:avLst/>
          </a:prstGeom>
          <a:noFill/>
        </p:spPr>
      </p:pic>
      <p:pic>
        <p:nvPicPr>
          <p:cNvPr id="11" name="Picture 2" descr="C:\Users\z00124665\Desktop\A BETTER WAY SOLUTIONS.wmf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423151" y="236293"/>
            <a:ext cx="4360333" cy="121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2585883"/>
      </p:ext>
    </p:extLst>
  </p:cSld>
  <p:clrMap bg1="lt1" tx1="dk1" bg2="lt2" tx2="dk2" accent1="accent1" accent2="accent2" accent3="accent3" accent4="accent4" accent5="accent5" accent6="accent6" hlink="hlink" folHlink="folHlink"/>
  <p:transition spd="med">
    <p:split orient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黑体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9pPr>
    </p:titleStyle>
    <p:bodyStyle>
      <a:lvl1pPr marL="457189" indent="-457189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777777"/>
        </a:buClr>
        <a:buSzPct val="60000"/>
        <a:buFont typeface="Wingdings" pitchFamily="2" charset="2"/>
        <a:buChar char="l"/>
        <a:defRPr sz="2667" b="1">
          <a:solidFill>
            <a:schemeClr val="tx1"/>
          </a:solidFill>
          <a:latin typeface="FrutigerNext LT Regular" pitchFamily="34" charset="0"/>
          <a:ea typeface="黑体" pitchFamily="49" charset="-122"/>
          <a:cs typeface="+mn-cs"/>
        </a:defRPr>
      </a:lvl1pPr>
      <a:lvl2pPr marL="990575" indent="-38099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133">
          <a:solidFill>
            <a:schemeClr val="tx1"/>
          </a:solidFill>
          <a:latin typeface="FrutigerNext LT Regular" pitchFamily="34" charset="0"/>
          <a:ea typeface="+mn-ea"/>
          <a:cs typeface="+mn-cs"/>
        </a:defRPr>
      </a:lvl3pPr>
      <a:lvl4pPr marL="2133547" indent="-30479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–"/>
        <a:defRPr sz="1867">
          <a:solidFill>
            <a:schemeClr val="tx1"/>
          </a:solidFill>
          <a:latin typeface="FrutigerNext LT Regular" pitchFamily="34" charset="0"/>
          <a:ea typeface="+mn-ea"/>
          <a:cs typeface="+mn-cs"/>
        </a:defRPr>
      </a:lvl4pPr>
      <a:lvl5pPr marL="2743131" indent="-30479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 sz="1600">
          <a:solidFill>
            <a:schemeClr val="tx1"/>
          </a:solidFill>
          <a:latin typeface="FrutigerNext LT Regular" pitchFamily="34" charset="0"/>
          <a:ea typeface="+mn-ea"/>
          <a:cs typeface="+mn-cs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3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customXml" Target="../ink/ink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1DC9E7-4988-654A-0461-F7D85AED44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07"/>
          <a:stretch/>
        </p:blipFill>
        <p:spPr>
          <a:xfrm>
            <a:off x="0" y="-406400"/>
            <a:ext cx="12192000" cy="1459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503722-5EB3-C31A-4439-843CE7F2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0" y="111665"/>
            <a:ext cx="2155702" cy="85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2EDFE4-E763-A0EB-AAB5-DCB304D502B2}"/>
              </a:ext>
            </a:extLst>
          </p:cNvPr>
          <p:cNvSpPr txBox="1"/>
          <p:nvPr/>
        </p:nvSpPr>
        <p:spPr>
          <a:xfrm>
            <a:off x="466026" y="2495481"/>
            <a:ext cx="111860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54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CẢI TIẾN CHẤT LƯỢNG CÁC CTĐT TRÌNH ĐỘ THẠC SĨ</a:t>
            </a:r>
          </a:p>
          <a:p>
            <a:pPr algn="ctr">
              <a:spcBef>
                <a:spcPts val="1200"/>
              </a:spcBef>
            </a:pPr>
            <a:r>
              <a:rPr lang="en-US" sz="4400" b="1" dirty="0">
                <a:solidFill>
                  <a:srgbClr val="FFFF00"/>
                </a:solidFill>
                <a:latin typeface="Bahnschrift SemiBold Condensed" panose="020B0502040204020203" pitchFamily="34" charset="0"/>
              </a:rPr>
              <a:t>GIAI ĐOẠN 2018-2024</a:t>
            </a:r>
          </a:p>
        </p:txBody>
      </p:sp>
      <p:pic>
        <p:nvPicPr>
          <p:cNvPr id="5" name="Picture 9" descr="http://aun-qa.org/views/front/images/AUN-QA-LOGO-2019.png">
            <a:extLst>
              <a:ext uri="{FF2B5EF4-FFF2-40B4-BE49-F238E27FC236}">
                <a16:creationId xmlns:a16="http://schemas.microsoft.com/office/drawing/2014/main" id="{00ACFE51-4177-C6E5-B7D6-F4AFA2F36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49" y="156160"/>
            <a:ext cx="1894481" cy="71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605B41D-3BCA-3303-1250-AE72B8706D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21691" r="23271" b="19899"/>
          <a:stretch/>
        </p:blipFill>
        <p:spPr>
          <a:xfrm>
            <a:off x="6853309" y="107368"/>
            <a:ext cx="1577189" cy="7709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1F6730-C734-6F44-52BA-281C048271AA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vi-VN" sz="2000" dirty="0">
                <a:latin typeface="Bahnschrift SemiBold Condensed" panose="020B0502040204020203" pitchFamily="34" charset="0"/>
              </a:rPr>
              <a:t>Nghệ An, ngày </a:t>
            </a:r>
            <a:r>
              <a:rPr lang="en-US" sz="2000" dirty="0">
                <a:latin typeface="Bahnschrift SemiBold Condensed" panose="020B0502040204020203" pitchFamily="34" charset="0"/>
              </a:rPr>
              <a:t>22</a:t>
            </a:r>
            <a:r>
              <a:rPr lang="vi-VN" sz="2000" dirty="0">
                <a:latin typeface="Bahnschrift SemiBold Condensed" panose="020B0502040204020203" pitchFamily="34" charset="0"/>
              </a:rPr>
              <a:t> tháng </a:t>
            </a:r>
            <a:r>
              <a:rPr lang="en-US" sz="2000" dirty="0">
                <a:latin typeface="Bahnschrift SemiBold Condensed" panose="020B0502040204020203" pitchFamily="34" charset="0"/>
              </a:rPr>
              <a:t>4</a:t>
            </a:r>
            <a:r>
              <a:rPr lang="vi-VN" sz="2000" dirty="0">
                <a:latin typeface="Bahnschrift SemiBold Condensed" panose="020B0502040204020203" pitchFamily="34" charset="0"/>
              </a:rPr>
              <a:t> năm 202</a:t>
            </a:r>
            <a:r>
              <a:rPr lang="en-GB" sz="2000" dirty="0">
                <a:latin typeface="Bahnschrift SemiBold Condensed" panose="020B0502040204020203" pitchFamily="34" charset="0"/>
              </a:rPr>
              <a:t>4</a:t>
            </a:r>
            <a:endParaRPr lang="vi-VN" sz="20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251FB-4593-CEC7-EB15-DAB4A378DEED}"/>
              </a:ext>
            </a:extLst>
          </p:cNvPr>
          <p:cNvSpPr txBox="1">
            <a:spLocks/>
          </p:cNvSpPr>
          <p:nvPr/>
        </p:nvSpPr>
        <p:spPr>
          <a:xfrm>
            <a:off x="206992" y="4796427"/>
            <a:ext cx="11803038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dirty="0">
                <a:latin typeface="Bahnschrift SemiBold Condensed" panose="020B0502040204020203" pitchFamily="34" charset="0"/>
              </a:rPr>
              <a:t>GS.TS. </a:t>
            </a:r>
            <a:r>
              <a:rPr lang="en-US" sz="2900" dirty="0" err="1">
                <a:latin typeface="Bahnschrift SemiBold Condensed" panose="020B0502040204020203" pitchFamily="34" charset="0"/>
              </a:rPr>
              <a:t>Nguyễn</a:t>
            </a:r>
            <a:r>
              <a:rPr lang="en-US" sz="2900" dirty="0">
                <a:latin typeface="Bahnschrift SemiBold Condensed" panose="020B0502040204020203" pitchFamily="34" charset="0"/>
              </a:rPr>
              <a:t> Huy </a:t>
            </a:r>
            <a:r>
              <a:rPr lang="en-US" sz="2900" dirty="0" err="1">
                <a:latin typeface="Bahnschrift SemiBold Condensed" panose="020B0502040204020203" pitchFamily="34" charset="0"/>
              </a:rPr>
              <a:t>Bằng</a:t>
            </a:r>
            <a:r>
              <a:rPr lang="en-US" sz="2900" dirty="0">
                <a:latin typeface="Bahnschrift SemiBold Condensed" panose="020B0502040204020203" pitchFamily="34" charset="0"/>
              </a:rPr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dirty="0" err="1">
                <a:latin typeface="Bahnschrift SemiBold Condensed" panose="020B0502040204020203" pitchFamily="34" charset="0"/>
              </a:rPr>
              <a:t>Hiệu</a:t>
            </a:r>
            <a:r>
              <a:rPr lang="en-US" sz="2900" dirty="0">
                <a:latin typeface="Bahnschrift SemiBold Condensed" panose="020B0502040204020203" pitchFamily="34" charset="0"/>
              </a:rPr>
              <a:t> </a:t>
            </a:r>
            <a:r>
              <a:rPr lang="en-US" sz="2900" dirty="0" err="1">
                <a:latin typeface="Bahnschrift SemiBold Condensed" panose="020B0502040204020203" pitchFamily="34" charset="0"/>
              </a:rPr>
              <a:t>trưởng</a:t>
            </a:r>
            <a:r>
              <a:rPr lang="en-US" sz="2900" dirty="0">
                <a:latin typeface="Bahnschrift SemiBold Condensed" panose="020B0502040204020203" pitchFamily="34" charset="0"/>
              </a:rPr>
              <a:t>, Chủ </a:t>
            </a:r>
            <a:r>
              <a:rPr lang="en-US" sz="2900" dirty="0" err="1">
                <a:latin typeface="Bahnschrift SemiBold Condensed" panose="020B0502040204020203" pitchFamily="34" charset="0"/>
              </a:rPr>
              <a:t>tịch</a:t>
            </a:r>
            <a:r>
              <a:rPr lang="en-US" sz="2900" dirty="0">
                <a:latin typeface="Bahnschrift SemiBold Condensed" panose="020B0502040204020203" pitchFamily="34" charset="0"/>
              </a:rPr>
              <a:t> Hội </a:t>
            </a:r>
            <a:r>
              <a:rPr lang="en-US" sz="2900" dirty="0" err="1">
                <a:latin typeface="Bahnschrift SemiBold Condensed" panose="020B0502040204020203" pitchFamily="34" charset="0"/>
              </a:rPr>
              <a:t>đồng</a:t>
            </a:r>
            <a:r>
              <a:rPr lang="en-US" sz="2900" dirty="0">
                <a:latin typeface="Bahnschrift SemiBold Condensed" panose="020B0502040204020203" pitchFamily="34" charset="0"/>
              </a:rPr>
              <a:t> </a:t>
            </a:r>
            <a:r>
              <a:rPr lang="en-US" sz="2900" dirty="0" err="1">
                <a:latin typeface="Bahnschrift SemiBold Condensed" panose="020B0502040204020203" pitchFamily="34" charset="0"/>
              </a:rPr>
              <a:t>tự</a:t>
            </a:r>
            <a:r>
              <a:rPr lang="en-US" sz="2900" dirty="0">
                <a:latin typeface="Bahnschrift SemiBold Condensed" panose="020B0502040204020203" pitchFamily="34" charset="0"/>
              </a:rPr>
              <a:t> </a:t>
            </a:r>
            <a:r>
              <a:rPr lang="en-US" sz="2900" dirty="0" err="1">
                <a:latin typeface="Bahnschrift SemiBold Condensed" panose="020B0502040204020203" pitchFamily="34" charset="0"/>
              </a:rPr>
              <a:t>đánh</a:t>
            </a:r>
            <a:r>
              <a:rPr lang="en-US" sz="2900" dirty="0">
                <a:latin typeface="Bahnschrift SemiBold Condensed" panose="020B0502040204020203" pitchFamily="34" charset="0"/>
              </a:rPr>
              <a:t> </a:t>
            </a:r>
            <a:r>
              <a:rPr lang="en-US" sz="2900" dirty="0" err="1">
                <a:latin typeface="Bahnschrift SemiBold Condensed" panose="020B0502040204020203" pitchFamily="34" charset="0"/>
              </a:rPr>
              <a:t>giá</a:t>
            </a:r>
            <a:endParaRPr lang="vi-VN" sz="29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6222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8252592-B73D-586E-641F-4873C5A874DD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2019-2024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CE970A-526A-60C1-FA1B-79C7BBB6AD43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B62217-0E54-33C0-0084-6174DB09783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2.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Mô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hình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thiết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CTDH: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Thiết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ngược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(Backward design)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96718A20-CEE5-68B2-242C-415F6771E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ED1B1AD-121B-B60A-2203-98FA165FFBC7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D6B7384-E76B-90EF-E8A3-90029731ADA5}"/>
              </a:ext>
            </a:extLst>
          </p:cNvPr>
          <p:cNvSpPr txBox="1"/>
          <p:nvPr/>
        </p:nvSpPr>
        <p:spPr>
          <a:xfrm>
            <a:off x="67329" y="837861"/>
            <a:ext cx="1696386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Ma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trận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PLO-CLO</a:t>
            </a:r>
            <a:r>
              <a:rPr lang="en-US" sz="2000" b="1" dirty="0">
                <a:latin typeface="Bahnschrift Condensed" panose="020B0502040204020203" pitchFamily="34" charset="0"/>
              </a:rPr>
              <a:t>:</a:t>
            </a:r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AA9981-8F1C-68BA-735D-3C47524C3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872" y="790194"/>
            <a:ext cx="10238563" cy="55871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03EA4FB-28D2-340A-0170-97B0ECA13FB3}"/>
              </a:ext>
            </a:extLst>
          </p:cNvPr>
          <p:cNvGrpSpPr/>
          <p:nvPr/>
        </p:nvGrpSpPr>
        <p:grpSpPr>
          <a:xfrm>
            <a:off x="13935" y="2308408"/>
            <a:ext cx="3415348" cy="4068886"/>
            <a:chOff x="-118095" y="1425748"/>
            <a:chExt cx="3415348" cy="406888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F31FAA-F05F-5F21-CEE7-9072C005A890}"/>
                </a:ext>
              </a:extLst>
            </p:cNvPr>
            <p:cNvGrpSpPr/>
            <p:nvPr/>
          </p:nvGrpSpPr>
          <p:grpSpPr>
            <a:xfrm>
              <a:off x="-118095" y="2723302"/>
              <a:ext cx="1717216" cy="551149"/>
              <a:chOff x="-104159" y="894502"/>
              <a:chExt cx="1717216" cy="551149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D99D38F-90BB-8D0F-DCF7-4B61C8CEB8E6}"/>
                  </a:ext>
                </a:extLst>
              </p:cNvPr>
              <p:cNvSpPr/>
              <p:nvPr/>
            </p:nvSpPr>
            <p:spPr>
              <a:xfrm>
                <a:off x="-93567" y="894502"/>
                <a:ext cx="1706624" cy="551149"/>
              </a:xfrm>
              <a:prstGeom prst="roundRect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35A160-0643-72D1-44F8-2741A5212E4D}"/>
                  </a:ext>
                </a:extLst>
              </p:cNvPr>
              <p:cNvSpPr txBox="1"/>
              <p:nvPr/>
            </p:nvSpPr>
            <p:spPr>
              <a:xfrm>
                <a:off x="-104159" y="985410"/>
                <a:ext cx="1692688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CLO: CĐR </a:t>
                </a:r>
                <a:r>
                  <a:rPr lang="en-US" b="1" dirty="0" err="1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học</a:t>
                </a:r>
                <a:r>
                  <a:rPr lang="en-US" b="1" dirty="0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b="1" dirty="0" err="1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phần</a:t>
                </a:r>
                <a:endParaRPr lang="en-US" b="1" dirty="0">
                  <a:solidFill>
                    <a:srgbClr val="6600CC"/>
                  </a:solidFill>
                  <a:latin typeface="Bahnschrift Condensed" panose="020B0502040204020203" pitchFamily="34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C81D3C9-BF92-C05D-245A-ED6F36169BA4}"/>
                    </a:ext>
                  </a:extLst>
                </p14:cNvPr>
                <p14:cNvContentPartPr/>
                <p14:nvPr/>
              </p14:nvContentPartPr>
              <p14:xfrm>
                <a:off x="1609713" y="3078525"/>
                <a:ext cx="960850" cy="89401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290119D-2664-432D-ABD6-41C340A7ACC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90633" y="3059419"/>
                  <a:ext cx="998650" cy="127252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ED43D0-11EB-D2F6-6E61-F6533FD8AD5E}"/>
                </a:ext>
              </a:extLst>
            </p:cNvPr>
            <p:cNvSpPr/>
            <p:nvPr/>
          </p:nvSpPr>
          <p:spPr>
            <a:xfrm>
              <a:off x="2598291" y="1425748"/>
              <a:ext cx="698962" cy="4068886"/>
            </a:xfrm>
            <a:prstGeom prst="rect">
              <a:avLst/>
            </a:prstGeom>
            <a:noFill/>
            <a:ln w="38100">
              <a:solidFill>
                <a:srgbClr val="66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9EEB9B-AB83-1832-B552-1FB6CED21A02}"/>
              </a:ext>
            </a:extLst>
          </p:cNvPr>
          <p:cNvGrpSpPr/>
          <p:nvPr/>
        </p:nvGrpSpPr>
        <p:grpSpPr>
          <a:xfrm>
            <a:off x="54592" y="2724661"/>
            <a:ext cx="5729591" cy="617155"/>
            <a:chOff x="152400" y="2041451"/>
            <a:chExt cx="5029200" cy="61715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55538D3-83E7-9043-AD7B-798EA6289669}"/>
                </a:ext>
              </a:extLst>
            </p:cNvPr>
            <p:cNvSpPr/>
            <p:nvPr/>
          </p:nvSpPr>
          <p:spPr>
            <a:xfrm>
              <a:off x="3595336" y="2041451"/>
              <a:ext cx="1586264" cy="234926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27DE2B0-D058-9822-6F03-4050F7252F3D}"/>
                </a:ext>
              </a:extLst>
            </p:cNvPr>
            <p:cNvSpPr/>
            <p:nvPr/>
          </p:nvSpPr>
          <p:spPr>
            <a:xfrm>
              <a:off x="152400" y="2157380"/>
              <a:ext cx="1587367" cy="501226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16CDC2-3440-0802-1C4A-878C5E3AE349}"/>
                </a:ext>
              </a:extLst>
            </p:cNvPr>
            <p:cNvSpPr txBox="1"/>
            <p:nvPr/>
          </p:nvSpPr>
          <p:spPr>
            <a:xfrm>
              <a:off x="166336" y="2223327"/>
              <a:ext cx="1573430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Điểm</a:t>
              </a:r>
              <a:r>
                <a:rPr lang="en-US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PLO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B98A9EE-C9BC-EA73-AFB0-437991124F49}"/>
                    </a:ext>
                  </a:extLst>
                </p14:cNvPr>
                <p14:cNvContentPartPr/>
                <p14:nvPr/>
              </p14:nvContentPartPr>
              <p14:xfrm>
                <a:off x="1781532" y="2161764"/>
                <a:ext cx="1819172" cy="265844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5E47635-FD9D-A26C-9A72-A58B34A7903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68890" y="2147355"/>
                  <a:ext cx="1843824" cy="29430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169810-EC6C-39BD-04EB-2336429BD65D}"/>
              </a:ext>
            </a:extLst>
          </p:cNvPr>
          <p:cNvGrpSpPr/>
          <p:nvPr/>
        </p:nvGrpSpPr>
        <p:grpSpPr>
          <a:xfrm>
            <a:off x="0" y="1664048"/>
            <a:ext cx="12088298" cy="1006892"/>
            <a:chOff x="16482" y="1663274"/>
            <a:chExt cx="12088298" cy="100689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6F70919-03E7-F364-E6F0-FB0CFF062BB8}"/>
                </a:ext>
              </a:extLst>
            </p:cNvPr>
            <p:cNvGrpSpPr/>
            <p:nvPr/>
          </p:nvGrpSpPr>
          <p:grpSpPr>
            <a:xfrm>
              <a:off x="16482" y="1898717"/>
              <a:ext cx="12088298" cy="771449"/>
              <a:chOff x="204897" y="1174148"/>
              <a:chExt cx="12088298" cy="77144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5F564EB-E84F-63F0-DEBE-1544F7CBF3B0}"/>
                  </a:ext>
                </a:extLst>
              </p:cNvPr>
              <p:cNvGrpSpPr/>
              <p:nvPr/>
            </p:nvGrpSpPr>
            <p:grpSpPr>
              <a:xfrm>
                <a:off x="204897" y="1174148"/>
                <a:ext cx="1706624" cy="501226"/>
                <a:chOff x="149067" y="940087"/>
                <a:chExt cx="1706624" cy="501226"/>
              </a:xfrm>
            </p:grpSpPr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F6C295F9-E664-5843-6A6A-077EF98B98F2}"/>
                    </a:ext>
                  </a:extLst>
                </p:cNvPr>
                <p:cNvSpPr/>
                <p:nvPr/>
              </p:nvSpPr>
              <p:spPr>
                <a:xfrm>
                  <a:off x="149067" y="940087"/>
                  <a:ext cx="1706624" cy="501226"/>
                </a:xfrm>
                <a:prstGeom prst="roundRect">
                  <a:avLst/>
                </a:prstGeom>
                <a:ln w="38100">
                  <a:solidFill>
                    <a:srgbClr val="E325BF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A4CFC1E-29F4-1328-8D4E-B3A719A5A655}"/>
                    </a:ext>
                  </a:extLst>
                </p:cNvPr>
                <p:cNvSpPr txBox="1"/>
                <p:nvPr/>
              </p:nvSpPr>
              <p:spPr>
                <a:xfrm>
                  <a:off x="219804" y="1016592"/>
                  <a:ext cx="1500442" cy="369332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CC0099"/>
                      </a:solidFill>
                      <a:latin typeface="Bahnschrift Condensed" panose="020B0502040204020203" pitchFamily="34" charset="0"/>
                    </a:rPr>
                    <a:t>PLO: CĐR CTĐT</a:t>
                  </a:r>
                </a:p>
              </p:txBody>
            </p: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286B906-265B-58AE-D208-35FACE97AB8B}"/>
                  </a:ext>
                </a:extLst>
              </p:cNvPr>
              <p:cNvSpPr/>
              <p:nvPr/>
            </p:nvSpPr>
            <p:spPr>
              <a:xfrm>
                <a:off x="4209633" y="1250653"/>
                <a:ext cx="8083562" cy="694944"/>
              </a:xfrm>
              <a:prstGeom prst="rect">
                <a:avLst/>
              </a:prstGeom>
              <a:noFill/>
              <a:ln w="3810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AC6DABB-3647-B751-D2FB-D3CC00E5A9EC}"/>
                </a:ext>
              </a:extLst>
            </p:cNvPr>
            <p:cNvSpPr/>
            <p:nvPr/>
          </p:nvSpPr>
          <p:spPr>
            <a:xfrm>
              <a:off x="1624519" y="1663274"/>
              <a:ext cx="2488909" cy="274141"/>
            </a:xfrm>
            <a:custGeom>
              <a:avLst/>
              <a:gdLst>
                <a:gd name="connsiteX0" fmla="*/ 0 w 2488909"/>
                <a:gd name="connsiteY0" fmla="*/ 214164 h 274141"/>
                <a:gd name="connsiteX1" fmla="*/ 1167319 w 2488909"/>
                <a:gd name="connsiteY1" fmla="*/ 156 h 274141"/>
                <a:gd name="connsiteX2" fmla="*/ 2363821 w 2488909"/>
                <a:gd name="connsiteY2" fmla="*/ 243347 h 274141"/>
                <a:gd name="connsiteX3" fmla="*/ 2393004 w 2488909"/>
                <a:gd name="connsiteY3" fmla="*/ 262803 h 27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8909" h="274141">
                  <a:moveTo>
                    <a:pt x="0" y="214164"/>
                  </a:moveTo>
                  <a:cubicBezTo>
                    <a:pt x="386674" y="104728"/>
                    <a:pt x="773349" y="-4708"/>
                    <a:pt x="1167319" y="156"/>
                  </a:cubicBezTo>
                  <a:cubicBezTo>
                    <a:pt x="1561289" y="5020"/>
                    <a:pt x="2363821" y="243347"/>
                    <a:pt x="2363821" y="243347"/>
                  </a:cubicBezTo>
                  <a:cubicBezTo>
                    <a:pt x="2568102" y="287121"/>
                    <a:pt x="2480553" y="274962"/>
                    <a:pt x="2393004" y="262803"/>
                  </a:cubicBezTo>
                </a:path>
              </a:pathLst>
            </a:custGeom>
            <a:noFill/>
            <a:ln w="28575">
              <a:solidFill>
                <a:srgbClr val="E325B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187BB99-ECF3-79DF-7514-CEA59121335E}"/>
              </a:ext>
            </a:extLst>
          </p:cNvPr>
          <p:cNvGrpSpPr/>
          <p:nvPr/>
        </p:nvGrpSpPr>
        <p:grpSpPr>
          <a:xfrm>
            <a:off x="24527" y="4386115"/>
            <a:ext cx="4576656" cy="631152"/>
            <a:chOff x="24527" y="4386115"/>
            <a:chExt cx="4576656" cy="631152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CF255E7-FD36-39E0-41C3-B802C3E64C9D}"/>
                </a:ext>
              </a:extLst>
            </p:cNvPr>
            <p:cNvSpPr/>
            <p:nvPr/>
          </p:nvSpPr>
          <p:spPr>
            <a:xfrm>
              <a:off x="4096944" y="4572001"/>
              <a:ext cx="504239" cy="44526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50EF4BB-8CAD-1E97-C059-BEBD4373AC61}"/>
                </a:ext>
              </a:extLst>
            </p:cNvPr>
            <p:cNvSpPr/>
            <p:nvPr/>
          </p:nvSpPr>
          <p:spPr>
            <a:xfrm>
              <a:off x="24527" y="4495968"/>
              <a:ext cx="1706624" cy="476016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FE0596C-C144-6135-3707-6D70E3163E68}"/>
                </a:ext>
              </a:extLst>
            </p:cNvPr>
            <p:cNvSpPr txBox="1"/>
            <p:nvPr/>
          </p:nvSpPr>
          <p:spPr>
            <a:xfrm>
              <a:off x="49055" y="4558598"/>
              <a:ext cx="1692688" cy="35075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Điểm</a:t>
              </a:r>
              <a:r>
                <a:rPr lang="en-US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CLO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13EC5C1-8093-6DC6-917E-DDC546A186AD}"/>
                </a:ext>
              </a:extLst>
            </p:cNvPr>
            <p:cNvSpPr/>
            <p:nvPr/>
          </p:nvSpPr>
          <p:spPr>
            <a:xfrm>
              <a:off x="1750979" y="4386115"/>
              <a:ext cx="2393004" cy="351255"/>
            </a:xfrm>
            <a:custGeom>
              <a:avLst/>
              <a:gdLst>
                <a:gd name="connsiteX0" fmla="*/ 0 w 2393004"/>
                <a:gd name="connsiteY0" fmla="*/ 351255 h 351255"/>
                <a:gd name="connsiteX1" fmla="*/ 787940 w 2393004"/>
                <a:gd name="connsiteY1" fmla="*/ 1059 h 351255"/>
                <a:gd name="connsiteX2" fmla="*/ 2393004 w 2393004"/>
                <a:gd name="connsiteY2" fmla="*/ 263706 h 35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93004" h="351255">
                  <a:moveTo>
                    <a:pt x="0" y="351255"/>
                  </a:moveTo>
                  <a:cubicBezTo>
                    <a:pt x="194553" y="183452"/>
                    <a:pt x="389106" y="15650"/>
                    <a:pt x="787940" y="1059"/>
                  </a:cubicBezTo>
                  <a:cubicBezTo>
                    <a:pt x="1186774" y="-13532"/>
                    <a:pt x="1789889" y="125087"/>
                    <a:pt x="2393004" y="263706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C0115C-0C1B-A66A-EAC1-A4E9618752E6}"/>
              </a:ext>
            </a:extLst>
          </p:cNvPr>
          <p:cNvGrpSpPr/>
          <p:nvPr/>
        </p:nvGrpSpPr>
        <p:grpSpPr>
          <a:xfrm>
            <a:off x="13935" y="4580909"/>
            <a:ext cx="3944091" cy="1459343"/>
            <a:chOff x="13935" y="4580909"/>
            <a:chExt cx="3944091" cy="1459343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9EB145A-E274-487B-02FA-1C42FB3A2FC1}"/>
                </a:ext>
              </a:extLst>
            </p:cNvPr>
            <p:cNvSpPr/>
            <p:nvPr/>
          </p:nvSpPr>
          <p:spPr>
            <a:xfrm>
              <a:off x="3453787" y="4580909"/>
              <a:ext cx="504239" cy="445266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3546A9D-4DC8-F6C0-BCC3-A7FFF2DAE07F}"/>
                </a:ext>
              </a:extLst>
            </p:cNvPr>
            <p:cNvSpPr/>
            <p:nvPr/>
          </p:nvSpPr>
          <p:spPr>
            <a:xfrm>
              <a:off x="24527" y="5325882"/>
              <a:ext cx="1706624" cy="714369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108E92D-D9FD-B88F-4C7C-D3E559CE2870}"/>
                </a:ext>
              </a:extLst>
            </p:cNvPr>
            <p:cNvSpPr txBox="1"/>
            <p:nvPr/>
          </p:nvSpPr>
          <p:spPr>
            <a:xfrm>
              <a:off x="13935" y="5393921"/>
              <a:ext cx="1692688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Trọng</a:t>
              </a:r>
              <a:r>
                <a:rPr lang="en-US" b="1" dirty="0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b="1" dirty="0" err="1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số</a:t>
              </a:r>
              <a:r>
                <a:rPr lang="en-US" b="1" dirty="0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b="1" dirty="0" err="1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đóng</a:t>
              </a:r>
              <a:r>
                <a:rPr lang="en-US" b="1" dirty="0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b="1" dirty="0" err="1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góp</a:t>
              </a:r>
              <a:r>
                <a:rPr lang="en-US" b="1" dirty="0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b="1" dirty="0" err="1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b="1" dirty="0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 CLO</a:t>
              </a: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63F6050-7C71-2B47-EDBE-60B68D680098}"/>
                </a:ext>
              </a:extLst>
            </p:cNvPr>
            <p:cNvSpPr/>
            <p:nvPr/>
          </p:nvSpPr>
          <p:spPr>
            <a:xfrm>
              <a:off x="1712068" y="4902740"/>
              <a:ext cx="1760706" cy="680937"/>
            </a:xfrm>
            <a:custGeom>
              <a:avLst/>
              <a:gdLst>
                <a:gd name="connsiteX0" fmla="*/ 0 w 1760706"/>
                <a:gd name="connsiteY0" fmla="*/ 680937 h 680937"/>
                <a:gd name="connsiteX1" fmla="*/ 1760706 w 1760706"/>
                <a:gd name="connsiteY1" fmla="*/ 0 h 680937"/>
                <a:gd name="connsiteX2" fmla="*/ 1760706 w 1760706"/>
                <a:gd name="connsiteY2" fmla="*/ 0 h 68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0706" h="680937">
                  <a:moveTo>
                    <a:pt x="0" y="680937"/>
                  </a:moveTo>
                  <a:lnTo>
                    <a:pt x="1760706" y="0"/>
                  </a:lnTo>
                  <a:lnTo>
                    <a:pt x="1760706" y="0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933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8252592-B73D-586E-641F-4873C5A874DD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2019-2024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D43BE-DFF3-0505-F3FA-49444F86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7" y="914400"/>
            <a:ext cx="12042206" cy="526958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CE970A-526A-60C1-FA1B-79C7BBB6AD43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B62217-0E54-33C0-0084-6174DB09783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2.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Mô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hình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thiết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CTDH: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Thiết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ngược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(Backward design)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96718A20-CEE5-68B2-242C-415F6771E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ED1B1AD-121B-B60A-2203-98FA165FFBC7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897958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8252592-B73D-586E-641F-4873C5A874DD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2019-2024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CE970A-526A-60C1-FA1B-79C7BBB6AD43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B62217-0E54-33C0-0084-6174DB09783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3.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Mô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hình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thiết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đề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cương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phần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Tương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tích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kiến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tạo (CAM) + CFB/CFO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96718A20-CEE5-68B2-242C-415F6771E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ED1B1AD-121B-B60A-2203-98FA165FFBC7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80C347-05C4-25C7-92EB-B9BC5B7B5932}"/>
              </a:ext>
            </a:extLst>
          </p:cNvPr>
          <p:cNvGrpSpPr/>
          <p:nvPr/>
        </p:nvGrpSpPr>
        <p:grpSpPr>
          <a:xfrm>
            <a:off x="347774" y="1406176"/>
            <a:ext cx="5748226" cy="3839575"/>
            <a:chOff x="7846532" y="1360234"/>
            <a:chExt cx="4436791" cy="3839575"/>
          </a:xfrm>
        </p:grpSpPr>
        <p:sp>
          <p:nvSpPr>
            <p:cNvPr id="3" name="Arrow: Up-Down 2">
              <a:extLst>
                <a:ext uri="{FF2B5EF4-FFF2-40B4-BE49-F238E27FC236}">
                  <a16:creationId xmlns:a16="http://schemas.microsoft.com/office/drawing/2014/main" id="{BCCC2367-74DD-96F0-C229-1536F07C2088}"/>
                </a:ext>
              </a:extLst>
            </p:cNvPr>
            <p:cNvSpPr/>
            <p:nvPr/>
          </p:nvSpPr>
          <p:spPr>
            <a:xfrm rot="19315807">
              <a:off x="10546673" y="2411282"/>
              <a:ext cx="278477" cy="1728564"/>
            </a:xfrm>
            <a:prstGeom prst="upDownArrow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67258D4-4BC8-021D-568E-E0BAAC97E7BB}"/>
                </a:ext>
              </a:extLst>
            </p:cNvPr>
            <p:cNvGrpSpPr/>
            <p:nvPr/>
          </p:nvGrpSpPr>
          <p:grpSpPr>
            <a:xfrm>
              <a:off x="9016935" y="1360234"/>
              <a:ext cx="1659117" cy="1184126"/>
              <a:chOff x="8759855" y="1330299"/>
              <a:chExt cx="2278142" cy="118412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DFD1213-C440-6989-20EC-086F7ACEA068}"/>
                  </a:ext>
                </a:extLst>
              </p:cNvPr>
              <p:cNvSpPr/>
              <p:nvPr/>
            </p:nvSpPr>
            <p:spPr>
              <a:xfrm>
                <a:off x="8759855" y="1330299"/>
                <a:ext cx="2278142" cy="1184126"/>
              </a:xfrm>
              <a:prstGeom prst="ellips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0DD283-3F2A-1835-A067-CFFAAF77FE93}"/>
                  </a:ext>
                </a:extLst>
              </p:cNvPr>
              <p:cNvSpPr txBox="1"/>
              <p:nvPr/>
            </p:nvSpPr>
            <p:spPr>
              <a:xfrm>
                <a:off x="8942673" y="1631255"/>
                <a:ext cx="1912504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Bahnschrift Condensed" panose="020B0502040204020203" pitchFamily="34" charset="0"/>
                  </a:rPr>
                  <a:t>Chuẩn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đầu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ra</a:t>
                </a:r>
                <a:endParaRPr lang="en-US" sz="2400" b="1" dirty="0">
                  <a:latin typeface="Bahnschrift Condensed" panose="020B0502040204020203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57FCDD9-FC06-73FD-1688-C03270F6C5D9}"/>
                </a:ext>
              </a:extLst>
            </p:cNvPr>
            <p:cNvGrpSpPr/>
            <p:nvPr/>
          </p:nvGrpSpPr>
          <p:grpSpPr>
            <a:xfrm>
              <a:off x="7846532" y="4015683"/>
              <a:ext cx="1659117" cy="1184126"/>
              <a:chOff x="8759856" y="1402978"/>
              <a:chExt cx="2278142" cy="118412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73E07CF-FF31-BC07-76C7-A46A65059855}"/>
                  </a:ext>
                </a:extLst>
              </p:cNvPr>
              <p:cNvSpPr/>
              <p:nvPr/>
            </p:nvSpPr>
            <p:spPr>
              <a:xfrm>
                <a:off x="8759856" y="1402978"/>
                <a:ext cx="2278142" cy="1184126"/>
              </a:xfrm>
              <a:prstGeom prst="ellips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CBCB64-E456-84E9-A04B-D2A78EA7DD0D}"/>
                  </a:ext>
                </a:extLst>
              </p:cNvPr>
              <p:cNvSpPr txBox="1"/>
              <p:nvPr/>
            </p:nvSpPr>
            <p:spPr>
              <a:xfrm>
                <a:off x="8907516" y="1652367"/>
                <a:ext cx="1912503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Bahnschrift Condensed" panose="020B0502040204020203" pitchFamily="34" charset="0"/>
                  </a:rPr>
                  <a:t>Kiểm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tra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,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đánh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giá</a:t>
                </a:r>
                <a:endParaRPr lang="en-US" sz="2400" b="1" dirty="0">
                  <a:latin typeface="Bahnschrift Condensed" panose="020B0502040204020203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40E0E2-CE0D-1622-B3BE-73224A6EE62C}"/>
                </a:ext>
              </a:extLst>
            </p:cNvPr>
            <p:cNvGrpSpPr/>
            <p:nvPr/>
          </p:nvGrpSpPr>
          <p:grpSpPr>
            <a:xfrm>
              <a:off x="10624206" y="4006769"/>
              <a:ext cx="1659117" cy="1184126"/>
              <a:chOff x="8759856" y="1402978"/>
              <a:chExt cx="2278142" cy="118412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180030D-1CA1-5E78-B9A2-049B642742B4}"/>
                  </a:ext>
                </a:extLst>
              </p:cNvPr>
              <p:cNvSpPr/>
              <p:nvPr/>
            </p:nvSpPr>
            <p:spPr>
              <a:xfrm>
                <a:off x="8759856" y="1402978"/>
                <a:ext cx="2278142" cy="1184126"/>
              </a:xfrm>
              <a:prstGeom prst="ellips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BC5E01-B5FA-118A-1825-64E1AFA078EC}"/>
                  </a:ext>
                </a:extLst>
              </p:cNvPr>
              <p:cNvSpPr txBox="1"/>
              <p:nvPr/>
            </p:nvSpPr>
            <p:spPr>
              <a:xfrm>
                <a:off x="8942674" y="1641098"/>
                <a:ext cx="1912503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Bahnschrift Condensed" panose="020B0502040204020203" pitchFamily="34" charset="0"/>
                  </a:rPr>
                  <a:t>Nội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dung &amp; PP DH</a:t>
                </a:r>
              </a:p>
            </p:txBody>
          </p:sp>
        </p:grpSp>
        <p:sp>
          <p:nvSpPr>
            <p:cNvPr id="8" name="Arrow: Up-Down 7">
              <a:extLst>
                <a:ext uri="{FF2B5EF4-FFF2-40B4-BE49-F238E27FC236}">
                  <a16:creationId xmlns:a16="http://schemas.microsoft.com/office/drawing/2014/main" id="{8F5546F5-8970-E61B-F0D4-0A1084866059}"/>
                </a:ext>
              </a:extLst>
            </p:cNvPr>
            <p:cNvSpPr/>
            <p:nvPr/>
          </p:nvSpPr>
          <p:spPr>
            <a:xfrm rot="1954089">
              <a:off x="9109289" y="2446889"/>
              <a:ext cx="263870" cy="1581417"/>
            </a:xfrm>
            <a:prstGeom prst="upDownArrow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Up-Down 8">
              <a:extLst>
                <a:ext uri="{FF2B5EF4-FFF2-40B4-BE49-F238E27FC236}">
                  <a16:creationId xmlns:a16="http://schemas.microsoft.com/office/drawing/2014/main" id="{DBCF588C-C6EB-1D9D-E67F-6B27CFC5DCFF}"/>
                </a:ext>
              </a:extLst>
            </p:cNvPr>
            <p:cNvSpPr/>
            <p:nvPr/>
          </p:nvSpPr>
          <p:spPr>
            <a:xfrm rot="16200000">
              <a:off x="9851989" y="4139967"/>
              <a:ext cx="400272" cy="1144162"/>
            </a:xfrm>
            <a:prstGeom prst="upDownArrow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0EDE243-3905-EBA6-6ECC-4B6C1D356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170" y="3166352"/>
            <a:ext cx="5544410" cy="2624848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5AB060-AA92-7D7A-7D69-659B75FD5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999" y="1094508"/>
            <a:ext cx="2740522" cy="2158955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E1A836-6683-719C-31AE-19BF4A3D1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6781" y="1085272"/>
            <a:ext cx="2740522" cy="2158955"/>
          </a:xfrm>
          <a:prstGeom prst="rect">
            <a:avLst/>
          </a:prstGeom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0962633-F08B-94B3-D39E-85BD9AB17674}"/>
              </a:ext>
            </a:extLst>
          </p:cNvPr>
          <p:cNvSpPr txBox="1"/>
          <p:nvPr/>
        </p:nvSpPr>
        <p:spPr>
          <a:xfrm>
            <a:off x="8511796" y="5858684"/>
            <a:ext cx="199918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 err="1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Mô</a:t>
            </a:r>
            <a:r>
              <a:rPr lang="en-US" sz="25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hình</a:t>
            </a:r>
            <a:r>
              <a:rPr lang="en-US" sz="25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CFB/CFO</a:t>
            </a:r>
            <a:endParaRPr lang="en-US" sz="25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754574-8D81-4584-7B72-06C1A1E4A4A5}"/>
              </a:ext>
            </a:extLst>
          </p:cNvPr>
          <p:cNvSpPr txBox="1"/>
          <p:nvPr/>
        </p:nvSpPr>
        <p:spPr>
          <a:xfrm>
            <a:off x="1655381" y="5629120"/>
            <a:ext cx="253797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 err="1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Mô</a:t>
            </a:r>
            <a:r>
              <a:rPr lang="en-US" sz="25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hình</a:t>
            </a:r>
            <a:r>
              <a:rPr lang="en-US" sz="25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CAM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377395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8252592-B73D-586E-641F-4873C5A874DD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2019-2024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CE970A-526A-60C1-FA1B-79C7BBB6AD43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B62217-0E54-33C0-0084-6174DB09783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3.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Mô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hình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thiết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đề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cương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phần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Tương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tích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kiến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tạo (CAM) + CFB/CFO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96718A20-CEE5-68B2-242C-415F6771E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ED1B1AD-121B-B60A-2203-98FA165FFBC7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251C118-1A62-936C-5447-AACAF8093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25" y="789956"/>
            <a:ext cx="10016739" cy="52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7494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2F5E9D-13BD-8771-FA5B-0E00B0118CD9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74DCB-B6FD-BB19-1B07-44EC1E654592}"/>
              </a:ext>
            </a:extLst>
          </p:cNvPr>
          <p:cNvGrpSpPr/>
          <p:nvPr/>
        </p:nvGrpSpPr>
        <p:grpSpPr>
          <a:xfrm>
            <a:off x="0" y="0"/>
            <a:ext cx="12096464" cy="743901"/>
            <a:chOff x="-144900" y="-82171"/>
            <a:chExt cx="12241364" cy="10414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1BD0B4E-E076-E83F-3907-42C0BE320875}"/>
                </a:ext>
              </a:extLst>
            </p:cNvPr>
            <p:cNvSpPr/>
            <p:nvPr/>
          </p:nvSpPr>
          <p:spPr>
            <a:xfrm>
              <a:off x="679444" y="71482"/>
              <a:ext cx="11291456" cy="58027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4.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Đánh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giá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quả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tập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theo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CĐR: 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xây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dựng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thang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đo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A4A4E6E4-F391-0FC9-BD29-0748A79BD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4900" y="-82171"/>
              <a:ext cx="824344" cy="10414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D129DDD-1D9F-8401-5992-13A75FD0FC6B}"/>
                </a:ext>
              </a:extLst>
            </p:cNvPr>
            <p:cNvCxnSpPr/>
            <p:nvPr/>
          </p:nvCxnSpPr>
          <p:spPr>
            <a:xfrm>
              <a:off x="1006274" y="813936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D1E258B-4B55-3B32-2DB9-E6C98024E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0" y="825953"/>
            <a:ext cx="11157800" cy="536476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1702125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2F5E9D-13BD-8771-FA5B-0E00B0118CD9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74DCB-B6FD-BB19-1B07-44EC1E654592}"/>
              </a:ext>
            </a:extLst>
          </p:cNvPr>
          <p:cNvGrpSpPr/>
          <p:nvPr/>
        </p:nvGrpSpPr>
        <p:grpSpPr>
          <a:xfrm>
            <a:off x="0" y="0"/>
            <a:ext cx="12096464" cy="743901"/>
            <a:chOff x="-144900" y="-82171"/>
            <a:chExt cx="12241364" cy="10414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1BD0B4E-E076-E83F-3907-42C0BE320875}"/>
                </a:ext>
              </a:extLst>
            </p:cNvPr>
            <p:cNvSpPr/>
            <p:nvPr/>
          </p:nvSpPr>
          <p:spPr>
            <a:xfrm>
              <a:off x="679444" y="71482"/>
              <a:ext cx="11291456" cy="58027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4.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Đánh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giá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quả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tập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theo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CĐR: 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xây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dựng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bộ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tiêu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chí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đo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A4A4E6E4-F391-0FC9-BD29-0748A79BD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4900" y="-82171"/>
              <a:ext cx="824344" cy="10414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D129DDD-1D9F-8401-5992-13A75FD0FC6B}"/>
                </a:ext>
              </a:extLst>
            </p:cNvPr>
            <p:cNvCxnSpPr/>
            <p:nvPr/>
          </p:nvCxnSpPr>
          <p:spPr>
            <a:xfrm>
              <a:off x="1006274" y="813936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3C2CEAE-39CA-FA9C-1853-77FAF3E0B344}"/>
              </a:ext>
            </a:extLst>
          </p:cNvPr>
          <p:cNvGrpSpPr/>
          <p:nvPr/>
        </p:nvGrpSpPr>
        <p:grpSpPr>
          <a:xfrm>
            <a:off x="445897" y="5106006"/>
            <a:ext cx="3698644" cy="1047443"/>
            <a:chOff x="4276435" y="5124758"/>
            <a:chExt cx="3857827" cy="10474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1B8CAAB-6879-C39F-71B9-AACF14A65636}"/>
                </a:ext>
              </a:extLst>
            </p:cNvPr>
            <p:cNvSpPr/>
            <p:nvPr/>
          </p:nvSpPr>
          <p:spPr>
            <a:xfrm>
              <a:off x="4276435" y="5124758"/>
              <a:ext cx="3805383" cy="1047443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7EE24D3F-B03A-D469-D114-A4E35A23ADC9}"/>
                </a:ext>
              </a:extLst>
            </p:cNvPr>
            <p:cNvSpPr txBox="1">
              <a:spLocks/>
            </p:cNvSpPr>
            <p:nvPr/>
          </p:nvSpPr>
          <p:spPr>
            <a:xfrm>
              <a:off x="4325331" y="5368300"/>
              <a:ext cx="3808931" cy="53573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002060"/>
                  </a:solidFill>
                  <a:latin typeface="UTM Swiss Condensed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ĐG </a:t>
              </a:r>
              <a:r>
                <a:rPr lang="en-US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kết</a:t>
              </a:r>
              <a:r>
                <a:rPr lang="en-US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quả</a:t>
              </a:r>
              <a:r>
                <a:rPr lang="en-US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tập</a:t>
              </a:r>
              <a:r>
                <a:rPr lang="en-US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CĐR </a:t>
              </a:r>
              <a:endParaRPr lang="vi-VN" dirty="0">
                <a:solidFill>
                  <a:srgbClr val="3333FF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0" name="Arrow: Down 9">
            <a:extLst>
              <a:ext uri="{FF2B5EF4-FFF2-40B4-BE49-F238E27FC236}">
                <a16:creationId xmlns:a16="http://schemas.microsoft.com/office/drawing/2014/main" id="{0250A972-3451-E546-0704-F57EBC1F6069}"/>
              </a:ext>
            </a:extLst>
          </p:cNvPr>
          <p:cNvSpPr/>
          <p:nvPr/>
        </p:nvSpPr>
        <p:spPr>
          <a:xfrm>
            <a:off x="5567545" y="4619359"/>
            <a:ext cx="1093304" cy="428285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C1060D-D7AA-F6F5-C3F2-FD0D946AFD20}"/>
              </a:ext>
            </a:extLst>
          </p:cNvPr>
          <p:cNvGrpSpPr/>
          <p:nvPr/>
        </p:nvGrpSpPr>
        <p:grpSpPr>
          <a:xfrm>
            <a:off x="8303492" y="5073961"/>
            <a:ext cx="3389238" cy="1047443"/>
            <a:chOff x="4276435" y="5124758"/>
            <a:chExt cx="3857827" cy="10474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3C317CC-0C93-CEE0-657F-836EB17AF8B9}"/>
                </a:ext>
              </a:extLst>
            </p:cNvPr>
            <p:cNvSpPr/>
            <p:nvPr/>
          </p:nvSpPr>
          <p:spPr>
            <a:xfrm>
              <a:off x="4276435" y="5124758"/>
              <a:ext cx="3805383" cy="1047443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F3ECFECB-68A4-84FE-5ED7-11D3D4BF7775}"/>
                </a:ext>
              </a:extLst>
            </p:cNvPr>
            <p:cNvSpPr txBox="1">
              <a:spLocks/>
            </p:cNvSpPr>
            <p:nvPr/>
          </p:nvSpPr>
          <p:spPr>
            <a:xfrm>
              <a:off x="4325331" y="5368300"/>
              <a:ext cx="3808931" cy="53573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002060"/>
                  </a:solidFill>
                  <a:latin typeface="UTM Swiss Condensed"/>
                  <a:ea typeface="+mj-ea"/>
                  <a:cs typeface="+mj-cs"/>
                </a:defRPr>
              </a:lvl1pPr>
            </a:lstStyle>
            <a:p>
              <a:r>
                <a:rPr lang="en-US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Nghiên</a:t>
              </a:r>
              <a:r>
                <a:rPr lang="en-US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cứu</a:t>
              </a:r>
              <a:r>
                <a:rPr lang="en-US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khoa </a:t>
              </a:r>
              <a:r>
                <a:rPr lang="en-US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học</a:t>
              </a:r>
              <a:endParaRPr lang="vi-VN" dirty="0">
                <a:solidFill>
                  <a:srgbClr val="3333FF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B3D9F5-046F-C8CF-CFEC-9C9C57849477}"/>
              </a:ext>
            </a:extLst>
          </p:cNvPr>
          <p:cNvGrpSpPr/>
          <p:nvPr/>
        </p:nvGrpSpPr>
        <p:grpSpPr>
          <a:xfrm>
            <a:off x="4571176" y="5110219"/>
            <a:ext cx="3195780" cy="1047443"/>
            <a:chOff x="4276435" y="5124758"/>
            <a:chExt cx="3857827" cy="104744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761A5DC-3CF7-419E-DCE8-94DFB817F6BF}"/>
                </a:ext>
              </a:extLst>
            </p:cNvPr>
            <p:cNvSpPr/>
            <p:nvPr/>
          </p:nvSpPr>
          <p:spPr>
            <a:xfrm>
              <a:off x="4276435" y="5124758"/>
              <a:ext cx="3805383" cy="1047443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6E2776BD-B2CC-29A0-67F9-5112C9899D36}"/>
                </a:ext>
              </a:extLst>
            </p:cNvPr>
            <p:cNvSpPr txBox="1">
              <a:spLocks/>
            </p:cNvSpPr>
            <p:nvPr/>
          </p:nvSpPr>
          <p:spPr>
            <a:xfrm>
              <a:off x="4325331" y="5368300"/>
              <a:ext cx="3808931" cy="53573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002060"/>
                  </a:solidFill>
                  <a:latin typeface="UTM Swiss Condensed"/>
                  <a:ea typeface="+mj-ea"/>
                  <a:cs typeface="+mj-cs"/>
                </a:defRPr>
              </a:lvl1pPr>
            </a:lstStyle>
            <a:p>
              <a:r>
                <a:rPr lang="en-US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Khởi</a:t>
              </a:r>
              <a:r>
                <a:rPr lang="en-US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nghiệp</a:t>
              </a:r>
              <a:r>
                <a:rPr lang="en-US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ĐMST</a:t>
              </a:r>
              <a:endParaRPr lang="vi-VN" dirty="0">
                <a:solidFill>
                  <a:srgbClr val="3333FF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8E765CA-8849-8136-B013-828F48C78B1E}"/>
              </a:ext>
            </a:extLst>
          </p:cNvPr>
          <p:cNvSpPr/>
          <p:nvPr/>
        </p:nvSpPr>
        <p:spPr>
          <a:xfrm>
            <a:off x="9377553" y="4642455"/>
            <a:ext cx="1093304" cy="428285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57F6E3A-F272-A630-67C2-301AB2F8FCA4}"/>
              </a:ext>
            </a:extLst>
          </p:cNvPr>
          <p:cNvSpPr/>
          <p:nvPr/>
        </p:nvSpPr>
        <p:spPr>
          <a:xfrm>
            <a:off x="1549709" y="4665551"/>
            <a:ext cx="1093304" cy="428285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0EEA996-B342-0CF7-87A5-DCE6DAEE0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95" y="805006"/>
            <a:ext cx="10650176" cy="3825301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07793727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2F5E9D-13BD-8771-FA5B-0E00B0118CD9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74DCB-B6FD-BB19-1B07-44EC1E654592}"/>
              </a:ext>
            </a:extLst>
          </p:cNvPr>
          <p:cNvGrpSpPr/>
          <p:nvPr/>
        </p:nvGrpSpPr>
        <p:grpSpPr>
          <a:xfrm>
            <a:off x="0" y="0"/>
            <a:ext cx="12096464" cy="640114"/>
            <a:chOff x="-144900" y="-82171"/>
            <a:chExt cx="12241364" cy="8961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1BD0B4E-E076-E83F-3907-42C0BE320875}"/>
                </a:ext>
              </a:extLst>
            </p:cNvPr>
            <p:cNvSpPr/>
            <p:nvPr/>
          </p:nvSpPr>
          <p:spPr>
            <a:xfrm>
              <a:off x="679444" y="71482"/>
              <a:ext cx="11291456" cy="58027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4.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Đánh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giá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quả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tập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theo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CĐR: 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xây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dựng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bộ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tiêu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chí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đo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A4A4E6E4-F391-0FC9-BD29-0748A79BD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4900" y="-82171"/>
              <a:ext cx="620187" cy="78348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D129DDD-1D9F-8401-5992-13A75FD0FC6B}"/>
                </a:ext>
              </a:extLst>
            </p:cNvPr>
            <p:cNvCxnSpPr/>
            <p:nvPr/>
          </p:nvCxnSpPr>
          <p:spPr>
            <a:xfrm>
              <a:off x="1006274" y="813936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6E66D7D-B5CA-8577-A5DE-464A246A6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200" y="719077"/>
            <a:ext cx="5456770" cy="56333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D97D32-F339-ACF5-6B5E-33405EF85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84" y="719077"/>
            <a:ext cx="5879334" cy="5579256"/>
          </a:xfrm>
          <a:prstGeom prst="rect">
            <a:avLst/>
          </a:prstGeom>
          <a:ln w="3492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923486618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2F5E9D-13BD-8771-FA5B-0E00B0118CD9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sĩ</a:t>
            </a:r>
            <a:r>
              <a:rPr lang="en-US" sz="1800" dirty="0">
                <a:latin typeface="Bahnschrift SemiBold Condensed" panose="020B0502040204020203" pitchFamily="34" charset="0"/>
              </a:rPr>
              <a:t> chu </a:t>
            </a:r>
            <a:r>
              <a:rPr lang="en-US" sz="18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8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Vinh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74DCB-B6FD-BB19-1B07-44EC1E654592}"/>
              </a:ext>
            </a:extLst>
          </p:cNvPr>
          <p:cNvGrpSpPr/>
          <p:nvPr/>
        </p:nvGrpSpPr>
        <p:grpSpPr>
          <a:xfrm>
            <a:off x="1" y="11259"/>
            <a:ext cx="12096463" cy="743901"/>
            <a:chOff x="-144899" y="-66409"/>
            <a:chExt cx="12241363" cy="10414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1BD0B4E-E076-E83F-3907-42C0BE320875}"/>
                </a:ext>
              </a:extLst>
            </p:cNvPr>
            <p:cNvSpPr/>
            <p:nvPr/>
          </p:nvSpPr>
          <p:spPr>
            <a:xfrm>
              <a:off x="679444" y="71482"/>
              <a:ext cx="11291456" cy="58027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4.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Đánh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giá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quả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tập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theo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CĐR: 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quả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đánh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giá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theo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CĐR</a:t>
              </a:r>
            </a:p>
          </p:txBody>
        </p:sp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A4A4E6E4-F391-0FC9-BD29-0748A79BD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4899" y="-66409"/>
              <a:ext cx="824344" cy="10414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D129DDD-1D9F-8401-5992-13A75FD0FC6B}"/>
                </a:ext>
              </a:extLst>
            </p:cNvPr>
            <p:cNvCxnSpPr/>
            <p:nvPr/>
          </p:nvCxnSpPr>
          <p:spPr>
            <a:xfrm>
              <a:off x="1006274" y="813936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1E532B-106A-272D-0860-14A3DEF8D56F}"/>
              </a:ext>
            </a:extLst>
          </p:cNvPr>
          <p:cNvGrpSpPr/>
          <p:nvPr/>
        </p:nvGrpSpPr>
        <p:grpSpPr>
          <a:xfrm>
            <a:off x="594488" y="878342"/>
            <a:ext cx="11157800" cy="2717344"/>
            <a:chOff x="566780" y="2901100"/>
            <a:chExt cx="11157800" cy="271734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0B112FB-D471-958A-9FAD-D9EE44EE0B67}"/>
                </a:ext>
              </a:extLst>
            </p:cNvPr>
            <p:cNvGrpSpPr/>
            <p:nvPr/>
          </p:nvGrpSpPr>
          <p:grpSpPr>
            <a:xfrm>
              <a:off x="567367" y="2901100"/>
              <a:ext cx="11157213" cy="2717343"/>
              <a:chOff x="567367" y="2901100"/>
              <a:chExt cx="11157213" cy="271734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C8AB4A5-C5B7-B321-6FF6-C0095D495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5075" y="3419764"/>
                <a:ext cx="11129505" cy="219867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00E6EEF-FBD3-6A54-B898-2CDB5D645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367" y="2901100"/>
                <a:ext cx="11129505" cy="619731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60D0FA-F33F-1BE8-63DA-DC48BF0B1F09}"/>
                </a:ext>
              </a:extLst>
            </p:cNvPr>
            <p:cNvSpPr/>
            <p:nvPr/>
          </p:nvSpPr>
          <p:spPr>
            <a:xfrm>
              <a:off x="566780" y="2901100"/>
              <a:ext cx="11157800" cy="2717344"/>
            </a:xfrm>
            <a:prstGeom prst="rect">
              <a:avLst/>
            </a:prstGeom>
            <a:noFill/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E822A7B-FB8A-70FE-4DBA-A2D079F3F5C2}"/>
              </a:ext>
            </a:extLst>
          </p:cNvPr>
          <p:cNvGrpSpPr/>
          <p:nvPr/>
        </p:nvGrpSpPr>
        <p:grpSpPr>
          <a:xfrm>
            <a:off x="617581" y="3829689"/>
            <a:ext cx="11157800" cy="2513813"/>
            <a:chOff x="617581" y="3829689"/>
            <a:chExt cx="11157800" cy="251381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C8A9CCC-6193-A886-0C50-B17E54323EAD}"/>
                </a:ext>
              </a:extLst>
            </p:cNvPr>
            <p:cNvGrpSpPr/>
            <p:nvPr/>
          </p:nvGrpSpPr>
          <p:grpSpPr>
            <a:xfrm>
              <a:off x="650490" y="3855760"/>
              <a:ext cx="11111033" cy="2456882"/>
              <a:chOff x="650490" y="3855760"/>
              <a:chExt cx="11111033" cy="245688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90F21BA-F551-88C4-17B6-C433A42D9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0490" y="3855760"/>
                <a:ext cx="11101797" cy="84784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F46C5D6-9BE4-28F4-0B69-C3CED6F3B6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199" y="4702692"/>
                <a:ext cx="11083324" cy="1609950"/>
              </a:xfrm>
              <a:prstGeom prst="rect">
                <a:avLst/>
              </a:prstGeom>
            </p:spPr>
          </p:pic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819F169-565F-3469-8B2C-FF1FF0584CB1}"/>
                </a:ext>
              </a:extLst>
            </p:cNvPr>
            <p:cNvSpPr/>
            <p:nvPr/>
          </p:nvSpPr>
          <p:spPr>
            <a:xfrm>
              <a:off x="617581" y="3829689"/>
              <a:ext cx="11157800" cy="2513813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486019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2F5E9D-13BD-8771-FA5B-0E00B0118CD9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sĩ</a:t>
            </a:r>
            <a:r>
              <a:rPr lang="en-US" sz="1800" dirty="0">
                <a:latin typeface="Bahnschrift SemiBold Condensed" panose="020B0502040204020203" pitchFamily="34" charset="0"/>
              </a:rPr>
              <a:t> chu </a:t>
            </a:r>
            <a:r>
              <a:rPr lang="en-US" sz="18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8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Vinh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74DCB-B6FD-BB19-1B07-44EC1E654592}"/>
              </a:ext>
            </a:extLst>
          </p:cNvPr>
          <p:cNvGrpSpPr/>
          <p:nvPr/>
        </p:nvGrpSpPr>
        <p:grpSpPr>
          <a:xfrm>
            <a:off x="1" y="11259"/>
            <a:ext cx="12096463" cy="743901"/>
            <a:chOff x="-144899" y="-66409"/>
            <a:chExt cx="12241363" cy="10414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1BD0B4E-E076-E83F-3907-42C0BE320875}"/>
                </a:ext>
              </a:extLst>
            </p:cNvPr>
            <p:cNvSpPr/>
            <p:nvPr/>
          </p:nvSpPr>
          <p:spPr>
            <a:xfrm>
              <a:off x="679444" y="71482"/>
              <a:ext cx="11291456" cy="58027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4.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Đánh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giá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quả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tập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theo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CĐR: 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quả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đánh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giá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theo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CĐR</a:t>
              </a:r>
            </a:p>
          </p:txBody>
        </p:sp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A4A4E6E4-F391-0FC9-BD29-0748A79BD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4899" y="-66409"/>
              <a:ext cx="824344" cy="10414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D129DDD-1D9F-8401-5992-13A75FD0FC6B}"/>
                </a:ext>
              </a:extLst>
            </p:cNvPr>
            <p:cNvCxnSpPr/>
            <p:nvPr/>
          </p:nvCxnSpPr>
          <p:spPr>
            <a:xfrm>
              <a:off x="1006274" y="813936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752F4E4-7633-5DBF-4AF9-FB9EF14FA54B}"/>
              </a:ext>
            </a:extLst>
          </p:cNvPr>
          <p:cNvSpPr txBox="1"/>
          <p:nvPr/>
        </p:nvSpPr>
        <p:spPr>
          <a:xfrm>
            <a:off x="190501" y="5807607"/>
            <a:ext cx="11905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b="1" i="0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</a:rPr>
              <a:t>PLO4.1.1.</a:t>
            </a:r>
            <a:r>
              <a:rPr lang="en-US" sz="2000" i="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Phân</a:t>
            </a:r>
            <a:r>
              <a:rPr lang="en-GB" sz="20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tích</a:t>
            </a:r>
            <a:r>
              <a:rPr lang="en-GB" sz="20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số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liệu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về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bối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cảnh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để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đề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xuất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các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vấn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đề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nghiên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cứu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ứng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dụng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trong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lĩnh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vực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Xây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dựng</a:t>
            </a:r>
            <a:r>
              <a:rPr lang="en-GB" sz="2000" dirty="0">
                <a:solidFill>
                  <a:srgbClr val="FFFF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.</a:t>
            </a:r>
            <a:endParaRPr lang="vi-VN" sz="2000" i="0" dirty="0">
              <a:solidFill>
                <a:srgbClr val="FFFF00"/>
              </a:solidFill>
              <a:effectLst/>
              <a:latin typeface="Bahnschrift Condensed" panose="020B0502040204020203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0B9DA76-5BDB-DD83-12A8-269EB74346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8765159"/>
              </p:ext>
            </p:extLst>
          </p:nvPr>
        </p:nvGraphicFramePr>
        <p:xfrm>
          <a:off x="190500" y="853659"/>
          <a:ext cx="11905964" cy="4870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41987223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5.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Hỗ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trợ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hoạt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động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dạy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 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Ban hành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mới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Quy chế CTNB</a:t>
              </a: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6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600" dirty="0">
                <a:latin typeface="Bahnschrift SemiBold Condensed" panose="020B0502040204020203" pitchFamily="34" charset="0"/>
              </a:rPr>
              <a:t> CTĐT </a:t>
            </a:r>
            <a:r>
              <a:rPr lang="en-US" sz="16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sĩ</a:t>
            </a:r>
            <a:r>
              <a:rPr lang="en-US" sz="1600" dirty="0">
                <a:latin typeface="Bahnschrift SemiBold Condensed" panose="020B0502040204020203" pitchFamily="34" charset="0"/>
              </a:rPr>
              <a:t> chu </a:t>
            </a:r>
            <a:r>
              <a:rPr lang="en-US" sz="16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6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6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600" dirty="0">
                <a:latin typeface="Bahnschrift SemiBold Condensed" panose="020B0502040204020203" pitchFamily="34" charset="0"/>
              </a:rPr>
              <a:t> Vinh</a:t>
            </a:r>
            <a:endParaRPr lang="vi-VN" sz="16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3A74C-3127-BFB0-E8A9-EA5E0DE74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60" y="848344"/>
            <a:ext cx="4288356" cy="53463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0B1DB1-1143-D945-F05D-88DBE08B625D}"/>
              </a:ext>
            </a:extLst>
          </p:cNvPr>
          <p:cNvSpPr/>
          <p:nvPr/>
        </p:nvSpPr>
        <p:spPr>
          <a:xfrm>
            <a:off x="3188704" y="5385768"/>
            <a:ext cx="1336164" cy="67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4/2024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FEE154-0A21-0A05-54EC-2A735CF473B8}"/>
              </a:ext>
            </a:extLst>
          </p:cNvPr>
          <p:cNvSpPr/>
          <p:nvPr/>
        </p:nvSpPr>
        <p:spPr>
          <a:xfrm>
            <a:off x="4826522" y="845928"/>
            <a:ext cx="7082672" cy="5446539"/>
          </a:xfrm>
          <a:prstGeom prst="roundRect">
            <a:avLst/>
          </a:prstGeom>
          <a:solidFill>
            <a:srgbClr val="FFE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Tăng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chi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phí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phát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triển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CTDH: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           150.000.000 đ/CTĐT (ĐH)</a:t>
            </a:r>
          </a:p>
          <a:p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    				 90.000.000 đ/CTĐT (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ThS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Tăng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đơn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giá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giờ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dạy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: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                        30% - 80% 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Hỗ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trợ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các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học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tập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cho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SV: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   1000.000 đ/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/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nhóm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SV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Thưởng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cấp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trường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(NCKH,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khởi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nghiệp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ĐMST):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  </a:t>
            </a:r>
          </a:p>
          <a:p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 			- 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Nhất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:       20.000.000 đ/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endParaRPr lang="en-US" sz="2100" b="1" dirty="0">
              <a:solidFill>
                <a:srgbClr val="0000CC"/>
              </a:solidFill>
              <a:latin typeface="Bahnschrift SemiBold Condensed" panose="020B0502040204020203" pitchFamily="34" charset="0"/>
              <a:cs typeface="Bai Jamjuree" panose="00000500000000000000" pitchFamily="2" charset="-34"/>
            </a:endParaRPr>
          </a:p>
          <a:p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			- 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Nhì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:         10.000.000 đ/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endParaRPr lang="en-US" sz="2100" b="1" dirty="0">
              <a:solidFill>
                <a:srgbClr val="0000CC"/>
              </a:solidFill>
              <a:latin typeface="Bahnschrift SemiBold Condensed" panose="020B0502040204020203" pitchFamily="34" charset="0"/>
              <a:cs typeface="Bai Jamjuree" panose="00000500000000000000" pitchFamily="2" charset="-34"/>
            </a:endParaRPr>
          </a:p>
          <a:p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			- Ba:           5.000.000 đ/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endParaRPr lang="en-US" sz="2100" b="1" dirty="0">
              <a:solidFill>
                <a:srgbClr val="FF0000"/>
              </a:solidFill>
              <a:latin typeface="Bahnschrift SemiBold Condensed" panose="020B0502040204020203" pitchFamily="34" charset="0"/>
              <a:cs typeface="Bai Jamjuree" panose="00000500000000000000" pitchFamily="2" charset="-34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Thưởng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cấp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Bộ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và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tương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đương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(NCKH,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khởi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nghiệp</a:t>
            </a:r>
            <a:r>
              <a:rPr lang="en-US" sz="2100" b="1" dirty="0">
                <a:solidFill>
                  <a:schemeClr val="tx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ĐMST):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  </a:t>
            </a:r>
          </a:p>
          <a:p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 			- 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Nhất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:       30.000.000 đ/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endParaRPr lang="en-US" sz="2100" b="1" dirty="0">
              <a:solidFill>
                <a:srgbClr val="0000CC"/>
              </a:solidFill>
              <a:latin typeface="Bahnschrift SemiBold Condensed" panose="020B0502040204020203" pitchFamily="34" charset="0"/>
              <a:cs typeface="Bai Jamjuree" panose="00000500000000000000" pitchFamily="2" charset="-34"/>
            </a:endParaRPr>
          </a:p>
          <a:p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			- 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Nhì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:         20.000.000 đ/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endParaRPr lang="en-US" sz="2100" b="1" dirty="0">
              <a:solidFill>
                <a:srgbClr val="0000CC"/>
              </a:solidFill>
              <a:latin typeface="Bahnschrift SemiBold Condensed" panose="020B0502040204020203" pitchFamily="34" charset="0"/>
              <a:cs typeface="Bai Jamjuree" panose="00000500000000000000" pitchFamily="2" charset="-34"/>
            </a:endParaRPr>
          </a:p>
          <a:p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			- Ba:          15.000.000 đ/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1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endParaRPr lang="en-US" sz="2100" b="1" dirty="0">
              <a:solidFill>
                <a:srgbClr val="0000CC"/>
              </a:solidFill>
              <a:latin typeface="Bahnschrift SemiBold Condensed" panose="020B0502040204020203" pitchFamily="34" charset="0"/>
              <a:cs typeface="Bai Jamjuree" panose="00000500000000000000" pitchFamily="2" charset="-34"/>
            </a:endParaRPr>
          </a:p>
          <a:p>
            <a:pPr algn="ctr"/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NCKH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và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KN ĐMST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là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bắt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buộc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đối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với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các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học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phần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dạy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học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r>
              <a:rPr lang="en-US" sz="29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12954913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8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8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sĩ</a:t>
            </a:r>
            <a:r>
              <a:rPr lang="en-US" sz="1800" dirty="0">
                <a:latin typeface="Bahnschrift SemiBold Condensed" panose="020B0502040204020203" pitchFamily="34" charset="0"/>
              </a:rPr>
              <a:t> chu </a:t>
            </a:r>
            <a:r>
              <a:rPr lang="en-US" sz="18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8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Vinh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333" dirty="0">
                <a:latin typeface="Bahnschrift Condensed" panose="020B0502040204020203" pitchFamily="34" charset="0"/>
              </a:rPr>
              <a:t> ĐẶT VẤN ĐỀ: </a:t>
            </a:r>
            <a:endParaRPr lang="vi-VN" sz="3333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EAA941D-14FB-DA26-C732-BAAAD8E417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262640"/>
              </p:ext>
            </p:extLst>
          </p:nvPr>
        </p:nvGraphicFramePr>
        <p:xfrm>
          <a:off x="0" y="799896"/>
          <a:ext cx="12113443" cy="5358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TextBox 13">
            <a:extLst>
              <a:ext uri="{FF2B5EF4-FFF2-40B4-BE49-F238E27FC236}">
                <a16:creationId xmlns:a16="http://schemas.microsoft.com/office/drawing/2014/main" id="{9EC0884B-7F68-8A98-8A9B-EBC79C0198E0}"/>
              </a:ext>
            </a:extLst>
          </p:cNvPr>
          <p:cNvSpPr txBox="1"/>
          <p:nvPr/>
        </p:nvSpPr>
        <p:spPr>
          <a:xfrm>
            <a:off x="407389" y="1480521"/>
            <a:ext cx="47612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500" b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5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triển</a:t>
            </a:r>
            <a:r>
              <a:rPr lang="en-US" sz="25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 CTDH</a:t>
            </a:r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020C2F39-77B3-4823-1879-08968F93E76B}"/>
              </a:ext>
            </a:extLst>
          </p:cNvPr>
          <p:cNvSpPr txBox="1"/>
          <p:nvPr/>
        </p:nvSpPr>
        <p:spPr>
          <a:xfrm>
            <a:off x="4974364" y="1526906"/>
            <a:ext cx="26968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500" b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nguồn</a:t>
            </a:r>
            <a:r>
              <a:rPr lang="en-US" sz="25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lực</a:t>
            </a:r>
            <a:endParaRPr lang="en-US" sz="2500" b="1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id="{F1ECD08C-69A9-3BA6-7F3F-104497E64137}"/>
              </a:ext>
            </a:extLst>
          </p:cNvPr>
          <p:cNvSpPr txBox="1"/>
          <p:nvPr/>
        </p:nvSpPr>
        <p:spPr>
          <a:xfrm>
            <a:off x="8120299" y="1488032"/>
            <a:ext cx="35008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500" b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Nâng</a:t>
            </a:r>
            <a:r>
              <a:rPr lang="en-US" sz="25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cao</a:t>
            </a:r>
            <a:r>
              <a:rPr lang="en-US" sz="25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 CL </a:t>
            </a:r>
            <a:r>
              <a:rPr lang="en-US" sz="2500" b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 KQ </a:t>
            </a:r>
            <a:r>
              <a:rPr lang="en-US" sz="2500" b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đầu</a:t>
            </a:r>
            <a:r>
              <a:rPr lang="en-US" sz="25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ra</a:t>
            </a:r>
            <a:endParaRPr lang="en-US" sz="2500" b="1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4AD8BCCF-79FC-2765-4AB9-780D2E5BFF52}"/>
              </a:ext>
            </a:extLst>
          </p:cNvPr>
          <p:cNvSpPr/>
          <p:nvPr/>
        </p:nvSpPr>
        <p:spPr>
          <a:xfrm rot="5400000">
            <a:off x="2295678" y="-203291"/>
            <a:ext cx="400109" cy="4660723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latin typeface="Calibri"/>
            </a:endParaRPr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482C7891-97B4-5408-5692-643745E2283B}"/>
              </a:ext>
            </a:extLst>
          </p:cNvPr>
          <p:cNvSpPr/>
          <p:nvPr/>
        </p:nvSpPr>
        <p:spPr>
          <a:xfrm rot="5400000">
            <a:off x="6071973" y="782679"/>
            <a:ext cx="392001" cy="2696893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A726A5AF-CF2D-531C-1F0B-C5D7585D08CC}"/>
              </a:ext>
            </a:extLst>
          </p:cNvPr>
          <p:cNvSpPr/>
          <p:nvPr/>
        </p:nvSpPr>
        <p:spPr>
          <a:xfrm rot="5400000">
            <a:off x="9689421" y="24736"/>
            <a:ext cx="331750" cy="4236198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67F2612-BF6A-722B-6F52-217AAE1EB0C0}"/>
              </a:ext>
            </a:extLst>
          </p:cNvPr>
          <p:cNvSpPr/>
          <p:nvPr/>
        </p:nvSpPr>
        <p:spPr>
          <a:xfrm>
            <a:off x="2910563" y="4285778"/>
            <a:ext cx="609600" cy="145479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AA6611-4B22-019E-C6DF-4B42CB444EF8}"/>
              </a:ext>
            </a:extLst>
          </p:cNvPr>
          <p:cNvSpPr/>
          <p:nvPr/>
        </p:nvSpPr>
        <p:spPr>
          <a:xfrm>
            <a:off x="9118914" y="2897648"/>
            <a:ext cx="685800" cy="284948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3802BD-5A51-77F5-C27B-9EF4F8882F74}"/>
              </a:ext>
            </a:extLst>
          </p:cNvPr>
          <p:cNvSpPr/>
          <p:nvPr/>
        </p:nvSpPr>
        <p:spPr>
          <a:xfrm>
            <a:off x="11260366" y="2576278"/>
            <a:ext cx="685800" cy="321013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81646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5.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Hỗ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trợ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hoạt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động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dạy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 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Ban hành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mới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Quy chế CTNB</a:t>
              </a: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6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600" dirty="0">
                <a:latin typeface="Bahnschrift SemiBold Condensed" panose="020B0502040204020203" pitchFamily="34" charset="0"/>
              </a:rPr>
              <a:t> CTĐT </a:t>
            </a:r>
            <a:r>
              <a:rPr lang="en-US" sz="16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sĩ</a:t>
            </a:r>
            <a:r>
              <a:rPr lang="en-US" sz="1600" dirty="0">
                <a:latin typeface="Bahnschrift SemiBold Condensed" panose="020B0502040204020203" pitchFamily="34" charset="0"/>
              </a:rPr>
              <a:t> chu </a:t>
            </a:r>
            <a:r>
              <a:rPr lang="en-US" sz="16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6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6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600" dirty="0">
                <a:latin typeface="Bahnschrift SemiBold Condensed" panose="020B0502040204020203" pitchFamily="34" charset="0"/>
              </a:rPr>
              <a:t> Vinh</a:t>
            </a:r>
            <a:endParaRPr lang="vi-VN" sz="16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3A74C-3127-BFB0-E8A9-EA5E0DE74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60" y="848344"/>
            <a:ext cx="4288356" cy="53463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0B1DB1-1143-D945-F05D-88DBE08B625D}"/>
              </a:ext>
            </a:extLst>
          </p:cNvPr>
          <p:cNvSpPr/>
          <p:nvPr/>
        </p:nvSpPr>
        <p:spPr>
          <a:xfrm>
            <a:off x="3188704" y="5385768"/>
            <a:ext cx="1336164" cy="67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4/2024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332AC-A323-D09C-FEDA-C7D4BB04E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0" y="845928"/>
            <a:ext cx="6894940" cy="53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0206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6.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Đẩy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mạnh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chuyển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đổi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số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Hoàn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thiện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hệ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thống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ĐH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thông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minh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(USMART) </a:t>
              </a: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6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600" dirty="0">
                <a:latin typeface="Bahnschrift SemiBold Condensed" panose="020B0502040204020203" pitchFamily="34" charset="0"/>
              </a:rPr>
              <a:t> CTĐT </a:t>
            </a:r>
            <a:r>
              <a:rPr lang="en-US" sz="16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sĩ</a:t>
            </a:r>
            <a:r>
              <a:rPr lang="en-US" sz="1600" dirty="0">
                <a:latin typeface="Bahnschrift SemiBold Condensed" panose="020B0502040204020203" pitchFamily="34" charset="0"/>
              </a:rPr>
              <a:t> chu </a:t>
            </a:r>
            <a:r>
              <a:rPr lang="en-US" sz="16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6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6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600" dirty="0">
                <a:latin typeface="Bahnschrift SemiBold Condensed" panose="020B0502040204020203" pitchFamily="34" charset="0"/>
              </a:rPr>
              <a:t> </a:t>
            </a:r>
            <a:r>
              <a:rPr lang="en-US" sz="16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600" dirty="0">
                <a:latin typeface="Bahnschrift SemiBold Condensed" panose="020B0502040204020203" pitchFamily="34" charset="0"/>
              </a:rPr>
              <a:t> Vinh</a:t>
            </a:r>
            <a:endParaRPr lang="vi-VN" sz="1600" dirty="0">
              <a:latin typeface="Bahnschrift SemiBold Condense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62D46-5784-B23A-08E0-77DFBBC4E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63" y="892828"/>
            <a:ext cx="11653120" cy="5307279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1724474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6.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Đẩy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mạnh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chuyển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đổi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số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Hoàn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thiện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hệ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thống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ĐH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thông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minh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(USMART) </a:t>
              </a: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3F51-5E75-965A-BCAC-9F9E9EF84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6" y="936479"/>
            <a:ext cx="11995468" cy="53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41900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2.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Cải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tiến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các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nguồn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lực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Chuyển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đổi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số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trong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quản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trị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Nhà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trường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(USMART)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 </a:t>
              </a: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BEC23-507C-FB5D-0276-33A9AF49A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12" y="1001454"/>
            <a:ext cx="11920975" cy="2902552"/>
          </a:xfrm>
          <a:prstGeom prst="rect">
            <a:avLst/>
          </a:prstGeom>
          <a:ln w="22225"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E8E9D0-A311-57B3-C0DD-133A5C6D3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2" y="892299"/>
            <a:ext cx="11977975" cy="532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299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6.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Đẩy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mạnh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chuyển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đổi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số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Hệ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quản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lý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tập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LMS</a:t>
              </a: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5FEB7-1445-9437-BAC6-51D2E4C23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"/>
          <a:stretch/>
        </p:blipFill>
        <p:spPr>
          <a:xfrm>
            <a:off x="203589" y="938232"/>
            <a:ext cx="7985300" cy="4706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D4F8D-5B5F-9DF2-7FA1-1A9C62A3E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31" r="32656"/>
          <a:stretch/>
        </p:blipFill>
        <p:spPr>
          <a:xfrm>
            <a:off x="8310754" y="938232"/>
            <a:ext cx="3830333" cy="470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88253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6.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Đẩy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mạnh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chuyển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đổi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số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Hệ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quản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lý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tập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LMS</a:t>
              </a: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5BEC2-5CBC-0101-DB46-2BE1A59A8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15" y="868218"/>
            <a:ext cx="11698659" cy="542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76720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6.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Đẩy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mạnh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chuyển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đổi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số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Xây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dựng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liệu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số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9C247-F79D-3E2E-A04D-635DC90FB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537" y="799930"/>
            <a:ext cx="10086110" cy="545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9657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6.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Đẩy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mạnh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chuyển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đổi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số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Xây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dựng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học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liệu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số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B7BDFD-7981-9E02-7FBB-E0E643938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940442"/>
            <a:ext cx="9060873" cy="5284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32806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7.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Định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hướng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cải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tiến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chất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lượng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CTĐT: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đột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phá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chiến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lược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gắn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với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tầm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nhìn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B203DE-E54F-785B-448D-B28463531503}"/>
              </a:ext>
            </a:extLst>
          </p:cNvPr>
          <p:cNvGrpSpPr/>
          <p:nvPr/>
        </p:nvGrpSpPr>
        <p:grpSpPr>
          <a:xfrm>
            <a:off x="222056" y="1205538"/>
            <a:ext cx="7196337" cy="4696497"/>
            <a:chOff x="222056" y="1205538"/>
            <a:chExt cx="7196337" cy="46964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6ABC99-DE28-4EB5-6B06-F96C301164EB}"/>
                </a:ext>
              </a:extLst>
            </p:cNvPr>
            <p:cNvGrpSpPr/>
            <p:nvPr/>
          </p:nvGrpSpPr>
          <p:grpSpPr>
            <a:xfrm>
              <a:off x="222056" y="2922890"/>
              <a:ext cx="3071585" cy="1266971"/>
              <a:chOff x="222056" y="3032074"/>
              <a:chExt cx="3071585" cy="1266971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E993C33-3A33-C65E-5D8D-96310DDE9A00}"/>
                  </a:ext>
                </a:extLst>
              </p:cNvPr>
              <p:cNvSpPr/>
              <p:nvPr/>
            </p:nvSpPr>
            <p:spPr>
              <a:xfrm>
                <a:off x="234271" y="3032074"/>
                <a:ext cx="3054839" cy="1266971"/>
              </a:xfrm>
              <a:prstGeom prst="roundRect">
                <a:avLst/>
              </a:prstGeom>
              <a:solidFill>
                <a:srgbClr val="FFEDC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17F05C-89B7-4536-AE67-24243E7182DE}"/>
                  </a:ext>
                </a:extLst>
              </p:cNvPr>
              <p:cNvSpPr txBox="1"/>
              <p:nvPr/>
            </p:nvSpPr>
            <p:spPr>
              <a:xfrm>
                <a:off x="222056" y="3145480"/>
                <a:ext cx="307158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300" dirty="0">
                    <a:solidFill>
                      <a:srgbClr val="0000CC"/>
                    </a:solidFill>
                    <a:latin typeface="Bahnschrift SemiBold Condensed" panose="020B0502040204020203" pitchFamily="34" charset="0"/>
                  </a:rPr>
                  <a:t>ĐH </a:t>
                </a:r>
                <a:r>
                  <a:rPr lang="en-US" sz="3300" dirty="0" err="1">
                    <a:solidFill>
                      <a:srgbClr val="0000CC"/>
                    </a:solidFill>
                    <a:latin typeface="Bahnschrift SemiBold Condensed" panose="020B0502040204020203" pitchFamily="34" charset="0"/>
                  </a:rPr>
                  <a:t>thông</a:t>
                </a:r>
                <a:r>
                  <a:rPr lang="en-US" sz="3300" dirty="0">
                    <a:solidFill>
                      <a:srgbClr val="0000CC"/>
                    </a:solidFill>
                    <a:latin typeface="Bahnschrift SemiBold Condensed" panose="020B0502040204020203" pitchFamily="34" charset="0"/>
                  </a:rPr>
                  <a:t> </a:t>
                </a:r>
                <a:r>
                  <a:rPr lang="en-US" sz="3300" dirty="0" err="1">
                    <a:solidFill>
                      <a:srgbClr val="0000CC"/>
                    </a:solidFill>
                    <a:latin typeface="Bahnschrift SemiBold Condensed" panose="020B0502040204020203" pitchFamily="34" charset="0"/>
                  </a:rPr>
                  <a:t>minh</a:t>
                </a:r>
                <a:r>
                  <a:rPr lang="en-US" sz="3300" dirty="0">
                    <a:solidFill>
                      <a:srgbClr val="0000CC"/>
                    </a:solidFill>
                    <a:latin typeface="Bahnschrift SemiBold Condensed" panose="020B0502040204020203" pitchFamily="34" charset="0"/>
                  </a:rPr>
                  <a:t>, </a:t>
                </a:r>
                <a:r>
                  <a:rPr lang="en-US" sz="3300" dirty="0" err="1">
                    <a:solidFill>
                      <a:srgbClr val="0000CC"/>
                    </a:solidFill>
                    <a:latin typeface="Bahnschrift SemiBold Condensed" panose="020B0502040204020203" pitchFamily="34" charset="0"/>
                  </a:rPr>
                  <a:t>tốp</a:t>
                </a:r>
                <a:r>
                  <a:rPr lang="en-US" sz="3300" dirty="0">
                    <a:solidFill>
                      <a:srgbClr val="0000CC"/>
                    </a:solidFill>
                    <a:latin typeface="Bahnschrift SemiBold Condensed" panose="020B0502040204020203" pitchFamily="34" charset="0"/>
                  </a:rPr>
                  <a:t> 500 Châu Á   </a:t>
                </a: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1E94BD-A276-65D6-82A5-30E6DAA63CB4}"/>
                </a:ext>
              </a:extLst>
            </p:cNvPr>
            <p:cNvSpPr/>
            <p:nvPr/>
          </p:nvSpPr>
          <p:spPr>
            <a:xfrm>
              <a:off x="4333162" y="1205538"/>
              <a:ext cx="3044288" cy="709066"/>
            </a:xfrm>
            <a:prstGeom prst="roundRect">
              <a:avLst/>
            </a:prstGeom>
            <a:solidFill>
              <a:srgbClr val="FFED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73CBCB-2654-0A46-383D-ABA7D50E1CC2}"/>
                </a:ext>
              </a:extLst>
            </p:cNvPr>
            <p:cNvSpPr txBox="1"/>
            <p:nvPr/>
          </p:nvSpPr>
          <p:spPr>
            <a:xfrm>
              <a:off x="4412767" y="1328365"/>
              <a:ext cx="285467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CC"/>
                  </a:solidFill>
                  <a:latin typeface="Bahnschrift SemiBold Condensed" panose="020B0502040204020203" pitchFamily="34" charset="0"/>
                </a:rPr>
                <a:t>1. HỆ SINH THÁI ĐH ĐMST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9CD18E-7F03-963A-3EB9-1BBF33045190}"/>
                </a:ext>
              </a:extLst>
            </p:cNvPr>
            <p:cNvSpPr/>
            <p:nvPr/>
          </p:nvSpPr>
          <p:spPr>
            <a:xfrm>
              <a:off x="4292217" y="4183027"/>
              <a:ext cx="3071584" cy="709067"/>
            </a:xfrm>
            <a:prstGeom prst="roundRect">
              <a:avLst/>
            </a:prstGeom>
            <a:solidFill>
              <a:srgbClr val="FFED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CF416-6225-4A84-C0B7-BAE33AE4B59B}"/>
                </a:ext>
              </a:extLst>
            </p:cNvPr>
            <p:cNvSpPr txBox="1"/>
            <p:nvPr/>
          </p:nvSpPr>
          <p:spPr>
            <a:xfrm>
              <a:off x="4305865" y="4305855"/>
              <a:ext cx="30715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CC"/>
                  </a:solidFill>
                  <a:latin typeface="Bahnschrift SemiBold Condensed" panose="020B0502040204020203" pitchFamily="34" charset="0"/>
                </a:rPr>
                <a:t>4. NHÀ GIÁO CHUYÊN NGHIỆP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30F0375-B41C-C0CF-63DF-A289B7A4D277}"/>
                </a:ext>
              </a:extLst>
            </p:cNvPr>
            <p:cNvSpPr/>
            <p:nvPr/>
          </p:nvSpPr>
          <p:spPr>
            <a:xfrm>
              <a:off x="4229966" y="5192969"/>
              <a:ext cx="3188427" cy="709066"/>
            </a:xfrm>
            <a:prstGeom prst="roundRect">
              <a:avLst/>
            </a:prstGeom>
            <a:solidFill>
              <a:srgbClr val="FFED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8602B8-4634-7B6A-F6BC-6FC2CDF7832C}"/>
                </a:ext>
              </a:extLst>
            </p:cNvPr>
            <p:cNvSpPr txBox="1"/>
            <p:nvPr/>
          </p:nvSpPr>
          <p:spPr>
            <a:xfrm>
              <a:off x="4229966" y="5315796"/>
              <a:ext cx="30715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500" dirty="0">
                  <a:solidFill>
                    <a:srgbClr val="0000CC"/>
                  </a:solidFill>
                  <a:latin typeface="Bahnschrift SemiBold Condensed" panose="020B0502040204020203" pitchFamily="34" charset="0"/>
                </a:rPr>
                <a:t>5. </a:t>
              </a:r>
              <a:r>
                <a:rPr lang="en-US" sz="2500" dirty="0">
                  <a:solidFill>
                    <a:srgbClr val="0000CC"/>
                  </a:solidFill>
                  <a:latin typeface="Bahnschrift SemiBold Condensed" panose="020B0502040204020203" pitchFamily="34" charset="0"/>
                </a:rPr>
                <a:t>HẠ TẦNG ĐMST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2899841-8C2A-6D00-65B3-5FB040473070}"/>
                </a:ext>
              </a:extLst>
            </p:cNvPr>
            <p:cNvSpPr/>
            <p:nvPr/>
          </p:nvSpPr>
          <p:spPr>
            <a:xfrm>
              <a:off x="4305865" y="2217750"/>
              <a:ext cx="3107068" cy="709066"/>
            </a:xfrm>
            <a:prstGeom prst="roundRect">
              <a:avLst/>
            </a:prstGeom>
            <a:solidFill>
              <a:srgbClr val="FFED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1AAC3E-E540-483C-A4D7-001235E1F323}"/>
                </a:ext>
              </a:extLst>
            </p:cNvPr>
            <p:cNvSpPr txBox="1"/>
            <p:nvPr/>
          </p:nvSpPr>
          <p:spPr>
            <a:xfrm>
              <a:off x="4380928" y="2340577"/>
              <a:ext cx="293426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CC"/>
                  </a:solidFill>
                  <a:latin typeface="Bahnschrift SemiBold Condensed" panose="020B0502040204020203" pitchFamily="34" charset="0"/>
                </a:rPr>
                <a:t>2. CTĐT ĐỊNH HƯỚNG ĐMST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A3062A3-3AFC-5C8A-A385-FEC2B912574D}"/>
                </a:ext>
              </a:extLst>
            </p:cNvPr>
            <p:cNvSpPr/>
            <p:nvPr/>
          </p:nvSpPr>
          <p:spPr>
            <a:xfrm>
              <a:off x="4287677" y="3186750"/>
              <a:ext cx="3106994" cy="709066"/>
            </a:xfrm>
            <a:prstGeom prst="roundRect">
              <a:avLst/>
            </a:prstGeom>
            <a:solidFill>
              <a:srgbClr val="FFED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79453B-41D6-7FAC-4929-F6545746BC85}"/>
                </a:ext>
              </a:extLst>
            </p:cNvPr>
            <p:cNvSpPr txBox="1"/>
            <p:nvPr/>
          </p:nvSpPr>
          <p:spPr>
            <a:xfrm>
              <a:off x="4293591" y="3309577"/>
              <a:ext cx="307158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CC"/>
                  </a:solidFill>
                  <a:latin typeface="Bahnschrift SemiBold Condensed" panose="020B0502040204020203" pitchFamily="34" charset="0"/>
                </a:rPr>
                <a:t>3. QUẢN TRỊ CHẤT LƯỢNG HQ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AA247B4-C9C1-5129-756F-ACD7B69F8FF6}"/>
                </a:ext>
              </a:extLst>
            </p:cNvPr>
            <p:cNvCxnSpPr>
              <a:stCxn id="27" idx="3"/>
              <a:endCxn id="6" idx="1"/>
            </p:cNvCxnSpPr>
            <p:nvPr/>
          </p:nvCxnSpPr>
          <p:spPr>
            <a:xfrm flipV="1">
              <a:off x="3293641" y="1560071"/>
              <a:ext cx="1039521" cy="203022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7FAF870-9A29-3A7B-EFD2-705C47553FCF}"/>
                </a:ext>
              </a:extLst>
            </p:cNvPr>
            <p:cNvCxnSpPr>
              <a:cxnSpLocks/>
              <a:stCxn id="27" idx="3"/>
              <a:endCxn id="13" idx="1"/>
            </p:cNvCxnSpPr>
            <p:nvPr/>
          </p:nvCxnSpPr>
          <p:spPr>
            <a:xfrm flipV="1">
              <a:off x="3293641" y="2572283"/>
              <a:ext cx="1012224" cy="10180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12E62B1-3BA1-E2B9-6B15-8207DEB89827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3305856" y="3548104"/>
              <a:ext cx="987735" cy="4219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7D469C8-97B4-FD81-B385-FDD099E33701}"/>
                </a:ext>
              </a:extLst>
            </p:cNvPr>
            <p:cNvCxnSpPr>
              <a:cxnSpLocks/>
              <a:stCxn id="27" idx="3"/>
              <a:endCxn id="10" idx="1"/>
            </p:cNvCxnSpPr>
            <p:nvPr/>
          </p:nvCxnSpPr>
          <p:spPr>
            <a:xfrm>
              <a:off x="3293641" y="3590294"/>
              <a:ext cx="1012224" cy="95408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36288A6-DEF4-765E-BE6E-178E81A56CFB}"/>
                </a:ext>
              </a:extLst>
            </p:cNvPr>
            <p:cNvCxnSpPr>
              <a:cxnSpLocks/>
              <a:stCxn id="27" idx="3"/>
              <a:endCxn id="12" idx="1"/>
            </p:cNvCxnSpPr>
            <p:nvPr/>
          </p:nvCxnSpPr>
          <p:spPr>
            <a:xfrm>
              <a:off x="3293641" y="3590294"/>
              <a:ext cx="936325" cy="196402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3C304F-B773-CAAD-4A8B-1F6A7029DF63}"/>
              </a:ext>
            </a:extLst>
          </p:cNvPr>
          <p:cNvGrpSpPr/>
          <p:nvPr/>
        </p:nvGrpSpPr>
        <p:grpSpPr>
          <a:xfrm>
            <a:off x="7426606" y="1053133"/>
            <a:ext cx="4426479" cy="5117935"/>
            <a:chOff x="7426606" y="1053133"/>
            <a:chExt cx="4426479" cy="511793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412DAD6-B0B3-8D01-AE18-EE91CE221C8E}"/>
                </a:ext>
              </a:extLst>
            </p:cNvPr>
            <p:cNvSpPr/>
            <p:nvPr/>
          </p:nvSpPr>
          <p:spPr>
            <a:xfrm>
              <a:off x="9159944" y="1053133"/>
              <a:ext cx="2276911" cy="709066"/>
            </a:xfrm>
            <a:prstGeom prst="roundRect">
              <a:avLst/>
            </a:prstGeom>
            <a:solidFill>
              <a:srgbClr val="FFED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932FB6-6E27-D90D-98B2-BE3DABEE6B5A}"/>
                </a:ext>
              </a:extLst>
            </p:cNvPr>
            <p:cNvSpPr txBox="1"/>
            <p:nvPr/>
          </p:nvSpPr>
          <p:spPr>
            <a:xfrm>
              <a:off x="9391952" y="1189608"/>
              <a:ext cx="185383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CC"/>
                  </a:solidFill>
                  <a:latin typeface="Bahnschrift SemiBold Condensed" panose="020B0502040204020203" pitchFamily="34" charset="0"/>
                </a:rPr>
                <a:t>THỂ CHẾ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B57E32E-34A1-28D3-DBAA-C28081D31FFB}"/>
                </a:ext>
              </a:extLst>
            </p:cNvPr>
            <p:cNvSpPr/>
            <p:nvPr/>
          </p:nvSpPr>
          <p:spPr>
            <a:xfrm>
              <a:off x="9203153" y="2201832"/>
              <a:ext cx="2276911" cy="734096"/>
            </a:xfrm>
            <a:prstGeom prst="roundRect">
              <a:avLst/>
            </a:prstGeom>
            <a:solidFill>
              <a:srgbClr val="FFED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2BFA86-BB2C-9D4C-1F1D-58AEBED5D823}"/>
                </a:ext>
              </a:extLst>
            </p:cNvPr>
            <p:cNvSpPr txBox="1"/>
            <p:nvPr/>
          </p:nvSpPr>
          <p:spPr>
            <a:xfrm>
              <a:off x="9462457" y="2283715"/>
              <a:ext cx="185383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CC"/>
                  </a:solidFill>
                  <a:latin typeface="Bahnschrift SemiBold Condensed" panose="020B0502040204020203" pitchFamily="34" charset="0"/>
                </a:rPr>
                <a:t>NHÂN LỰC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7610109-5199-C79E-21F5-6497A382C702}"/>
                </a:ext>
              </a:extLst>
            </p:cNvPr>
            <p:cNvSpPr/>
            <p:nvPr/>
          </p:nvSpPr>
          <p:spPr>
            <a:xfrm>
              <a:off x="9189511" y="3320942"/>
              <a:ext cx="2276911" cy="761387"/>
            </a:xfrm>
            <a:prstGeom prst="roundRect">
              <a:avLst/>
            </a:prstGeom>
            <a:solidFill>
              <a:srgbClr val="FFED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D80522-732C-C828-9A41-109F26B658E4}"/>
                </a:ext>
              </a:extLst>
            </p:cNvPr>
            <p:cNvSpPr txBox="1"/>
            <p:nvPr/>
          </p:nvSpPr>
          <p:spPr>
            <a:xfrm>
              <a:off x="9421519" y="3457418"/>
              <a:ext cx="185383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CC"/>
                  </a:solidFill>
                  <a:latin typeface="Bahnschrift SemiBold Condensed" panose="020B0502040204020203" pitchFamily="34" charset="0"/>
                </a:rPr>
                <a:t>HẠ TẦNG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C96254E-6D41-202C-B99D-E0B0E5920C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3939" y="1342013"/>
              <a:ext cx="1150974" cy="12520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7EA25FB-51D9-98F4-9A50-F3CE9FF233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5145" y="2897244"/>
              <a:ext cx="1399827" cy="150417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CE8FB0F-EF38-DD98-F1D3-A910051831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5145" y="4045938"/>
              <a:ext cx="1358008" cy="150838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ight Brace 37">
              <a:extLst>
                <a:ext uri="{FF2B5EF4-FFF2-40B4-BE49-F238E27FC236}">
                  <a16:creationId xmlns:a16="http://schemas.microsoft.com/office/drawing/2014/main" id="{DCC01949-8284-3311-490C-EC13DDE113C2}"/>
                </a:ext>
              </a:extLst>
            </p:cNvPr>
            <p:cNvSpPr/>
            <p:nvPr/>
          </p:nvSpPr>
          <p:spPr>
            <a:xfrm>
              <a:off x="7476654" y="1189612"/>
              <a:ext cx="448982" cy="2719851"/>
            </a:xfrm>
            <a:prstGeom prst="righ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Brace 38">
              <a:extLst>
                <a:ext uri="{FF2B5EF4-FFF2-40B4-BE49-F238E27FC236}">
                  <a16:creationId xmlns:a16="http://schemas.microsoft.com/office/drawing/2014/main" id="{6D50351E-A62A-3DAF-4919-7BBD8D92B61C}"/>
                </a:ext>
              </a:extLst>
            </p:cNvPr>
            <p:cNvSpPr/>
            <p:nvPr/>
          </p:nvSpPr>
          <p:spPr>
            <a:xfrm>
              <a:off x="7437982" y="4139809"/>
              <a:ext cx="448982" cy="848932"/>
            </a:xfrm>
            <a:prstGeom prst="righ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Brace 39">
              <a:extLst>
                <a:ext uri="{FF2B5EF4-FFF2-40B4-BE49-F238E27FC236}">
                  <a16:creationId xmlns:a16="http://schemas.microsoft.com/office/drawing/2014/main" id="{030E0C3E-7364-2C64-A203-955FD0368928}"/>
                </a:ext>
              </a:extLst>
            </p:cNvPr>
            <p:cNvSpPr/>
            <p:nvPr/>
          </p:nvSpPr>
          <p:spPr>
            <a:xfrm>
              <a:off x="7426606" y="5083782"/>
              <a:ext cx="448982" cy="848932"/>
            </a:xfrm>
            <a:prstGeom prst="righ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F730FFA-520E-B1B3-7C4E-93DDED73AA57}"/>
                </a:ext>
              </a:extLst>
            </p:cNvPr>
            <p:cNvGrpSpPr/>
            <p:nvPr/>
          </p:nvGrpSpPr>
          <p:grpSpPr>
            <a:xfrm>
              <a:off x="8781500" y="4904097"/>
              <a:ext cx="3071585" cy="1266971"/>
              <a:chOff x="222056" y="3032074"/>
              <a:chExt cx="3071585" cy="1266971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1A61BD4-6BF1-8904-0C08-5E4391D78824}"/>
                  </a:ext>
                </a:extLst>
              </p:cNvPr>
              <p:cNvSpPr/>
              <p:nvPr/>
            </p:nvSpPr>
            <p:spPr>
              <a:xfrm>
                <a:off x="234271" y="3032074"/>
                <a:ext cx="3054839" cy="1266971"/>
              </a:xfrm>
              <a:prstGeom prst="roundRect">
                <a:avLst/>
              </a:prstGeom>
              <a:solidFill>
                <a:srgbClr val="FFEDC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7FB4EF-802C-C719-DF61-E21F5D30B985}"/>
                  </a:ext>
                </a:extLst>
              </p:cNvPr>
              <p:cNvSpPr txBox="1"/>
              <p:nvPr/>
            </p:nvSpPr>
            <p:spPr>
              <a:xfrm>
                <a:off x="222056" y="3145480"/>
                <a:ext cx="307158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300" dirty="0">
                    <a:solidFill>
                      <a:srgbClr val="C00000"/>
                    </a:solidFill>
                    <a:latin typeface="Bahnschrift SemiBold Condensed" panose="020B0502040204020203" pitchFamily="34" charset="0"/>
                  </a:rPr>
                  <a:t>BA ĐỘT PHÁ CHIẾN LƯỢC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78286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7.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Định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hướng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cải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tiến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chất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lượng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: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tạo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đột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phá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về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nhân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lực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6FAF8-2F6B-39DC-2799-405AFBC94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62" y="869087"/>
            <a:ext cx="8710859" cy="24389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373E6-4B06-F2FC-F3C5-7469E7167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62" y="3449109"/>
            <a:ext cx="8710859" cy="2787134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03202024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sĩ</a:t>
            </a:r>
            <a:r>
              <a:rPr lang="en-US" sz="1800" dirty="0">
                <a:latin typeface="Bahnschrift SemiBold Condensed" panose="020B0502040204020203" pitchFamily="34" charset="0"/>
              </a:rPr>
              <a:t> chu </a:t>
            </a:r>
            <a:r>
              <a:rPr lang="en-US" sz="18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8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Vinh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F0DA-5416-230D-43D0-4EBA17A91501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01CCB2-2399-4871-7C75-FF1F4EAB556E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1.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Cải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tiến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chất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lượng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các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CTĐT: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Giải pháp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tổng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thể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{Ban hành VU.PQA.1.0}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E656150F-12C0-22F8-4D61-08A4E0AF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16EBEF-C2D3-D188-FD3F-719E544F6408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B66910-F15F-E4B6-09A3-1DA763001A16}"/>
              </a:ext>
            </a:extLst>
          </p:cNvPr>
          <p:cNvGrpSpPr/>
          <p:nvPr/>
        </p:nvGrpSpPr>
        <p:grpSpPr>
          <a:xfrm>
            <a:off x="0" y="790598"/>
            <a:ext cx="4165600" cy="5483201"/>
            <a:chOff x="152400" y="742950"/>
            <a:chExt cx="2703159" cy="38862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A82F506-BBA4-DDB8-73E8-D6E884FA0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742950"/>
              <a:ext cx="2703159" cy="3886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ECB060-74B7-0EBB-C8A8-A315E5762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" y="1504951"/>
              <a:ext cx="2703159" cy="11811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B363F5-F9B7-6AB2-0522-FA1A8C734B5C}"/>
              </a:ext>
            </a:extLst>
          </p:cNvPr>
          <p:cNvGrpSpPr/>
          <p:nvPr/>
        </p:nvGrpSpPr>
        <p:grpSpPr>
          <a:xfrm>
            <a:off x="4204971" y="790598"/>
            <a:ext cx="7952067" cy="5483201"/>
            <a:chOff x="3153728" y="819150"/>
            <a:chExt cx="6066472" cy="38862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2F8B96-6397-EE72-3790-32ACE4F8B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728" y="819150"/>
              <a:ext cx="6066472" cy="38862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00E7E4-A970-2DBF-C0C9-6474FFB19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70412" y="1949040"/>
              <a:ext cx="1492388" cy="546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92771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7.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Định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hướng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cải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tiến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chất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lượng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CTĐT: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tạo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đột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phá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về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nhân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lực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13165-E412-2844-6922-B034E9BA7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35" y="1094772"/>
            <a:ext cx="11659529" cy="4742610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72438758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7.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Định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hướng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cải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tiến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chất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lượng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CTĐT: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tạo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đột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phá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về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nhân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lực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C31AC-69BC-8ABC-959B-660DB2313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" y="898131"/>
            <a:ext cx="10562468" cy="342448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905DF6-5BED-2BB6-AC9A-CD8E3ED7FFF3}"/>
              </a:ext>
            </a:extLst>
          </p:cNvPr>
          <p:cNvSpPr/>
          <p:nvPr/>
        </p:nvSpPr>
        <p:spPr>
          <a:xfrm>
            <a:off x="830785" y="4599709"/>
            <a:ext cx="10701502" cy="1571359"/>
          </a:xfrm>
          <a:prstGeom prst="roundRect">
            <a:avLst/>
          </a:prstGeom>
          <a:solidFill>
            <a:srgbClr val="FFE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Tất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cả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các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ngành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đào tạo SĐH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đều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có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nhóm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nghiên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cứu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(4/2024);</a:t>
            </a:r>
          </a:p>
          <a:p>
            <a:pPr marL="457200" indent="-4572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Nhóm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nghiên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cứu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gắn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với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dạy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học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dự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án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;</a:t>
            </a:r>
          </a:p>
          <a:p>
            <a:pPr marL="457200" indent="-4572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Ưu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tiên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đầu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tư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cho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các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nhóm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nghiên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cứu</a:t>
            </a:r>
            <a:r>
              <a:rPr lang="en-US" sz="2500" b="1" dirty="0">
                <a:solidFill>
                  <a:srgbClr val="0000CC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;</a:t>
            </a:r>
            <a:endParaRPr lang="en-US" sz="25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26458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7.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Định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hướng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cải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tiến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chất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lượng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CTĐT: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tạo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đột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phá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về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nhân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lực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86090-5ECE-EB87-6716-6FD4E5B9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93" y="1280834"/>
            <a:ext cx="11593873" cy="41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05591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4D30A-E5C9-EE40-7C78-17AAB3EE123A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0C1A62-4389-70F7-0903-4332A9153550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7.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Định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hướng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cải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tiến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chất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lượng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CTĐT: 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tạo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đột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phá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về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nhân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lực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98895BF-B535-A6FA-B93D-C0B56420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D58067-4DDE-AC68-A6F3-BE3952ABDDC1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8C3E76-6105-F673-DCE1-E18F8D9CDA11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5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500" dirty="0">
                <a:latin typeface="Bahnschrift SemiBold Condensed" panose="020B0502040204020203" pitchFamily="34" charset="0"/>
              </a:rPr>
              <a:t> chất lượng </a:t>
            </a:r>
            <a:r>
              <a:rPr lang="en-US" sz="15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500" dirty="0">
                <a:latin typeface="Bahnschrift SemiBold Condensed" panose="020B0502040204020203" pitchFamily="34" charset="0"/>
              </a:rPr>
              <a:t> CTĐT </a:t>
            </a:r>
            <a:r>
              <a:rPr lang="en-US" sz="15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500" dirty="0">
                <a:latin typeface="Bahnschrift SemiBold Condensed" panose="020B0502040204020203" pitchFamily="34" charset="0"/>
              </a:rPr>
              <a:t> </a:t>
            </a:r>
            <a:r>
              <a:rPr lang="en-US" sz="1500" dirty="0" err="1">
                <a:latin typeface="Bahnschrift SemiBold Condensed" panose="020B0502040204020203" pitchFamily="34" charset="0"/>
              </a:rPr>
              <a:t>sĩ</a:t>
            </a:r>
            <a:r>
              <a:rPr lang="en-US" sz="1500" dirty="0">
                <a:latin typeface="Bahnschrift SemiBold Condensed" panose="020B0502040204020203" pitchFamily="34" charset="0"/>
              </a:rPr>
              <a:t> chu </a:t>
            </a:r>
            <a:r>
              <a:rPr lang="en-US" sz="15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500" dirty="0">
                <a:latin typeface="Bahnschrift SemiBold Condensed" panose="020B0502040204020203" pitchFamily="34" charset="0"/>
              </a:rPr>
              <a:t> 2018-2024 ở Trường Đại </a:t>
            </a:r>
            <a:r>
              <a:rPr lang="en-US" sz="15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500" dirty="0">
                <a:latin typeface="Bahnschrift SemiBold Condensed" panose="020B0502040204020203" pitchFamily="34" charset="0"/>
              </a:rPr>
              <a:t> Vinh</a:t>
            </a:r>
            <a:endParaRPr lang="vi-VN" sz="15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E8BE2-FB6E-410F-3AF1-9E2CB6830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61" y="749229"/>
            <a:ext cx="11090190" cy="54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45113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2800" y="1898017"/>
            <a:ext cx="10305360" cy="838911"/>
          </a:xfrm>
        </p:spPr>
        <p:txBody>
          <a:bodyPr>
            <a:noAutofit/>
          </a:bodyPr>
          <a:lstStyle/>
          <a:p>
            <a:pPr algn="ctr"/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vi-VN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C6F30-CF98-9A88-3A49-376AD3F2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11" y="2955"/>
            <a:ext cx="12357397" cy="68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899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sĩ</a:t>
            </a:r>
            <a:r>
              <a:rPr lang="en-US" sz="1800" dirty="0">
                <a:latin typeface="Bahnschrift SemiBold Condensed" panose="020B0502040204020203" pitchFamily="34" charset="0"/>
              </a:rPr>
              <a:t> chu </a:t>
            </a:r>
            <a:r>
              <a:rPr lang="en-US" sz="18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8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Vinh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F0DA-5416-230D-43D0-4EBA17A91501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01CCB2-2399-4871-7C75-FF1F4EAB556E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1.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Cải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tiến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chất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lượng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các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CTĐT: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Giải pháp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tổng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thể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{Ban hành VU.PQA.1.0}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E656150F-12C0-22F8-4D61-08A4E0AF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16EBEF-C2D3-D188-FD3F-719E544F6408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group of rectangular colored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8292F763-1771-7740-A01E-40BD076D2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3" y="821066"/>
            <a:ext cx="10768597" cy="545757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516957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sĩ</a:t>
            </a:r>
            <a:r>
              <a:rPr lang="en-US" sz="1800" dirty="0">
                <a:latin typeface="Bahnschrift SemiBold Condensed" panose="020B0502040204020203" pitchFamily="34" charset="0"/>
              </a:rPr>
              <a:t> chu </a:t>
            </a:r>
            <a:r>
              <a:rPr lang="en-US" sz="18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8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Vinh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F0DA-5416-230D-43D0-4EBA17A91501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01CCB2-2399-4871-7C75-FF1F4EAB556E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1.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Cải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tiến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chất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lượng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các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CTĐT: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Giải pháp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tổng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thể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{Ban hành VU.PQA.1.0}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E656150F-12C0-22F8-4D61-08A4E0AF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16EBEF-C2D3-D188-FD3F-719E544F6408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FE7EDC5-8904-0108-9CBD-4EF23D640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573" y="927650"/>
            <a:ext cx="7934037" cy="52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55326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15CC7BD-BC6F-B2A4-3CDB-1F8CAF2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38" y="1256145"/>
            <a:ext cx="4944156" cy="444268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sĩ</a:t>
            </a:r>
            <a:r>
              <a:rPr lang="en-US" sz="1800" dirty="0">
                <a:latin typeface="Bahnschrift SemiBold Condensed" panose="020B0502040204020203" pitchFamily="34" charset="0"/>
              </a:rPr>
              <a:t> chu </a:t>
            </a:r>
            <a:r>
              <a:rPr lang="en-US" sz="18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8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Vinh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F0DA-5416-230D-43D0-4EBA17A91501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01CCB2-2399-4871-7C75-FF1F4EAB556E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2.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Mô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hình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thiết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CTDH: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Tương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thích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kiến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tạo (CAM) + CFB/CFO + {TN, SM TLGD}</a:t>
              </a:r>
              <a:endParaRPr lang="en-US" sz="33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E656150F-12C0-22F8-4D61-08A4E0AF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16EBEF-C2D3-D188-FD3F-719E544F6408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AC5503-84D7-B6A1-B520-194CDF198623}"/>
              </a:ext>
            </a:extLst>
          </p:cNvPr>
          <p:cNvSpPr/>
          <p:nvPr/>
        </p:nvSpPr>
        <p:spPr>
          <a:xfrm>
            <a:off x="1099136" y="1973699"/>
            <a:ext cx="3121887" cy="3032411"/>
          </a:xfrm>
          <a:prstGeom prst="roundRect">
            <a:avLst/>
          </a:prstGeom>
          <a:noFill/>
          <a:ln w="88900">
            <a:solidFill>
              <a:srgbClr val="E325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86FDA5-FD83-2B9B-4037-6A8075348B30}"/>
              </a:ext>
            </a:extLst>
          </p:cNvPr>
          <p:cNvSpPr txBox="1"/>
          <p:nvPr/>
        </p:nvSpPr>
        <p:spPr>
          <a:xfrm>
            <a:off x="1729510" y="5900241"/>
            <a:ext cx="154709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 err="1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Mô</a:t>
            </a:r>
            <a:r>
              <a:rPr lang="en-US" sz="25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hình</a:t>
            </a:r>
            <a:r>
              <a:rPr lang="en-US" sz="25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CAM</a:t>
            </a:r>
            <a:endParaRPr lang="en-US" sz="25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214D94-2D53-E570-5322-6EA68292D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880" y="3166352"/>
            <a:ext cx="5923557" cy="2624848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0FB088-E433-8F1B-42BE-3B0D175BD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963" y="1094508"/>
            <a:ext cx="2927929" cy="2158955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107922-026E-3544-EC6C-513D2251C0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467" y="1076036"/>
            <a:ext cx="2927929" cy="2158955"/>
          </a:xfrm>
          <a:prstGeom prst="rect">
            <a:avLst/>
          </a:prstGeom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760D99-B64F-6096-754B-81D3A1512EEF}"/>
              </a:ext>
            </a:extLst>
          </p:cNvPr>
          <p:cNvSpPr txBox="1"/>
          <p:nvPr/>
        </p:nvSpPr>
        <p:spPr>
          <a:xfrm>
            <a:off x="8134942" y="5858684"/>
            <a:ext cx="213589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 err="1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Mô</a:t>
            </a:r>
            <a:r>
              <a:rPr lang="en-US" sz="25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hình</a:t>
            </a:r>
            <a:r>
              <a:rPr lang="en-US" sz="25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rPr>
              <a:t> CFB/CFO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2671981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sĩ</a:t>
            </a:r>
            <a:r>
              <a:rPr lang="en-US" sz="1800" dirty="0">
                <a:latin typeface="Bahnschrift SemiBold Condensed" panose="020B0502040204020203" pitchFamily="34" charset="0"/>
              </a:rPr>
              <a:t> chu </a:t>
            </a:r>
            <a:r>
              <a:rPr lang="en-US" sz="18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8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Vinh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F0DA-5416-230D-43D0-4EBA17A91501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01CCB2-2399-4871-7C75-FF1F4EAB556E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2.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Mô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hình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thiết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CTDH: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Tương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thích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kiến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tạo (CAM) + CFB/CFO + {TN, SM, TLGD}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E656150F-12C0-22F8-4D61-08A4E0AF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16EBEF-C2D3-D188-FD3F-719E544F6408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B508D8-6A9A-38EA-3F00-AC1948191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70" y="748145"/>
            <a:ext cx="9762836" cy="547349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C12B2E-77FC-B154-01EF-1A6018FBA092}"/>
              </a:ext>
            </a:extLst>
          </p:cNvPr>
          <p:cNvSpPr/>
          <p:nvPr/>
        </p:nvSpPr>
        <p:spPr>
          <a:xfrm>
            <a:off x="442861" y="3429000"/>
            <a:ext cx="10363688" cy="2948295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4C6D80-0223-06FF-2A8F-15F16D98DE1E}"/>
              </a:ext>
            </a:extLst>
          </p:cNvPr>
          <p:cNvGrpSpPr/>
          <p:nvPr/>
        </p:nvGrpSpPr>
        <p:grpSpPr>
          <a:xfrm>
            <a:off x="11001405" y="3450165"/>
            <a:ext cx="1093185" cy="2842301"/>
            <a:chOff x="11001405" y="3450165"/>
            <a:chExt cx="1093185" cy="284230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7733688-19A5-1862-19B4-5843F08BD604}"/>
                </a:ext>
              </a:extLst>
            </p:cNvPr>
            <p:cNvSpPr/>
            <p:nvPr/>
          </p:nvSpPr>
          <p:spPr>
            <a:xfrm>
              <a:off x="11001405" y="3450165"/>
              <a:ext cx="1093185" cy="2842301"/>
            </a:xfrm>
            <a:prstGeom prst="round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11D1E8-BF42-7449-2C55-38518AEA858E}"/>
                </a:ext>
              </a:extLst>
            </p:cNvPr>
            <p:cNvSpPr txBox="1"/>
            <p:nvPr/>
          </p:nvSpPr>
          <p:spPr>
            <a:xfrm>
              <a:off x="11020259" y="3704733"/>
              <a:ext cx="98834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CDIO;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Tầm</a:t>
              </a:r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nhìn</a:t>
              </a:r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; </a:t>
              </a:r>
              <a:r>
                <a:rPr lang="en-US" sz="24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Sứ</a:t>
              </a:r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mang</a:t>
              </a:r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: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TLGD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5509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sĩ</a:t>
            </a:r>
            <a:r>
              <a:rPr lang="en-US" sz="1800" dirty="0">
                <a:latin typeface="Bahnschrift SemiBold Condensed" panose="020B0502040204020203" pitchFamily="34" charset="0"/>
              </a:rPr>
              <a:t> chu </a:t>
            </a:r>
            <a:r>
              <a:rPr lang="en-US" sz="18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8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Vinh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F0DA-5416-230D-43D0-4EBA17A91501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01CCB2-2399-4871-7C75-FF1F4EAB556E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2.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Mô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hình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thiết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CTDH: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Tương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thích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kiến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tạo (CAM) + CFB/CFO + {TN, SM, TLGD}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E656150F-12C0-22F8-4D61-08A4E0AF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16EBEF-C2D3-D188-FD3F-719E544F6408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6ED1263-DCED-52ED-DEC5-56E1E5E2E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05" y="867266"/>
            <a:ext cx="6692990" cy="54252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B20723D-AF07-CC4A-9A47-FFCA2DE41ABF}"/>
              </a:ext>
            </a:extLst>
          </p:cNvPr>
          <p:cNvGrpSpPr/>
          <p:nvPr/>
        </p:nvGrpSpPr>
        <p:grpSpPr>
          <a:xfrm>
            <a:off x="1008940" y="867266"/>
            <a:ext cx="10174120" cy="2765700"/>
            <a:chOff x="1018367" y="931903"/>
            <a:chExt cx="10174120" cy="27657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D8CF61-1326-08B2-8435-99D9FEE7B444}"/>
                </a:ext>
              </a:extLst>
            </p:cNvPr>
            <p:cNvGrpSpPr/>
            <p:nvPr/>
          </p:nvGrpSpPr>
          <p:grpSpPr>
            <a:xfrm>
              <a:off x="1018367" y="931903"/>
              <a:ext cx="10174120" cy="2765700"/>
              <a:chOff x="1018367" y="931903"/>
              <a:chExt cx="10174120" cy="27657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8D8D932-0B4A-3067-399B-DABDBF288F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8367" y="1498861"/>
                <a:ext cx="10174120" cy="219874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D57E968-F9F5-7D20-9D8F-96656145E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7045" y="931903"/>
                <a:ext cx="10136015" cy="581106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180E3AB-12E9-BEBC-7E00-CE7D12AC1121}"/>
                </a:ext>
              </a:extLst>
            </p:cNvPr>
            <p:cNvSpPr/>
            <p:nvPr/>
          </p:nvSpPr>
          <p:spPr>
            <a:xfrm>
              <a:off x="1018367" y="931903"/>
              <a:ext cx="10164693" cy="2765700"/>
            </a:xfrm>
            <a:prstGeom prst="rect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36A7D91-74F9-547E-4BB6-EB874C019FB6}"/>
              </a:ext>
            </a:extLst>
          </p:cNvPr>
          <p:cNvSpPr/>
          <p:nvPr/>
        </p:nvSpPr>
        <p:spPr>
          <a:xfrm>
            <a:off x="2749505" y="3743386"/>
            <a:ext cx="6771567" cy="2642428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33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sĩ</a:t>
            </a:r>
            <a:r>
              <a:rPr lang="en-US" sz="1800" dirty="0">
                <a:latin typeface="Bahnschrift SemiBold Condensed" panose="020B0502040204020203" pitchFamily="34" charset="0"/>
              </a:rPr>
              <a:t> chu </a:t>
            </a:r>
            <a:r>
              <a:rPr lang="en-US" sz="18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8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Vinh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F0DA-5416-230D-43D0-4EBA17A91501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01CCB2-2399-4871-7C75-FF1F4EAB556E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2.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Mô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hình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thiết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CTDH: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Thiết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kế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ngược</a:t>
              </a:r>
              <a:r>
                <a:rPr lang="en-US" sz="3300" b="1" dirty="0">
                  <a:solidFill>
                    <a:schemeClr val="bg1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(Backward design)</a:t>
              </a:r>
              <a:r>
                <a:rPr lang="en-US" sz="3300" b="1" dirty="0">
                  <a:solidFill>
                    <a:srgbClr val="FFFF00"/>
                  </a:solidFill>
                  <a:latin typeface="Bahnschrift SemiBold Condensed" panose="020B0502040204020203" pitchFamily="34" charset="0"/>
                  <a:cs typeface="Bai Jamjuree" panose="00000500000000000000" pitchFamily="2" charset="-34"/>
                </a:rPr>
                <a:t> </a:t>
              </a: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E656150F-12C0-22F8-4D61-08A4E0AF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16EBEF-C2D3-D188-FD3F-719E544F6408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B2B832-4032-EE66-3D98-65C39350C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20" y="1015717"/>
            <a:ext cx="11601173" cy="50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31946"/>
      </p:ext>
    </p:extLst>
  </p:cSld>
  <p:clrMapOvr>
    <a:masterClrMapping/>
  </p:clrMapOvr>
  <p:transition spd="med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A8FF04C-EE13-4DF7-8205-7738E19587A2}"/>
  <p:tag name="ISPRING_RESOURCE_FOLDER" val="D:\Cyber School\Đề án chuyển đổi số\Đề án CĐS_Seminar 1_10.2021\"/>
  <p:tag name="ISPRING_PRESENTATION_PATH" val="D:\Cyber School\Đề án chuyển đổi số\Đề án CĐS_Seminar 1_10.2021.pptx"/>
  <p:tag name="ISPRING_PROJECT_VERSION" val="9.3"/>
  <p:tag name="ISPRING_PROJECT_FOLDER_UPDATED" val="1"/>
  <p:tag name="ISPRING_SCREEN_RECS_UPDATED" val="D:\Cyber School\Đề án chuyển đổi số\Đề án CĐS_Seminar 1_10.2021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_主题1">
  <a:themeElements>
    <a:clrScheme name="default 5">
      <a:dk1>
        <a:srgbClr val="000000"/>
      </a:dk1>
      <a:lt1>
        <a:srgbClr val="FFFFFF"/>
      </a:lt1>
      <a:dk2>
        <a:srgbClr val="990000"/>
      </a:dk2>
      <a:lt2>
        <a:srgbClr val="B2B2B2"/>
      </a:lt2>
      <a:accent1>
        <a:srgbClr val="FFCC66"/>
      </a:accent1>
      <a:accent2>
        <a:srgbClr val="FFCC99"/>
      </a:accent2>
      <a:accent3>
        <a:srgbClr val="FFFFFF"/>
      </a:accent3>
      <a:accent4>
        <a:srgbClr val="000000"/>
      </a:accent4>
      <a:accent5>
        <a:srgbClr val="FFE2B8"/>
      </a:accent5>
      <a:accent6>
        <a:srgbClr val="E7B98A"/>
      </a:accent6>
      <a:hlink>
        <a:srgbClr val="FF9900"/>
      </a:hlink>
      <a:folHlink>
        <a:srgbClr val="990000"/>
      </a:folHlink>
    </a:clrScheme>
    <a:fontScheme name="default">
      <a:majorFont>
        <a:latin typeface="FrutigerNext LT Medium"/>
        <a:ea typeface="华文细黑"/>
        <a:cs typeface="宋体"/>
      </a:majorFont>
      <a:minorFont>
        <a:latin typeface="FrutigerNext LT Medium"/>
        <a:ea typeface="华文细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9900"/>
          </a:buClr>
          <a:buSzTx/>
          <a:buFont typeface="Wingdings" pitchFamily="2" charset="2"/>
          <a:buChar char="n"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9900"/>
          </a:buClr>
          <a:buSzTx/>
          <a:buFont typeface="Wingdings" pitchFamily="2" charset="2"/>
          <a:buChar char="n"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18065</TotalTime>
  <Words>1589</Words>
  <Application>Microsoft Office PowerPoint</Application>
  <PresentationFormat>Widescreen</PresentationFormat>
  <Paragraphs>141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Bahnschrift Condensed</vt:lpstr>
      <vt:lpstr>Bahnschrift SemiBold Condensed</vt:lpstr>
      <vt:lpstr>Calibri</vt:lpstr>
      <vt:lpstr>Calibri Light</vt:lpstr>
      <vt:lpstr>FrutigerNext LT Medium</vt:lpstr>
      <vt:lpstr>FrutigerNext LT Regular</vt:lpstr>
      <vt:lpstr>Minion</vt:lpstr>
      <vt:lpstr>Times New Roman</vt:lpstr>
      <vt:lpstr>UTM Swiss Condensed</vt:lpstr>
      <vt:lpstr>Verdana</vt:lpstr>
      <vt:lpstr>Wingdings</vt:lpstr>
      <vt:lpstr>Office Theme</vt:lpstr>
      <vt:lpstr>19_主题1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Van Diep</dc:creator>
  <cp:lastModifiedBy>Nguyen Huy Bang</cp:lastModifiedBy>
  <cp:revision>753</cp:revision>
  <cp:lastPrinted>2024-04-19T07:08:31Z</cp:lastPrinted>
  <dcterms:created xsi:type="dcterms:W3CDTF">2021-07-26T02:10:18Z</dcterms:created>
  <dcterms:modified xsi:type="dcterms:W3CDTF">2024-04-22T04:35:55Z</dcterms:modified>
</cp:coreProperties>
</file>