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11" r:id="rId2"/>
    <p:sldId id="331" r:id="rId3"/>
    <p:sldId id="332" r:id="rId4"/>
    <p:sldId id="333" r:id="rId5"/>
    <p:sldId id="334" r:id="rId6"/>
    <p:sldId id="335" r:id="rId7"/>
    <p:sldId id="325" r:id="rId8"/>
    <p:sldId id="326" r:id="rId9"/>
    <p:sldId id="327" r:id="rId10"/>
    <p:sldId id="328" r:id="rId11"/>
    <p:sldId id="263" r:id="rId12"/>
  </p:sldIdLst>
  <p:sldSz cx="9144000" cy="5143500" type="screen16x9"/>
  <p:notesSz cx="6858000" cy="9144000"/>
  <p:custDataLst>
    <p:tags r:id="rId14"/>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6400" autoAdjust="0"/>
  </p:normalViewPr>
  <p:slideViewPr>
    <p:cSldViewPr>
      <p:cViewPr varScale="1">
        <p:scale>
          <a:sx n="97" d="100"/>
          <a:sy n="97" d="100"/>
        </p:scale>
        <p:origin x="630" y="84"/>
      </p:cViewPr>
      <p:guideLst>
        <p:guide orient="horz" pos="1620"/>
        <p:guide pos="2880"/>
      </p:guideLst>
    </p:cSldViewPr>
  </p:slideViewPr>
  <p:outlineViewPr>
    <p:cViewPr>
      <p:scale>
        <a:sx n="33" d="100"/>
        <a:sy n="33" d="100"/>
      </p:scale>
      <p:origin x="0" y="658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AD00AD-E896-4269-AF2A-CE0A2985B0B2}" type="datetimeFigureOut">
              <a:rPr lang="en-US" smtClean="0"/>
              <a:pPr/>
              <a:t>1/14/2025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0105E0-9724-45AA-927A-CAD65B74E560}" type="slidenum">
              <a:rPr lang="en-US" smtClean="0"/>
              <a:pPr/>
              <a:t>‹#›</a:t>
            </a:fld>
            <a:endParaRPr lang="en-US"/>
          </a:p>
        </p:txBody>
      </p:sp>
    </p:spTree>
    <p:extLst>
      <p:ext uri="{BB962C8B-B14F-4D97-AF65-F5344CB8AC3E}">
        <p14:creationId xmlns:p14="http://schemas.microsoft.com/office/powerpoint/2010/main" val="724134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F0105E0-9724-45AA-927A-CAD65B74E560}" type="slidenum">
              <a:rPr lang="en-US" smtClean="0"/>
              <a:pPr/>
              <a:t>1</a:t>
            </a:fld>
            <a:endParaRPr lang="en-US"/>
          </a:p>
        </p:txBody>
      </p:sp>
    </p:spTree>
    <p:extLst>
      <p:ext uri="{BB962C8B-B14F-4D97-AF65-F5344CB8AC3E}">
        <p14:creationId xmlns:p14="http://schemas.microsoft.com/office/powerpoint/2010/main" val="2729483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F0105E0-9724-45AA-927A-CAD65B74E560}" type="slidenum">
              <a:rPr lang="en-US" smtClean="0"/>
              <a:pPr/>
              <a:t>2</a:t>
            </a:fld>
            <a:endParaRPr lang="en-US"/>
          </a:p>
        </p:txBody>
      </p:sp>
    </p:spTree>
    <p:extLst>
      <p:ext uri="{BB962C8B-B14F-4D97-AF65-F5344CB8AC3E}">
        <p14:creationId xmlns:p14="http://schemas.microsoft.com/office/powerpoint/2010/main" val="304724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F0105E0-9724-45AA-927A-CAD65B74E560}" type="slidenum">
              <a:rPr lang="en-US" smtClean="0"/>
              <a:pPr/>
              <a:t>3</a:t>
            </a:fld>
            <a:endParaRPr lang="en-US"/>
          </a:p>
        </p:txBody>
      </p:sp>
    </p:spTree>
    <p:extLst>
      <p:ext uri="{BB962C8B-B14F-4D97-AF65-F5344CB8AC3E}">
        <p14:creationId xmlns:p14="http://schemas.microsoft.com/office/powerpoint/2010/main" val="1212190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F0105E0-9724-45AA-927A-CAD65B74E560}" type="slidenum">
              <a:rPr lang="en-US" smtClean="0"/>
              <a:pPr/>
              <a:t>4</a:t>
            </a:fld>
            <a:endParaRPr lang="en-US"/>
          </a:p>
        </p:txBody>
      </p:sp>
    </p:spTree>
    <p:extLst>
      <p:ext uri="{BB962C8B-B14F-4D97-AF65-F5344CB8AC3E}">
        <p14:creationId xmlns:p14="http://schemas.microsoft.com/office/powerpoint/2010/main" val="1828179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F0105E0-9724-45AA-927A-CAD65B74E560}" type="slidenum">
              <a:rPr lang="en-US" smtClean="0"/>
              <a:pPr/>
              <a:t>7</a:t>
            </a:fld>
            <a:endParaRPr lang="en-US"/>
          </a:p>
        </p:txBody>
      </p:sp>
    </p:spTree>
    <p:extLst>
      <p:ext uri="{BB962C8B-B14F-4D97-AF65-F5344CB8AC3E}">
        <p14:creationId xmlns:p14="http://schemas.microsoft.com/office/powerpoint/2010/main" val="2745536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F0105E0-9724-45AA-927A-CAD65B74E560}" type="slidenum">
              <a:rPr lang="en-US" smtClean="0"/>
              <a:pPr/>
              <a:t>8</a:t>
            </a:fld>
            <a:endParaRPr lang="en-US"/>
          </a:p>
        </p:txBody>
      </p:sp>
    </p:spTree>
    <p:extLst>
      <p:ext uri="{BB962C8B-B14F-4D97-AF65-F5344CB8AC3E}">
        <p14:creationId xmlns:p14="http://schemas.microsoft.com/office/powerpoint/2010/main" val="332411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F0105E0-9724-45AA-927A-CAD65B74E560}" type="slidenum">
              <a:rPr lang="en-US" smtClean="0"/>
              <a:pPr/>
              <a:t>9</a:t>
            </a:fld>
            <a:endParaRPr lang="en-US"/>
          </a:p>
        </p:txBody>
      </p:sp>
    </p:spTree>
    <p:extLst>
      <p:ext uri="{BB962C8B-B14F-4D97-AF65-F5344CB8AC3E}">
        <p14:creationId xmlns:p14="http://schemas.microsoft.com/office/powerpoint/2010/main" val="2719554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F0105E0-9724-45AA-927A-CAD65B74E560}" type="slidenum">
              <a:rPr lang="en-US" smtClean="0"/>
              <a:pPr/>
              <a:t>10</a:t>
            </a:fld>
            <a:endParaRPr lang="en-US"/>
          </a:p>
        </p:txBody>
      </p:sp>
    </p:spTree>
    <p:extLst>
      <p:ext uri="{BB962C8B-B14F-4D97-AF65-F5344CB8AC3E}">
        <p14:creationId xmlns:p14="http://schemas.microsoft.com/office/powerpoint/2010/main" val="1288063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F0105E0-9724-45AA-927A-CAD65B74E560}" type="slidenum">
              <a:rPr lang="en-US" smtClean="0"/>
              <a:pPr/>
              <a:t>11</a:t>
            </a:fld>
            <a:endParaRPr lang="en-US"/>
          </a:p>
        </p:txBody>
      </p:sp>
    </p:spTree>
    <p:extLst>
      <p:ext uri="{BB962C8B-B14F-4D97-AF65-F5344CB8AC3E}">
        <p14:creationId xmlns:p14="http://schemas.microsoft.com/office/powerpoint/2010/main" val="20002216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129" y="1342187"/>
            <a:ext cx="7772400" cy="991343"/>
          </a:xfrm>
        </p:spPr>
        <p:txBody>
          <a:bodyPr>
            <a:normAutofit/>
          </a:bodyPr>
          <a:lstStyle>
            <a:lvl1pPr>
              <a:defRPr sz="5400" b="1" baseline="0">
                <a:solidFill>
                  <a:srgbClr val="FF0000"/>
                </a:solidFill>
                <a:effectLst>
                  <a:outerShdw blurRad="38100" dist="38100" dir="2700000" algn="tl">
                    <a:srgbClr val="000000">
                      <a:alpha val="43137"/>
                    </a:srgbClr>
                  </a:outerShdw>
                </a:effectLst>
                <a:latin typeface="UTM Swiss Condensed" pitchFamily="2" charset="-93"/>
              </a:defRPr>
            </a:lvl1pPr>
          </a:lstStyle>
          <a:p>
            <a:r>
              <a:rPr lang="en-US"/>
              <a:t>&lt;TÊN CHUYÊN ĐỀ&gt;</a:t>
            </a:r>
            <a:endParaRPr lang="vi-VN"/>
          </a:p>
        </p:txBody>
      </p:sp>
      <p:sp>
        <p:nvSpPr>
          <p:cNvPr id="9" name="Rechthoek 18"/>
          <p:cNvSpPr/>
          <p:nvPr userDrawn="1"/>
        </p:nvSpPr>
        <p:spPr bwMode="auto">
          <a:xfrm>
            <a:off x="-36512" y="4803998"/>
            <a:ext cx="9215682" cy="339502"/>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2000" b="0" i="0" u="none" strike="noStrike" cap="none" normalizeH="0" baseline="0" noProof="0" dirty="0">
              <a:ln>
                <a:noFill/>
              </a:ln>
              <a:solidFill>
                <a:schemeClr val="bg1"/>
              </a:solidFill>
              <a:effectLst/>
              <a:latin typeface="Minion" pitchFamily="2" charset="0"/>
            </a:endParaRPr>
          </a:p>
        </p:txBody>
      </p:sp>
      <p:pic>
        <p:nvPicPr>
          <p:cNvPr id="5"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12" y="2282"/>
            <a:ext cx="9180512" cy="1339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11"/>
          </p:nvPr>
        </p:nvSpPr>
        <p:spPr/>
        <p:txBody>
          <a:bodyPr/>
          <a:lstStyle/>
          <a:p>
            <a:fld id="{15BFCA54-6B67-44C2-89EB-D6940E9985E7}" type="slidenum">
              <a:rPr lang="vi-VN" smtClean="0"/>
              <a:pPr/>
              <a:t>‹#›</a:t>
            </a:fld>
            <a:endParaRPr lang="vi-VN"/>
          </a:p>
        </p:txBody>
      </p:sp>
      <p:sp>
        <p:nvSpPr>
          <p:cNvPr id="13" name="Text Placeholder 12"/>
          <p:cNvSpPr>
            <a:spLocks noGrp="1"/>
          </p:cNvSpPr>
          <p:nvPr>
            <p:ph type="body" sz="quarter" idx="12" hasCustomPrompt="1"/>
          </p:nvPr>
        </p:nvSpPr>
        <p:spPr>
          <a:xfrm>
            <a:off x="685800" y="2266950"/>
            <a:ext cx="7772400" cy="381000"/>
          </a:xfrm>
        </p:spPr>
        <p:txBody>
          <a:bodyPr>
            <a:noAutofit/>
          </a:bodyPr>
          <a:lstStyle>
            <a:lvl1pPr marL="0" indent="0" algn="ctr">
              <a:buNone/>
              <a:defRPr sz="2400" b="1" baseline="0">
                <a:solidFill>
                  <a:schemeClr val="tx1"/>
                </a:solidFill>
                <a:effectLst>
                  <a:outerShdw blurRad="38100" dist="38100" dir="2700000" algn="tl">
                    <a:srgbClr val="000000">
                      <a:alpha val="43137"/>
                    </a:srgbClr>
                  </a:outerShdw>
                </a:effectLst>
                <a:latin typeface="UTM Swiss Condensed" pitchFamily="2" charset="-93"/>
              </a:defRPr>
            </a:lvl1pPr>
          </a:lstStyle>
          <a:p>
            <a:pPr lvl="0"/>
            <a:r>
              <a:rPr lang="en-US"/>
              <a:t>(Dành cho học viên cao học ngành …..)</a:t>
            </a:r>
            <a:endParaRPr lang="vi-VN"/>
          </a:p>
        </p:txBody>
      </p:sp>
      <p:sp>
        <p:nvSpPr>
          <p:cNvPr id="22" name="Picture Placeholder 21"/>
          <p:cNvSpPr>
            <a:spLocks noGrp="1"/>
          </p:cNvSpPr>
          <p:nvPr>
            <p:ph type="pic" sz="quarter" idx="13"/>
          </p:nvPr>
        </p:nvSpPr>
        <p:spPr>
          <a:xfrm>
            <a:off x="3048000" y="2724150"/>
            <a:ext cx="3048000" cy="2057400"/>
          </a:xfrm>
        </p:spPr>
        <p:txBody>
          <a:bodyPr>
            <a:normAutofit/>
          </a:bodyPr>
          <a:lstStyle>
            <a:lvl1pPr>
              <a:defRPr sz="1800"/>
            </a:lvl1pPr>
          </a:lstStyle>
          <a:p>
            <a:r>
              <a:rPr lang="en-US"/>
              <a:t>Click icon to add picture</a:t>
            </a:r>
            <a:endParaRPr lang="vi-VN"/>
          </a:p>
        </p:txBody>
      </p:sp>
      <p:sp>
        <p:nvSpPr>
          <p:cNvPr id="25" name="Text Placeholder 9"/>
          <p:cNvSpPr>
            <a:spLocks noGrp="1"/>
          </p:cNvSpPr>
          <p:nvPr>
            <p:ph type="body" sz="quarter" idx="15" hasCustomPrompt="1"/>
          </p:nvPr>
        </p:nvSpPr>
        <p:spPr>
          <a:xfrm>
            <a:off x="152400" y="4803999"/>
            <a:ext cx="8740080" cy="288702"/>
          </a:xfrm>
        </p:spPr>
        <p:txBody>
          <a:bodyPr>
            <a:noAutofit/>
          </a:bodyPr>
          <a:lstStyle>
            <a:lvl1pPr marL="0" indent="0" algn="ctr">
              <a:buNone/>
              <a:defRPr sz="1400" b="1">
                <a:solidFill>
                  <a:srgbClr val="FFFF00"/>
                </a:solidFill>
                <a:effectLst>
                  <a:outerShdw blurRad="38100" dist="38100" dir="2700000" algn="tl">
                    <a:srgbClr val="000000">
                      <a:alpha val="43137"/>
                    </a:srgbClr>
                  </a:outerShdw>
                </a:effectLst>
              </a:defRPr>
            </a:lvl1pPr>
          </a:lstStyle>
          <a:p>
            <a:pPr lvl="0"/>
            <a:r>
              <a:rPr lang="en-US" dirty="0"/>
              <a:t>Click to add text</a:t>
            </a:r>
          </a:p>
        </p:txBody>
      </p:sp>
    </p:spTree>
    <p:extLst>
      <p:ext uri="{BB962C8B-B14F-4D97-AF65-F5344CB8AC3E}">
        <p14:creationId xmlns:p14="http://schemas.microsoft.com/office/powerpoint/2010/main" val="2423574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Rechthoek 18"/>
          <p:cNvSpPr/>
          <p:nvPr userDrawn="1"/>
        </p:nvSpPr>
        <p:spPr bwMode="auto">
          <a:xfrm>
            <a:off x="-36512" y="4803998"/>
            <a:ext cx="9215682" cy="339502"/>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sp>
        <p:nvSpPr>
          <p:cNvPr id="2" name="Title 1"/>
          <p:cNvSpPr>
            <a:spLocks noGrp="1"/>
          </p:cNvSpPr>
          <p:nvPr>
            <p:ph type="title"/>
          </p:nvPr>
        </p:nvSpPr>
        <p:spPr/>
        <p:txBody>
          <a:bodyPr/>
          <a:lstStyle/>
          <a:p>
            <a:r>
              <a:rPr lang="en-US"/>
              <a:t>Click to edit Master title style</a:t>
            </a:r>
            <a:endParaRPr lang="vi-VN"/>
          </a:p>
        </p:txBody>
      </p:sp>
      <p:sp>
        <p:nvSpPr>
          <p:cNvPr id="5" name="Slide Number Placeholder 4"/>
          <p:cNvSpPr>
            <a:spLocks noGrp="1"/>
          </p:cNvSpPr>
          <p:nvPr>
            <p:ph type="sldNum" sz="quarter" idx="12"/>
          </p:nvPr>
        </p:nvSpPr>
        <p:spPr/>
        <p:txBody>
          <a:bodyPr/>
          <a:lstStyle/>
          <a:p>
            <a:fld id="{15BFCA54-6B67-44C2-89EB-D6940E9985E7}" type="slidenum">
              <a:rPr lang="vi-VN" smtClean="0"/>
              <a:pPr/>
              <a:t>‹#›</a:t>
            </a:fld>
            <a:endParaRPr lang="vi-VN"/>
          </a:p>
        </p:txBody>
      </p:sp>
      <p:sp>
        <p:nvSpPr>
          <p:cNvPr id="6" name="Text Placeholder 9"/>
          <p:cNvSpPr>
            <a:spLocks noGrp="1"/>
          </p:cNvSpPr>
          <p:nvPr>
            <p:ph type="body" sz="quarter" idx="13" hasCustomPrompt="1"/>
          </p:nvPr>
        </p:nvSpPr>
        <p:spPr>
          <a:xfrm>
            <a:off x="152400" y="4803999"/>
            <a:ext cx="8596313" cy="288702"/>
          </a:xfrm>
        </p:spPr>
        <p:txBody>
          <a:bodyPr>
            <a:noAutofit/>
          </a:bodyPr>
          <a:lstStyle>
            <a:lvl1pPr marL="0" indent="0">
              <a:buNone/>
              <a:defRPr sz="1400" b="1">
                <a:solidFill>
                  <a:srgbClr val="FFFF00"/>
                </a:solidFill>
                <a:effectLst>
                  <a:outerShdw blurRad="38100" dist="38100" dir="2700000" algn="tl">
                    <a:srgbClr val="000000">
                      <a:alpha val="43137"/>
                    </a:srgbClr>
                  </a:outerShdw>
                </a:effectLst>
              </a:defRPr>
            </a:lvl1pPr>
          </a:lstStyle>
          <a:p>
            <a:pPr lvl="0"/>
            <a:r>
              <a:rPr lang="en-US" dirty="0"/>
              <a:t>Click to add text</a:t>
            </a:r>
          </a:p>
        </p:txBody>
      </p:sp>
      <p:cxnSp>
        <p:nvCxnSpPr>
          <p:cNvPr id="8" name="Straight Connector 7">
            <a:extLst>
              <a:ext uri="{FF2B5EF4-FFF2-40B4-BE49-F238E27FC236}">
                <a16:creationId xmlns:a16="http://schemas.microsoft.com/office/drawing/2014/main" id="{4363B7C4-91F5-427A-A6DA-76917B8E5EDD}"/>
              </a:ext>
            </a:extLst>
          </p:cNvPr>
          <p:cNvCxnSpPr>
            <a:cxnSpLocks/>
          </p:cNvCxnSpPr>
          <p:nvPr userDrawn="1"/>
        </p:nvCxnSpPr>
        <p:spPr>
          <a:xfrm>
            <a:off x="86591" y="514350"/>
            <a:ext cx="8981209"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4494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5BFCA54-6B67-44C2-89EB-D6940E9985E7}" type="slidenum">
              <a:rPr lang="vi-VN" smtClean="0"/>
              <a:pPr/>
              <a:t>‹#›</a:t>
            </a:fld>
            <a:endParaRPr lang="vi-VN"/>
          </a:p>
        </p:txBody>
      </p:sp>
    </p:spTree>
    <p:extLst>
      <p:ext uri="{BB962C8B-B14F-4D97-AF65-F5344CB8AC3E}">
        <p14:creationId xmlns:p14="http://schemas.microsoft.com/office/powerpoint/2010/main" val="3511806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closure">
    <p:spTree>
      <p:nvGrpSpPr>
        <p:cNvPr id="1" name=""/>
        <p:cNvGrpSpPr/>
        <p:nvPr/>
      </p:nvGrpSpPr>
      <p:grpSpPr>
        <a:xfrm>
          <a:off x="0" y="0"/>
          <a:ext cx="0" cy="0"/>
          <a:chOff x="0" y="0"/>
          <a:chExt cx="0" cy="0"/>
        </a:xfrm>
      </p:grpSpPr>
      <p:sp>
        <p:nvSpPr>
          <p:cNvPr id="7" name="Rechthoek 18"/>
          <p:cNvSpPr/>
          <p:nvPr userDrawn="1"/>
        </p:nvSpPr>
        <p:spPr bwMode="auto">
          <a:xfrm>
            <a:off x="-36512" y="4803998"/>
            <a:ext cx="9215682" cy="339502"/>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3507854"/>
            <a:ext cx="1199972" cy="1199972"/>
          </a:xfrm>
          <a:prstGeom prst="rect">
            <a:avLst/>
          </a:prstGeom>
          <a:effectLst>
            <a:outerShdw blurRad="50800" dist="38100" dir="2700000" algn="tl" rotWithShape="0">
              <a:prstClr val="black">
                <a:alpha val="40000"/>
              </a:prstClr>
            </a:outerShdw>
          </a:effectLst>
        </p:spPr>
      </p:pic>
      <p:sp>
        <p:nvSpPr>
          <p:cNvPr id="5" name="TextBox 4"/>
          <p:cNvSpPr txBox="1"/>
          <p:nvPr userDrawn="1"/>
        </p:nvSpPr>
        <p:spPr>
          <a:xfrm>
            <a:off x="1478706" y="3501450"/>
            <a:ext cx="4032448" cy="799924"/>
          </a:xfrm>
          <a:prstGeom prst="rect">
            <a:avLst/>
          </a:prstGeom>
          <a:noFill/>
        </p:spPr>
        <p:txBody>
          <a:bodyPr wrap="square" lIns="108000" tIns="108000" rIns="108000" bIns="108000" rtlCol="0">
            <a:noAutofit/>
          </a:bodyPr>
          <a:lstStyle/>
          <a:p>
            <a:pPr algn="ctr"/>
            <a:r>
              <a:rPr lang="en-US" sz="2000" b="1" noProof="0" dirty="0">
                <a:solidFill>
                  <a:schemeClr val="accent2">
                    <a:lumMod val="75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TRƯỜNG</a:t>
            </a:r>
            <a:r>
              <a:rPr lang="en-US" sz="2000" b="1" baseline="0" noProof="0" dirty="0">
                <a:solidFill>
                  <a:schemeClr val="accent2">
                    <a:lumMod val="75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ĐẠI HỌC VINH</a:t>
            </a:r>
          </a:p>
          <a:p>
            <a:pPr algn="ctr"/>
            <a:r>
              <a:rPr lang="en-US" sz="2000" b="1" baseline="0" noProof="0" dirty="0">
                <a:solidFill>
                  <a:schemeClr val="accent2">
                    <a:lumMod val="75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VINH UNIVERSITY</a:t>
            </a:r>
            <a:endParaRPr lang="vi-VN" sz="2000" b="1" noProof="0" dirty="0" err="1">
              <a:solidFill>
                <a:schemeClr val="accent2">
                  <a:lumMod val="75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pic>
        <p:nvPicPr>
          <p:cNvPr id="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94731" y="4329346"/>
            <a:ext cx="3672407" cy="333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760390" y="3663487"/>
            <a:ext cx="801797" cy="936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6"/>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75146" y="3677377"/>
            <a:ext cx="487800" cy="948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287351" y="3651870"/>
            <a:ext cx="487800" cy="948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hthoek 18"/>
          <p:cNvSpPr/>
          <p:nvPr userDrawn="1"/>
        </p:nvSpPr>
        <p:spPr bwMode="auto">
          <a:xfrm>
            <a:off x="-36512" y="0"/>
            <a:ext cx="9215682" cy="3363838"/>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sp>
        <p:nvSpPr>
          <p:cNvPr id="20" name="Titel 1"/>
          <p:cNvSpPr>
            <a:spLocks noGrp="1"/>
          </p:cNvSpPr>
          <p:nvPr>
            <p:ph type="title" hasCustomPrompt="1"/>
          </p:nvPr>
        </p:nvSpPr>
        <p:spPr>
          <a:xfrm>
            <a:off x="611561" y="1203598"/>
            <a:ext cx="7729020" cy="629183"/>
          </a:xfrm>
        </p:spPr>
        <p:txBody>
          <a:bodyPr/>
          <a:lstStyle>
            <a:lvl1pPr algn="l">
              <a:defRPr sz="4400">
                <a:solidFill>
                  <a:schemeClr val="bg1"/>
                </a:solidFill>
              </a:defRPr>
            </a:lvl1pPr>
          </a:lstStyle>
          <a:p>
            <a:r>
              <a:rPr lang="en-GB" noProof="0" dirty="0"/>
              <a:t>Title closure</a:t>
            </a:r>
          </a:p>
        </p:txBody>
      </p:sp>
    </p:spTree>
    <p:extLst>
      <p:ext uri="{BB962C8B-B14F-4D97-AF65-F5344CB8AC3E}">
        <p14:creationId xmlns:p14="http://schemas.microsoft.com/office/powerpoint/2010/main" val="792263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0" grpId="0"/>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ECFE72-8CE5-F7B2-4AB1-0EA60D7600EC}"/>
              </a:ext>
            </a:extLst>
          </p:cNvPr>
          <p:cNvSpPr>
            <a:spLocks noGrp="1"/>
          </p:cNvSpPr>
          <p:nvPr>
            <p:ph type="sldNum" sz="quarter" idx="10"/>
          </p:nvPr>
        </p:nvSpPr>
        <p:spPr/>
        <p:txBody>
          <a:bodyPr/>
          <a:lstStyle/>
          <a:p>
            <a:fld id="{15BFCA54-6B67-44C2-89EB-D6940E9985E7}" type="slidenum">
              <a:rPr lang="vi-VN" smtClean="0"/>
              <a:pPr/>
              <a:t>‹#›</a:t>
            </a:fld>
            <a:endParaRPr lang="vi-VN"/>
          </a:p>
        </p:txBody>
      </p:sp>
    </p:spTree>
    <p:extLst>
      <p:ext uri="{BB962C8B-B14F-4D97-AF65-F5344CB8AC3E}">
        <p14:creationId xmlns:p14="http://schemas.microsoft.com/office/powerpoint/2010/main" val="1194132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51470"/>
            <a:ext cx="8839200" cy="462880"/>
          </a:xfrm>
        </p:spPr>
        <p:txBody>
          <a:bodyPr>
            <a:noAutofit/>
          </a:bodyPr>
          <a:lstStyle>
            <a:lvl1pPr>
              <a:defRPr sz="2800">
                <a:solidFill>
                  <a:schemeClr val="accent6">
                    <a:lumMod val="50000"/>
                  </a:schemeClr>
                </a:solidFill>
                <a:effectLst>
                  <a:outerShdw blurRad="38100" dist="38100" dir="2700000" algn="tl">
                    <a:srgbClr val="000000">
                      <a:alpha val="43137"/>
                    </a:srgbClr>
                  </a:outerShdw>
                </a:effectLst>
                <a:latin typeface="UTM Swiss Condensed" pitchFamily="2" charset="-93"/>
                <a:cs typeface="Arial" pitchFamily="34" charset="0"/>
              </a:defRPr>
            </a:lvl1pPr>
          </a:lstStyle>
          <a:p>
            <a:r>
              <a:rPr lang="en-US"/>
              <a:t>Click to edit Master title style</a:t>
            </a:r>
            <a:endParaRPr lang="vi-VN"/>
          </a:p>
        </p:txBody>
      </p:sp>
      <p:sp>
        <p:nvSpPr>
          <p:cNvPr id="3" name="Content Placeholder 2"/>
          <p:cNvSpPr>
            <a:spLocks noGrp="1"/>
          </p:cNvSpPr>
          <p:nvPr>
            <p:ph idx="1"/>
          </p:nvPr>
        </p:nvSpPr>
        <p:spPr>
          <a:xfrm>
            <a:off x="152400" y="590550"/>
            <a:ext cx="8839200" cy="4069432"/>
          </a:xfrm>
        </p:spPr>
        <p:txBody>
          <a:bodyPr>
            <a:normAutofit/>
          </a:bodyPr>
          <a:lstStyle>
            <a:lvl1pPr algn="just">
              <a:lnSpc>
                <a:spcPct val="110000"/>
              </a:lnSpc>
              <a:spcBef>
                <a:spcPts val="600"/>
              </a:spcBef>
              <a:defRPr sz="2400">
                <a:solidFill>
                  <a:schemeClr val="tx1"/>
                </a:solidFill>
                <a:effectLst/>
                <a:latin typeface="UTM Swiss Condensed" pitchFamily="2" charset="-93"/>
                <a:cs typeface="Arial" pitchFamily="34" charset="0"/>
              </a:defRPr>
            </a:lvl1pPr>
            <a:lvl2pPr algn="just">
              <a:lnSpc>
                <a:spcPct val="110000"/>
              </a:lnSpc>
              <a:spcBef>
                <a:spcPts val="600"/>
              </a:spcBef>
              <a:defRPr sz="2000">
                <a:solidFill>
                  <a:schemeClr val="tx1"/>
                </a:solidFill>
                <a:effectLst/>
                <a:latin typeface="UTM Swiss Condensed" pitchFamily="2" charset="-93"/>
                <a:cs typeface="Arial" pitchFamily="34" charset="0"/>
              </a:defRPr>
            </a:lvl2pPr>
            <a:lvl3pPr algn="just">
              <a:lnSpc>
                <a:spcPct val="110000"/>
              </a:lnSpc>
              <a:spcBef>
                <a:spcPts val="600"/>
              </a:spcBef>
              <a:defRPr sz="1800">
                <a:solidFill>
                  <a:schemeClr val="tx1"/>
                </a:solidFill>
                <a:effectLst/>
                <a:latin typeface="UTM Swiss Condensed" pitchFamily="2" charset="-93"/>
                <a:cs typeface="Arial" pitchFamily="34" charset="0"/>
              </a:defRPr>
            </a:lvl3pPr>
            <a:lvl4pPr algn="just">
              <a:lnSpc>
                <a:spcPct val="110000"/>
              </a:lnSpc>
              <a:spcBef>
                <a:spcPts val="600"/>
              </a:spcBef>
              <a:defRPr sz="1600">
                <a:solidFill>
                  <a:schemeClr val="tx1"/>
                </a:solidFill>
                <a:effectLst/>
                <a:latin typeface="UTM Swiss Condensed" pitchFamily="2" charset="-93"/>
                <a:cs typeface="Arial" pitchFamily="34" charset="0"/>
              </a:defRPr>
            </a:lvl4pPr>
            <a:lvl5pPr algn="just">
              <a:lnSpc>
                <a:spcPct val="110000"/>
              </a:lnSpc>
              <a:spcBef>
                <a:spcPts val="600"/>
              </a:spcBef>
              <a:defRPr sz="1600">
                <a:solidFill>
                  <a:schemeClr val="tx1"/>
                </a:solidFill>
                <a:effectLst/>
                <a:latin typeface="UTM Swiss Condensed" pitchFamily="2" charset="-93"/>
                <a:cs typeface="Arial"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Slide Number Placeholder 5"/>
          <p:cNvSpPr>
            <a:spLocks noGrp="1"/>
          </p:cNvSpPr>
          <p:nvPr>
            <p:ph type="sldNum" sz="quarter" idx="12"/>
          </p:nvPr>
        </p:nvSpPr>
        <p:spPr>
          <a:xfrm>
            <a:off x="8172400" y="4767263"/>
            <a:ext cx="819200" cy="273844"/>
          </a:xfrm>
        </p:spPr>
        <p:txBody>
          <a:bodyPr/>
          <a:lstStyle/>
          <a:p>
            <a:fld id="{15BFCA54-6B67-44C2-89EB-D6940E9985E7}" type="slidenum">
              <a:rPr lang="vi-VN" smtClean="0"/>
              <a:pPr/>
              <a:t>‹#›</a:t>
            </a:fld>
            <a:endParaRPr lang="vi-VN"/>
          </a:p>
        </p:txBody>
      </p:sp>
      <p:sp>
        <p:nvSpPr>
          <p:cNvPr id="7" name="Rechthoek 18"/>
          <p:cNvSpPr/>
          <p:nvPr userDrawn="1"/>
        </p:nvSpPr>
        <p:spPr bwMode="auto">
          <a:xfrm>
            <a:off x="-36512" y="4803998"/>
            <a:ext cx="9215682" cy="339502"/>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sp>
        <p:nvSpPr>
          <p:cNvPr id="10" name="Text Placeholder 9"/>
          <p:cNvSpPr>
            <a:spLocks noGrp="1"/>
          </p:cNvSpPr>
          <p:nvPr>
            <p:ph type="body" sz="quarter" idx="13" hasCustomPrompt="1"/>
          </p:nvPr>
        </p:nvSpPr>
        <p:spPr>
          <a:xfrm>
            <a:off x="152400" y="4803999"/>
            <a:ext cx="8740080" cy="288702"/>
          </a:xfrm>
        </p:spPr>
        <p:txBody>
          <a:bodyPr>
            <a:noAutofit/>
          </a:bodyPr>
          <a:lstStyle>
            <a:lvl1pPr marL="0" indent="0">
              <a:buNone/>
              <a:defRPr sz="1400" b="1">
                <a:solidFill>
                  <a:srgbClr val="FFFF00"/>
                </a:solidFill>
                <a:effectLst>
                  <a:outerShdw blurRad="38100" dist="38100" dir="2700000" algn="tl">
                    <a:srgbClr val="000000">
                      <a:alpha val="43137"/>
                    </a:srgbClr>
                  </a:outerShdw>
                </a:effectLst>
              </a:defRPr>
            </a:lvl1pPr>
          </a:lstStyle>
          <a:p>
            <a:pPr lvl="0"/>
            <a:r>
              <a:rPr lang="en-US"/>
              <a:t>Click to add text</a:t>
            </a:r>
          </a:p>
        </p:txBody>
      </p:sp>
      <p:cxnSp>
        <p:nvCxnSpPr>
          <p:cNvPr id="9" name="Straight Connector 8">
            <a:extLst>
              <a:ext uri="{FF2B5EF4-FFF2-40B4-BE49-F238E27FC236}">
                <a16:creationId xmlns:a16="http://schemas.microsoft.com/office/drawing/2014/main" id="{4363B7C4-91F5-427A-A6DA-76917B8E5EDD}"/>
              </a:ext>
            </a:extLst>
          </p:cNvPr>
          <p:cNvCxnSpPr>
            <a:cxnSpLocks/>
          </p:cNvCxnSpPr>
          <p:nvPr userDrawn="1"/>
        </p:nvCxnSpPr>
        <p:spPr>
          <a:xfrm>
            <a:off x="86591" y="514350"/>
            <a:ext cx="8981209"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5833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userDrawn="1">
  <p:cSld name="Section Header 2">
    <p:spTree>
      <p:nvGrpSpPr>
        <p:cNvPr id="1" name=""/>
        <p:cNvGrpSpPr/>
        <p:nvPr/>
      </p:nvGrpSpPr>
      <p:grpSpPr>
        <a:xfrm>
          <a:off x="0" y="0"/>
          <a:ext cx="0" cy="0"/>
          <a:chOff x="0" y="0"/>
          <a:chExt cx="0" cy="0"/>
        </a:xfrm>
      </p:grpSpPr>
      <p:sp>
        <p:nvSpPr>
          <p:cNvPr id="9" name="Rechthoek 18">
            <a:extLst>
              <a:ext uri="{FF2B5EF4-FFF2-40B4-BE49-F238E27FC236}">
                <a16:creationId xmlns:a16="http://schemas.microsoft.com/office/drawing/2014/main" id="{4F76FE1B-95E4-4334-9377-08263419CC41}"/>
              </a:ext>
            </a:extLst>
          </p:cNvPr>
          <p:cNvSpPr/>
          <p:nvPr userDrawn="1"/>
        </p:nvSpPr>
        <p:spPr bwMode="auto">
          <a:xfrm>
            <a:off x="0" y="0"/>
            <a:ext cx="9215682" cy="1657350"/>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sp>
        <p:nvSpPr>
          <p:cNvPr id="7" name="Rechthoek 18"/>
          <p:cNvSpPr/>
          <p:nvPr userDrawn="1"/>
        </p:nvSpPr>
        <p:spPr bwMode="auto">
          <a:xfrm>
            <a:off x="-36512" y="4803998"/>
            <a:ext cx="9215682" cy="339502"/>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sp>
        <p:nvSpPr>
          <p:cNvPr id="6" name="Slide Number Placeholder 5"/>
          <p:cNvSpPr>
            <a:spLocks noGrp="1"/>
          </p:cNvSpPr>
          <p:nvPr>
            <p:ph type="sldNum" sz="quarter" idx="12"/>
          </p:nvPr>
        </p:nvSpPr>
        <p:spPr/>
        <p:txBody>
          <a:bodyPr/>
          <a:lstStyle/>
          <a:p>
            <a:fld id="{15BFCA54-6B67-44C2-89EB-D6940E9985E7}" type="slidenum">
              <a:rPr lang="vi-VN" smtClean="0"/>
              <a:pPr/>
              <a:t>‹#›</a:t>
            </a:fld>
            <a:endParaRPr lang="vi-VN"/>
          </a:p>
        </p:txBody>
      </p:sp>
      <p:sp>
        <p:nvSpPr>
          <p:cNvPr id="3" name="Text Placeholder 2"/>
          <p:cNvSpPr>
            <a:spLocks noGrp="1"/>
          </p:cNvSpPr>
          <p:nvPr>
            <p:ph type="body" idx="1"/>
          </p:nvPr>
        </p:nvSpPr>
        <p:spPr>
          <a:xfrm>
            <a:off x="1142999" y="234729"/>
            <a:ext cx="7749480" cy="477264"/>
          </a:xfrm>
        </p:spPr>
        <p:txBody>
          <a:bodyPr anchor="b"/>
          <a:lstStyle>
            <a:lvl1pPr marL="0" indent="0" algn="r">
              <a:buNone/>
              <a:defRPr sz="2000" b="1">
                <a:solidFill>
                  <a:srgbClr val="FFFF00"/>
                </a:solidFill>
                <a:effectLst>
                  <a:outerShdw blurRad="38100" dist="38100" dir="2700000" algn="tl">
                    <a:srgbClr val="000000">
                      <a:alpha val="43137"/>
                    </a:srgb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 name="Title 1"/>
          <p:cNvSpPr>
            <a:spLocks noGrp="1"/>
          </p:cNvSpPr>
          <p:nvPr>
            <p:ph type="title"/>
          </p:nvPr>
        </p:nvSpPr>
        <p:spPr>
          <a:xfrm>
            <a:off x="1142999" y="711994"/>
            <a:ext cx="7749479" cy="869156"/>
          </a:xfrm>
        </p:spPr>
        <p:txBody>
          <a:bodyPr anchor="t">
            <a:normAutofit/>
          </a:bodyPr>
          <a:lstStyle>
            <a:lvl1pPr algn="r">
              <a:defRPr sz="4000" b="1" cap="all">
                <a:solidFill>
                  <a:schemeClr val="bg1"/>
                </a:solidFill>
              </a:defRPr>
            </a:lvl1pPr>
          </a:lstStyle>
          <a:p>
            <a:r>
              <a:rPr lang="en-US"/>
              <a:t>Click to edit Master title style</a:t>
            </a:r>
            <a:endParaRPr lang="vi-VN" dirty="0"/>
          </a:p>
        </p:txBody>
      </p:sp>
      <p:sp>
        <p:nvSpPr>
          <p:cNvPr id="5" name="Text Placeholder 4">
            <a:extLst>
              <a:ext uri="{FF2B5EF4-FFF2-40B4-BE49-F238E27FC236}">
                <a16:creationId xmlns:a16="http://schemas.microsoft.com/office/drawing/2014/main" id="{6D2944CA-A907-417F-967F-70B622D423B0}"/>
              </a:ext>
            </a:extLst>
          </p:cNvPr>
          <p:cNvSpPr>
            <a:spLocks noGrp="1"/>
          </p:cNvSpPr>
          <p:nvPr>
            <p:ph type="body" sz="quarter" idx="13"/>
          </p:nvPr>
        </p:nvSpPr>
        <p:spPr>
          <a:xfrm>
            <a:off x="152400" y="1733550"/>
            <a:ext cx="8740775" cy="30194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9">
            <a:extLst>
              <a:ext uri="{FF2B5EF4-FFF2-40B4-BE49-F238E27FC236}">
                <a16:creationId xmlns:a16="http://schemas.microsoft.com/office/drawing/2014/main" id="{04A4E651-77FA-4111-9C3D-CE7DBCB46993}"/>
              </a:ext>
            </a:extLst>
          </p:cNvPr>
          <p:cNvSpPr>
            <a:spLocks noGrp="1"/>
          </p:cNvSpPr>
          <p:nvPr>
            <p:ph type="body" sz="quarter" idx="14" hasCustomPrompt="1"/>
          </p:nvPr>
        </p:nvSpPr>
        <p:spPr>
          <a:xfrm>
            <a:off x="152400" y="4803999"/>
            <a:ext cx="8740080" cy="288702"/>
          </a:xfrm>
        </p:spPr>
        <p:txBody>
          <a:bodyPr>
            <a:noAutofit/>
          </a:bodyPr>
          <a:lstStyle>
            <a:lvl1pPr marL="0" indent="0">
              <a:buNone/>
              <a:defRPr sz="1400" b="1">
                <a:solidFill>
                  <a:srgbClr val="FFFF00"/>
                </a:solidFill>
                <a:effectLst>
                  <a:outerShdw blurRad="38100" dist="38100" dir="2700000" algn="tl">
                    <a:srgbClr val="000000">
                      <a:alpha val="43137"/>
                    </a:srgbClr>
                  </a:outerShdw>
                </a:effectLst>
              </a:defRPr>
            </a:lvl1pPr>
          </a:lstStyle>
          <a:p>
            <a:pPr lvl="0"/>
            <a:r>
              <a:rPr lang="en-US" dirty="0"/>
              <a:t>Click to add text</a:t>
            </a:r>
          </a:p>
        </p:txBody>
      </p:sp>
      <p:pic>
        <p:nvPicPr>
          <p:cNvPr id="11" name="Picture 10">
            <a:extLst>
              <a:ext uri="{FF2B5EF4-FFF2-40B4-BE49-F238E27FC236}">
                <a16:creationId xmlns:a16="http://schemas.microsoft.com/office/drawing/2014/main" id="{B62187C2-7C0F-4A89-A604-4F9D3C539B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326721"/>
            <a:ext cx="990600" cy="9906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272897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Section Header 1">
    <p:spTree>
      <p:nvGrpSpPr>
        <p:cNvPr id="1" name=""/>
        <p:cNvGrpSpPr/>
        <p:nvPr/>
      </p:nvGrpSpPr>
      <p:grpSpPr>
        <a:xfrm>
          <a:off x="0" y="0"/>
          <a:ext cx="0" cy="0"/>
          <a:chOff x="0" y="0"/>
          <a:chExt cx="0" cy="0"/>
        </a:xfrm>
      </p:grpSpPr>
      <p:sp>
        <p:nvSpPr>
          <p:cNvPr id="7" name="Rechthoek 18"/>
          <p:cNvSpPr/>
          <p:nvPr userDrawn="1"/>
        </p:nvSpPr>
        <p:spPr bwMode="auto">
          <a:xfrm>
            <a:off x="-36512" y="4803998"/>
            <a:ext cx="9215682" cy="339502"/>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sp>
        <p:nvSpPr>
          <p:cNvPr id="6" name="Slide Number Placeholder 5"/>
          <p:cNvSpPr>
            <a:spLocks noGrp="1"/>
          </p:cNvSpPr>
          <p:nvPr>
            <p:ph type="sldNum" sz="quarter" idx="12"/>
          </p:nvPr>
        </p:nvSpPr>
        <p:spPr/>
        <p:txBody>
          <a:bodyPr/>
          <a:lstStyle/>
          <a:p>
            <a:fld id="{15BFCA54-6B67-44C2-89EB-D6940E9985E7}" type="slidenum">
              <a:rPr lang="vi-VN" smtClean="0"/>
              <a:pPr/>
              <a:t>‹#›</a:t>
            </a:fld>
            <a:endParaRPr lang="vi-VN"/>
          </a:p>
        </p:txBody>
      </p:sp>
      <p:sp>
        <p:nvSpPr>
          <p:cNvPr id="3" name="Text Placeholder 2"/>
          <p:cNvSpPr>
            <a:spLocks noGrp="1"/>
          </p:cNvSpPr>
          <p:nvPr>
            <p:ph type="body" idx="1"/>
          </p:nvPr>
        </p:nvSpPr>
        <p:spPr>
          <a:xfrm>
            <a:off x="179512" y="3219822"/>
            <a:ext cx="8712968" cy="405060"/>
          </a:xfrm>
        </p:spPr>
        <p:txBody>
          <a:bodyPr anchor="b"/>
          <a:lstStyle>
            <a:lvl1pPr marL="0" indent="0">
              <a:buNone/>
              <a:defRPr sz="2000" b="1">
                <a:solidFill>
                  <a:schemeClr val="tx1"/>
                </a:solidFill>
                <a:effectLst>
                  <a:outerShdw blurRad="38100" dist="38100" dir="2700000" algn="tl">
                    <a:srgbClr val="000000">
                      <a:alpha val="43137"/>
                    </a:srgb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 name="Title 1"/>
          <p:cNvSpPr>
            <a:spLocks noGrp="1"/>
          </p:cNvSpPr>
          <p:nvPr>
            <p:ph type="title"/>
          </p:nvPr>
        </p:nvSpPr>
        <p:spPr>
          <a:xfrm>
            <a:off x="179512" y="3624884"/>
            <a:ext cx="8712968" cy="706734"/>
          </a:xfrm>
        </p:spPr>
        <p:txBody>
          <a:bodyPr anchor="t"/>
          <a:lstStyle>
            <a:lvl1pPr algn="l">
              <a:defRPr sz="4000" b="1" cap="all"/>
            </a:lvl1pPr>
          </a:lstStyle>
          <a:p>
            <a:r>
              <a:rPr lang="en-US"/>
              <a:t>Click to edit Master title style</a:t>
            </a:r>
            <a:endParaRPr lang="vi-VN" dirty="0"/>
          </a:p>
        </p:txBody>
      </p:sp>
      <p:sp>
        <p:nvSpPr>
          <p:cNvPr id="8" name="Text Placeholder 2"/>
          <p:cNvSpPr>
            <a:spLocks noGrp="1"/>
          </p:cNvSpPr>
          <p:nvPr>
            <p:ph type="body" idx="13"/>
          </p:nvPr>
        </p:nvSpPr>
        <p:spPr>
          <a:xfrm>
            <a:off x="179512" y="4340920"/>
            <a:ext cx="8712968" cy="455984"/>
          </a:xfrm>
        </p:spPr>
        <p:txBody>
          <a:bodyPr anchor="b"/>
          <a:lstStyle>
            <a:lvl1pPr marL="0" indent="0">
              <a:buNone/>
              <a:defRPr sz="2000" b="1">
                <a:solidFill>
                  <a:schemeClr val="tx1"/>
                </a:solidFill>
                <a:effectLst>
                  <a:outerShdw blurRad="38100" dist="38100" dir="2700000" algn="tl">
                    <a:srgbClr val="000000">
                      <a:alpha val="43137"/>
                    </a:srgb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5684" y="267494"/>
            <a:ext cx="1199972" cy="1199972"/>
          </a:xfrm>
          <a:prstGeom prst="rect">
            <a:avLst/>
          </a:prstGeom>
          <a:effectLst>
            <a:outerShdw blurRad="50800" dist="38100" dir="2700000" algn="tl" rotWithShape="0">
              <a:prstClr val="black">
                <a:alpha val="40000"/>
              </a:prstClr>
            </a:outerShdw>
          </a:effectLst>
        </p:spPr>
      </p:pic>
      <p:sp>
        <p:nvSpPr>
          <p:cNvPr id="12" name="Picture Placeholder 21"/>
          <p:cNvSpPr>
            <a:spLocks noGrp="1"/>
          </p:cNvSpPr>
          <p:nvPr>
            <p:ph type="pic" sz="quarter" idx="14"/>
          </p:nvPr>
        </p:nvSpPr>
        <p:spPr>
          <a:xfrm>
            <a:off x="3131840" y="206152"/>
            <a:ext cx="5760640" cy="3013668"/>
          </a:xfrm>
        </p:spPr>
        <p:txBody>
          <a:bodyPr>
            <a:normAutofit/>
          </a:bodyPr>
          <a:lstStyle>
            <a:lvl1pPr>
              <a:defRPr sz="1800"/>
            </a:lvl1pPr>
          </a:lstStyle>
          <a:p>
            <a:r>
              <a:rPr lang="en-US"/>
              <a:t>Click icon to add picture</a:t>
            </a:r>
            <a:endParaRPr lang="vi-VN" dirty="0"/>
          </a:p>
        </p:txBody>
      </p:sp>
      <p:sp>
        <p:nvSpPr>
          <p:cNvPr id="10" name="Text Placeholder 9">
            <a:extLst>
              <a:ext uri="{FF2B5EF4-FFF2-40B4-BE49-F238E27FC236}">
                <a16:creationId xmlns:a16="http://schemas.microsoft.com/office/drawing/2014/main" id="{04A4E651-77FA-4111-9C3D-CE7DBCB46993}"/>
              </a:ext>
            </a:extLst>
          </p:cNvPr>
          <p:cNvSpPr>
            <a:spLocks noGrp="1"/>
          </p:cNvSpPr>
          <p:nvPr>
            <p:ph type="body" sz="quarter" idx="15" hasCustomPrompt="1"/>
          </p:nvPr>
        </p:nvSpPr>
        <p:spPr>
          <a:xfrm>
            <a:off x="152400" y="4803999"/>
            <a:ext cx="8740080" cy="288702"/>
          </a:xfrm>
        </p:spPr>
        <p:txBody>
          <a:bodyPr>
            <a:noAutofit/>
          </a:bodyPr>
          <a:lstStyle>
            <a:lvl1pPr marL="0" indent="0">
              <a:buNone/>
              <a:defRPr sz="1400" b="1">
                <a:solidFill>
                  <a:srgbClr val="FFFF00"/>
                </a:solidFill>
                <a:effectLst>
                  <a:outerShdw blurRad="38100" dist="38100" dir="2700000" algn="tl">
                    <a:srgbClr val="000000">
                      <a:alpha val="43137"/>
                    </a:srgbClr>
                  </a:outerShdw>
                </a:effectLst>
              </a:defRPr>
            </a:lvl1pPr>
          </a:lstStyle>
          <a:p>
            <a:pPr lvl="0"/>
            <a:r>
              <a:rPr lang="en-US" dirty="0"/>
              <a:t>Click to add text</a:t>
            </a:r>
          </a:p>
        </p:txBody>
      </p:sp>
    </p:spTree>
    <p:extLst>
      <p:ext uri="{BB962C8B-B14F-4D97-AF65-F5344CB8AC3E}">
        <p14:creationId xmlns:p14="http://schemas.microsoft.com/office/powerpoint/2010/main" val="47552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1">
    <p:spTree>
      <p:nvGrpSpPr>
        <p:cNvPr id="1" name=""/>
        <p:cNvGrpSpPr/>
        <p:nvPr/>
      </p:nvGrpSpPr>
      <p:grpSpPr>
        <a:xfrm>
          <a:off x="0" y="0"/>
          <a:ext cx="0" cy="0"/>
          <a:chOff x="0" y="0"/>
          <a:chExt cx="0" cy="0"/>
        </a:xfrm>
      </p:grpSpPr>
      <p:sp>
        <p:nvSpPr>
          <p:cNvPr id="9" name="Rechthoek 18"/>
          <p:cNvSpPr/>
          <p:nvPr userDrawn="1"/>
        </p:nvSpPr>
        <p:spPr bwMode="auto">
          <a:xfrm>
            <a:off x="-36512" y="4803998"/>
            <a:ext cx="9215682" cy="339502"/>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sp>
        <p:nvSpPr>
          <p:cNvPr id="8" name="Text Placeholder 9"/>
          <p:cNvSpPr>
            <a:spLocks noGrp="1"/>
          </p:cNvSpPr>
          <p:nvPr>
            <p:ph type="body" sz="quarter" idx="13" hasCustomPrompt="1"/>
          </p:nvPr>
        </p:nvSpPr>
        <p:spPr>
          <a:xfrm>
            <a:off x="152400" y="4803999"/>
            <a:ext cx="8839200" cy="288702"/>
          </a:xfrm>
        </p:spPr>
        <p:txBody>
          <a:bodyPr>
            <a:noAutofit/>
          </a:bodyPr>
          <a:lstStyle>
            <a:lvl1pPr marL="0" indent="0">
              <a:buNone/>
              <a:defRPr sz="1400" b="1">
                <a:solidFill>
                  <a:srgbClr val="FFFF00"/>
                </a:solidFill>
                <a:effectLst>
                  <a:outerShdw blurRad="38100" dist="38100" dir="2700000" algn="tl">
                    <a:srgbClr val="000000">
                      <a:alpha val="43137"/>
                    </a:srgbClr>
                  </a:outerShdw>
                </a:effectLst>
              </a:defRPr>
            </a:lvl1pPr>
          </a:lstStyle>
          <a:p>
            <a:pPr lvl="0"/>
            <a:r>
              <a:rPr lang="en-US"/>
              <a:t>Click to add text</a:t>
            </a:r>
          </a:p>
        </p:txBody>
      </p:sp>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152400" y="590550"/>
            <a:ext cx="4343400" cy="4069432"/>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590550"/>
            <a:ext cx="4343400" cy="4069432"/>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Slide Number Placeholder 6"/>
          <p:cNvSpPr>
            <a:spLocks noGrp="1"/>
          </p:cNvSpPr>
          <p:nvPr>
            <p:ph type="sldNum" sz="quarter" idx="12"/>
          </p:nvPr>
        </p:nvSpPr>
        <p:spPr>
          <a:xfrm>
            <a:off x="7596336" y="4818186"/>
            <a:ext cx="1395264" cy="273844"/>
          </a:xfrm>
        </p:spPr>
        <p:txBody>
          <a:bodyPr/>
          <a:lstStyle/>
          <a:p>
            <a:fld id="{15BFCA54-6B67-44C2-89EB-D6940E9985E7}" type="slidenum">
              <a:rPr lang="vi-VN" smtClean="0"/>
              <a:pPr/>
              <a:t>‹#›</a:t>
            </a:fld>
            <a:endParaRPr lang="vi-VN"/>
          </a:p>
        </p:txBody>
      </p:sp>
      <p:cxnSp>
        <p:nvCxnSpPr>
          <p:cNvPr id="10" name="Straight Connector 9">
            <a:extLst>
              <a:ext uri="{FF2B5EF4-FFF2-40B4-BE49-F238E27FC236}">
                <a16:creationId xmlns:a16="http://schemas.microsoft.com/office/drawing/2014/main" id="{4363B7C4-91F5-427A-A6DA-76917B8E5EDD}"/>
              </a:ext>
            </a:extLst>
          </p:cNvPr>
          <p:cNvCxnSpPr>
            <a:cxnSpLocks/>
          </p:cNvCxnSpPr>
          <p:nvPr userDrawn="1"/>
        </p:nvCxnSpPr>
        <p:spPr>
          <a:xfrm>
            <a:off x="86591" y="514350"/>
            <a:ext cx="8981209"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148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8" name="Rechthoek 18"/>
          <p:cNvSpPr/>
          <p:nvPr userDrawn="1"/>
        </p:nvSpPr>
        <p:spPr bwMode="auto">
          <a:xfrm>
            <a:off x="-36512" y="4803998"/>
            <a:ext cx="9215682" cy="339502"/>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sp>
        <p:nvSpPr>
          <p:cNvPr id="2" name="Title 1"/>
          <p:cNvSpPr>
            <a:spLocks noGrp="1"/>
          </p:cNvSpPr>
          <p:nvPr>
            <p:ph type="title"/>
          </p:nvPr>
        </p:nvSpPr>
        <p:spPr/>
        <p:txBody>
          <a:bodyPr/>
          <a:lstStyle/>
          <a:p>
            <a:r>
              <a:rPr lang="en-US"/>
              <a:t>Click to edit Master title style</a:t>
            </a:r>
            <a:endParaRPr lang="vi-VN"/>
          </a:p>
        </p:txBody>
      </p:sp>
      <p:sp>
        <p:nvSpPr>
          <p:cNvPr id="3" name="Slide Number Placeholder 2"/>
          <p:cNvSpPr>
            <a:spLocks noGrp="1"/>
          </p:cNvSpPr>
          <p:nvPr>
            <p:ph type="sldNum" sz="quarter" idx="10"/>
          </p:nvPr>
        </p:nvSpPr>
        <p:spPr>
          <a:xfrm>
            <a:off x="7596336" y="4818186"/>
            <a:ext cx="1395264" cy="273844"/>
          </a:xfrm>
        </p:spPr>
        <p:txBody>
          <a:bodyPr/>
          <a:lstStyle/>
          <a:p>
            <a:fld id="{15BFCA54-6B67-44C2-89EB-D6940E9985E7}" type="slidenum">
              <a:rPr lang="vi-VN" smtClean="0"/>
              <a:pPr/>
              <a:t>‹#›</a:t>
            </a:fld>
            <a:endParaRPr lang="vi-VN"/>
          </a:p>
        </p:txBody>
      </p:sp>
      <p:sp>
        <p:nvSpPr>
          <p:cNvPr id="5" name="Content Placeholder 4"/>
          <p:cNvSpPr>
            <a:spLocks noGrp="1"/>
          </p:cNvSpPr>
          <p:nvPr>
            <p:ph sz="quarter" idx="11"/>
          </p:nvPr>
        </p:nvSpPr>
        <p:spPr>
          <a:xfrm>
            <a:off x="151729" y="590550"/>
            <a:ext cx="8839200" cy="1981200"/>
          </a:xfrm>
        </p:spPr>
        <p:txBody>
          <a:bodyPr>
            <a:no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Content Placeholder 4"/>
          <p:cNvSpPr>
            <a:spLocks noGrp="1"/>
          </p:cNvSpPr>
          <p:nvPr>
            <p:ph sz="quarter" idx="12"/>
          </p:nvPr>
        </p:nvSpPr>
        <p:spPr>
          <a:xfrm>
            <a:off x="152400" y="2647950"/>
            <a:ext cx="8839200" cy="2012032"/>
          </a:xfrm>
        </p:spPr>
        <p:txBody>
          <a:bodyPr>
            <a:no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Text Placeholder 9"/>
          <p:cNvSpPr>
            <a:spLocks noGrp="1"/>
          </p:cNvSpPr>
          <p:nvPr>
            <p:ph type="body" sz="quarter" idx="13" hasCustomPrompt="1"/>
          </p:nvPr>
        </p:nvSpPr>
        <p:spPr>
          <a:xfrm>
            <a:off x="152400" y="4803999"/>
            <a:ext cx="8839200" cy="288702"/>
          </a:xfrm>
        </p:spPr>
        <p:txBody>
          <a:bodyPr>
            <a:noAutofit/>
          </a:bodyPr>
          <a:lstStyle>
            <a:lvl1pPr marL="0" indent="0">
              <a:buNone/>
              <a:defRPr sz="1400" b="1">
                <a:solidFill>
                  <a:srgbClr val="FFFF00"/>
                </a:solidFill>
                <a:effectLst>
                  <a:outerShdw blurRad="38100" dist="38100" dir="2700000" algn="tl">
                    <a:srgbClr val="000000">
                      <a:alpha val="43137"/>
                    </a:srgbClr>
                  </a:outerShdw>
                </a:effectLst>
              </a:defRPr>
            </a:lvl1pPr>
          </a:lstStyle>
          <a:p>
            <a:pPr lvl="0"/>
            <a:r>
              <a:rPr lang="en-US" dirty="0"/>
              <a:t>Click to add text</a:t>
            </a:r>
          </a:p>
        </p:txBody>
      </p:sp>
      <p:cxnSp>
        <p:nvCxnSpPr>
          <p:cNvPr id="9" name="Straight Connector 8">
            <a:extLst>
              <a:ext uri="{FF2B5EF4-FFF2-40B4-BE49-F238E27FC236}">
                <a16:creationId xmlns:a16="http://schemas.microsoft.com/office/drawing/2014/main" id="{4363B7C4-91F5-427A-A6DA-76917B8E5EDD}"/>
              </a:ext>
            </a:extLst>
          </p:cNvPr>
          <p:cNvCxnSpPr>
            <a:cxnSpLocks/>
          </p:cNvCxnSpPr>
          <p:nvPr userDrawn="1"/>
        </p:nvCxnSpPr>
        <p:spPr>
          <a:xfrm>
            <a:off x="86591" y="514350"/>
            <a:ext cx="8981209"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79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preserve="1" userDrawn="1">
  <p:cSld name="Two Content And Picture">
    <p:spTree>
      <p:nvGrpSpPr>
        <p:cNvPr id="1" name=""/>
        <p:cNvGrpSpPr/>
        <p:nvPr/>
      </p:nvGrpSpPr>
      <p:grpSpPr>
        <a:xfrm>
          <a:off x="0" y="0"/>
          <a:ext cx="0" cy="0"/>
          <a:chOff x="0" y="0"/>
          <a:chExt cx="0" cy="0"/>
        </a:xfrm>
      </p:grpSpPr>
      <p:sp>
        <p:nvSpPr>
          <p:cNvPr id="8" name="Rechthoek 18"/>
          <p:cNvSpPr/>
          <p:nvPr userDrawn="1"/>
        </p:nvSpPr>
        <p:spPr bwMode="auto">
          <a:xfrm>
            <a:off x="-36512" y="4803998"/>
            <a:ext cx="9215682" cy="339502"/>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sp>
        <p:nvSpPr>
          <p:cNvPr id="2" name="Title 1"/>
          <p:cNvSpPr>
            <a:spLocks noGrp="1"/>
          </p:cNvSpPr>
          <p:nvPr>
            <p:ph type="title" hasCustomPrompt="1"/>
          </p:nvPr>
        </p:nvSpPr>
        <p:spPr/>
        <p:txBody>
          <a:bodyPr/>
          <a:lstStyle>
            <a:lvl1pPr>
              <a:defRPr baseline="0"/>
            </a:lvl1pPr>
          </a:lstStyle>
          <a:p>
            <a:r>
              <a:rPr lang="en-US"/>
              <a:t>&lt;Thông tin về giảng viên&gt;</a:t>
            </a:r>
            <a:endParaRPr lang="vi-VN"/>
          </a:p>
        </p:txBody>
      </p:sp>
      <p:sp>
        <p:nvSpPr>
          <p:cNvPr id="3" name="Slide Number Placeholder 2"/>
          <p:cNvSpPr>
            <a:spLocks noGrp="1"/>
          </p:cNvSpPr>
          <p:nvPr>
            <p:ph type="sldNum" sz="quarter" idx="10"/>
          </p:nvPr>
        </p:nvSpPr>
        <p:spPr>
          <a:xfrm>
            <a:off x="7596336" y="4818186"/>
            <a:ext cx="1395264" cy="273844"/>
          </a:xfrm>
        </p:spPr>
        <p:txBody>
          <a:bodyPr/>
          <a:lstStyle/>
          <a:p>
            <a:fld id="{15BFCA54-6B67-44C2-89EB-D6940E9985E7}" type="slidenum">
              <a:rPr lang="vi-VN" smtClean="0"/>
              <a:pPr/>
              <a:t>‹#›</a:t>
            </a:fld>
            <a:endParaRPr lang="vi-VN"/>
          </a:p>
        </p:txBody>
      </p:sp>
      <p:sp>
        <p:nvSpPr>
          <p:cNvPr id="9" name="Picture Placeholder 8"/>
          <p:cNvSpPr>
            <a:spLocks noGrp="1"/>
          </p:cNvSpPr>
          <p:nvPr>
            <p:ph type="pic" sz="quarter" idx="14" hasCustomPrompt="1"/>
          </p:nvPr>
        </p:nvSpPr>
        <p:spPr>
          <a:xfrm>
            <a:off x="7620000" y="819150"/>
            <a:ext cx="1080000" cy="1440000"/>
          </a:xfrm>
        </p:spPr>
        <p:txBody>
          <a:bodyPr>
            <a:normAutofit/>
          </a:bodyPr>
          <a:lstStyle>
            <a:lvl1pPr marL="0" indent="0">
              <a:buNone/>
              <a:defRPr sz="1200" baseline="0"/>
            </a:lvl1pPr>
          </a:lstStyle>
          <a:p>
            <a:r>
              <a:rPr lang="en-US"/>
              <a:t>Ảnh của giảng viên</a:t>
            </a:r>
            <a:endParaRPr lang="vi-VN"/>
          </a:p>
        </p:txBody>
      </p:sp>
      <p:sp>
        <p:nvSpPr>
          <p:cNvPr id="10" name="Picture Placeholder 8"/>
          <p:cNvSpPr>
            <a:spLocks noGrp="1"/>
          </p:cNvSpPr>
          <p:nvPr>
            <p:ph type="pic" sz="quarter" idx="15" hasCustomPrompt="1"/>
          </p:nvPr>
        </p:nvSpPr>
        <p:spPr>
          <a:xfrm>
            <a:off x="7620000" y="2952750"/>
            <a:ext cx="1080000" cy="1440000"/>
          </a:xfrm>
        </p:spPr>
        <p:txBody>
          <a:bodyPr>
            <a:normAutofit/>
          </a:bodyPr>
          <a:lstStyle>
            <a:lvl1pPr marL="0" indent="0">
              <a:buNone/>
              <a:defRPr sz="1200" baseline="0"/>
            </a:lvl1pPr>
          </a:lstStyle>
          <a:p>
            <a:r>
              <a:rPr lang="en-US"/>
              <a:t>Ảnh của giảng viên</a:t>
            </a:r>
            <a:endParaRPr lang="vi-VN"/>
          </a:p>
        </p:txBody>
      </p:sp>
      <p:cxnSp>
        <p:nvCxnSpPr>
          <p:cNvPr id="14" name="Straight Connector 13">
            <a:extLst>
              <a:ext uri="{FF2B5EF4-FFF2-40B4-BE49-F238E27FC236}">
                <a16:creationId xmlns:a16="http://schemas.microsoft.com/office/drawing/2014/main" id="{4363B7C4-91F5-427A-A6DA-76917B8E5EDD}"/>
              </a:ext>
            </a:extLst>
          </p:cNvPr>
          <p:cNvCxnSpPr>
            <a:cxnSpLocks/>
          </p:cNvCxnSpPr>
          <p:nvPr userDrawn="1"/>
        </p:nvCxnSpPr>
        <p:spPr>
          <a:xfrm>
            <a:off x="86591" y="514350"/>
            <a:ext cx="8981209"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Text Placeholder 16"/>
          <p:cNvSpPr>
            <a:spLocks noGrp="1"/>
          </p:cNvSpPr>
          <p:nvPr>
            <p:ph type="body" sz="quarter" idx="16"/>
          </p:nvPr>
        </p:nvSpPr>
        <p:spPr>
          <a:xfrm>
            <a:off x="152400" y="590550"/>
            <a:ext cx="71628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19" name="Text Placeholder 16"/>
          <p:cNvSpPr>
            <a:spLocks noGrp="1"/>
          </p:cNvSpPr>
          <p:nvPr>
            <p:ph type="body" sz="quarter" idx="17"/>
          </p:nvPr>
        </p:nvSpPr>
        <p:spPr>
          <a:xfrm>
            <a:off x="152400" y="2724150"/>
            <a:ext cx="71628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22" name="Text Placeholder 21"/>
          <p:cNvSpPr>
            <a:spLocks noGrp="1"/>
          </p:cNvSpPr>
          <p:nvPr>
            <p:ph type="body" sz="quarter" idx="18" hasCustomPrompt="1"/>
          </p:nvPr>
        </p:nvSpPr>
        <p:spPr>
          <a:xfrm>
            <a:off x="152400" y="4803998"/>
            <a:ext cx="8839200" cy="282352"/>
          </a:xfrm>
        </p:spPr>
        <p:txBody>
          <a:bodyPr>
            <a:noAutofit/>
          </a:bodyPr>
          <a:lstStyle>
            <a:lvl1pPr marL="0" indent="0">
              <a:buNone/>
              <a:defRPr sz="1400" b="1">
                <a:solidFill>
                  <a:srgbClr val="FFFF00"/>
                </a:solidFill>
                <a:effectLst>
                  <a:outerShdw blurRad="38100" dist="38100" dir="2700000" algn="tl">
                    <a:srgbClr val="000000">
                      <a:alpha val="43137"/>
                    </a:srgbClr>
                  </a:outerShdw>
                </a:effectLst>
              </a:defRPr>
            </a:lvl1pPr>
          </a:lstStyle>
          <a:p>
            <a:pPr lvl="0"/>
            <a:r>
              <a:rPr lang="en-US" dirty="0"/>
              <a:t>Click to add text</a:t>
            </a:r>
          </a:p>
        </p:txBody>
      </p:sp>
    </p:spTree>
    <p:extLst>
      <p:ext uri="{BB962C8B-B14F-4D97-AF65-F5344CB8AC3E}">
        <p14:creationId xmlns:p14="http://schemas.microsoft.com/office/powerpoint/2010/main" val="2336155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 Content &amp; 2 Pictures">
    <p:spTree>
      <p:nvGrpSpPr>
        <p:cNvPr id="1" name=""/>
        <p:cNvGrpSpPr/>
        <p:nvPr/>
      </p:nvGrpSpPr>
      <p:grpSpPr>
        <a:xfrm>
          <a:off x="0" y="0"/>
          <a:ext cx="0" cy="0"/>
          <a:chOff x="0" y="0"/>
          <a:chExt cx="0" cy="0"/>
        </a:xfrm>
      </p:grpSpPr>
      <p:sp>
        <p:nvSpPr>
          <p:cNvPr id="9" name="Rechthoek 18"/>
          <p:cNvSpPr/>
          <p:nvPr userDrawn="1"/>
        </p:nvSpPr>
        <p:spPr bwMode="auto">
          <a:xfrm>
            <a:off x="-36512" y="4803998"/>
            <a:ext cx="9215682" cy="339502"/>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152400" y="590550"/>
            <a:ext cx="4343400" cy="4069432"/>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Slide Number Placeholder 6"/>
          <p:cNvSpPr>
            <a:spLocks noGrp="1"/>
          </p:cNvSpPr>
          <p:nvPr>
            <p:ph type="sldNum" sz="quarter" idx="12"/>
          </p:nvPr>
        </p:nvSpPr>
        <p:spPr>
          <a:xfrm>
            <a:off x="7596336" y="4818186"/>
            <a:ext cx="1471464" cy="273844"/>
          </a:xfrm>
        </p:spPr>
        <p:txBody>
          <a:bodyPr/>
          <a:lstStyle/>
          <a:p>
            <a:fld id="{15BFCA54-6B67-44C2-89EB-D6940E9985E7}" type="slidenum">
              <a:rPr lang="vi-VN" smtClean="0"/>
              <a:pPr/>
              <a:t>‹#›</a:t>
            </a:fld>
            <a:endParaRPr lang="vi-VN"/>
          </a:p>
        </p:txBody>
      </p:sp>
      <p:sp>
        <p:nvSpPr>
          <p:cNvPr id="8" name="Text Placeholder 9"/>
          <p:cNvSpPr>
            <a:spLocks noGrp="1"/>
          </p:cNvSpPr>
          <p:nvPr>
            <p:ph type="body" sz="quarter" idx="13" hasCustomPrompt="1"/>
          </p:nvPr>
        </p:nvSpPr>
        <p:spPr>
          <a:xfrm>
            <a:off x="152400" y="4803999"/>
            <a:ext cx="8915400" cy="288702"/>
          </a:xfrm>
        </p:spPr>
        <p:txBody>
          <a:bodyPr>
            <a:noAutofit/>
          </a:bodyPr>
          <a:lstStyle>
            <a:lvl1pPr marL="0" indent="0">
              <a:buNone/>
              <a:defRPr sz="1400" b="1">
                <a:solidFill>
                  <a:srgbClr val="FFFF00"/>
                </a:solidFill>
                <a:effectLst>
                  <a:outerShdw blurRad="38100" dist="38100" dir="2700000" algn="tl">
                    <a:srgbClr val="000000">
                      <a:alpha val="43137"/>
                    </a:srgbClr>
                  </a:outerShdw>
                </a:effectLst>
              </a:defRPr>
            </a:lvl1pPr>
          </a:lstStyle>
          <a:p>
            <a:pPr lvl="0"/>
            <a:r>
              <a:rPr lang="en-US" dirty="0"/>
              <a:t>Click to add text</a:t>
            </a:r>
          </a:p>
        </p:txBody>
      </p:sp>
      <p:sp>
        <p:nvSpPr>
          <p:cNvPr id="6" name="Picture Placeholder 5"/>
          <p:cNvSpPr>
            <a:spLocks noGrp="1"/>
          </p:cNvSpPr>
          <p:nvPr>
            <p:ph type="pic" sz="quarter" idx="14"/>
          </p:nvPr>
        </p:nvSpPr>
        <p:spPr>
          <a:xfrm>
            <a:off x="4572000" y="589831"/>
            <a:ext cx="2209800" cy="4069482"/>
          </a:xfrm>
        </p:spPr>
        <p:txBody>
          <a:bodyPr>
            <a:normAutofit/>
          </a:bodyPr>
          <a:lstStyle>
            <a:lvl1pPr>
              <a:defRPr sz="1800"/>
            </a:lvl1pPr>
          </a:lstStyle>
          <a:p>
            <a:r>
              <a:rPr lang="en-US"/>
              <a:t>Click icon to add picture</a:t>
            </a:r>
            <a:endParaRPr lang="vi-VN"/>
          </a:p>
        </p:txBody>
      </p:sp>
      <p:sp>
        <p:nvSpPr>
          <p:cNvPr id="10" name="Picture Placeholder 5"/>
          <p:cNvSpPr>
            <a:spLocks noGrp="1"/>
          </p:cNvSpPr>
          <p:nvPr>
            <p:ph type="pic" sz="quarter" idx="15"/>
          </p:nvPr>
        </p:nvSpPr>
        <p:spPr>
          <a:xfrm>
            <a:off x="6858000" y="590550"/>
            <a:ext cx="2164432" cy="4069482"/>
          </a:xfrm>
        </p:spPr>
        <p:txBody>
          <a:bodyPr>
            <a:normAutofit/>
          </a:bodyPr>
          <a:lstStyle>
            <a:lvl1pPr>
              <a:defRPr sz="1800"/>
            </a:lvl1pPr>
          </a:lstStyle>
          <a:p>
            <a:r>
              <a:rPr lang="en-US"/>
              <a:t>Click icon to add picture</a:t>
            </a:r>
            <a:endParaRPr lang="vi-VN"/>
          </a:p>
        </p:txBody>
      </p:sp>
      <p:cxnSp>
        <p:nvCxnSpPr>
          <p:cNvPr id="11" name="Straight Connector 10">
            <a:extLst>
              <a:ext uri="{FF2B5EF4-FFF2-40B4-BE49-F238E27FC236}">
                <a16:creationId xmlns:a16="http://schemas.microsoft.com/office/drawing/2014/main" id="{4363B7C4-91F5-427A-A6DA-76917B8E5EDD}"/>
              </a:ext>
            </a:extLst>
          </p:cNvPr>
          <p:cNvCxnSpPr>
            <a:cxnSpLocks/>
          </p:cNvCxnSpPr>
          <p:nvPr userDrawn="1"/>
        </p:nvCxnSpPr>
        <p:spPr>
          <a:xfrm>
            <a:off x="86591" y="514350"/>
            <a:ext cx="8981209"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3151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ntent &amp; 4 Pictures">
    <p:spTree>
      <p:nvGrpSpPr>
        <p:cNvPr id="1" name=""/>
        <p:cNvGrpSpPr/>
        <p:nvPr/>
      </p:nvGrpSpPr>
      <p:grpSpPr>
        <a:xfrm>
          <a:off x="0" y="0"/>
          <a:ext cx="0" cy="0"/>
          <a:chOff x="0" y="0"/>
          <a:chExt cx="0" cy="0"/>
        </a:xfrm>
      </p:grpSpPr>
      <p:sp>
        <p:nvSpPr>
          <p:cNvPr id="9" name="Rechthoek 18"/>
          <p:cNvSpPr/>
          <p:nvPr userDrawn="1"/>
        </p:nvSpPr>
        <p:spPr bwMode="auto">
          <a:xfrm>
            <a:off x="-36512" y="4803998"/>
            <a:ext cx="9215682" cy="339502"/>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1800" b="0" i="0" u="none" strike="noStrike" cap="none" normalizeH="0" baseline="0" noProof="0" dirty="0">
              <a:ln>
                <a:noFill/>
              </a:ln>
              <a:solidFill>
                <a:schemeClr val="bg1"/>
              </a:solidFill>
              <a:effectLst/>
              <a:latin typeface="Minion" pitchFamily="2" charset="0"/>
            </a:endParaRPr>
          </a:p>
        </p:txBody>
      </p:sp>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152400" y="590550"/>
            <a:ext cx="4343400" cy="4069432"/>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Slide Number Placeholder 6"/>
          <p:cNvSpPr>
            <a:spLocks noGrp="1"/>
          </p:cNvSpPr>
          <p:nvPr>
            <p:ph type="sldNum" sz="quarter" idx="12"/>
          </p:nvPr>
        </p:nvSpPr>
        <p:spPr>
          <a:xfrm>
            <a:off x="7596336" y="4818186"/>
            <a:ext cx="1395264" cy="273844"/>
          </a:xfrm>
        </p:spPr>
        <p:txBody>
          <a:bodyPr/>
          <a:lstStyle/>
          <a:p>
            <a:fld id="{15BFCA54-6B67-44C2-89EB-D6940E9985E7}" type="slidenum">
              <a:rPr lang="vi-VN" smtClean="0"/>
              <a:pPr/>
              <a:t>‹#›</a:t>
            </a:fld>
            <a:endParaRPr lang="vi-VN"/>
          </a:p>
        </p:txBody>
      </p:sp>
      <p:sp>
        <p:nvSpPr>
          <p:cNvPr id="8" name="Text Placeholder 9"/>
          <p:cNvSpPr>
            <a:spLocks noGrp="1"/>
          </p:cNvSpPr>
          <p:nvPr>
            <p:ph type="body" sz="quarter" idx="13" hasCustomPrompt="1"/>
          </p:nvPr>
        </p:nvSpPr>
        <p:spPr>
          <a:xfrm>
            <a:off x="152400" y="4803999"/>
            <a:ext cx="8839200" cy="288702"/>
          </a:xfrm>
        </p:spPr>
        <p:txBody>
          <a:bodyPr>
            <a:noAutofit/>
          </a:bodyPr>
          <a:lstStyle>
            <a:lvl1pPr marL="0" indent="0">
              <a:buNone/>
              <a:defRPr sz="1400" b="1">
                <a:solidFill>
                  <a:srgbClr val="FFFF00"/>
                </a:solidFill>
                <a:effectLst>
                  <a:outerShdw blurRad="38100" dist="38100" dir="2700000" algn="tl">
                    <a:srgbClr val="000000">
                      <a:alpha val="43137"/>
                    </a:srgbClr>
                  </a:outerShdw>
                </a:effectLst>
              </a:defRPr>
            </a:lvl1pPr>
          </a:lstStyle>
          <a:p>
            <a:pPr lvl="0"/>
            <a:r>
              <a:rPr lang="en-US" dirty="0"/>
              <a:t>Click to add text</a:t>
            </a:r>
          </a:p>
        </p:txBody>
      </p:sp>
      <p:sp>
        <p:nvSpPr>
          <p:cNvPr id="6" name="Picture Placeholder 5"/>
          <p:cNvSpPr>
            <a:spLocks noGrp="1"/>
          </p:cNvSpPr>
          <p:nvPr>
            <p:ph type="pic" sz="quarter" idx="14"/>
          </p:nvPr>
        </p:nvSpPr>
        <p:spPr>
          <a:xfrm>
            <a:off x="4572000" y="590551"/>
            <a:ext cx="2133600" cy="1981200"/>
          </a:xfrm>
        </p:spPr>
        <p:txBody>
          <a:bodyPr>
            <a:normAutofit/>
          </a:bodyPr>
          <a:lstStyle>
            <a:lvl1pPr>
              <a:defRPr sz="1800"/>
            </a:lvl1pPr>
          </a:lstStyle>
          <a:p>
            <a:r>
              <a:rPr lang="en-US"/>
              <a:t>Click icon to add picture</a:t>
            </a:r>
            <a:endParaRPr lang="vi-VN"/>
          </a:p>
        </p:txBody>
      </p:sp>
      <p:cxnSp>
        <p:nvCxnSpPr>
          <p:cNvPr id="13" name="Straight Connector 12">
            <a:extLst>
              <a:ext uri="{FF2B5EF4-FFF2-40B4-BE49-F238E27FC236}">
                <a16:creationId xmlns:a16="http://schemas.microsoft.com/office/drawing/2014/main" id="{4363B7C4-91F5-427A-A6DA-76917B8E5EDD}"/>
              </a:ext>
            </a:extLst>
          </p:cNvPr>
          <p:cNvCxnSpPr>
            <a:cxnSpLocks/>
          </p:cNvCxnSpPr>
          <p:nvPr userDrawn="1"/>
        </p:nvCxnSpPr>
        <p:spPr>
          <a:xfrm>
            <a:off x="86591" y="514350"/>
            <a:ext cx="8981209"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4" name="Picture Placeholder 5"/>
          <p:cNvSpPr>
            <a:spLocks noGrp="1"/>
          </p:cNvSpPr>
          <p:nvPr>
            <p:ph type="pic" sz="quarter" idx="15"/>
          </p:nvPr>
        </p:nvSpPr>
        <p:spPr>
          <a:xfrm>
            <a:off x="6858000" y="590551"/>
            <a:ext cx="2133600" cy="1981200"/>
          </a:xfrm>
        </p:spPr>
        <p:txBody>
          <a:bodyPr>
            <a:normAutofit/>
          </a:bodyPr>
          <a:lstStyle>
            <a:lvl1pPr>
              <a:defRPr sz="1800"/>
            </a:lvl1pPr>
          </a:lstStyle>
          <a:p>
            <a:r>
              <a:rPr lang="en-US"/>
              <a:t>Click icon to add picture</a:t>
            </a:r>
            <a:endParaRPr lang="vi-VN"/>
          </a:p>
        </p:txBody>
      </p:sp>
      <p:sp>
        <p:nvSpPr>
          <p:cNvPr id="17" name="Picture Placeholder 5"/>
          <p:cNvSpPr>
            <a:spLocks noGrp="1"/>
          </p:cNvSpPr>
          <p:nvPr>
            <p:ph type="pic" sz="quarter" idx="16"/>
          </p:nvPr>
        </p:nvSpPr>
        <p:spPr>
          <a:xfrm>
            <a:off x="4577195" y="2647950"/>
            <a:ext cx="2133600" cy="1981200"/>
          </a:xfrm>
        </p:spPr>
        <p:txBody>
          <a:bodyPr>
            <a:normAutofit/>
          </a:bodyPr>
          <a:lstStyle>
            <a:lvl1pPr>
              <a:defRPr sz="1800"/>
            </a:lvl1pPr>
          </a:lstStyle>
          <a:p>
            <a:r>
              <a:rPr lang="en-US"/>
              <a:t>Click icon to add picture</a:t>
            </a:r>
            <a:endParaRPr lang="vi-VN"/>
          </a:p>
        </p:txBody>
      </p:sp>
      <p:sp>
        <p:nvSpPr>
          <p:cNvPr id="18" name="Picture Placeholder 5"/>
          <p:cNvSpPr>
            <a:spLocks noGrp="1"/>
          </p:cNvSpPr>
          <p:nvPr>
            <p:ph type="pic" sz="quarter" idx="17"/>
          </p:nvPr>
        </p:nvSpPr>
        <p:spPr>
          <a:xfrm>
            <a:off x="6863195" y="2647950"/>
            <a:ext cx="2133600" cy="1981200"/>
          </a:xfrm>
        </p:spPr>
        <p:txBody>
          <a:bodyPr>
            <a:normAutofit/>
          </a:bodyPr>
          <a:lstStyle>
            <a:lvl1pPr>
              <a:defRPr sz="1800"/>
            </a:lvl1pPr>
          </a:lstStyle>
          <a:p>
            <a:r>
              <a:rPr lang="en-US"/>
              <a:t>Click icon to add picture</a:t>
            </a:r>
            <a:endParaRPr lang="vi-VN"/>
          </a:p>
        </p:txBody>
      </p:sp>
    </p:spTree>
    <p:extLst>
      <p:ext uri="{BB962C8B-B14F-4D97-AF65-F5344CB8AC3E}">
        <p14:creationId xmlns:p14="http://schemas.microsoft.com/office/powerpoint/2010/main" val="3998102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51470"/>
            <a:ext cx="8839200" cy="462880"/>
          </a:xfrm>
          <a:prstGeom prst="rect">
            <a:avLst/>
          </a:prstGeom>
        </p:spPr>
        <p:txBody>
          <a:bodyPr vert="horz" lIns="91440" tIns="45720" rIns="91440" bIns="45720" rtlCol="0" anchor="ctr">
            <a:noAutofit/>
          </a:bodyPr>
          <a:lstStyle/>
          <a:p>
            <a:r>
              <a:rPr lang="en-US"/>
              <a:t>Click to edit Master title style</a:t>
            </a:r>
            <a:endParaRPr lang="vi-VN"/>
          </a:p>
        </p:txBody>
      </p:sp>
      <p:sp>
        <p:nvSpPr>
          <p:cNvPr id="3" name="Text Placeholder 2"/>
          <p:cNvSpPr>
            <a:spLocks noGrp="1"/>
          </p:cNvSpPr>
          <p:nvPr>
            <p:ph type="body" idx="1"/>
          </p:nvPr>
        </p:nvSpPr>
        <p:spPr>
          <a:xfrm>
            <a:off x="152400" y="590550"/>
            <a:ext cx="8839200" cy="40040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Slide Number Placeholder 5"/>
          <p:cNvSpPr>
            <a:spLocks noGrp="1"/>
          </p:cNvSpPr>
          <p:nvPr>
            <p:ph type="sldNum" sz="quarter" idx="4"/>
          </p:nvPr>
        </p:nvSpPr>
        <p:spPr>
          <a:xfrm>
            <a:off x="7596336" y="4818186"/>
            <a:ext cx="1296144"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5BFCA54-6B67-44C2-89EB-D6940E9985E7}" type="slidenum">
              <a:rPr lang="vi-VN" smtClean="0"/>
              <a:pPr/>
              <a:t>‹#›</a:t>
            </a:fld>
            <a:endParaRPr lang="vi-VN"/>
          </a:p>
        </p:txBody>
      </p:sp>
    </p:spTree>
    <p:extLst>
      <p:ext uri="{BB962C8B-B14F-4D97-AF65-F5344CB8AC3E}">
        <p14:creationId xmlns:p14="http://schemas.microsoft.com/office/powerpoint/2010/main" val="3150104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5" r:id="rId3"/>
    <p:sldLayoutId id="2147483651" r:id="rId4"/>
    <p:sldLayoutId id="2147483652" r:id="rId5"/>
    <p:sldLayoutId id="2147483660" r:id="rId6"/>
    <p:sldLayoutId id="2147483664" r:id="rId7"/>
    <p:sldLayoutId id="2147483661" r:id="rId8"/>
    <p:sldLayoutId id="2147483662" r:id="rId9"/>
    <p:sldLayoutId id="2147483654" r:id="rId10"/>
    <p:sldLayoutId id="2147483655" r:id="rId11"/>
    <p:sldLayoutId id="2147483663" r:id="rId12"/>
    <p:sldLayoutId id="2147483666"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2800" b="1" i="0" u="none" kern="1200">
          <a:solidFill>
            <a:schemeClr val="accent6">
              <a:lumMod val="50000"/>
            </a:schemeClr>
          </a:solidFill>
          <a:effectLst>
            <a:outerShdw blurRad="38100" dist="38100" dir="2700000" algn="tl">
              <a:srgbClr val="000000">
                <a:alpha val="43137"/>
              </a:srgbClr>
            </a:outerShdw>
          </a:effectLst>
          <a:latin typeface="UTM Swiss Condensed" pitchFamily="2" charset="-93"/>
          <a:ea typeface="+mj-ea"/>
          <a:cs typeface="Arial" pitchFamily="34" charset="0"/>
        </a:defRPr>
      </a:lvl1pPr>
    </p:titleStyle>
    <p:bodyStyle>
      <a:lvl1pPr marL="342900" indent="-342900" algn="just" defTabSz="914400" rtl="0" eaLnBrk="1" latinLnBrk="0" hangingPunct="1">
        <a:spcBef>
          <a:spcPct val="20000"/>
        </a:spcBef>
        <a:buFont typeface="Arial" pitchFamily="34" charset="0"/>
        <a:buChar char="•"/>
        <a:defRPr sz="2400" kern="1200">
          <a:solidFill>
            <a:schemeClr val="tx1"/>
          </a:solidFill>
          <a:effectLst/>
          <a:latin typeface="UTM Swiss Condensed" pitchFamily="2" charset="-93"/>
          <a:ea typeface="+mn-ea"/>
          <a:cs typeface="Arial" pitchFamily="34" charset="0"/>
        </a:defRPr>
      </a:lvl1pPr>
      <a:lvl2pPr marL="742950" indent="-285750" algn="just" defTabSz="914400" rtl="0" eaLnBrk="1" latinLnBrk="0" hangingPunct="1">
        <a:spcBef>
          <a:spcPct val="20000"/>
        </a:spcBef>
        <a:buFont typeface="Arial" pitchFamily="34" charset="0"/>
        <a:buChar char="–"/>
        <a:defRPr sz="2000" b="0" i="0" u="none" kern="1200">
          <a:solidFill>
            <a:schemeClr val="tx1"/>
          </a:solidFill>
          <a:effectLst/>
          <a:latin typeface="UTM Swiss Condensed" pitchFamily="2" charset="-93"/>
          <a:ea typeface="+mn-ea"/>
          <a:cs typeface="Arial" pitchFamily="34" charset="0"/>
        </a:defRPr>
      </a:lvl2pPr>
      <a:lvl3pPr marL="1143000" indent="-228600" algn="just" defTabSz="914400" rtl="0" eaLnBrk="1" latinLnBrk="0" hangingPunct="1">
        <a:spcBef>
          <a:spcPct val="20000"/>
        </a:spcBef>
        <a:buFont typeface="Arial" pitchFamily="34" charset="0"/>
        <a:buChar char="•"/>
        <a:defRPr sz="1800" kern="1200">
          <a:solidFill>
            <a:schemeClr val="tx1"/>
          </a:solidFill>
          <a:effectLst/>
          <a:latin typeface="UTM Swiss Condensed" pitchFamily="2" charset="-93"/>
          <a:ea typeface="+mn-ea"/>
          <a:cs typeface="Arial" pitchFamily="34" charset="0"/>
        </a:defRPr>
      </a:lvl3pPr>
      <a:lvl4pPr marL="1600200" indent="-228600" algn="just" defTabSz="914400" rtl="0" eaLnBrk="1" latinLnBrk="0" hangingPunct="1">
        <a:spcBef>
          <a:spcPct val="20000"/>
        </a:spcBef>
        <a:buFont typeface="Arial" pitchFamily="34" charset="0"/>
        <a:buChar char="–"/>
        <a:defRPr sz="1600" kern="1200">
          <a:solidFill>
            <a:schemeClr val="tx1"/>
          </a:solidFill>
          <a:effectLst/>
          <a:latin typeface="UTM Swiss Condensed" pitchFamily="2" charset="-93"/>
          <a:ea typeface="+mn-ea"/>
          <a:cs typeface="Arial" pitchFamily="34" charset="0"/>
        </a:defRPr>
      </a:lvl4pPr>
      <a:lvl5pPr marL="2057400" indent="-228600" algn="just" defTabSz="914400" rtl="0" eaLnBrk="1" latinLnBrk="0" hangingPunct="1">
        <a:spcBef>
          <a:spcPct val="20000"/>
        </a:spcBef>
        <a:buFont typeface="Arial" pitchFamily="34" charset="0"/>
        <a:buChar char="»"/>
        <a:defRPr sz="1600" kern="1200">
          <a:solidFill>
            <a:schemeClr val="tx1"/>
          </a:solidFill>
          <a:effectLst/>
          <a:latin typeface="UTM Swiss Condensed" pitchFamily="2" charset="-93"/>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hyperlink" Target="http://www.chinhphu.vn/" TargetMode="External"/><Relationship Id="rId5" Type="http://schemas.openxmlformats.org/officeDocument/2006/relationships/hyperlink" Target="http://www.caicachhanhchinh.gov.vn/" TargetMode="External"/><Relationship Id="rId4" Type="http://schemas.openxmlformats.org/officeDocument/2006/relationships/hyperlink" Target="http://www.quochoi.vn/"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5AE6951-5D88-4222-9750-E0C7BF74D3E2}"/>
              </a:ext>
            </a:extLst>
          </p:cNvPr>
          <p:cNvSpPr>
            <a:spLocks noGrp="1"/>
          </p:cNvSpPr>
          <p:nvPr>
            <p:ph type="body" sz="quarter" idx="13"/>
          </p:nvPr>
        </p:nvSpPr>
        <p:spPr/>
        <p:txBody>
          <a:bodyPr>
            <a:normAutofit/>
          </a:bodyPr>
          <a:lstStyle/>
          <a:p>
            <a:pPr algn="ctr">
              <a:buNone/>
            </a:pPr>
            <a:r>
              <a:rPr lang="vi-VN" sz="4400" b="1" dirty="0">
                <a:solidFill>
                  <a:srgbClr val="0000CC"/>
                </a:solidFill>
                <a:latin typeface="Times New Roman" pitchFamily="18" charset="0"/>
                <a:cs typeface="Times New Roman" pitchFamily="18" charset="0"/>
              </a:rPr>
              <a:t>HỌC PHẦN </a:t>
            </a:r>
            <a:r>
              <a:rPr lang="en-US" sz="4400" b="1" dirty="0">
                <a:solidFill>
                  <a:srgbClr val="0000CC"/>
                </a:solidFill>
                <a:latin typeface="Times New Roman" pitchFamily="18" charset="0"/>
                <a:cs typeface="Times New Roman" pitchFamily="18" charset="0"/>
              </a:rPr>
              <a:t>HÀNH CHÍNH HỌC</a:t>
            </a:r>
          </a:p>
        </p:txBody>
      </p:sp>
      <p:sp>
        <p:nvSpPr>
          <p:cNvPr id="4" name="Content Placeholder 2">
            <a:extLst>
              <a:ext uri="{FF2B5EF4-FFF2-40B4-BE49-F238E27FC236}">
                <a16:creationId xmlns:a16="http://schemas.microsoft.com/office/drawing/2014/main" id="{106B4B76-A4FC-4D45-9C44-99A967BD8387}"/>
              </a:ext>
            </a:extLst>
          </p:cNvPr>
          <p:cNvSpPr txBox="1">
            <a:spLocks/>
          </p:cNvSpPr>
          <p:nvPr/>
        </p:nvSpPr>
        <p:spPr>
          <a:xfrm>
            <a:off x="152400" y="2419350"/>
            <a:ext cx="8839200" cy="2240632"/>
          </a:xfrm>
          <a:prstGeom prst="rect">
            <a:avLst/>
          </a:prstGeom>
        </p:spPr>
        <p:txBody>
          <a:bodyPr vert="horz" lIns="91440" tIns="45720" rIns="91440" bIns="45720" rtlCol="0" anchor="b">
            <a:normAutofit/>
          </a:bodyPr>
          <a:lstStyle>
            <a:lvl1pPr marL="0" indent="0" algn="just" defTabSz="914400" rtl="0" eaLnBrk="1" latinLnBrk="0" hangingPunct="1">
              <a:spcBef>
                <a:spcPct val="20000"/>
              </a:spcBef>
              <a:buFont typeface="Arial" pitchFamily="34" charset="0"/>
              <a:buNone/>
              <a:defRPr sz="2000" b="1" kern="1200">
                <a:solidFill>
                  <a:schemeClr val="tx1"/>
                </a:solidFill>
                <a:effectLst>
                  <a:outerShdw blurRad="38100" dist="38100" dir="2700000" algn="tl">
                    <a:srgbClr val="000000">
                      <a:alpha val="43137"/>
                    </a:srgbClr>
                  </a:outerShdw>
                </a:effectLst>
                <a:latin typeface="UTM Swiss Condensed" pitchFamily="2" charset="-93"/>
                <a:ea typeface="+mn-ea"/>
                <a:cs typeface="Arial" pitchFamily="34" charset="0"/>
              </a:defRPr>
            </a:lvl1pPr>
            <a:lvl2pPr marL="457200" indent="0" algn="just" defTabSz="914400" rtl="0" eaLnBrk="1" latinLnBrk="0" hangingPunct="1">
              <a:spcBef>
                <a:spcPct val="20000"/>
              </a:spcBef>
              <a:buFont typeface="Arial" pitchFamily="34" charset="0"/>
              <a:buNone/>
              <a:defRPr sz="1800" b="0" i="0" u="none" kern="1200">
                <a:solidFill>
                  <a:schemeClr val="tx1">
                    <a:tint val="75000"/>
                  </a:schemeClr>
                </a:solidFill>
                <a:effectLst/>
                <a:latin typeface="UTM Swiss Condensed" pitchFamily="2" charset="-93"/>
                <a:ea typeface="+mn-ea"/>
                <a:cs typeface="Arial" pitchFamily="34" charset="0"/>
              </a:defRPr>
            </a:lvl2pPr>
            <a:lvl3pPr marL="914400" indent="0" algn="just" defTabSz="914400" rtl="0" eaLnBrk="1" latinLnBrk="0" hangingPunct="1">
              <a:spcBef>
                <a:spcPct val="20000"/>
              </a:spcBef>
              <a:buFont typeface="Arial" pitchFamily="34" charset="0"/>
              <a:buNone/>
              <a:defRPr sz="1600" kern="1200">
                <a:solidFill>
                  <a:schemeClr val="tx1">
                    <a:tint val="75000"/>
                  </a:schemeClr>
                </a:solidFill>
                <a:effectLst/>
                <a:latin typeface="UTM Swiss Condensed" pitchFamily="2" charset="-93"/>
                <a:ea typeface="+mn-ea"/>
                <a:cs typeface="Arial" pitchFamily="34" charset="0"/>
              </a:defRPr>
            </a:lvl3pPr>
            <a:lvl4pPr marL="1371600" indent="0" algn="just" defTabSz="914400" rtl="0" eaLnBrk="1" latinLnBrk="0" hangingPunct="1">
              <a:spcBef>
                <a:spcPct val="20000"/>
              </a:spcBef>
              <a:buFont typeface="Arial" pitchFamily="34" charset="0"/>
              <a:buNone/>
              <a:defRPr sz="1400" kern="1200">
                <a:solidFill>
                  <a:schemeClr val="tx1">
                    <a:tint val="75000"/>
                  </a:schemeClr>
                </a:solidFill>
                <a:effectLst/>
                <a:latin typeface="UTM Swiss Condensed" pitchFamily="2" charset="-93"/>
                <a:ea typeface="+mn-ea"/>
                <a:cs typeface="Arial" pitchFamily="34" charset="0"/>
              </a:defRPr>
            </a:lvl4pPr>
            <a:lvl5pPr marL="1828800" indent="0" algn="just" defTabSz="914400" rtl="0" eaLnBrk="1" latinLnBrk="0" hangingPunct="1">
              <a:spcBef>
                <a:spcPct val="20000"/>
              </a:spcBef>
              <a:buFont typeface="Arial" pitchFamily="34" charset="0"/>
              <a:buNone/>
              <a:defRPr sz="1400" kern="1200">
                <a:solidFill>
                  <a:schemeClr val="tx1">
                    <a:tint val="75000"/>
                  </a:schemeClr>
                </a:solidFill>
                <a:effectLst/>
                <a:latin typeface="UTM Swiss Condensed" pitchFamily="2" charset="-93"/>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endParaRPr lang="en-US" altLang="en-US" dirty="0">
              <a:latin typeface="UTM Swiss Condensed" panose="02000500000000000000" pitchFamily="2" charset="0"/>
            </a:endParaRPr>
          </a:p>
        </p:txBody>
      </p:sp>
      <p:sp>
        <p:nvSpPr>
          <p:cNvPr id="3" name="Title 2"/>
          <p:cNvSpPr>
            <a:spLocks noGrp="1"/>
          </p:cNvSpPr>
          <p:nvPr>
            <p:ph type="title"/>
          </p:nvPr>
        </p:nvSpPr>
        <p:spPr>
          <a:xfrm>
            <a:off x="685800" y="711994"/>
            <a:ext cx="7749479" cy="869156"/>
          </a:xfrm>
        </p:spPr>
        <p:txBody>
          <a:bodyPr>
            <a:normAutofit/>
          </a:bodyPr>
          <a:lstStyle/>
          <a:p>
            <a:pPr algn="ctr"/>
            <a:r>
              <a:rPr lang="vi-VN" sz="4400" dirty="0">
                <a:latin typeface="Times New Roman" panose="02020603050405020304" pitchFamily="18" charset="0"/>
                <a:cs typeface="Times New Roman" panose="02020603050405020304" pitchFamily="18" charset="0"/>
              </a:rPr>
              <a:t>GIỚI THIỆU CHUNG</a:t>
            </a:r>
          </a:p>
        </p:txBody>
      </p:sp>
    </p:spTree>
    <p:custDataLst>
      <p:tags r:id="rId1"/>
    </p:custDataLst>
    <p:extLst>
      <p:ext uri="{BB962C8B-B14F-4D97-AF65-F5344CB8AC3E}">
        <p14:creationId xmlns:p14="http://schemas.microsoft.com/office/powerpoint/2010/main" val="4264565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fade">
                                      <p:cBhvr>
                                        <p:cTn id="13" dur="1000"/>
                                        <p:tgtEl>
                                          <p:spTgt spid="7">
                                            <p:txEl>
                                              <p:pRg st="0" end="0"/>
                                            </p:txEl>
                                          </p:spTgt>
                                        </p:tgtEl>
                                      </p:cBhvr>
                                    </p:animEffect>
                                    <p:anim calcmode="lin" valueType="num">
                                      <p:cBhvr>
                                        <p:cTn id="14"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4781550"/>
            <a:ext cx="1915909" cy="369332"/>
          </a:xfrm>
          <a:prstGeom prst="rect">
            <a:avLst/>
          </a:prstGeom>
          <a:noFill/>
        </p:spPr>
        <p:txBody>
          <a:bodyPr wrap="none" rtlCol="0">
            <a:spAutoFit/>
          </a:bodyPr>
          <a:lstStyle/>
          <a:p>
            <a:r>
              <a:rPr lang="en-US" b="1" dirty="0" err="1">
                <a:solidFill>
                  <a:srgbClr val="FFFF00"/>
                </a:solidFill>
                <a:cs typeface="Times New Roman" pitchFamily="18" charset="0"/>
              </a:rPr>
              <a:t>Hành</a:t>
            </a:r>
            <a:r>
              <a:rPr lang="en-US" b="1" dirty="0">
                <a:solidFill>
                  <a:srgbClr val="FFFF00"/>
                </a:solidFill>
                <a:cs typeface="Times New Roman" pitchFamily="18" charset="0"/>
              </a:rPr>
              <a:t> </a:t>
            </a:r>
            <a:r>
              <a:rPr lang="en-US" b="1" dirty="0" err="1">
                <a:solidFill>
                  <a:srgbClr val="FFFF00"/>
                </a:solidFill>
                <a:cs typeface="Times New Roman" pitchFamily="18" charset="0"/>
              </a:rPr>
              <a:t>chính</a:t>
            </a:r>
            <a:r>
              <a:rPr lang="en-US" b="1" dirty="0">
                <a:solidFill>
                  <a:srgbClr val="FFFF00"/>
                </a:solidFill>
                <a:cs typeface="Times New Roman" pitchFamily="18" charset="0"/>
              </a:rPr>
              <a:t> </a:t>
            </a:r>
            <a:r>
              <a:rPr lang="en-US" b="1" dirty="0" err="1">
                <a:solidFill>
                  <a:srgbClr val="FFFF00"/>
                </a:solidFill>
                <a:cs typeface="Times New Roman" pitchFamily="18" charset="0"/>
              </a:rPr>
              <a:t>học</a:t>
            </a:r>
            <a:endParaRPr lang="en-US" b="1" dirty="0">
              <a:solidFill>
                <a:srgbClr val="FFFF00"/>
              </a:solidFill>
            </a:endParaRPr>
          </a:p>
        </p:txBody>
      </p:sp>
      <p:sp>
        <p:nvSpPr>
          <p:cNvPr id="3" name="Content Placeholder 2"/>
          <p:cNvSpPr>
            <a:spLocks noGrp="1"/>
          </p:cNvSpPr>
          <p:nvPr>
            <p:ph idx="1"/>
          </p:nvPr>
        </p:nvSpPr>
        <p:spPr>
          <a:xfrm>
            <a:off x="76200" y="590550"/>
            <a:ext cx="8915400" cy="4191000"/>
          </a:xfrm>
        </p:spPr>
        <p:txBody>
          <a:bodyPr>
            <a:noAutofit/>
          </a:bodyPr>
          <a:lstStyle/>
          <a:p>
            <a:r>
              <a:rPr lang="en-US" altLang="en-US" dirty="0"/>
              <a:t>1. </a:t>
            </a:r>
            <a:r>
              <a:rPr lang="en-US" altLang="en-US" dirty="0" err="1">
                <a:hlinkClick r:id="rId4"/>
              </a:rPr>
              <a:t>Quốc</a:t>
            </a:r>
            <a:r>
              <a:rPr lang="en-US" altLang="en-US" dirty="0">
                <a:hlinkClick r:id="rId4"/>
              </a:rPr>
              <a:t> </a:t>
            </a:r>
            <a:r>
              <a:rPr lang="en-US" altLang="en-US" dirty="0" err="1">
                <a:hlinkClick r:id="rId4"/>
              </a:rPr>
              <a:t>hội</a:t>
            </a:r>
            <a:r>
              <a:rPr lang="en-US" altLang="en-US" dirty="0">
                <a:hlinkClick r:id="rId4"/>
              </a:rPr>
              <a:t> </a:t>
            </a:r>
            <a:r>
              <a:rPr lang="en-US" altLang="en-US" dirty="0" err="1">
                <a:hlinkClick r:id="rId4"/>
              </a:rPr>
              <a:t>Việt</a:t>
            </a:r>
            <a:r>
              <a:rPr lang="en-US" altLang="en-US" dirty="0">
                <a:hlinkClick r:id="rId4"/>
              </a:rPr>
              <a:t> Nam</a:t>
            </a:r>
            <a:r>
              <a:rPr lang="en-US" altLang="en-US" dirty="0"/>
              <a:t> http://</a:t>
            </a:r>
            <a:r>
              <a:rPr lang="en-US" altLang="en-US" dirty="0" err="1"/>
              <a:t>www.quochoi.vn</a:t>
            </a:r>
            <a:endParaRPr lang="en-US" altLang="en-US" dirty="0"/>
          </a:p>
          <a:p>
            <a:pPr algn="l"/>
            <a:r>
              <a:rPr lang="en-US" altLang="en-US" dirty="0" err="1"/>
              <a:t>2.</a:t>
            </a:r>
            <a:r>
              <a:rPr lang="en-US" altLang="en-US" dirty="0" err="1">
                <a:hlinkClick r:id="rId5"/>
              </a:rPr>
              <a:t>Cải</a:t>
            </a:r>
            <a:r>
              <a:rPr lang="en-US" altLang="en-US" dirty="0">
                <a:hlinkClick r:id="rId5"/>
              </a:rPr>
              <a:t> </a:t>
            </a:r>
            <a:r>
              <a:rPr lang="en-US" altLang="en-US" dirty="0" err="1">
                <a:hlinkClick r:id="rId5"/>
              </a:rPr>
              <a:t>cách</a:t>
            </a:r>
            <a:r>
              <a:rPr lang="en-US" altLang="en-US" dirty="0">
                <a:hlinkClick r:id="rId5"/>
              </a:rPr>
              <a:t> </a:t>
            </a:r>
            <a:r>
              <a:rPr lang="vi-VN" altLang="en-US" dirty="0">
                <a:hlinkClick r:id="rId5"/>
              </a:rPr>
              <a:t>quản lý nhà nước</a:t>
            </a:r>
            <a:r>
              <a:rPr lang="en-US" altLang="en-US" dirty="0"/>
              <a:t> http://</a:t>
            </a:r>
            <a:r>
              <a:rPr lang="en-US" altLang="en-US" dirty="0" err="1"/>
              <a:t>www.caicachhanhchinh.gov.vn</a:t>
            </a:r>
            <a:endParaRPr lang="en-US" altLang="en-US" dirty="0"/>
          </a:p>
          <a:p>
            <a:r>
              <a:rPr lang="en-US" altLang="en-US" dirty="0"/>
              <a:t>3. </a:t>
            </a:r>
            <a:r>
              <a:rPr lang="en-US" altLang="en-US" dirty="0" err="1">
                <a:hlinkClick r:id="rId6"/>
              </a:rPr>
              <a:t>Chính</a:t>
            </a:r>
            <a:r>
              <a:rPr lang="en-US" altLang="en-US" dirty="0">
                <a:hlinkClick r:id="rId6"/>
              </a:rPr>
              <a:t> </a:t>
            </a:r>
            <a:r>
              <a:rPr lang="en-US" altLang="en-US" dirty="0" err="1">
                <a:hlinkClick r:id="rId6"/>
              </a:rPr>
              <a:t>phủ</a:t>
            </a:r>
            <a:r>
              <a:rPr lang="en-US" altLang="en-US" dirty="0">
                <a:hlinkClick r:id="rId6"/>
              </a:rPr>
              <a:t> </a:t>
            </a:r>
            <a:r>
              <a:rPr lang="en-US" altLang="en-US" dirty="0" err="1">
                <a:hlinkClick r:id="rId6"/>
              </a:rPr>
              <a:t>Việt</a:t>
            </a:r>
            <a:r>
              <a:rPr lang="en-US" altLang="en-US" dirty="0">
                <a:hlinkClick r:id="rId6"/>
              </a:rPr>
              <a:t> Nam</a:t>
            </a:r>
            <a:r>
              <a:rPr lang="en-US" altLang="en-US" dirty="0"/>
              <a:t> http://</a:t>
            </a:r>
            <a:r>
              <a:rPr lang="en-US" altLang="en-US" dirty="0" err="1"/>
              <a:t>www.chinhphu.vn</a:t>
            </a:r>
            <a:endParaRPr lang="vi-VN" dirty="0">
              <a:latin typeface="+mn-lt"/>
            </a:endParaRPr>
          </a:p>
          <a:p>
            <a:pPr marL="0" indent="0">
              <a:buNone/>
            </a:pPr>
            <a:endParaRPr lang="vi-VN" dirty="0">
              <a:latin typeface="+mn-lt"/>
            </a:endParaRPr>
          </a:p>
        </p:txBody>
      </p:sp>
      <p:sp>
        <p:nvSpPr>
          <p:cNvPr id="6" name="Title 1"/>
          <p:cNvSpPr txBox="1">
            <a:spLocks/>
          </p:cNvSpPr>
          <p:nvPr/>
        </p:nvSpPr>
        <p:spPr>
          <a:xfrm>
            <a:off x="0" y="57150"/>
            <a:ext cx="8991600" cy="4628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2800" b="1" i="0" u="none" kern="1200">
                <a:solidFill>
                  <a:schemeClr val="accent6">
                    <a:lumMod val="50000"/>
                  </a:schemeClr>
                </a:solidFill>
                <a:effectLst>
                  <a:outerShdw blurRad="38100" dist="38100" dir="2700000" algn="tl">
                    <a:srgbClr val="000000">
                      <a:alpha val="43137"/>
                    </a:srgbClr>
                  </a:outerShdw>
                </a:effectLst>
                <a:latin typeface="UTM Swiss Condensed" pitchFamily="2" charset="-93"/>
                <a:ea typeface="+mj-ea"/>
                <a:cs typeface="Arial" pitchFamily="34" charset="0"/>
              </a:defRPr>
            </a:lvl1pPr>
          </a:lstStyle>
          <a:p>
            <a:r>
              <a:rPr lang="en-US" altLang="en-US" sz="2400" dirty="0" err="1"/>
              <a:t>Các</a:t>
            </a:r>
            <a:r>
              <a:rPr lang="en-US" altLang="en-US" sz="2400" dirty="0"/>
              <a:t> </a:t>
            </a:r>
            <a:r>
              <a:rPr lang="en-US" altLang="en-US" sz="2400" dirty="0" err="1"/>
              <a:t>trang</a:t>
            </a:r>
            <a:r>
              <a:rPr lang="en-US" altLang="en-US" sz="2400" dirty="0"/>
              <a:t> web </a:t>
            </a:r>
            <a:r>
              <a:rPr lang="en-US" altLang="en-US" sz="2400" dirty="0" err="1"/>
              <a:t>tham</a:t>
            </a:r>
            <a:r>
              <a:rPr lang="en-US" altLang="en-US" sz="2400" dirty="0"/>
              <a:t> </a:t>
            </a:r>
            <a:r>
              <a:rPr lang="en-US" altLang="en-US" sz="2400" dirty="0" err="1"/>
              <a:t>khảo</a:t>
            </a:r>
            <a:endParaRPr lang="vi-VN" sz="2400" dirty="0"/>
          </a:p>
        </p:txBody>
      </p:sp>
    </p:spTree>
    <p:custDataLst>
      <p:tags r:id="rId1"/>
    </p:custDataLst>
    <p:extLst>
      <p:ext uri="{BB962C8B-B14F-4D97-AF65-F5344CB8AC3E}">
        <p14:creationId xmlns:p14="http://schemas.microsoft.com/office/powerpoint/2010/main" val="3667578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200150"/>
            <a:ext cx="7729020" cy="629183"/>
          </a:xfrm>
        </p:spPr>
        <p:txBody>
          <a:bodyPr>
            <a:noAutofit/>
          </a:bodyPr>
          <a:lstStyle/>
          <a:p>
            <a:r>
              <a:rPr lang="en-US" sz="6000" b="1" dirty="0">
                <a:latin typeface="Edwardian Script ITC" panose="030303020407070D0804" pitchFamily="66" charset="0"/>
              </a:rPr>
              <a:t>Thank you!</a:t>
            </a:r>
            <a:endParaRPr lang="vi-VN" sz="6000" b="1" dirty="0"/>
          </a:p>
        </p:txBody>
      </p:sp>
    </p:spTree>
    <p:custDataLst>
      <p:tags r:id="rId1"/>
    </p:custDataLst>
    <p:extLst>
      <p:ext uri="{BB962C8B-B14F-4D97-AF65-F5344CB8AC3E}">
        <p14:creationId xmlns:p14="http://schemas.microsoft.com/office/powerpoint/2010/main" val="2236789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effectLst/>
              </a:rPr>
              <a:t/>
            </a:r>
            <a:br>
              <a:rPr lang="vi-VN" dirty="0">
                <a:effectLst/>
              </a:rPr>
            </a:br>
            <a:r>
              <a:rPr lang="vi-VN" dirty="0">
                <a:effectLst/>
              </a:rPr>
              <a:t>1. Thông tin tổng quát:</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fontScale="92500"/>
          </a:bodyPr>
          <a:lstStyle/>
          <a:p>
            <a:r>
              <a:rPr lang="vi-VN" b="1" i="1" dirty="0"/>
              <a:t>1.1. Thông tin về giảng viên</a:t>
            </a:r>
            <a:endParaRPr lang="en-US" dirty="0"/>
          </a:p>
          <a:p>
            <a:r>
              <a:rPr lang="vi-VN" b="1" i="1" dirty="0"/>
              <a:t>Giảng viên 1:</a:t>
            </a:r>
            <a:endParaRPr lang="en-US" dirty="0"/>
          </a:p>
          <a:p>
            <a:r>
              <a:rPr lang="vi-VN" b="1" dirty="0"/>
              <a:t>ThS. Phạm Thị Thúy Hồng </a:t>
            </a:r>
            <a:endParaRPr lang="en-US" dirty="0"/>
          </a:p>
          <a:p>
            <a:r>
              <a:rPr lang="vi-VN" dirty="0"/>
              <a:t>Địa chỉ liên hệ: </a:t>
            </a:r>
            <a:r>
              <a:rPr lang="en-US" dirty="0" err="1"/>
              <a:t>Khoa</a:t>
            </a:r>
            <a:r>
              <a:rPr lang="en-US" dirty="0"/>
              <a:t> </a:t>
            </a:r>
            <a:r>
              <a:rPr lang="en-US" dirty="0" err="1"/>
              <a:t>Chính</a:t>
            </a:r>
            <a:r>
              <a:rPr lang="en-US" dirty="0"/>
              <a:t> </a:t>
            </a:r>
            <a:r>
              <a:rPr lang="en-US" dirty="0" err="1"/>
              <a:t>trị</a:t>
            </a:r>
            <a:r>
              <a:rPr lang="en-US" dirty="0"/>
              <a:t> </a:t>
            </a:r>
            <a:r>
              <a:rPr lang="en-US" dirty="0" err="1"/>
              <a:t>và</a:t>
            </a:r>
            <a:r>
              <a:rPr lang="en-US" dirty="0"/>
              <a:t> </a:t>
            </a:r>
            <a:r>
              <a:rPr lang="en-US" dirty="0" err="1"/>
              <a:t>Báo</a:t>
            </a:r>
            <a:r>
              <a:rPr lang="en-US" dirty="0"/>
              <a:t> </a:t>
            </a:r>
            <a:r>
              <a:rPr lang="en-US" dirty="0" err="1"/>
              <a:t>chí</a:t>
            </a:r>
            <a:r>
              <a:rPr lang="en-US" dirty="0"/>
              <a:t>, </a:t>
            </a:r>
            <a:r>
              <a:rPr lang="en-US" dirty="0" err="1"/>
              <a:t>Trường</a:t>
            </a:r>
            <a:r>
              <a:rPr lang="vi-VN" dirty="0"/>
              <a:t> Khoa học Xã hội và Nhân văn, Trường Đại học Vinh</a:t>
            </a:r>
            <a:endParaRPr lang="en-US" dirty="0"/>
          </a:p>
          <a:p>
            <a:r>
              <a:rPr lang="fr-FR" dirty="0"/>
              <a:t>Email: </a:t>
            </a:r>
            <a:r>
              <a:rPr lang="en-US" dirty="0" err="1"/>
              <a:t>hongptt</a:t>
            </a:r>
            <a:r>
              <a:rPr lang="vi-VN" dirty="0"/>
              <a:t>@</a:t>
            </a:r>
            <a:r>
              <a:rPr lang="en-US" dirty="0"/>
              <a:t>vinhuni.edu.vn</a:t>
            </a:r>
          </a:p>
          <a:p>
            <a:r>
              <a:rPr lang="vi-VN" dirty="0"/>
              <a:t>Điện thoại: 0837677777</a:t>
            </a:r>
            <a:endParaRPr lang="en-US" dirty="0"/>
          </a:p>
          <a:p>
            <a:r>
              <a:rPr lang="vi-VN" dirty="0"/>
              <a:t>Các hướng nghiên cứu chính:</a:t>
            </a:r>
            <a:r>
              <a:rPr lang="en-US" dirty="0"/>
              <a:t> </a:t>
            </a:r>
            <a:r>
              <a:rPr lang="en-US" dirty="0" err="1"/>
              <a:t>Quyền</a:t>
            </a:r>
            <a:r>
              <a:rPr lang="en-US" dirty="0"/>
              <a:t> </a:t>
            </a:r>
            <a:r>
              <a:rPr lang="en-US" dirty="0" err="1"/>
              <a:t>lực</a:t>
            </a:r>
            <a:r>
              <a:rPr lang="en-US" dirty="0"/>
              <a:t> </a:t>
            </a:r>
            <a:r>
              <a:rPr lang="en-US" dirty="0" err="1"/>
              <a:t>chính</a:t>
            </a:r>
            <a:r>
              <a:rPr lang="en-US" dirty="0"/>
              <a:t> </a:t>
            </a:r>
            <a:r>
              <a:rPr lang="en-US" dirty="0" err="1"/>
              <a:t>trị</a:t>
            </a:r>
            <a:r>
              <a:rPr lang="en-US" dirty="0"/>
              <a:t> </a:t>
            </a:r>
            <a:r>
              <a:rPr lang="en-US" dirty="0" err="1"/>
              <a:t>và</a:t>
            </a:r>
            <a:r>
              <a:rPr lang="en-US" dirty="0"/>
              <a:t> </a:t>
            </a:r>
            <a:r>
              <a:rPr lang="en-US" dirty="0" err="1"/>
              <a:t>cầm</a:t>
            </a:r>
            <a:r>
              <a:rPr lang="en-US" dirty="0"/>
              <a:t> </a:t>
            </a:r>
            <a:r>
              <a:rPr lang="en-US" dirty="0" err="1"/>
              <a:t>quyền</a:t>
            </a:r>
            <a:r>
              <a:rPr lang="en-US" dirty="0"/>
              <a:t>,  </a:t>
            </a:r>
            <a:r>
              <a:rPr lang="en-US" dirty="0" err="1"/>
              <a:t>Quản</a:t>
            </a:r>
            <a:r>
              <a:rPr lang="en-US" dirty="0"/>
              <a:t> </a:t>
            </a:r>
            <a:r>
              <a:rPr lang="en-US" dirty="0" err="1"/>
              <a:t>lý</a:t>
            </a:r>
            <a:r>
              <a:rPr lang="en-US" dirty="0"/>
              <a:t> </a:t>
            </a:r>
            <a:r>
              <a:rPr lang="en-US" dirty="0" err="1"/>
              <a:t>nhà</a:t>
            </a:r>
            <a:r>
              <a:rPr lang="en-US" dirty="0"/>
              <a:t> </a:t>
            </a:r>
            <a:r>
              <a:rPr lang="en-US" dirty="0" err="1"/>
              <a:t>nước</a:t>
            </a:r>
            <a:r>
              <a:rPr lang="en-US" dirty="0"/>
              <a:t>, </a:t>
            </a:r>
            <a:r>
              <a:rPr lang="en-US" dirty="0" err="1"/>
              <a:t>Hành</a:t>
            </a:r>
            <a:r>
              <a:rPr lang="en-US" dirty="0"/>
              <a:t> </a:t>
            </a:r>
            <a:r>
              <a:rPr lang="en-US" dirty="0" err="1"/>
              <a:t>chính</a:t>
            </a:r>
            <a:r>
              <a:rPr lang="en-US" dirty="0"/>
              <a:t> </a:t>
            </a:r>
            <a:r>
              <a:rPr lang="en-US" dirty="0" err="1"/>
              <a:t>công</a:t>
            </a:r>
            <a:r>
              <a:rPr lang="en-US" dirty="0"/>
              <a:t>, </a:t>
            </a:r>
            <a:r>
              <a:rPr lang="en-US" dirty="0" err="1"/>
              <a:t>Lịch</a:t>
            </a:r>
            <a:r>
              <a:rPr lang="en-US" dirty="0"/>
              <a:t> </a:t>
            </a:r>
            <a:r>
              <a:rPr lang="en-US" dirty="0" err="1"/>
              <a:t>sử</a:t>
            </a:r>
            <a:r>
              <a:rPr lang="en-US" dirty="0"/>
              <a:t> </a:t>
            </a:r>
            <a:r>
              <a:rPr lang="en-US" dirty="0" err="1"/>
              <a:t>tư</a:t>
            </a:r>
            <a:r>
              <a:rPr lang="en-US" dirty="0"/>
              <a:t> </a:t>
            </a:r>
            <a:r>
              <a:rPr lang="en-US" dirty="0" err="1"/>
              <a:t>tưởng</a:t>
            </a:r>
            <a:r>
              <a:rPr lang="en-US" dirty="0"/>
              <a:t> </a:t>
            </a:r>
            <a:r>
              <a:rPr lang="en-US" dirty="0" err="1"/>
              <a:t>chính</a:t>
            </a:r>
            <a:r>
              <a:rPr lang="en-US" dirty="0"/>
              <a:t> </a:t>
            </a:r>
            <a:r>
              <a:rPr lang="en-US" dirty="0" err="1"/>
              <a:t>trị</a:t>
            </a:r>
            <a:endParaRPr lang="en-US" dirty="0"/>
          </a:p>
          <a:p>
            <a:endParaRPr lang="en-US" dirty="0"/>
          </a:p>
        </p:txBody>
      </p:sp>
      <p:sp>
        <p:nvSpPr>
          <p:cNvPr id="4" name="Text Placeholder 3"/>
          <p:cNvSpPr>
            <a:spLocks noGrp="1"/>
          </p:cNvSpPr>
          <p:nvPr>
            <p:ph type="body" sz="quarter" idx="13"/>
          </p:nvPr>
        </p:nvSpPr>
        <p:spPr/>
        <p:txBody>
          <a:bodyPr/>
          <a:lstStyle/>
          <a:p>
            <a:r>
              <a:rPr lang="en-US" dirty="0" err="1">
                <a:cs typeface="Times New Roman" pitchFamily="18" charset="0"/>
              </a:rPr>
              <a:t>Hành</a:t>
            </a:r>
            <a:r>
              <a:rPr lang="en-US" dirty="0">
                <a:cs typeface="Times New Roman" pitchFamily="18" charset="0"/>
              </a:rPr>
              <a:t> </a:t>
            </a:r>
            <a:r>
              <a:rPr lang="en-US" dirty="0" err="1">
                <a:cs typeface="Times New Roman" pitchFamily="18" charset="0"/>
              </a:rPr>
              <a:t>chính</a:t>
            </a:r>
            <a:r>
              <a:rPr lang="en-US" dirty="0">
                <a:cs typeface="Times New Roman" pitchFamily="18" charset="0"/>
              </a:rPr>
              <a:t> </a:t>
            </a:r>
            <a:r>
              <a:rPr lang="en-US" dirty="0" err="1">
                <a:cs typeface="Times New Roman" pitchFamily="18" charset="0"/>
              </a:rPr>
              <a:t>học</a:t>
            </a:r>
            <a:endParaRPr lang="en-US" dirty="0"/>
          </a:p>
          <a:p>
            <a:endParaRPr lang="en-US" dirty="0"/>
          </a:p>
        </p:txBody>
      </p:sp>
    </p:spTree>
    <p:custDataLst>
      <p:tags r:id="rId1"/>
    </p:custDataLst>
    <p:extLst>
      <p:ext uri="{BB962C8B-B14F-4D97-AF65-F5344CB8AC3E}">
        <p14:creationId xmlns:p14="http://schemas.microsoft.com/office/powerpoint/2010/main" val="409286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i="1" dirty="0">
                <a:effectLst/>
              </a:rPr>
              <a:t/>
            </a:r>
            <a:br>
              <a:rPr lang="vi-VN" i="1" dirty="0">
                <a:effectLst/>
              </a:rPr>
            </a:br>
            <a:r>
              <a:rPr lang="vi-VN" i="1" dirty="0">
                <a:effectLst/>
              </a:rPr>
              <a:t>1.2. Thông tin về học phần:</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a:bodyPr>
          <a:lstStyle/>
          <a:p>
            <a:pPr marL="0" indent="0">
              <a:buNone/>
            </a:pPr>
            <a:r>
              <a:rPr lang="en-US" dirty="0"/>
              <a:t>	</a:t>
            </a:r>
            <a:r>
              <a:rPr lang="en-US" sz="1800"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Học</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phần</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Hành</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học</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là</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học</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phần</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bắt</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buộc</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thuộc</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khối</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kiến</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thức</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chuyên</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ngành</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và</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được</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dạy</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vào</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kỳ</a:t>
            </a:r>
            <a:r>
              <a:rPr lang="en-US" dirty="0">
                <a:effectLst/>
                <a:latin typeface="Times New Roman" panose="02020603050405020304" pitchFamily="18" charset="0"/>
                <a:ea typeface="Aptos" panose="020B0004020202020204" pitchFamily="34" charset="0"/>
                <a:cs typeface="Cordia New" panose="020B0304020202020204" pitchFamily="34" charset="-34"/>
              </a:rPr>
              <a:t> 6 </a:t>
            </a:r>
            <a:r>
              <a:rPr lang="en-US" dirty="0" err="1">
                <a:effectLst/>
                <a:latin typeface="Times New Roman" panose="02020603050405020304" pitchFamily="18" charset="0"/>
                <a:ea typeface="Aptos" panose="020B0004020202020204" pitchFamily="34" charset="0"/>
                <a:cs typeface="Cordia New" panose="020B0304020202020204" pitchFamily="34" charset="-34"/>
              </a:rPr>
              <a:t>của</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chương</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trình</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đào</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tạo</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cử</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nhân</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Quản</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lý</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nhà</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nước</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Học</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phần</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này</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có</a:t>
            </a:r>
            <a:r>
              <a:rPr lang="en-US" dirty="0">
                <a:effectLst/>
                <a:latin typeface="Times New Roman" panose="02020603050405020304" pitchFamily="18" charset="0"/>
                <a:ea typeface="Aptos" panose="020B0004020202020204" pitchFamily="34" charset="0"/>
                <a:cs typeface="Cordia New" panose="020B0304020202020204" pitchFamily="34" charset="-34"/>
              </a:rPr>
              <a:t> 6 </a:t>
            </a:r>
            <a:r>
              <a:rPr lang="en-US" dirty="0" err="1">
                <a:effectLst/>
                <a:latin typeface="Times New Roman" panose="02020603050405020304" pitchFamily="18" charset="0"/>
                <a:ea typeface="Aptos" panose="020B0004020202020204" pitchFamily="34" charset="0"/>
                <a:cs typeface="Cordia New" panose="020B0304020202020204" pitchFamily="34" charset="-34"/>
              </a:rPr>
              <a:t>chương</a:t>
            </a:r>
            <a:r>
              <a:rPr lang="en-US" dirty="0">
                <a:effectLst/>
                <a:latin typeface="Times New Roman" panose="02020603050405020304" pitchFamily="18" charset="0"/>
                <a:ea typeface="Aptos" panose="020B0004020202020204" pitchFamily="34" charset="0"/>
                <a:cs typeface="Cordia New" panose="020B0304020202020204" pitchFamily="34" charset="-34"/>
              </a:rPr>
              <a:t>, ­bao </a:t>
            </a:r>
            <a:r>
              <a:rPr lang="en-US" dirty="0" err="1">
                <a:effectLst/>
                <a:latin typeface="Times New Roman" panose="02020603050405020304" pitchFamily="18" charset="0"/>
                <a:ea typeface="Aptos" panose="020B0004020202020204" pitchFamily="34" charset="0"/>
                <a:cs typeface="Cordia New" panose="020B0304020202020204" pitchFamily="34" charset="-34"/>
              </a:rPr>
              <a:t>gồm</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những</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nội</a:t>
            </a:r>
            <a:r>
              <a:rPr lang="en-US" dirty="0">
                <a:effectLst/>
                <a:latin typeface="Times New Roman" panose="02020603050405020304" pitchFamily="18" charset="0"/>
                <a:ea typeface="Aptos" panose="020B0004020202020204" pitchFamily="34" charset="0"/>
                <a:cs typeface="Cordia New" panose="020B0304020202020204" pitchFamily="34" charset="-34"/>
              </a:rPr>
              <a:t> dung </a:t>
            </a:r>
            <a:r>
              <a:rPr lang="en-US" dirty="0" err="1">
                <a:effectLst/>
                <a:latin typeface="Times New Roman" panose="02020603050405020304" pitchFamily="18" charset="0"/>
                <a:ea typeface="Aptos" panose="020B0004020202020204" pitchFamily="34" charset="0"/>
                <a:cs typeface="Cordia New" panose="020B0304020202020204" pitchFamily="34" charset="-34"/>
              </a:rPr>
              <a:t>cơ</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bản</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của</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hành</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US" dirty="0" err="1">
                <a:effectLst/>
                <a:latin typeface="Times New Roman" panose="02020603050405020304" pitchFamily="18" charset="0"/>
                <a:ea typeface="Aptos" panose="020B0004020202020204" pitchFamily="34" charset="0"/>
                <a:cs typeface="Cordia New" panose="020B0304020202020204" pitchFamily="34" charset="-34"/>
              </a:rPr>
              <a:t>học</a:t>
            </a:r>
            <a:r>
              <a:rPr lang="en-US"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Học</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phần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Hành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đi</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sâu</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nghiên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cứu</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những</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vấn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đề</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cơ</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bản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về</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hành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và</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nền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hành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của</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Nhà</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nước</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Cộng</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hoà</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xã</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hội</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chủ</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nghĩa</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Việt</a:t>
            </a:r>
            <a:r>
              <a:rPr lang="en-GB" dirty="0">
                <a:effectLst/>
                <a:latin typeface="Times New Roman" panose="02020603050405020304" pitchFamily="18" charset="0"/>
                <a:ea typeface="Aptos" panose="020B0004020202020204" pitchFamily="34" charset="0"/>
                <a:cs typeface="Cordia New" panose="020B0304020202020204" pitchFamily="34" charset="-34"/>
              </a:rPr>
              <a:t> Nam; </a:t>
            </a:r>
            <a:r>
              <a:rPr lang="en-GB" dirty="0" err="1">
                <a:effectLst/>
                <a:latin typeface="Times New Roman" panose="02020603050405020304" pitchFamily="18" charset="0"/>
                <a:ea typeface="Aptos" panose="020B0004020202020204" pitchFamily="34" charset="0"/>
                <a:cs typeface="Cordia New" panose="020B0304020202020204" pitchFamily="34" charset="-34"/>
              </a:rPr>
              <a:t>những</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vấn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đề</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lý</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luận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về</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cải</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cách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hành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thực</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tiễn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cải</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cách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nền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hành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GB" dirty="0">
                <a:effectLst/>
                <a:latin typeface="Times New Roman" panose="02020603050405020304" pitchFamily="18" charset="0"/>
                <a:ea typeface="Aptos" panose="020B0004020202020204" pitchFamily="34" charset="0"/>
                <a:cs typeface="Cordia New" panose="020B0304020202020204" pitchFamily="34" charset="-34"/>
              </a:rPr>
              <a:t> ở </a:t>
            </a:r>
            <a:r>
              <a:rPr lang="en-GB" dirty="0" err="1">
                <a:effectLst/>
                <a:latin typeface="Times New Roman" panose="02020603050405020304" pitchFamily="18" charset="0"/>
                <a:ea typeface="Aptos" panose="020B0004020202020204" pitchFamily="34" charset="0"/>
                <a:cs typeface="Cordia New" panose="020B0304020202020204" pitchFamily="34" charset="-34"/>
              </a:rPr>
              <a:t>nước</a:t>
            </a:r>
            <a:r>
              <a:rPr lang="en-GB" dirty="0">
                <a:effectLst/>
                <a:latin typeface="Times New Roman" panose="02020603050405020304" pitchFamily="18" charset="0"/>
                <a:ea typeface="Aptos" panose="020B0004020202020204" pitchFamily="34" charset="0"/>
                <a:cs typeface="Cordia New" panose="020B0304020202020204" pitchFamily="34" charset="-34"/>
              </a:rPr>
              <a:t> ta </a:t>
            </a:r>
            <a:r>
              <a:rPr lang="en-GB" dirty="0" err="1">
                <a:effectLst/>
                <a:latin typeface="Times New Roman" panose="02020603050405020304" pitchFamily="18" charset="0"/>
                <a:ea typeface="Aptos" panose="020B0004020202020204" pitchFamily="34" charset="0"/>
                <a:cs typeface="Cordia New" panose="020B0304020202020204" pitchFamily="34" charset="-34"/>
              </a:rPr>
              <a:t>và</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những</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vấn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đề</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cơ</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bản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về</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công</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chức</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công</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vụ</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công</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sở</a:t>
            </a:r>
            <a:r>
              <a:rPr lang="en-GB" dirty="0">
                <a:effectLst/>
                <a:latin typeface="Times New Roman" panose="02020603050405020304" pitchFamily="18" charset="0"/>
                <a:ea typeface="Aptos" panose="020B0004020202020204" pitchFamily="34" charset="0"/>
                <a:cs typeface="Cordia New" panose="020B0304020202020204" pitchFamily="34" charset="-34"/>
              </a:rPr>
              <a:t> ở </a:t>
            </a:r>
            <a:r>
              <a:rPr lang="en-GB" dirty="0" err="1">
                <a:effectLst/>
                <a:latin typeface="Times New Roman" panose="02020603050405020304" pitchFamily="18" charset="0"/>
                <a:ea typeface="Aptos" panose="020B0004020202020204" pitchFamily="34" charset="0"/>
                <a:cs typeface="Cordia New" panose="020B0304020202020204" pitchFamily="34" charset="-34"/>
              </a:rPr>
              <a:t>Việt</a:t>
            </a:r>
            <a:r>
              <a:rPr lang="en-GB" dirty="0">
                <a:effectLst/>
                <a:latin typeface="Times New Roman" panose="02020603050405020304" pitchFamily="18" charset="0"/>
                <a:ea typeface="Aptos" panose="020B0004020202020204" pitchFamily="34" charset="0"/>
                <a:cs typeface="Cordia New" panose="020B0304020202020204" pitchFamily="34" charset="-34"/>
              </a:rPr>
              <a:t> Nam; </a:t>
            </a:r>
            <a:r>
              <a:rPr lang="en-GB" dirty="0" err="1">
                <a:effectLst/>
                <a:latin typeface="Times New Roman" panose="02020603050405020304" pitchFamily="18" charset="0"/>
                <a:ea typeface="Aptos" panose="020B0004020202020204" pitchFamily="34" charset="0"/>
                <a:cs typeface="Cordia New" panose="020B0304020202020204" pitchFamily="34" charset="-34"/>
              </a:rPr>
              <a:t>những</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vấn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đề</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về</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công</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tác</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văn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bản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hành</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GB" dirty="0">
                <a:effectLst/>
                <a:latin typeface="Times New Roman" panose="02020603050405020304" pitchFamily="18" charset="0"/>
                <a:ea typeface="Aptos" panose="020B0004020202020204" pitchFamily="34" charset="0"/>
                <a:cs typeface="Cordia New" panose="020B0304020202020204" pitchFamily="34" charset="-34"/>
              </a:rPr>
              <a:t> – </a:t>
            </a:r>
            <a:r>
              <a:rPr lang="en-GB" dirty="0" err="1">
                <a:effectLst/>
                <a:latin typeface="Times New Roman" panose="02020603050405020304" pitchFamily="18" charset="0"/>
                <a:ea typeface="Aptos" panose="020B0004020202020204" pitchFamily="34" charset="0"/>
                <a:cs typeface="Cordia New" panose="020B0304020202020204" pitchFamily="34" charset="-34"/>
              </a:rPr>
              <a:t>văn</a:t>
            </a:r>
            <a:r>
              <a:rPr lang="en-GB" dirty="0">
                <a:effectLst/>
                <a:latin typeface="Times New Roman" panose="02020603050405020304" pitchFamily="18" charset="0"/>
                <a:ea typeface="Aptos" panose="020B0004020202020204" pitchFamily="34" charset="0"/>
                <a:cs typeface="Cordia New" panose="020B0304020202020204" pitchFamily="34" charset="-34"/>
              </a:rPr>
              <a:t> </a:t>
            </a:r>
            <a:r>
              <a:rPr lang="en-GB" dirty="0" err="1">
                <a:effectLst/>
                <a:latin typeface="Times New Roman" panose="02020603050405020304" pitchFamily="18" charset="0"/>
                <a:ea typeface="Aptos" panose="020B0004020202020204" pitchFamily="34" charset="0"/>
                <a:cs typeface="Cordia New" panose="020B0304020202020204" pitchFamily="34" charset="-34"/>
              </a:rPr>
              <a:t>phòng</a:t>
            </a:r>
            <a:r>
              <a:rPr lang="en-GB" dirty="0">
                <a:effectLst/>
                <a:latin typeface="Times New Roman" panose="02020603050405020304" pitchFamily="18" charset="0"/>
                <a:ea typeface="Aptos" panose="020B0004020202020204" pitchFamily="34" charset="0"/>
                <a:cs typeface="Cordia New" panose="020B0304020202020204" pitchFamily="34" charset="-34"/>
              </a:rPr>
              <a:t>…</a:t>
            </a:r>
            <a:endParaRPr lang="en-US" dirty="0">
              <a:effectLst/>
              <a:latin typeface="Aptos" panose="020B0004020202020204" pitchFamily="34" charset="0"/>
              <a:ea typeface="Aptos" panose="020B0004020202020204" pitchFamily="34" charset="0"/>
              <a:cs typeface="Cordia New" panose="020B0304020202020204" pitchFamily="34" charset="-34"/>
            </a:endParaRPr>
          </a:p>
          <a:p>
            <a:pPr marL="0" indent="0">
              <a:buNone/>
            </a:pPr>
            <a:endParaRPr lang="en-US" dirty="0"/>
          </a:p>
          <a:p>
            <a:endParaRPr lang="en-US" dirty="0"/>
          </a:p>
        </p:txBody>
      </p:sp>
      <p:sp>
        <p:nvSpPr>
          <p:cNvPr id="4" name="Text Placeholder 3"/>
          <p:cNvSpPr>
            <a:spLocks noGrp="1"/>
          </p:cNvSpPr>
          <p:nvPr>
            <p:ph type="body" sz="quarter" idx="13"/>
          </p:nvPr>
        </p:nvSpPr>
        <p:spPr/>
        <p:txBody>
          <a:bodyPr/>
          <a:lstStyle/>
          <a:p>
            <a:r>
              <a:rPr lang="en-US" dirty="0" err="1">
                <a:cs typeface="Times New Roman" pitchFamily="18" charset="0"/>
              </a:rPr>
              <a:t>Hành</a:t>
            </a:r>
            <a:r>
              <a:rPr lang="en-US" dirty="0">
                <a:cs typeface="Times New Roman" pitchFamily="18" charset="0"/>
              </a:rPr>
              <a:t> </a:t>
            </a:r>
            <a:r>
              <a:rPr lang="en-US" dirty="0" err="1">
                <a:cs typeface="Times New Roman" pitchFamily="18" charset="0"/>
              </a:rPr>
              <a:t>chính</a:t>
            </a:r>
            <a:r>
              <a:rPr lang="en-US" dirty="0">
                <a:cs typeface="Times New Roman" pitchFamily="18" charset="0"/>
              </a:rPr>
              <a:t> </a:t>
            </a:r>
            <a:r>
              <a:rPr lang="en-US" dirty="0" err="1">
                <a:cs typeface="Times New Roman" pitchFamily="18" charset="0"/>
              </a:rPr>
              <a:t>học</a:t>
            </a:r>
            <a:endParaRPr lang="en-US" dirty="0"/>
          </a:p>
        </p:txBody>
      </p:sp>
    </p:spTree>
    <p:custDataLst>
      <p:tags r:id="rId1"/>
    </p:custDataLst>
    <p:extLst>
      <p:ext uri="{BB962C8B-B14F-4D97-AF65-F5344CB8AC3E}">
        <p14:creationId xmlns:p14="http://schemas.microsoft.com/office/powerpoint/2010/main" val="2613488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
            </a:r>
            <a:br>
              <a:rPr lang="vi-VN" dirty="0"/>
            </a:br>
            <a:r>
              <a:rPr lang="vi-VN" dirty="0"/>
              <a:t>M</a:t>
            </a:r>
            <a:r>
              <a:rPr lang="en-US" dirty="0" err="1"/>
              <a:t>ục</a:t>
            </a:r>
            <a:r>
              <a:rPr lang="en-US" dirty="0"/>
              <a:t> </a:t>
            </a:r>
            <a:r>
              <a:rPr lang="en-US" dirty="0" err="1"/>
              <a:t>tiêu</a:t>
            </a:r>
            <a:r>
              <a:rPr lang="en-US" dirty="0"/>
              <a:t> </a:t>
            </a:r>
            <a:r>
              <a:rPr lang="en-US" dirty="0" err="1"/>
              <a:t>học</a:t>
            </a:r>
            <a:r>
              <a:rPr lang="en-US" dirty="0"/>
              <a:t> </a:t>
            </a:r>
            <a:r>
              <a:rPr lang="en-US" dirty="0" err="1"/>
              <a:t>phần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lgn="just">
              <a:lnSpc>
                <a:spcPct val="107000"/>
              </a:lnSpc>
              <a:spcAft>
                <a:spcPts val="800"/>
              </a:spcAft>
              <a:buNone/>
            </a:pP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Trình</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bày</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được</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những</a:t>
            </a:r>
            <a:r>
              <a:rPr lang="en-GB" sz="2000" dirty="0">
                <a:effectLst/>
                <a:latin typeface="Times New Roman" panose="02020603050405020304" pitchFamily="18" charset="0"/>
                <a:ea typeface="Aptos" panose="020B0004020202020204" pitchFamily="34" charset="0"/>
                <a:cs typeface="Cordia New" panose="020B0304020202020204" pitchFamily="34" charset="-34"/>
              </a:rPr>
              <a:t> tri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thức</a:t>
            </a:r>
            <a:r>
              <a:rPr lang="en-GB" sz="2000" dirty="0">
                <a:effectLst/>
                <a:latin typeface="Times New Roman" panose="02020603050405020304" pitchFamily="18" charset="0"/>
                <a:ea typeface="Aptos" panose="020B0004020202020204" pitchFamily="34" charset="0"/>
                <a:cs typeface="Cordia New" panose="020B0304020202020204" pitchFamily="34" charset="-34"/>
              </a:rPr>
              <a:t> khoa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học</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về</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lý</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luận</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hành</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cải</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cách</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hành</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vấn</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đề</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công</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chức</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công</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vụ</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và</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về</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công</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tác</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văn</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bản</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hành</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GB" sz="2000" dirty="0">
                <a:effectLst/>
                <a:latin typeface="Times New Roman" panose="02020603050405020304" pitchFamily="18" charset="0"/>
                <a:ea typeface="Aptos" panose="020B0004020202020204" pitchFamily="34" charset="0"/>
                <a:cs typeface="Cordia New" panose="020B0304020202020204" pitchFamily="34" charset="-34"/>
              </a:rPr>
              <a:t> –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văn</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phòng</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endParaRPr lang="en-US" sz="2000" dirty="0">
              <a:effectLst/>
              <a:latin typeface="Aptos" panose="020B0004020202020204" pitchFamily="34" charset="0"/>
              <a:ea typeface="Aptos" panose="020B0004020202020204" pitchFamily="34" charset="0"/>
              <a:cs typeface="Cordia New" panose="020B0304020202020204" pitchFamily="34" charset="-34"/>
            </a:endParaRPr>
          </a:p>
          <a:p>
            <a:pPr marL="0" indent="0" algn="just">
              <a:lnSpc>
                <a:spcPct val="107000"/>
              </a:lnSpc>
              <a:spcAft>
                <a:spcPts val="800"/>
              </a:spcAft>
              <a:buNone/>
            </a:pP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Giải</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thích</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được</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giải</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pháp</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cho</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công</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tác</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kiện</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toàn</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tổ</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chức</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bộ</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máy</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và</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đội</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ngũ</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cán</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bộ</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công</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chức</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hành</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nhằm</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nâng</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cao</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hiệu</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lực</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và</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hiệu</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quả</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hoạt</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động</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của</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bộ</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máy</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nhà</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nước</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pháp</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quyền</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xã</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hội</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chủ</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nghĩa</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Việt</a:t>
            </a:r>
            <a:r>
              <a:rPr lang="en-GB" sz="2000" dirty="0">
                <a:effectLst/>
                <a:latin typeface="Times New Roman" panose="02020603050405020304" pitchFamily="18" charset="0"/>
                <a:ea typeface="Aptos" panose="020B0004020202020204" pitchFamily="34" charset="0"/>
                <a:cs typeface="Cordia New" panose="020B0304020202020204" pitchFamily="34" charset="-34"/>
              </a:rPr>
              <a:t> Nam -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nhà</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nước</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của</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dân</a:t>
            </a:r>
            <a:r>
              <a:rPr lang="en-GB" sz="2000" dirty="0">
                <a:effectLst/>
                <a:latin typeface="Times New Roman" panose="02020603050405020304" pitchFamily="18" charset="0"/>
                <a:ea typeface="Aptos" panose="020B0004020202020204" pitchFamily="34" charset="0"/>
                <a:cs typeface="Cordia New" panose="020B0304020202020204" pitchFamily="34" charset="-34"/>
              </a:rPr>
              <a:t>, do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dân</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vì</a:t>
            </a:r>
            <a:r>
              <a:rPr lang="en-GB" sz="2000" dirty="0">
                <a:effectLst/>
                <a:latin typeface="Times New Roman" panose="02020603050405020304" pitchFamily="18" charset="0"/>
                <a:ea typeface="Aptos" panose="020B0004020202020204" pitchFamily="34" charset="0"/>
                <a:cs typeface="Cordia New" panose="020B0304020202020204" pitchFamily="34" charset="-34"/>
              </a:rPr>
              <a:t> </a:t>
            </a:r>
            <a:r>
              <a:rPr lang="en-GB" sz="2000" dirty="0" err="1">
                <a:effectLst/>
                <a:latin typeface="Times New Roman" panose="02020603050405020304" pitchFamily="18" charset="0"/>
                <a:ea typeface="Aptos" panose="020B0004020202020204" pitchFamily="34" charset="0"/>
                <a:cs typeface="Cordia New" panose="020B0304020202020204" pitchFamily="34" charset="-34"/>
              </a:rPr>
              <a:t>dân</a:t>
            </a:r>
            <a:r>
              <a:rPr lang="en-GB" sz="2000" dirty="0">
                <a:effectLst/>
                <a:latin typeface="Times New Roman" panose="02020603050405020304" pitchFamily="18" charset="0"/>
                <a:ea typeface="Aptos" panose="020B0004020202020204" pitchFamily="34" charset="0"/>
                <a:cs typeface="Cordia New" panose="020B0304020202020204" pitchFamily="34" charset="-34"/>
              </a:rPr>
              <a:t>.</a:t>
            </a:r>
            <a:endParaRPr lang="en-US" sz="2000" dirty="0">
              <a:effectLst/>
              <a:latin typeface="Aptos" panose="020B0004020202020204" pitchFamily="34" charset="0"/>
              <a:ea typeface="Aptos" panose="020B0004020202020204" pitchFamily="34" charset="0"/>
              <a:cs typeface="Cordia New" panose="020B0304020202020204" pitchFamily="34" charset="-34"/>
            </a:endParaRPr>
          </a:p>
          <a:p>
            <a:pPr marL="0" indent="0" algn="just">
              <a:lnSpc>
                <a:spcPct val="107000"/>
              </a:lnSpc>
              <a:spcAft>
                <a:spcPts val="800"/>
              </a:spcAft>
              <a:buNone/>
            </a:pP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Giải</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quyết</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được</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các</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vấn</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đề</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công</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tác</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hành</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đặc</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biệt</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là</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Hành</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công</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endParaRPr lang="en-US" sz="2000" dirty="0">
              <a:effectLst/>
              <a:latin typeface="Aptos" panose="020B0004020202020204" pitchFamily="34" charset="0"/>
              <a:ea typeface="Aptos" panose="020B0004020202020204" pitchFamily="34" charset="0"/>
              <a:cs typeface="Cordia New" panose="020B0304020202020204" pitchFamily="34" charset="-34"/>
            </a:endParaRPr>
          </a:p>
          <a:p>
            <a:pPr marL="0" indent="0" algn="just">
              <a:lnSpc>
                <a:spcPct val="107000"/>
              </a:lnSpc>
              <a:spcAft>
                <a:spcPts val="800"/>
              </a:spcAft>
              <a:buNone/>
            </a:pP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Áp</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dụng</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được</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các</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nghiệp</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vụ</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hành</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trở</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thành</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các</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công</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chức</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tốt</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trong</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bộ</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máy</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hành</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chính</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nhà</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r>
              <a:rPr lang="en-US" sz="2000" dirty="0" err="1">
                <a:effectLst/>
                <a:latin typeface="Times New Roman" panose="02020603050405020304" pitchFamily="18" charset="0"/>
                <a:ea typeface="Aptos" panose="020B0004020202020204" pitchFamily="34" charset="0"/>
                <a:cs typeface="Cordia New" panose="020B0304020202020204" pitchFamily="34" charset="-34"/>
              </a:rPr>
              <a:t>nước</a:t>
            </a:r>
            <a:r>
              <a:rPr lang="en-US" sz="2000" dirty="0">
                <a:effectLst/>
                <a:latin typeface="Times New Roman" panose="02020603050405020304" pitchFamily="18" charset="0"/>
                <a:ea typeface="Aptos" panose="020B0004020202020204" pitchFamily="34" charset="0"/>
                <a:cs typeface="Cordia New" panose="020B0304020202020204" pitchFamily="34" charset="-34"/>
              </a:rPr>
              <a:t>. </a:t>
            </a:r>
            <a:endParaRPr lang="en-US" sz="2000" dirty="0">
              <a:effectLst/>
              <a:latin typeface="Aptos" panose="020B0004020202020204" pitchFamily="34" charset="0"/>
              <a:ea typeface="Aptos" panose="020B0004020202020204" pitchFamily="34" charset="0"/>
              <a:cs typeface="Cordia New" panose="020B0304020202020204" pitchFamily="34" charset="-34"/>
            </a:endParaRPr>
          </a:p>
          <a:p>
            <a:endParaRPr lang="en-US" dirty="0"/>
          </a:p>
        </p:txBody>
      </p:sp>
      <p:sp>
        <p:nvSpPr>
          <p:cNvPr id="4" name="Text Placeholder 3"/>
          <p:cNvSpPr>
            <a:spLocks noGrp="1"/>
          </p:cNvSpPr>
          <p:nvPr>
            <p:ph type="body" sz="quarter" idx="13"/>
          </p:nvPr>
        </p:nvSpPr>
        <p:spPr/>
        <p:txBody>
          <a:bodyPr/>
          <a:lstStyle/>
          <a:p>
            <a:r>
              <a:rPr lang="en-US" dirty="0" err="1">
                <a:cs typeface="Times New Roman" pitchFamily="18" charset="0"/>
              </a:rPr>
              <a:t>Hành</a:t>
            </a:r>
            <a:r>
              <a:rPr lang="en-US" dirty="0">
                <a:cs typeface="Times New Roman" pitchFamily="18" charset="0"/>
              </a:rPr>
              <a:t> </a:t>
            </a:r>
            <a:r>
              <a:rPr lang="en-US" dirty="0" err="1">
                <a:cs typeface="Times New Roman" pitchFamily="18" charset="0"/>
              </a:rPr>
              <a:t>chính</a:t>
            </a:r>
            <a:r>
              <a:rPr lang="en-US" dirty="0">
                <a:cs typeface="Times New Roman" pitchFamily="18" charset="0"/>
              </a:rPr>
              <a:t> </a:t>
            </a:r>
            <a:r>
              <a:rPr lang="en-US" dirty="0" err="1">
                <a:cs typeface="Times New Roman" pitchFamily="18" charset="0"/>
              </a:rPr>
              <a:t>học</a:t>
            </a:r>
            <a:endParaRPr lang="en-US" dirty="0"/>
          </a:p>
        </p:txBody>
      </p:sp>
    </p:spTree>
    <p:custDataLst>
      <p:tags r:id="rId1"/>
    </p:custDataLst>
    <p:extLst>
      <p:ext uri="{BB962C8B-B14F-4D97-AF65-F5344CB8AC3E}">
        <p14:creationId xmlns:p14="http://schemas.microsoft.com/office/powerpoint/2010/main" val="1186109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0F5F3-9507-9F2E-5370-16C77EE4DA01}"/>
              </a:ext>
            </a:extLst>
          </p:cNvPr>
          <p:cNvSpPr>
            <a:spLocks noGrp="1"/>
          </p:cNvSpPr>
          <p:nvPr>
            <p:ph type="title"/>
          </p:nvPr>
        </p:nvSpPr>
        <p:spPr/>
        <p:txBody>
          <a:bodyPr/>
          <a:lstStyle/>
          <a:p>
            <a:r>
              <a:rPr lang="en-US" dirty="0"/>
              <a:t>CHUẨN ĐẦU RA HỌC PHẦN</a:t>
            </a:r>
          </a:p>
        </p:txBody>
      </p:sp>
      <p:sp>
        <p:nvSpPr>
          <p:cNvPr id="3" name="Content Placeholder 2">
            <a:extLst>
              <a:ext uri="{FF2B5EF4-FFF2-40B4-BE49-F238E27FC236}">
                <a16:creationId xmlns:a16="http://schemas.microsoft.com/office/drawing/2014/main" id="{C6B507BD-7231-D042-50C4-465427228490}"/>
              </a:ext>
            </a:extLst>
          </p:cNvPr>
          <p:cNvSpPr>
            <a:spLocks noGrp="1"/>
          </p:cNvSpPr>
          <p:nvPr>
            <p:ph idx="1"/>
          </p:nvPr>
        </p:nvSpPr>
        <p:spPr/>
        <p:txBody>
          <a:bodyPr>
            <a:normAutofit lnSpcReduction="10000"/>
          </a:bodyPr>
          <a:lstStyle/>
          <a:p>
            <a:pPr marL="0" indent="0" algn="just">
              <a:lnSpc>
                <a:spcPct val="130000"/>
              </a:lnSpc>
              <a:spcBef>
                <a:spcPts val="300"/>
              </a:spcBef>
              <a:spcAft>
                <a:spcPts val="300"/>
              </a:spcAft>
              <a:buNone/>
            </a:pPr>
            <a:r>
              <a:rPr lang="de-DE" sz="1800" i="1" dirty="0">
                <a:solidFill>
                  <a:srgbClr val="000000"/>
                </a:solidFill>
                <a:effectLst/>
                <a:latin typeface="Times New Roman" panose="02020603050405020304" pitchFamily="18" charset="0"/>
                <a:ea typeface="Calibri" panose="020F0502020204030204" pitchFamily="34" charset="0"/>
              </a:rPr>
              <a:t>- Trình bày</a:t>
            </a:r>
            <a:r>
              <a:rPr lang="de-DE" sz="1800" dirty="0">
                <a:solidFill>
                  <a:srgbClr val="000000"/>
                </a:solidFill>
                <a:effectLst/>
                <a:latin typeface="Times New Roman" panose="02020603050405020304" pitchFamily="18" charset="0"/>
                <a:ea typeface="Calibri" panose="020F0502020204030204" pitchFamily="34" charset="0"/>
              </a:rPr>
              <a:t> những tri thức khoa học về lý luận hành chính, cải cách hành chính, vấn đề công chức, công vụ và về công tác văn bản, hành chính – văn phòng. </a:t>
            </a:r>
            <a:endParaRPr lang="en-US" sz="1800" dirty="0">
              <a:solidFill>
                <a:srgbClr val="000000"/>
              </a:solidFill>
              <a:effectLst/>
              <a:latin typeface="Times New Roman" panose="02020603050405020304" pitchFamily="18" charset="0"/>
              <a:ea typeface="Calibri" panose="020F0502020204030204" pitchFamily="34" charset="0"/>
            </a:endParaRPr>
          </a:p>
          <a:p>
            <a:pPr marL="0" indent="0" algn="just">
              <a:lnSpc>
                <a:spcPct val="130000"/>
              </a:lnSpc>
              <a:spcBef>
                <a:spcPts val="300"/>
              </a:spcBef>
              <a:spcAft>
                <a:spcPts val="300"/>
              </a:spcAft>
              <a:buNone/>
            </a:pPr>
            <a:r>
              <a:rPr lang="de-DE" sz="1800" i="1" dirty="0">
                <a:solidFill>
                  <a:srgbClr val="000000"/>
                </a:solidFill>
                <a:effectLst/>
                <a:latin typeface="Times New Roman" panose="02020603050405020304" pitchFamily="18" charset="0"/>
                <a:ea typeface="Calibri" panose="020F0502020204030204" pitchFamily="34" charset="0"/>
              </a:rPr>
              <a:t>-  Giải thích</a:t>
            </a:r>
            <a:r>
              <a:rPr lang="de-DE" sz="1800" dirty="0">
                <a:solidFill>
                  <a:srgbClr val="000000"/>
                </a:solidFill>
                <a:effectLst/>
                <a:latin typeface="Times New Roman" panose="02020603050405020304" pitchFamily="18" charset="0"/>
                <a:ea typeface="Calibri" panose="020F0502020204030204" pitchFamily="34" charset="0"/>
              </a:rPr>
              <a:t> giải pháp cho công tác kiện toàn tổ chức bộ máy và đội ngũ cán bộ, công chức hành chính nhằm nâng cao hiệu lực và hiệu quả hoạt động của bộ máy nhà nước pháp quyền xã hội chủ nghĩa Việt Nam - nhà nước của dân, do dân, vì dân.</a:t>
            </a:r>
            <a:endParaRPr lang="en-US" sz="1800" dirty="0">
              <a:solidFill>
                <a:srgbClr val="000000"/>
              </a:solidFill>
              <a:effectLst/>
              <a:latin typeface="Times New Roman" panose="02020603050405020304" pitchFamily="18" charset="0"/>
              <a:ea typeface="Calibri" panose="020F0502020204030204" pitchFamily="34" charset="0"/>
            </a:endParaRPr>
          </a:p>
          <a:p>
            <a:pPr marL="0" indent="0" algn="just">
              <a:lnSpc>
                <a:spcPct val="130000"/>
              </a:lnSpc>
              <a:spcBef>
                <a:spcPts val="300"/>
              </a:spcBef>
              <a:spcAft>
                <a:spcPts val="300"/>
              </a:spcAft>
              <a:buNone/>
            </a:pPr>
            <a:r>
              <a:rPr lang="de-DE" sz="1800" dirty="0">
                <a:solidFill>
                  <a:srgbClr val="000000"/>
                </a:solidFill>
                <a:effectLst/>
                <a:latin typeface="Times New Roman" panose="02020603050405020304" pitchFamily="18" charset="0"/>
                <a:ea typeface="Calibri" panose="020F0502020204030204" pitchFamily="34" charset="0"/>
              </a:rPr>
              <a:t>- </a:t>
            </a:r>
            <a:r>
              <a:rPr lang="de-DE" sz="1800" i="1" dirty="0">
                <a:solidFill>
                  <a:srgbClr val="000000"/>
                </a:solidFill>
                <a:effectLst/>
                <a:latin typeface="Times New Roman" panose="02020603050405020304" pitchFamily="18" charset="0"/>
                <a:ea typeface="Calibri" panose="020F0502020204030204" pitchFamily="34" charset="0"/>
              </a:rPr>
              <a:t>Thực hiện </a:t>
            </a:r>
            <a:r>
              <a:rPr lang="de-DE" sz="1800" dirty="0">
                <a:solidFill>
                  <a:srgbClr val="000000"/>
                </a:solidFill>
                <a:effectLst/>
                <a:latin typeface="Times New Roman" panose="02020603050405020304" pitchFamily="18" charset="0"/>
                <a:ea typeface="Calibri" panose="020F0502020204030204" pitchFamily="34" charset="0"/>
              </a:rPr>
              <a:t>công tác hành chính, đặc biệt là Hành chính công. </a:t>
            </a:r>
            <a:endParaRPr lang="en-US" sz="1800" dirty="0">
              <a:solidFill>
                <a:srgbClr val="000000"/>
              </a:solidFill>
              <a:effectLst/>
              <a:latin typeface="Times New Roman" panose="02020603050405020304" pitchFamily="18" charset="0"/>
              <a:ea typeface="Calibri" panose="020F0502020204030204" pitchFamily="34" charset="0"/>
            </a:endParaRPr>
          </a:p>
          <a:p>
            <a:pPr marL="0" indent="0" algn="just">
              <a:lnSpc>
                <a:spcPct val="130000"/>
              </a:lnSpc>
              <a:spcBef>
                <a:spcPts val="300"/>
              </a:spcBef>
              <a:spcAft>
                <a:spcPts val="300"/>
              </a:spcAft>
              <a:buNone/>
            </a:pPr>
            <a:r>
              <a:rPr lang="de-DE" sz="1800" i="1" dirty="0">
                <a:solidFill>
                  <a:srgbClr val="000000"/>
                </a:solidFill>
                <a:effectLst/>
                <a:latin typeface="Times New Roman" panose="02020603050405020304" pitchFamily="18" charset="0"/>
                <a:ea typeface="Calibri" panose="020F0502020204030204" pitchFamily="34" charset="0"/>
              </a:rPr>
              <a:t>- Áp dụng</a:t>
            </a:r>
            <a:r>
              <a:rPr lang="de-DE" sz="1800" dirty="0">
                <a:solidFill>
                  <a:srgbClr val="000000"/>
                </a:solidFill>
                <a:effectLst/>
                <a:latin typeface="Times New Roman" panose="02020603050405020304" pitchFamily="18" charset="0"/>
                <a:ea typeface="Calibri" panose="020F0502020204030204" pitchFamily="34" charset="0"/>
              </a:rPr>
              <a:t> được các nghiệp vụ hành chính, trở thành các công chức tốt trong bộ máy hành chính nhà nước. </a:t>
            </a:r>
            <a:endParaRPr lang="en-US" sz="1800" dirty="0">
              <a:solidFill>
                <a:srgbClr val="000000"/>
              </a:solidFill>
              <a:effectLst/>
              <a:latin typeface="Times New Roman" panose="02020603050405020304" pitchFamily="18" charset="0"/>
              <a:ea typeface="Calibri" panose="020F0502020204030204" pitchFamily="34" charset="0"/>
            </a:endParaRPr>
          </a:p>
          <a:p>
            <a:pPr marL="0" indent="0" algn="just">
              <a:lnSpc>
                <a:spcPct val="130000"/>
              </a:lnSpc>
              <a:spcBef>
                <a:spcPts val="300"/>
              </a:spcBef>
              <a:spcAft>
                <a:spcPts val="300"/>
              </a:spcAft>
              <a:buNone/>
            </a:pPr>
            <a:r>
              <a:rPr lang="de-DE" sz="1800" dirty="0">
                <a:solidFill>
                  <a:srgbClr val="000000"/>
                </a:solidFill>
                <a:effectLst/>
                <a:latin typeface="Times New Roman" panose="02020603050405020304" pitchFamily="18" charset="0"/>
                <a:ea typeface="Calibri" panose="020F0502020204030204" pitchFamily="34" charset="0"/>
              </a:rPr>
              <a:t>- </a:t>
            </a:r>
            <a:r>
              <a:rPr lang="de-DE" sz="1800" i="1" dirty="0">
                <a:solidFill>
                  <a:srgbClr val="000000"/>
                </a:solidFill>
                <a:effectLst/>
                <a:latin typeface="Times New Roman" panose="02020603050405020304" pitchFamily="18" charset="0"/>
                <a:ea typeface="Calibri" panose="020F0502020204030204" pitchFamily="34" charset="0"/>
              </a:rPr>
              <a:t>Thể hiện </a:t>
            </a:r>
            <a:r>
              <a:rPr lang="de-DE" sz="1800" dirty="0">
                <a:solidFill>
                  <a:srgbClr val="000000"/>
                </a:solidFill>
                <a:effectLst/>
                <a:latin typeface="Times New Roman" panose="02020603050405020304" pitchFamily="18" charset="0"/>
                <a:ea typeface="Calibri" panose="020F0502020204030204" pitchFamily="34" charset="0"/>
              </a:rPr>
              <a:t>kỹ năng giao tiếp, làm việc nhóm trong cơ quan hành chính</a:t>
            </a:r>
            <a:endParaRPr lang="en-US" sz="1800" dirty="0">
              <a:solidFill>
                <a:srgbClr val="000000"/>
              </a:solidFill>
              <a:effectLst/>
              <a:latin typeface="Times New Roman" panose="02020603050405020304" pitchFamily="18" charset="0"/>
              <a:ea typeface="Calibri" panose="020F0502020204030204" pitchFamily="34" charset="0"/>
            </a:endParaRPr>
          </a:p>
          <a:p>
            <a:pPr marL="0" indent="0" algn="just">
              <a:lnSpc>
                <a:spcPct val="130000"/>
              </a:lnSpc>
              <a:spcBef>
                <a:spcPts val="300"/>
              </a:spcBef>
              <a:spcAft>
                <a:spcPts val="300"/>
              </a:spcAft>
              <a:buNone/>
            </a:pPr>
            <a:r>
              <a:rPr lang="de-DE" sz="1800" spc="-10" dirty="0">
                <a:solidFill>
                  <a:srgbClr val="000000"/>
                </a:solidFill>
                <a:effectLst/>
                <a:latin typeface="Times New Roman" panose="02020603050405020304" pitchFamily="18" charset="0"/>
                <a:ea typeface="Calibri" panose="020F0502020204030204" pitchFamily="34" charset="0"/>
              </a:rPr>
              <a:t>- </a:t>
            </a:r>
            <a:r>
              <a:rPr lang="de-DE" sz="1800" i="1" spc="-10" dirty="0">
                <a:solidFill>
                  <a:srgbClr val="000000"/>
                </a:solidFill>
                <a:effectLst/>
                <a:latin typeface="Times New Roman" panose="02020603050405020304" pitchFamily="18" charset="0"/>
                <a:ea typeface="Calibri" panose="020F0502020204030204" pitchFamily="34" charset="0"/>
              </a:rPr>
              <a:t>Thể hiện </a:t>
            </a:r>
            <a:r>
              <a:rPr lang="de-DE" sz="1800" spc="-10" dirty="0">
                <a:solidFill>
                  <a:srgbClr val="000000"/>
                </a:solidFill>
                <a:effectLst/>
                <a:latin typeface="Times New Roman" panose="02020603050405020304" pitchFamily="18" charset="0"/>
                <a:ea typeface="Calibri" panose="020F0502020204030204" pitchFamily="34" charset="0"/>
              </a:rPr>
              <a:t>phẩm chất chính trị, đạo đức, tác phong nghề nghiệp của công chức, viên chức.</a:t>
            </a:r>
            <a:endParaRPr lang="en-US" sz="1800" dirty="0">
              <a:solidFill>
                <a:srgbClr val="000000"/>
              </a:solidFill>
              <a:effectLst/>
              <a:latin typeface="Times New Roman" panose="02020603050405020304" pitchFamily="18" charset="0"/>
              <a:ea typeface="Calibri" panose="020F0502020204030204" pitchFamily="34" charset="0"/>
            </a:endParaRPr>
          </a:p>
          <a:p>
            <a:pPr marL="0" indent="0">
              <a:buNone/>
            </a:pPr>
            <a:endParaRPr lang="en-US" dirty="0"/>
          </a:p>
        </p:txBody>
      </p:sp>
      <p:sp>
        <p:nvSpPr>
          <p:cNvPr id="4" name="Text Placeholder 3">
            <a:extLst>
              <a:ext uri="{FF2B5EF4-FFF2-40B4-BE49-F238E27FC236}">
                <a16:creationId xmlns:a16="http://schemas.microsoft.com/office/drawing/2014/main" id="{3F3E8554-4E07-D388-D0B0-483725FA8730}"/>
              </a:ext>
            </a:extLst>
          </p:cNvPr>
          <p:cNvSpPr>
            <a:spLocks noGrp="1"/>
          </p:cNvSpPr>
          <p:nvPr>
            <p:ph type="body" sz="quarter" idx="13"/>
          </p:nvPr>
        </p:nvSpPr>
        <p:spPr/>
        <p:txBody>
          <a:bodyPr/>
          <a:lstStyle/>
          <a:p>
            <a:r>
              <a:rPr lang="en-US" dirty="0" err="1"/>
              <a:t>Hành</a:t>
            </a:r>
            <a:r>
              <a:rPr lang="en-US" dirty="0"/>
              <a:t> </a:t>
            </a:r>
            <a:r>
              <a:rPr lang="en-US" dirty="0" err="1"/>
              <a:t>chính</a:t>
            </a:r>
            <a:r>
              <a:rPr lang="en-US" dirty="0"/>
              <a:t> </a:t>
            </a:r>
            <a:r>
              <a:rPr lang="en-US" dirty="0" err="1"/>
              <a:t>học</a:t>
            </a:r>
            <a:endParaRPr lang="en-US" dirty="0"/>
          </a:p>
        </p:txBody>
      </p:sp>
    </p:spTree>
    <p:extLst>
      <p:ext uri="{BB962C8B-B14F-4D97-AF65-F5344CB8AC3E}">
        <p14:creationId xmlns:p14="http://schemas.microsoft.com/office/powerpoint/2010/main" val="1406577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BFCA8-C1D2-9A1D-FAA0-E3753F0D968E}"/>
              </a:ext>
            </a:extLst>
          </p:cNvPr>
          <p:cNvSpPr>
            <a:spLocks noGrp="1"/>
          </p:cNvSpPr>
          <p:nvPr>
            <p:ph type="title"/>
          </p:nvPr>
        </p:nvSpPr>
        <p:spPr/>
        <p:txBody>
          <a:bodyPr/>
          <a:lstStyle/>
          <a:p>
            <a:r>
              <a:rPr lang="fr-FR" sz="2800" b="1" dirty="0" err="1">
                <a:effectLst/>
                <a:latin typeface="Times New Roman" panose="02020603050405020304" pitchFamily="18" charset="0"/>
                <a:ea typeface="Aptos" panose="020B0004020202020204" pitchFamily="34" charset="0"/>
                <a:cs typeface="Cordia New" panose="020B0304020202020204" pitchFamily="34" charset="-34"/>
              </a:rPr>
              <a:t>Kế</a:t>
            </a:r>
            <a:r>
              <a:rPr lang="fr-FR" sz="2800" b="1" dirty="0">
                <a:effectLst/>
                <a:latin typeface="Times New Roman" panose="02020603050405020304" pitchFamily="18" charset="0"/>
                <a:ea typeface="Aptos" panose="020B0004020202020204" pitchFamily="34" charset="0"/>
                <a:cs typeface="Cordia New" panose="020B0304020202020204" pitchFamily="34" charset="-34"/>
              </a:rPr>
              <a:t> </a:t>
            </a:r>
            <a:r>
              <a:rPr lang="fr-FR" sz="2800" b="1" dirty="0" err="1">
                <a:effectLst/>
                <a:latin typeface="Times New Roman" panose="02020603050405020304" pitchFamily="18" charset="0"/>
                <a:ea typeface="Aptos" panose="020B0004020202020204" pitchFamily="34" charset="0"/>
                <a:cs typeface="Cordia New" panose="020B0304020202020204" pitchFamily="34" charset="-34"/>
              </a:rPr>
              <a:t>hoạch</a:t>
            </a:r>
            <a:r>
              <a:rPr lang="fr-FR" sz="2800" b="1" dirty="0">
                <a:effectLst/>
                <a:latin typeface="Times New Roman" panose="02020603050405020304" pitchFamily="18" charset="0"/>
                <a:ea typeface="Aptos" panose="020B0004020202020204" pitchFamily="34" charset="0"/>
                <a:cs typeface="Cordia New" panose="020B0304020202020204" pitchFamily="34" charset="-34"/>
              </a:rPr>
              <a:t> </a:t>
            </a:r>
            <a:r>
              <a:rPr lang="fr-FR" sz="2800" b="1" dirty="0" err="1">
                <a:effectLst/>
                <a:latin typeface="Times New Roman" panose="02020603050405020304" pitchFamily="18" charset="0"/>
                <a:ea typeface="Aptos" panose="020B0004020202020204" pitchFamily="34" charset="0"/>
                <a:cs typeface="Cordia New" panose="020B0304020202020204" pitchFamily="34" charset="-34"/>
              </a:rPr>
              <a:t>dạy</a:t>
            </a:r>
            <a:r>
              <a:rPr lang="fr-FR" sz="2800" b="1" dirty="0">
                <a:effectLst/>
                <a:latin typeface="Times New Roman" panose="02020603050405020304" pitchFamily="18" charset="0"/>
                <a:ea typeface="Aptos" panose="020B0004020202020204" pitchFamily="34" charset="0"/>
                <a:cs typeface="Cordia New" panose="020B0304020202020204" pitchFamily="34" charset="-34"/>
              </a:rPr>
              <a:t> </a:t>
            </a:r>
            <a:r>
              <a:rPr lang="fr-FR" sz="2800" b="1" dirty="0" err="1">
                <a:effectLst/>
                <a:latin typeface="Times New Roman" panose="02020603050405020304" pitchFamily="18" charset="0"/>
                <a:ea typeface="Aptos" panose="020B0004020202020204" pitchFamily="34" charset="0"/>
                <a:cs typeface="Cordia New" panose="020B0304020202020204" pitchFamily="34" charset="-34"/>
              </a:rPr>
              <a:t>học</a:t>
            </a:r>
            <a:endParaRPr lang="en-US" dirty="0"/>
          </a:p>
        </p:txBody>
      </p:sp>
      <p:sp>
        <p:nvSpPr>
          <p:cNvPr id="3" name="Content Placeholder 2">
            <a:extLst>
              <a:ext uri="{FF2B5EF4-FFF2-40B4-BE49-F238E27FC236}">
                <a16:creationId xmlns:a16="http://schemas.microsoft.com/office/drawing/2014/main" id="{696EEB66-D8FC-A633-6D75-021559E6C60A}"/>
              </a:ext>
            </a:extLst>
          </p:cNvPr>
          <p:cNvSpPr>
            <a:spLocks noGrp="1"/>
          </p:cNvSpPr>
          <p:nvPr>
            <p:ph idx="1"/>
          </p:nvPr>
        </p:nvSpPr>
        <p:spPr/>
        <p:txBody>
          <a:bodyPr>
            <a:normAutofit/>
          </a:bodyPr>
          <a:lstStyle/>
          <a:p>
            <a:pPr marL="0" indent="0">
              <a:lnSpc>
                <a:spcPct val="107000"/>
              </a:lnSpc>
              <a:spcAft>
                <a:spcPts val="800"/>
              </a:spcAft>
              <a:buNone/>
            </a:pPr>
            <a:endParaRPr lang="en-US" dirty="0">
              <a:effectLst/>
              <a:latin typeface="Aptos" panose="020B0004020202020204" pitchFamily="34" charset="0"/>
              <a:ea typeface="Aptos" panose="020B0004020202020204" pitchFamily="34" charset="0"/>
              <a:cs typeface="Cordia New" panose="020B0304020202020204" pitchFamily="34" charset="-34"/>
            </a:endParaRPr>
          </a:p>
          <a:p>
            <a:pPr marL="0" indent="0">
              <a:lnSpc>
                <a:spcPct val="107000"/>
              </a:lnSpc>
              <a:spcAft>
                <a:spcPts val="800"/>
              </a:spcAft>
              <a:buNone/>
            </a:pP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Tổng</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thời</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lượng</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của</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học</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phần</a:t>
            </a:r>
            <a:r>
              <a:rPr lang="fr-FR" dirty="0">
                <a:effectLst/>
                <a:latin typeface="Times New Roman" panose="02020603050405020304" pitchFamily="18" charset="0"/>
                <a:ea typeface="Aptos" panose="020B0004020202020204" pitchFamily="34" charset="0"/>
                <a:cs typeface="Cordia New" panose="020B0304020202020204" pitchFamily="34" charset="-34"/>
              </a:rPr>
              <a:t> 60 </a:t>
            </a:r>
            <a:r>
              <a:rPr lang="fr-FR" dirty="0" err="1">
                <a:effectLst/>
                <a:latin typeface="Times New Roman" panose="02020603050405020304" pitchFamily="18" charset="0"/>
                <a:ea typeface="Aptos" panose="020B0004020202020204" pitchFamily="34" charset="0"/>
                <a:cs typeface="Cordia New" panose="020B0304020202020204" pitchFamily="34" charset="-34"/>
              </a:rPr>
              <a:t>tiết</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phân</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bố</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cụ</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thể</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như</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sau</a:t>
            </a:r>
            <a:r>
              <a:rPr lang="fr-FR" dirty="0">
                <a:effectLst/>
                <a:latin typeface="Times New Roman" panose="02020603050405020304" pitchFamily="18" charset="0"/>
                <a:ea typeface="Aptos" panose="020B0004020202020204" pitchFamily="34" charset="0"/>
                <a:cs typeface="Cordia New" panose="020B0304020202020204" pitchFamily="34" charset="-34"/>
              </a:rPr>
              <a:t>:</a:t>
            </a:r>
            <a:endParaRPr lang="en-US" dirty="0">
              <a:effectLst/>
              <a:latin typeface="Aptos" panose="020B0004020202020204" pitchFamily="34" charset="0"/>
              <a:ea typeface="Aptos" panose="020B0004020202020204" pitchFamily="34" charset="0"/>
              <a:cs typeface="Cordia New" panose="020B0304020202020204" pitchFamily="34" charset="-34"/>
            </a:endParaRPr>
          </a:p>
          <a:p>
            <a:pPr indent="0">
              <a:lnSpc>
                <a:spcPct val="107000"/>
              </a:lnSpc>
              <a:spcAft>
                <a:spcPts val="800"/>
              </a:spcAft>
              <a:buNone/>
            </a:pPr>
            <a:r>
              <a:rPr lang="fr-FR" b="1" i="1" dirty="0">
                <a:effectLst/>
                <a:latin typeface="Times New Roman" panose="02020603050405020304" pitchFamily="18" charset="0"/>
                <a:ea typeface="Aptos" panose="020B0004020202020204" pitchFamily="34" charset="0"/>
                <a:cs typeface="Cordia New" panose="020B0304020202020204" pitchFamily="34" charset="-34"/>
              </a:rPr>
              <a:t>	</a:t>
            </a:r>
            <a:r>
              <a:rPr lang="fr-FR" b="1" i="1" dirty="0" err="1">
                <a:effectLst/>
                <a:latin typeface="Times New Roman" panose="02020603050405020304" pitchFamily="18" charset="0"/>
                <a:ea typeface="Aptos" panose="020B0004020202020204" pitchFamily="34" charset="0"/>
                <a:cs typeface="Cordia New" panose="020B0304020202020204" pitchFamily="34" charset="-34"/>
              </a:rPr>
              <a:t>Tín</a:t>
            </a:r>
            <a:r>
              <a:rPr lang="fr-FR" b="1" i="1" dirty="0">
                <a:effectLst/>
                <a:latin typeface="Times New Roman" panose="02020603050405020304" pitchFamily="18" charset="0"/>
                <a:ea typeface="Aptos" panose="020B0004020202020204" pitchFamily="34" charset="0"/>
                <a:cs typeface="Cordia New" panose="020B0304020202020204" pitchFamily="34" charset="-34"/>
              </a:rPr>
              <a:t> </a:t>
            </a:r>
            <a:r>
              <a:rPr lang="fr-FR" b="1" i="1" dirty="0" err="1">
                <a:effectLst/>
                <a:latin typeface="Times New Roman" panose="02020603050405020304" pitchFamily="18" charset="0"/>
                <a:ea typeface="Aptos" panose="020B0004020202020204" pitchFamily="34" charset="0"/>
                <a:cs typeface="Cordia New" panose="020B0304020202020204" pitchFamily="34" charset="-34"/>
              </a:rPr>
              <a:t>chỉ</a:t>
            </a:r>
            <a:r>
              <a:rPr lang="fr-FR" b="1" i="1" dirty="0">
                <a:effectLst/>
                <a:latin typeface="Times New Roman" panose="02020603050405020304" pitchFamily="18" charset="0"/>
                <a:ea typeface="Aptos" panose="020B0004020202020204" pitchFamily="34" charset="0"/>
                <a:cs typeface="Cordia New" panose="020B0304020202020204" pitchFamily="34" charset="-34"/>
              </a:rPr>
              <a:t> 1,2:</a:t>
            </a:r>
            <a:r>
              <a:rPr lang="fr-FR" dirty="0">
                <a:effectLst/>
                <a:latin typeface="Times New Roman" panose="02020603050405020304" pitchFamily="18" charset="0"/>
                <a:ea typeface="Aptos" panose="020B0004020202020204" pitchFamily="34" charset="0"/>
                <a:cs typeface="Cordia New" panose="020B0304020202020204" pitchFamily="34" charset="-34"/>
              </a:rPr>
              <a:t> 30 </a:t>
            </a:r>
            <a:r>
              <a:rPr lang="fr-FR" dirty="0" err="1">
                <a:effectLst/>
                <a:latin typeface="Times New Roman" panose="02020603050405020304" pitchFamily="18" charset="0"/>
                <a:ea typeface="Aptos" panose="020B0004020202020204" pitchFamily="34" charset="0"/>
                <a:cs typeface="Cordia New" panose="020B0304020202020204" pitchFamily="34" charset="-34"/>
              </a:rPr>
              <a:t>tiết</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lí</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thuyết</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và</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elearning</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học</a:t>
            </a:r>
            <a:r>
              <a:rPr lang="fr-FR" dirty="0">
                <a:effectLst/>
                <a:latin typeface="Times New Roman" panose="02020603050405020304" pitchFamily="18" charset="0"/>
                <a:ea typeface="Aptos" panose="020B0004020202020204" pitchFamily="34" charset="0"/>
                <a:cs typeface="Cordia New" panose="020B0304020202020204" pitchFamily="34" charset="-34"/>
              </a:rPr>
              <a:t> </a:t>
            </a:r>
            <a:r>
              <a:rPr lang="fr-FR" dirty="0" err="1">
                <a:effectLst/>
                <a:latin typeface="Times New Roman" panose="02020603050405020304" pitchFamily="18" charset="0"/>
                <a:ea typeface="Aptos" panose="020B0004020202020204" pitchFamily="34" charset="0"/>
                <a:cs typeface="Cordia New" panose="020B0304020202020204" pitchFamily="34" charset="-34"/>
              </a:rPr>
              <a:t>trong</a:t>
            </a:r>
            <a:r>
              <a:rPr lang="fr-FR" dirty="0">
                <a:effectLst/>
                <a:latin typeface="Times New Roman" panose="02020603050405020304" pitchFamily="18" charset="0"/>
                <a:ea typeface="Aptos" panose="020B0004020202020204" pitchFamily="34" charset="0"/>
                <a:cs typeface="Cordia New" panose="020B0304020202020204" pitchFamily="34" charset="-34"/>
              </a:rPr>
              <a:t> 7 </a:t>
            </a:r>
            <a:r>
              <a:rPr lang="fr-FR" dirty="0" err="1">
                <a:effectLst/>
                <a:latin typeface="Times New Roman" panose="02020603050405020304" pitchFamily="18" charset="0"/>
                <a:ea typeface="Aptos" panose="020B0004020202020204" pitchFamily="34" charset="0"/>
                <a:cs typeface="Cordia New" panose="020B0304020202020204" pitchFamily="34" charset="-34"/>
              </a:rPr>
              <a:t>tuần</a:t>
            </a:r>
            <a:r>
              <a:rPr lang="fr-FR" dirty="0">
                <a:effectLst/>
                <a:latin typeface="Times New Roman" panose="02020603050405020304" pitchFamily="18" charset="0"/>
                <a:ea typeface="Aptos" panose="020B0004020202020204" pitchFamily="34" charset="0"/>
                <a:cs typeface="Cordia New" panose="020B0304020202020204" pitchFamily="34" charset="-34"/>
              </a:rPr>
              <a:t>.</a:t>
            </a:r>
            <a:endParaRPr lang="en-US" dirty="0">
              <a:effectLst/>
              <a:latin typeface="Aptos" panose="020B0004020202020204" pitchFamily="34" charset="0"/>
              <a:ea typeface="Aptos" panose="020B0004020202020204" pitchFamily="34" charset="0"/>
              <a:cs typeface="Cordia New" panose="020B0304020202020204" pitchFamily="34" charset="-34"/>
            </a:endParaRPr>
          </a:p>
          <a:p>
            <a:pPr marL="0" indent="0">
              <a:buNone/>
            </a:pPr>
            <a:r>
              <a:rPr lang="fr-FR" b="1" i="1" kern="0" dirty="0">
                <a:effectLst/>
                <a:latin typeface="Times New Roman" panose="02020603050405020304" pitchFamily="18" charset="0"/>
                <a:ea typeface="Aptos" panose="020B0004020202020204" pitchFamily="34" charset="0"/>
              </a:rPr>
              <a:t>	</a:t>
            </a:r>
            <a:r>
              <a:rPr lang="fr-FR" b="1" i="1" kern="0" dirty="0" err="1">
                <a:effectLst/>
                <a:latin typeface="Times New Roman" panose="02020603050405020304" pitchFamily="18" charset="0"/>
                <a:ea typeface="Aptos" panose="020B0004020202020204" pitchFamily="34" charset="0"/>
              </a:rPr>
              <a:t>Tín</a:t>
            </a:r>
            <a:r>
              <a:rPr lang="fr-FR" b="1" i="1" kern="0" dirty="0">
                <a:effectLst/>
                <a:latin typeface="Times New Roman" panose="02020603050405020304" pitchFamily="18" charset="0"/>
                <a:ea typeface="Aptos" panose="020B0004020202020204" pitchFamily="34" charset="0"/>
              </a:rPr>
              <a:t> </a:t>
            </a:r>
            <a:r>
              <a:rPr lang="fr-FR" b="1" i="1" kern="0" dirty="0" err="1">
                <a:effectLst/>
                <a:latin typeface="Times New Roman" panose="02020603050405020304" pitchFamily="18" charset="0"/>
                <a:ea typeface="Aptos" panose="020B0004020202020204" pitchFamily="34" charset="0"/>
              </a:rPr>
              <a:t>chỉ</a:t>
            </a:r>
            <a:r>
              <a:rPr lang="fr-FR" b="1" i="1" kern="0" dirty="0">
                <a:effectLst/>
                <a:latin typeface="Times New Roman" panose="02020603050405020304" pitchFamily="18" charset="0"/>
                <a:ea typeface="Aptos" panose="020B0004020202020204" pitchFamily="34" charset="0"/>
              </a:rPr>
              <a:t> 3,4</a:t>
            </a:r>
            <a:r>
              <a:rPr lang="fr-FR" kern="0" dirty="0">
                <a:effectLst/>
                <a:latin typeface="Times New Roman" panose="02020603050405020304" pitchFamily="18" charset="0"/>
                <a:ea typeface="Aptos" panose="020B0004020202020204" pitchFamily="34" charset="0"/>
              </a:rPr>
              <a:t>: 30 </a:t>
            </a:r>
            <a:r>
              <a:rPr lang="fr-FR" kern="0" dirty="0" err="1">
                <a:effectLst/>
                <a:latin typeface="Times New Roman" panose="02020603050405020304" pitchFamily="18" charset="0"/>
                <a:ea typeface="Aptos" panose="020B0004020202020204" pitchFamily="34" charset="0"/>
              </a:rPr>
              <a:t>tiết</a:t>
            </a:r>
            <a:r>
              <a:rPr lang="fr-FR" kern="0" dirty="0">
                <a:effectLst/>
                <a:latin typeface="Times New Roman" panose="02020603050405020304" pitchFamily="18" charset="0"/>
                <a:ea typeface="Aptos" panose="020B0004020202020204" pitchFamily="34" charset="0"/>
              </a:rPr>
              <a:t> </a:t>
            </a:r>
            <a:r>
              <a:rPr lang="fr-FR" kern="0" dirty="0" err="1">
                <a:effectLst/>
                <a:latin typeface="Times New Roman" panose="02020603050405020304" pitchFamily="18" charset="0"/>
                <a:ea typeface="Aptos" panose="020B0004020202020204" pitchFamily="34" charset="0"/>
              </a:rPr>
              <a:t>đồ</a:t>
            </a:r>
            <a:r>
              <a:rPr lang="fr-FR" kern="0" dirty="0">
                <a:effectLst/>
                <a:latin typeface="Times New Roman" panose="02020603050405020304" pitchFamily="18" charset="0"/>
                <a:ea typeface="Aptos" panose="020B0004020202020204" pitchFamily="34" charset="0"/>
              </a:rPr>
              <a:t> </a:t>
            </a:r>
            <a:r>
              <a:rPr lang="fr-FR" kern="0" dirty="0" err="1">
                <a:effectLst/>
                <a:latin typeface="Times New Roman" panose="02020603050405020304" pitchFamily="18" charset="0"/>
                <a:ea typeface="Aptos" panose="020B0004020202020204" pitchFamily="34" charset="0"/>
              </a:rPr>
              <a:t>án</a:t>
            </a:r>
            <a:r>
              <a:rPr lang="fr-FR" kern="0" dirty="0">
                <a:effectLst/>
                <a:latin typeface="Times New Roman" panose="02020603050405020304" pitchFamily="18" charset="0"/>
                <a:ea typeface="Aptos" panose="020B0004020202020204" pitchFamily="34" charset="0"/>
              </a:rPr>
              <a:t> </a:t>
            </a:r>
            <a:r>
              <a:rPr lang="fr-FR" kern="0" dirty="0" err="1">
                <a:effectLst/>
                <a:latin typeface="Times New Roman" panose="02020603050405020304" pitchFamily="18" charset="0"/>
                <a:ea typeface="Aptos" panose="020B0004020202020204" pitchFamily="34" charset="0"/>
              </a:rPr>
              <a:t>học</a:t>
            </a:r>
            <a:r>
              <a:rPr lang="fr-FR" kern="0" dirty="0">
                <a:effectLst/>
                <a:latin typeface="Times New Roman" panose="02020603050405020304" pitchFamily="18" charset="0"/>
                <a:ea typeface="Aptos" panose="020B0004020202020204" pitchFamily="34" charset="0"/>
              </a:rPr>
              <a:t> </a:t>
            </a:r>
            <a:r>
              <a:rPr lang="fr-FR" kern="0" dirty="0" err="1">
                <a:effectLst/>
                <a:latin typeface="Times New Roman" panose="02020603050405020304" pitchFamily="18" charset="0"/>
                <a:ea typeface="Aptos" panose="020B0004020202020204" pitchFamily="34" charset="0"/>
              </a:rPr>
              <a:t>phần</a:t>
            </a:r>
            <a:r>
              <a:rPr lang="fr-FR" kern="0" dirty="0">
                <a:effectLst/>
                <a:latin typeface="Times New Roman" panose="02020603050405020304" pitchFamily="18" charset="0"/>
                <a:ea typeface="Aptos" panose="020B0004020202020204" pitchFamily="34" charset="0"/>
              </a:rPr>
              <a:t> </a:t>
            </a:r>
            <a:r>
              <a:rPr lang="fr-FR" kern="0" dirty="0" err="1">
                <a:effectLst/>
                <a:latin typeface="Times New Roman" panose="02020603050405020304" pitchFamily="18" charset="0"/>
                <a:ea typeface="Aptos" panose="020B0004020202020204" pitchFamily="34" charset="0"/>
              </a:rPr>
              <a:t>học</a:t>
            </a:r>
            <a:r>
              <a:rPr lang="fr-FR" kern="0" dirty="0">
                <a:effectLst/>
                <a:latin typeface="Times New Roman" panose="02020603050405020304" pitchFamily="18" charset="0"/>
                <a:ea typeface="Aptos" panose="020B0004020202020204" pitchFamily="34" charset="0"/>
              </a:rPr>
              <a:t> </a:t>
            </a:r>
            <a:r>
              <a:rPr lang="fr-FR" kern="0" dirty="0" err="1">
                <a:effectLst/>
                <a:latin typeface="Times New Roman" panose="02020603050405020304" pitchFamily="18" charset="0"/>
                <a:ea typeface="Aptos" panose="020B0004020202020204" pitchFamily="34" charset="0"/>
              </a:rPr>
              <a:t>trong</a:t>
            </a:r>
            <a:r>
              <a:rPr lang="fr-FR" kern="0" dirty="0">
                <a:effectLst/>
                <a:latin typeface="Times New Roman" panose="02020603050405020304" pitchFamily="18" charset="0"/>
                <a:ea typeface="Aptos" panose="020B0004020202020204" pitchFamily="34" charset="0"/>
              </a:rPr>
              <a:t> 8 </a:t>
            </a:r>
            <a:r>
              <a:rPr lang="fr-FR" kern="0" dirty="0" err="1">
                <a:effectLst/>
                <a:latin typeface="Times New Roman" panose="02020603050405020304" pitchFamily="18" charset="0"/>
                <a:ea typeface="Aptos" panose="020B0004020202020204" pitchFamily="34" charset="0"/>
              </a:rPr>
              <a:t>tuần</a:t>
            </a:r>
            <a:r>
              <a:rPr lang="fr-FR" kern="0" dirty="0">
                <a:effectLst/>
                <a:latin typeface="Times New Roman" panose="02020603050405020304" pitchFamily="18" charset="0"/>
                <a:ea typeface="Aptos" panose="020B0004020202020204" pitchFamily="34" charset="0"/>
              </a:rPr>
              <a:t>.</a:t>
            </a:r>
            <a:endParaRPr lang="en-US" dirty="0"/>
          </a:p>
        </p:txBody>
      </p:sp>
      <p:sp>
        <p:nvSpPr>
          <p:cNvPr id="4" name="Text Placeholder 3">
            <a:extLst>
              <a:ext uri="{FF2B5EF4-FFF2-40B4-BE49-F238E27FC236}">
                <a16:creationId xmlns:a16="http://schemas.microsoft.com/office/drawing/2014/main" id="{00E40E18-FD61-260A-B932-3C8EF965D348}"/>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4044382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4781550"/>
            <a:ext cx="1915909" cy="369332"/>
          </a:xfrm>
          <a:prstGeom prst="rect">
            <a:avLst/>
          </a:prstGeom>
          <a:noFill/>
        </p:spPr>
        <p:txBody>
          <a:bodyPr wrap="none" rtlCol="0">
            <a:spAutoFit/>
          </a:bodyPr>
          <a:lstStyle/>
          <a:p>
            <a:r>
              <a:rPr lang="en-US" b="1" dirty="0" err="1">
                <a:solidFill>
                  <a:srgbClr val="FFFF00"/>
                </a:solidFill>
                <a:cs typeface="Times New Roman" pitchFamily="18" charset="0"/>
              </a:rPr>
              <a:t>Hành</a:t>
            </a:r>
            <a:r>
              <a:rPr lang="en-US" b="1" dirty="0">
                <a:solidFill>
                  <a:srgbClr val="FFFF00"/>
                </a:solidFill>
                <a:cs typeface="Times New Roman" pitchFamily="18" charset="0"/>
              </a:rPr>
              <a:t> </a:t>
            </a:r>
            <a:r>
              <a:rPr lang="en-US" b="1" dirty="0" err="1">
                <a:solidFill>
                  <a:srgbClr val="FFFF00"/>
                </a:solidFill>
                <a:cs typeface="Times New Roman" pitchFamily="18" charset="0"/>
              </a:rPr>
              <a:t>chính</a:t>
            </a:r>
            <a:r>
              <a:rPr lang="en-US" b="1" dirty="0">
                <a:solidFill>
                  <a:srgbClr val="FFFF00"/>
                </a:solidFill>
                <a:cs typeface="Times New Roman" pitchFamily="18" charset="0"/>
              </a:rPr>
              <a:t> </a:t>
            </a:r>
            <a:r>
              <a:rPr lang="en-US" b="1" dirty="0" err="1">
                <a:solidFill>
                  <a:srgbClr val="FFFF00"/>
                </a:solidFill>
                <a:cs typeface="Times New Roman" pitchFamily="18" charset="0"/>
              </a:rPr>
              <a:t>học</a:t>
            </a:r>
            <a:endParaRPr lang="en-US" b="1" dirty="0">
              <a:solidFill>
                <a:srgbClr val="FFFF00"/>
              </a:solidFill>
            </a:endParaRPr>
          </a:p>
        </p:txBody>
      </p:sp>
      <p:sp>
        <p:nvSpPr>
          <p:cNvPr id="2" name="Content Placeholder 1"/>
          <p:cNvSpPr>
            <a:spLocks noGrp="1"/>
          </p:cNvSpPr>
          <p:nvPr>
            <p:ph idx="1"/>
          </p:nvPr>
        </p:nvSpPr>
        <p:spPr>
          <a:xfrm>
            <a:off x="381000" y="1123950"/>
            <a:ext cx="8458200" cy="3124200"/>
          </a:xfrm>
          <a:ln w="28575">
            <a:noFill/>
          </a:ln>
        </p:spPr>
        <p:txBody>
          <a:bodyPr>
            <a:normAutofit lnSpcReduction="10000"/>
          </a:bodyPr>
          <a:lstStyle/>
          <a:p>
            <a:pPr marL="0" indent="0">
              <a:buNone/>
            </a:pPr>
            <a:r>
              <a:rPr lang="vi-VN" altLang="en-US" dirty="0"/>
              <a:t>1. Nội dung khái quát</a:t>
            </a:r>
          </a:p>
          <a:p>
            <a:pPr marL="0" indent="0">
              <a:buNone/>
            </a:pPr>
            <a:r>
              <a:rPr lang="en-US" altLang="en-US" dirty="0"/>
              <a:t>Môn </a:t>
            </a:r>
            <a:r>
              <a:rPr lang="en-US" altLang="en-US" dirty="0" err="1"/>
              <a:t>học</a:t>
            </a:r>
            <a:r>
              <a:rPr lang="en-US" altLang="en-US" dirty="0"/>
              <a:t> bao </a:t>
            </a:r>
            <a:r>
              <a:rPr lang="en-US" altLang="en-US" dirty="0" err="1"/>
              <a:t>gồm</a:t>
            </a:r>
            <a:r>
              <a:rPr lang="en-US" altLang="en-US" dirty="0"/>
              <a:t> </a:t>
            </a:r>
            <a:r>
              <a:rPr lang="en-US" altLang="en-US" dirty="0" err="1"/>
              <a:t>các</a:t>
            </a:r>
            <a:r>
              <a:rPr lang="en-US" altLang="en-US" dirty="0"/>
              <a:t> </a:t>
            </a:r>
            <a:r>
              <a:rPr lang="en-US" altLang="en-US" dirty="0" err="1"/>
              <a:t>nội</a:t>
            </a:r>
            <a:r>
              <a:rPr lang="en-US" altLang="en-US" dirty="0"/>
              <a:t> dung </a:t>
            </a:r>
            <a:r>
              <a:rPr lang="en-US" altLang="en-US" dirty="0" err="1"/>
              <a:t>cơ</a:t>
            </a:r>
            <a:r>
              <a:rPr lang="en-US" altLang="en-US" dirty="0"/>
              <a:t> </a:t>
            </a:r>
            <a:r>
              <a:rPr lang="en-US" altLang="en-US" dirty="0" err="1"/>
              <a:t>bản</a:t>
            </a:r>
            <a:r>
              <a:rPr lang="en-US" altLang="en-US" dirty="0"/>
              <a:t>: </a:t>
            </a:r>
            <a:r>
              <a:rPr lang="en-US" altLang="en-US" dirty="0" err="1"/>
              <a:t>các</a:t>
            </a:r>
            <a:r>
              <a:rPr lang="en-US" altLang="en-US" dirty="0"/>
              <a:t> </a:t>
            </a:r>
            <a:r>
              <a:rPr lang="en-US" altLang="en-US" dirty="0" err="1"/>
              <a:t>lý</a:t>
            </a:r>
            <a:r>
              <a:rPr lang="en-US" altLang="en-US" dirty="0"/>
              <a:t> </a:t>
            </a:r>
            <a:r>
              <a:rPr lang="en-US" altLang="en-US" dirty="0" err="1"/>
              <a:t>thuyết</a:t>
            </a:r>
            <a:r>
              <a:rPr lang="en-US" altLang="en-US" dirty="0"/>
              <a:t> </a:t>
            </a:r>
            <a:r>
              <a:rPr lang="en-US" altLang="en-US" dirty="0" err="1"/>
              <a:t>và</a:t>
            </a:r>
            <a:r>
              <a:rPr lang="en-US" altLang="en-US" dirty="0"/>
              <a:t> </a:t>
            </a:r>
            <a:r>
              <a:rPr lang="en-US" altLang="en-US" dirty="0" err="1"/>
              <a:t>mô</a:t>
            </a:r>
            <a:r>
              <a:rPr lang="en-US" altLang="en-US" dirty="0"/>
              <a:t> </a:t>
            </a:r>
            <a:r>
              <a:rPr lang="en-US" altLang="en-US" dirty="0" err="1"/>
              <a:t>hình</a:t>
            </a:r>
            <a:r>
              <a:rPr lang="en-US" altLang="en-US" dirty="0"/>
              <a:t> </a:t>
            </a:r>
            <a:r>
              <a:rPr lang="en-US" altLang="en-US" dirty="0" err="1"/>
              <a:t>Hành</a:t>
            </a:r>
            <a:r>
              <a:rPr lang="en-US" altLang="en-US" dirty="0"/>
              <a:t> </a:t>
            </a:r>
            <a:r>
              <a:rPr lang="en-US" altLang="en-US" dirty="0" err="1"/>
              <a:t>chính</a:t>
            </a:r>
            <a:r>
              <a:rPr lang="en-US" altLang="en-US" dirty="0"/>
              <a:t>, </a:t>
            </a:r>
            <a:r>
              <a:rPr lang="en-US" altLang="en-US" dirty="0" err="1"/>
              <a:t>quan</a:t>
            </a:r>
            <a:r>
              <a:rPr lang="en-US" altLang="en-US" dirty="0"/>
              <a:t> </a:t>
            </a:r>
            <a:r>
              <a:rPr lang="en-US" altLang="en-US" dirty="0" err="1"/>
              <a:t>niệm</a:t>
            </a:r>
            <a:r>
              <a:rPr lang="en-US" altLang="en-US" dirty="0"/>
              <a:t> </a:t>
            </a:r>
            <a:r>
              <a:rPr lang="en-US" altLang="en-US" dirty="0" err="1"/>
              <a:t>về</a:t>
            </a:r>
            <a:r>
              <a:rPr lang="en-US" altLang="en-US" dirty="0"/>
              <a:t> </a:t>
            </a:r>
            <a:r>
              <a:rPr lang="en-US" altLang="en-US" dirty="0" err="1"/>
              <a:t>Hành</a:t>
            </a:r>
            <a:r>
              <a:rPr lang="en-US" altLang="en-US" dirty="0"/>
              <a:t> </a:t>
            </a:r>
            <a:r>
              <a:rPr lang="en-US" altLang="en-US" dirty="0" err="1"/>
              <a:t>chính</a:t>
            </a:r>
            <a:r>
              <a:rPr lang="vi-VN" altLang="en-US" dirty="0"/>
              <a:t> nhà nước</a:t>
            </a:r>
            <a:r>
              <a:rPr lang="en-US" altLang="en-US" dirty="0"/>
              <a:t> ở </a:t>
            </a:r>
            <a:r>
              <a:rPr lang="en-US" altLang="en-US" dirty="0" err="1"/>
              <a:t>Việt</a:t>
            </a:r>
            <a:r>
              <a:rPr lang="en-US" altLang="en-US" dirty="0"/>
              <a:t> Nam </a:t>
            </a:r>
            <a:r>
              <a:rPr lang="en-US" altLang="en-US" dirty="0" err="1"/>
              <a:t>hiện</a:t>
            </a:r>
            <a:r>
              <a:rPr lang="en-US" altLang="en-US" dirty="0"/>
              <a:t> nay, </a:t>
            </a:r>
            <a:r>
              <a:rPr lang="en-US" altLang="en-US" dirty="0" err="1"/>
              <a:t>các</a:t>
            </a:r>
            <a:r>
              <a:rPr lang="en-US" altLang="en-US" dirty="0"/>
              <a:t> </a:t>
            </a:r>
            <a:r>
              <a:rPr lang="en-US" altLang="en-US" dirty="0" err="1"/>
              <a:t>yếu</a:t>
            </a:r>
            <a:r>
              <a:rPr lang="en-US" altLang="en-US" dirty="0"/>
              <a:t> </a:t>
            </a:r>
            <a:r>
              <a:rPr lang="en-US" altLang="en-US" dirty="0" err="1"/>
              <a:t>tố</a:t>
            </a:r>
            <a:r>
              <a:rPr lang="en-US" altLang="en-US" dirty="0"/>
              <a:t> </a:t>
            </a:r>
            <a:r>
              <a:rPr lang="en-US" altLang="en-US" dirty="0" err="1"/>
              <a:t>cấu</a:t>
            </a:r>
            <a:r>
              <a:rPr lang="en-US" altLang="en-US" dirty="0"/>
              <a:t> </a:t>
            </a:r>
            <a:r>
              <a:rPr lang="en-US" altLang="en-US" dirty="0" err="1"/>
              <a:t>thành</a:t>
            </a:r>
            <a:r>
              <a:rPr lang="en-US" altLang="en-US" dirty="0"/>
              <a:t> </a:t>
            </a:r>
            <a:r>
              <a:rPr lang="en-US" altLang="en-US" dirty="0" err="1"/>
              <a:t>nền</a:t>
            </a:r>
            <a:r>
              <a:rPr lang="en-US" altLang="en-US" dirty="0"/>
              <a:t> </a:t>
            </a:r>
            <a:r>
              <a:rPr lang="en-US" altLang="en-US" dirty="0" err="1"/>
              <a:t>Hành</a:t>
            </a:r>
            <a:r>
              <a:rPr lang="en-US" altLang="en-US" dirty="0"/>
              <a:t> </a:t>
            </a:r>
            <a:r>
              <a:rPr lang="en-US" altLang="en-US" dirty="0" err="1"/>
              <a:t>chính</a:t>
            </a:r>
            <a:r>
              <a:rPr lang="vi-VN" altLang="en-US" dirty="0"/>
              <a:t> nhà nước</a:t>
            </a:r>
            <a:r>
              <a:rPr lang="en-US" altLang="en-US" dirty="0"/>
              <a:t>, </a:t>
            </a:r>
            <a:r>
              <a:rPr lang="en-US" altLang="en-US" dirty="0" err="1"/>
              <a:t>quá</a:t>
            </a:r>
            <a:r>
              <a:rPr lang="en-US" altLang="en-US" dirty="0"/>
              <a:t> </a:t>
            </a:r>
            <a:r>
              <a:rPr lang="en-US" altLang="en-US" dirty="0" err="1"/>
              <a:t>trình</a:t>
            </a:r>
            <a:r>
              <a:rPr lang="en-US" altLang="en-US" dirty="0"/>
              <a:t> ban </a:t>
            </a:r>
            <a:r>
              <a:rPr lang="en-US" altLang="en-US" dirty="0" err="1"/>
              <a:t>hành</a:t>
            </a:r>
            <a:r>
              <a:rPr lang="en-US" altLang="en-US" dirty="0"/>
              <a:t> </a:t>
            </a:r>
            <a:r>
              <a:rPr lang="en-US" altLang="en-US" dirty="0" err="1"/>
              <a:t>và</a:t>
            </a:r>
            <a:r>
              <a:rPr lang="en-US" altLang="en-US" dirty="0"/>
              <a:t> </a:t>
            </a:r>
            <a:r>
              <a:rPr lang="en-US" altLang="en-US" dirty="0" err="1"/>
              <a:t>thực</a:t>
            </a:r>
            <a:r>
              <a:rPr lang="en-US" altLang="en-US" dirty="0"/>
              <a:t> </a:t>
            </a:r>
            <a:r>
              <a:rPr lang="en-US" altLang="en-US" dirty="0" err="1"/>
              <a:t>thi</a:t>
            </a:r>
            <a:r>
              <a:rPr lang="en-US" altLang="en-US" dirty="0"/>
              <a:t> </a:t>
            </a:r>
            <a:r>
              <a:rPr lang="en-US" altLang="en-US" dirty="0" err="1"/>
              <a:t>các</a:t>
            </a:r>
            <a:r>
              <a:rPr lang="en-US" altLang="en-US" dirty="0"/>
              <a:t> </a:t>
            </a:r>
            <a:r>
              <a:rPr lang="en-US" altLang="en-US" dirty="0" err="1"/>
              <a:t>quyết</a:t>
            </a:r>
            <a:r>
              <a:rPr lang="en-US" altLang="en-US" dirty="0"/>
              <a:t> </a:t>
            </a:r>
            <a:r>
              <a:rPr lang="en-US" altLang="en-US" dirty="0" err="1"/>
              <a:t>định</a:t>
            </a:r>
            <a:r>
              <a:rPr lang="en-US" altLang="en-US" dirty="0"/>
              <a:t> </a:t>
            </a:r>
            <a:r>
              <a:rPr lang="en-US" altLang="en-US" dirty="0" err="1"/>
              <a:t>Hành</a:t>
            </a:r>
            <a:r>
              <a:rPr lang="en-US" altLang="en-US" dirty="0"/>
              <a:t> </a:t>
            </a:r>
            <a:r>
              <a:rPr lang="en-US" altLang="en-US" dirty="0" err="1"/>
              <a:t>chính</a:t>
            </a:r>
            <a:r>
              <a:rPr lang="vi-VN" altLang="en-US" dirty="0"/>
              <a:t> nhà nước</a:t>
            </a:r>
            <a:r>
              <a:rPr lang="en-US" altLang="en-US" dirty="0"/>
              <a:t>, </a:t>
            </a:r>
            <a:r>
              <a:rPr lang="en-US" altLang="en-US" dirty="0" err="1"/>
              <a:t>chức</a:t>
            </a:r>
            <a:r>
              <a:rPr lang="en-US" altLang="en-US" dirty="0"/>
              <a:t> </a:t>
            </a:r>
            <a:r>
              <a:rPr lang="en-US" altLang="en-US" dirty="0" err="1"/>
              <a:t>năng</a:t>
            </a:r>
            <a:r>
              <a:rPr lang="en-US" altLang="en-US" dirty="0"/>
              <a:t> </a:t>
            </a:r>
            <a:r>
              <a:rPr lang="en-US" altLang="en-US" dirty="0" err="1"/>
              <a:t>cơ</a:t>
            </a:r>
            <a:r>
              <a:rPr lang="en-US" altLang="en-US" dirty="0"/>
              <a:t> </a:t>
            </a:r>
            <a:r>
              <a:rPr lang="en-US" altLang="en-US" dirty="0" err="1"/>
              <a:t>bản</a:t>
            </a:r>
            <a:r>
              <a:rPr lang="en-US" altLang="en-US" dirty="0"/>
              <a:t> </a:t>
            </a:r>
            <a:r>
              <a:rPr lang="en-US" altLang="en-US" dirty="0" err="1"/>
              <a:t>của</a:t>
            </a:r>
            <a:r>
              <a:rPr lang="en-US" altLang="en-US" dirty="0"/>
              <a:t> </a:t>
            </a:r>
            <a:r>
              <a:rPr lang="en-US" altLang="en-US" dirty="0" err="1"/>
              <a:t>các</a:t>
            </a:r>
            <a:r>
              <a:rPr lang="en-US" altLang="en-US" dirty="0"/>
              <a:t> </a:t>
            </a:r>
            <a:r>
              <a:rPr lang="en-US" altLang="en-US" dirty="0" err="1"/>
              <a:t>cơ</a:t>
            </a:r>
            <a:r>
              <a:rPr lang="en-US" altLang="en-US" dirty="0"/>
              <a:t> </a:t>
            </a:r>
            <a:r>
              <a:rPr lang="en-US" altLang="en-US" dirty="0" err="1"/>
              <a:t>quan</a:t>
            </a:r>
            <a:r>
              <a:rPr lang="en-US" altLang="en-US" dirty="0"/>
              <a:t> </a:t>
            </a:r>
            <a:r>
              <a:rPr lang="en-US" altLang="en-US" dirty="0" err="1"/>
              <a:t>hành</a:t>
            </a:r>
            <a:r>
              <a:rPr lang="en-US" altLang="en-US" dirty="0"/>
              <a:t> </a:t>
            </a:r>
            <a:r>
              <a:rPr lang="en-US" altLang="en-US" dirty="0" err="1"/>
              <a:t>chính</a:t>
            </a:r>
            <a:r>
              <a:rPr lang="en-US" altLang="en-US" dirty="0"/>
              <a:t>, </a:t>
            </a:r>
            <a:r>
              <a:rPr lang="en-US" altLang="en-US" dirty="0" err="1"/>
              <a:t>Công</a:t>
            </a:r>
            <a:r>
              <a:rPr lang="en-US" altLang="en-US" dirty="0"/>
              <a:t> </a:t>
            </a:r>
            <a:r>
              <a:rPr lang="en-US" altLang="en-US" dirty="0" err="1"/>
              <a:t>tác</a:t>
            </a:r>
            <a:r>
              <a:rPr lang="en-US" altLang="en-US" dirty="0"/>
              <a:t> </a:t>
            </a:r>
            <a:r>
              <a:rPr lang="en-US" altLang="en-US" dirty="0" err="1"/>
              <a:t>cải</a:t>
            </a:r>
            <a:r>
              <a:rPr lang="en-US" altLang="en-US" dirty="0"/>
              <a:t> </a:t>
            </a:r>
            <a:r>
              <a:rPr lang="en-US" altLang="en-US" dirty="0" err="1"/>
              <a:t>cách</a:t>
            </a:r>
            <a:r>
              <a:rPr lang="en-US" altLang="en-US" dirty="0"/>
              <a:t> </a:t>
            </a:r>
            <a:r>
              <a:rPr lang="en-US" altLang="en-US" dirty="0" err="1"/>
              <a:t>hành</a:t>
            </a:r>
            <a:r>
              <a:rPr lang="en-US" altLang="en-US" dirty="0"/>
              <a:t> </a:t>
            </a:r>
            <a:r>
              <a:rPr lang="en-US" altLang="en-US" dirty="0" err="1"/>
              <a:t>chính</a:t>
            </a:r>
            <a:r>
              <a:rPr lang="en-US" altLang="en-US" dirty="0"/>
              <a:t> </a:t>
            </a:r>
            <a:r>
              <a:rPr lang="en-US" altLang="en-US" dirty="0" err="1"/>
              <a:t>nhằm</a:t>
            </a:r>
            <a:r>
              <a:rPr lang="en-US" altLang="en-US" dirty="0"/>
              <a:t> </a:t>
            </a:r>
            <a:r>
              <a:rPr lang="en-US" altLang="en-US" dirty="0" err="1"/>
              <a:t>nâng</a:t>
            </a:r>
            <a:r>
              <a:rPr lang="en-US" altLang="en-US" dirty="0"/>
              <a:t> </a:t>
            </a:r>
            <a:r>
              <a:rPr lang="en-US" altLang="en-US" dirty="0" err="1"/>
              <a:t>cao</a:t>
            </a:r>
            <a:r>
              <a:rPr lang="en-US" altLang="en-US" dirty="0"/>
              <a:t> </a:t>
            </a:r>
            <a:r>
              <a:rPr lang="en-US" altLang="en-US" dirty="0" err="1"/>
              <a:t>năng</a:t>
            </a:r>
            <a:r>
              <a:rPr lang="en-US" altLang="en-US" dirty="0"/>
              <a:t> </a:t>
            </a:r>
            <a:r>
              <a:rPr lang="en-US" altLang="en-US" dirty="0" err="1"/>
              <a:t>lực</a:t>
            </a:r>
            <a:r>
              <a:rPr lang="en-US" altLang="en-US" dirty="0"/>
              <a:t>, </a:t>
            </a:r>
            <a:r>
              <a:rPr lang="en-US" altLang="en-US" dirty="0" err="1"/>
              <a:t>hiệu</a:t>
            </a:r>
            <a:r>
              <a:rPr lang="en-US" altLang="en-US" dirty="0"/>
              <a:t> </a:t>
            </a:r>
            <a:r>
              <a:rPr lang="en-US" altLang="en-US" dirty="0" err="1"/>
              <a:t>quả</a:t>
            </a:r>
            <a:r>
              <a:rPr lang="en-US" altLang="en-US" dirty="0"/>
              <a:t> </a:t>
            </a:r>
            <a:r>
              <a:rPr lang="en-US" altLang="en-US" dirty="0" err="1"/>
              <a:t>của</a:t>
            </a:r>
            <a:r>
              <a:rPr lang="en-US" altLang="en-US" dirty="0"/>
              <a:t> </a:t>
            </a:r>
            <a:r>
              <a:rPr lang="en-US" altLang="en-US" dirty="0" err="1"/>
              <a:t>Hành</a:t>
            </a:r>
            <a:r>
              <a:rPr lang="en-US" altLang="en-US" dirty="0"/>
              <a:t> </a:t>
            </a:r>
            <a:r>
              <a:rPr lang="en-US" altLang="en-US" dirty="0" err="1"/>
              <a:t>chính</a:t>
            </a:r>
            <a:r>
              <a:rPr lang="en-US" altLang="en-US" dirty="0"/>
              <a:t> </a:t>
            </a:r>
            <a:r>
              <a:rPr lang="en-US" altLang="en-US" dirty="0" err="1"/>
              <a:t>công</a:t>
            </a:r>
            <a:r>
              <a:rPr lang="en-US" altLang="en-US" dirty="0"/>
              <a:t>…</a:t>
            </a:r>
          </a:p>
          <a:p>
            <a:pPr marL="0" indent="0">
              <a:buNone/>
            </a:pPr>
            <a:endParaRPr lang="vi-VN" dirty="0"/>
          </a:p>
        </p:txBody>
      </p:sp>
      <p:sp>
        <p:nvSpPr>
          <p:cNvPr id="5" name="Title 1"/>
          <p:cNvSpPr>
            <a:spLocks noGrp="1"/>
          </p:cNvSpPr>
          <p:nvPr>
            <p:ph type="title"/>
          </p:nvPr>
        </p:nvSpPr>
        <p:spPr>
          <a:xfrm>
            <a:off x="152400" y="51470"/>
            <a:ext cx="8839200" cy="462880"/>
          </a:xfrm>
        </p:spPr>
        <p:txBody>
          <a:bodyPr/>
          <a:lstStyle/>
          <a:p>
            <a:r>
              <a:rPr lang="vi-VN" dirty="0"/>
              <a:t>NỘI DUNG MÔN HỌC</a:t>
            </a:r>
          </a:p>
        </p:txBody>
      </p:sp>
    </p:spTree>
    <p:custDataLst>
      <p:tags r:id="rId1"/>
    </p:custDataLst>
    <p:extLst>
      <p:ext uri="{BB962C8B-B14F-4D97-AF65-F5344CB8AC3E}">
        <p14:creationId xmlns:p14="http://schemas.microsoft.com/office/powerpoint/2010/main" val="3219295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2600" y="4774168"/>
            <a:ext cx="1915909" cy="369332"/>
          </a:xfrm>
          <a:prstGeom prst="rect">
            <a:avLst/>
          </a:prstGeom>
          <a:noFill/>
        </p:spPr>
        <p:txBody>
          <a:bodyPr wrap="none" rtlCol="0">
            <a:spAutoFit/>
          </a:bodyPr>
          <a:lstStyle/>
          <a:p>
            <a:r>
              <a:rPr lang="en-US" b="1" dirty="0" err="1">
                <a:solidFill>
                  <a:srgbClr val="FFFF00"/>
                </a:solidFill>
                <a:cs typeface="Times New Roman" pitchFamily="18" charset="0"/>
              </a:rPr>
              <a:t>Hành</a:t>
            </a:r>
            <a:r>
              <a:rPr lang="en-US" b="1" dirty="0">
                <a:solidFill>
                  <a:srgbClr val="FFFF00"/>
                </a:solidFill>
                <a:cs typeface="Times New Roman" pitchFamily="18" charset="0"/>
              </a:rPr>
              <a:t> </a:t>
            </a:r>
            <a:r>
              <a:rPr lang="en-US" b="1" dirty="0" err="1">
                <a:solidFill>
                  <a:srgbClr val="FFFF00"/>
                </a:solidFill>
                <a:cs typeface="Times New Roman" pitchFamily="18" charset="0"/>
              </a:rPr>
              <a:t>chính</a:t>
            </a:r>
            <a:r>
              <a:rPr lang="en-US" b="1" dirty="0">
                <a:solidFill>
                  <a:srgbClr val="FFFF00"/>
                </a:solidFill>
                <a:cs typeface="Times New Roman" pitchFamily="18" charset="0"/>
              </a:rPr>
              <a:t> </a:t>
            </a:r>
            <a:r>
              <a:rPr lang="en-US" b="1" dirty="0" err="1">
                <a:solidFill>
                  <a:srgbClr val="FFFF00"/>
                </a:solidFill>
                <a:cs typeface="Times New Roman" pitchFamily="18" charset="0"/>
              </a:rPr>
              <a:t>học</a:t>
            </a:r>
            <a:endParaRPr lang="en-US" b="1" dirty="0">
              <a:solidFill>
                <a:srgbClr val="FFFF00"/>
              </a:solidFill>
            </a:endParaRPr>
          </a:p>
        </p:txBody>
      </p:sp>
      <p:sp>
        <p:nvSpPr>
          <p:cNvPr id="5" name="Title 1"/>
          <p:cNvSpPr>
            <a:spLocks noGrp="1"/>
          </p:cNvSpPr>
          <p:nvPr>
            <p:ph type="title"/>
          </p:nvPr>
        </p:nvSpPr>
        <p:spPr>
          <a:xfrm>
            <a:off x="152400" y="51470"/>
            <a:ext cx="8839200" cy="462880"/>
          </a:xfrm>
        </p:spPr>
        <p:txBody>
          <a:bodyPr/>
          <a:lstStyle/>
          <a:p>
            <a:r>
              <a:rPr lang="en-US" altLang="en-US" dirty="0" err="1"/>
              <a:t>Nội</a:t>
            </a:r>
            <a:r>
              <a:rPr lang="en-US" altLang="en-US" dirty="0"/>
              <a:t> dung</a:t>
            </a:r>
            <a:r>
              <a:rPr lang="vi-VN" altLang="en-US" dirty="0"/>
              <a:t> cụ thể của</a:t>
            </a:r>
            <a:r>
              <a:rPr lang="en-US" altLang="en-US" dirty="0"/>
              <a:t> </a:t>
            </a:r>
            <a:r>
              <a:rPr lang="en-US" altLang="en-US" dirty="0" err="1"/>
              <a:t>môn</a:t>
            </a:r>
            <a:r>
              <a:rPr lang="en-US" altLang="en-US" dirty="0"/>
              <a:t> </a:t>
            </a:r>
            <a:r>
              <a:rPr lang="en-US" altLang="en-US" dirty="0" err="1"/>
              <a:t>học</a:t>
            </a:r>
            <a:endParaRPr lang="vi-VN" dirty="0"/>
          </a:p>
        </p:txBody>
      </p:sp>
      <p:sp>
        <p:nvSpPr>
          <p:cNvPr id="3" name="Content Placeholder 2"/>
          <p:cNvSpPr>
            <a:spLocks noGrp="1"/>
          </p:cNvSpPr>
          <p:nvPr>
            <p:ph idx="1"/>
          </p:nvPr>
        </p:nvSpPr>
        <p:spPr>
          <a:xfrm>
            <a:off x="533400" y="666750"/>
            <a:ext cx="8153400" cy="4114800"/>
          </a:xfrm>
        </p:spPr>
        <p:txBody>
          <a:bodyPr>
            <a:noAutofit/>
          </a:bodyPr>
          <a:lstStyle/>
          <a:p>
            <a:pPr marL="0" indent="0">
              <a:lnSpc>
                <a:spcPct val="90000"/>
              </a:lnSpc>
              <a:buNone/>
            </a:pPr>
            <a:r>
              <a:rPr lang="en-US" b="1" dirty="0"/>
              <a:t>    	</a:t>
            </a:r>
            <a:r>
              <a:rPr lang="en-US" b="1" dirty="0" err="1"/>
              <a:t>Chương</a:t>
            </a:r>
            <a:r>
              <a:rPr lang="en-US" b="1" dirty="0"/>
              <a:t> 1: </a:t>
            </a:r>
            <a:r>
              <a:rPr lang="en-US" b="1" dirty="0" err="1"/>
              <a:t>Một</a:t>
            </a:r>
            <a:r>
              <a:rPr lang="en-US" b="1" dirty="0"/>
              <a:t> </a:t>
            </a:r>
            <a:r>
              <a:rPr lang="en-US" b="1" dirty="0" err="1"/>
              <a:t>số</a:t>
            </a:r>
            <a:r>
              <a:rPr lang="en-US" b="1" dirty="0"/>
              <a:t> </a:t>
            </a:r>
            <a:r>
              <a:rPr lang="en-US" b="1" dirty="0" err="1"/>
              <a:t>vấn</a:t>
            </a:r>
            <a:r>
              <a:rPr lang="en-US" b="1" dirty="0"/>
              <a:t> </a:t>
            </a:r>
            <a:r>
              <a:rPr lang="en-US" b="1" dirty="0" err="1"/>
              <a:t>đề</a:t>
            </a:r>
            <a:r>
              <a:rPr lang="en-US" b="1" dirty="0"/>
              <a:t> </a:t>
            </a:r>
            <a:r>
              <a:rPr lang="en-US" b="1" dirty="0" err="1"/>
              <a:t>lý</a:t>
            </a:r>
            <a:r>
              <a:rPr lang="en-US" b="1" dirty="0"/>
              <a:t> </a:t>
            </a:r>
            <a:r>
              <a:rPr lang="en-US" b="1" dirty="0" err="1"/>
              <a:t>luận</a:t>
            </a:r>
            <a:r>
              <a:rPr lang="en-US" b="1" dirty="0"/>
              <a:t> </a:t>
            </a:r>
            <a:r>
              <a:rPr lang="en-US" b="1" dirty="0" err="1"/>
              <a:t>cơ</a:t>
            </a:r>
            <a:r>
              <a:rPr lang="en-US" b="1" dirty="0"/>
              <a:t> </a:t>
            </a:r>
            <a:r>
              <a:rPr lang="en-US" b="1" dirty="0" err="1"/>
              <a:t>bản</a:t>
            </a:r>
            <a:r>
              <a:rPr lang="en-US" b="1" dirty="0"/>
              <a:t> </a:t>
            </a:r>
            <a:r>
              <a:rPr lang="en-US" b="1" dirty="0" err="1"/>
              <a:t>về</a:t>
            </a:r>
            <a:r>
              <a:rPr lang="en-US" b="1" dirty="0"/>
              <a:t> </a:t>
            </a:r>
            <a:r>
              <a:rPr lang="en-US" b="1" dirty="0" err="1"/>
              <a:t>hành</a:t>
            </a:r>
            <a:r>
              <a:rPr lang="en-US" b="1" dirty="0"/>
              <a:t> </a:t>
            </a:r>
            <a:r>
              <a:rPr lang="en-US" b="1" dirty="0" err="1"/>
              <a:t>chính</a:t>
            </a:r>
            <a:r>
              <a:rPr lang="en-US" b="1" dirty="0"/>
              <a:t> </a:t>
            </a:r>
            <a:r>
              <a:rPr lang="en-US" b="1" dirty="0" err="1"/>
              <a:t>học</a:t>
            </a:r>
            <a:endParaRPr lang="en-US" altLang="en-US" dirty="0"/>
          </a:p>
          <a:p>
            <a:pPr marL="0" indent="0">
              <a:buNone/>
            </a:pPr>
            <a:r>
              <a:rPr lang="en-US" b="1" dirty="0"/>
              <a:t>	</a:t>
            </a:r>
            <a:r>
              <a:rPr lang="en-US" b="1" dirty="0" err="1"/>
              <a:t>Chương</a:t>
            </a:r>
            <a:r>
              <a:rPr lang="en-US" b="1" dirty="0"/>
              <a:t> 2: </a:t>
            </a:r>
            <a:r>
              <a:rPr lang="en-US" b="1" dirty="0" err="1"/>
              <a:t>Thể</a:t>
            </a:r>
            <a:r>
              <a:rPr lang="en-US" b="1" dirty="0"/>
              <a:t> </a:t>
            </a:r>
            <a:r>
              <a:rPr lang="en-US" b="1" dirty="0" err="1"/>
              <a:t>chế</a:t>
            </a:r>
            <a:r>
              <a:rPr lang="en-US" b="1" dirty="0"/>
              <a:t> </a:t>
            </a:r>
            <a:r>
              <a:rPr lang="en-US" b="1" dirty="0" err="1"/>
              <a:t>nền</a:t>
            </a:r>
            <a:r>
              <a:rPr lang="en-US" b="1" dirty="0"/>
              <a:t> </a:t>
            </a:r>
            <a:r>
              <a:rPr lang="en-US" b="1" dirty="0" err="1"/>
              <a:t>hành</a:t>
            </a:r>
            <a:r>
              <a:rPr lang="en-US" b="1" dirty="0"/>
              <a:t> </a:t>
            </a:r>
            <a:r>
              <a:rPr lang="en-US" b="1" dirty="0" err="1"/>
              <a:t>chính</a:t>
            </a:r>
            <a:r>
              <a:rPr lang="en-US" b="1" dirty="0"/>
              <a:t> </a:t>
            </a:r>
            <a:r>
              <a:rPr lang="en-US" b="1" dirty="0" err="1"/>
              <a:t>nhà</a:t>
            </a:r>
            <a:r>
              <a:rPr lang="en-US" b="1" dirty="0"/>
              <a:t> </a:t>
            </a:r>
            <a:r>
              <a:rPr lang="en-US" b="1" dirty="0" err="1"/>
              <a:t>nước</a:t>
            </a:r>
            <a:r>
              <a:rPr lang="en-US" b="1" dirty="0"/>
              <a:t> </a:t>
            </a:r>
            <a:endParaRPr lang="en-US" dirty="0"/>
          </a:p>
          <a:p>
            <a:pPr marL="0" indent="0">
              <a:buNone/>
            </a:pPr>
            <a:r>
              <a:rPr lang="en-US" b="1" dirty="0"/>
              <a:t>	</a:t>
            </a:r>
            <a:r>
              <a:rPr lang="en-US" b="1" dirty="0" err="1"/>
              <a:t>Chương</a:t>
            </a:r>
            <a:r>
              <a:rPr lang="en-US" b="1" dirty="0"/>
              <a:t> 3: </a:t>
            </a:r>
            <a:r>
              <a:rPr lang="en-US" b="1" dirty="0" err="1"/>
              <a:t>Tổ</a:t>
            </a:r>
            <a:r>
              <a:rPr lang="en-US" b="1" dirty="0"/>
              <a:t> </a:t>
            </a:r>
            <a:r>
              <a:rPr lang="en-US" b="1" dirty="0" err="1"/>
              <a:t>chức</a:t>
            </a:r>
            <a:r>
              <a:rPr lang="en-US" b="1" dirty="0"/>
              <a:t> </a:t>
            </a:r>
            <a:r>
              <a:rPr lang="en-US" b="1" dirty="0" err="1"/>
              <a:t>bộ</a:t>
            </a:r>
            <a:r>
              <a:rPr lang="en-US" b="1" dirty="0"/>
              <a:t> </a:t>
            </a:r>
            <a:r>
              <a:rPr lang="en-US" b="1" dirty="0" err="1"/>
              <a:t>máy</a:t>
            </a:r>
            <a:r>
              <a:rPr lang="en-US" b="1" dirty="0"/>
              <a:t> </a:t>
            </a:r>
            <a:r>
              <a:rPr lang="en-US" b="1" dirty="0" err="1"/>
              <a:t>hành</a:t>
            </a:r>
            <a:r>
              <a:rPr lang="en-US" b="1" dirty="0"/>
              <a:t> </a:t>
            </a:r>
            <a:r>
              <a:rPr lang="en-US" b="1" dirty="0" err="1"/>
              <a:t>chính</a:t>
            </a:r>
            <a:r>
              <a:rPr lang="en-US" b="1" dirty="0"/>
              <a:t> </a:t>
            </a:r>
            <a:r>
              <a:rPr lang="en-US" b="1" dirty="0" err="1"/>
              <a:t>nhà</a:t>
            </a:r>
            <a:r>
              <a:rPr lang="en-US" b="1" dirty="0"/>
              <a:t> </a:t>
            </a:r>
            <a:r>
              <a:rPr lang="en-US" b="1" dirty="0" err="1"/>
              <a:t>nước</a:t>
            </a:r>
            <a:r>
              <a:rPr lang="en-US" b="1" dirty="0"/>
              <a:t>.</a:t>
            </a:r>
            <a:endParaRPr lang="en-US" dirty="0"/>
          </a:p>
          <a:p>
            <a:pPr marL="0" indent="0">
              <a:lnSpc>
                <a:spcPct val="90000"/>
              </a:lnSpc>
              <a:buNone/>
            </a:pPr>
            <a:r>
              <a:rPr lang="en-US" b="1" dirty="0"/>
              <a:t>    	</a:t>
            </a:r>
            <a:r>
              <a:rPr lang="en-US" b="1" dirty="0" err="1"/>
              <a:t>Chương</a:t>
            </a:r>
            <a:r>
              <a:rPr lang="en-US" b="1" dirty="0"/>
              <a:t> 4: </a:t>
            </a:r>
            <a:r>
              <a:rPr lang="en-US" b="1" dirty="0" err="1"/>
              <a:t>Công</a:t>
            </a:r>
            <a:r>
              <a:rPr lang="en-US" b="1" dirty="0"/>
              <a:t> </a:t>
            </a:r>
            <a:r>
              <a:rPr lang="en-US" b="1" dirty="0" err="1"/>
              <a:t>vụ</a:t>
            </a:r>
            <a:r>
              <a:rPr lang="en-US" b="1" dirty="0"/>
              <a:t>, </a:t>
            </a:r>
            <a:r>
              <a:rPr lang="en-US" b="1" dirty="0" err="1"/>
              <a:t>công</a:t>
            </a:r>
            <a:r>
              <a:rPr lang="en-US" b="1" dirty="0"/>
              <a:t> </a:t>
            </a:r>
            <a:r>
              <a:rPr lang="en-US" b="1" dirty="0" err="1"/>
              <a:t>sở</a:t>
            </a:r>
            <a:r>
              <a:rPr lang="en-US" b="1" dirty="0"/>
              <a:t> </a:t>
            </a:r>
            <a:r>
              <a:rPr lang="en-US" b="1" dirty="0" err="1"/>
              <a:t>và</a:t>
            </a:r>
            <a:r>
              <a:rPr lang="en-US" b="1" dirty="0"/>
              <a:t> </a:t>
            </a:r>
            <a:r>
              <a:rPr lang="en-US" b="1" dirty="0" err="1"/>
              <a:t>cán</a:t>
            </a:r>
            <a:r>
              <a:rPr lang="en-US" b="1" dirty="0"/>
              <a:t> </a:t>
            </a:r>
            <a:r>
              <a:rPr lang="en-US" b="1" dirty="0" err="1"/>
              <a:t>bộ</a:t>
            </a:r>
            <a:r>
              <a:rPr lang="en-US" b="1" dirty="0"/>
              <a:t> </a:t>
            </a:r>
            <a:r>
              <a:rPr lang="en-US" b="1" dirty="0" err="1"/>
              <a:t>công</a:t>
            </a:r>
            <a:r>
              <a:rPr lang="en-US" b="1" dirty="0"/>
              <a:t> </a:t>
            </a:r>
            <a:r>
              <a:rPr lang="en-US" b="1" dirty="0" err="1"/>
              <a:t>chức</a:t>
            </a:r>
            <a:r>
              <a:rPr lang="en-US" b="1" dirty="0"/>
              <a:t> </a:t>
            </a:r>
            <a:r>
              <a:rPr lang="en-US" b="1" dirty="0" err="1"/>
              <a:t>nhà</a:t>
            </a:r>
            <a:r>
              <a:rPr lang="en-US" b="1" dirty="0"/>
              <a:t> </a:t>
            </a:r>
            <a:r>
              <a:rPr lang="en-US" b="1" dirty="0" err="1"/>
              <a:t>nước</a:t>
            </a:r>
            <a:r>
              <a:rPr lang="en-US" b="1" dirty="0"/>
              <a:t> </a:t>
            </a:r>
          </a:p>
          <a:p>
            <a:pPr marL="0" indent="0">
              <a:buNone/>
            </a:pPr>
            <a:r>
              <a:rPr lang="en-US" b="1" dirty="0"/>
              <a:t>	</a:t>
            </a:r>
            <a:r>
              <a:rPr lang="en-US" b="1" dirty="0" err="1"/>
              <a:t>Chương</a:t>
            </a:r>
            <a:r>
              <a:rPr lang="en-US" b="1" dirty="0"/>
              <a:t> 5: </a:t>
            </a:r>
            <a:r>
              <a:rPr lang="en-US" b="1" dirty="0" err="1"/>
              <a:t>Quyết</a:t>
            </a:r>
            <a:r>
              <a:rPr lang="en-US" b="1" dirty="0"/>
              <a:t> </a:t>
            </a:r>
            <a:r>
              <a:rPr lang="en-US" b="1" dirty="0" err="1"/>
              <a:t>định</a:t>
            </a:r>
            <a:r>
              <a:rPr lang="en-US" b="1" dirty="0"/>
              <a:t> </a:t>
            </a:r>
            <a:r>
              <a:rPr lang="en-US" b="1" dirty="0" err="1"/>
              <a:t>hành</a:t>
            </a:r>
            <a:r>
              <a:rPr lang="en-US" b="1" dirty="0"/>
              <a:t> </a:t>
            </a:r>
            <a:r>
              <a:rPr lang="en-US" b="1" dirty="0" err="1"/>
              <a:t>chính</a:t>
            </a:r>
            <a:r>
              <a:rPr lang="en-US" b="1" dirty="0"/>
              <a:t> </a:t>
            </a:r>
          </a:p>
          <a:p>
            <a:pPr marL="0" indent="0">
              <a:buNone/>
            </a:pPr>
            <a:r>
              <a:rPr lang="en-US" b="1" dirty="0"/>
              <a:t>	</a:t>
            </a:r>
            <a:r>
              <a:rPr lang="en-US" b="1" dirty="0" err="1"/>
              <a:t>Chương</a:t>
            </a:r>
            <a:r>
              <a:rPr lang="en-US" b="1" dirty="0"/>
              <a:t> 6: </a:t>
            </a:r>
            <a:r>
              <a:rPr lang="en-US" b="1" dirty="0" err="1"/>
              <a:t>Cải</a:t>
            </a:r>
            <a:r>
              <a:rPr lang="en-US" b="1" dirty="0"/>
              <a:t> </a:t>
            </a:r>
            <a:r>
              <a:rPr lang="en-US" b="1" dirty="0" err="1"/>
              <a:t>cách</a:t>
            </a:r>
            <a:r>
              <a:rPr lang="en-US" b="1" dirty="0"/>
              <a:t> </a:t>
            </a:r>
            <a:r>
              <a:rPr lang="en-US" b="1" dirty="0" err="1"/>
              <a:t>hành</a:t>
            </a:r>
            <a:r>
              <a:rPr lang="en-US" b="1" dirty="0"/>
              <a:t> </a:t>
            </a:r>
            <a:r>
              <a:rPr lang="en-US" b="1" dirty="0" err="1"/>
              <a:t>chính</a:t>
            </a:r>
            <a:r>
              <a:rPr lang="en-US" b="1" dirty="0"/>
              <a:t> </a:t>
            </a:r>
            <a:r>
              <a:rPr lang="en-US" b="1" dirty="0" err="1"/>
              <a:t>và</a:t>
            </a:r>
            <a:r>
              <a:rPr lang="en-US" b="1" dirty="0"/>
              <a:t> </a:t>
            </a:r>
            <a:r>
              <a:rPr lang="en-US" b="1" dirty="0" err="1"/>
              <a:t>những</a:t>
            </a:r>
            <a:r>
              <a:rPr lang="en-US" b="1" dirty="0"/>
              <a:t> </a:t>
            </a:r>
            <a:r>
              <a:rPr lang="en-US" b="1" dirty="0" err="1"/>
              <a:t>vấn</a:t>
            </a:r>
            <a:r>
              <a:rPr lang="en-US" b="1" dirty="0"/>
              <a:t> </a:t>
            </a:r>
            <a:r>
              <a:rPr lang="en-US" b="1" dirty="0" err="1"/>
              <a:t>đề</a:t>
            </a:r>
            <a:r>
              <a:rPr lang="en-US" b="1" dirty="0"/>
              <a:t> </a:t>
            </a:r>
            <a:r>
              <a:rPr lang="en-US" b="1" dirty="0" err="1"/>
              <a:t>đặt</a:t>
            </a:r>
            <a:r>
              <a:rPr lang="en-US" b="1" dirty="0"/>
              <a:t> </a:t>
            </a:r>
            <a:r>
              <a:rPr lang="en-US" b="1" dirty="0" err="1"/>
              <a:t>ra</a:t>
            </a:r>
            <a:r>
              <a:rPr lang="en-US" b="1" dirty="0"/>
              <a:t> </a:t>
            </a:r>
            <a:r>
              <a:rPr lang="en-US" b="1" dirty="0" err="1"/>
              <a:t>hiện</a:t>
            </a:r>
            <a:r>
              <a:rPr lang="en-US" b="1" dirty="0"/>
              <a:t> nay</a:t>
            </a:r>
            <a:endParaRPr lang="en-US" dirty="0"/>
          </a:p>
          <a:p>
            <a:endParaRPr lang="en-US" dirty="0"/>
          </a:p>
        </p:txBody>
      </p:sp>
    </p:spTree>
    <p:custDataLst>
      <p:tags r:id="rId1"/>
    </p:custDataLst>
    <p:extLst>
      <p:ext uri="{BB962C8B-B14F-4D97-AF65-F5344CB8AC3E}">
        <p14:creationId xmlns:p14="http://schemas.microsoft.com/office/powerpoint/2010/main" val="663074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4781550"/>
            <a:ext cx="1915909" cy="369332"/>
          </a:xfrm>
          <a:prstGeom prst="rect">
            <a:avLst/>
          </a:prstGeom>
          <a:noFill/>
        </p:spPr>
        <p:txBody>
          <a:bodyPr wrap="none" rtlCol="0">
            <a:spAutoFit/>
          </a:bodyPr>
          <a:lstStyle/>
          <a:p>
            <a:r>
              <a:rPr lang="en-US" b="1" dirty="0" err="1">
                <a:solidFill>
                  <a:srgbClr val="FFFF00"/>
                </a:solidFill>
                <a:cs typeface="Times New Roman" pitchFamily="18" charset="0"/>
              </a:rPr>
              <a:t>Hành</a:t>
            </a:r>
            <a:r>
              <a:rPr lang="en-US" dirty="0">
                <a:cs typeface="Times New Roman" pitchFamily="18" charset="0"/>
              </a:rPr>
              <a:t> </a:t>
            </a:r>
            <a:r>
              <a:rPr lang="en-US" b="1" dirty="0" err="1">
                <a:solidFill>
                  <a:srgbClr val="FFFF00"/>
                </a:solidFill>
                <a:cs typeface="Times New Roman" pitchFamily="18" charset="0"/>
              </a:rPr>
              <a:t>chính</a:t>
            </a:r>
            <a:r>
              <a:rPr lang="en-US" b="1" dirty="0">
                <a:solidFill>
                  <a:srgbClr val="FFFF00"/>
                </a:solidFill>
                <a:cs typeface="Times New Roman" pitchFamily="18" charset="0"/>
              </a:rPr>
              <a:t> </a:t>
            </a:r>
            <a:r>
              <a:rPr lang="en-US" b="1" dirty="0" err="1">
                <a:solidFill>
                  <a:srgbClr val="FFFF00"/>
                </a:solidFill>
                <a:cs typeface="Times New Roman" pitchFamily="18" charset="0"/>
              </a:rPr>
              <a:t>học</a:t>
            </a:r>
            <a:endParaRPr lang="en-US" b="1" dirty="0">
              <a:solidFill>
                <a:srgbClr val="FFFF00"/>
              </a:solidFill>
              <a:cs typeface="Times New Roman" pitchFamily="18" charset="0"/>
            </a:endParaRPr>
          </a:p>
        </p:txBody>
      </p:sp>
      <p:sp>
        <p:nvSpPr>
          <p:cNvPr id="5" name="Title 1"/>
          <p:cNvSpPr>
            <a:spLocks noGrp="1"/>
          </p:cNvSpPr>
          <p:nvPr>
            <p:ph type="title"/>
          </p:nvPr>
        </p:nvSpPr>
        <p:spPr>
          <a:xfrm>
            <a:off x="0" y="51470"/>
            <a:ext cx="8991600" cy="462880"/>
          </a:xfrm>
        </p:spPr>
        <p:txBody>
          <a:bodyPr/>
          <a:lstStyle/>
          <a:p>
            <a:r>
              <a:rPr lang="en-US" altLang="en-US" sz="2400" dirty="0" err="1"/>
              <a:t>Tài</a:t>
            </a:r>
            <a:r>
              <a:rPr lang="en-US" altLang="en-US" sz="2400" dirty="0"/>
              <a:t> </a:t>
            </a:r>
            <a:r>
              <a:rPr lang="en-US" altLang="en-US" sz="2400" dirty="0" err="1"/>
              <a:t>liệu</a:t>
            </a:r>
            <a:r>
              <a:rPr lang="en-US" altLang="en-US" sz="2400" dirty="0"/>
              <a:t> </a:t>
            </a:r>
            <a:r>
              <a:rPr lang="en-US" altLang="en-US" sz="2400" dirty="0" err="1"/>
              <a:t>tham</a:t>
            </a:r>
            <a:r>
              <a:rPr lang="en-US" altLang="en-US" sz="2400" dirty="0"/>
              <a:t> </a:t>
            </a:r>
            <a:r>
              <a:rPr lang="en-US" altLang="en-US" sz="2400" dirty="0" err="1"/>
              <a:t>khảo</a:t>
            </a:r>
            <a:endParaRPr lang="vi-VN" sz="2400" dirty="0"/>
          </a:p>
        </p:txBody>
      </p:sp>
      <p:sp>
        <p:nvSpPr>
          <p:cNvPr id="3" name="Content Placeholder 2"/>
          <p:cNvSpPr>
            <a:spLocks noGrp="1"/>
          </p:cNvSpPr>
          <p:nvPr>
            <p:ph idx="1"/>
          </p:nvPr>
        </p:nvSpPr>
        <p:spPr>
          <a:xfrm>
            <a:off x="0" y="514350"/>
            <a:ext cx="9144000" cy="4267200"/>
          </a:xfrm>
        </p:spPr>
        <p:txBody>
          <a:bodyPr>
            <a:noAutofit/>
          </a:bodyPr>
          <a:lstStyle/>
          <a:p>
            <a:pPr marL="0" indent="0">
              <a:buNone/>
            </a:pPr>
            <a:r>
              <a:rPr lang="en-US" sz="1800" dirty="0">
                <a:latin typeface="+mn-lt"/>
              </a:rPr>
              <a:t>	</a:t>
            </a:r>
            <a:r>
              <a:rPr lang="en-US" sz="1800" b="1" i="1" dirty="0"/>
              <a:t>1. </a:t>
            </a:r>
            <a:r>
              <a:rPr lang="en-US" sz="1800" b="1" i="1" dirty="0" err="1"/>
              <a:t>Giáo</a:t>
            </a:r>
            <a:r>
              <a:rPr lang="en-US" sz="1800" b="1" i="1" dirty="0"/>
              <a:t> </a:t>
            </a:r>
            <a:r>
              <a:rPr lang="en-US" sz="1800" b="1" i="1" dirty="0" err="1"/>
              <a:t>trình</a:t>
            </a:r>
            <a:r>
              <a:rPr lang="en-US" sz="1800" b="1" i="1" dirty="0"/>
              <a:t>:</a:t>
            </a:r>
            <a:endParaRPr lang="en-US" sz="1800" dirty="0"/>
          </a:p>
          <a:p>
            <a:pPr marL="0" indent="0">
              <a:buNone/>
            </a:pPr>
            <a:r>
              <a:rPr lang="en-US" sz="1800" dirty="0"/>
              <a:t>[1] TS. </a:t>
            </a:r>
            <a:r>
              <a:rPr lang="en-US" sz="1800" dirty="0" err="1"/>
              <a:t>Nguyễn</a:t>
            </a:r>
            <a:r>
              <a:rPr lang="en-US" sz="1800" dirty="0"/>
              <a:t> </a:t>
            </a:r>
            <a:r>
              <a:rPr lang="en-US" sz="1800" dirty="0" err="1"/>
              <a:t>Ngọc</a:t>
            </a:r>
            <a:r>
              <a:rPr lang="en-US" sz="1800" dirty="0"/>
              <a:t> </a:t>
            </a:r>
            <a:r>
              <a:rPr lang="en-US" sz="1800" dirty="0" err="1"/>
              <a:t>Hiến</a:t>
            </a:r>
            <a:r>
              <a:rPr lang="en-US" sz="1800" dirty="0"/>
              <a:t> ( </a:t>
            </a:r>
            <a:r>
              <a:rPr lang="en-US" sz="1800" dirty="0" err="1"/>
              <a:t>Chủ</a:t>
            </a:r>
            <a:r>
              <a:rPr lang="en-US" sz="1800" dirty="0"/>
              <a:t> </a:t>
            </a:r>
            <a:r>
              <a:rPr lang="en-US" sz="1800" dirty="0" err="1"/>
              <a:t>biên</a:t>
            </a:r>
            <a:r>
              <a:rPr lang="en-US" sz="1800" dirty="0"/>
              <a:t>), 2014. </a:t>
            </a:r>
            <a:r>
              <a:rPr lang="en-US" sz="1800" i="1" dirty="0" err="1"/>
              <a:t>Hành</a:t>
            </a:r>
            <a:r>
              <a:rPr lang="en-US" sz="1800" i="1" dirty="0"/>
              <a:t> </a:t>
            </a:r>
            <a:r>
              <a:rPr lang="en-US" sz="1800" i="1" dirty="0" err="1"/>
              <a:t>chính</a:t>
            </a:r>
            <a:r>
              <a:rPr lang="en-US" sz="1800" i="1" dirty="0"/>
              <a:t> </a:t>
            </a:r>
            <a:r>
              <a:rPr lang="en-US" sz="1800" i="1" dirty="0" err="1"/>
              <a:t>công</a:t>
            </a:r>
            <a:r>
              <a:rPr lang="en-US" sz="1800" dirty="0"/>
              <a:t>. </a:t>
            </a:r>
            <a:r>
              <a:rPr lang="en-US" sz="1800" dirty="0" err="1"/>
              <a:t>Học</a:t>
            </a:r>
            <a:r>
              <a:rPr lang="en-US" sz="1800" dirty="0"/>
              <a:t> </a:t>
            </a:r>
            <a:r>
              <a:rPr lang="en-US" sz="1800" dirty="0" err="1"/>
              <a:t>viện</a:t>
            </a:r>
            <a:r>
              <a:rPr lang="en-US" sz="1800" dirty="0"/>
              <a:t> </a:t>
            </a:r>
            <a:r>
              <a:rPr lang="en-US" sz="1800" dirty="0" err="1"/>
              <a:t>hành</a:t>
            </a:r>
            <a:r>
              <a:rPr lang="en-US" sz="1800" dirty="0"/>
              <a:t> </a:t>
            </a:r>
            <a:r>
              <a:rPr lang="en-US" sz="1800" dirty="0" err="1"/>
              <a:t>chính</a:t>
            </a:r>
            <a:r>
              <a:rPr lang="en-US" sz="1800" dirty="0"/>
              <a:t> </a:t>
            </a:r>
            <a:r>
              <a:rPr lang="en-US" sz="1800" dirty="0" err="1"/>
              <a:t>quốc</a:t>
            </a:r>
            <a:r>
              <a:rPr lang="en-US" sz="1800" dirty="0"/>
              <a:t> </a:t>
            </a:r>
            <a:r>
              <a:rPr lang="en-US" sz="1800" dirty="0" err="1"/>
              <a:t>gia</a:t>
            </a:r>
            <a:r>
              <a:rPr lang="en-US" sz="1800" dirty="0"/>
              <a:t>, NXB Khoa </a:t>
            </a:r>
            <a:r>
              <a:rPr lang="en-US" sz="1800" dirty="0" err="1"/>
              <a:t>học</a:t>
            </a:r>
            <a:r>
              <a:rPr lang="en-US" sz="1800" dirty="0"/>
              <a:t> </a:t>
            </a:r>
            <a:r>
              <a:rPr lang="en-US" sz="1800" dirty="0" err="1"/>
              <a:t>và</a:t>
            </a:r>
            <a:r>
              <a:rPr lang="en-US" sz="1800" dirty="0"/>
              <a:t> </a:t>
            </a:r>
            <a:r>
              <a:rPr lang="en-US" sz="1800" dirty="0" err="1"/>
              <a:t>kỹ</a:t>
            </a:r>
            <a:r>
              <a:rPr lang="en-US" sz="1800" dirty="0"/>
              <a:t> </a:t>
            </a:r>
            <a:r>
              <a:rPr lang="en-US" sz="1800" dirty="0" err="1"/>
              <a:t>thuật</a:t>
            </a:r>
            <a:endParaRPr lang="en-US" sz="1800" dirty="0"/>
          </a:p>
          <a:p>
            <a:pPr marL="0" indent="0">
              <a:buNone/>
            </a:pPr>
            <a:r>
              <a:rPr lang="en-US" sz="1800" dirty="0"/>
              <a:t> [2] PGS.TS. </a:t>
            </a:r>
            <a:r>
              <a:rPr lang="en-US" sz="1800" dirty="0" err="1"/>
              <a:t>Đinh</a:t>
            </a:r>
            <a:r>
              <a:rPr lang="en-US" sz="1800" dirty="0"/>
              <a:t> Văn </a:t>
            </a:r>
            <a:r>
              <a:rPr lang="en-US" sz="1800" dirty="0" err="1"/>
              <a:t>Mậu</a:t>
            </a:r>
            <a:r>
              <a:rPr lang="en-US" sz="1800" dirty="0"/>
              <a:t>, GS.TSKH. </a:t>
            </a:r>
            <a:r>
              <a:rPr lang="en-US" sz="1800" dirty="0" err="1"/>
              <a:t>Nguyễn</a:t>
            </a:r>
            <a:r>
              <a:rPr lang="en-US" sz="1800" dirty="0"/>
              <a:t> Văn </a:t>
            </a:r>
            <a:r>
              <a:rPr lang="en-US" sz="1800" dirty="0" err="1"/>
              <a:t>Thâm</a:t>
            </a:r>
            <a:r>
              <a:rPr lang="en-US" sz="1800" dirty="0"/>
              <a:t>, PGS.TS. Võ Kim </a:t>
            </a:r>
            <a:r>
              <a:rPr lang="en-US" sz="1800" dirty="0" err="1"/>
              <a:t>Sơn</a:t>
            </a:r>
            <a:r>
              <a:rPr lang="en-US" sz="1800" dirty="0"/>
              <a:t> ( </a:t>
            </a:r>
            <a:r>
              <a:rPr lang="en-US" sz="1800" dirty="0" err="1"/>
              <a:t>đồng</a:t>
            </a:r>
            <a:r>
              <a:rPr lang="en-US" sz="1800" dirty="0"/>
              <a:t> </a:t>
            </a:r>
            <a:r>
              <a:rPr lang="en-US" sz="1800" dirty="0" err="1"/>
              <a:t>chủ</a:t>
            </a:r>
            <a:r>
              <a:rPr lang="en-US" sz="1800" dirty="0"/>
              <a:t> </a:t>
            </a:r>
            <a:r>
              <a:rPr lang="en-US" sz="1800" dirty="0" err="1"/>
              <a:t>biên</a:t>
            </a:r>
            <a:r>
              <a:rPr lang="en-US" sz="1800" dirty="0"/>
              <a:t>), 2012. </a:t>
            </a:r>
            <a:r>
              <a:rPr lang="en-US" sz="1800" i="1" dirty="0" err="1"/>
              <a:t>Hành</a:t>
            </a:r>
            <a:r>
              <a:rPr lang="en-US" sz="1800" i="1" dirty="0"/>
              <a:t> </a:t>
            </a:r>
            <a:r>
              <a:rPr lang="en-US" sz="1800" i="1" dirty="0" err="1"/>
              <a:t>chính</a:t>
            </a:r>
            <a:r>
              <a:rPr lang="en-US" sz="1800" i="1" dirty="0"/>
              <a:t> </a:t>
            </a:r>
            <a:r>
              <a:rPr lang="en-US" sz="1800" i="1" dirty="0" err="1"/>
              <a:t>nhà</a:t>
            </a:r>
            <a:r>
              <a:rPr lang="en-US" sz="1800" i="1" dirty="0"/>
              <a:t> </a:t>
            </a:r>
            <a:r>
              <a:rPr lang="en-US" sz="1800" i="1" dirty="0" err="1"/>
              <a:t>nước</a:t>
            </a:r>
            <a:r>
              <a:rPr lang="en-US" sz="1800" i="1" dirty="0"/>
              <a:t> </a:t>
            </a:r>
            <a:r>
              <a:rPr lang="en-US" sz="1800" i="1" dirty="0" err="1"/>
              <a:t>và</a:t>
            </a:r>
            <a:r>
              <a:rPr lang="en-US" sz="1800" i="1" dirty="0"/>
              <a:t> </a:t>
            </a:r>
            <a:r>
              <a:rPr lang="en-US" sz="1800" i="1" dirty="0" err="1"/>
              <a:t>công</a:t>
            </a:r>
            <a:r>
              <a:rPr lang="en-US" sz="1800" i="1" dirty="0"/>
              <a:t> </a:t>
            </a:r>
            <a:r>
              <a:rPr lang="en-US" sz="1800" i="1" dirty="0" err="1"/>
              <a:t>nghệ</a:t>
            </a:r>
            <a:r>
              <a:rPr lang="en-US" sz="1800" i="1" dirty="0"/>
              <a:t> </a:t>
            </a:r>
            <a:r>
              <a:rPr lang="en-US" sz="1800" i="1" dirty="0" err="1"/>
              <a:t>hành</a:t>
            </a:r>
            <a:r>
              <a:rPr lang="en-US" sz="1800" i="1" dirty="0"/>
              <a:t> </a:t>
            </a:r>
            <a:r>
              <a:rPr lang="en-US" sz="1800" i="1" dirty="0" err="1"/>
              <a:t>chính</a:t>
            </a:r>
            <a:r>
              <a:rPr lang="en-US" sz="1800" dirty="0"/>
              <a:t>,  </a:t>
            </a:r>
            <a:r>
              <a:rPr lang="en-US" sz="1800" dirty="0" err="1"/>
              <a:t>Học</a:t>
            </a:r>
            <a:r>
              <a:rPr lang="en-US" sz="1800" dirty="0"/>
              <a:t> </a:t>
            </a:r>
            <a:r>
              <a:rPr lang="en-US" sz="1800" dirty="0" err="1"/>
              <a:t>viện</a:t>
            </a:r>
            <a:r>
              <a:rPr lang="en-US" sz="1800" dirty="0"/>
              <a:t> </a:t>
            </a:r>
            <a:r>
              <a:rPr lang="en-US" sz="1800" dirty="0" err="1"/>
              <a:t>hành</a:t>
            </a:r>
            <a:r>
              <a:rPr lang="en-US" sz="1800" dirty="0"/>
              <a:t> </a:t>
            </a:r>
            <a:r>
              <a:rPr lang="en-US" sz="1800" dirty="0" err="1"/>
              <a:t>chính</a:t>
            </a:r>
            <a:r>
              <a:rPr lang="en-US" sz="1800" dirty="0"/>
              <a:t> </a:t>
            </a:r>
            <a:r>
              <a:rPr lang="en-US" sz="1800" dirty="0" err="1"/>
              <a:t>quốc</a:t>
            </a:r>
            <a:r>
              <a:rPr lang="en-US" sz="1800" dirty="0"/>
              <a:t> </a:t>
            </a:r>
            <a:r>
              <a:rPr lang="en-US" sz="1800" dirty="0" err="1"/>
              <a:t>gia</a:t>
            </a:r>
            <a:r>
              <a:rPr lang="en-US" sz="1800" dirty="0"/>
              <a:t>, NXB Khoa </a:t>
            </a:r>
            <a:r>
              <a:rPr lang="en-US" sz="1800" dirty="0" err="1"/>
              <a:t>học</a:t>
            </a:r>
            <a:r>
              <a:rPr lang="en-US" sz="1800" dirty="0"/>
              <a:t> </a:t>
            </a:r>
            <a:r>
              <a:rPr lang="en-US" sz="1800" dirty="0" err="1"/>
              <a:t>và</a:t>
            </a:r>
            <a:r>
              <a:rPr lang="en-US" sz="1800" dirty="0"/>
              <a:t> </a:t>
            </a:r>
            <a:r>
              <a:rPr lang="en-US" sz="1800" dirty="0" err="1"/>
              <a:t>kỹ</a:t>
            </a:r>
            <a:r>
              <a:rPr lang="en-US" sz="1800" dirty="0"/>
              <a:t> </a:t>
            </a:r>
            <a:r>
              <a:rPr lang="en-US" sz="1800" dirty="0" err="1"/>
              <a:t>thuật</a:t>
            </a:r>
            <a:r>
              <a:rPr lang="en-US" sz="1800" dirty="0"/>
              <a:t>.</a:t>
            </a:r>
          </a:p>
          <a:p>
            <a:pPr marL="0" indent="0">
              <a:buNone/>
            </a:pPr>
            <a:r>
              <a:rPr lang="en-US" sz="1800" b="1" i="1" dirty="0"/>
              <a:t>2. </a:t>
            </a:r>
            <a:r>
              <a:rPr lang="en-US" sz="1800" b="1" i="1" dirty="0" err="1"/>
              <a:t>Tài</a:t>
            </a:r>
            <a:r>
              <a:rPr lang="en-US" sz="1800" b="1" i="1" dirty="0"/>
              <a:t> </a:t>
            </a:r>
            <a:r>
              <a:rPr lang="en-US" sz="1800" b="1" i="1" dirty="0" err="1"/>
              <a:t>liệu</a:t>
            </a:r>
            <a:r>
              <a:rPr lang="en-US" sz="1800" b="1" i="1" dirty="0"/>
              <a:t> </a:t>
            </a:r>
            <a:r>
              <a:rPr lang="en-US" sz="1800" b="1" i="1" dirty="0" err="1"/>
              <a:t>tham</a:t>
            </a:r>
            <a:r>
              <a:rPr lang="en-US" sz="1800" b="1" i="1" dirty="0"/>
              <a:t> </a:t>
            </a:r>
            <a:r>
              <a:rPr lang="en-US" sz="1800" b="1" i="1" dirty="0" err="1"/>
              <a:t>khảo</a:t>
            </a:r>
            <a:r>
              <a:rPr lang="en-US" sz="1800" b="1" i="1" dirty="0"/>
              <a:t>:</a:t>
            </a:r>
            <a:endParaRPr lang="en-US" sz="1800" dirty="0"/>
          </a:p>
          <a:p>
            <a:pPr marL="0" indent="0">
              <a:buNone/>
            </a:pPr>
            <a:r>
              <a:rPr lang="en-US" sz="1800" dirty="0"/>
              <a:t>[3]  </a:t>
            </a:r>
            <a:r>
              <a:rPr lang="en-US" sz="1800" dirty="0" err="1"/>
              <a:t>Các</a:t>
            </a:r>
            <a:r>
              <a:rPr lang="en-US" sz="1800" dirty="0"/>
              <a:t> </a:t>
            </a:r>
            <a:r>
              <a:rPr lang="en-US" sz="1800" dirty="0" err="1"/>
              <a:t>văn</a:t>
            </a:r>
            <a:r>
              <a:rPr lang="en-US" sz="1800" dirty="0"/>
              <a:t> </a:t>
            </a:r>
            <a:r>
              <a:rPr lang="en-US" sz="1800" dirty="0" err="1"/>
              <a:t>bản</a:t>
            </a:r>
            <a:r>
              <a:rPr lang="en-US" sz="1800" dirty="0"/>
              <a:t> </a:t>
            </a:r>
            <a:r>
              <a:rPr lang="en-US" sz="1800" dirty="0" err="1"/>
              <a:t>luật</a:t>
            </a:r>
            <a:r>
              <a:rPr lang="en-US" sz="1800" dirty="0"/>
              <a:t>: </a:t>
            </a:r>
            <a:r>
              <a:rPr lang="en-US" sz="1800" dirty="0" err="1"/>
              <a:t>Luật</a:t>
            </a:r>
            <a:r>
              <a:rPr lang="en-US" sz="1800" dirty="0"/>
              <a:t> </a:t>
            </a:r>
            <a:r>
              <a:rPr lang="en-US" sz="1800" dirty="0" err="1"/>
              <a:t>tổ</a:t>
            </a:r>
            <a:r>
              <a:rPr lang="en-US" sz="1800" dirty="0"/>
              <a:t> </a:t>
            </a:r>
            <a:r>
              <a:rPr lang="en-US" sz="1800" dirty="0" err="1"/>
              <a:t>chức</a:t>
            </a:r>
            <a:r>
              <a:rPr lang="en-US" sz="1800" dirty="0"/>
              <a:t> </a:t>
            </a:r>
            <a:r>
              <a:rPr lang="en-US" sz="1800" dirty="0" err="1"/>
              <a:t>chính</a:t>
            </a:r>
            <a:r>
              <a:rPr lang="en-US" sz="1800" dirty="0"/>
              <a:t> </a:t>
            </a:r>
            <a:r>
              <a:rPr lang="en-US" sz="1800" dirty="0" err="1"/>
              <a:t>phủ</a:t>
            </a:r>
            <a:r>
              <a:rPr lang="en-US" sz="1800" dirty="0"/>
              <a:t> 2015, </a:t>
            </a:r>
            <a:r>
              <a:rPr lang="en-US" sz="1800" dirty="0" err="1"/>
              <a:t>Luật</a:t>
            </a:r>
            <a:r>
              <a:rPr lang="en-US" sz="1800" dirty="0"/>
              <a:t> </a:t>
            </a:r>
            <a:r>
              <a:rPr lang="en-US" sz="1800" dirty="0" err="1"/>
              <a:t>cán</a:t>
            </a:r>
            <a:r>
              <a:rPr lang="en-US" sz="1800" dirty="0"/>
              <a:t> </a:t>
            </a:r>
            <a:r>
              <a:rPr lang="en-US" sz="1800" dirty="0" err="1"/>
              <a:t>bộ</a:t>
            </a:r>
            <a:r>
              <a:rPr lang="en-US" sz="1800" dirty="0"/>
              <a:t> </a:t>
            </a:r>
            <a:r>
              <a:rPr lang="en-US" sz="1800" dirty="0" err="1"/>
              <a:t>công</a:t>
            </a:r>
            <a:r>
              <a:rPr lang="en-US" sz="1800" dirty="0"/>
              <a:t> </a:t>
            </a:r>
            <a:r>
              <a:rPr lang="en-US" sz="1800" dirty="0" err="1"/>
              <a:t>chức</a:t>
            </a:r>
            <a:r>
              <a:rPr lang="en-US" sz="1800" dirty="0"/>
              <a:t> 2008 </a:t>
            </a:r>
            <a:r>
              <a:rPr lang="en-US" sz="1800" dirty="0" err="1"/>
              <a:t>sửa</a:t>
            </a:r>
            <a:r>
              <a:rPr lang="en-US" sz="1800" dirty="0"/>
              <a:t> </a:t>
            </a:r>
            <a:r>
              <a:rPr lang="en-US" sz="1800" dirty="0" err="1"/>
              <a:t>đổi</a:t>
            </a:r>
            <a:r>
              <a:rPr lang="en-US" sz="1800" dirty="0"/>
              <a:t> 2010</a:t>
            </a:r>
          </a:p>
          <a:p>
            <a:pPr marL="0" indent="0">
              <a:buNone/>
            </a:pPr>
            <a:r>
              <a:rPr lang="en-US" sz="1800" dirty="0"/>
              <a:t> [4] </a:t>
            </a:r>
            <a:r>
              <a:rPr lang="fr-FR" sz="1800" dirty="0"/>
              <a:t>GS.TS </a:t>
            </a:r>
            <a:r>
              <a:rPr lang="fr-FR" sz="1800" dirty="0" err="1"/>
              <a:t>Vũ</a:t>
            </a:r>
            <a:r>
              <a:rPr lang="fr-FR" sz="1800" dirty="0"/>
              <a:t> </a:t>
            </a:r>
            <a:r>
              <a:rPr lang="fr-FR" sz="1800" dirty="0" err="1"/>
              <a:t>Duy</a:t>
            </a:r>
            <a:r>
              <a:rPr lang="fr-FR" sz="1800" dirty="0"/>
              <a:t> </a:t>
            </a:r>
            <a:r>
              <a:rPr lang="fr-FR" sz="1800" dirty="0" err="1"/>
              <a:t>Từ</a:t>
            </a:r>
            <a:r>
              <a:rPr lang="fr-FR" sz="1800" dirty="0"/>
              <a:t>, 2010. </a:t>
            </a:r>
            <a:r>
              <a:rPr lang="fr-FR" sz="1800" i="1" dirty="0" err="1"/>
              <a:t>Hành</a:t>
            </a:r>
            <a:r>
              <a:rPr lang="fr-FR" sz="1800" i="1" dirty="0"/>
              <a:t> </a:t>
            </a:r>
            <a:r>
              <a:rPr lang="fr-FR" sz="1800" i="1" dirty="0" err="1"/>
              <a:t>chính</a:t>
            </a:r>
            <a:r>
              <a:rPr lang="fr-FR" sz="1800" i="1" dirty="0"/>
              <a:t> </a:t>
            </a:r>
            <a:r>
              <a:rPr lang="fr-FR" sz="1800" i="1" dirty="0" err="1"/>
              <a:t>học</a:t>
            </a:r>
            <a:r>
              <a:rPr lang="fr-FR" sz="1800" i="1" dirty="0"/>
              <a:t> </a:t>
            </a:r>
            <a:r>
              <a:rPr lang="fr-FR" sz="1800" i="1" dirty="0" err="1"/>
              <a:t>và</a:t>
            </a:r>
            <a:r>
              <a:rPr lang="fr-FR" sz="1800" i="1" dirty="0"/>
              <a:t> </a:t>
            </a:r>
            <a:r>
              <a:rPr lang="fr-FR" sz="1800" i="1" dirty="0" err="1"/>
              <a:t>cải</a:t>
            </a:r>
            <a:r>
              <a:rPr lang="fr-FR" sz="1800" i="1" dirty="0"/>
              <a:t> </a:t>
            </a:r>
            <a:r>
              <a:rPr lang="fr-FR" sz="1800" i="1" dirty="0" err="1"/>
              <a:t>cách</a:t>
            </a:r>
            <a:r>
              <a:rPr lang="fr-FR" sz="1800" i="1" dirty="0"/>
              <a:t> </a:t>
            </a:r>
            <a:r>
              <a:rPr lang="fr-FR" sz="1800" i="1" dirty="0" err="1"/>
              <a:t>hành</a:t>
            </a:r>
            <a:r>
              <a:rPr lang="fr-FR" sz="1800" i="1" dirty="0"/>
              <a:t> </a:t>
            </a:r>
            <a:r>
              <a:rPr lang="fr-FR" sz="1800" i="1" dirty="0" err="1"/>
              <a:t>chính</a:t>
            </a:r>
            <a:r>
              <a:rPr lang="fr-FR" sz="1800" dirty="0"/>
              <a:t>, </a:t>
            </a:r>
            <a:r>
              <a:rPr lang="fr-FR" sz="1800" dirty="0" err="1"/>
              <a:t>Nxb</a:t>
            </a:r>
            <a:r>
              <a:rPr lang="fr-FR" sz="1800" dirty="0"/>
              <a:t> CTQG, </a:t>
            </a:r>
            <a:r>
              <a:rPr lang="fr-FR" sz="1800" dirty="0" err="1"/>
              <a:t>Hà</a:t>
            </a:r>
            <a:r>
              <a:rPr lang="fr-FR" sz="1800" dirty="0"/>
              <a:t> </a:t>
            </a:r>
            <a:r>
              <a:rPr lang="fr-FR" sz="1800" dirty="0" err="1"/>
              <a:t>Nội</a:t>
            </a:r>
            <a:r>
              <a:rPr lang="fr-FR" sz="1800" dirty="0"/>
              <a:t>.</a:t>
            </a:r>
            <a:endParaRPr lang="en-US" sz="1800" dirty="0"/>
          </a:p>
          <a:p>
            <a:pPr marL="0" indent="0">
              <a:buNone/>
            </a:pPr>
            <a:r>
              <a:rPr lang="fr-FR" sz="1800" dirty="0"/>
              <a:t>[5] . </a:t>
            </a:r>
            <a:r>
              <a:rPr lang="fr-FR" sz="1800" dirty="0" err="1"/>
              <a:t>Đảng</a:t>
            </a:r>
            <a:r>
              <a:rPr lang="fr-FR" sz="1800" dirty="0"/>
              <a:t> </a:t>
            </a:r>
            <a:r>
              <a:rPr lang="fr-FR" sz="1800" dirty="0" err="1"/>
              <a:t>Cộng</a:t>
            </a:r>
            <a:r>
              <a:rPr lang="fr-FR" sz="1800" dirty="0"/>
              <a:t> </a:t>
            </a:r>
            <a:r>
              <a:rPr lang="fr-FR" sz="1800" dirty="0" err="1"/>
              <a:t>sản</a:t>
            </a:r>
            <a:r>
              <a:rPr lang="fr-FR" sz="1800" dirty="0"/>
              <a:t> </a:t>
            </a:r>
            <a:r>
              <a:rPr lang="fr-FR" sz="1800" dirty="0" err="1"/>
              <a:t>Việt</a:t>
            </a:r>
            <a:r>
              <a:rPr lang="fr-FR" sz="1800" dirty="0"/>
              <a:t> Nam: </a:t>
            </a:r>
            <a:r>
              <a:rPr lang="fr-FR" sz="1800" i="1" dirty="0" err="1"/>
              <a:t>Văn</a:t>
            </a:r>
            <a:r>
              <a:rPr lang="fr-FR" sz="1800" i="1" dirty="0"/>
              <a:t> </a:t>
            </a:r>
            <a:r>
              <a:rPr lang="fr-FR" sz="1800" i="1" dirty="0" err="1"/>
              <a:t>kiện</a:t>
            </a:r>
            <a:r>
              <a:rPr lang="fr-FR" sz="1800" i="1" dirty="0"/>
              <a:t> </a:t>
            </a:r>
            <a:r>
              <a:rPr lang="fr-FR" sz="1800" i="1" dirty="0" err="1"/>
              <a:t>Đại</a:t>
            </a:r>
            <a:r>
              <a:rPr lang="fr-FR" sz="1800" i="1" dirty="0"/>
              <a:t> </a:t>
            </a:r>
            <a:r>
              <a:rPr lang="fr-FR" sz="1800" i="1" dirty="0" err="1"/>
              <a:t>hội</a:t>
            </a:r>
            <a:r>
              <a:rPr lang="fr-FR" sz="1800" i="1" dirty="0"/>
              <a:t> </a:t>
            </a:r>
            <a:r>
              <a:rPr lang="fr-FR" sz="1800" i="1" dirty="0" err="1"/>
              <a:t>Đảng</a:t>
            </a:r>
            <a:r>
              <a:rPr lang="fr-FR" sz="1800" i="1" dirty="0"/>
              <a:t> </a:t>
            </a:r>
            <a:r>
              <a:rPr lang="fr-FR" sz="1800" i="1" dirty="0" err="1"/>
              <a:t>toàn</a:t>
            </a:r>
            <a:r>
              <a:rPr lang="fr-FR" sz="1800" i="1" dirty="0"/>
              <a:t> </a:t>
            </a:r>
            <a:r>
              <a:rPr lang="fr-FR" sz="1800" i="1" dirty="0" err="1"/>
              <a:t>quốc</a:t>
            </a:r>
            <a:r>
              <a:rPr lang="fr-FR" sz="1800" i="1" dirty="0"/>
              <a:t> </a:t>
            </a:r>
            <a:r>
              <a:rPr lang="fr-FR" sz="1800" i="1" dirty="0" err="1"/>
              <a:t>lần</a:t>
            </a:r>
            <a:r>
              <a:rPr lang="fr-FR" sz="1800" i="1" dirty="0"/>
              <a:t> </a:t>
            </a:r>
            <a:r>
              <a:rPr lang="fr-FR" sz="1800" i="1" dirty="0" err="1"/>
              <a:t>thứ</a:t>
            </a:r>
            <a:r>
              <a:rPr lang="fr-FR" sz="1800" i="1" dirty="0"/>
              <a:t>  XIII</a:t>
            </a:r>
            <a:endParaRPr lang="en-US" sz="1800" dirty="0"/>
          </a:p>
          <a:p>
            <a:pPr marL="0" indent="0">
              <a:buNone/>
            </a:pPr>
            <a:endParaRPr lang="vi-VN" sz="1800" dirty="0">
              <a:latin typeface="+mn-lt"/>
            </a:endParaRPr>
          </a:p>
        </p:txBody>
      </p:sp>
    </p:spTree>
    <p:custDataLst>
      <p:tags r:id="rId1"/>
    </p:custDataLst>
    <p:extLst>
      <p:ext uri="{BB962C8B-B14F-4D97-AF65-F5344CB8AC3E}">
        <p14:creationId xmlns:p14="http://schemas.microsoft.com/office/powerpoint/2010/main" val="1942025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5421&quot;&gt;&lt;/object&gt;&lt;object type=&quot;2&quot; unique_id=&quot;15422&quot;&gt;&lt;object type=&quot;3&quot; unique_id=&quot;15433&quot;&gt;&lt;property id=&quot;20148&quot; value=&quot;5&quot;/&gt;&lt;property id=&quot;20300&quot; value=&quot;Slide 10 - &amp;quot;Thank you!&amp;quot;&quot;/&gt;&lt;property id=&quot;20307&quot; value=&quot;263&quot;/&gt;&lt;/object&gt;&lt;object type=&quot;3&quot; unique_id=&quot;16321&quot;&gt;&lt;property id=&quot;20148&quot; value=&quot;5&quot;/&gt;&lt;property id=&quot;20300&quot; value=&quot;Slide 1&quot;/&gt;&lt;property id=&quot;20307&quot; value=&quot;276&quot;/&gt;&lt;/object&gt;&lt;object type=&quot;3&quot; unique_id=&quot;16322&quot;&gt;&lt;property id=&quot;20148&quot; value=&quot;5&quot;/&gt;&lt;property id=&quot;20300&quot; value=&quot;Slide 2&quot;/&gt;&lt;property id=&quot;20307&quot; value=&quot;279&quot;/&gt;&lt;/object&gt;&lt;object type=&quot;3&quot; unique_id=&quot;16323&quot;&gt;&lt;property id=&quot;20148&quot; value=&quot;5&quot;/&gt;&lt;property id=&quot;20300&quot; value=&quot;Slide 3&quot;/&gt;&lt;property id=&quot;20307&quot; value=&quot;278&quot;/&gt;&lt;/object&gt;&lt;object type=&quot;3&quot; unique_id=&quot;16329&quot;&gt;&lt;property id=&quot;20148&quot; value=&quot;5&quot;/&gt;&lt;property id=&quot;20300&quot; value=&quot;Slide 8&quot;/&gt;&lt;property id=&quot;20307&quot; value=&quot;284&quot;/&gt;&lt;/object&gt;&lt;object type=&quot;3&quot; unique_id=&quot;16414&quot;&gt;&lt;property id=&quot;20148&quot; value=&quot;5&quot;/&gt;&lt;property id=&quot;20300&quot; value=&quot;Slide 9&quot;/&gt;&lt;property id=&quot;20307&quot; value=&quot;292&quot;/&gt;&lt;/object&gt;&lt;object type=&quot;3&quot; unique_id=&quot;17674&quot;&gt;&lt;property id=&quot;20148&quot; value=&quot;5&quot;/&gt;&lt;property id=&quot;20300&quot; value=&quot;Slide 4&quot;/&gt;&lt;property id=&quot;20307&quot; value=&quot;293&quot;/&gt;&lt;/object&gt;&lt;object type=&quot;3&quot; unique_id=&quot;17675&quot;&gt;&lt;property id=&quot;20148&quot; value=&quot;5&quot;/&gt;&lt;property id=&quot;20300&quot; value=&quot;Slide 5&quot;/&gt;&lt;property id=&quot;20307&quot; value=&quot;294&quot;/&gt;&lt;/object&gt;&lt;object type=&quot;3&quot; unique_id=&quot;17676&quot;&gt;&lt;property id=&quot;20148&quot; value=&quot;5&quot;/&gt;&lt;property id=&quot;20300&quot; value=&quot;Slide 6&quot;/&gt;&lt;property id=&quot;20307&quot; value=&quot;295&quot;/&gt;&lt;/object&gt;&lt;object type=&quot;3&quot; unique_id=&quot;17677&quot;&gt;&lt;property id=&quot;20148&quot; value=&quot;5&quot;/&gt;&lt;property id=&quot;20300&quot; value=&quot;Slide 7&quot;/&gt;&lt;property id=&quot;20307&quot; value=&quot;296&quot;/&gt;&lt;/object&gt;&lt;/object&gt;&lt;/object&gt;&lt;/database&gt;"/>
  <p:tag name="SECTOMILLISECCONVERTED" val="1"/>
  <p:tag name="ISPRING_UUID" val="{6E9D096C-4425-4A49-8BEB-C4DD6AA7BF2E}"/>
  <p:tag name="ISPRING_RESOURCE_FOLDER" val="C:\Users\Admin\Desktop\bv lats 14.5\ĐẠI  CƯƠNG QLNN\GIỚI THIỆU ĐẠI CƯƠNG VỀ QUẢN LÝ NHÀ NƯỚC\"/>
  <p:tag name="ISPRING_PRESENTATION_PATH" val="C:\Users\Admin\Desktop\bv lats 14.5\ĐẠI  CƯƠNG QLNN\GIỚI THIỆU ĐẠI CƯƠNG VỀ QUẢN LÝ NHÀ NƯỚC.pptx"/>
  <p:tag name="ISPRING_PROJECT_VERSION" val="9"/>
  <p:tag name="ISPRING_PROJECT_FOLDER_UPDATED" val="1"/>
  <p:tag name="ISPRING_SCREEN_RECS_UPDATED" val="C:\Users\Admin\Desktop\bv lats 14.5\ĐẠI  CƯƠNG QLNN\GIỚI THIỆU ĐẠI CƯƠNG VỀ QUẢN LÝ NHÀ NƯỚC\"/>
  <p:tag name="ISPRING_PRESENTATION_INFO_2" val="&lt;?xml version=&quot;1.0&quot; encoding=&quot;UTF-8&quot; standalone=&quot;no&quot; ?&gt;&#10;&lt;presentation2&gt;&#10;&#10;  &lt;slides&gt;&#10;    &lt;slide id=&quot;{86EADA08-7A97-46E8-B4B9-1192BCDBB107}&quot; pptId=&quot;311&quot;/&gt;&#10;    &lt;slide id=&quot;{858026E6-4B77-4057-9D15-4D58D78C3C7C}&quot; pptId=&quot;331&quot;/&gt;&#10;    &lt;slide id=&quot;{2A9EF493-E3C1-4398-A8B4-E5014C3C89B4}&quot; pptId=&quot;332&quot;/&gt;&#10;    &lt;slide id=&quot;{79676921-E164-42D9-95DE-E01459B8ADAC}&quot; pptId=&quot;333&quot;/&gt;&#10;    &lt;slide id=&quot;{60BC57F6-E8AA-4E91-856F-7FD5F2B5ED47}&quot; pptId=&quot;325&quot;/&gt;&#10;    &lt;slide id=&quot;{28D6E6C1-6596-49ED-8CEB-0EFB4BEEF7F6}&quot; pptId=&quot;326&quot;/&gt;&#10;    &lt;slide id=&quot;{F115F3A0-9FCE-4C8A-BD1D-2BA75A312BCB}&quot; pptId=&quot;327&quot;/&gt;&#10;    &lt;slide id=&quot;{60169E99-6221-4DB1-B79B-DEA7EAC55283}&quot; pptId=&quot;328&quot;/&gt;&#10;    &lt;slide id=&quot;{13FF8C08-6AEB-48A9-A599-8238A4C03B13}&quot; pptId=&quot;263&quot;/&gt;&#10;  &lt;/slides&gt;&#10;&#10;  &lt;narration&gt;&#10;    &lt;audioTracks&gt;&#10;      &lt;audioTrack muted=&quot;false&quot; name=&quot;Audio 1&quot; resource=&quot;0350a0df&quot; slideId=&quot;{86EADA08-7A97-46E8-B4B9-1192BCDBB107}&quot; startTime=&quot;0&quot; volume=&quot;1&quot;&gt;&#10;        &lt;audio channels=&quot;1&quot; format=&quot;s16&quot; sampleRate=&quot;44100&quot;/&gt;&#10;      &lt;/audioTrack&gt;&#10;    &lt;/audioTracks&gt;&#10;    &lt;videoTracks/&gt;&#10;  &lt;/narration&gt;&#10;&#10;&lt;/presentation2&gt;&#10;"/>
  <p:tag name="ISPRING_LMS_API_VERSION" val="SCORM 2004 (2nd edition)"/>
  <p:tag name="ISPRING_ULTRA_SCORM_COURSE_ID" val="C271703A-07DB-4D4E-8E33-318D75B94A14"/>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FFFD\uFFFD\uFFFDb{E694620F-F48F-4BA0-9ACD-792B5C367EF4}&quot;,&quot;C:\\Users\\Admin\\Desktop\\bv lats 14.5\\ĐẠI  CƯƠNG QLNN&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publishDestination&quot;:&quot;LMS&quot;,&quot;wordSettings&quot;:{&quot;printCopies&quot;:1}}"/>
  <p:tag name="ISPRING_SCORM_RATE_SLIDES" val="0"/>
  <p:tag name="ISPRING_SCORM_RATE_QUIZZES" val="0"/>
  <p:tag name="ISPRING_SCORM_PASSING_SCORE" val="0.000000"/>
  <p:tag name="ISPRING_CURRENT_PLAYER_ID" val="universal"/>
  <p:tag name="ISPRING_PRESENTATION_TITLE" val="GIỚI THIỆU ĐẠI CƯƠNG VỀ QUẢN LÝ NHÀ NƯỚC"/>
  <p:tag name="ISPRING_FIRST_PUBLISH" val="1"/>
</p:tagLst>
</file>

<file path=ppt/tags/tag10.xml><?xml version="1.0" encoding="utf-8"?>
<p:tagLst xmlns:a="http://schemas.openxmlformats.org/drawingml/2006/main" xmlns:r="http://schemas.openxmlformats.org/officeDocument/2006/relationships" xmlns:p="http://schemas.openxmlformats.org/presentationml/2006/main">
  <p:tag name="ISPRING_SLIDE_ID_2" val="{13FF8C08-6AEB-48A9-A599-8238A4C03B13}"/>
  <p:tag name="GENSWF_ADVANCE_TIME" val="5.000"/>
  <p:tag name="ISPRING_CUSTOM_TIMING_USED" val="1"/>
</p:tagLst>
</file>

<file path=ppt/tags/tag2.xml><?xml version="1.0" encoding="utf-8"?>
<p:tagLst xmlns:a="http://schemas.openxmlformats.org/drawingml/2006/main" xmlns:r="http://schemas.openxmlformats.org/officeDocument/2006/relationships" xmlns:p="http://schemas.openxmlformats.org/presentationml/2006/main">
  <p:tag name="ISPRING_SLIDE_ID_2" val="{86EADA08-7A97-46E8-B4B9-1192BCDBB107}"/>
  <p:tag name="GENSWF_ADVANCE_TIME" val="24.228"/>
  <p:tag name="TIMING" val="|24.226|0.001"/>
  <p:tag name="ISPRING_CUSTOM_TIMING_USED" val="1"/>
</p:tagLst>
</file>

<file path=ppt/tags/tag3.xml><?xml version="1.0" encoding="utf-8"?>
<p:tagLst xmlns:a="http://schemas.openxmlformats.org/drawingml/2006/main" xmlns:r="http://schemas.openxmlformats.org/officeDocument/2006/relationships" xmlns:p="http://schemas.openxmlformats.org/presentationml/2006/main">
  <p:tag name="ISPRING_SLIDE_ID_2" val="{858026E6-4B77-4057-9D15-4D58D78C3C7C}"/>
  <p:tag name="GENSWF_ADVANCE_TIME" val="5.000"/>
  <p:tag name="ISPRING_CUSTOM_TIMING_USED" val="1"/>
</p:tagLst>
</file>

<file path=ppt/tags/tag4.xml><?xml version="1.0" encoding="utf-8"?>
<p:tagLst xmlns:a="http://schemas.openxmlformats.org/drawingml/2006/main" xmlns:r="http://schemas.openxmlformats.org/officeDocument/2006/relationships" xmlns:p="http://schemas.openxmlformats.org/presentationml/2006/main">
  <p:tag name="ISPRING_SLIDE_ID_2" val="{2A9EF493-E3C1-4398-A8B4-E5014C3C89B4}"/>
  <p:tag name="GENSWF_ADVANCE_TIME" val="5.000"/>
  <p:tag name="ISPRING_CUSTOM_TIMING_USED" val="1"/>
</p:tagLst>
</file>

<file path=ppt/tags/tag5.xml><?xml version="1.0" encoding="utf-8"?>
<p:tagLst xmlns:a="http://schemas.openxmlformats.org/drawingml/2006/main" xmlns:r="http://schemas.openxmlformats.org/officeDocument/2006/relationships" xmlns:p="http://schemas.openxmlformats.org/presentationml/2006/main">
  <p:tag name="ISPRING_SLIDE_ID_2" val="{79676921-E164-42D9-95DE-E01459B8ADAC}"/>
  <p:tag name="GENSWF_ADVANCE_TIME" val="5.000"/>
  <p:tag name="ISPRING_CUSTOM_TIMING_USED" val="1"/>
</p:tagLst>
</file>

<file path=ppt/tags/tag6.xml><?xml version="1.0" encoding="utf-8"?>
<p:tagLst xmlns:a="http://schemas.openxmlformats.org/drawingml/2006/main" xmlns:r="http://schemas.openxmlformats.org/officeDocument/2006/relationships" xmlns:p="http://schemas.openxmlformats.org/presentationml/2006/main">
  <p:tag name="ISPRING_SLIDE_ID_2" val="{60BC57F6-E8AA-4E91-856F-7FD5F2B5ED47}"/>
  <p:tag name="GENSWF_ADVANCE_TIME" val="5.000"/>
  <p:tag name="TIMING" val="|0.001|0.5"/>
  <p:tag name="ISPRING_CUSTOM_TIMING_USED" val="1"/>
</p:tagLst>
</file>

<file path=ppt/tags/tag7.xml><?xml version="1.0" encoding="utf-8"?>
<p:tagLst xmlns:a="http://schemas.openxmlformats.org/drawingml/2006/main" xmlns:r="http://schemas.openxmlformats.org/officeDocument/2006/relationships" xmlns:p="http://schemas.openxmlformats.org/presentationml/2006/main">
  <p:tag name="ISPRING_SLIDE_ID_2" val="{28D6E6C1-6596-49ED-8CEB-0EFB4BEEF7F6}"/>
  <p:tag name="GENSWF_ADVANCE_TIME" val="5.000"/>
  <p:tag name="TIMING" val="|0.001|0.5|0.5|0.5|0.5"/>
  <p:tag name="ISPRING_CUSTOM_TIMING_USED" val="1"/>
</p:tagLst>
</file>

<file path=ppt/tags/tag8.xml><?xml version="1.0" encoding="utf-8"?>
<p:tagLst xmlns:a="http://schemas.openxmlformats.org/drawingml/2006/main" xmlns:r="http://schemas.openxmlformats.org/officeDocument/2006/relationships" xmlns:p="http://schemas.openxmlformats.org/presentationml/2006/main">
  <p:tag name="ISPRING_SLIDE_ID_2" val="{F115F3A0-9FCE-4C8A-BD1D-2BA75A312BCB}"/>
  <p:tag name="GENSWF_ADVANCE_TIME" val="5.000"/>
  <p:tag name="TIMING" val="|0.001|0.5|0.5"/>
  <p:tag name="ISPRING_CUSTOM_TIMING_USED" val="1"/>
</p:tagLst>
</file>

<file path=ppt/tags/tag9.xml><?xml version="1.0" encoding="utf-8"?>
<p:tagLst xmlns:a="http://schemas.openxmlformats.org/drawingml/2006/main" xmlns:r="http://schemas.openxmlformats.org/officeDocument/2006/relationships" xmlns:p="http://schemas.openxmlformats.org/presentationml/2006/main">
  <p:tag name="ISPRING_SLIDE_ID_2" val="{60169E99-6221-4DB1-B79B-DEA7EAC55283}"/>
  <p:tag name="GENSWF_ADVANCE_TIME" val="5.000"/>
  <p:tag name="TIMING" val="|0.001|0.5|0.5"/>
  <p:tag name="ISPRING_CUSTOM_TIMING_USED" val="1"/>
</p:tagLst>
</file>

<file path=ppt/theme/theme1.xml><?xml version="1.0" encoding="utf-8"?>
<a:theme xmlns:a="http://schemas.openxmlformats.org/drawingml/2006/main" name="VinhUni (16-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inhUni Fonts">
      <a:majorFont>
        <a:latin typeface="UTM Swiss Condensed"/>
        <a:ea typeface=""/>
        <a:cs typeface=""/>
      </a:majorFont>
      <a:minorFont>
        <a:latin typeface="UTM Swiss Condens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VinhUni (16-9).potx" id="{C44CE19B-21CF-45CD-867A-4FC23A3674D6}" vid="{0D0F577D-C035-49E7-85EB-0F252BD38B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2_Mau_Slide_20180806050600362361</Template>
  <TotalTime>699</TotalTime>
  <Words>593</Words>
  <Application>Microsoft Office PowerPoint</Application>
  <PresentationFormat>On-screen Show (16:9)</PresentationFormat>
  <Paragraphs>69</Paragraphs>
  <Slides>11</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Aptos</vt:lpstr>
      <vt:lpstr>Arial</vt:lpstr>
      <vt:lpstr>Calibri</vt:lpstr>
      <vt:lpstr>Cordia New</vt:lpstr>
      <vt:lpstr>Edwardian Script ITC</vt:lpstr>
      <vt:lpstr>Minion</vt:lpstr>
      <vt:lpstr>Times New Roman</vt:lpstr>
      <vt:lpstr>UTM Swiss Condensed</vt:lpstr>
      <vt:lpstr>Verdana</vt:lpstr>
      <vt:lpstr>VinhUni (16-9)</vt:lpstr>
      <vt:lpstr>GIỚI THIỆU CHUNG</vt:lpstr>
      <vt:lpstr> 1. Thông tin tổng quát: </vt:lpstr>
      <vt:lpstr> 1.2. Thông tin về học phần: </vt:lpstr>
      <vt:lpstr> Mục tiêu học phần </vt:lpstr>
      <vt:lpstr>CHUẨN ĐẦU RA HỌC PHẦN</vt:lpstr>
      <vt:lpstr>Kế hoạch dạy học</vt:lpstr>
      <vt:lpstr>NỘI DUNG MÔN HỌC</vt:lpstr>
      <vt:lpstr>Nội dung cụ thể của môn học</vt:lpstr>
      <vt:lpstr>Tài liệu tham khảo</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GIỚI THIỆU ĐẠI CƯƠNG VỀ QUẢN LÝ NHÀ NƯỚC</dc:title>
  <dc:creator>Thanh Nhàn Nguyễn</dc:creator>
  <cp:lastModifiedBy>HP</cp:lastModifiedBy>
  <cp:revision>80</cp:revision>
  <dcterms:created xsi:type="dcterms:W3CDTF">2018-10-23T03:25:32Z</dcterms:created>
  <dcterms:modified xsi:type="dcterms:W3CDTF">2025-01-14T02:17:31Z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ies>
</file>