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F2AD4DD63D94E46A05C5D22C210A949" ma:contentTypeVersion="15" ma:contentTypeDescription="Create a new document." ma:contentTypeScope="" ma:versionID="b1e6f0e7742be13d99436803285ebc84">
  <xsd:schema xmlns:xsd="http://www.w3.org/2001/XMLSchema" xmlns:xs="http://www.w3.org/2001/XMLSchema" xmlns:p="http://schemas.microsoft.com/office/2006/metadata/properties" xmlns:ns2="740197ad-b108-4f47-8222-499df5378a8c" targetNamespace="http://schemas.microsoft.com/office/2006/metadata/properties" ma:root="true" ma:fieldsID="301a93c0e97e2c70bc18900e0984ebee"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7DDDF0D-B908-46CB-B515-E90BB1F071E5}"/>
</file>

<file path=customXml/itemProps2.xml><?xml version="1.0" encoding="utf-8"?>
<ds:datastoreItem xmlns:ds="http://schemas.openxmlformats.org/officeDocument/2006/customXml" ds:itemID="{0F10035F-B8AB-42EF-87D5-4ECC632F08A0}"/>
</file>

<file path=customXml/itemProps3.xml><?xml version="1.0" encoding="utf-8"?>
<ds:datastoreItem xmlns:ds="http://schemas.openxmlformats.org/officeDocument/2006/customXml" ds:itemID="{434E19DC-BF5E-4B6A-8CFF-E68DE9A7AF3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