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ài liệu" ma:contentTypeID="0x010100BF2AD4DD63D94E46A05C5D22C210A949" ma:contentTypeVersion="15" ma:contentTypeDescription="Tạo tài liệu mới." ma:contentTypeScope="" ma:versionID="ee4b17657a79e9fcbd07a991bc9e522a">
  <xsd:schema xmlns:xsd="http://www.w3.org/2001/XMLSchema" xmlns:xs="http://www.w3.org/2001/XMLSchema" xmlns:p="http://schemas.microsoft.com/office/2006/metadata/properties" xmlns:ns2="740197ad-b108-4f47-8222-499df5378a8c" targetNamespace="http://schemas.microsoft.com/office/2006/metadata/properties" ma:root="true" ma:fieldsID="d03b5a5a2607d9e3698079264453592a"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Thẻ Hình ảnh"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Loại Nội dung"/>
        <xsd:element ref="dc:title" minOccurs="0" maxOccurs="1" ma:index="4" ma:displayName="Tiêu đ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F3FB703-99BA-47E1-9F1B-87ACA290DB79}"/>
</file>

<file path=customXml/itemProps2.xml><?xml version="1.0" encoding="utf-8"?>
<ds:datastoreItem xmlns:ds="http://schemas.openxmlformats.org/officeDocument/2006/customXml" ds:itemID="{4B326BC1-D574-455A-91B4-F852FDC898D1}"/>
</file>

<file path=customXml/itemProps3.xml><?xml version="1.0" encoding="utf-8"?>
<ds:datastoreItem xmlns:ds="http://schemas.openxmlformats.org/officeDocument/2006/customXml" ds:itemID="{FD8878E7-09A6-48BD-893D-8D16E5423EB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