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5" ma:contentTypeDescription="Tạo tài liệu mới." ma:contentTypeScope="" ma:versionID="ee4b17657a79e9fcbd07a991bc9e522a">
  <xsd:schema xmlns:xsd="http://www.w3.org/2001/XMLSchema" xmlns:xs="http://www.w3.org/2001/XMLSchema" xmlns:p="http://schemas.microsoft.com/office/2006/metadata/properties" xmlns:ns2="740197ad-b108-4f47-8222-499df5378a8c" targetNamespace="http://schemas.microsoft.com/office/2006/metadata/properties" ma:root="true" ma:fieldsID="d03b5a5a2607d9e3698079264453592a"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9C866EC-A6A0-44CE-B7C7-74910B7F5E09}"/>
</file>

<file path=customXml/itemProps2.xml><?xml version="1.0" encoding="utf-8"?>
<ds:datastoreItem xmlns:ds="http://schemas.openxmlformats.org/officeDocument/2006/customXml" ds:itemID="{85CBE0F1-BDD6-4985-8F62-1F7A134654A3}"/>
</file>

<file path=customXml/itemProps3.xml><?xml version="1.0" encoding="utf-8"?>
<ds:datastoreItem xmlns:ds="http://schemas.openxmlformats.org/officeDocument/2006/customXml" ds:itemID="{575EFA1B-0F8D-4ACB-BAA7-440CFF8AB38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