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76" r:id="rId2"/>
    <p:sldId id="379" r:id="rId3"/>
    <p:sldId id="380" r:id="rId4"/>
    <p:sldId id="378" r:id="rId5"/>
    <p:sldId id="377" r:id="rId6"/>
    <p:sldId id="334" r:id="rId7"/>
    <p:sldId id="338" r:id="rId8"/>
    <p:sldId id="340" r:id="rId9"/>
    <p:sldId id="341" r:id="rId10"/>
    <p:sldId id="342" r:id="rId11"/>
    <p:sldId id="343" r:id="rId12"/>
    <p:sldId id="344" r:id="rId13"/>
    <p:sldId id="350" r:id="rId14"/>
    <p:sldId id="351" r:id="rId15"/>
    <p:sldId id="352" r:id="rId16"/>
    <p:sldId id="354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4" r:id="rId31"/>
    <p:sldId id="263" r:id="rId32"/>
  </p:sldIdLst>
  <p:sldSz cx="9144000" cy="5143500" type="screen16x9"/>
  <p:notesSz cx="6858000" cy="9144000"/>
  <p:embeddedFontLst>
    <p:embeddedFont>
      <p:font typeface="Edwardian Script ITC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UTM Swiss Condensed" panose="02000500000000000000" pitchFamily="2" charset="0"/>
      <p:regular r:id="rId39"/>
      <p:bold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400" autoAdjust="0"/>
  </p:normalViewPr>
  <p:slideViewPr>
    <p:cSldViewPr>
      <p:cViewPr varScale="1">
        <p:scale>
          <a:sx n="98" d="100"/>
          <a:sy n="98" d="100"/>
        </p:scale>
        <p:origin x="558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5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D00AD-E896-4269-AF2A-CE0A2985B0B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105E0-9724-45AA-927A-CAD65B74E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34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94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69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37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29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49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76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82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66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68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11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9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15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30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89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40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45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4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24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5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07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5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10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7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5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9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18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49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105E0-9724-45AA-927A-CAD65B74E5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1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129" y="1342187"/>
            <a:ext cx="7772400" cy="991343"/>
          </a:xfrm>
        </p:spPr>
        <p:txBody>
          <a:bodyPr>
            <a:normAutofit/>
          </a:bodyPr>
          <a:lstStyle>
            <a:lvl1pPr>
              <a:defRPr sz="54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</a:defRPr>
            </a:lvl1pPr>
          </a:lstStyle>
          <a:p>
            <a:r>
              <a:rPr lang="en-US"/>
              <a:t>&lt;TÊN CHUYÊN ĐỀ&gt;</a:t>
            </a:r>
            <a:endParaRPr lang="vi-VN"/>
          </a:p>
        </p:txBody>
      </p:sp>
      <p:sp>
        <p:nvSpPr>
          <p:cNvPr id="9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0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82"/>
            <a:ext cx="9180512" cy="133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2266950"/>
            <a:ext cx="77724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</a:defRPr>
            </a:lvl1pPr>
          </a:lstStyle>
          <a:p>
            <a:pPr lvl="0"/>
            <a:r>
              <a:rPr lang="en-US"/>
              <a:t>(Dành cho học viên cao học ngành …..)</a:t>
            </a:r>
            <a:endParaRPr lang="vi-VN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3048000" y="2724150"/>
            <a:ext cx="3048000" cy="20574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" y="4803999"/>
            <a:ext cx="8740080" cy="288702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235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180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7854"/>
            <a:ext cx="1199972" cy="1199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 userDrawn="1"/>
        </p:nvSpPr>
        <p:spPr>
          <a:xfrm>
            <a:off x="1478706" y="3501450"/>
            <a:ext cx="4032448" cy="799924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noAutofit/>
          </a:bodyPr>
          <a:lstStyle/>
          <a:p>
            <a:pPr algn="ctr"/>
            <a:r>
              <a:rPr lang="en-US" sz="2000" b="1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TRƯỜNG</a:t>
            </a:r>
            <a:r>
              <a:rPr lang="en-US" sz="2000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ĐẠI HỌC VINH</a:t>
            </a:r>
          </a:p>
          <a:p>
            <a:pPr algn="ctr"/>
            <a:r>
              <a:rPr lang="en-US" sz="2000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VINH UNIVERSITY</a:t>
            </a:r>
            <a:endParaRPr lang="vi-VN" sz="2000" b="1" noProof="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1" y="4329346"/>
            <a:ext cx="3672407" cy="33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90" y="3663487"/>
            <a:ext cx="801797" cy="93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46" y="3677377"/>
            <a:ext cx="487800" cy="94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351" y="3651870"/>
            <a:ext cx="487800" cy="94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hoek 18"/>
          <p:cNvSpPr/>
          <p:nvPr userDrawn="1"/>
        </p:nvSpPr>
        <p:spPr bwMode="auto">
          <a:xfrm>
            <a:off x="-36512" y="0"/>
            <a:ext cx="9215682" cy="3363838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611561" y="1203598"/>
            <a:ext cx="7729020" cy="629183"/>
          </a:xfrm>
        </p:spPr>
        <p:txBody>
          <a:bodyPr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closure</a:t>
            </a:r>
          </a:p>
        </p:txBody>
      </p:sp>
    </p:spTree>
    <p:extLst>
      <p:ext uri="{BB962C8B-B14F-4D97-AF65-F5344CB8AC3E}">
        <p14:creationId xmlns:p14="http://schemas.microsoft.com/office/powerpoint/2010/main" val="7922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20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1470"/>
            <a:ext cx="8839200" cy="46288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90550"/>
            <a:ext cx="8839200" cy="4069432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600"/>
              </a:spcBef>
              <a:defRPr sz="18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4767263"/>
            <a:ext cx="819200" cy="273844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4803999"/>
            <a:ext cx="8740080" cy="288702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86591" y="514350"/>
            <a:ext cx="89812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8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3219822"/>
            <a:ext cx="8712968" cy="405060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624884"/>
            <a:ext cx="8712968" cy="70673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179512" y="4340920"/>
            <a:ext cx="8712968" cy="455984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4" y="267494"/>
            <a:ext cx="1199972" cy="1199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3131840" y="206152"/>
            <a:ext cx="5760640" cy="301366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4A4E651-77FA-4111-9C3D-CE7DBCB469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" y="4803999"/>
            <a:ext cx="8740080" cy="288702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75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4803999"/>
            <a:ext cx="8839200" cy="288702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590550"/>
            <a:ext cx="4343400" cy="4069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90550"/>
            <a:ext cx="4343400" cy="4069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96336" y="4818186"/>
            <a:ext cx="1395264" cy="273844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86591" y="514350"/>
            <a:ext cx="89812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1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96336" y="4818186"/>
            <a:ext cx="1395264" cy="273844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51729" y="590550"/>
            <a:ext cx="8839200" cy="19812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152400" y="2647950"/>
            <a:ext cx="8839200" cy="2012032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4803999"/>
            <a:ext cx="8839200" cy="288702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86591" y="514350"/>
            <a:ext cx="89812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&lt;Thông tin về giảng viên&gt;</a:t>
            </a:r>
            <a:endParaRPr lang="vi-V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96336" y="4818186"/>
            <a:ext cx="1395264" cy="273844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7620000" y="819150"/>
            <a:ext cx="1080000" cy="144000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Ảnh của giảng viên</a:t>
            </a:r>
            <a:endParaRPr lang="vi-VN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952750"/>
            <a:ext cx="1080000" cy="144000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Ảnh của giảng viên</a:t>
            </a:r>
            <a:endParaRPr lang="vi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86591" y="514350"/>
            <a:ext cx="89812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52400" y="590550"/>
            <a:ext cx="716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152400" y="2724150"/>
            <a:ext cx="716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" y="4803998"/>
            <a:ext cx="8839200" cy="282352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361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590550"/>
            <a:ext cx="4343400" cy="4069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96336" y="4818186"/>
            <a:ext cx="1471464" cy="273844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4803999"/>
            <a:ext cx="8915400" cy="288702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572000" y="589831"/>
            <a:ext cx="2209800" cy="406948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858000" y="590550"/>
            <a:ext cx="2164432" cy="406948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vi-V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86591" y="514350"/>
            <a:ext cx="89812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1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&amp;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590550"/>
            <a:ext cx="4343400" cy="4069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96336" y="4818186"/>
            <a:ext cx="1395264" cy="273844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4803999"/>
            <a:ext cx="8839200" cy="288702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572000" y="590551"/>
            <a:ext cx="2133600" cy="1981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86591" y="514350"/>
            <a:ext cx="89812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858000" y="590551"/>
            <a:ext cx="2133600" cy="1981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577195" y="2647950"/>
            <a:ext cx="2133600" cy="1981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863195" y="2647950"/>
            <a:ext cx="2133600" cy="19812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1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8"/>
          <p:cNvSpPr/>
          <p:nvPr userDrawn="1"/>
        </p:nvSpPr>
        <p:spPr bwMode="auto">
          <a:xfrm>
            <a:off x="-36512" y="4803998"/>
            <a:ext cx="9215682" cy="33950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4803999"/>
            <a:ext cx="8596313" cy="288702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86591" y="514350"/>
            <a:ext cx="89812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4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51470"/>
            <a:ext cx="8839200" cy="462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590550"/>
            <a:ext cx="8839200" cy="400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6336" y="4818186"/>
            <a:ext cx="12961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010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4" r:id="rId6"/>
    <p:sldLayoutId id="2147483661" r:id="rId7"/>
    <p:sldLayoutId id="2147483662" r:id="rId8"/>
    <p:sldLayoutId id="2147483654" r:id="rId9"/>
    <p:sldLayoutId id="2147483655" r:id="rId10"/>
    <p:sldLayoutId id="2147483663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2800" b="1" i="0" u="none" kern="1200">
          <a:solidFill>
            <a:schemeClr val="accent6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UTM Swiss Condensed" pitchFamily="2" charset="-93"/>
          <a:ea typeface="+mj-ea"/>
          <a:cs typeface="Arial" pitchFamily="34" charset="0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/>
          <a:latin typeface="UTM Swiss Condensed" pitchFamily="2" charset="-93"/>
          <a:ea typeface="+mn-ea"/>
          <a:cs typeface="Arial" pitchFamily="34" charset="0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u="none" kern="1200">
          <a:solidFill>
            <a:schemeClr val="tx1"/>
          </a:solidFill>
          <a:effectLst/>
          <a:latin typeface="UTM Swiss Condensed" pitchFamily="2" charset="-93"/>
          <a:ea typeface="+mn-ea"/>
          <a:cs typeface="Arial" pitchFamily="34" charset="0"/>
        </a:defRPr>
      </a:lvl2pPr>
      <a:lvl3pPr marL="1143000" indent="-228600" algn="just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effectLst/>
          <a:latin typeface="UTM Swiss Condensed" pitchFamily="2" charset="-93"/>
          <a:ea typeface="+mn-ea"/>
          <a:cs typeface="Arial" pitchFamily="34" charset="0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effectLst/>
          <a:latin typeface="UTM Swiss Condensed" pitchFamily="2" charset="-93"/>
          <a:ea typeface="+mn-ea"/>
          <a:cs typeface="Arial" pitchFamily="34" charset="0"/>
        </a:defRPr>
      </a:lvl4pPr>
      <a:lvl5pPr marL="2057400" indent="-228600" algn="just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effectLst/>
          <a:latin typeface="UTM Swiss Condensed" pitchFamily="2" charset="-93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8653"/>
            <a:ext cx="8610600" cy="249089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AN TOÀN KHI SỬ DỤNG MẠNG INTERNET VỚI HỌC SINH, SINH VIÊN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1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PGS.TS </a:t>
            </a:r>
            <a:r>
              <a:rPr lang="en-US" sz="18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– ĐHGD, ĐHQGHN)</a:t>
            </a:r>
            <a:endParaRPr lang="vi-VN" sz="1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4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istrator\Desktop\22\50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9550"/>
            <a:ext cx="9296400" cy="510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dministrator\Desktop\22\5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9550"/>
            <a:ext cx="9220200" cy="523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istrator\Desktop\22\5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9550"/>
            <a:ext cx="9220200" cy="513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dministrator\Desktop\22\58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09550"/>
            <a:ext cx="9234488" cy="51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Administrator\Desktop\22\59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285750"/>
            <a:ext cx="9215438" cy="515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dministrator\Desktop\22\60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372600" cy="521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dministrator\Desktop\22\6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3350"/>
            <a:ext cx="9372600" cy="526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dministrator\Desktop\22\68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3350"/>
            <a:ext cx="9372600" cy="52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Administrator\Desktop\22\69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11919"/>
            <a:ext cx="9220200" cy="515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Administrator\Desktop\22\70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9550"/>
            <a:ext cx="9220200" cy="52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istrator\Desktop\22\3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133350"/>
            <a:ext cx="9141619" cy="517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Administrator\Desktop\22\7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9550"/>
            <a:ext cx="9220200" cy="507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istrator\Desktop\22\7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144000" cy="510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istrator\Desktop\22\7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9550"/>
            <a:ext cx="9220200" cy="52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Administrator\Desktop\22\7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3350"/>
            <a:ext cx="9296400" cy="52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Administrator\Desktop\22\7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9549"/>
            <a:ext cx="9296400" cy="51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Administrator\Desktop\22\7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9550"/>
            <a:ext cx="9296400" cy="51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Administrator\Desktop\22\77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9050"/>
            <a:ext cx="9296400" cy="528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Administrator\Desktop\22\78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220200" cy="517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Administrator\Desktop\22\79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3350"/>
            <a:ext cx="9296400" cy="5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Administrator\Desktop\22\80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09550"/>
            <a:ext cx="9253538" cy="523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5B99737-4A11-42BB-97E7-9F45FD0B4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3D84D1B-0088-4412-900C-420F12833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F87CE9E-2494-4C52-9526-D84247B72D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Administrator\Desktop\22\8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9550"/>
            <a:ext cx="9372600" cy="52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200150"/>
            <a:ext cx="7729020" cy="62918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Edwardian Script ITC" panose="030303020407070D0804" pitchFamily="66" charset="0"/>
              </a:rPr>
              <a:t>Thank you!</a:t>
            </a:r>
            <a:endParaRPr lang="vi-VN" sz="6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7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dministrator\Desktop\22\38.t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4350"/>
            <a:ext cx="8740080" cy="428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4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Users\Administrator\Desktop\22\44.t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350"/>
            <a:ext cx="8686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56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istrator\Desktop\22\39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220200" cy="52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dministrator\Desktop\22\4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9550"/>
            <a:ext cx="9220200" cy="518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dministrator\Desktop\22\48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8575"/>
            <a:ext cx="9296400" cy="520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istrator\Desktop\22\49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9550"/>
            <a:ext cx="9296400" cy="529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5421&quot;&gt;&lt;/object&gt;&lt;object type=&quot;2&quot; unique_id=&quot;15422&quot;&gt;&lt;object type=&quot;3&quot; unique_id=&quot;15433&quot;&gt;&lt;property id=&quot;20148&quot; value=&quot;5&quot;/&gt;&lt;property id=&quot;20300&quot; value=&quot;Slide 10 - &amp;quot;Thank you!&amp;quot;&quot;/&gt;&lt;property id=&quot;20307&quot; value=&quot;263&quot;/&gt;&lt;/object&gt;&lt;object type=&quot;3&quot; unique_id=&quot;16321&quot;&gt;&lt;property id=&quot;20148&quot; value=&quot;5&quot;/&gt;&lt;property id=&quot;20300&quot; value=&quot;Slide 1&quot;/&gt;&lt;property id=&quot;20307&quot; value=&quot;276&quot;/&gt;&lt;/object&gt;&lt;object type=&quot;3&quot; unique_id=&quot;16322&quot;&gt;&lt;property id=&quot;20148&quot; value=&quot;5&quot;/&gt;&lt;property id=&quot;20300&quot; value=&quot;Slide 2&quot;/&gt;&lt;property id=&quot;20307&quot; value=&quot;279&quot;/&gt;&lt;/object&gt;&lt;object type=&quot;3&quot; unique_id=&quot;16323&quot;&gt;&lt;property id=&quot;20148&quot; value=&quot;5&quot;/&gt;&lt;property id=&quot;20300&quot; value=&quot;Slide 3&quot;/&gt;&lt;property id=&quot;20307&quot; value=&quot;278&quot;/&gt;&lt;/object&gt;&lt;object type=&quot;3&quot; unique_id=&quot;16329&quot;&gt;&lt;property id=&quot;20148&quot; value=&quot;5&quot;/&gt;&lt;property id=&quot;20300&quot; value=&quot;Slide 8&quot;/&gt;&lt;property id=&quot;20307&quot; value=&quot;284&quot;/&gt;&lt;/object&gt;&lt;object type=&quot;3&quot; unique_id=&quot;16414&quot;&gt;&lt;property id=&quot;20148&quot; value=&quot;5&quot;/&gt;&lt;property id=&quot;20300&quot; value=&quot;Slide 9&quot;/&gt;&lt;property id=&quot;20307&quot; value=&quot;292&quot;/&gt;&lt;/object&gt;&lt;object type=&quot;3&quot; unique_id=&quot;17674&quot;&gt;&lt;property id=&quot;20148&quot; value=&quot;5&quot;/&gt;&lt;property id=&quot;20300&quot; value=&quot;Slide 4&quot;/&gt;&lt;property id=&quot;20307&quot; value=&quot;293&quot;/&gt;&lt;/object&gt;&lt;object type=&quot;3&quot; unique_id=&quot;17675&quot;&gt;&lt;property id=&quot;20148&quot; value=&quot;5&quot;/&gt;&lt;property id=&quot;20300&quot; value=&quot;Slide 5&quot;/&gt;&lt;property id=&quot;20307&quot; value=&quot;294&quot;/&gt;&lt;/object&gt;&lt;object type=&quot;3&quot; unique_id=&quot;17676&quot;&gt;&lt;property id=&quot;20148&quot; value=&quot;5&quot;/&gt;&lt;property id=&quot;20300&quot; value=&quot;Slide 6&quot;/&gt;&lt;property id=&quot;20307&quot; value=&quot;295&quot;/&gt;&lt;/object&gt;&lt;object type=&quot;3&quot; unique_id=&quot;17677&quot;&gt;&lt;property id=&quot;20148&quot; value=&quot;5&quot;/&gt;&lt;property id=&quot;20300&quot; value=&quot;Slide 7&quot;/&gt;&lt;property id=&quot;20307&quot; value=&quot;296&quot;/&gt;&lt;/object&gt;&lt;/object&gt;&lt;/object&gt;&lt;/database&gt;"/>
  <p:tag name="SECTOMILLISECCONVERTED" val="1"/>
  <p:tag name="ISPRING_UUID" val="{583CA7FF-7BDB-47A6-8B17-3A2555A0E552}"/>
  <p:tag name="ISPRING_RESOURCE_FOLDER" val="C:\Users\Dell\Desktop\chuyên đề 9\Phần 3 AN TOÀN KHI SỬ DỤNG MẠNG INTERNET VỚI HSSV\"/>
  <p:tag name="ISPRING_PRESENTATION_PATH" val="C:\Users\Dell\Desktop\chuyên đề 9\Phần 3 AN TOÀN KHI SỬ DỤNG MẠNG INTERNET VỚI HSSV.pptx"/>
  <p:tag name="ISPRING_PROJECT_VERSION" val="9"/>
  <p:tag name="ISPRING_PROJECT_FOLDER_UPDATED" val="1"/>
  <p:tag name="ISPRING_SCREEN_RECS_UPDATED" val="C:\Users\Dell\Desktop\chuyên đề 9\Phần 3 AN TOÀN KHI SỬ DỤNG MẠNG INTERNET VỚI HSSV\"/>
  <p:tag name="ISPRING_PRESENTATION_TITLE" val="Phần 3 AN TOÀN KHI SỬ DỤNG MẠNG INTERNET VỚI HSSV"/>
  <p:tag name="ISPRING_FIRST_PUBLISH" val="1"/>
  <p:tag name="ISPRING_PRESENTATION_INFO_2" val="&lt;?xml version=&quot;1.0&quot; encoding=&quot;UTF-8&quot; standalone=&quot;no&quot; ?&gt;&#10;&lt;presentation2&gt;&#10;&#10;  &lt;slides&gt;&#10;    &lt;slide id=&quot;{78778701-3DE8-4885-A613-33F4A6E2DF5B}&quot; pptId=&quot;276&quot;/&gt;&#10;    &lt;slide id=&quot;{21E24FDF-09A4-4C40-B24E-E25A5A1B528F}&quot; pptId=&quot;379&quot;/&gt;&#10;    &lt;slide id=&quot;{D5C31500-9EB3-4169-B61D-6247EE00EF5C}&quot; pptId=&quot;378&quot;/&gt;&#10;    &lt;slide id=&quot;{C4978493-3C34-43F4-957B-6FB95F0B3F38}&quot; pptId=&quot;377&quot;/&gt;&#10;    &lt;slide id=&quot;{CE15EBA5-F69A-4BF6-BDF6-F4CE559266CA}&quot; pptId=&quot;332&quot;/&gt;&#10;    &lt;slide id=&quot;{5632E40D-4A18-4A26-AEDC-0C13F5BE0B02}&quot; pptId=&quot;334&quot;/&gt;&#10;    &lt;slide id=&quot;{ECF84D4E-E60A-4EA2-AAB4-61FA3411386B}&quot; pptId=&quot;338&quot;/&gt;&#10;    &lt;slide id=&quot;{F5781ACB-FEA9-4024-939E-D88D90BF871E}&quot; pptId=&quot;340&quot;/&gt;&#10;    &lt;slide id=&quot;{01CE631C-32AB-4568-B18F-CA8025801DD5}&quot; pptId=&quot;341&quot;/&gt;&#10;    &lt;slide id=&quot;{A4F1628A-F6AC-4703-A7A2-7559B4906154}&quot; pptId=&quot;342&quot;/&gt;&#10;    &lt;slide id=&quot;{82EE892D-77E9-4E39-BEBE-A16BA0FF780A}&quot; pptId=&quot;343&quot;/&gt;&#10;    &lt;slide id=&quot;{24A8F29B-D984-4CF2-9018-2580808872BE}&quot; pptId=&quot;344&quot;/&gt;&#10;    &lt;slide id=&quot;{D89F262C-1C33-45B9-97C4-180583454D7D}&quot; pptId=&quot;350&quot;/&gt;&#10;    &lt;slide id=&quot;{17880E39-2BEC-4CB6-ABDB-48320894EBD7}&quot; pptId=&quot;351&quot;/&gt;&#10;    &lt;slide id=&quot;{FF392DFA-CC6E-4537-8C9A-23219D48B999}&quot; pptId=&quot;352&quot;/&gt;&#10;    &lt;slide id=&quot;{A3714DA3-843F-47B3-99CF-A584E1604F15}&quot; pptId=&quot;354&quot;/&gt;&#10;    &lt;slide id=&quot;{85D5630E-C823-47DA-B29F-DB5E6499AEDE}&quot; pptId=&quot;360&quot;/&gt;&#10;    &lt;slide id=&quot;{68AE240D-6F13-448F-8AC4-9AC86A136CCF}&quot; pptId=&quot;361&quot;/&gt;&#10;    &lt;slide id=&quot;{F05A9C85-D43E-4D5A-A374-CB58C0B44801}&quot; pptId=&quot;362&quot;/&gt;&#10;    &lt;slide id=&quot;{E022A0C5-6241-458A-A089-9C9E473F5339}&quot; pptId=&quot;363&quot;/&gt;&#10;    &lt;slide id=&quot;{7F13BE5D-4D79-4523-89E3-52C93604256D}&quot; pptId=&quot;364&quot;/&gt;&#10;    &lt;slide id=&quot;{F2965520-8761-42DD-92FF-013909280686}&quot; pptId=&quot;365&quot;/&gt;&#10;    &lt;slide id=&quot;{44B5DB76-2069-4ACD-926D-74FA7AB4EACF}&quot; pptId=&quot;366&quot;/&gt;&#10;    &lt;slide id=&quot;{BD0B519A-F2A3-453C-B30E-73A697CEAE82}&quot; pptId=&quot;367&quot;/&gt;&#10;    &lt;slide id=&quot;{D8AC82B6-E61F-4670-B6B7-E34BDC0D0914}&quot; pptId=&quot;368&quot;/&gt;&#10;    &lt;slide id=&quot;{6DEFA8DB-BD21-47E7-97D9-E965B7455692}&quot; pptId=&quot;369&quot;/&gt;&#10;    &lt;slide id=&quot;{3C007DA3-E53D-4839-A9A2-32DF20514653}&quot; pptId=&quot;370&quot;/&gt;&#10;    &lt;slide id=&quot;{18A4D8E5-E041-4398-A1C7-5A6C749A05B7}&quot; pptId=&quot;371&quot;/&gt;&#10;    &lt;slide id=&quot;{B7C420C8-C951-4D64-B760-14DF455B3029}&quot; pptId=&quot;372&quot;/&gt;&#10;    &lt;slide id=&quot;{CFF0180E-8EC2-4A53-BF80-CEEB8D533E7B}&quot; pptId=&quot;374&quot;/&gt;&#10;    &lt;slide id=&quot;{0291D58E-ED5D-4A74-AC27-B4C24D67FA44}&quot; pptId=&quot;263&quot;/&gt;&#10;  &lt;/slides&gt;&#10;&#10;  &lt;narration&gt;&#10;    &lt;audioTracks&gt;&#10;      &lt;audioTrack muted=&quot;false&quot; name=&quot;Audio 1&quot; resource=&quot;2cb89cc3&quot; slideId=&quot;{78778701-3DE8-4885-A613-33F4A6E2DF5B}&quot; startTime=&quot;0&quot; volume=&quot;1&quot;&gt;&#10;        &lt;audio channels=&quot;1&quot; format=&quot;s16&quot; sampleRate=&quot;44100&quot;/&gt;&#10;      &lt;/audioTrack&gt;&#10;      &lt;audioTrack muted=&quot;false&quot; name=&quot;Audio 12&quot; resource=&quot;9a14a34f&quot; slideId=&quot;&quot; startTime=&quot;0&quot; volume=&quot;1&quot;&gt;&#10;        &lt;audio channels=&quot;1&quot; format=&quot;s16&quot; sampleRate=&quot;44100&quot;/&gt;&#10;      &lt;/audioTrack&gt;&#10;      &lt;audioTrack muted=&quot;false&quot; name=&quot;Audio 38&quot; resource=&quot;0dccd0ac&quot; slideId=&quot;&quot; startTime=&quot;51334&quot; volume=&quot;1&quot;&gt;&#10;        &lt;audio channels=&quot;1&quot; format=&quot;s16&quot; sampleRate=&quot;44100&quot;/&gt;&#10;      &lt;/audioTrack&gt;&#10;      &lt;audioTrack muted=&quot;false&quot; name=&quot;Audio 39&quot; resource=&quot;f2360847&quot; slideId=&quot;&quot; startTime=&quot;55196&quot; volume=&quot;1&quot;&gt;&#10;        &lt;audio channels=&quot;1&quot; format=&quot;s16&quot; sampleRate=&quot;44100&quot;/&gt;&#10;      &lt;/audioTrack&gt;&#10;      &lt;audioTrack muted=&quot;false&quot; name=&quot;Audio 40&quot; resource=&quot;b5c4512f&quot; slideId=&quot;&quot; startTime=&quot;56556&quot; volume=&quot;1&quot;&gt;&#10;        &lt;audio channels=&quot;1&quot; format=&quot;s16&quot; sampleRate=&quot;44100&quot;/&gt;&#10;      &lt;/audioTrack&gt;&#10;      &lt;audioTrack muted=&quot;false&quot; name=&quot;Audio 41&quot; resource=&quot;6e5e4f6e&quot; slideId=&quot;&quot; startTime=&quot;57844&quot; volume=&quot;1&quot;&gt;&#10;        &lt;audio channels=&quot;1&quot; format=&quot;s16&quot; sampleRate=&quot;44100&quot;/&gt;&#10;      &lt;/audioTrack&gt;&#10;      &lt;audioTrack muted=&quot;false&quot; name=&quot;Audio 42&quot; resource=&quot;8192d7ee&quot; slideId=&quot;&quot; startTime=&quot;98931&quot; volume=&quot;1&quot;&gt;&#10;        &lt;audio channels=&quot;1&quot; format=&quot;s16&quot; sampleRate=&quot;44100&quot;/&gt;&#10;      &lt;/audioTrack&gt;&#10;      &lt;audioTrack muted=&quot;false&quot; name=&quot;Audio 43&quot; resource=&quot;eaa99c1d&quot; slideId=&quot;&quot; startTime=&quot;156620&quot; volume=&quot;1&quot;&gt;&#10;        &lt;audio channels=&quot;1&quot; format=&quot;s16&quot; sampleRate=&quot;44100&quot;/&gt;&#10;      &lt;/audioTrack&gt;&#10;      &lt;audioTrack muted=&quot;false&quot; name=&quot;Audio 44&quot; resource=&quot;22531e27&quot; slideId=&quot;&quot; startTime=&quot;192092&quot; volume=&quot;1&quot;&gt;&#10;        &lt;audio channels=&quot;1&quot; format=&quot;s16&quot; sampleRate=&quot;44100&quot;/&gt;&#10;      &lt;/audioTrack&gt;&#10;      &lt;audioTrack muted=&quot;false&quot; name=&quot;Audio 45&quot; resource=&quot;5bede28c&quot; slideId=&quot;&quot; startTime=&quot;200528&quot; volume=&quot;1&quot;&gt;&#10;        &lt;audio channels=&quot;1&quot; format=&quot;s16&quot; sampleRate=&quot;44100&quot;/&gt;&#10;      &lt;/audioTrack&gt;&#10;      &lt;audioTrack muted=&quot;false&quot; name=&quot;Audio 46&quot; resource=&quot;763f5c44&quot; slideId=&quot;&quot; startTime=&quot;268845&quot; volume=&quot;1&quot;&gt;&#10;        &lt;audio channels=&quot;1&quot; format=&quot;s16&quot; sampleRate=&quot;44100&quot;/&gt;&#10;      &lt;/audioTrack&gt;&#10;      &lt;audioTrack muted=&quot;false&quot; name=&quot;Audio 48&quot; resource=&quot;db378053&quot; slideId=&quot;&quot; startTime=&quot;272196&quot; volume=&quot;1&quot;&gt;&#10;        &lt;audio channels=&quot;1&quot; format=&quot;s16&quot; sampleRate=&quot;44100&quot;/&gt;&#10;      &lt;/audioTrack&gt;&#10;      &lt;audioTrack muted=&quot;false&quot; name=&quot;Audio 50&quot; resource=&quot;600bf72e&quot; slideId=&quot;&quot; startTime=&quot;325527&quot; volume=&quot;1&quot;&gt;&#10;        &lt;audio channels=&quot;1&quot; format=&quot;s16&quot; sampleRate=&quot;44100&quot;/&gt;&#10;      &lt;/audioTrack&gt;&#10;      &lt;audioTrack muted=&quot;false&quot; name=&quot;Audio 96&quot; resource=&quot;6f4dd8f2&quot; slideId=&quot;{21E24FDF-09A4-4C40-B24E-E25A5A1B528F}&quot; startTime=&quot;0&quot; volume=&quot;1&quot;&gt;&#10;        &lt;audio channels=&quot;1&quot; format=&quot;s16&quot; sampleRate=&quot;44100&quot;/&gt;&#10;      &lt;/audioTrack&gt;&#10;      &lt;audioTrack muted=&quot;false&quot; name=&quot;Audio 97&quot; resource=&quot;9df51233&quot; slideId=&quot;{D5C31500-9EB3-4169-B61D-6247EE00EF5C}&quot; startTime=&quot;0&quot; volume=&quot;1&quot;&gt;&#10;        &lt;audio channels=&quot;1&quot; format=&quot;s16&quot; sampleRate=&quot;44100&quot;/&gt;&#10;      &lt;/audioTrack&gt;&#10;      &lt;audioTrack muted=&quot;false&quot; name=&quot;Audio 98&quot; resource=&quot;8f1c28f7&quot; slideId=&quot;{C4978493-3C34-43F4-957B-6FB95F0B3F38}&quot; startTime=&quot;0&quot; volume=&quot;1&quot;&gt;&#10;        &lt;audio channels=&quot;1&quot; format=&quot;s16&quot; sampleRate=&quot;44100&quot;/&gt;&#10;      &lt;/audioTrack&gt;&#10;      &lt;audioTrack muted=&quot;false&quot; name=&quot;Audio 99&quot; resource=&quot;a118f14c&quot; slideId=&quot;{CE15EBA5-F69A-4BF6-BDF6-F4CE559266CA}&quot; startTime=&quot;0&quot; volume=&quot;1&quot;&gt;&#10;        &lt;audio channels=&quot;1&quot; format=&quot;s16&quot; sampleRate=&quot;44100&quot;/&gt;&#10;      &lt;/audioTrack&gt;&#10;      &lt;audioTrack muted=&quot;false&quot; name=&quot;Audio 100&quot; resource=&quot;ed587a95&quot; slideId=&quot;{5632E40D-4A18-4A26-AEDC-0C13F5BE0B02}&quot; startTime=&quot;0&quot; volume=&quot;1&quot;&gt;&#10;        &lt;audio channels=&quot;1&quot; format=&quot;s16&quot; sampleRate=&quot;44100&quot;/&gt;&#10;      &lt;/audioTrack&gt;&#10;      &lt;audioTrack muted=&quot;false&quot; name=&quot;Audio 101&quot; resource=&quot;c135bb87&quot; slideId=&quot;{ECF84D4E-E60A-4EA2-AAB4-61FA3411386B}&quot; startTime=&quot;0&quot; volume=&quot;1&quot;&gt;&#10;        &lt;audio channels=&quot;1&quot; format=&quot;s16&quot; sampleRate=&quot;44100&quot;/&gt;&#10;      &lt;/audioTrack&gt;&#10;      &lt;audioTrack muted=&quot;false&quot; name=&quot;Audio 102&quot; resource=&quot;53636516&quot; slideId=&quot;{F5781ACB-FEA9-4024-939E-D88D90BF871E}&quot; startTime=&quot;0&quot; volume=&quot;1&quot;&gt;&#10;        &lt;audio channels=&quot;1&quot; format=&quot;s16&quot; sampleRate=&quot;44100&quot;/&gt;&#10;      &lt;/audioTrack&gt;&#10;      &lt;audioTrack muted=&quot;false&quot; name=&quot;Audio 103&quot; resource=&quot;0f13c955&quot; slideId=&quot;{01CE631C-32AB-4568-B18F-CA8025801DD5}&quot; startTime=&quot;0&quot; volume=&quot;1&quot;&gt;&#10;        &lt;audio channels=&quot;1&quot; format=&quot;s16&quot; sampleRate=&quot;44100&quot;/&gt;&#10;      &lt;/audioTrack&gt;&#10;      &lt;audioTrack muted=&quot;false&quot; name=&quot;Audio 104&quot; resource=&quot;5b8d3561&quot; slideId=&quot;{A4F1628A-F6AC-4703-A7A2-7559B4906154}&quot; startTime=&quot;0&quot; volume=&quot;1&quot;&gt;&#10;        &lt;audio channels=&quot;1&quot; format=&quot;s16&quot; sampleRate=&quot;44100&quot;/&gt;&#10;      &lt;/audioTrack&gt;&#10;      &lt;audioTrack muted=&quot;false&quot; name=&quot;Audio 105&quot; resource=&quot;9a92f208&quot; slideId=&quot;{82EE892D-77E9-4E39-BEBE-A16BA0FF780A}&quot; startTime=&quot;0&quot; volume=&quot;1&quot;&gt;&#10;        &lt;audio channels=&quot;1&quot; format=&quot;s16&quot; sampleRate=&quot;44100&quot;/&gt;&#10;      &lt;/audioTrack&gt;&#10;      &lt;audioTrack muted=&quot;false&quot; name=&quot;Audio 106&quot; resource=&quot;e1ff5075&quot; slideId=&quot;{24A8F29B-D984-4CF2-9018-2580808872BE}&quot; startTime=&quot;0&quot; volume=&quot;1&quot;&gt;&#10;        &lt;audio channels=&quot;1&quot; format=&quot;s16&quot; sampleRate=&quot;44100&quot;/&gt;&#10;      &lt;/audioTrack&gt;&#10;      &lt;audioTrack muted=&quot;false&quot; name=&quot;Audio 107&quot; resource=&quot;7b1d559d&quot; slideId=&quot;{D89F262C-1C33-45B9-97C4-180583454D7D}&quot; startTime=&quot;0&quot; volume=&quot;1&quot;&gt;&#10;        &lt;audio channels=&quot;1&quot; format=&quot;s16&quot; sampleRate=&quot;44100&quot;/&gt;&#10;      &lt;/audioTrack&gt;&#10;      &lt;audioTrack muted=&quot;false&quot; name=&quot;Audio 108&quot; resource=&quot;a058cd2f&quot; slideId=&quot;{17880E39-2BEC-4CB6-ABDB-48320894EBD7}&quot; startTime=&quot;0&quot; volume=&quot;1&quot;&gt;&#10;        &lt;audio channels=&quot;1&quot; format=&quot;s16&quot; sampleRate=&quot;44100&quot;/&gt;&#10;      &lt;/audioTrack&gt;&#10;      &lt;audioTrack muted=&quot;false&quot; name=&quot;Audio 109&quot; resource=&quot;596f5946&quot; slideId=&quot;{FF392DFA-CC6E-4537-8C9A-23219D48B999}&quot; startTime=&quot;0&quot; volume=&quot;1&quot;&gt;&#10;        &lt;audio channels=&quot;1&quot; format=&quot;s16&quot; sampleRate=&quot;44100&quot;/&gt;&#10;      &lt;/audioTrack&gt;&#10;      &lt;audioTrack muted=&quot;false&quot; name=&quot;Audio 110&quot; resource=&quot;94215f75&quot; slideId=&quot;{A3714DA3-843F-47B3-99CF-A584E1604F15}&quot; startTime=&quot;0&quot; volume=&quot;1&quot;&gt;&#10;        &lt;audio channels=&quot;1&quot; format=&quot;s16&quot; sampleRate=&quot;44100&quot;/&gt;&#10;      &lt;/audioTrack&gt;&#10;      &lt;audioTrack muted=&quot;false&quot; name=&quot;Audio 111&quot; resource=&quot;ff8325b2&quot; slideId=&quot;{85D5630E-C823-47DA-B29F-DB5E6499AEDE}&quot; startTime=&quot;0&quot; volume=&quot;1&quot;&gt;&#10;        &lt;audio channels=&quot;1&quot; format=&quot;s16&quot; sampleRate=&quot;44100&quot;/&gt;&#10;      &lt;/audioTrack&gt;&#10;      &lt;audioTrack muted=&quot;false&quot; name=&quot;Audio 112&quot; resource=&quot;aa28c5c5&quot; slideId=&quot;{68AE240D-6F13-448F-8AC4-9AC86A136CCF}&quot; startTime=&quot;0&quot; volume=&quot;1&quot;&gt;&#10;        &lt;audio channels=&quot;1&quot; format=&quot;s16&quot; sampleRate=&quot;44100&quot;/&gt;&#10;      &lt;/audioTrack&gt;&#10;      &lt;audioTrack muted=&quot;false&quot; name=&quot;Audio 113&quot; resource=&quot;9e4505f9&quot; slideId=&quot;{F05A9C85-D43E-4D5A-A374-CB58C0B44801}&quot; startTime=&quot;0&quot; volume=&quot;1&quot;&gt;&#10;        &lt;audio channels=&quot;1&quot; format=&quot;s16&quot; sampleRate=&quot;44100&quot;/&gt;&#10;      &lt;/audioTrack&gt;&#10;      &lt;audioTrack muted=&quot;false&quot; name=&quot;Audio 114&quot; resource=&quot;e7657e6e&quot; slideId=&quot;{E022A0C5-6241-458A-A089-9C9E473F5339}&quot; startTime=&quot;0&quot; volume=&quot;1&quot;&gt;&#10;        &lt;audio channels=&quot;1&quot; format=&quot;s16&quot; sampleRate=&quot;44100&quot;/&gt;&#10;      &lt;/audioTrack&gt;&#10;      &lt;audioTrack muted=&quot;false&quot; name=&quot;Audio 115&quot; resource=&quot;8a23ef20&quot; slideId=&quot;{7F13BE5D-4D79-4523-89E3-52C93604256D}&quot; startTime=&quot;0&quot; volume=&quot;1&quot;&gt;&#10;        &lt;audio channels=&quot;1&quot; format=&quot;s16&quot; sampleRate=&quot;44100&quot;/&gt;&#10;      &lt;/audioTrack&gt;&#10;      &lt;audioTrack muted=&quot;false&quot; name=&quot;Audio 116&quot; resource=&quot;92ff2f59&quot; slideId=&quot;{F2965520-8761-42DD-92FF-013909280686}&quot; startTime=&quot;0&quot; volume=&quot;1&quot;&gt;&#10;        &lt;audio channels=&quot;1&quot; format=&quot;s16&quot; sampleRate=&quot;44100&quot;/&gt;&#10;      &lt;/audioTrack&gt;&#10;      &lt;audioTrack muted=&quot;false&quot; name=&quot;Audio 117&quot; resource=&quot;29c0cd68&quot; slideId=&quot;{44B5DB76-2069-4ACD-926D-74FA7AB4EACF}&quot; startTime=&quot;0&quot; volume=&quot;1&quot;&gt;&#10;        &lt;audio channels=&quot;1&quot; format=&quot;s16&quot; sampleRate=&quot;44100&quot;/&gt;&#10;      &lt;/audioTrack&gt;&#10;      &lt;audioTrack muted=&quot;false&quot; name=&quot;Audio 118&quot; resource=&quot;aac822f3&quot; slideId=&quot;{BD0B519A-F2A3-453C-B30E-73A697CEAE82}&quot; startTime=&quot;0&quot; volume=&quot;1&quot;&gt;&#10;        &lt;audio channels=&quot;1&quot; format=&quot;s16&quot; sampleRate=&quot;44100&quot;/&gt;&#10;      &lt;/audioTrack&gt;&#10;      &lt;audioTrack muted=&quot;false&quot; name=&quot;Audio 119&quot; resource=&quot;b1de5999&quot; slideId=&quot;{D8AC82B6-E61F-4670-B6B7-E34BDC0D0914}&quot; startTime=&quot;0&quot; volume=&quot;1&quot;&gt;&#10;        &lt;audio channels=&quot;1&quot; format=&quot;s16&quot; sampleRate=&quot;44100&quot;/&gt;&#10;      &lt;/audioTrack&gt;&#10;      &lt;audioTrack muted=&quot;false&quot; name=&quot;Audio 120&quot; resource=&quot;974c4300&quot; slideId=&quot;{6DEFA8DB-BD21-47E7-97D9-E965B7455692}&quot; startTime=&quot;0&quot; volume=&quot;1&quot;&gt;&#10;        &lt;audio channels=&quot;1&quot; format=&quot;s16&quot; sampleRate=&quot;44100&quot;/&gt;&#10;      &lt;/audioTrack&gt;&#10;      &lt;audioTrack muted=&quot;false&quot; name=&quot;Audio 121&quot; resource=&quot;55b3f0cd&quot; slideId=&quot;{3C007DA3-E53D-4839-A9A2-32DF20514653}&quot; startTime=&quot;0&quot; volume=&quot;1&quot;&gt;&#10;        &lt;audio channels=&quot;1&quot; format=&quot;s16&quot; sampleRate=&quot;44100&quot;/&gt;&#10;      &lt;/audioTrack&gt;&#10;      &lt;audioTrack muted=&quot;false&quot; name=&quot;Audio 122&quot; resource=&quot;e0d5c16c&quot; slideId=&quot;{18A4D8E5-E041-4398-A1C7-5A6C749A05B7}&quot; startTime=&quot;0&quot; volume=&quot;1&quot;&gt;&#10;        &lt;audio channels=&quot;1&quot; format=&quot;s16&quot; sampleRate=&quot;44100&quot;/&gt;&#10;      &lt;/audioTrack&gt;&#10;      &lt;audioTrack muted=&quot;false&quot; name=&quot;Audio 123&quot; resource=&quot;c1e0b016&quot; slideId=&quot;{B7C420C8-C951-4D64-B760-14DF455B3029}&quot; startTime=&quot;0&quot; volume=&quot;1&quot;&gt;&#10;        &lt;audio channels=&quot;1&quot; format=&quot;s16&quot; sampleRate=&quot;44100&quot;/&gt;&#10;      &lt;/audioTrack&gt;&#10;      &lt;audioTrack muted=&quot;false&quot; name=&quot;Audio 124&quot; resource=&quot;c2e225e8&quot; slideId=&quot;{CFF0180E-8EC2-4A53-BF80-CEEB8D533E7B}&quot; startTime=&quot;0&quot; volume=&quot;1&quot;&gt;&#10;        &lt;audio channels=&quot;1&quot; format=&quot;s16&quot; sampleRate=&quot;44100&quot;/&gt;&#10;      &lt;/audioTrack&gt;&#10;      &lt;audioTrack muted=&quot;false&quot; name=&quot;Audio 125&quot; resource=&quot;b9519681&quot; slideId=&quot;{0291D58E-ED5D-4A74-AC27-B4C24D67FA44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633"/>
  <p:tag name="ISPRING_SLIDE_ID_2" val="{A4F1628A-F6AC-4703-A7A2-7559B490615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414"/>
  <p:tag name="ISPRING_SLIDE_ID_2" val="{82EE892D-77E9-4E39-BEBE-A16BA0FF780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1.952"/>
  <p:tag name="ISPRING_SLIDE_ID_2" val="{24A8F29B-D984-4CF2-9018-2580808872B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5.044"/>
  <p:tag name="ISPRING_SLIDE_ID_2" val="{D89F262C-1C33-45B9-97C4-180583454D7D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1.980"/>
  <p:tag name="ISPRING_SLIDE_ID_2" val="{17880E39-2BEC-4CB6-ABDB-48320894EBD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8.007"/>
  <p:tag name="ISPRING_SLIDE_ID_2" val="{FF392DFA-CC6E-4537-8C9A-23219D48B99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.548"/>
  <p:tag name="ISPRING_SLIDE_ID_2" val="{A3714DA3-843F-47B3-99CF-A584E1604F1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87"/>
  <p:tag name="ISPRING_SLIDE_ID_2" val="{85D5630E-C823-47DA-B29F-DB5E6499AED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5.082"/>
  <p:tag name="ISPRING_SLIDE_ID_2" val="{68AE240D-6F13-448F-8AC4-9AC86A136CCF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428"/>
  <p:tag name="ISPRING_SLIDE_ID_2" val="{F05A9C85-D43E-4D5A-A374-CB58C0B4480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8.216"/>
  <p:tag name="ISPRING_SLIDE_ID_2" val="{78778701-3DE8-4885-A613-33F4A6E2DF5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588"/>
  <p:tag name="ISPRING_SLIDE_ID_2" val="{E022A0C5-6241-458A-A089-9C9E473F533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850"/>
  <p:tag name="ISPRING_SLIDE_ID_2" val="{7F13BE5D-4D79-4523-89E3-52C93604256D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737"/>
  <p:tag name="ISPRING_SLIDE_ID_2" val="{F2965520-8761-42DD-92FF-01390928068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529"/>
  <p:tag name="ISPRING_SLIDE_ID_2" val="{44B5DB76-2069-4ACD-926D-74FA7AB4EACF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447"/>
  <p:tag name="ISPRING_SLIDE_ID_2" val="{BD0B519A-F2A3-453C-B30E-73A697CEAE8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785"/>
  <p:tag name="ISPRING_SLIDE_ID_2" val="{D8AC82B6-E61F-4670-B6B7-E34BDC0D091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7.081"/>
  <p:tag name="ISPRING_SLIDE_ID_2" val="{6DEFA8DB-BD21-47E7-97D9-E965B7455692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5.316"/>
  <p:tag name="ISPRING_SLIDE_ID_2" val="{3C007DA3-E53D-4839-A9A2-32DF2051465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5.694"/>
  <p:tag name="ISPRING_SLIDE_ID_2" val="{18A4D8E5-E041-4398-A1C7-5A6C749A05B7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143"/>
  <p:tag name="ISPRING_SLIDE_ID_2" val="{B7C420C8-C951-4D64-B760-14DF455B302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0.735"/>
  <p:tag name="ISPRING_SLIDE_ID_2" val="{21E24FDF-09A4-4C40-B24E-E25A5A1B528F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408"/>
  <p:tag name="ISPRING_SLIDE_ID_2" val="{CFF0180E-8EC2-4A53-BF80-CEEB8D533E7B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125"/>
  <p:tag name="ISPRING_SLIDE_ID_2" val="{0291D58E-ED5D-4A74-AC27-B4C24D67FA4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777"/>
  <p:tag name="ISPRING_SLIDE_ID_2" val="{D5C31500-9EB3-4169-B61D-6247EE00EF5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267"/>
  <p:tag name="ISPRING_SLIDE_ID_2" val="{C4978493-3C34-43F4-957B-6FB95F0B3F3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8.929"/>
  <p:tag name="ISPRING_SLIDE_ID_2" val="{5632E40D-4A18-4A26-AEDC-0C13F5BE0B0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594"/>
  <p:tag name="ISPRING_SLIDE_ID_2" val="{ECF84D4E-E60A-4EA2-AAB4-61FA3411386B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273"/>
  <p:tag name="ISPRING_SLIDE_ID_2" val="{F5781ACB-FEA9-4024-939E-D88D90BF871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0.497"/>
  <p:tag name="ISPRING_SLIDE_ID_2" val="{01CE631C-32AB-4568-B18F-CA8025801DD5}"/>
</p:tagLst>
</file>

<file path=ppt/theme/theme1.xml><?xml version="1.0" encoding="utf-8"?>
<a:theme xmlns:a="http://schemas.openxmlformats.org/drawingml/2006/main" name="2. Mẫu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nhUni Fonts">
      <a:majorFont>
        <a:latin typeface="UTM Swiss Condensed"/>
        <a:ea typeface=""/>
        <a:cs typeface=""/>
      </a:majorFont>
      <a:minorFont>
        <a:latin typeface="UTM Swis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. Mẫu Presentation.potx" id="{E89C0247-89E1-4F81-A2B6-8F1C94A65A65}" vid="{2F9F0F4D-34C0-4E55-B2AE-54E024C04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2. Mẫu Presentation</Template>
  <TotalTime>1545</TotalTime>
  <Words>46</Words>
  <Application>Microsoft Office PowerPoint</Application>
  <PresentationFormat>On-screen Show (16:9)</PresentationFormat>
  <Paragraphs>32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Edwardian Script ITC</vt:lpstr>
      <vt:lpstr>Calibri</vt:lpstr>
      <vt:lpstr>Minion</vt:lpstr>
      <vt:lpstr>UTM Swiss Condensed</vt:lpstr>
      <vt:lpstr>Arial</vt:lpstr>
      <vt:lpstr>Times New Roman</vt:lpstr>
      <vt:lpstr>Verdana</vt:lpstr>
      <vt:lpstr>2. Mẫu Presentation</vt:lpstr>
      <vt:lpstr>AN TOÀN KHI SỬ DỤNG MẠNG INTERNET VỚI HỌC SINH, SINH VIÊN (Nguồn: PGS.TS Trần Thành Nam – ĐHGD, ĐHQGHN)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minhtuan6990@gmail.com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Phần 3 AN TOÀN KHI SỬ DỤNG MẠNG INTERNET VỚI HSSV</dc:title>
  <dc:creator>TRAN MINH TUAN</dc:creator>
  <cp:lastModifiedBy>Windows User</cp:lastModifiedBy>
  <cp:revision>49</cp:revision>
  <dcterms:created xsi:type="dcterms:W3CDTF">2020-10-21T04:16:11Z</dcterms:created>
  <dcterms:modified xsi:type="dcterms:W3CDTF">2022-10-15T08:06:41Z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