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5" r:id="rId2"/>
  </p:sldMasterIdLst>
  <p:notesMasterIdLst>
    <p:notesMasterId r:id="rId25"/>
  </p:notesMasterIdLst>
  <p:sldIdLst>
    <p:sldId id="276" r:id="rId3"/>
    <p:sldId id="318" r:id="rId4"/>
    <p:sldId id="299" r:id="rId5"/>
    <p:sldId id="300" r:id="rId6"/>
    <p:sldId id="306" r:id="rId7"/>
    <p:sldId id="319" r:id="rId8"/>
    <p:sldId id="320" r:id="rId9"/>
    <p:sldId id="308" r:id="rId10"/>
    <p:sldId id="301" r:id="rId11"/>
    <p:sldId id="302" r:id="rId12"/>
    <p:sldId id="303" r:id="rId13"/>
    <p:sldId id="304" r:id="rId14"/>
    <p:sldId id="307" r:id="rId15"/>
    <p:sldId id="309" r:id="rId16"/>
    <p:sldId id="310" r:id="rId17"/>
    <p:sldId id="312" r:id="rId18"/>
    <p:sldId id="313" r:id="rId19"/>
    <p:sldId id="314" r:id="rId20"/>
    <p:sldId id="315" r:id="rId21"/>
    <p:sldId id="316" r:id="rId22"/>
    <p:sldId id="317" r:id="rId23"/>
    <p:sldId id="263" r:id="rId24"/>
  </p:sldIdLst>
  <p:sldSz cx="9144000" cy="5143500" type="screen16x9"/>
  <p:notesSz cx="6858000" cy="9144000"/>
  <p:embeddedFontLst>
    <p:embeddedFont>
      <p:font typeface="Edwardian Script ITC" panose="020B0604020202020204" charset="0"/>
      <p:regular r:id="rId26"/>
    </p:embeddedFont>
    <p:embeddedFont>
      <p:font typeface="Calibri" panose="020F0502020204030204" pitchFamily="34" charset="0"/>
      <p:regular r:id="rId27"/>
      <p:bold r:id="rId28"/>
      <p:italic r:id="rId29"/>
      <p:boldItalic r:id="rId30"/>
    </p:embeddedFont>
    <p:embeddedFont>
      <p:font typeface="ＭＳ Ｐゴシック" panose="020B0600070205080204" pitchFamily="34" charset="-128"/>
      <p:regular r:id="rId31"/>
    </p:embeddedFont>
    <p:embeddedFont>
      <p:font typeface="UTM Swiss Condensed" panose="02000500000000000000" pitchFamily="2" charset="0"/>
      <p:regular r:id="rId32"/>
      <p:bold r:id="rId33"/>
    </p:embeddedFont>
    <p:embeddedFont>
      <p:font typeface="Verdana" panose="020B0604030504040204" pitchFamily="34" charset="0"/>
      <p:regular r:id="rId34"/>
      <p:bold r:id="rId35"/>
      <p:italic r:id="rId36"/>
      <p:boldItalic r:id="rId37"/>
    </p:embeddedFont>
  </p:embeddedFontLst>
  <p:custDataLst>
    <p:tags r:id="rId3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00" autoAdjust="0"/>
  </p:normalViewPr>
  <p:slideViewPr>
    <p:cSldViewPr>
      <p:cViewPr varScale="1">
        <p:scale>
          <a:sx n="98" d="100"/>
          <a:sy n="98" d="100"/>
        </p:scale>
        <p:origin x="558" y="72"/>
      </p:cViewPr>
      <p:guideLst>
        <p:guide orient="horz" pos="1620"/>
        <p:guide pos="2880"/>
      </p:guideLst>
    </p:cSldViewPr>
  </p:slideViewPr>
  <p:outlineViewPr>
    <p:cViewPr>
      <p:scale>
        <a:sx n="33" d="100"/>
        <a:sy n="33" d="100"/>
      </p:scale>
      <p:origin x="0" y="65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D00AD-E896-4269-AF2A-CE0A2985B0B2}" type="datetimeFigureOut">
              <a:rPr lang="en-US" smtClean="0"/>
              <a:t>10/15/2022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105E0-9724-45AA-927A-CAD65B74E560}" type="slidenum">
              <a:rPr lang="en-US" smtClean="0"/>
              <a:t>‹#›</a:t>
            </a:fld>
            <a:endParaRPr lang="en-US"/>
          </a:p>
        </p:txBody>
      </p:sp>
    </p:spTree>
    <p:extLst>
      <p:ext uri="{BB962C8B-B14F-4D97-AF65-F5344CB8AC3E}">
        <p14:creationId xmlns:p14="http://schemas.microsoft.com/office/powerpoint/2010/main" val="72413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a:t>
            </a:fld>
            <a:endParaRPr lang="en-US"/>
          </a:p>
        </p:txBody>
      </p:sp>
    </p:spTree>
    <p:extLst>
      <p:ext uri="{BB962C8B-B14F-4D97-AF65-F5344CB8AC3E}">
        <p14:creationId xmlns:p14="http://schemas.microsoft.com/office/powerpoint/2010/main" val="2093610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10</a:t>
            </a:fld>
            <a:endParaRPr lang="en-US"/>
          </a:p>
        </p:txBody>
      </p:sp>
    </p:spTree>
    <p:extLst>
      <p:ext uri="{BB962C8B-B14F-4D97-AF65-F5344CB8AC3E}">
        <p14:creationId xmlns:p14="http://schemas.microsoft.com/office/powerpoint/2010/main" val="236883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11</a:t>
            </a:fld>
            <a:endParaRPr lang="en-US"/>
          </a:p>
        </p:txBody>
      </p:sp>
    </p:spTree>
    <p:extLst>
      <p:ext uri="{BB962C8B-B14F-4D97-AF65-F5344CB8AC3E}">
        <p14:creationId xmlns:p14="http://schemas.microsoft.com/office/powerpoint/2010/main" val="2043297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12</a:t>
            </a:fld>
            <a:endParaRPr lang="en-US"/>
          </a:p>
        </p:txBody>
      </p:sp>
    </p:spTree>
    <p:extLst>
      <p:ext uri="{BB962C8B-B14F-4D97-AF65-F5344CB8AC3E}">
        <p14:creationId xmlns:p14="http://schemas.microsoft.com/office/powerpoint/2010/main" val="212652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13</a:t>
            </a:fld>
            <a:endParaRPr lang="en-US"/>
          </a:p>
        </p:txBody>
      </p:sp>
    </p:spTree>
    <p:extLst>
      <p:ext uri="{BB962C8B-B14F-4D97-AF65-F5344CB8AC3E}">
        <p14:creationId xmlns:p14="http://schemas.microsoft.com/office/powerpoint/2010/main" val="616319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14</a:t>
            </a:fld>
            <a:endParaRPr lang="en-US"/>
          </a:p>
        </p:txBody>
      </p:sp>
    </p:spTree>
    <p:extLst>
      <p:ext uri="{BB962C8B-B14F-4D97-AF65-F5344CB8AC3E}">
        <p14:creationId xmlns:p14="http://schemas.microsoft.com/office/powerpoint/2010/main" val="2505363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15</a:t>
            </a:fld>
            <a:endParaRPr lang="en-US"/>
          </a:p>
        </p:txBody>
      </p:sp>
    </p:spTree>
    <p:extLst>
      <p:ext uri="{BB962C8B-B14F-4D97-AF65-F5344CB8AC3E}">
        <p14:creationId xmlns:p14="http://schemas.microsoft.com/office/powerpoint/2010/main" val="3993941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16</a:t>
            </a:fld>
            <a:endParaRPr lang="en-US"/>
          </a:p>
        </p:txBody>
      </p:sp>
    </p:spTree>
    <p:extLst>
      <p:ext uri="{BB962C8B-B14F-4D97-AF65-F5344CB8AC3E}">
        <p14:creationId xmlns:p14="http://schemas.microsoft.com/office/powerpoint/2010/main" val="1106946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17</a:t>
            </a:fld>
            <a:endParaRPr lang="en-US"/>
          </a:p>
        </p:txBody>
      </p:sp>
    </p:spTree>
    <p:extLst>
      <p:ext uri="{BB962C8B-B14F-4D97-AF65-F5344CB8AC3E}">
        <p14:creationId xmlns:p14="http://schemas.microsoft.com/office/powerpoint/2010/main" val="2586717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18</a:t>
            </a:fld>
            <a:endParaRPr lang="en-US"/>
          </a:p>
        </p:txBody>
      </p:sp>
    </p:spTree>
    <p:extLst>
      <p:ext uri="{BB962C8B-B14F-4D97-AF65-F5344CB8AC3E}">
        <p14:creationId xmlns:p14="http://schemas.microsoft.com/office/powerpoint/2010/main" val="114508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685800" y="1143000"/>
            <a:ext cx="5486400" cy="3086100"/>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Calibri" pitchFamily="34" charset="0"/>
                <a:ea typeface="ＭＳ Ｐゴシック" pitchFamily="34" charset="-128"/>
              </a:rPr>
              <a:t>Cho ảnh huy chương Olympic môn j đó, tớ tìm ùi, trong usb ấy, mà cho vào.</a:t>
            </a: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fld id="{A410AC1A-D56A-4069-A2B4-65713F911F3C}" type="slidenum">
              <a:rPr lang="en-US" smtClean="0"/>
              <a:pPr/>
              <a:t>19</a:t>
            </a:fld>
            <a:endParaRPr lang="en-US"/>
          </a:p>
        </p:txBody>
      </p:sp>
    </p:spTree>
    <p:extLst>
      <p:ext uri="{BB962C8B-B14F-4D97-AF65-F5344CB8AC3E}">
        <p14:creationId xmlns:p14="http://schemas.microsoft.com/office/powerpoint/2010/main" val="247286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a:t>
            </a:fld>
            <a:endParaRPr lang="en-US"/>
          </a:p>
        </p:txBody>
      </p:sp>
    </p:spTree>
    <p:extLst>
      <p:ext uri="{BB962C8B-B14F-4D97-AF65-F5344CB8AC3E}">
        <p14:creationId xmlns:p14="http://schemas.microsoft.com/office/powerpoint/2010/main" val="294231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20</a:t>
            </a:fld>
            <a:endParaRPr lang="en-US"/>
          </a:p>
        </p:txBody>
      </p:sp>
    </p:spTree>
    <p:extLst>
      <p:ext uri="{BB962C8B-B14F-4D97-AF65-F5344CB8AC3E}">
        <p14:creationId xmlns:p14="http://schemas.microsoft.com/office/powerpoint/2010/main" val="2255708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21</a:t>
            </a:fld>
            <a:endParaRPr lang="en-US"/>
          </a:p>
        </p:txBody>
      </p:sp>
    </p:spTree>
    <p:extLst>
      <p:ext uri="{BB962C8B-B14F-4D97-AF65-F5344CB8AC3E}">
        <p14:creationId xmlns:p14="http://schemas.microsoft.com/office/powerpoint/2010/main" val="626821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22</a:t>
            </a:fld>
            <a:endParaRPr lang="en-US"/>
          </a:p>
        </p:txBody>
      </p:sp>
    </p:spTree>
    <p:extLst>
      <p:ext uri="{BB962C8B-B14F-4D97-AF65-F5344CB8AC3E}">
        <p14:creationId xmlns:p14="http://schemas.microsoft.com/office/powerpoint/2010/main" val="1619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3</a:t>
            </a:fld>
            <a:endParaRPr lang="en-US"/>
          </a:p>
        </p:txBody>
      </p:sp>
    </p:spTree>
    <p:extLst>
      <p:ext uri="{BB962C8B-B14F-4D97-AF65-F5344CB8AC3E}">
        <p14:creationId xmlns:p14="http://schemas.microsoft.com/office/powerpoint/2010/main" val="4088153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4</a:t>
            </a:fld>
            <a:endParaRPr lang="en-US"/>
          </a:p>
        </p:txBody>
      </p:sp>
    </p:spTree>
    <p:extLst>
      <p:ext uri="{BB962C8B-B14F-4D97-AF65-F5344CB8AC3E}">
        <p14:creationId xmlns:p14="http://schemas.microsoft.com/office/powerpoint/2010/main" val="293142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5</a:t>
            </a:fld>
            <a:endParaRPr lang="en-US"/>
          </a:p>
        </p:txBody>
      </p:sp>
    </p:spTree>
    <p:extLst>
      <p:ext uri="{BB962C8B-B14F-4D97-AF65-F5344CB8AC3E}">
        <p14:creationId xmlns:p14="http://schemas.microsoft.com/office/powerpoint/2010/main" val="3843997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6</a:t>
            </a:fld>
            <a:endParaRPr lang="en-US"/>
          </a:p>
        </p:txBody>
      </p:sp>
    </p:spTree>
    <p:extLst>
      <p:ext uri="{BB962C8B-B14F-4D97-AF65-F5344CB8AC3E}">
        <p14:creationId xmlns:p14="http://schemas.microsoft.com/office/powerpoint/2010/main" val="2803474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7</a:t>
            </a:fld>
            <a:endParaRPr lang="en-US"/>
          </a:p>
        </p:txBody>
      </p:sp>
    </p:spTree>
    <p:extLst>
      <p:ext uri="{BB962C8B-B14F-4D97-AF65-F5344CB8AC3E}">
        <p14:creationId xmlns:p14="http://schemas.microsoft.com/office/powerpoint/2010/main" val="3634196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8</a:t>
            </a:fld>
            <a:endParaRPr lang="en-US"/>
          </a:p>
        </p:txBody>
      </p:sp>
    </p:spTree>
    <p:extLst>
      <p:ext uri="{BB962C8B-B14F-4D97-AF65-F5344CB8AC3E}">
        <p14:creationId xmlns:p14="http://schemas.microsoft.com/office/powerpoint/2010/main" val="2234758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0105E0-9724-45AA-927A-CAD65B74E560}" type="slidenum">
              <a:rPr lang="en-US" smtClean="0"/>
              <a:t>9</a:t>
            </a:fld>
            <a:endParaRPr lang="en-US"/>
          </a:p>
        </p:txBody>
      </p:sp>
    </p:spTree>
    <p:extLst>
      <p:ext uri="{BB962C8B-B14F-4D97-AF65-F5344CB8AC3E}">
        <p14:creationId xmlns:p14="http://schemas.microsoft.com/office/powerpoint/2010/main" val="2222676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129" y="1342188"/>
            <a:ext cx="7772400" cy="991343"/>
          </a:xfrm>
        </p:spPr>
        <p:txBody>
          <a:bodyPr>
            <a:normAutofit/>
          </a:bodyPr>
          <a:lstStyle>
            <a:lvl1pPr>
              <a:defRPr sz="5400" b="1" baseline="0">
                <a:solidFill>
                  <a:srgbClr val="FF0000"/>
                </a:solidFill>
                <a:effectLst>
                  <a:outerShdw blurRad="38100" dist="38100" dir="2700000" algn="tl">
                    <a:srgbClr val="000000">
                      <a:alpha val="43137"/>
                    </a:srgbClr>
                  </a:outerShdw>
                </a:effectLst>
                <a:latin typeface="UTM Swiss Condensed" pitchFamily="2" charset="-93"/>
              </a:defRPr>
            </a:lvl1pPr>
          </a:lstStyle>
          <a:p>
            <a:r>
              <a:rPr lang="en-US"/>
              <a:t>&lt;TÊN CHUYÊN ĐỀ&gt;</a:t>
            </a:r>
            <a:endParaRPr lang="vi-VN"/>
          </a:p>
        </p:txBody>
      </p:sp>
      <p:sp>
        <p:nvSpPr>
          <p:cNvPr id="9" name="Rechthoek 18"/>
          <p:cNvSpPr/>
          <p:nvPr userDrawn="1"/>
        </p:nvSpPr>
        <p:spPr bwMode="auto">
          <a:xfrm>
            <a:off x="-36512" y="4803999"/>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2000" b="0" i="0" u="none" strike="noStrike" cap="none" normalizeH="0" baseline="0" noProof="0" dirty="0">
              <a:ln>
                <a:noFill/>
              </a:ln>
              <a:solidFill>
                <a:schemeClr val="bg1"/>
              </a:solidFill>
              <a:effectLst/>
              <a:latin typeface="Minion" pitchFamily="2" charset="0"/>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282"/>
            <a:ext cx="9180512" cy="133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1"/>
          </p:nvPr>
        </p:nvSpPr>
        <p:spPr/>
        <p:txBody>
          <a:bodyPr/>
          <a:lstStyle/>
          <a:p>
            <a:fld id="{15BFCA54-6B67-44C2-89EB-D6940E9985E7}" type="slidenum">
              <a:rPr lang="vi-VN" smtClean="0"/>
              <a:t>‹#›</a:t>
            </a:fld>
            <a:endParaRPr lang="vi-VN"/>
          </a:p>
        </p:txBody>
      </p:sp>
      <p:sp>
        <p:nvSpPr>
          <p:cNvPr id="13" name="Text Placeholder 12"/>
          <p:cNvSpPr>
            <a:spLocks noGrp="1"/>
          </p:cNvSpPr>
          <p:nvPr>
            <p:ph type="body" sz="quarter" idx="12" hasCustomPrompt="1"/>
          </p:nvPr>
        </p:nvSpPr>
        <p:spPr>
          <a:xfrm>
            <a:off x="685800" y="2266950"/>
            <a:ext cx="7772400" cy="381000"/>
          </a:xfrm>
        </p:spPr>
        <p:txBody>
          <a:bodyPr>
            <a:noAutofit/>
          </a:bodyPr>
          <a:lstStyle>
            <a:lvl1pPr marL="0" indent="0" algn="ctr">
              <a:buNone/>
              <a:defRPr sz="2400" b="1" baseline="0">
                <a:solidFill>
                  <a:schemeClr val="tx1"/>
                </a:solidFill>
                <a:effectLst>
                  <a:outerShdw blurRad="38100" dist="38100" dir="2700000" algn="tl">
                    <a:srgbClr val="000000">
                      <a:alpha val="43137"/>
                    </a:srgbClr>
                  </a:outerShdw>
                </a:effectLst>
                <a:latin typeface="UTM Swiss Condensed" pitchFamily="2" charset="-93"/>
              </a:defRPr>
            </a:lvl1pPr>
          </a:lstStyle>
          <a:p>
            <a:pPr lvl="0"/>
            <a:r>
              <a:rPr lang="en-US"/>
              <a:t>(Dành cho học viên cao học ngành …..)</a:t>
            </a:r>
            <a:endParaRPr lang="vi-VN"/>
          </a:p>
        </p:txBody>
      </p:sp>
      <p:sp>
        <p:nvSpPr>
          <p:cNvPr id="22" name="Picture Placeholder 21"/>
          <p:cNvSpPr>
            <a:spLocks noGrp="1"/>
          </p:cNvSpPr>
          <p:nvPr>
            <p:ph type="pic" sz="quarter" idx="13"/>
          </p:nvPr>
        </p:nvSpPr>
        <p:spPr>
          <a:xfrm>
            <a:off x="3048000" y="2724150"/>
            <a:ext cx="3048000" cy="2057400"/>
          </a:xfrm>
        </p:spPr>
        <p:txBody>
          <a:bodyPr>
            <a:normAutofit/>
          </a:bodyPr>
          <a:lstStyle>
            <a:lvl1pPr>
              <a:defRPr sz="1800"/>
            </a:lvl1pPr>
          </a:lstStyle>
          <a:p>
            <a:r>
              <a:rPr lang="en-US"/>
              <a:t>Click icon to add picture</a:t>
            </a:r>
            <a:endParaRPr lang="vi-VN"/>
          </a:p>
        </p:txBody>
      </p:sp>
      <p:sp>
        <p:nvSpPr>
          <p:cNvPr id="25" name="Text Placeholder 9"/>
          <p:cNvSpPr>
            <a:spLocks noGrp="1"/>
          </p:cNvSpPr>
          <p:nvPr>
            <p:ph type="body" sz="quarter" idx="15" hasCustomPrompt="1"/>
          </p:nvPr>
        </p:nvSpPr>
        <p:spPr>
          <a:xfrm>
            <a:off x="152400" y="4803999"/>
            <a:ext cx="8740080" cy="288702"/>
          </a:xfrm>
        </p:spPr>
        <p:txBody>
          <a:bodyPr>
            <a:noAutofit/>
          </a:bodyPr>
          <a:lstStyle>
            <a:lvl1pPr marL="0" indent="0" algn="ctr">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4235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351180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36512" y="4803999"/>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536" y="3507855"/>
            <a:ext cx="1199972" cy="1199972"/>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478706" y="3501450"/>
            <a:ext cx="4032448" cy="799924"/>
          </a:xfrm>
          <a:prstGeom prst="rect">
            <a:avLst/>
          </a:prstGeom>
          <a:noFill/>
        </p:spPr>
        <p:txBody>
          <a:bodyPr wrap="square" lIns="108000" tIns="108000" rIns="108000" bIns="108000" rtlCol="0">
            <a:noAutofit/>
          </a:bodyPr>
          <a:lstStyle/>
          <a:p>
            <a:pPr algn="ctr"/>
            <a:r>
              <a:rPr lang="en-US" sz="2000"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000"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000"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4733" y="4329347"/>
            <a:ext cx="3672407" cy="33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760392" y="3663488"/>
            <a:ext cx="801797" cy="93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75146" y="3677377"/>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287351" y="3651871"/>
            <a:ext cx="487800" cy="94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36512" y="0"/>
            <a:ext cx="9215682" cy="3363838"/>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611561" y="1203599"/>
            <a:ext cx="7729020" cy="629183"/>
          </a:xfrm>
        </p:spPr>
        <p:txBody>
          <a:bodyPr/>
          <a:lstStyle>
            <a:lvl1pPr algn="l">
              <a:defRPr sz="4400">
                <a:solidFill>
                  <a:schemeClr val="bg1"/>
                </a:solidFill>
              </a:defRPr>
            </a:lvl1pPr>
          </a:lstStyle>
          <a:p>
            <a:r>
              <a:rPr lang="en-GB" noProof="0" dirty="0"/>
              <a:t>Title closure</a:t>
            </a:r>
          </a:p>
        </p:txBody>
      </p:sp>
    </p:spTree>
    <p:extLst>
      <p:ext uri="{BB962C8B-B14F-4D97-AF65-F5344CB8AC3E}">
        <p14:creationId xmlns:p14="http://schemas.microsoft.com/office/powerpoint/2010/main" val="79226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5BFCA54-6B67-44C2-89EB-D6940E9985E7}" type="slidenum">
              <a:rPr lang="vi-VN" smtClean="0"/>
              <a:t>‹#›</a:t>
            </a:fld>
            <a:endParaRPr lang="vi-VN"/>
          </a:p>
        </p:txBody>
      </p:sp>
    </p:spTree>
    <p:extLst>
      <p:ext uri="{BB962C8B-B14F-4D97-AF65-F5344CB8AC3E}">
        <p14:creationId xmlns:p14="http://schemas.microsoft.com/office/powerpoint/2010/main" val="69240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616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892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34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94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558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871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25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51471"/>
            <a:ext cx="8839200" cy="462880"/>
          </a:xfrm>
        </p:spPr>
        <p:txBody>
          <a:bodyPr>
            <a:noAutofit/>
          </a:bodyPr>
          <a:lstStyle>
            <a:lvl1pPr>
              <a:defRPr sz="2800">
                <a:solidFill>
                  <a:schemeClr val="accent6">
                    <a:lumMod val="50000"/>
                  </a:schemeClr>
                </a:solidFill>
                <a:effectLst>
                  <a:outerShdw blurRad="38100" dist="38100" dir="2700000" algn="tl">
                    <a:srgbClr val="000000">
                      <a:alpha val="43137"/>
                    </a:srgbClr>
                  </a:outerShdw>
                </a:effectLst>
                <a:latin typeface="UTM Swiss Condensed" pitchFamily="2" charset="-93"/>
                <a:cs typeface="Arial" pitchFamily="34" charset="0"/>
              </a:defRPr>
            </a:lvl1pPr>
          </a:lstStyle>
          <a:p>
            <a:r>
              <a:rPr lang="en-US"/>
              <a:t>Click to edit Master title style</a:t>
            </a:r>
            <a:endParaRPr lang="vi-VN"/>
          </a:p>
        </p:txBody>
      </p:sp>
      <p:sp>
        <p:nvSpPr>
          <p:cNvPr id="3" name="Content Placeholder 2"/>
          <p:cNvSpPr>
            <a:spLocks noGrp="1"/>
          </p:cNvSpPr>
          <p:nvPr>
            <p:ph idx="1"/>
          </p:nvPr>
        </p:nvSpPr>
        <p:spPr>
          <a:xfrm>
            <a:off x="152400" y="590550"/>
            <a:ext cx="8839200" cy="4069432"/>
          </a:xfrm>
        </p:spPr>
        <p:txBody>
          <a:bodyPr>
            <a:normAutofit/>
          </a:bodyPr>
          <a:lstStyle>
            <a:lvl1pPr algn="just">
              <a:lnSpc>
                <a:spcPct val="110000"/>
              </a:lnSpc>
              <a:spcBef>
                <a:spcPts val="600"/>
              </a:spcBef>
              <a:defRPr sz="2400">
                <a:solidFill>
                  <a:schemeClr val="tx1"/>
                </a:solidFill>
                <a:effectLst/>
                <a:latin typeface="UTM Swiss Condensed" pitchFamily="2" charset="-93"/>
                <a:cs typeface="Arial" pitchFamily="34" charset="0"/>
              </a:defRPr>
            </a:lvl1pPr>
            <a:lvl2pPr algn="just">
              <a:lnSpc>
                <a:spcPct val="110000"/>
              </a:lnSpc>
              <a:spcBef>
                <a:spcPts val="600"/>
              </a:spcBef>
              <a:defRPr sz="2000">
                <a:solidFill>
                  <a:schemeClr val="tx1"/>
                </a:solidFill>
                <a:effectLst/>
                <a:latin typeface="UTM Swiss Condensed" pitchFamily="2" charset="-93"/>
                <a:cs typeface="Arial" pitchFamily="34" charset="0"/>
              </a:defRPr>
            </a:lvl2pPr>
            <a:lvl3pPr algn="just">
              <a:lnSpc>
                <a:spcPct val="110000"/>
              </a:lnSpc>
              <a:spcBef>
                <a:spcPts val="600"/>
              </a:spcBef>
              <a:defRPr sz="1800">
                <a:solidFill>
                  <a:schemeClr val="tx1"/>
                </a:solidFill>
                <a:effectLst/>
                <a:latin typeface="UTM Swiss Condensed" pitchFamily="2" charset="-93"/>
                <a:cs typeface="Arial" pitchFamily="34" charset="0"/>
              </a:defRPr>
            </a:lvl3pPr>
            <a:lvl4pPr algn="just">
              <a:lnSpc>
                <a:spcPct val="110000"/>
              </a:lnSpc>
              <a:spcBef>
                <a:spcPts val="600"/>
              </a:spcBef>
              <a:defRPr sz="1600">
                <a:solidFill>
                  <a:schemeClr val="tx1"/>
                </a:solidFill>
                <a:effectLst/>
                <a:latin typeface="UTM Swiss Condensed" pitchFamily="2" charset="-93"/>
                <a:cs typeface="Arial" pitchFamily="34" charset="0"/>
              </a:defRPr>
            </a:lvl4pPr>
            <a:lvl5pPr algn="just">
              <a:lnSpc>
                <a:spcPct val="110000"/>
              </a:lnSpc>
              <a:spcBef>
                <a:spcPts val="600"/>
              </a:spcBef>
              <a:defRPr sz="1600">
                <a:solidFill>
                  <a:schemeClr val="tx1"/>
                </a:solidFill>
                <a:effectLst/>
                <a:latin typeface="UTM Swiss Condensed" pitchFamily="2" charset="-93"/>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12"/>
          </p:nvPr>
        </p:nvSpPr>
        <p:spPr>
          <a:xfrm>
            <a:off x="8172400" y="4767264"/>
            <a:ext cx="819200" cy="273844"/>
          </a:xfrm>
        </p:spPr>
        <p:txBody>
          <a:bodyPr/>
          <a:lstStyle/>
          <a:p>
            <a:fld id="{15BFCA54-6B67-44C2-89EB-D6940E9985E7}" type="slidenum">
              <a:rPr lang="vi-VN" smtClean="0"/>
              <a:t>‹#›</a:t>
            </a:fld>
            <a:endParaRPr lang="vi-VN"/>
          </a:p>
        </p:txBody>
      </p:sp>
      <p:sp>
        <p:nvSpPr>
          <p:cNvPr id="7" name="Rechthoek 18"/>
          <p:cNvSpPr/>
          <p:nvPr userDrawn="1"/>
        </p:nvSpPr>
        <p:spPr bwMode="auto">
          <a:xfrm>
            <a:off x="-36512" y="4803999"/>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10" name="Text Placeholder 9"/>
          <p:cNvSpPr>
            <a:spLocks noGrp="1"/>
          </p:cNvSpPr>
          <p:nvPr>
            <p:ph type="body" sz="quarter" idx="13"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cxnSp>
        <p:nvCxnSpPr>
          <p:cNvPr id="9" name="Straight Connector 8">
            <a:extLst>
              <a:ext uri="{FF2B5EF4-FFF2-40B4-BE49-F238E27FC236}">
                <a16:creationId xmlns:a16="http://schemas.microsoft.com/office/drawing/2014/main" xmlns="" id="{4363B7C4-91F5-427A-A6DA-76917B8E5EDD}"/>
              </a:ext>
            </a:extLst>
          </p:cNvPr>
          <p:cNvCxnSpPr>
            <a:cxnSpLocks/>
          </p:cNvCxnSpPr>
          <p:nvPr userDrawn="1"/>
        </p:nvCxnSpPr>
        <p:spPr>
          <a:xfrm>
            <a:off x="86593"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8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4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432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872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5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ection Header 1">
    <p:spTree>
      <p:nvGrpSpPr>
        <p:cNvPr id="1" name=""/>
        <p:cNvGrpSpPr/>
        <p:nvPr/>
      </p:nvGrpSpPr>
      <p:grpSpPr>
        <a:xfrm>
          <a:off x="0" y="0"/>
          <a:ext cx="0" cy="0"/>
          <a:chOff x="0" y="0"/>
          <a:chExt cx="0" cy="0"/>
        </a:xfrm>
      </p:grpSpPr>
      <p:sp>
        <p:nvSpPr>
          <p:cNvPr id="7" name="Rechthoek 18"/>
          <p:cNvSpPr/>
          <p:nvPr userDrawn="1"/>
        </p:nvSpPr>
        <p:spPr bwMode="auto">
          <a:xfrm>
            <a:off x="-36512" y="4803999"/>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6" name="Slide Number Placeholder 5"/>
          <p:cNvSpPr>
            <a:spLocks noGrp="1"/>
          </p:cNvSpPr>
          <p:nvPr>
            <p:ph type="sldNum" sz="quarter" idx="12"/>
          </p:nvPr>
        </p:nvSpPr>
        <p:spPr/>
        <p:txBody>
          <a:bodyPr/>
          <a:lstStyle/>
          <a:p>
            <a:fld id="{15BFCA54-6B67-44C2-89EB-D6940E9985E7}" type="slidenum">
              <a:rPr lang="vi-VN" smtClean="0"/>
              <a:t>‹#›</a:t>
            </a:fld>
            <a:endParaRPr lang="vi-VN"/>
          </a:p>
        </p:txBody>
      </p:sp>
      <p:sp>
        <p:nvSpPr>
          <p:cNvPr id="3" name="Text Placeholder 2"/>
          <p:cNvSpPr>
            <a:spLocks noGrp="1"/>
          </p:cNvSpPr>
          <p:nvPr>
            <p:ph type="body" idx="1"/>
          </p:nvPr>
        </p:nvSpPr>
        <p:spPr>
          <a:xfrm>
            <a:off x="179512" y="3219822"/>
            <a:ext cx="8712968" cy="405060"/>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179512" y="3624884"/>
            <a:ext cx="8712968" cy="706734"/>
          </a:xfrm>
        </p:spPr>
        <p:txBody>
          <a:bodyPr anchor="t"/>
          <a:lstStyle>
            <a:lvl1pPr algn="l">
              <a:defRPr sz="4000" b="1" cap="all"/>
            </a:lvl1pPr>
          </a:lstStyle>
          <a:p>
            <a:r>
              <a:rPr lang="en-US"/>
              <a:t>Click to edit Master title style</a:t>
            </a:r>
            <a:endParaRPr lang="vi-VN" dirty="0"/>
          </a:p>
        </p:txBody>
      </p:sp>
      <p:sp>
        <p:nvSpPr>
          <p:cNvPr id="8" name="Text Placeholder 2"/>
          <p:cNvSpPr>
            <a:spLocks noGrp="1"/>
          </p:cNvSpPr>
          <p:nvPr>
            <p:ph type="body" idx="13"/>
          </p:nvPr>
        </p:nvSpPr>
        <p:spPr>
          <a:xfrm>
            <a:off x="179512" y="4340920"/>
            <a:ext cx="8712968" cy="455984"/>
          </a:xfrm>
        </p:spPr>
        <p:txBody>
          <a:bodyPr anchor="b"/>
          <a:lstStyle>
            <a:lvl1pPr marL="0" indent="0">
              <a:buNone/>
              <a:defRPr sz="2000" b="1">
                <a:solidFill>
                  <a:schemeClr val="tx1"/>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5684" y="267495"/>
            <a:ext cx="1199972" cy="1199972"/>
          </a:xfrm>
          <a:prstGeom prst="rect">
            <a:avLst/>
          </a:prstGeom>
          <a:effectLst>
            <a:outerShdw blurRad="50800" dist="38100" dir="2700000" algn="tl" rotWithShape="0">
              <a:prstClr val="black">
                <a:alpha val="40000"/>
              </a:prstClr>
            </a:outerShdw>
          </a:effectLst>
        </p:spPr>
      </p:pic>
      <p:sp>
        <p:nvSpPr>
          <p:cNvPr id="12" name="Picture Placeholder 21"/>
          <p:cNvSpPr>
            <a:spLocks noGrp="1"/>
          </p:cNvSpPr>
          <p:nvPr>
            <p:ph type="pic" sz="quarter" idx="14"/>
          </p:nvPr>
        </p:nvSpPr>
        <p:spPr>
          <a:xfrm>
            <a:off x="3131840" y="206152"/>
            <a:ext cx="5760640" cy="3013668"/>
          </a:xfrm>
        </p:spPr>
        <p:txBody>
          <a:bodyPr>
            <a:normAutofit/>
          </a:bodyPr>
          <a:lstStyle>
            <a:lvl1pPr>
              <a:defRPr sz="1800"/>
            </a:lvl1pPr>
          </a:lstStyle>
          <a:p>
            <a:r>
              <a:rPr lang="en-US"/>
              <a:t>Click icon to add picture</a:t>
            </a:r>
            <a:endParaRPr lang="vi-VN" dirty="0"/>
          </a:p>
        </p:txBody>
      </p:sp>
      <p:sp>
        <p:nvSpPr>
          <p:cNvPr id="10" name="Text Placeholder 9">
            <a:extLst>
              <a:ext uri="{FF2B5EF4-FFF2-40B4-BE49-F238E27FC236}">
                <a16:creationId xmlns:a16="http://schemas.microsoft.com/office/drawing/2014/main" xmlns="" id="{04A4E651-77FA-4111-9C3D-CE7DBCB46993}"/>
              </a:ext>
            </a:extLst>
          </p:cNvPr>
          <p:cNvSpPr>
            <a:spLocks noGrp="1"/>
          </p:cNvSpPr>
          <p:nvPr>
            <p:ph type="body" sz="quarter" idx="15" hasCustomPrompt="1"/>
          </p:nvPr>
        </p:nvSpPr>
        <p:spPr>
          <a:xfrm>
            <a:off x="152400" y="4803999"/>
            <a:ext cx="874008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475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9" name="Rechthoek 18"/>
          <p:cNvSpPr/>
          <p:nvPr userDrawn="1"/>
        </p:nvSpPr>
        <p:spPr bwMode="auto">
          <a:xfrm>
            <a:off x="-36512" y="4803999"/>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a:t>Click to add text</a:t>
            </a: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cxnSp>
        <p:nvCxnSpPr>
          <p:cNvPr id="10" name="Straight Connector 9">
            <a:extLst>
              <a:ext uri="{FF2B5EF4-FFF2-40B4-BE49-F238E27FC236}">
                <a16:creationId xmlns:a16="http://schemas.microsoft.com/office/drawing/2014/main" xmlns="" id="{4363B7C4-91F5-427A-A6DA-76917B8E5EDD}"/>
              </a:ext>
            </a:extLst>
          </p:cNvPr>
          <p:cNvCxnSpPr>
            <a:cxnSpLocks/>
          </p:cNvCxnSpPr>
          <p:nvPr userDrawn="1"/>
        </p:nvCxnSpPr>
        <p:spPr>
          <a:xfrm>
            <a:off x="86593"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14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8" name="Rechthoek 18"/>
          <p:cNvSpPr/>
          <p:nvPr userDrawn="1"/>
        </p:nvSpPr>
        <p:spPr bwMode="auto">
          <a:xfrm>
            <a:off x="-36512" y="4803999"/>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5" name="Content Placeholder 4"/>
          <p:cNvSpPr>
            <a:spLocks noGrp="1"/>
          </p:cNvSpPr>
          <p:nvPr>
            <p:ph sz="quarter" idx="11"/>
          </p:nvPr>
        </p:nvSpPr>
        <p:spPr>
          <a:xfrm>
            <a:off x="151729" y="590550"/>
            <a:ext cx="8839200" cy="1981200"/>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4"/>
          <p:cNvSpPr>
            <a:spLocks noGrp="1"/>
          </p:cNvSpPr>
          <p:nvPr>
            <p:ph sz="quarter" idx="12"/>
          </p:nvPr>
        </p:nvSpPr>
        <p:spPr>
          <a:xfrm>
            <a:off x="152400" y="2647950"/>
            <a:ext cx="8839200" cy="2012032"/>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9" name="Straight Connector 8">
            <a:extLst>
              <a:ext uri="{FF2B5EF4-FFF2-40B4-BE49-F238E27FC236}">
                <a16:creationId xmlns:a16="http://schemas.microsoft.com/office/drawing/2014/main" xmlns="" id="{4363B7C4-91F5-427A-A6DA-76917B8E5EDD}"/>
              </a:ext>
            </a:extLst>
          </p:cNvPr>
          <p:cNvCxnSpPr>
            <a:cxnSpLocks/>
          </p:cNvCxnSpPr>
          <p:nvPr userDrawn="1"/>
        </p:nvCxnSpPr>
        <p:spPr>
          <a:xfrm>
            <a:off x="86593"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7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wo Content And Picture">
    <p:spTree>
      <p:nvGrpSpPr>
        <p:cNvPr id="1" name=""/>
        <p:cNvGrpSpPr/>
        <p:nvPr/>
      </p:nvGrpSpPr>
      <p:grpSpPr>
        <a:xfrm>
          <a:off x="0" y="0"/>
          <a:ext cx="0" cy="0"/>
          <a:chOff x="0" y="0"/>
          <a:chExt cx="0" cy="0"/>
        </a:xfrm>
      </p:grpSpPr>
      <p:sp>
        <p:nvSpPr>
          <p:cNvPr id="8" name="Rechthoek 18"/>
          <p:cNvSpPr/>
          <p:nvPr userDrawn="1"/>
        </p:nvSpPr>
        <p:spPr bwMode="auto">
          <a:xfrm>
            <a:off x="-36512" y="4803999"/>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hasCustomPrompt="1"/>
          </p:nvPr>
        </p:nvSpPr>
        <p:spPr/>
        <p:txBody>
          <a:bodyPr/>
          <a:lstStyle>
            <a:lvl1pPr>
              <a:defRPr baseline="0"/>
            </a:lvl1pPr>
          </a:lstStyle>
          <a:p>
            <a:r>
              <a:rPr lang="en-US"/>
              <a:t>&lt;Thông tin về giảng viên&gt;</a:t>
            </a:r>
            <a:endParaRPr lang="vi-VN"/>
          </a:p>
        </p:txBody>
      </p:sp>
      <p:sp>
        <p:nvSpPr>
          <p:cNvPr id="3" name="Slide Number Placeholder 2"/>
          <p:cNvSpPr>
            <a:spLocks noGrp="1"/>
          </p:cNvSpPr>
          <p:nvPr>
            <p:ph type="sldNum" sz="quarter" idx="10"/>
          </p:nvPr>
        </p:nvSpPr>
        <p:spPr>
          <a:xfrm>
            <a:off x="7596336" y="4818186"/>
            <a:ext cx="1395264" cy="273844"/>
          </a:xfrm>
        </p:spPr>
        <p:txBody>
          <a:bodyPr/>
          <a:lstStyle/>
          <a:p>
            <a:fld id="{15BFCA54-6B67-44C2-89EB-D6940E9985E7}" type="slidenum">
              <a:rPr lang="vi-VN" smtClean="0"/>
              <a:t>‹#›</a:t>
            </a:fld>
            <a:endParaRPr lang="vi-VN"/>
          </a:p>
        </p:txBody>
      </p:sp>
      <p:sp>
        <p:nvSpPr>
          <p:cNvPr id="9" name="Picture Placeholder 8"/>
          <p:cNvSpPr>
            <a:spLocks noGrp="1"/>
          </p:cNvSpPr>
          <p:nvPr>
            <p:ph type="pic" sz="quarter" idx="14" hasCustomPrompt="1"/>
          </p:nvPr>
        </p:nvSpPr>
        <p:spPr>
          <a:xfrm>
            <a:off x="7620000" y="819150"/>
            <a:ext cx="1080000" cy="1440000"/>
          </a:xfrm>
        </p:spPr>
        <p:txBody>
          <a:bodyPr>
            <a:normAutofit/>
          </a:bodyPr>
          <a:lstStyle>
            <a:lvl1pPr marL="0" indent="0">
              <a:buNone/>
              <a:defRPr sz="1200" baseline="0"/>
            </a:lvl1pPr>
          </a:lstStyle>
          <a:p>
            <a:r>
              <a:rPr lang="en-US"/>
              <a:t>Ảnh của giảng viên</a:t>
            </a:r>
            <a:endParaRPr lang="vi-VN"/>
          </a:p>
        </p:txBody>
      </p:sp>
      <p:sp>
        <p:nvSpPr>
          <p:cNvPr id="10" name="Picture Placeholder 8"/>
          <p:cNvSpPr>
            <a:spLocks noGrp="1"/>
          </p:cNvSpPr>
          <p:nvPr>
            <p:ph type="pic" sz="quarter" idx="15" hasCustomPrompt="1"/>
          </p:nvPr>
        </p:nvSpPr>
        <p:spPr>
          <a:xfrm>
            <a:off x="7620000" y="2952750"/>
            <a:ext cx="1080000" cy="1440000"/>
          </a:xfrm>
        </p:spPr>
        <p:txBody>
          <a:bodyPr>
            <a:normAutofit/>
          </a:bodyPr>
          <a:lstStyle>
            <a:lvl1pPr marL="0" indent="0">
              <a:buNone/>
              <a:defRPr sz="1200" baseline="0"/>
            </a:lvl1pPr>
          </a:lstStyle>
          <a:p>
            <a:r>
              <a:rPr lang="en-US"/>
              <a:t>Ảnh của giảng viên</a:t>
            </a:r>
            <a:endParaRPr lang="vi-VN"/>
          </a:p>
        </p:txBody>
      </p:sp>
      <p:cxnSp>
        <p:nvCxnSpPr>
          <p:cNvPr id="14" name="Straight Connector 13">
            <a:extLst>
              <a:ext uri="{FF2B5EF4-FFF2-40B4-BE49-F238E27FC236}">
                <a16:creationId xmlns:a16="http://schemas.microsoft.com/office/drawing/2014/main" xmlns="" id="{4363B7C4-91F5-427A-A6DA-76917B8E5EDD}"/>
              </a:ext>
            </a:extLst>
          </p:cNvPr>
          <p:cNvCxnSpPr>
            <a:cxnSpLocks/>
          </p:cNvCxnSpPr>
          <p:nvPr userDrawn="1"/>
        </p:nvCxnSpPr>
        <p:spPr>
          <a:xfrm>
            <a:off x="86593"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6"/>
          </p:nvPr>
        </p:nvSpPr>
        <p:spPr>
          <a:xfrm>
            <a:off x="152400" y="590550"/>
            <a:ext cx="716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19" name="Text Placeholder 16"/>
          <p:cNvSpPr>
            <a:spLocks noGrp="1"/>
          </p:cNvSpPr>
          <p:nvPr>
            <p:ph type="body" sz="quarter" idx="17"/>
          </p:nvPr>
        </p:nvSpPr>
        <p:spPr>
          <a:xfrm>
            <a:off x="152400" y="2724150"/>
            <a:ext cx="7162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22" name="Text Placeholder 21"/>
          <p:cNvSpPr>
            <a:spLocks noGrp="1"/>
          </p:cNvSpPr>
          <p:nvPr>
            <p:ph type="body" sz="quarter" idx="18" hasCustomPrompt="1"/>
          </p:nvPr>
        </p:nvSpPr>
        <p:spPr>
          <a:xfrm>
            <a:off x="152400" y="4803999"/>
            <a:ext cx="8839200" cy="28235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Tree>
    <p:extLst>
      <p:ext uri="{BB962C8B-B14F-4D97-AF65-F5344CB8AC3E}">
        <p14:creationId xmlns:p14="http://schemas.microsoft.com/office/powerpoint/2010/main" val="233615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ntent &amp; 2 Pictures">
    <p:spTree>
      <p:nvGrpSpPr>
        <p:cNvPr id="1" name=""/>
        <p:cNvGrpSpPr/>
        <p:nvPr/>
      </p:nvGrpSpPr>
      <p:grpSpPr>
        <a:xfrm>
          <a:off x="0" y="0"/>
          <a:ext cx="0" cy="0"/>
          <a:chOff x="0" y="0"/>
          <a:chExt cx="0" cy="0"/>
        </a:xfrm>
      </p:grpSpPr>
      <p:sp>
        <p:nvSpPr>
          <p:cNvPr id="9" name="Rechthoek 18"/>
          <p:cNvSpPr/>
          <p:nvPr userDrawn="1"/>
        </p:nvSpPr>
        <p:spPr bwMode="auto">
          <a:xfrm>
            <a:off x="-36512" y="4803999"/>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4714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9154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89831"/>
            <a:ext cx="2209800" cy="4069482"/>
          </a:xfrm>
        </p:spPr>
        <p:txBody>
          <a:bodyPr>
            <a:normAutofit/>
          </a:bodyPr>
          <a:lstStyle>
            <a:lvl1pPr>
              <a:defRPr sz="1800"/>
            </a:lvl1pPr>
          </a:lstStyle>
          <a:p>
            <a:r>
              <a:rPr lang="en-US"/>
              <a:t>Click icon to add picture</a:t>
            </a:r>
            <a:endParaRPr lang="vi-VN"/>
          </a:p>
        </p:txBody>
      </p:sp>
      <p:sp>
        <p:nvSpPr>
          <p:cNvPr id="10" name="Picture Placeholder 5"/>
          <p:cNvSpPr>
            <a:spLocks noGrp="1"/>
          </p:cNvSpPr>
          <p:nvPr>
            <p:ph type="pic" sz="quarter" idx="15"/>
          </p:nvPr>
        </p:nvSpPr>
        <p:spPr>
          <a:xfrm>
            <a:off x="6858000" y="590550"/>
            <a:ext cx="2164432" cy="4069482"/>
          </a:xfrm>
        </p:spPr>
        <p:txBody>
          <a:bodyPr>
            <a:normAutofit/>
          </a:bodyPr>
          <a:lstStyle>
            <a:lvl1pPr>
              <a:defRPr sz="1800"/>
            </a:lvl1pPr>
          </a:lstStyle>
          <a:p>
            <a:r>
              <a:rPr lang="en-US"/>
              <a:t>Click icon to add picture</a:t>
            </a:r>
            <a:endParaRPr lang="vi-VN"/>
          </a:p>
        </p:txBody>
      </p:sp>
      <p:cxnSp>
        <p:nvCxnSpPr>
          <p:cNvPr id="11" name="Straight Connector 10">
            <a:extLst>
              <a:ext uri="{FF2B5EF4-FFF2-40B4-BE49-F238E27FC236}">
                <a16:creationId xmlns:a16="http://schemas.microsoft.com/office/drawing/2014/main" xmlns="" id="{4363B7C4-91F5-427A-A6DA-76917B8E5EDD}"/>
              </a:ext>
            </a:extLst>
          </p:cNvPr>
          <p:cNvCxnSpPr>
            <a:cxnSpLocks/>
          </p:cNvCxnSpPr>
          <p:nvPr userDrawn="1"/>
        </p:nvCxnSpPr>
        <p:spPr>
          <a:xfrm>
            <a:off x="86593"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15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ntent &amp; 4 Pictures">
    <p:spTree>
      <p:nvGrpSpPr>
        <p:cNvPr id="1" name=""/>
        <p:cNvGrpSpPr/>
        <p:nvPr/>
      </p:nvGrpSpPr>
      <p:grpSpPr>
        <a:xfrm>
          <a:off x="0" y="0"/>
          <a:ext cx="0" cy="0"/>
          <a:chOff x="0" y="0"/>
          <a:chExt cx="0" cy="0"/>
        </a:xfrm>
      </p:grpSpPr>
      <p:sp>
        <p:nvSpPr>
          <p:cNvPr id="9" name="Rechthoek 18"/>
          <p:cNvSpPr/>
          <p:nvPr userDrawn="1"/>
        </p:nvSpPr>
        <p:spPr bwMode="auto">
          <a:xfrm>
            <a:off x="-36512" y="4803999"/>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152400" y="590550"/>
            <a:ext cx="4343400" cy="406943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Slide Number Placeholder 6"/>
          <p:cNvSpPr>
            <a:spLocks noGrp="1"/>
          </p:cNvSpPr>
          <p:nvPr>
            <p:ph type="sldNum" sz="quarter" idx="12"/>
          </p:nvPr>
        </p:nvSpPr>
        <p:spPr>
          <a:xfrm>
            <a:off x="7596336" y="4818186"/>
            <a:ext cx="1395264" cy="273844"/>
          </a:xfrm>
        </p:spPr>
        <p:txBody>
          <a:bodyPr/>
          <a:lstStyle/>
          <a:p>
            <a:fld id="{15BFCA54-6B67-44C2-89EB-D6940E9985E7}" type="slidenum">
              <a:rPr lang="vi-VN" smtClean="0"/>
              <a:t>‹#›</a:t>
            </a:fld>
            <a:endParaRPr lang="vi-VN"/>
          </a:p>
        </p:txBody>
      </p:sp>
      <p:sp>
        <p:nvSpPr>
          <p:cNvPr id="8" name="Text Placeholder 9"/>
          <p:cNvSpPr>
            <a:spLocks noGrp="1"/>
          </p:cNvSpPr>
          <p:nvPr>
            <p:ph type="body" sz="quarter" idx="13" hasCustomPrompt="1"/>
          </p:nvPr>
        </p:nvSpPr>
        <p:spPr>
          <a:xfrm>
            <a:off x="152400" y="4803999"/>
            <a:ext cx="8839200"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sp>
        <p:nvSpPr>
          <p:cNvPr id="6" name="Picture Placeholder 5"/>
          <p:cNvSpPr>
            <a:spLocks noGrp="1"/>
          </p:cNvSpPr>
          <p:nvPr>
            <p:ph type="pic" sz="quarter" idx="14"/>
          </p:nvPr>
        </p:nvSpPr>
        <p:spPr>
          <a:xfrm>
            <a:off x="4572000" y="590551"/>
            <a:ext cx="2133600" cy="1981200"/>
          </a:xfrm>
        </p:spPr>
        <p:txBody>
          <a:bodyPr>
            <a:normAutofit/>
          </a:bodyPr>
          <a:lstStyle>
            <a:lvl1pPr>
              <a:defRPr sz="1800"/>
            </a:lvl1pPr>
          </a:lstStyle>
          <a:p>
            <a:r>
              <a:rPr lang="en-US"/>
              <a:t>Click icon to add picture</a:t>
            </a:r>
            <a:endParaRPr lang="vi-VN"/>
          </a:p>
        </p:txBody>
      </p:sp>
      <p:cxnSp>
        <p:nvCxnSpPr>
          <p:cNvPr id="13" name="Straight Connector 12">
            <a:extLst>
              <a:ext uri="{FF2B5EF4-FFF2-40B4-BE49-F238E27FC236}">
                <a16:creationId xmlns:a16="http://schemas.microsoft.com/office/drawing/2014/main" xmlns="" id="{4363B7C4-91F5-427A-A6DA-76917B8E5EDD}"/>
              </a:ext>
            </a:extLst>
          </p:cNvPr>
          <p:cNvCxnSpPr>
            <a:cxnSpLocks/>
          </p:cNvCxnSpPr>
          <p:nvPr userDrawn="1"/>
        </p:nvCxnSpPr>
        <p:spPr>
          <a:xfrm>
            <a:off x="86593"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5"/>
          </p:nvPr>
        </p:nvSpPr>
        <p:spPr>
          <a:xfrm>
            <a:off x="6858000" y="590551"/>
            <a:ext cx="2133600" cy="1981200"/>
          </a:xfrm>
        </p:spPr>
        <p:txBody>
          <a:bodyPr>
            <a:normAutofit/>
          </a:bodyPr>
          <a:lstStyle>
            <a:lvl1pPr>
              <a:defRPr sz="1800"/>
            </a:lvl1pPr>
          </a:lstStyle>
          <a:p>
            <a:r>
              <a:rPr lang="en-US"/>
              <a:t>Click icon to add picture</a:t>
            </a:r>
            <a:endParaRPr lang="vi-VN"/>
          </a:p>
        </p:txBody>
      </p:sp>
      <p:sp>
        <p:nvSpPr>
          <p:cNvPr id="17" name="Picture Placeholder 5"/>
          <p:cNvSpPr>
            <a:spLocks noGrp="1"/>
          </p:cNvSpPr>
          <p:nvPr>
            <p:ph type="pic" sz="quarter" idx="16"/>
          </p:nvPr>
        </p:nvSpPr>
        <p:spPr>
          <a:xfrm>
            <a:off x="4577195" y="2647950"/>
            <a:ext cx="2133600" cy="1981200"/>
          </a:xfrm>
        </p:spPr>
        <p:txBody>
          <a:bodyPr>
            <a:normAutofit/>
          </a:bodyPr>
          <a:lstStyle>
            <a:lvl1pPr>
              <a:defRPr sz="1800"/>
            </a:lvl1pPr>
          </a:lstStyle>
          <a:p>
            <a:r>
              <a:rPr lang="en-US"/>
              <a:t>Click icon to add picture</a:t>
            </a:r>
            <a:endParaRPr lang="vi-VN"/>
          </a:p>
        </p:txBody>
      </p:sp>
      <p:sp>
        <p:nvSpPr>
          <p:cNvPr id="18" name="Picture Placeholder 5"/>
          <p:cNvSpPr>
            <a:spLocks noGrp="1"/>
          </p:cNvSpPr>
          <p:nvPr>
            <p:ph type="pic" sz="quarter" idx="17"/>
          </p:nvPr>
        </p:nvSpPr>
        <p:spPr>
          <a:xfrm>
            <a:off x="6863195" y="2647950"/>
            <a:ext cx="2133600" cy="1981200"/>
          </a:xfrm>
        </p:spPr>
        <p:txBody>
          <a:bodyPr>
            <a:normAutofit/>
          </a:bodyPr>
          <a:lstStyle>
            <a:lvl1pPr>
              <a:defRPr sz="1800"/>
            </a:lvl1pPr>
          </a:lstStyle>
          <a:p>
            <a:r>
              <a:rPr lang="en-US"/>
              <a:t>Click icon to add picture</a:t>
            </a:r>
            <a:endParaRPr lang="vi-VN"/>
          </a:p>
        </p:txBody>
      </p:sp>
    </p:spTree>
    <p:extLst>
      <p:ext uri="{BB962C8B-B14F-4D97-AF65-F5344CB8AC3E}">
        <p14:creationId xmlns:p14="http://schemas.microsoft.com/office/powerpoint/2010/main" val="399810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hthoek 18"/>
          <p:cNvSpPr/>
          <p:nvPr userDrawn="1"/>
        </p:nvSpPr>
        <p:spPr bwMode="auto">
          <a:xfrm>
            <a:off x="-36512" y="4803999"/>
            <a:ext cx="9215682" cy="339502"/>
          </a:xfrm>
          <a:prstGeom prst="rect">
            <a:avLst/>
          </a:prstGeom>
          <a:solidFill>
            <a:srgbClr val="0070C0"/>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en-GB" sz="1800" b="0" i="0" u="none" strike="noStrike" cap="none" normalizeH="0" baseline="0" noProof="0" dirty="0">
              <a:ln>
                <a:noFill/>
              </a:ln>
              <a:solidFill>
                <a:schemeClr val="bg1"/>
              </a:solidFill>
              <a:effectLst/>
              <a:latin typeface="Minion" pitchFamily="2" charset="0"/>
            </a:endParaRPr>
          </a:p>
        </p:txBody>
      </p:sp>
      <p:sp>
        <p:nvSpPr>
          <p:cNvPr id="2" name="Title 1"/>
          <p:cNvSpPr>
            <a:spLocks noGrp="1"/>
          </p:cNvSpPr>
          <p:nvPr>
            <p:ph type="title"/>
          </p:nvPr>
        </p:nvSpPr>
        <p:spPr/>
        <p:txBody>
          <a:bodyPr/>
          <a:lstStyle/>
          <a:p>
            <a:r>
              <a:rPr lang="en-US"/>
              <a:t>Click to edit Master title style</a:t>
            </a:r>
            <a:endParaRPr lang="vi-VN"/>
          </a:p>
        </p:txBody>
      </p:sp>
      <p:sp>
        <p:nvSpPr>
          <p:cNvPr id="5" name="Slide Number Placeholder 4"/>
          <p:cNvSpPr>
            <a:spLocks noGrp="1"/>
          </p:cNvSpPr>
          <p:nvPr>
            <p:ph type="sldNum" sz="quarter" idx="12"/>
          </p:nvPr>
        </p:nvSpPr>
        <p:spPr/>
        <p:txBody>
          <a:bodyPr/>
          <a:lstStyle/>
          <a:p>
            <a:fld id="{15BFCA54-6B67-44C2-89EB-D6940E9985E7}" type="slidenum">
              <a:rPr lang="vi-VN" smtClean="0"/>
              <a:t>‹#›</a:t>
            </a:fld>
            <a:endParaRPr lang="vi-VN"/>
          </a:p>
        </p:txBody>
      </p:sp>
      <p:sp>
        <p:nvSpPr>
          <p:cNvPr id="6" name="Text Placeholder 9"/>
          <p:cNvSpPr>
            <a:spLocks noGrp="1"/>
          </p:cNvSpPr>
          <p:nvPr>
            <p:ph type="body" sz="quarter" idx="13" hasCustomPrompt="1"/>
          </p:nvPr>
        </p:nvSpPr>
        <p:spPr>
          <a:xfrm>
            <a:off x="152402" y="4803999"/>
            <a:ext cx="8596313" cy="288702"/>
          </a:xfrm>
        </p:spPr>
        <p:txBody>
          <a:bodyPr>
            <a:noAutofit/>
          </a:bodyPr>
          <a:lstStyle>
            <a:lvl1pPr marL="0" indent="0">
              <a:buNone/>
              <a:defRPr sz="1400" b="1">
                <a:solidFill>
                  <a:srgbClr val="FFFF00"/>
                </a:solidFill>
                <a:effectLst>
                  <a:outerShdw blurRad="38100" dist="38100" dir="2700000" algn="tl">
                    <a:srgbClr val="000000">
                      <a:alpha val="43137"/>
                    </a:srgbClr>
                  </a:outerShdw>
                </a:effectLst>
              </a:defRPr>
            </a:lvl1pPr>
          </a:lstStyle>
          <a:p>
            <a:pPr lvl="0"/>
            <a:r>
              <a:rPr lang="en-US" dirty="0"/>
              <a:t>Click to add text</a:t>
            </a:r>
          </a:p>
        </p:txBody>
      </p:sp>
      <p:cxnSp>
        <p:nvCxnSpPr>
          <p:cNvPr id="8" name="Straight Connector 7">
            <a:extLst>
              <a:ext uri="{FF2B5EF4-FFF2-40B4-BE49-F238E27FC236}">
                <a16:creationId xmlns:a16="http://schemas.microsoft.com/office/drawing/2014/main" xmlns="" id="{4363B7C4-91F5-427A-A6DA-76917B8E5EDD}"/>
              </a:ext>
            </a:extLst>
          </p:cNvPr>
          <p:cNvCxnSpPr>
            <a:cxnSpLocks/>
          </p:cNvCxnSpPr>
          <p:nvPr userDrawn="1"/>
        </p:nvCxnSpPr>
        <p:spPr>
          <a:xfrm>
            <a:off x="86593" y="514350"/>
            <a:ext cx="898120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49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51471"/>
            <a:ext cx="8839200" cy="462880"/>
          </a:xfrm>
          <a:prstGeom prst="rect">
            <a:avLst/>
          </a:prstGeom>
        </p:spPr>
        <p:txBody>
          <a:bodyPr vert="horz" lIns="91440" tIns="45720" rIns="91440" bIns="45720" rtlCol="0" anchor="ctr">
            <a:noAutofit/>
          </a:bodyPr>
          <a:lstStyle/>
          <a:p>
            <a:r>
              <a:rPr lang="en-US"/>
              <a:t>Click to edit Master title style</a:t>
            </a:r>
            <a:endParaRPr lang="vi-VN"/>
          </a:p>
        </p:txBody>
      </p:sp>
      <p:sp>
        <p:nvSpPr>
          <p:cNvPr id="3" name="Text Placeholder 2"/>
          <p:cNvSpPr>
            <a:spLocks noGrp="1"/>
          </p:cNvSpPr>
          <p:nvPr>
            <p:ph type="body" idx="1"/>
          </p:nvPr>
        </p:nvSpPr>
        <p:spPr>
          <a:xfrm>
            <a:off x="152400" y="590551"/>
            <a:ext cx="8839200" cy="40040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Slide Number Placeholder 5"/>
          <p:cNvSpPr>
            <a:spLocks noGrp="1"/>
          </p:cNvSpPr>
          <p:nvPr>
            <p:ph type="sldNum" sz="quarter" idx="4"/>
          </p:nvPr>
        </p:nvSpPr>
        <p:spPr>
          <a:xfrm>
            <a:off x="7596336" y="4818186"/>
            <a:ext cx="1296144"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5BFCA54-6B67-44C2-89EB-D6940E9985E7}" type="slidenum">
              <a:rPr lang="vi-VN" smtClean="0"/>
              <a:t>‹#›</a:t>
            </a:fld>
            <a:endParaRPr lang="vi-VN"/>
          </a:p>
        </p:txBody>
      </p:sp>
    </p:spTree>
    <p:extLst>
      <p:ext uri="{BB962C8B-B14F-4D97-AF65-F5344CB8AC3E}">
        <p14:creationId xmlns:p14="http://schemas.microsoft.com/office/powerpoint/2010/main" val="315010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4" r:id="rId6"/>
    <p:sldLayoutId id="2147483661" r:id="rId7"/>
    <p:sldLayoutId id="2147483662" r:id="rId8"/>
    <p:sldLayoutId id="2147483654" r:id="rId9"/>
    <p:sldLayoutId id="2147483655" r:id="rId10"/>
    <p:sldLayoutId id="2147483663" r:id="rId11"/>
    <p:sldLayoutId id="214748367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2800" b="1" i="0" u="none" kern="1200">
          <a:solidFill>
            <a:schemeClr val="accent6">
              <a:lumMod val="50000"/>
            </a:schemeClr>
          </a:solidFill>
          <a:effectLst>
            <a:outerShdw blurRad="38100" dist="38100" dir="2700000" algn="tl">
              <a:srgbClr val="000000">
                <a:alpha val="43137"/>
              </a:srgbClr>
            </a:outerShdw>
          </a:effectLst>
          <a:latin typeface="UTM Swiss Condensed" pitchFamily="2" charset="-93"/>
          <a:ea typeface="+mj-ea"/>
          <a:cs typeface="Arial" pitchFamily="34" charset="0"/>
        </a:defRPr>
      </a:lvl1pPr>
    </p:titleStyle>
    <p:bodyStyle>
      <a:lvl1pPr marL="342900" indent="-342900" algn="just" defTabSz="914400" rtl="0" eaLnBrk="1" latinLnBrk="0" hangingPunct="1">
        <a:spcBef>
          <a:spcPct val="20000"/>
        </a:spcBef>
        <a:buFont typeface="Arial" pitchFamily="34" charset="0"/>
        <a:buChar char="•"/>
        <a:defRPr sz="2400" kern="1200">
          <a:solidFill>
            <a:schemeClr val="tx1"/>
          </a:solidFill>
          <a:effectLst/>
          <a:latin typeface="UTM Swiss Condensed" pitchFamily="2" charset="-93"/>
          <a:ea typeface="+mn-ea"/>
          <a:cs typeface="Arial" pitchFamily="34" charset="0"/>
        </a:defRPr>
      </a:lvl1pPr>
      <a:lvl2pPr marL="742950" indent="-285750" algn="just" defTabSz="914400" rtl="0" eaLnBrk="1" latinLnBrk="0" hangingPunct="1">
        <a:spcBef>
          <a:spcPct val="20000"/>
        </a:spcBef>
        <a:buFont typeface="Arial" pitchFamily="34" charset="0"/>
        <a:buChar char="–"/>
        <a:defRPr sz="2000" b="0" i="0" u="none" kern="1200">
          <a:solidFill>
            <a:schemeClr val="tx1"/>
          </a:solidFill>
          <a:effectLst/>
          <a:latin typeface="UTM Swiss Condensed" pitchFamily="2" charset="-93"/>
          <a:ea typeface="+mn-ea"/>
          <a:cs typeface="Arial" pitchFamily="34" charset="0"/>
        </a:defRPr>
      </a:lvl2pPr>
      <a:lvl3pPr marL="1143000" indent="-228600" algn="just" defTabSz="914400" rtl="0" eaLnBrk="1" latinLnBrk="0" hangingPunct="1">
        <a:spcBef>
          <a:spcPct val="20000"/>
        </a:spcBef>
        <a:buFont typeface="Arial" pitchFamily="34" charset="0"/>
        <a:buChar char="•"/>
        <a:defRPr sz="1800" kern="1200">
          <a:solidFill>
            <a:schemeClr val="tx1"/>
          </a:solidFill>
          <a:effectLst/>
          <a:latin typeface="UTM Swiss Condensed" pitchFamily="2" charset="-93"/>
          <a:ea typeface="+mn-ea"/>
          <a:cs typeface="Arial" pitchFamily="34" charset="0"/>
        </a:defRPr>
      </a:lvl3pPr>
      <a:lvl4pPr marL="16002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4pPr>
      <a:lvl5pPr marL="2057400" indent="-228600" algn="just" defTabSz="914400" rtl="0" eaLnBrk="1" latinLnBrk="0" hangingPunct="1">
        <a:spcBef>
          <a:spcPct val="20000"/>
        </a:spcBef>
        <a:buFont typeface="Arial" pitchFamily="34" charset="0"/>
        <a:buChar char="»"/>
        <a:defRPr sz="1600" kern="1200">
          <a:solidFill>
            <a:schemeClr val="tx1"/>
          </a:solidFill>
          <a:effectLst/>
          <a:latin typeface="UTM Swiss Condensed" pitchFamily="2" charset="-93"/>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BFFA038-641E-4CB0-9FB0-36D7AC7783E7}" type="datetimeFigureOut">
              <a:rPr lang="en-US" smtClean="0">
                <a:solidFill>
                  <a:prstClr val="black">
                    <a:tint val="75000"/>
                  </a:prstClr>
                </a:solidFill>
              </a:rPr>
              <a:pPr/>
              <a:t>10/15/2022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5ACD0A4-2147-444B-9987-2941D0FA115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86412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5" Type="http://schemas.openxmlformats.org/officeDocument/2006/relationships/image" Target="../media/image22.pn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9.jpeg"/><Relationship Id="rId2" Type="http://schemas.openxmlformats.org/officeDocument/2006/relationships/slideLayout" Target="../slideLayouts/slideLayout10.xml"/><Relationship Id="rId1" Type="http://schemas.openxmlformats.org/officeDocument/2006/relationships/tags" Target="../tags/tag19.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notesSlide" Target="../notesSlides/notesSlide19.xml"/><Relationship Id="rId7" Type="http://schemas.openxmlformats.org/officeDocument/2006/relationships/image" Target="../media/image33.jpeg"/><Relationship Id="rId2" Type="http://schemas.openxmlformats.org/officeDocument/2006/relationships/slideLayout" Target="../slideLayouts/slideLayout10.xml"/><Relationship Id="rId1" Type="http://schemas.openxmlformats.org/officeDocument/2006/relationships/tags" Target="../tags/tag20.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3.jpe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129" y="1342188"/>
            <a:ext cx="7772400" cy="1991563"/>
          </a:xfrm>
        </p:spPr>
        <p:txBody>
          <a:bodyPr>
            <a:normAutofit/>
          </a:bodyPr>
          <a:lstStyle/>
          <a:p>
            <a:r>
              <a:rPr lang="vi-VN" altLang="en-US" sz="2000" dirty="0">
                <a:solidFill>
                  <a:srgbClr val="0000FF"/>
                </a:solidFill>
                <a:latin typeface="Times New Roman" pitchFamily="18" charset="0"/>
                <a:cs typeface="Times New Roman" pitchFamily="18" charset="0"/>
              </a:rPr>
              <a:t>GIÁO DỤC CHÍNH TRỊ, TƯ TƯỞNG, ĐẠO ĐỨC, </a:t>
            </a:r>
            <a:br>
              <a:rPr lang="vi-VN" altLang="en-US" sz="2000" dirty="0">
                <a:solidFill>
                  <a:srgbClr val="0000FF"/>
                </a:solidFill>
                <a:latin typeface="Times New Roman" pitchFamily="18" charset="0"/>
                <a:cs typeface="Times New Roman" pitchFamily="18" charset="0"/>
              </a:rPr>
            </a:br>
            <a:r>
              <a:rPr lang="vi-VN" altLang="en-US" sz="2000" dirty="0">
                <a:solidFill>
                  <a:srgbClr val="0000FF"/>
                </a:solidFill>
                <a:latin typeface="Times New Roman" pitchFamily="18" charset="0"/>
                <a:cs typeface="Times New Roman" pitchFamily="18" charset="0"/>
              </a:rPr>
              <a:t>LỐI SỐNG CHO HỌC SINH, SINH VIÊN</a:t>
            </a:r>
            <a:endParaRPr lang="vi-VN" sz="2000" dirty="0">
              <a:latin typeface="Times New Roman" pitchFamily="18" charset="0"/>
              <a:cs typeface="Times New Roman" pitchFamily="18" charset="0"/>
            </a:endParaRPr>
          </a:p>
        </p:txBody>
      </p:sp>
      <p:sp>
        <p:nvSpPr>
          <p:cNvPr id="3" name="Text Placeholder 2"/>
          <p:cNvSpPr>
            <a:spLocks noGrp="1"/>
          </p:cNvSpPr>
          <p:nvPr>
            <p:ph type="body" sz="quarter" idx="12"/>
          </p:nvPr>
        </p:nvSpPr>
        <p:spPr>
          <a:xfrm>
            <a:off x="609600" y="3333750"/>
            <a:ext cx="7772400" cy="1524000"/>
          </a:xfrm>
        </p:spPr>
        <p:txBody>
          <a:bodyPr/>
          <a:lstStyle/>
          <a:p>
            <a:pPr lvl="0" algn="r"/>
            <a:r>
              <a:rPr lang="en-US" altLang="en-US" sz="2000" b="0" dirty="0">
                <a:solidFill>
                  <a:srgbClr val="0000CC"/>
                </a:solidFill>
                <a:latin typeface="Times New Roman" pitchFamily="18" charset="0"/>
                <a:cs typeface="Times New Roman" pitchFamily="18" charset="0"/>
              </a:rPr>
              <a:t>TS. GV. </a:t>
            </a:r>
            <a:r>
              <a:rPr lang="en-US" altLang="en-US" sz="2000" b="0" dirty="0" err="1">
                <a:solidFill>
                  <a:srgbClr val="0000CC"/>
                </a:solidFill>
                <a:latin typeface="Times New Roman" pitchFamily="18" charset="0"/>
                <a:cs typeface="Times New Roman" pitchFamily="18" charset="0"/>
              </a:rPr>
              <a:t>Đặng</a:t>
            </a:r>
            <a:r>
              <a:rPr lang="en-US" altLang="en-US" sz="2000" b="0" dirty="0">
                <a:solidFill>
                  <a:srgbClr val="0000CC"/>
                </a:solidFill>
                <a:latin typeface="Times New Roman" pitchFamily="18" charset="0"/>
                <a:cs typeface="Times New Roman" pitchFamily="18" charset="0"/>
              </a:rPr>
              <a:t> </a:t>
            </a:r>
            <a:r>
              <a:rPr lang="en-US" altLang="en-US" sz="2000" b="0" dirty="0" err="1">
                <a:solidFill>
                  <a:srgbClr val="0000CC"/>
                </a:solidFill>
                <a:latin typeface="Times New Roman" pitchFamily="18" charset="0"/>
                <a:cs typeface="Times New Roman" pitchFamily="18" charset="0"/>
              </a:rPr>
              <a:t>Thị</a:t>
            </a:r>
            <a:r>
              <a:rPr lang="en-US" altLang="en-US" sz="2000" b="0" dirty="0">
                <a:solidFill>
                  <a:srgbClr val="0000CC"/>
                </a:solidFill>
                <a:latin typeface="Times New Roman" pitchFamily="18" charset="0"/>
                <a:cs typeface="Times New Roman" pitchFamily="18" charset="0"/>
              </a:rPr>
              <a:t> Thu</a:t>
            </a:r>
          </a:p>
          <a:p>
            <a:pPr lvl="0" algn="r"/>
            <a:r>
              <a:rPr lang="en-US" altLang="en-US" sz="2000" b="0" dirty="0">
                <a:solidFill>
                  <a:srgbClr val="0000CC"/>
                </a:solidFill>
                <a:latin typeface="Times New Roman" pitchFamily="18" charset="0"/>
                <a:cs typeface="Times New Roman" pitchFamily="18" charset="0"/>
              </a:rPr>
              <a:t>SĐT: 0903427977</a:t>
            </a:r>
          </a:p>
          <a:p>
            <a:pPr lvl="0" algn="r"/>
            <a:r>
              <a:rPr lang="en-US" altLang="en-US" sz="2000" b="0" dirty="0">
                <a:solidFill>
                  <a:srgbClr val="0000CC"/>
                </a:solidFill>
                <a:latin typeface="Times New Roman" pitchFamily="18" charset="0"/>
                <a:cs typeface="Times New Roman" pitchFamily="18" charset="0"/>
              </a:rPr>
              <a:t>Email: Thudt@vinhuni.edu.vn</a:t>
            </a:r>
          </a:p>
          <a:p>
            <a:endParaRPr lang="vi-VN" sz="2000" dirty="0">
              <a:latin typeface="Times New Roman" pitchFamily="18" charset="0"/>
              <a:cs typeface="Times New Roman" pitchFamily="18" charset="0"/>
            </a:endParaRPr>
          </a:p>
        </p:txBody>
      </p:sp>
      <p:sp>
        <p:nvSpPr>
          <p:cNvPr id="10" name="Text Placeholder 9"/>
          <p:cNvSpPr>
            <a:spLocks noGrp="1"/>
          </p:cNvSpPr>
          <p:nvPr>
            <p:ph type="body" sz="quarter" idx="15"/>
          </p:nvPr>
        </p:nvSpPr>
        <p:spPr/>
        <p:txBody>
          <a:bodyPr/>
          <a:lstStyle/>
          <a:p>
            <a:endParaRPr lang="vi-VN" dirty="0"/>
          </a:p>
        </p:txBody>
      </p:sp>
    </p:spTree>
    <p:custDataLst>
      <p:tags r:id="rId1"/>
    </p:custDataLst>
    <p:extLst>
      <p:ext uri="{BB962C8B-B14F-4D97-AF65-F5344CB8AC3E}">
        <p14:creationId xmlns:p14="http://schemas.microsoft.com/office/powerpoint/2010/main" val="26634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vi-VN" sz="2000">
                <a:latin typeface="Times New Roman" pitchFamily="18" charset="0"/>
                <a:cs typeface="Times New Roman" pitchFamily="18" charset="0"/>
              </a:rPr>
              <a:t>Thảo luận</a:t>
            </a:r>
          </a:p>
        </p:txBody>
      </p:sp>
      <p:sp>
        <p:nvSpPr>
          <p:cNvPr id="9" name="Content Placeholder 8"/>
          <p:cNvSpPr>
            <a:spLocks noGrp="1"/>
          </p:cNvSpPr>
          <p:nvPr>
            <p:ph sz="half" idx="1"/>
          </p:nvPr>
        </p:nvSpPr>
        <p:spPr>
          <a:xfrm>
            <a:off x="152400" y="742950"/>
            <a:ext cx="8686800" cy="1143000"/>
          </a:xfrm>
        </p:spPr>
        <p:txBody>
          <a:bodyPr>
            <a:normAutofit/>
          </a:bodyPr>
          <a:lstStyle/>
          <a:p>
            <a:pPr marL="0" indent="0">
              <a:buNone/>
            </a:pPr>
            <a:r>
              <a:rPr lang="en-US" sz="1800" dirty="0">
                <a:solidFill>
                  <a:srgbClr val="0000CC"/>
                </a:solidFill>
                <a:latin typeface="Times New Roman" pitchFamily="18" charset="0"/>
                <a:cs typeface="Times New Roman" pitchFamily="18" charset="0"/>
              </a:rPr>
              <a:t>- </a:t>
            </a:r>
            <a:r>
              <a:rPr lang="vi-VN" sz="1800" dirty="0">
                <a:solidFill>
                  <a:srgbClr val="0000CC"/>
                </a:solidFill>
                <a:latin typeface="Times New Roman" pitchFamily="18" charset="0"/>
                <a:cs typeface="Times New Roman" pitchFamily="18" charset="0"/>
              </a:rPr>
              <a:t>Hãy chỉ ra giá trị tốt đẹp của đạo đức, lối sống qua những việc làm, phong trào đang được áp dụng </a:t>
            </a:r>
            <a:r>
              <a:rPr lang="vi-VN" sz="1800" dirty="0" err="1">
                <a:solidFill>
                  <a:srgbClr val="0000CC"/>
                </a:solidFill>
                <a:latin typeface="Times New Roman" pitchFamily="18" charset="0"/>
                <a:cs typeface="Times New Roman" pitchFamily="18" charset="0"/>
              </a:rPr>
              <a:t>tại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Trường</a:t>
            </a:r>
            <a:r>
              <a:rPr lang="en-US" sz="1800" dirty="0">
                <a:solidFill>
                  <a:srgbClr val="0000CC"/>
                </a:solidFill>
                <a:latin typeface="Times New Roman" pitchFamily="18" charset="0"/>
                <a:cs typeface="Times New Roman" pitchFamily="18" charset="0"/>
              </a:rPr>
              <a:t>/ khoa/</a:t>
            </a:r>
            <a:r>
              <a:rPr lang="en-US" sz="1800" dirty="0" err="1">
                <a:solidFill>
                  <a:srgbClr val="0000CC"/>
                </a:solidFill>
                <a:latin typeface="Times New Roman" pitchFamily="18" charset="0"/>
                <a:cs typeface="Times New Roman" pitchFamily="18" charset="0"/>
              </a:rPr>
              <a:t>viện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của</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anh</a:t>
            </a:r>
            <a:r>
              <a:rPr lang="en-US" sz="1800" dirty="0">
                <a:solidFill>
                  <a:srgbClr val="0000CC"/>
                </a:solidFill>
                <a:latin typeface="Times New Roman" pitchFamily="18" charset="0"/>
                <a:cs typeface="Times New Roman" pitchFamily="18" charset="0"/>
              </a:rPr>
              <a:t> / </a:t>
            </a:r>
            <a:r>
              <a:rPr lang="en-US" sz="1800" dirty="0" err="1">
                <a:solidFill>
                  <a:srgbClr val="0000CC"/>
                </a:solidFill>
                <a:latin typeface="Times New Roman" pitchFamily="18" charset="0"/>
                <a:cs typeface="Times New Roman" pitchFamily="18" charset="0"/>
              </a:rPr>
              <a:t>chị</a:t>
            </a:r>
            <a:r>
              <a:rPr lang="en-US" sz="1800" dirty="0">
                <a:solidFill>
                  <a:srgbClr val="0000CC"/>
                </a:solidFill>
                <a:latin typeface="Times New Roman" pitchFamily="18" charset="0"/>
                <a:cs typeface="Times New Roman" pitchFamily="18" charset="0"/>
              </a:rPr>
              <a:t>?</a:t>
            </a:r>
            <a:endParaRPr lang="vi-VN" sz="1800" dirty="0">
              <a:solidFill>
                <a:srgbClr val="0000CC"/>
              </a:solidFill>
              <a:latin typeface="Times New Roman" pitchFamily="18" charset="0"/>
              <a:cs typeface="Times New Roman" pitchFamily="18" charset="0"/>
            </a:endParaRPr>
          </a:p>
          <a:p>
            <a:pPr marL="0" indent="0">
              <a:buNone/>
            </a:pPr>
            <a:r>
              <a:rPr lang="en-US" sz="1800" dirty="0">
                <a:solidFill>
                  <a:srgbClr val="0000CC"/>
                </a:solidFill>
                <a:latin typeface="Times New Roman" pitchFamily="18" charset="0"/>
                <a:cs typeface="Times New Roman" pitchFamily="18" charset="0"/>
              </a:rPr>
              <a:t>- </a:t>
            </a:r>
            <a:r>
              <a:rPr lang="vi-VN" sz="1800" dirty="0">
                <a:solidFill>
                  <a:srgbClr val="0000CC"/>
                </a:solidFill>
                <a:latin typeface="Times New Roman" pitchFamily="18" charset="0"/>
                <a:cs typeface="Times New Roman" pitchFamily="18" charset="0"/>
              </a:rPr>
              <a:t>Phân biệt giá trị đạo đức, lối sống và những biểu hiện của đạo đức, lối sống</a:t>
            </a:r>
          </a:p>
          <a:p>
            <a:pPr marL="0" indent="0">
              <a:buNone/>
            </a:pPr>
            <a:endParaRPr lang="vi-VN" sz="1800" dirty="0">
              <a:solidFill>
                <a:srgbClr val="0000CC"/>
              </a:solidFill>
              <a:latin typeface="Times New Roman" pitchFamily="18" charset="0"/>
              <a:cs typeface="Times New Roman" pitchFamily="18" charset="0"/>
            </a:endParaRPr>
          </a:p>
        </p:txBody>
      </p:sp>
      <p:pic>
        <p:nvPicPr>
          <p:cNvPr id="5" name="Picture 7" descr="Image result for lá» phÃ©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2" y="1843087"/>
            <a:ext cx="26511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SC_5931.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0400" y="1843087"/>
            <a:ext cx="266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Image result for hÃ²a Äá»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0300" y="1947862"/>
            <a:ext cx="2819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149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US" sz="1600" dirty="0">
                <a:latin typeface="Times New Roman" pitchFamily="18" charset="0"/>
                <a:cs typeface="Times New Roman" pitchFamily="18" charset="0"/>
              </a:rPr>
              <a:t>3</a:t>
            </a:r>
            <a:r>
              <a:rPr lang="vi-VN" sz="1600" dirty="0">
                <a:latin typeface="Times New Roman" pitchFamily="18" charset="0"/>
                <a:cs typeface="Times New Roman" pitchFamily="18" charset="0"/>
              </a:rPr>
              <a:t>. NỘI DUNG CƠ BẢN VỀ GIÁO DỤC CHÍNH TRỊ, TƯ TƯỞNG, ĐẠO ĐỨC, LỐI SỐNG CHO HỌC SINH, SINH VIÊN</a:t>
            </a:r>
          </a:p>
        </p:txBody>
      </p:sp>
      <p:sp>
        <p:nvSpPr>
          <p:cNvPr id="9" name="Content Placeholder 8"/>
          <p:cNvSpPr>
            <a:spLocks noGrp="1"/>
          </p:cNvSpPr>
          <p:nvPr>
            <p:ph sz="half" idx="1"/>
          </p:nvPr>
        </p:nvSpPr>
        <p:spPr>
          <a:xfrm>
            <a:off x="152400" y="742950"/>
            <a:ext cx="8686800" cy="3917032"/>
          </a:xfrm>
        </p:spPr>
        <p:txBody>
          <a:bodyPr>
            <a:normAutofit/>
          </a:bodyPr>
          <a:lstStyle/>
          <a:p>
            <a:pPr marL="0" indent="0">
              <a:buNone/>
            </a:pPr>
            <a:r>
              <a:rPr lang="en-US" b="1" dirty="0">
                <a:solidFill>
                  <a:srgbClr val="0000CC"/>
                </a:solidFill>
                <a:latin typeface="Times New Roman" pitchFamily="18" charset="0"/>
                <a:cs typeface="Times New Roman" pitchFamily="18" charset="0"/>
              </a:rPr>
              <a:t>3</a:t>
            </a:r>
            <a:r>
              <a:rPr lang="vi-VN" b="1" dirty="0">
                <a:solidFill>
                  <a:srgbClr val="0000CC"/>
                </a:solidFill>
                <a:latin typeface="Times New Roman" pitchFamily="18" charset="0"/>
                <a:cs typeface="Times New Roman" pitchFamily="18" charset="0"/>
              </a:rPr>
              <a:t>.1. Tăng cường giáo dục lý tưởng cách mạng, phẩm chất chính trị, đạo đức, lối sống</a:t>
            </a:r>
          </a:p>
          <a:p>
            <a:pPr marL="0" indent="0">
              <a:buNone/>
            </a:pPr>
            <a:r>
              <a:rPr lang="en-US" dirty="0">
                <a:solidFill>
                  <a:srgbClr val="0000CC"/>
                </a:solidFill>
                <a:latin typeface="Times New Roman" pitchFamily="18" charset="0"/>
                <a:cs typeface="Times New Roman" pitchFamily="18" charset="0"/>
              </a:rPr>
              <a:t>- </a:t>
            </a:r>
            <a:r>
              <a:rPr lang="vi-VN" dirty="0">
                <a:solidFill>
                  <a:srgbClr val="0000CC"/>
                </a:solidFill>
                <a:latin typeface="Times New Roman" pitchFamily="18" charset="0"/>
                <a:cs typeface="Times New Roman" pitchFamily="18" charset="0"/>
              </a:rPr>
              <a:t>Là nhiệm vụ cấp thiết trước mắt, thường xuyên, vừa là nhiệm vụ cơ bản, chiến lược, đòi hỏi có sự quan tâm, đầu tư thỏa đáng</a:t>
            </a:r>
          </a:p>
          <a:p>
            <a:pPr marL="0" indent="0">
              <a:buNone/>
            </a:pPr>
            <a:r>
              <a:rPr lang="en-US" dirty="0">
                <a:solidFill>
                  <a:srgbClr val="0000CC"/>
                </a:solidFill>
                <a:latin typeface="Times New Roman" pitchFamily="18" charset="0"/>
                <a:cs typeface="Times New Roman" pitchFamily="18" charset="0"/>
              </a:rPr>
              <a:t>- </a:t>
            </a:r>
            <a:r>
              <a:rPr lang="vi-VN" dirty="0">
                <a:solidFill>
                  <a:srgbClr val="0000CC"/>
                </a:solidFill>
                <a:latin typeface="Times New Roman" pitchFamily="18" charset="0"/>
                <a:cs typeface="Times New Roman" pitchFamily="18" charset="0"/>
              </a:rPr>
              <a:t>Là đầu tư cho phát triển, đầu tư cho tương lai của đất nước</a:t>
            </a:r>
          </a:p>
          <a:p>
            <a:pPr marL="0" indent="0">
              <a:buNone/>
            </a:pPr>
            <a:r>
              <a:rPr lang="en-US" dirty="0">
                <a:solidFill>
                  <a:srgbClr val="0000CC"/>
                </a:solidFill>
                <a:latin typeface="Times New Roman" pitchFamily="18" charset="0"/>
                <a:cs typeface="Times New Roman" pitchFamily="18" charset="0"/>
              </a:rPr>
              <a:t>- </a:t>
            </a:r>
            <a:r>
              <a:rPr lang="vi-VN" dirty="0">
                <a:solidFill>
                  <a:srgbClr val="0000CC"/>
                </a:solidFill>
                <a:latin typeface="Times New Roman" pitchFamily="18" charset="0"/>
                <a:cs typeface="Times New Roman" pitchFamily="18" charset="0"/>
              </a:rPr>
              <a:t>Đây là nhiệm vụ của toàn Đảng, của các cấp, các ngành, đoàn thể, gia đình và toàn xã hội, trong đó Đoàn thanh niên, Hội Sinh viên có vai trò đặc biệt quan trọng</a:t>
            </a:r>
          </a:p>
          <a:p>
            <a:pPr marL="0" indent="0">
              <a:buNone/>
            </a:pPr>
            <a:endParaRPr lang="vi-VN" dirty="0">
              <a:solidFill>
                <a:srgbClr val="0000C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4525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US" sz="1600" dirty="0">
                <a:latin typeface="Times New Roman" pitchFamily="18" charset="0"/>
                <a:cs typeface="Times New Roman" pitchFamily="18" charset="0"/>
              </a:rPr>
              <a:t>3</a:t>
            </a:r>
            <a:r>
              <a:rPr lang="vi-VN" sz="1600" dirty="0">
                <a:latin typeface="Times New Roman" pitchFamily="18" charset="0"/>
                <a:cs typeface="Times New Roman" pitchFamily="18" charset="0"/>
              </a:rPr>
              <a:t>. NỘI DUNG CƠ BẢN VỀ GIÁO DỤC CHÍNH TRỊ, TƯ TƯỞNG, ĐẠO ĐỨC, LỐI SỐNG CHO HỌC SINH, SINH VIÊN</a:t>
            </a:r>
          </a:p>
        </p:txBody>
      </p:sp>
      <p:sp>
        <p:nvSpPr>
          <p:cNvPr id="9" name="Content Placeholder 8"/>
          <p:cNvSpPr>
            <a:spLocks noGrp="1"/>
          </p:cNvSpPr>
          <p:nvPr>
            <p:ph sz="half" idx="1"/>
          </p:nvPr>
        </p:nvSpPr>
        <p:spPr>
          <a:xfrm>
            <a:off x="152400" y="742950"/>
            <a:ext cx="8686800" cy="3917032"/>
          </a:xfrm>
        </p:spPr>
        <p:txBody>
          <a:bodyPr>
            <a:normAutofit/>
          </a:bodyPr>
          <a:lstStyle/>
          <a:p>
            <a:pPr marL="0" indent="0">
              <a:buNone/>
            </a:pPr>
            <a:r>
              <a:rPr lang="en-US" sz="1800" b="1" dirty="0">
                <a:latin typeface="Times New Roman" pitchFamily="18" charset="0"/>
                <a:cs typeface="Times New Roman" pitchFamily="18" charset="0"/>
              </a:rPr>
              <a:t> </a:t>
            </a:r>
            <a:r>
              <a:rPr lang="vi-VN" sz="2000" b="1" dirty="0">
                <a:solidFill>
                  <a:srgbClr val="0000CC"/>
                </a:solidFill>
                <a:latin typeface="Times New Roman" pitchFamily="18" charset="0"/>
                <a:cs typeface="Times New Roman" pitchFamily="18" charset="0"/>
              </a:rPr>
              <a:t>Giáo dục chủ nghĩa Mác – Lênin, tư tưởng Hồ Chí Minh, đường lối của Đảng để trang bị thế giới quan, phương pháp luận đúng đắn.</a:t>
            </a:r>
          </a:p>
          <a:p>
            <a:pPr marL="0" indent="0">
              <a:buNone/>
            </a:pPr>
            <a:r>
              <a:rPr lang="vi-VN" sz="2000" dirty="0">
                <a:solidFill>
                  <a:srgbClr val="0000CC"/>
                </a:solidFill>
                <a:latin typeface="Times New Roman" pitchFamily="18" charset="0"/>
                <a:cs typeface="Times New Roman" pitchFamily="18" charset="0"/>
              </a:rPr>
              <a:t>	- Lý tưởng của thanh niên, sinh viên hiện nay là độc lập dân tộc gắn liền với CNXH, dân giàu, nước mạnh, dân chủ, công bằng, văn minh</a:t>
            </a:r>
          </a:p>
          <a:p>
            <a:pPr marL="0" indent="0">
              <a:buNone/>
            </a:pPr>
            <a:r>
              <a:rPr lang="vi-VN" sz="2000" dirty="0">
                <a:solidFill>
                  <a:srgbClr val="0000CC"/>
                </a:solidFill>
                <a:latin typeface="Times New Roman" pitchFamily="18" charset="0"/>
                <a:cs typeface="Times New Roman" pitchFamily="18" charset="0"/>
              </a:rPr>
              <a:t>	- Phải biết yêu thương, quý trọng con người, sống có văn hóa, nghĩa tình, trung thực, trách nhiệm, chia sẻ, nhân ái</a:t>
            </a:r>
          </a:p>
          <a:p>
            <a:pPr marL="0" indent="0">
              <a:buNone/>
            </a:pPr>
            <a:r>
              <a:rPr lang="vi-VN" sz="2000" dirty="0">
                <a:solidFill>
                  <a:srgbClr val="0000CC"/>
                </a:solidFill>
                <a:latin typeface="Times New Roman" pitchFamily="18" charset="0"/>
                <a:cs typeface="Times New Roman" pitchFamily="18" charset="0"/>
              </a:rPr>
              <a:t>	- Cần cù, sáng tạo trong học tập, lao động để lập thân, lập nghiệp</a:t>
            </a:r>
          </a:p>
          <a:p>
            <a:pPr marL="0" indent="0">
              <a:buNone/>
            </a:pPr>
            <a:r>
              <a:rPr lang="vi-VN" sz="2000" dirty="0">
                <a:solidFill>
                  <a:srgbClr val="0000CC"/>
                </a:solidFill>
                <a:latin typeface="Times New Roman" pitchFamily="18" charset="0"/>
                <a:cs typeface="Times New Roman" pitchFamily="18" charset="0"/>
              </a:rPr>
              <a:t>     </a:t>
            </a: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 Có tinh thần dũng cảm bảo vệ cái đúng, đấu tranh chống cái xấu, cản trở sự phát triển</a:t>
            </a:r>
          </a:p>
          <a:p>
            <a:pPr marL="0" indent="0">
              <a:buNone/>
            </a:pPr>
            <a:endParaRPr lang="vi-VN" sz="1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69963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US" sz="1600" dirty="0">
                <a:latin typeface="Times New Roman" pitchFamily="18" charset="0"/>
                <a:cs typeface="Times New Roman" pitchFamily="18" charset="0"/>
              </a:rPr>
              <a:t>3</a:t>
            </a:r>
            <a:r>
              <a:rPr lang="vi-VN" sz="1600" dirty="0">
                <a:latin typeface="Times New Roman" pitchFamily="18" charset="0"/>
                <a:cs typeface="Times New Roman" pitchFamily="18" charset="0"/>
              </a:rPr>
              <a:t>. NỘI DUNG CƠ BẢN VỀ GIÁO DỤC CHÍNH TRỊ, TƯ TƯỞNG, ĐẠO ĐỨC, LỐI SỐNG CHO HỌC SINH, SINH VIÊN</a:t>
            </a:r>
          </a:p>
        </p:txBody>
      </p:sp>
      <p:sp>
        <p:nvSpPr>
          <p:cNvPr id="9" name="Content Placeholder 8"/>
          <p:cNvSpPr>
            <a:spLocks noGrp="1"/>
          </p:cNvSpPr>
          <p:nvPr>
            <p:ph sz="half" idx="1"/>
          </p:nvPr>
        </p:nvSpPr>
        <p:spPr>
          <a:xfrm>
            <a:off x="152400" y="742950"/>
            <a:ext cx="8686800" cy="3917032"/>
          </a:xfrm>
        </p:spPr>
        <p:txBody>
          <a:bodyPr>
            <a:normAutofit/>
          </a:bodyPr>
          <a:lstStyle/>
          <a:p>
            <a:pPr marL="0" indent="0">
              <a:buNone/>
            </a:pPr>
            <a:r>
              <a:rPr lang="en-US" sz="2000" b="1" dirty="0">
                <a:solidFill>
                  <a:srgbClr val="0000CC"/>
                </a:solidFill>
                <a:latin typeface="Times New Roman" pitchFamily="18" charset="0"/>
                <a:cs typeface="Times New Roman" pitchFamily="18" charset="0"/>
              </a:rPr>
              <a:t>3</a:t>
            </a:r>
            <a:r>
              <a:rPr lang="vi-VN" sz="2000" b="1" dirty="0">
                <a:solidFill>
                  <a:srgbClr val="0000CC"/>
                </a:solidFill>
                <a:latin typeface="Times New Roman" pitchFamily="18" charset="0"/>
                <a:cs typeface="Times New Roman" pitchFamily="18" charset="0"/>
              </a:rPr>
              <a:t>.2. Tăng cường các hoạt động của Đoàn thanh niên, Hội sinh viên</a:t>
            </a:r>
          </a:p>
          <a:p>
            <a:pPr marL="0" indent="0">
              <a:buNone/>
            </a:pPr>
            <a:r>
              <a:rPr lang="vi-VN" sz="2000" dirty="0">
                <a:solidFill>
                  <a:srgbClr val="0000CC"/>
                </a:solidFill>
                <a:latin typeface="Times New Roman" pitchFamily="18" charset="0"/>
                <a:cs typeface="Times New Roman" pitchFamily="18" charset="0"/>
              </a:rPr>
              <a:t>- Thường xuyên đổi mới và nâng cao hiệu quả công tác giáo dục. Coi trọng giáo dục bằng hành động thực tiễn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nguyện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hiến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máu</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nhân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đạo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hoạt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động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thiện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nguyện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nâng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cao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chất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lượng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câu</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lạc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bộ</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marL="0" indent="0">
              <a:buNone/>
            </a:pPr>
            <a:endParaRPr lang="vi-VN" sz="2000" dirty="0">
              <a:solidFill>
                <a:srgbClr val="0000CC"/>
              </a:solidFill>
              <a:latin typeface="Times New Roman" pitchFamily="18" charset="0"/>
              <a:cs typeface="Times New Roman" pitchFamily="18" charset="0"/>
            </a:endParaRPr>
          </a:p>
        </p:txBody>
      </p:sp>
      <p:pic>
        <p:nvPicPr>
          <p:cNvPr id="6" name="Picture 7" descr="Image result for tÃ¬nh nguyá»n"/>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4572000" y="2495550"/>
            <a:ext cx="3962400" cy="201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Image result for hiáº¿n mÃ¡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12" y="2495550"/>
            <a:ext cx="41910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6002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US" sz="1600" dirty="0">
                <a:latin typeface="Times New Roman" pitchFamily="18" charset="0"/>
                <a:cs typeface="Times New Roman" pitchFamily="18" charset="0"/>
              </a:rPr>
              <a:t>3</a:t>
            </a:r>
            <a:r>
              <a:rPr lang="vi-VN" sz="1600" dirty="0">
                <a:latin typeface="Times New Roman" pitchFamily="18" charset="0"/>
                <a:cs typeface="Times New Roman" pitchFamily="18" charset="0"/>
              </a:rPr>
              <a:t>. NỘI DUNG CƠ BẢN VỀ GIÁO DỤC CHÍNH TRỊ, TƯ TƯỞNG, ĐẠO ĐỨC, LỐI SỐNG CHO HỌC SINH, SINH VIÊN</a:t>
            </a:r>
          </a:p>
        </p:txBody>
      </p:sp>
      <p:sp>
        <p:nvSpPr>
          <p:cNvPr id="9" name="Content Placeholder 8"/>
          <p:cNvSpPr>
            <a:spLocks noGrp="1"/>
          </p:cNvSpPr>
          <p:nvPr>
            <p:ph sz="half" idx="1"/>
          </p:nvPr>
        </p:nvSpPr>
        <p:spPr>
          <a:xfrm>
            <a:off x="152400" y="742950"/>
            <a:ext cx="8686800" cy="3917032"/>
          </a:xfrm>
        </p:spPr>
        <p:txBody>
          <a:bodyPr>
            <a:normAutofit/>
          </a:bodyPr>
          <a:lstStyle/>
          <a:p>
            <a:pPr marL="0" indent="0">
              <a:buNone/>
            </a:pPr>
            <a:r>
              <a:rPr lang="vi-VN" sz="1800" dirty="0">
                <a:latin typeface="Times New Roman" pitchFamily="18" charset="0"/>
                <a:cs typeface="Times New Roman" pitchFamily="18" charset="0"/>
              </a:rPr>
              <a:t> </a:t>
            </a:r>
            <a:r>
              <a:rPr lang="en-US" sz="2000" b="1" dirty="0">
                <a:solidFill>
                  <a:srgbClr val="0000CC"/>
                </a:solidFill>
                <a:latin typeface="Times New Roman" pitchFamily="18" charset="0"/>
                <a:cs typeface="Times New Roman" pitchFamily="18" charset="0"/>
              </a:rPr>
              <a:t>3</a:t>
            </a:r>
            <a:r>
              <a:rPr lang="vi-VN" sz="2000" b="1" dirty="0">
                <a:solidFill>
                  <a:srgbClr val="0000CC"/>
                </a:solidFill>
                <a:latin typeface="Times New Roman" pitchFamily="18" charset="0"/>
                <a:cs typeface="Times New Roman" pitchFamily="18" charset="0"/>
              </a:rPr>
              <a:t>.2. Tăng cường các hoạt động của Đoàn thanh niên, Hội sinh viên</a:t>
            </a:r>
          </a:p>
          <a:p>
            <a:pPr marL="0" indent="0">
              <a:buNone/>
            </a:pPr>
            <a:r>
              <a:rPr lang="vi-VN" sz="2000" dirty="0">
                <a:solidFill>
                  <a:srgbClr val="0000CC"/>
                </a:solidFill>
                <a:latin typeface="Times New Roman" pitchFamily="18" charset="0"/>
                <a:cs typeface="Times New Roman" pitchFamily="18" charset="0"/>
              </a:rPr>
              <a:t>- Định hướng, giáo dục giữ vững bản lĩnh cách mạng, tính tiên phong, ý thức nhạy bén chính trị, tăng sức đề kháng cho thanh  niên; tránh tình trạng “nhạt Đảng”, “khô Đoàn”’ “xa rời chính trị”</a:t>
            </a:r>
          </a:p>
          <a:p>
            <a:pPr marL="0" indent="0">
              <a:buNone/>
            </a:pPr>
            <a:r>
              <a:rPr lang="vi-VN" sz="2000" dirty="0">
                <a:solidFill>
                  <a:srgbClr val="0000CC"/>
                </a:solidFill>
                <a:latin typeface="Times New Roman" pitchFamily="18" charset="0"/>
                <a:cs typeface="Times New Roman" pitchFamily="18" charset="0"/>
              </a:rPr>
              <a:t>- Coi trọng công tác tuyên truyền, giáo dục, học tập và vận dụng chủ nghĩa Mác-Lênin, tư tưởng Hồ Chí Minh… vào thực tiễn cuộc sống</a:t>
            </a:r>
          </a:p>
          <a:p>
            <a:pPr marL="0" indent="0">
              <a:buNone/>
            </a:pPr>
            <a:r>
              <a:rPr lang="en-US" sz="2000" dirty="0">
                <a:solidFill>
                  <a:srgbClr val="0000CC"/>
                </a:solidFill>
                <a:latin typeface="Times New Roman" pitchFamily="18" charset="0"/>
                <a:cs typeface="Times New Roman" pitchFamily="18" charset="0"/>
              </a:rPr>
              <a:t>-</a:t>
            </a:r>
            <a:r>
              <a:rPr lang="vi-VN" sz="2000" dirty="0">
                <a:solidFill>
                  <a:srgbClr val="0000CC"/>
                </a:solidFill>
                <a:latin typeface="Times New Roman" pitchFamily="18" charset="0"/>
                <a:cs typeface="Times New Roman" pitchFamily="18" charset="0"/>
              </a:rPr>
              <a:t>Đề cao trách nhiệm nêu gương của cán bộ Đoàn, Hội, tự giác nêu cao tinh thần gương mẫu, rèn luyện tác phong, lề lối công tác</a:t>
            </a:r>
            <a:endParaRPr lang="en-US" sz="2000" dirty="0">
              <a:solidFill>
                <a:srgbClr val="0000CC"/>
              </a:solidFill>
              <a:latin typeface="Times New Roman" pitchFamily="18" charset="0"/>
              <a:cs typeface="Times New Roman" pitchFamily="18" charset="0"/>
            </a:endParaRPr>
          </a:p>
          <a:p>
            <a:pPr>
              <a:buFontTx/>
              <a:buChar char="-"/>
            </a:pPr>
            <a:endParaRPr lang="vi-VN" sz="2000" dirty="0">
              <a:solidFill>
                <a:srgbClr val="0000CC"/>
              </a:solidFill>
              <a:latin typeface="Times New Roman" pitchFamily="18" charset="0"/>
              <a:cs typeface="Times New Roman" pitchFamily="18" charset="0"/>
            </a:endParaRPr>
          </a:p>
          <a:p>
            <a:pPr marL="0" indent="0">
              <a:buNone/>
            </a:pPr>
            <a:endParaRPr lang="vi-VN" sz="2000" dirty="0">
              <a:solidFill>
                <a:srgbClr val="0000C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5490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US" sz="1600" dirty="0">
                <a:latin typeface="Times New Roman" pitchFamily="18" charset="0"/>
                <a:cs typeface="Times New Roman" pitchFamily="18" charset="0"/>
              </a:rPr>
              <a:t>3</a:t>
            </a:r>
            <a:r>
              <a:rPr lang="vi-VN" sz="1600" dirty="0">
                <a:latin typeface="Times New Roman" pitchFamily="18" charset="0"/>
                <a:cs typeface="Times New Roman" pitchFamily="18" charset="0"/>
              </a:rPr>
              <a:t>. NỘI DUNG CƠ BẢN VỀ GIÁO DỤC CHÍNH TRỊ, TƯ TƯỞNG, ĐẠO ĐỨC, LỐI SỐNG CHO HỌC SINH, SINH VIÊN</a:t>
            </a:r>
          </a:p>
        </p:txBody>
      </p:sp>
      <p:sp>
        <p:nvSpPr>
          <p:cNvPr id="9" name="Content Placeholder 8"/>
          <p:cNvSpPr>
            <a:spLocks noGrp="1"/>
          </p:cNvSpPr>
          <p:nvPr>
            <p:ph sz="half" idx="1"/>
          </p:nvPr>
        </p:nvSpPr>
        <p:spPr>
          <a:xfrm>
            <a:off x="152400" y="742950"/>
            <a:ext cx="8686800" cy="3917032"/>
          </a:xfrm>
        </p:spPr>
        <p:txBody>
          <a:bodyPr>
            <a:normAutofit/>
          </a:bodyPr>
          <a:lstStyle/>
          <a:p>
            <a:pPr marL="0" indent="0">
              <a:buNone/>
            </a:pPr>
            <a:r>
              <a:rPr lang="vi-VN" sz="1800" dirty="0">
                <a:latin typeface="Times New Roman" pitchFamily="18" charset="0"/>
                <a:cs typeface="Times New Roman" pitchFamily="18" charset="0"/>
              </a:rPr>
              <a:t> </a:t>
            </a:r>
            <a:r>
              <a:rPr lang="en-US" sz="1800" b="1" dirty="0">
                <a:solidFill>
                  <a:srgbClr val="0000CC"/>
                </a:solidFill>
                <a:latin typeface="Times New Roman" pitchFamily="18" charset="0"/>
                <a:cs typeface="Times New Roman" pitchFamily="18" charset="0"/>
              </a:rPr>
              <a:t>3</a:t>
            </a:r>
            <a:r>
              <a:rPr lang="vi-VN" sz="1800" b="1" dirty="0">
                <a:solidFill>
                  <a:srgbClr val="0000CC"/>
                </a:solidFill>
                <a:latin typeface="Times New Roman" pitchFamily="18" charset="0"/>
                <a:cs typeface="Times New Roman" pitchFamily="18" charset="0"/>
              </a:rPr>
              <a:t>.3. Kết hợp giữa nhà trường, gia đình và xã hội trong việc giáo dục sinh viên</a:t>
            </a:r>
          </a:p>
          <a:p>
            <a:pPr marL="0" indent="0">
              <a:buNone/>
            </a:pPr>
            <a:r>
              <a:rPr lang="vi-VN" sz="1800" dirty="0">
                <a:solidFill>
                  <a:srgbClr val="0000CC"/>
                </a:solidFill>
                <a:latin typeface="Times New Roman" pitchFamily="18" charset="0"/>
                <a:cs typeface="Times New Roman" pitchFamily="18" charset="0"/>
              </a:rPr>
              <a:t>- Đề cao vai trò, trách nhiệm của gia đình trong việc nuôi dưỡng, giáo dục cho thế hệ trẻ phát triển toàn diện</a:t>
            </a:r>
          </a:p>
          <a:p>
            <a:pPr marL="0" indent="0">
              <a:buNone/>
            </a:pPr>
            <a:r>
              <a:rPr lang="vi-VN" sz="1800" dirty="0">
                <a:solidFill>
                  <a:srgbClr val="0000CC"/>
                </a:solidFill>
                <a:latin typeface="Times New Roman" pitchFamily="18" charset="0"/>
                <a:cs typeface="Times New Roman" pitchFamily="18" charset="0"/>
              </a:rPr>
              <a:t>- Xây dựng trường học thực sự trở thành trung tâm văn hóa, giáo dục, rèn luyện sinh viên; kết hợp hài hòa giữa học chính khóa và ngoại khóa</a:t>
            </a:r>
          </a:p>
          <a:p>
            <a:pPr>
              <a:buFontTx/>
              <a:buChar char="-"/>
            </a:pPr>
            <a:r>
              <a:rPr lang="vi-VN" sz="1800" dirty="0">
                <a:solidFill>
                  <a:srgbClr val="0000CC"/>
                </a:solidFill>
                <a:latin typeface="Times New Roman" pitchFamily="18" charset="0"/>
                <a:cs typeface="Times New Roman" pitchFamily="18" charset="0"/>
              </a:rPr>
              <a:t>Nâng cao chất lượng, hiệu quả cuộc vận động “Toàn dân xây dựng đời sống văn hóa”, tạo điều kiện để sinh viên tham gia các hoạt động xã hội</a:t>
            </a:r>
            <a:r>
              <a:rPr lang="en-US" sz="1800" dirty="0">
                <a:solidFill>
                  <a:srgbClr val="0000CC"/>
                </a:solidFill>
                <a:latin typeface="Times New Roman" pitchFamily="18" charset="0"/>
                <a:cs typeface="Times New Roman" pitchFamily="18" charset="0"/>
              </a:rPr>
              <a:t>.</a:t>
            </a:r>
          </a:p>
          <a:p>
            <a:pPr>
              <a:buFontTx/>
              <a:buChar char="-"/>
            </a:pPr>
            <a:r>
              <a:rPr lang="en-US" sz="1800" dirty="0" err="1">
                <a:solidFill>
                  <a:srgbClr val="0000CC"/>
                </a:solidFill>
                <a:latin typeface="Times New Roman" pitchFamily="18" charset="0"/>
                <a:cs typeface="Times New Roman" pitchFamily="18" charset="0"/>
              </a:rPr>
              <a:t>Duy</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trì</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hình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thức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ký</a:t>
            </a:r>
            <a:r>
              <a:rPr lang="en-US" sz="1800" dirty="0">
                <a:solidFill>
                  <a:srgbClr val="0000CC"/>
                </a:solidFill>
                <a:latin typeface="Times New Roman" pitchFamily="18" charset="0"/>
                <a:cs typeface="Times New Roman" pitchFamily="18" charset="0"/>
              </a:rPr>
              <a:t> cam </a:t>
            </a:r>
            <a:r>
              <a:rPr lang="en-US" sz="1800" dirty="0" err="1">
                <a:solidFill>
                  <a:srgbClr val="0000CC"/>
                </a:solidFill>
                <a:latin typeface="Times New Roman" pitchFamily="18" charset="0"/>
                <a:cs typeface="Times New Roman" pitchFamily="18" charset="0"/>
              </a:rPr>
              <a:t>kết</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giữa</a:t>
            </a:r>
            <a:r>
              <a:rPr lang="en-US" sz="1800" dirty="0">
                <a:solidFill>
                  <a:srgbClr val="0000CC"/>
                </a:solidFill>
                <a:latin typeface="Times New Roman" pitchFamily="18" charset="0"/>
                <a:cs typeface="Times New Roman" pitchFamily="18" charset="0"/>
              </a:rPr>
              <a:t> HSSV, </a:t>
            </a:r>
            <a:r>
              <a:rPr lang="en-US" sz="1800" dirty="0" err="1">
                <a:solidFill>
                  <a:srgbClr val="0000CC"/>
                </a:solidFill>
                <a:latin typeface="Times New Roman" pitchFamily="18" charset="0"/>
                <a:cs typeface="Times New Roman" pitchFamily="18" charset="0"/>
              </a:rPr>
              <a:t>gia</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đình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trong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việc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thực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hiện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nội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quy</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quy</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định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của</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Nhà</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trường</a:t>
            </a:r>
            <a:endParaRPr lang="en-US" sz="1800" dirty="0">
              <a:solidFill>
                <a:srgbClr val="0000CC"/>
              </a:solidFill>
              <a:latin typeface="Times New Roman" pitchFamily="18" charset="0"/>
              <a:cs typeface="Times New Roman" pitchFamily="18" charset="0"/>
            </a:endParaRPr>
          </a:p>
          <a:p>
            <a:pPr>
              <a:buFontTx/>
              <a:buChar char="-"/>
            </a:pPr>
            <a:r>
              <a:rPr lang="en-US" sz="1800" dirty="0" err="1">
                <a:solidFill>
                  <a:srgbClr val="0000CC"/>
                </a:solidFill>
                <a:latin typeface="Times New Roman" pitchFamily="18" charset="0"/>
                <a:cs typeface="Times New Roman" pitchFamily="18" charset="0"/>
              </a:rPr>
              <a:t>Định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kỳ</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Nhà</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trường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gửi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thông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báo</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kết</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quả</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học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tập</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cho</a:t>
            </a:r>
            <a:r>
              <a:rPr lang="en-US" sz="1800" dirty="0">
                <a:solidFill>
                  <a:srgbClr val="0000CC"/>
                </a:solidFill>
                <a:latin typeface="Times New Roman" pitchFamily="18" charset="0"/>
                <a:cs typeface="Times New Roman" pitchFamily="18" charset="0"/>
              </a:rPr>
              <a:t> HSSV.</a:t>
            </a:r>
            <a:endParaRPr lang="vi-VN" sz="1800" dirty="0">
              <a:solidFill>
                <a:srgbClr val="0000CC"/>
              </a:solidFill>
              <a:latin typeface="Times New Roman" pitchFamily="18" charset="0"/>
              <a:cs typeface="Times New Roman" pitchFamily="18" charset="0"/>
            </a:endParaRPr>
          </a:p>
          <a:p>
            <a:pPr marL="0" indent="0">
              <a:buNone/>
            </a:pPr>
            <a:endParaRPr lang="vi-VN" sz="1800" dirty="0">
              <a:solidFill>
                <a:srgbClr val="0000C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5459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US" sz="1600" dirty="0" err="1">
                <a:latin typeface="Times New Roman" pitchFamily="18" charset="0"/>
                <a:cs typeface="Times New Roman" pitchFamily="18" charset="0"/>
              </a:rPr>
              <a:t>Hoạt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nguyện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SV</a:t>
            </a:r>
            <a:endParaRPr lang="vi-VN" sz="1600" dirty="0">
              <a:latin typeface="Times New Roman" pitchFamily="18" charset="0"/>
              <a:cs typeface="Times New Roman" pitchFamily="18" charset="0"/>
            </a:endParaRPr>
          </a:p>
        </p:txBody>
      </p:sp>
      <p:pic>
        <p:nvPicPr>
          <p:cNvPr id="6" name="Picture 5" descr="Image result for tÃ¬nh nguyá»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895350"/>
            <a:ext cx="365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6406" y="742950"/>
            <a:ext cx="4502150" cy="38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863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vi-VN" sz="1600">
                <a:latin typeface="Times New Roman" pitchFamily="18" charset="0"/>
                <a:cs typeface="Times New Roman" pitchFamily="18" charset="0"/>
              </a:rPr>
              <a:t> KẾT LUẬN</a:t>
            </a:r>
          </a:p>
        </p:txBody>
      </p:sp>
      <p:sp>
        <p:nvSpPr>
          <p:cNvPr id="9" name="Content Placeholder 8"/>
          <p:cNvSpPr>
            <a:spLocks noGrp="1"/>
          </p:cNvSpPr>
          <p:nvPr>
            <p:ph sz="half" idx="1"/>
          </p:nvPr>
        </p:nvSpPr>
        <p:spPr>
          <a:xfrm>
            <a:off x="152400" y="742950"/>
            <a:ext cx="6400800" cy="1295400"/>
          </a:xfrm>
        </p:spPr>
        <p:txBody>
          <a:bodyPr>
            <a:normAutofit fontScale="92500" lnSpcReduction="20000"/>
          </a:bodyPr>
          <a:lstStyle/>
          <a:p>
            <a:pPr marL="0" indent="0">
              <a:buNone/>
            </a:pPr>
            <a:r>
              <a:rPr lang="en-US" sz="1900" dirty="0">
                <a:solidFill>
                  <a:srgbClr val="0000CC"/>
                </a:solidFill>
                <a:latin typeface="Times New Roman" pitchFamily="18" charset="0"/>
                <a:cs typeface="Times New Roman" pitchFamily="18" charset="0"/>
              </a:rPr>
              <a:t>- </a:t>
            </a:r>
            <a:r>
              <a:rPr lang="vi-VN" sz="1900" dirty="0">
                <a:solidFill>
                  <a:srgbClr val="0000CC"/>
                </a:solidFill>
                <a:latin typeface="Times New Roman" pitchFamily="18" charset="0"/>
                <a:cs typeface="Times New Roman" pitchFamily="18" charset="0"/>
              </a:rPr>
              <a:t>Giáo dục đạo đức, lối sống cho HSSV là một trong những yêu cầu quan trọng trong công tác giáo dục thế hệ trẻ của Đảng</a:t>
            </a:r>
          </a:p>
          <a:p>
            <a:pPr marL="0" indent="0">
              <a:buNone/>
            </a:pPr>
            <a:r>
              <a:rPr lang="en-US" sz="1900" dirty="0">
                <a:solidFill>
                  <a:srgbClr val="0000CC"/>
                </a:solidFill>
                <a:latin typeface="Times New Roman" pitchFamily="18" charset="0"/>
                <a:cs typeface="Times New Roman" pitchFamily="18" charset="0"/>
              </a:rPr>
              <a:t>- </a:t>
            </a:r>
            <a:r>
              <a:rPr lang="vi-VN" sz="1900" dirty="0">
                <a:solidFill>
                  <a:srgbClr val="0000CC"/>
                </a:solidFill>
                <a:latin typeface="Times New Roman" pitchFamily="18" charset="0"/>
                <a:cs typeface="Times New Roman" pitchFamily="18" charset="0"/>
              </a:rPr>
              <a:t>Đây là một quá trình lâu dài cần có sự quan tâm và phối hợp của toàn xã hội để hướng tới một lớp thanh niên “vừa hồng, vừa chuyên”.</a:t>
            </a:r>
          </a:p>
          <a:p>
            <a:pPr marL="0" indent="0">
              <a:buNone/>
            </a:pPr>
            <a:endParaRPr lang="vi-VN" sz="1800" dirty="0">
              <a:latin typeface="Times New Roman" pitchFamily="18" charset="0"/>
              <a:cs typeface="Times New Roman" pitchFamily="18" charset="0"/>
            </a:endParaRPr>
          </a:p>
        </p:txBody>
      </p:sp>
      <p:pic>
        <p:nvPicPr>
          <p:cNvPr id="6" name="Picture 6" descr="Image result for giÃ¡o dá»¥c Äáº¡o Ä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3835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Image result for giÃ¡o dá»¥c Äáº¡o Äá»©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050256"/>
            <a:ext cx="4038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ươm mầm.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00801" y="133350"/>
            <a:ext cx="263236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4158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hilosophy\Đường lối CM\Lực lượng vũ trang nhân dân\28_chien1066-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482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D:\Philosophy\Đường lối CM\Lực lượng vũ trang nhân dân\6l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0"/>
            <a:ext cx="44958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cndieu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571750"/>
            <a:ext cx="4633913"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G:\Pix\12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800350"/>
            <a:ext cx="35052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498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1000"/>
                                        <p:tgtEl>
                                          <p:spTgt spid="1027"/>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D:\Philosophy\Đường lối CM\Lực lượng\091210103904-144-6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599" y="85798"/>
            <a:ext cx="3119435" cy="33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D:\Philosophy\Đường lối CM\New folder\olympictinhoc2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657350"/>
            <a:ext cx="3124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D:\Philosophy\Đường lối CM\New folder\101020TT1ThuyHienTTO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57350"/>
            <a:ext cx="2895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19227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543300"/>
            <a:ext cx="3124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081215163711-708-6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0"/>
            <a:ext cx="31242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H:\689804_1313986778.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2500" y="3543300"/>
            <a:ext cx="3111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050410hha03.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 y="0"/>
            <a:ext cx="290036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H:\29079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543300"/>
            <a:ext cx="289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8843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2058"/>
                                        </p:tgtEl>
                                        <p:attrNameLst>
                                          <p:attrName>style.visibility</p:attrName>
                                        </p:attrNameLst>
                                      </p:cBhvr>
                                      <p:to>
                                        <p:strVal val="visible"/>
                                      </p:to>
                                    </p:set>
                                    <p:anim calcmode="lin" valueType="num">
                                      <p:cBhvr>
                                        <p:cTn id="25" dur="1000" fill="hold"/>
                                        <p:tgtEl>
                                          <p:spTgt spid="2058"/>
                                        </p:tgtEl>
                                        <p:attrNameLst>
                                          <p:attrName>ppt_w</p:attrName>
                                        </p:attrNameLst>
                                      </p:cBhvr>
                                      <p:tavLst>
                                        <p:tav tm="0">
                                          <p:val>
                                            <p:fltVal val="0"/>
                                          </p:val>
                                        </p:tav>
                                        <p:tav tm="100000">
                                          <p:val>
                                            <p:strVal val="#ppt_w"/>
                                          </p:val>
                                        </p:tav>
                                      </p:tavLst>
                                    </p:anim>
                                    <p:anim calcmode="lin" valueType="num">
                                      <p:cBhvr>
                                        <p:cTn id="26" dur="1000" fill="hold"/>
                                        <p:tgtEl>
                                          <p:spTgt spid="2058"/>
                                        </p:tgtEl>
                                        <p:attrNameLst>
                                          <p:attrName>ppt_h</p:attrName>
                                        </p:attrNameLst>
                                      </p:cBhvr>
                                      <p:tavLst>
                                        <p:tav tm="0">
                                          <p:val>
                                            <p:fltVal val="0"/>
                                          </p:val>
                                        </p:tav>
                                        <p:tav tm="100000">
                                          <p:val>
                                            <p:strVal val="#ppt_h"/>
                                          </p:val>
                                        </p:tav>
                                      </p:tavLst>
                                    </p:anim>
                                    <p:anim calcmode="lin" valueType="num">
                                      <p:cBhvr>
                                        <p:cTn id="27" dur="1000" fill="hold"/>
                                        <p:tgtEl>
                                          <p:spTgt spid="2058"/>
                                        </p:tgtEl>
                                        <p:attrNameLst>
                                          <p:attrName>style.rotation</p:attrName>
                                        </p:attrNameLst>
                                      </p:cBhvr>
                                      <p:tavLst>
                                        <p:tav tm="0">
                                          <p:val>
                                            <p:fltVal val="90"/>
                                          </p:val>
                                        </p:tav>
                                        <p:tav tm="100000">
                                          <p:val>
                                            <p:fltVal val="0"/>
                                          </p:val>
                                        </p:tav>
                                      </p:tavLst>
                                    </p:anim>
                                    <p:animEffect transition="in" filter="fade">
                                      <p:cBhvr>
                                        <p:cTn id="28" dur="1000"/>
                                        <p:tgtEl>
                                          <p:spTgt spid="2058"/>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2056"/>
                                        </p:tgtEl>
                                        <p:attrNameLst>
                                          <p:attrName>style.visibility</p:attrName>
                                        </p:attrNameLst>
                                      </p:cBhvr>
                                      <p:to>
                                        <p:strVal val="visible"/>
                                      </p:to>
                                    </p:set>
                                    <p:anim calcmode="lin" valueType="num">
                                      <p:cBhvr>
                                        <p:cTn id="31" dur="1000" fill="hold"/>
                                        <p:tgtEl>
                                          <p:spTgt spid="2056"/>
                                        </p:tgtEl>
                                        <p:attrNameLst>
                                          <p:attrName>ppt_w</p:attrName>
                                        </p:attrNameLst>
                                      </p:cBhvr>
                                      <p:tavLst>
                                        <p:tav tm="0">
                                          <p:val>
                                            <p:fltVal val="0"/>
                                          </p:val>
                                        </p:tav>
                                        <p:tav tm="100000">
                                          <p:val>
                                            <p:strVal val="#ppt_w"/>
                                          </p:val>
                                        </p:tav>
                                      </p:tavLst>
                                    </p:anim>
                                    <p:anim calcmode="lin" valueType="num">
                                      <p:cBhvr>
                                        <p:cTn id="32" dur="1000" fill="hold"/>
                                        <p:tgtEl>
                                          <p:spTgt spid="2056"/>
                                        </p:tgtEl>
                                        <p:attrNameLst>
                                          <p:attrName>ppt_h</p:attrName>
                                        </p:attrNameLst>
                                      </p:cBhvr>
                                      <p:tavLst>
                                        <p:tav tm="0">
                                          <p:val>
                                            <p:fltVal val="0"/>
                                          </p:val>
                                        </p:tav>
                                        <p:tav tm="100000">
                                          <p:val>
                                            <p:strVal val="#ppt_h"/>
                                          </p:val>
                                        </p:tav>
                                      </p:tavLst>
                                    </p:anim>
                                    <p:anim calcmode="lin" valueType="num">
                                      <p:cBhvr>
                                        <p:cTn id="33" dur="1000" fill="hold"/>
                                        <p:tgtEl>
                                          <p:spTgt spid="2056"/>
                                        </p:tgtEl>
                                        <p:attrNameLst>
                                          <p:attrName>style.rotation</p:attrName>
                                        </p:attrNameLst>
                                      </p:cBhvr>
                                      <p:tavLst>
                                        <p:tav tm="0">
                                          <p:val>
                                            <p:fltVal val="90"/>
                                          </p:val>
                                        </p:tav>
                                        <p:tav tm="100000">
                                          <p:val>
                                            <p:fltVal val="0"/>
                                          </p:val>
                                        </p:tav>
                                      </p:tavLst>
                                    </p:anim>
                                    <p:animEffect transition="in" filter="fade">
                                      <p:cBhvr>
                                        <p:cTn id="34" dur="1000"/>
                                        <p:tgtEl>
                                          <p:spTgt spid="2056"/>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7"/>
                                        </p:tgtEl>
                                        <p:attrNameLst>
                                          <p:attrName>style.visibility</p:attrName>
                                        </p:attrNameLst>
                                      </p:cBhvr>
                                      <p:to>
                                        <p:strVal val="visible"/>
                                      </p:to>
                                    </p:set>
                                    <p:anim calcmode="lin" valueType="num">
                                      <p:cBhvr>
                                        <p:cTn id="43" dur="1000" fill="hold"/>
                                        <p:tgtEl>
                                          <p:spTgt spid="7"/>
                                        </p:tgtEl>
                                        <p:attrNameLst>
                                          <p:attrName>ppt_w</p:attrName>
                                        </p:attrNameLst>
                                      </p:cBhvr>
                                      <p:tavLst>
                                        <p:tav tm="0">
                                          <p:val>
                                            <p:fltVal val="0"/>
                                          </p:val>
                                        </p:tav>
                                        <p:tav tm="100000">
                                          <p:val>
                                            <p:strVal val="#ppt_w"/>
                                          </p:val>
                                        </p:tav>
                                      </p:tavLst>
                                    </p:anim>
                                    <p:anim calcmode="lin" valueType="num">
                                      <p:cBhvr>
                                        <p:cTn id="44" dur="1000" fill="hold"/>
                                        <p:tgtEl>
                                          <p:spTgt spid="7"/>
                                        </p:tgtEl>
                                        <p:attrNameLst>
                                          <p:attrName>ppt_h</p:attrName>
                                        </p:attrNameLst>
                                      </p:cBhvr>
                                      <p:tavLst>
                                        <p:tav tm="0">
                                          <p:val>
                                            <p:fltVal val="0"/>
                                          </p:val>
                                        </p:tav>
                                        <p:tav tm="100000">
                                          <p:val>
                                            <p:strVal val="#ppt_h"/>
                                          </p:val>
                                        </p:tav>
                                      </p:tavLst>
                                    </p:anim>
                                    <p:anim calcmode="lin" valueType="num">
                                      <p:cBhvr>
                                        <p:cTn id="45" dur="1000" fill="hold"/>
                                        <p:tgtEl>
                                          <p:spTgt spid="7"/>
                                        </p:tgtEl>
                                        <p:attrNameLst>
                                          <p:attrName>style.rotation</p:attrName>
                                        </p:attrNameLst>
                                      </p:cBhvr>
                                      <p:tavLst>
                                        <p:tav tm="0">
                                          <p:val>
                                            <p:fltVal val="90"/>
                                          </p:val>
                                        </p:tav>
                                        <p:tav tm="100000">
                                          <p:val>
                                            <p:fltVal val="0"/>
                                          </p:val>
                                        </p:tav>
                                      </p:tavLst>
                                    </p:anim>
                                    <p:animEffect transition="in" filter="fade">
                                      <p:cBhvr>
                                        <p:cTn id="46" dur="1000"/>
                                        <p:tgtEl>
                                          <p:spTgt spid="7"/>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2057"/>
                                        </p:tgtEl>
                                        <p:attrNameLst>
                                          <p:attrName>style.visibility</p:attrName>
                                        </p:attrNameLst>
                                      </p:cBhvr>
                                      <p:to>
                                        <p:strVal val="visible"/>
                                      </p:to>
                                    </p:set>
                                    <p:anim calcmode="lin" valueType="num">
                                      <p:cBhvr>
                                        <p:cTn id="49" dur="1000" fill="hold"/>
                                        <p:tgtEl>
                                          <p:spTgt spid="2057"/>
                                        </p:tgtEl>
                                        <p:attrNameLst>
                                          <p:attrName>ppt_w</p:attrName>
                                        </p:attrNameLst>
                                      </p:cBhvr>
                                      <p:tavLst>
                                        <p:tav tm="0">
                                          <p:val>
                                            <p:fltVal val="0"/>
                                          </p:val>
                                        </p:tav>
                                        <p:tav tm="100000">
                                          <p:val>
                                            <p:strVal val="#ppt_w"/>
                                          </p:val>
                                        </p:tav>
                                      </p:tavLst>
                                    </p:anim>
                                    <p:anim calcmode="lin" valueType="num">
                                      <p:cBhvr>
                                        <p:cTn id="50" dur="1000" fill="hold"/>
                                        <p:tgtEl>
                                          <p:spTgt spid="2057"/>
                                        </p:tgtEl>
                                        <p:attrNameLst>
                                          <p:attrName>ppt_h</p:attrName>
                                        </p:attrNameLst>
                                      </p:cBhvr>
                                      <p:tavLst>
                                        <p:tav tm="0">
                                          <p:val>
                                            <p:fltVal val="0"/>
                                          </p:val>
                                        </p:tav>
                                        <p:tav tm="100000">
                                          <p:val>
                                            <p:strVal val="#ppt_h"/>
                                          </p:val>
                                        </p:tav>
                                      </p:tavLst>
                                    </p:anim>
                                    <p:anim calcmode="lin" valueType="num">
                                      <p:cBhvr>
                                        <p:cTn id="51" dur="1000" fill="hold"/>
                                        <p:tgtEl>
                                          <p:spTgt spid="2057"/>
                                        </p:tgtEl>
                                        <p:attrNameLst>
                                          <p:attrName>style.rotation</p:attrName>
                                        </p:attrNameLst>
                                      </p:cBhvr>
                                      <p:tavLst>
                                        <p:tav tm="0">
                                          <p:val>
                                            <p:fltVal val="90"/>
                                          </p:val>
                                        </p:tav>
                                        <p:tav tm="100000">
                                          <p:val>
                                            <p:fltVal val="0"/>
                                          </p:val>
                                        </p:tav>
                                      </p:tavLst>
                                    </p:anim>
                                    <p:animEffect transition="in" filter="fade">
                                      <p:cBhvr>
                                        <p:cTn id="52"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471"/>
            <a:ext cx="8839200" cy="539079"/>
          </a:xfrm>
        </p:spPr>
        <p:txBody>
          <a:bodyPr/>
          <a:lstStyle/>
          <a:p>
            <a:pPr algn="l"/>
            <a:r>
              <a:rPr lang="en-US" dirty="0">
                <a:latin typeface="Times New Roman" panose="02020603050405020304" pitchFamily="18" charset="0"/>
                <a:cs typeface="Times New Roman" panose="02020603050405020304" pitchFamily="18" charset="0"/>
              </a:rPr>
              <a:t>1. </a:t>
            </a:r>
            <a:r>
              <a:rPr lang="en-US" dirty="0" err="1">
                <a:latin typeface="Times New Roman" panose="02020603050405020304" pitchFamily="18" charset="0"/>
                <a:cs typeface="Times New Roman" panose="02020603050405020304" pitchFamily="18" charset="0"/>
              </a:rPr>
              <a:t>Tầm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GD LTCM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5719" y="514350"/>
            <a:ext cx="8839200" cy="4069432"/>
          </a:xfrm>
        </p:spPr>
        <p:txBody>
          <a:bodyPr>
            <a:noAutofit/>
          </a:bodyPr>
          <a:lstStyle/>
          <a:p>
            <a:pPr lvl="0" algn="l">
              <a:lnSpc>
                <a:spcPct val="100000"/>
              </a:lnSpc>
              <a:spcBef>
                <a:spcPct val="20000"/>
              </a:spcBef>
              <a:buFontTx/>
              <a:buChar char="-"/>
            </a:pPr>
            <a:r>
              <a:rPr lang="en-US" sz="2000" dirty="0" err="1">
                <a:solidFill>
                  <a:srgbClr val="0000CC"/>
                </a:solidFill>
                <a:latin typeface="Times New Roman"/>
                <a:cs typeface="+mn-cs"/>
              </a:rPr>
              <a:t>Chủ</a:t>
            </a:r>
            <a:r>
              <a:rPr lang="en-US" sz="2000" dirty="0">
                <a:solidFill>
                  <a:srgbClr val="0000CC"/>
                </a:solidFill>
                <a:latin typeface="Times New Roman"/>
                <a:cs typeface="+mn-cs"/>
              </a:rPr>
              <a:t> </a:t>
            </a:r>
            <a:r>
              <a:rPr lang="en-US" sz="2000" dirty="0" err="1">
                <a:solidFill>
                  <a:srgbClr val="0000CC"/>
                </a:solidFill>
                <a:latin typeface="Times New Roman"/>
                <a:cs typeface="+mn-cs"/>
              </a:rPr>
              <a:t>tịch</a:t>
            </a:r>
            <a:r>
              <a:rPr lang="en-US" sz="2000" dirty="0">
                <a:solidFill>
                  <a:srgbClr val="0000CC"/>
                </a:solidFill>
                <a:latin typeface="Times New Roman"/>
                <a:cs typeface="+mn-cs"/>
              </a:rPr>
              <a:t> HCM </a:t>
            </a:r>
            <a:r>
              <a:rPr lang="en-US" sz="2000" dirty="0" err="1">
                <a:solidFill>
                  <a:srgbClr val="0000CC"/>
                </a:solidFill>
                <a:latin typeface="Times New Roman"/>
                <a:cs typeface="+mn-cs"/>
              </a:rPr>
              <a:t>đã</a:t>
            </a:r>
            <a:r>
              <a:rPr lang="en-US" sz="2000" dirty="0">
                <a:solidFill>
                  <a:srgbClr val="0000CC"/>
                </a:solidFill>
                <a:latin typeface="Times New Roman"/>
                <a:cs typeface="+mn-cs"/>
              </a:rPr>
              <a:t> </a:t>
            </a:r>
            <a:r>
              <a:rPr lang="en-US" sz="2000" dirty="0" err="1">
                <a:solidFill>
                  <a:srgbClr val="0000CC"/>
                </a:solidFill>
                <a:latin typeface="Times New Roman"/>
                <a:cs typeface="+mn-cs"/>
              </a:rPr>
              <a:t>từng</a:t>
            </a:r>
            <a:r>
              <a:rPr lang="en-US" sz="2000" dirty="0">
                <a:solidFill>
                  <a:srgbClr val="0000CC"/>
                </a:solidFill>
                <a:latin typeface="Times New Roman"/>
                <a:cs typeface="+mn-cs"/>
              </a:rPr>
              <a:t> </a:t>
            </a:r>
            <a:r>
              <a:rPr lang="en-US" sz="2000" dirty="0" err="1">
                <a:solidFill>
                  <a:srgbClr val="0000CC"/>
                </a:solidFill>
                <a:latin typeface="Times New Roman"/>
                <a:cs typeface="+mn-cs"/>
              </a:rPr>
              <a:t>dạy</a:t>
            </a:r>
            <a:r>
              <a:rPr lang="en-US" sz="2000" dirty="0">
                <a:solidFill>
                  <a:srgbClr val="0000CC"/>
                </a:solidFill>
                <a:latin typeface="Times New Roman"/>
                <a:cs typeface="+mn-cs"/>
              </a:rPr>
              <a:t>: “</a:t>
            </a:r>
            <a:r>
              <a:rPr lang="en-US" sz="2000" dirty="0" err="1">
                <a:solidFill>
                  <a:srgbClr val="0000CC"/>
                </a:solidFill>
                <a:latin typeface="Times New Roman"/>
                <a:cs typeface="+mn-cs"/>
              </a:rPr>
              <a:t>Có</a:t>
            </a:r>
            <a:r>
              <a:rPr lang="en-US" sz="2000" dirty="0">
                <a:solidFill>
                  <a:srgbClr val="0000CC"/>
                </a:solidFill>
                <a:latin typeface="Times New Roman"/>
                <a:cs typeface="+mn-cs"/>
              </a:rPr>
              <a:t> </a:t>
            </a:r>
            <a:r>
              <a:rPr lang="en-US" sz="2000" dirty="0" err="1">
                <a:solidFill>
                  <a:srgbClr val="0000CC"/>
                </a:solidFill>
                <a:latin typeface="Times New Roman"/>
                <a:cs typeface="+mn-cs"/>
              </a:rPr>
              <a:t>tài</a:t>
            </a:r>
            <a:r>
              <a:rPr lang="en-US" sz="2000" dirty="0">
                <a:solidFill>
                  <a:srgbClr val="0000CC"/>
                </a:solidFill>
                <a:latin typeface="Times New Roman"/>
                <a:cs typeface="+mn-cs"/>
              </a:rPr>
              <a:t> </a:t>
            </a:r>
            <a:r>
              <a:rPr lang="en-US" sz="2000" dirty="0" err="1">
                <a:solidFill>
                  <a:srgbClr val="0000CC"/>
                </a:solidFill>
                <a:latin typeface="Times New Roman"/>
                <a:cs typeface="+mn-cs"/>
              </a:rPr>
              <a:t>mà</a:t>
            </a:r>
            <a:r>
              <a:rPr lang="en-US" sz="2000" dirty="0">
                <a:solidFill>
                  <a:srgbClr val="0000CC"/>
                </a:solidFill>
                <a:latin typeface="Times New Roman"/>
                <a:cs typeface="+mn-cs"/>
              </a:rPr>
              <a:t> </a:t>
            </a:r>
            <a:r>
              <a:rPr lang="en-US" sz="2000" dirty="0" err="1">
                <a:solidFill>
                  <a:srgbClr val="0000CC"/>
                </a:solidFill>
                <a:latin typeface="Times New Roman"/>
                <a:cs typeface="+mn-cs"/>
              </a:rPr>
              <a:t>không</a:t>
            </a:r>
            <a:r>
              <a:rPr lang="en-US" sz="2000" dirty="0">
                <a:solidFill>
                  <a:srgbClr val="0000CC"/>
                </a:solidFill>
                <a:latin typeface="Times New Roman"/>
                <a:cs typeface="+mn-cs"/>
              </a:rPr>
              <a:t> </a:t>
            </a:r>
            <a:r>
              <a:rPr lang="en-US" sz="2000" dirty="0" err="1">
                <a:solidFill>
                  <a:srgbClr val="0000CC"/>
                </a:solidFill>
                <a:latin typeface="Times New Roman"/>
                <a:cs typeface="+mn-cs"/>
              </a:rPr>
              <a:t>có</a:t>
            </a:r>
            <a:r>
              <a:rPr lang="en-US" sz="2000" dirty="0">
                <a:solidFill>
                  <a:srgbClr val="0000CC"/>
                </a:solidFill>
                <a:latin typeface="Times New Roman"/>
                <a:cs typeface="+mn-cs"/>
              </a:rPr>
              <a:t> </a:t>
            </a:r>
            <a:r>
              <a:rPr lang="en-US" sz="2000" dirty="0" err="1">
                <a:solidFill>
                  <a:srgbClr val="0000CC"/>
                </a:solidFill>
                <a:latin typeface="Times New Roman"/>
                <a:cs typeface="+mn-cs"/>
              </a:rPr>
              <a:t>đức</a:t>
            </a:r>
            <a:r>
              <a:rPr lang="en-US" sz="2000" dirty="0">
                <a:solidFill>
                  <a:srgbClr val="0000CC"/>
                </a:solidFill>
                <a:latin typeface="Times New Roman"/>
                <a:cs typeface="+mn-cs"/>
              </a:rPr>
              <a:t> </a:t>
            </a:r>
            <a:r>
              <a:rPr lang="en-US" sz="2000" dirty="0" err="1">
                <a:solidFill>
                  <a:srgbClr val="0000CC"/>
                </a:solidFill>
                <a:latin typeface="Times New Roman"/>
                <a:cs typeface="+mn-cs"/>
              </a:rPr>
              <a:t>là</a:t>
            </a:r>
            <a:r>
              <a:rPr lang="en-US" sz="2000" dirty="0">
                <a:solidFill>
                  <a:srgbClr val="0000CC"/>
                </a:solidFill>
                <a:latin typeface="Times New Roman"/>
                <a:cs typeface="+mn-cs"/>
              </a:rPr>
              <a:t> </a:t>
            </a:r>
            <a:r>
              <a:rPr lang="en-US" sz="2000" dirty="0" err="1">
                <a:solidFill>
                  <a:srgbClr val="0000CC"/>
                </a:solidFill>
                <a:latin typeface="Times New Roman"/>
                <a:cs typeface="+mn-cs"/>
              </a:rPr>
              <a:t>người</a:t>
            </a:r>
            <a:r>
              <a:rPr lang="en-US" sz="2000" dirty="0">
                <a:solidFill>
                  <a:srgbClr val="0000CC"/>
                </a:solidFill>
                <a:latin typeface="Times New Roman"/>
                <a:cs typeface="+mn-cs"/>
              </a:rPr>
              <a:t> </a:t>
            </a:r>
            <a:r>
              <a:rPr lang="en-US" sz="2000" dirty="0" err="1">
                <a:solidFill>
                  <a:srgbClr val="0000CC"/>
                </a:solidFill>
                <a:latin typeface="Times New Roman"/>
                <a:cs typeface="+mn-cs"/>
              </a:rPr>
              <a:t>vô</a:t>
            </a:r>
            <a:r>
              <a:rPr lang="en-US" sz="2000" dirty="0">
                <a:solidFill>
                  <a:srgbClr val="0000CC"/>
                </a:solidFill>
                <a:latin typeface="Times New Roman"/>
                <a:cs typeface="+mn-cs"/>
              </a:rPr>
              <a:t> </a:t>
            </a:r>
            <a:r>
              <a:rPr lang="en-US" sz="2000" dirty="0" err="1">
                <a:solidFill>
                  <a:srgbClr val="0000CC"/>
                </a:solidFill>
                <a:latin typeface="Times New Roman"/>
                <a:cs typeface="+mn-cs"/>
              </a:rPr>
              <a:t>dụng</a:t>
            </a:r>
            <a:r>
              <a:rPr lang="en-US" sz="2000" dirty="0">
                <a:solidFill>
                  <a:srgbClr val="0000CC"/>
                </a:solidFill>
                <a:latin typeface="Times New Roman"/>
                <a:cs typeface="+mn-cs"/>
              </a:rPr>
              <a:t>. </a:t>
            </a:r>
            <a:r>
              <a:rPr lang="en-US" sz="2000" dirty="0" err="1">
                <a:solidFill>
                  <a:srgbClr val="0000CC"/>
                </a:solidFill>
                <a:latin typeface="Times New Roman"/>
                <a:cs typeface="+mn-cs"/>
              </a:rPr>
              <a:t>Có</a:t>
            </a:r>
            <a:r>
              <a:rPr lang="en-US" sz="2000" dirty="0">
                <a:solidFill>
                  <a:srgbClr val="0000CC"/>
                </a:solidFill>
                <a:latin typeface="Times New Roman"/>
                <a:cs typeface="+mn-cs"/>
              </a:rPr>
              <a:t> </a:t>
            </a:r>
            <a:r>
              <a:rPr lang="en-US" sz="2000" dirty="0" err="1">
                <a:solidFill>
                  <a:srgbClr val="0000CC"/>
                </a:solidFill>
                <a:latin typeface="Times New Roman"/>
                <a:cs typeface="+mn-cs"/>
              </a:rPr>
              <a:t>đức</a:t>
            </a:r>
            <a:r>
              <a:rPr lang="en-US" sz="2000" dirty="0">
                <a:solidFill>
                  <a:srgbClr val="0000CC"/>
                </a:solidFill>
                <a:latin typeface="Times New Roman"/>
                <a:cs typeface="+mn-cs"/>
              </a:rPr>
              <a:t> </a:t>
            </a:r>
            <a:r>
              <a:rPr lang="en-US" sz="2000" dirty="0" err="1">
                <a:solidFill>
                  <a:srgbClr val="0000CC"/>
                </a:solidFill>
                <a:latin typeface="Times New Roman"/>
                <a:cs typeface="+mn-cs"/>
              </a:rPr>
              <a:t>mà</a:t>
            </a:r>
            <a:r>
              <a:rPr lang="en-US" sz="2000" dirty="0">
                <a:solidFill>
                  <a:srgbClr val="0000CC"/>
                </a:solidFill>
                <a:latin typeface="Times New Roman"/>
                <a:cs typeface="+mn-cs"/>
              </a:rPr>
              <a:t> </a:t>
            </a:r>
            <a:r>
              <a:rPr lang="en-US" sz="2000" dirty="0" err="1">
                <a:solidFill>
                  <a:srgbClr val="0000CC"/>
                </a:solidFill>
                <a:latin typeface="Times New Roman"/>
                <a:cs typeface="+mn-cs"/>
              </a:rPr>
              <a:t>không</a:t>
            </a:r>
            <a:r>
              <a:rPr lang="en-US" sz="2000" dirty="0">
                <a:solidFill>
                  <a:srgbClr val="0000CC"/>
                </a:solidFill>
                <a:latin typeface="Times New Roman"/>
                <a:cs typeface="+mn-cs"/>
              </a:rPr>
              <a:t> </a:t>
            </a:r>
            <a:r>
              <a:rPr lang="en-US" sz="2000" dirty="0" err="1">
                <a:solidFill>
                  <a:srgbClr val="0000CC"/>
                </a:solidFill>
                <a:latin typeface="Times New Roman"/>
                <a:cs typeface="+mn-cs"/>
              </a:rPr>
              <a:t>có</a:t>
            </a:r>
            <a:r>
              <a:rPr lang="en-US" sz="2000" dirty="0">
                <a:solidFill>
                  <a:srgbClr val="0000CC"/>
                </a:solidFill>
                <a:latin typeface="Times New Roman"/>
                <a:cs typeface="+mn-cs"/>
              </a:rPr>
              <a:t> </a:t>
            </a:r>
            <a:r>
              <a:rPr lang="en-US" sz="2000" dirty="0" err="1">
                <a:solidFill>
                  <a:srgbClr val="0000CC"/>
                </a:solidFill>
                <a:latin typeface="Times New Roman"/>
                <a:cs typeface="+mn-cs"/>
              </a:rPr>
              <a:t>tài</a:t>
            </a:r>
            <a:r>
              <a:rPr lang="en-US" sz="2000" dirty="0">
                <a:solidFill>
                  <a:srgbClr val="0000CC"/>
                </a:solidFill>
                <a:latin typeface="Times New Roman"/>
                <a:cs typeface="+mn-cs"/>
              </a:rPr>
              <a:t> </a:t>
            </a:r>
            <a:r>
              <a:rPr lang="en-US" sz="2000" dirty="0" err="1">
                <a:solidFill>
                  <a:srgbClr val="0000CC"/>
                </a:solidFill>
                <a:latin typeface="Times New Roman"/>
                <a:cs typeface="+mn-cs"/>
              </a:rPr>
              <a:t>thì</a:t>
            </a:r>
            <a:r>
              <a:rPr lang="en-US" sz="2000" dirty="0">
                <a:solidFill>
                  <a:srgbClr val="0000CC"/>
                </a:solidFill>
                <a:latin typeface="Times New Roman"/>
                <a:cs typeface="+mn-cs"/>
              </a:rPr>
              <a:t> </a:t>
            </a:r>
            <a:r>
              <a:rPr lang="en-US" sz="2000" dirty="0" err="1">
                <a:solidFill>
                  <a:srgbClr val="0000CC"/>
                </a:solidFill>
                <a:latin typeface="Times New Roman"/>
                <a:cs typeface="+mn-cs"/>
              </a:rPr>
              <a:t>làm</a:t>
            </a:r>
            <a:r>
              <a:rPr lang="en-US" sz="2000" dirty="0">
                <a:solidFill>
                  <a:srgbClr val="0000CC"/>
                </a:solidFill>
                <a:latin typeface="Times New Roman"/>
                <a:cs typeface="+mn-cs"/>
              </a:rPr>
              <a:t> </a:t>
            </a:r>
            <a:r>
              <a:rPr lang="en-US" sz="2000" dirty="0" err="1">
                <a:solidFill>
                  <a:srgbClr val="0000CC"/>
                </a:solidFill>
                <a:latin typeface="Times New Roman"/>
                <a:cs typeface="+mn-cs"/>
              </a:rPr>
              <a:t>việc</a:t>
            </a:r>
            <a:r>
              <a:rPr lang="en-US" sz="2000" dirty="0">
                <a:solidFill>
                  <a:srgbClr val="0000CC"/>
                </a:solidFill>
                <a:latin typeface="Times New Roman"/>
                <a:cs typeface="+mn-cs"/>
              </a:rPr>
              <a:t> </a:t>
            </a:r>
            <a:r>
              <a:rPr lang="en-US" sz="2000" dirty="0" err="1">
                <a:solidFill>
                  <a:srgbClr val="0000CC"/>
                </a:solidFill>
                <a:latin typeface="Times New Roman"/>
                <a:cs typeface="+mn-cs"/>
              </a:rPr>
              <a:t>gì</a:t>
            </a:r>
            <a:r>
              <a:rPr lang="en-US" sz="2000" dirty="0">
                <a:solidFill>
                  <a:srgbClr val="0000CC"/>
                </a:solidFill>
                <a:latin typeface="Times New Roman"/>
                <a:cs typeface="+mn-cs"/>
              </a:rPr>
              <a:t> </a:t>
            </a:r>
            <a:r>
              <a:rPr lang="en-US" sz="2000" dirty="0" err="1">
                <a:solidFill>
                  <a:srgbClr val="0000CC"/>
                </a:solidFill>
                <a:latin typeface="Times New Roman"/>
                <a:cs typeface="+mn-cs"/>
              </a:rPr>
              <a:t>cũng</a:t>
            </a:r>
            <a:r>
              <a:rPr lang="en-US" sz="2000" dirty="0">
                <a:solidFill>
                  <a:srgbClr val="0000CC"/>
                </a:solidFill>
                <a:latin typeface="Times New Roman"/>
                <a:cs typeface="+mn-cs"/>
              </a:rPr>
              <a:t> </a:t>
            </a:r>
            <a:r>
              <a:rPr lang="en-US" sz="2000" dirty="0" err="1">
                <a:solidFill>
                  <a:srgbClr val="0000CC"/>
                </a:solidFill>
                <a:latin typeface="Times New Roman"/>
                <a:cs typeface="+mn-cs"/>
              </a:rPr>
              <a:t>khó</a:t>
            </a:r>
            <a:r>
              <a:rPr lang="en-US" sz="2000" dirty="0">
                <a:solidFill>
                  <a:srgbClr val="0000CC"/>
                </a:solidFill>
                <a:latin typeface="Times New Roman"/>
                <a:cs typeface="+mn-cs"/>
              </a:rPr>
              <a:t>”. </a:t>
            </a:r>
            <a:r>
              <a:rPr lang="en-US" sz="2000" dirty="0" err="1">
                <a:solidFill>
                  <a:srgbClr val="0000CC"/>
                </a:solidFill>
                <a:latin typeface="Times New Roman"/>
                <a:cs typeface="+mn-cs"/>
              </a:rPr>
              <a:t>Câu</a:t>
            </a:r>
            <a:r>
              <a:rPr lang="en-US" sz="2000" dirty="0">
                <a:solidFill>
                  <a:srgbClr val="0000CC"/>
                </a:solidFill>
                <a:latin typeface="Times New Roman"/>
                <a:cs typeface="+mn-cs"/>
              </a:rPr>
              <a:t> </a:t>
            </a:r>
            <a:r>
              <a:rPr lang="en-US" sz="2000" dirty="0" err="1">
                <a:solidFill>
                  <a:srgbClr val="0000CC"/>
                </a:solidFill>
                <a:latin typeface="Times New Roman"/>
                <a:cs typeface="+mn-cs"/>
              </a:rPr>
              <a:t>nói</a:t>
            </a:r>
            <a:r>
              <a:rPr lang="en-US" sz="2000" dirty="0">
                <a:solidFill>
                  <a:srgbClr val="0000CC"/>
                </a:solidFill>
                <a:latin typeface="Times New Roman"/>
                <a:cs typeface="+mn-cs"/>
              </a:rPr>
              <a:t> </a:t>
            </a:r>
            <a:r>
              <a:rPr lang="en-US" sz="2000" dirty="0" err="1">
                <a:solidFill>
                  <a:srgbClr val="0000CC"/>
                </a:solidFill>
                <a:latin typeface="Times New Roman"/>
                <a:cs typeface="+mn-cs"/>
              </a:rPr>
              <a:t>khẳng</a:t>
            </a:r>
            <a:r>
              <a:rPr lang="en-US" sz="2000" dirty="0">
                <a:solidFill>
                  <a:srgbClr val="0000CC"/>
                </a:solidFill>
                <a:latin typeface="Times New Roman"/>
                <a:cs typeface="+mn-cs"/>
              </a:rPr>
              <a:t> </a:t>
            </a:r>
            <a:r>
              <a:rPr lang="en-US" sz="2000" dirty="0" err="1">
                <a:solidFill>
                  <a:srgbClr val="0000CC"/>
                </a:solidFill>
                <a:latin typeface="Times New Roman"/>
                <a:cs typeface="+mn-cs"/>
              </a:rPr>
              <a:t>định</a:t>
            </a:r>
            <a:r>
              <a:rPr lang="en-US" sz="2000" dirty="0">
                <a:solidFill>
                  <a:srgbClr val="0000CC"/>
                </a:solidFill>
                <a:latin typeface="Times New Roman"/>
                <a:cs typeface="+mn-cs"/>
              </a:rPr>
              <a:t> </a:t>
            </a:r>
            <a:r>
              <a:rPr lang="en-US" sz="2000" dirty="0" err="1">
                <a:solidFill>
                  <a:srgbClr val="0000CC"/>
                </a:solidFill>
                <a:latin typeface="Times New Roman"/>
                <a:cs typeface="+mn-cs"/>
              </a:rPr>
              <a:t>vai</a:t>
            </a:r>
            <a:r>
              <a:rPr lang="en-US" sz="2000" dirty="0">
                <a:solidFill>
                  <a:srgbClr val="0000CC"/>
                </a:solidFill>
                <a:latin typeface="Times New Roman"/>
                <a:cs typeface="+mn-cs"/>
              </a:rPr>
              <a:t> </a:t>
            </a:r>
            <a:r>
              <a:rPr lang="en-US" sz="2000" dirty="0" err="1">
                <a:solidFill>
                  <a:srgbClr val="0000CC"/>
                </a:solidFill>
                <a:latin typeface="Times New Roman"/>
                <a:cs typeface="+mn-cs"/>
              </a:rPr>
              <a:t>trò</a:t>
            </a:r>
            <a:r>
              <a:rPr lang="en-US" sz="2000" dirty="0">
                <a:solidFill>
                  <a:srgbClr val="0000CC"/>
                </a:solidFill>
                <a:latin typeface="Times New Roman"/>
                <a:cs typeface="+mn-cs"/>
              </a:rPr>
              <a:t> </a:t>
            </a:r>
            <a:r>
              <a:rPr lang="en-US" sz="2000" dirty="0" err="1">
                <a:solidFill>
                  <a:srgbClr val="0000CC"/>
                </a:solidFill>
                <a:latin typeface="Times New Roman"/>
                <a:cs typeface="+mn-cs"/>
              </a:rPr>
              <a:t>quan</a:t>
            </a:r>
            <a:r>
              <a:rPr lang="en-US" sz="2000" dirty="0">
                <a:solidFill>
                  <a:srgbClr val="0000CC"/>
                </a:solidFill>
                <a:latin typeface="Times New Roman"/>
                <a:cs typeface="+mn-cs"/>
              </a:rPr>
              <a:t> </a:t>
            </a:r>
            <a:r>
              <a:rPr lang="en-US" sz="2000" dirty="0" err="1">
                <a:solidFill>
                  <a:srgbClr val="0000CC"/>
                </a:solidFill>
                <a:latin typeface="Times New Roman"/>
                <a:cs typeface="+mn-cs"/>
              </a:rPr>
              <a:t>trọng</a:t>
            </a:r>
            <a:r>
              <a:rPr lang="en-US" sz="2000" dirty="0">
                <a:solidFill>
                  <a:srgbClr val="0000CC"/>
                </a:solidFill>
                <a:latin typeface="Times New Roman"/>
                <a:cs typeface="+mn-cs"/>
              </a:rPr>
              <a:t> </a:t>
            </a:r>
            <a:r>
              <a:rPr lang="en-US" sz="2000" dirty="0" err="1">
                <a:solidFill>
                  <a:srgbClr val="0000CC"/>
                </a:solidFill>
                <a:latin typeface="Times New Roman"/>
                <a:cs typeface="+mn-cs"/>
              </a:rPr>
              <a:t>của</a:t>
            </a:r>
            <a:r>
              <a:rPr lang="en-US" sz="2000" dirty="0">
                <a:solidFill>
                  <a:srgbClr val="0000CC"/>
                </a:solidFill>
                <a:latin typeface="Times New Roman"/>
                <a:cs typeface="+mn-cs"/>
              </a:rPr>
              <a:t> </a:t>
            </a:r>
            <a:r>
              <a:rPr lang="en-US" sz="2000" dirty="0" err="1">
                <a:solidFill>
                  <a:srgbClr val="0000CC"/>
                </a:solidFill>
                <a:latin typeface="Times New Roman"/>
                <a:cs typeface="+mn-cs"/>
              </a:rPr>
              <a:t>đạo</a:t>
            </a:r>
            <a:r>
              <a:rPr lang="en-US" sz="2000" dirty="0">
                <a:solidFill>
                  <a:srgbClr val="0000CC"/>
                </a:solidFill>
                <a:latin typeface="Times New Roman"/>
                <a:cs typeface="+mn-cs"/>
              </a:rPr>
              <a:t> </a:t>
            </a:r>
            <a:r>
              <a:rPr lang="en-US" sz="2000" dirty="0" err="1">
                <a:solidFill>
                  <a:srgbClr val="0000CC"/>
                </a:solidFill>
                <a:latin typeface="Times New Roman"/>
                <a:cs typeface="+mn-cs"/>
              </a:rPr>
              <a:t>đức</a:t>
            </a:r>
            <a:r>
              <a:rPr lang="en-US" sz="2000" dirty="0">
                <a:solidFill>
                  <a:srgbClr val="0000CC"/>
                </a:solidFill>
                <a:latin typeface="Times New Roman"/>
                <a:cs typeface="+mn-cs"/>
              </a:rPr>
              <a:t> </a:t>
            </a:r>
            <a:r>
              <a:rPr lang="en-US" sz="2000" dirty="0" err="1">
                <a:solidFill>
                  <a:srgbClr val="0000CC"/>
                </a:solidFill>
                <a:latin typeface="Times New Roman"/>
                <a:cs typeface="+mn-cs"/>
              </a:rPr>
              <a:t>trong</a:t>
            </a:r>
            <a:r>
              <a:rPr lang="en-US" sz="2000" dirty="0">
                <a:solidFill>
                  <a:srgbClr val="0000CC"/>
                </a:solidFill>
                <a:latin typeface="Times New Roman"/>
                <a:cs typeface="+mn-cs"/>
              </a:rPr>
              <a:t> </a:t>
            </a:r>
            <a:r>
              <a:rPr lang="en-US" sz="2000" dirty="0" err="1">
                <a:solidFill>
                  <a:srgbClr val="0000CC"/>
                </a:solidFill>
                <a:latin typeface="Times New Roman"/>
                <a:cs typeface="+mn-cs"/>
              </a:rPr>
              <a:t>mỗi</a:t>
            </a:r>
            <a:r>
              <a:rPr lang="en-US" sz="2000" dirty="0">
                <a:solidFill>
                  <a:srgbClr val="0000CC"/>
                </a:solidFill>
                <a:latin typeface="Times New Roman"/>
                <a:cs typeface="+mn-cs"/>
              </a:rPr>
              <a:t> con </a:t>
            </a:r>
            <a:r>
              <a:rPr lang="en-US" sz="2000" dirty="0" err="1">
                <a:solidFill>
                  <a:srgbClr val="0000CC"/>
                </a:solidFill>
                <a:latin typeface="Times New Roman"/>
                <a:cs typeface="+mn-cs"/>
              </a:rPr>
              <a:t>người</a:t>
            </a:r>
            <a:r>
              <a:rPr lang="en-US" sz="2000" dirty="0">
                <a:solidFill>
                  <a:srgbClr val="0000CC"/>
                </a:solidFill>
                <a:latin typeface="Times New Roman"/>
                <a:cs typeface="+mn-cs"/>
              </a:rPr>
              <a:t> </a:t>
            </a:r>
            <a:r>
              <a:rPr lang="en-US" sz="2000" dirty="0" err="1">
                <a:solidFill>
                  <a:srgbClr val="0000CC"/>
                </a:solidFill>
                <a:latin typeface="Times New Roman"/>
                <a:cs typeface="+mn-cs"/>
              </a:rPr>
              <a:t>chúng</a:t>
            </a:r>
            <a:r>
              <a:rPr lang="en-US" sz="2000" dirty="0">
                <a:solidFill>
                  <a:srgbClr val="0000CC"/>
                </a:solidFill>
                <a:latin typeface="Times New Roman"/>
                <a:cs typeface="+mn-cs"/>
              </a:rPr>
              <a:t> ta. </a:t>
            </a:r>
          </a:p>
          <a:p>
            <a:pPr lvl="0" algn="l">
              <a:lnSpc>
                <a:spcPct val="100000"/>
              </a:lnSpc>
              <a:spcBef>
                <a:spcPct val="20000"/>
              </a:spcBef>
              <a:buFontTx/>
              <a:buChar char="-"/>
            </a:pPr>
            <a:r>
              <a:rPr lang="nl-NL" sz="2000" dirty="0">
                <a:solidFill>
                  <a:srgbClr val="0000CC"/>
                </a:solidFill>
                <a:latin typeface="Times New Roman"/>
                <a:ea typeface="Calibri"/>
              </a:rPr>
              <a:t>Thủ tướng Chính phủ  đã ban hành </a:t>
            </a:r>
            <a:r>
              <a:rPr lang="vi-VN" sz="2000" dirty="0">
                <a:solidFill>
                  <a:srgbClr val="0000CC"/>
                </a:solidFill>
                <a:latin typeface="Times New Roman"/>
                <a:cs typeface="+mn-cs"/>
              </a:rPr>
              <a:t>Quyết định </a:t>
            </a:r>
            <a:r>
              <a:rPr lang="nl-NL" sz="2000" dirty="0">
                <a:solidFill>
                  <a:srgbClr val="0000CC"/>
                </a:solidFill>
                <a:latin typeface="Times New Roman"/>
                <a:ea typeface="Calibri"/>
              </a:rPr>
              <a:t>số 1501/QĐ-TTg phê duyệt Đề án “Tăng cường giáo dục lý tưởng cách mạng, đạo đức lối sống cho thanh niên, thiếu niên và nhi đồng giai đoạn 2015 - 2020”</a:t>
            </a:r>
            <a:endParaRPr lang="vi-VN" sz="2000" dirty="0">
              <a:solidFill>
                <a:srgbClr val="0000CC"/>
              </a:solidFill>
              <a:latin typeface="Times New Roman"/>
              <a:ea typeface="Calibri"/>
            </a:endParaRPr>
          </a:p>
          <a:p>
            <a:pPr lvl="0" algn="l">
              <a:lnSpc>
                <a:spcPct val="100000"/>
              </a:lnSpc>
              <a:spcBef>
                <a:spcPct val="20000"/>
              </a:spcBef>
              <a:buFontTx/>
              <a:buChar char="-"/>
            </a:pPr>
            <a:r>
              <a:rPr lang="vi-VN" sz="2000" dirty="0">
                <a:solidFill>
                  <a:srgbClr val="0000CC"/>
                </a:solidFill>
                <a:latin typeface="Times New Roman"/>
                <a:ea typeface="Calibri"/>
              </a:rPr>
              <a:t>Bộ GD&amp;ĐT hiện nay đang được Chính phủ giao chủ trì xây dựng </a:t>
            </a:r>
            <a:endParaRPr lang="nl-NL" sz="2000" dirty="0">
              <a:solidFill>
                <a:srgbClr val="0000CC"/>
              </a:solidFill>
              <a:latin typeface="Times New Roman"/>
              <a:ea typeface="Calibri"/>
            </a:endParaRPr>
          </a:p>
          <a:p>
            <a:pPr marL="0" lvl="0" indent="0" algn="l">
              <a:lnSpc>
                <a:spcPct val="100000"/>
              </a:lnSpc>
              <a:spcBef>
                <a:spcPct val="20000"/>
              </a:spcBef>
              <a:buNone/>
            </a:pPr>
            <a:r>
              <a:rPr lang="vi-VN" sz="2000" dirty="0">
                <a:solidFill>
                  <a:srgbClr val="0000CC"/>
                </a:solidFill>
                <a:latin typeface="Times New Roman"/>
                <a:cs typeface="+mn-cs"/>
              </a:rPr>
              <a:t> - </a:t>
            </a:r>
            <a:r>
              <a:rPr lang="en-US" sz="2000" dirty="0" err="1">
                <a:solidFill>
                  <a:srgbClr val="0000CC"/>
                </a:solidFill>
                <a:latin typeface="Times New Roman" pitchFamily="18" charset="0"/>
                <a:cs typeface="Times New Roman" pitchFamily="18" charset="0"/>
              </a:rPr>
              <a:t>Luật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Giáo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dục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số</a:t>
            </a:r>
            <a:r>
              <a:rPr lang="en-US" sz="2000" dirty="0">
                <a:solidFill>
                  <a:srgbClr val="0000CC"/>
                </a:solidFill>
                <a:latin typeface="Times New Roman" pitchFamily="18" charset="0"/>
                <a:cs typeface="Times New Roman" pitchFamily="18" charset="0"/>
              </a:rPr>
              <a:t> 43/2019/QH14, </a:t>
            </a:r>
            <a:r>
              <a:rPr lang="en-US" sz="2000" dirty="0" err="1">
                <a:solidFill>
                  <a:srgbClr val="0000CC"/>
                </a:solidFill>
                <a:latin typeface="Times New Roman" pitchFamily="18" charset="0"/>
                <a:cs typeface="Times New Roman" pitchFamily="18" charset="0"/>
              </a:rPr>
              <a:t>Điều</a:t>
            </a:r>
            <a:r>
              <a:rPr lang="en-US" sz="2000" dirty="0">
                <a:solidFill>
                  <a:srgbClr val="0000CC"/>
                </a:solidFill>
                <a:latin typeface="Times New Roman" pitchFamily="18" charset="0"/>
                <a:cs typeface="Times New Roman" pitchFamily="18" charset="0"/>
              </a:rPr>
              <a:t> 2 </a:t>
            </a:r>
            <a:r>
              <a:rPr lang="en-US" sz="2000" dirty="0" err="1">
                <a:solidFill>
                  <a:srgbClr val="0000CC"/>
                </a:solidFill>
                <a:latin typeface="Times New Roman" pitchFamily="18" charset="0"/>
                <a:cs typeface="Times New Roman" pitchFamily="18" charset="0"/>
              </a:rPr>
              <a:t>quy</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định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Mục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tiêu</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giáo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dục</a:t>
            </a:r>
            <a:endParaRPr lang="vi-VN" sz="2000" dirty="0">
              <a:solidFill>
                <a:srgbClr val="0000CC"/>
              </a:solidFill>
              <a:latin typeface="Times New Roman" pitchFamily="18" charset="0"/>
              <a:cs typeface="Times New Roman" pitchFamily="18" charset="0"/>
            </a:endParaRPr>
          </a:p>
          <a:p>
            <a:pPr lvl="0" algn="l">
              <a:lnSpc>
                <a:spcPct val="100000"/>
              </a:lnSpc>
              <a:spcBef>
                <a:spcPct val="20000"/>
              </a:spcBef>
            </a:pPr>
            <a:r>
              <a:rPr lang="en-US" sz="2000" dirty="0">
                <a:solidFill>
                  <a:srgbClr val="0000CC"/>
                </a:solidFill>
                <a:latin typeface="Times New Roman" pitchFamily="18" charset="0"/>
                <a:cs typeface="Times New Roman" pitchFamily="18" charset="0"/>
              </a:rPr>
              <a:t>PT </a:t>
            </a:r>
            <a:r>
              <a:rPr lang="en-US" sz="2000" dirty="0" err="1">
                <a:solidFill>
                  <a:srgbClr val="0000CC"/>
                </a:solidFill>
                <a:latin typeface="Times New Roman" pitchFamily="18" charset="0"/>
                <a:cs typeface="Times New Roman" pitchFamily="18" charset="0"/>
              </a:rPr>
              <a:t>Toàn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diện</a:t>
            </a:r>
            <a:r>
              <a:rPr lang="en-US" sz="2000" dirty="0">
                <a:solidFill>
                  <a:srgbClr val="0000CC"/>
                </a:solidFill>
                <a:latin typeface="Times New Roman" pitchFamily="18" charset="0"/>
                <a:cs typeface="Times New Roman" pitchFamily="18" charset="0"/>
              </a:rPr>
              <a:t> con </a:t>
            </a:r>
            <a:r>
              <a:rPr lang="en-US" sz="2000" dirty="0" err="1">
                <a:solidFill>
                  <a:srgbClr val="0000CC"/>
                </a:solidFill>
                <a:latin typeface="Times New Roman" pitchFamily="18" charset="0"/>
                <a:cs typeface="Times New Roman" pitchFamily="18" charset="0"/>
              </a:rPr>
              <a:t>người</a:t>
            </a:r>
            <a:r>
              <a:rPr lang="en-US" sz="2000" dirty="0">
                <a:solidFill>
                  <a:srgbClr val="0000CC"/>
                </a:solidFill>
                <a:latin typeface="Times New Roman" pitchFamily="18" charset="0"/>
                <a:cs typeface="Times New Roman" pitchFamily="18" charset="0"/>
              </a:rPr>
              <a:t> VN: </a:t>
            </a:r>
            <a:r>
              <a:rPr lang="en-US" sz="2000" dirty="0" err="1">
                <a:solidFill>
                  <a:srgbClr val="0000CC"/>
                </a:solidFill>
                <a:latin typeface="Times New Roman" pitchFamily="18" charset="0"/>
                <a:cs typeface="Times New Roman" pitchFamily="18" charset="0"/>
              </a:rPr>
              <a:t>có</a:t>
            </a:r>
            <a:r>
              <a:rPr lang="en-US" sz="2000"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đạo</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đức</a:t>
            </a:r>
            <a:r>
              <a:rPr lang="en-US" sz="2000" dirty="0">
                <a:solidFill>
                  <a:srgbClr val="0000CC"/>
                </a:solidFill>
                <a:latin typeface="Times New Roman" pitchFamily="18" charset="0"/>
                <a:cs typeface="Times New Roman" pitchFamily="18" charset="0"/>
              </a:rPr>
              <a:t>, tri </a:t>
            </a:r>
            <a:r>
              <a:rPr lang="en-US" sz="2000" dirty="0" err="1">
                <a:solidFill>
                  <a:srgbClr val="0000CC"/>
                </a:solidFill>
                <a:latin typeface="Times New Roman" pitchFamily="18" charset="0"/>
                <a:cs typeface="Times New Roman" pitchFamily="18" charset="0"/>
              </a:rPr>
              <a:t>thức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văn</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hóa</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sức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khỏe</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thẩm</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mỹ</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và</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nghề</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nghiệp</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có</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lòng</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Y.nước</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T.thần</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dân</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tộc</a:t>
            </a:r>
            <a:r>
              <a:rPr lang="en-US" sz="2000" b="1" dirty="0">
                <a:solidFill>
                  <a:srgbClr val="0000CC"/>
                </a:solidFill>
                <a:latin typeface="Times New Roman" pitchFamily="18" charset="0"/>
                <a:cs typeface="Times New Roman" pitchFamily="18" charset="0"/>
              </a:rPr>
              <a:t>;</a:t>
            </a:r>
            <a:endParaRPr lang="en-US" sz="2000" dirty="0">
              <a:solidFill>
                <a:srgbClr val="0000CC"/>
              </a:solidFill>
              <a:latin typeface="Times New Roman" pitchFamily="18" charset="0"/>
              <a:cs typeface="Times New Roman" pitchFamily="18" charset="0"/>
            </a:endParaRPr>
          </a:p>
          <a:p>
            <a:pPr lvl="0" algn="l">
              <a:lnSpc>
                <a:spcPct val="100000"/>
              </a:lnSpc>
              <a:spcBef>
                <a:spcPct val="20000"/>
              </a:spcBef>
            </a:pPr>
            <a:r>
              <a:rPr lang="en-US" sz="2000" dirty="0" err="1">
                <a:solidFill>
                  <a:srgbClr val="0000CC"/>
                </a:solidFill>
                <a:latin typeface="Times New Roman" pitchFamily="18" charset="0"/>
                <a:cs typeface="Times New Roman" pitchFamily="18" charset="0"/>
              </a:rPr>
              <a:t>Trung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thành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với</a:t>
            </a:r>
            <a:r>
              <a:rPr lang="en-US" sz="2000"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lý</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tưởng</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độc</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lập</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dân</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tộc</a:t>
            </a:r>
            <a:r>
              <a:rPr lang="en-US" sz="2000" b="1" dirty="0">
                <a:solidFill>
                  <a:srgbClr val="0000CC"/>
                </a:solidFill>
                <a:latin typeface="Times New Roman" pitchFamily="18" charset="0"/>
                <a:cs typeface="Times New Roman" pitchFamily="18" charset="0"/>
              </a:rPr>
              <a:t> </a:t>
            </a:r>
            <a:r>
              <a:rPr lang="en-US" sz="2000" b="1" dirty="0" err="1">
                <a:solidFill>
                  <a:srgbClr val="0000CC"/>
                </a:solidFill>
                <a:latin typeface="Times New Roman" pitchFamily="18" charset="0"/>
                <a:cs typeface="Times New Roman" pitchFamily="18" charset="0"/>
              </a:rPr>
              <a:t>và</a:t>
            </a:r>
            <a:r>
              <a:rPr lang="en-US" sz="2000" b="1" dirty="0">
                <a:solidFill>
                  <a:srgbClr val="0000CC"/>
                </a:solidFill>
                <a:latin typeface="Times New Roman" pitchFamily="18" charset="0"/>
                <a:cs typeface="Times New Roman" pitchFamily="18" charset="0"/>
              </a:rPr>
              <a:t> CNXH</a:t>
            </a:r>
          </a:p>
          <a:p>
            <a:pPr marL="0" lvl="0" indent="0" algn="l">
              <a:lnSpc>
                <a:spcPct val="100000"/>
              </a:lnSpc>
              <a:spcBef>
                <a:spcPct val="20000"/>
              </a:spcBef>
              <a:buNone/>
            </a:pPr>
            <a:r>
              <a:rPr lang="en-US" sz="2000" dirty="0" err="1">
                <a:solidFill>
                  <a:srgbClr val="0000CC"/>
                </a:solidFill>
                <a:latin typeface="Times New Roman" pitchFamily="18" charset="0"/>
                <a:cs typeface="Times New Roman" pitchFamily="18" charset="0"/>
              </a:rPr>
              <a:t>Đáp</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ứng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Yêu</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cầu</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của</a:t>
            </a:r>
            <a:r>
              <a:rPr lang="en-US" sz="2000" dirty="0">
                <a:solidFill>
                  <a:srgbClr val="0000CC"/>
                </a:solidFill>
                <a:latin typeface="Times New Roman" pitchFamily="18" charset="0"/>
                <a:cs typeface="Times New Roman" pitchFamily="18" charset="0"/>
              </a:rPr>
              <a:t> SNXDBVTQ, </a:t>
            </a:r>
            <a:r>
              <a:rPr lang="en-US" sz="2000" dirty="0" err="1">
                <a:solidFill>
                  <a:srgbClr val="0000CC"/>
                </a:solidFill>
                <a:latin typeface="Times New Roman" pitchFamily="18" charset="0"/>
                <a:cs typeface="Times New Roman" pitchFamily="18" charset="0"/>
              </a:rPr>
              <a:t>Hội</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nhập</a:t>
            </a:r>
            <a:r>
              <a:rPr lang="en-US" sz="2000" dirty="0">
                <a:solidFill>
                  <a:srgbClr val="0000CC"/>
                </a:solidFill>
                <a:latin typeface="Times New Roman" pitchFamily="18" charset="0"/>
                <a:cs typeface="Times New Roman" pitchFamily="18" charset="0"/>
              </a:rPr>
              <a:t> QT</a:t>
            </a:r>
          </a:p>
          <a:p>
            <a:endParaRPr lang="en-US" sz="2000" dirty="0">
              <a:solidFill>
                <a:srgbClr val="0000CC"/>
              </a:solidFill>
            </a:endParaRPr>
          </a:p>
        </p:txBody>
      </p:sp>
      <p:sp>
        <p:nvSpPr>
          <p:cNvPr id="4" name="Text Placeholder 3"/>
          <p:cNvSpPr>
            <a:spLocks noGrp="1"/>
          </p:cNvSpPr>
          <p:nvPr>
            <p:ph type="body" sz="quarter" idx="13"/>
          </p:nvPr>
        </p:nvSpPr>
        <p:spPr/>
        <p:txBody>
          <a:bodyPr/>
          <a:lstStyle/>
          <a:p>
            <a:endParaRPr lang="en-US"/>
          </a:p>
        </p:txBody>
      </p:sp>
    </p:spTree>
    <p:custDataLst>
      <p:tags r:id="rId1"/>
    </p:custDataLst>
    <p:extLst>
      <p:ext uri="{BB962C8B-B14F-4D97-AF65-F5344CB8AC3E}">
        <p14:creationId xmlns:p14="http://schemas.microsoft.com/office/powerpoint/2010/main" val="81424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pic>
        <p:nvPicPr>
          <p:cNvPr id="10" name="Picture 11" descr="Image result for tháº¯p náº¿n tri Ã¢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3" y="590550"/>
            <a:ext cx="403859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3" descr="Image result for dáº¯t qua ÄÆ°á»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90550"/>
            <a:ext cx="4648200" cy="413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1"/>
          </p:nvPr>
        </p:nvSpPr>
        <p:spPr>
          <a:xfrm>
            <a:off x="381000" y="590550"/>
            <a:ext cx="4114800" cy="1295400"/>
          </a:xfrm>
        </p:spPr>
        <p:txBody>
          <a:bodyPr/>
          <a:lstStyle/>
          <a:p>
            <a:endParaRPr lang="en-US" dirty="0"/>
          </a:p>
        </p:txBody>
      </p:sp>
    </p:spTree>
    <p:custDataLst>
      <p:tags r:id="rId1"/>
    </p:custDataLst>
    <p:extLst>
      <p:ext uri="{BB962C8B-B14F-4D97-AF65-F5344CB8AC3E}">
        <p14:creationId xmlns:p14="http://schemas.microsoft.com/office/powerpoint/2010/main" val="104373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pic>
        <p:nvPicPr>
          <p:cNvPr id="8" name="Picture 7" descr="Image result for cá» báº¡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6194"/>
            <a:ext cx="4191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age result for ma tÃº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3338"/>
            <a:ext cx="4648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Image result for vi pháº¡m giao thÃ´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23622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Image result for vÄn hÃ³a ngoáº¡i la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338387"/>
            <a:ext cx="4191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18687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200151"/>
            <a:ext cx="7729020" cy="629183"/>
          </a:xfrm>
        </p:spPr>
        <p:txBody>
          <a:bodyPr>
            <a:noAutofit/>
          </a:bodyPr>
          <a:lstStyle/>
          <a:p>
            <a:r>
              <a:rPr lang="en-US" sz="6000" b="1" dirty="0">
                <a:latin typeface="Edwardian Script ITC" panose="030303020407070D0804" pitchFamily="66" charset="0"/>
              </a:rPr>
              <a:t>Thank you!</a:t>
            </a:r>
            <a:endParaRPr lang="vi-VN" sz="6000" b="1" dirty="0"/>
          </a:p>
        </p:txBody>
      </p:sp>
    </p:spTree>
    <p:custDataLst>
      <p:tags r:id="rId1"/>
    </p:custDataLst>
    <p:extLst>
      <p:ext uri="{BB962C8B-B14F-4D97-AF65-F5344CB8AC3E}">
        <p14:creationId xmlns:p14="http://schemas.microsoft.com/office/powerpoint/2010/main" val="223678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US" sz="1500" dirty="0">
                <a:latin typeface="Times New Roman" pitchFamily="18" charset="0"/>
                <a:cs typeface="Times New Roman" pitchFamily="18" charset="0"/>
              </a:rPr>
              <a:t>2</a:t>
            </a:r>
            <a:r>
              <a:rPr lang="vi-VN" sz="1500" dirty="0">
                <a:latin typeface="Times New Roman" pitchFamily="18" charset="0"/>
                <a:cs typeface="Times New Roman" pitchFamily="18" charset="0"/>
              </a:rPr>
              <a:t>. THỰC TRẠNG ĐẠO ĐỨC, LỐI SỐNG CỦA HỌC SINH, SINH VIÊN HIỆN NAY</a:t>
            </a:r>
          </a:p>
        </p:txBody>
      </p:sp>
      <p:sp>
        <p:nvSpPr>
          <p:cNvPr id="9" name="Content Placeholder 8"/>
          <p:cNvSpPr>
            <a:spLocks noGrp="1"/>
          </p:cNvSpPr>
          <p:nvPr>
            <p:ph sz="half" idx="1"/>
          </p:nvPr>
        </p:nvSpPr>
        <p:spPr>
          <a:xfrm>
            <a:off x="152400" y="742950"/>
            <a:ext cx="8686800" cy="3917032"/>
          </a:xfrm>
        </p:spPr>
        <p:txBody>
          <a:bodyPr>
            <a:normAutofit/>
          </a:bodyPr>
          <a:lstStyle/>
          <a:p>
            <a:pPr marL="0" indent="0">
              <a:buNone/>
            </a:pPr>
            <a:r>
              <a:rPr lang="en-US" sz="1800" b="1" dirty="0">
                <a:solidFill>
                  <a:srgbClr val="0000CC"/>
                </a:solidFill>
                <a:latin typeface="Times New Roman" pitchFamily="18" charset="0"/>
                <a:cs typeface="Times New Roman" pitchFamily="18" charset="0"/>
              </a:rPr>
              <a:t>2</a:t>
            </a:r>
            <a:r>
              <a:rPr lang="vi-VN" sz="1800" b="1" dirty="0">
                <a:solidFill>
                  <a:srgbClr val="0000CC"/>
                </a:solidFill>
                <a:latin typeface="Times New Roman" pitchFamily="18" charset="0"/>
                <a:cs typeface="Times New Roman" pitchFamily="18" charset="0"/>
              </a:rPr>
              <a:t>.1. Điểm mạnh</a:t>
            </a:r>
          </a:p>
          <a:p>
            <a:pPr marL="0" indent="0">
              <a:buNone/>
            </a:pPr>
            <a:r>
              <a:rPr lang="vi-VN" sz="1800" dirty="0">
                <a:solidFill>
                  <a:srgbClr val="0000CC"/>
                </a:solidFill>
                <a:latin typeface="Times New Roman" pitchFamily="18" charset="0"/>
                <a:cs typeface="Times New Roman" pitchFamily="18" charset="0"/>
              </a:rPr>
              <a:t>-  </a:t>
            </a:r>
            <a:r>
              <a:rPr lang="en-US" sz="1800" dirty="0">
                <a:solidFill>
                  <a:srgbClr val="0000CC"/>
                </a:solidFill>
                <a:latin typeface="Times New Roman" pitchFamily="18" charset="0"/>
                <a:cs typeface="Times New Roman" pitchFamily="18" charset="0"/>
              </a:rPr>
              <a:t>HSSV l</a:t>
            </a:r>
            <a:r>
              <a:rPr lang="vi-VN" sz="1800" dirty="0">
                <a:solidFill>
                  <a:srgbClr val="0000CC"/>
                </a:solidFill>
                <a:latin typeface="Times New Roman" pitchFamily="18" charset="0"/>
                <a:cs typeface="Times New Roman" pitchFamily="18" charset="0"/>
              </a:rPr>
              <a:t>à lực lượng hùng hậu, có tri thức, sức khỏe, năng động và sáng tạo, không ngại khó khăn</a:t>
            </a:r>
          </a:p>
          <a:p>
            <a:pPr marL="0" indent="0">
              <a:buNone/>
            </a:pPr>
            <a:r>
              <a:rPr lang="vi-VN" sz="1800" dirty="0">
                <a:solidFill>
                  <a:srgbClr val="0000CC"/>
                </a:solidFill>
                <a:latin typeface="Times New Roman" pitchFamily="18" charset="0"/>
                <a:cs typeface="Times New Roman" pitchFamily="18" charset="0"/>
              </a:rPr>
              <a:t>- Có ý chí vươn lên trong học tập, lao động, lập thân, lập nghiệp</a:t>
            </a:r>
          </a:p>
          <a:p>
            <a:pPr marL="0" indent="0">
              <a:buNone/>
            </a:pPr>
            <a:r>
              <a:rPr lang="vi-VN" sz="1800" dirty="0">
                <a:solidFill>
                  <a:srgbClr val="0000CC"/>
                </a:solidFill>
                <a:latin typeface="Times New Roman" pitchFamily="18" charset="0"/>
                <a:cs typeface="Times New Roman" pitchFamily="18" charset="0"/>
              </a:rPr>
              <a:t>-  Luôn tin vào sự lãnh đạo của Đảng và sự phát triển của đất nước</a:t>
            </a:r>
          </a:p>
          <a:p>
            <a:pPr marL="0" indent="0">
              <a:buNone/>
            </a:pPr>
            <a:endParaRPr lang="vi-VN" sz="1800" dirty="0">
              <a:solidFill>
                <a:srgbClr val="0000C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2667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vi-VN" sz="1500">
                <a:latin typeface="Times New Roman" pitchFamily="18" charset="0"/>
                <a:cs typeface="Times New Roman" pitchFamily="18" charset="0"/>
              </a:rPr>
              <a:t>1. THỰC TRẠNG ĐẠO ĐỨC, LỐI SỐNG CỦA HỌC SINH, SINH VIÊN HIỆN NAY</a:t>
            </a:r>
          </a:p>
        </p:txBody>
      </p:sp>
      <p:sp>
        <p:nvSpPr>
          <p:cNvPr id="9" name="Content Placeholder 8"/>
          <p:cNvSpPr>
            <a:spLocks noGrp="1"/>
          </p:cNvSpPr>
          <p:nvPr>
            <p:ph sz="half" idx="1"/>
          </p:nvPr>
        </p:nvSpPr>
        <p:spPr>
          <a:xfrm>
            <a:off x="152400" y="742950"/>
            <a:ext cx="4343400" cy="3917032"/>
          </a:xfrm>
        </p:spPr>
        <p:txBody>
          <a:bodyPr>
            <a:normAutofit fontScale="92500" lnSpcReduction="10000"/>
          </a:bodyPr>
          <a:lstStyle/>
          <a:p>
            <a:pPr marL="0" indent="0">
              <a:buNone/>
            </a:pPr>
            <a:r>
              <a:rPr lang="en-US" sz="1800" b="1" dirty="0">
                <a:solidFill>
                  <a:srgbClr val="0000CC"/>
                </a:solidFill>
                <a:latin typeface="Times New Roman" pitchFamily="18" charset="0"/>
                <a:cs typeface="Times New Roman" pitchFamily="18" charset="0"/>
              </a:rPr>
              <a:t>2</a:t>
            </a:r>
            <a:r>
              <a:rPr lang="vi-VN" sz="1800" b="1" dirty="0">
                <a:solidFill>
                  <a:srgbClr val="0000CC"/>
                </a:solidFill>
                <a:latin typeface="Times New Roman" pitchFamily="18" charset="0"/>
                <a:cs typeface="Times New Roman" pitchFamily="18" charset="0"/>
              </a:rPr>
              <a:t>.2. Điểm yếu</a:t>
            </a:r>
          </a:p>
          <a:p>
            <a:pPr marL="0" indent="0">
              <a:buNone/>
            </a:pPr>
            <a:r>
              <a:rPr lang="vi-VN" sz="1800" dirty="0">
                <a:solidFill>
                  <a:srgbClr val="0000CC"/>
                </a:solidFill>
                <a:latin typeface="Times New Roman" pitchFamily="18" charset="0"/>
                <a:cs typeface="Times New Roman" pitchFamily="18" charset="0"/>
              </a:rPr>
              <a:t> </a:t>
            </a:r>
            <a:r>
              <a:rPr lang="en-US" sz="1800" dirty="0">
                <a:solidFill>
                  <a:srgbClr val="0000CC"/>
                </a:solidFill>
                <a:latin typeface="Times New Roman" pitchFamily="18" charset="0"/>
                <a:cs typeface="Times New Roman" pitchFamily="18" charset="0"/>
              </a:rPr>
              <a:t>- </a:t>
            </a:r>
            <a:r>
              <a:rPr lang="vi-VN" sz="1800" dirty="0">
                <a:solidFill>
                  <a:srgbClr val="0000CC"/>
                </a:solidFill>
                <a:latin typeface="Times New Roman" pitchFamily="18" charset="0"/>
                <a:cs typeface="Times New Roman" pitchFamily="18" charset="0"/>
              </a:rPr>
              <a:t>Mặt trái của cơ chế thị trường; sự phân tầng xã hội; văn hóa ngoại lai</a:t>
            </a:r>
          </a:p>
          <a:p>
            <a:pPr marL="0" indent="0">
              <a:buNone/>
            </a:pPr>
            <a:r>
              <a:rPr lang="vi-VN" sz="1800" dirty="0">
                <a:solidFill>
                  <a:srgbClr val="0000CC"/>
                </a:solidFill>
                <a:latin typeface="Times New Roman" pitchFamily="18" charset="0"/>
                <a:cs typeface="Times New Roman" pitchFamily="18" charset="0"/>
              </a:rPr>
              <a:t> </a:t>
            </a:r>
            <a:r>
              <a:rPr lang="en-US" sz="1800" dirty="0">
                <a:solidFill>
                  <a:srgbClr val="0000CC"/>
                </a:solidFill>
                <a:latin typeface="Times New Roman" pitchFamily="18" charset="0"/>
                <a:cs typeface="Times New Roman" pitchFamily="18" charset="0"/>
              </a:rPr>
              <a:t>- </a:t>
            </a:r>
            <a:r>
              <a:rPr lang="vi-VN" sz="1800" dirty="0">
                <a:solidFill>
                  <a:srgbClr val="0000CC"/>
                </a:solidFill>
                <a:latin typeface="Times New Roman" pitchFamily="18" charset="0"/>
                <a:cs typeface="Times New Roman" pitchFamily="18" charset="0"/>
              </a:rPr>
              <a:t>Một bộ phận </a:t>
            </a:r>
            <a:r>
              <a:rPr lang="en-US" sz="1800" dirty="0">
                <a:solidFill>
                  <a:srgbClr val="0000CC"/>
                </a:solidFill>
                <a:latin typeface="Times New Roman" pitchFamily="18" charset="0"/>
                <a:cs typeface="Times New Roman" pitchFamily="18" charset="0"/>
              </a:rPr>
              <a:t>HSSV </a:t>
            </a:r>
            <a:r>
              <a:rPr lang="vi-VN" sz="1800" dirty="0">
                <a:solidFill>
                  <a:srgbClr val="0000CC"/>
                </a:solidFill>
                <a:latin typeface="Times New Roman" pitchFamily="18" charset="0"/>
                <a:cs typeface="Times New Roman" pitchFamily="18" charset="0"/>
              </a:rPr>
              <a:t>sống thiếu lý tưởng, giảm sút niềm tin, thiếu ý thức chấp hành pháp luật</a:t>
            </a:r>
          </a:p>
          <a:p>
            <a:pPr marL="0" indent="0">
              <a:buNone/>
            </a:pPr>
            <a:r>
              <a:rPr lang="vi-VN" sz="1800" dirty="0">
                <a:solidFill>
                  <a:srgbClr val="0000CC"/>
                </a:solidFill>
                <a:latin typeface="Times New Roman" pitchFamily="18" charset="0"/>
                <a:cs typeface="Times New Roman" pitchFamily="18" charset="0"/>
              </a:rPr>
              <a:t> </a:t>
            </a:r>
            <a:r>
              <a:rPr lang="en-US" sz="1800" dirty="0">
                <a:solidFill>
                  <a:srgbClr val="0000CC"/>
                </a:solidFill>
                <a:latin typeface="Times New Roman" pitchFamily="18" charset="0"/>
                <a:cs typeface="Times New Roman" pitchFamily="18" charset="0"/>
              </a:rPr>
              <a:t>- M</a:t>
            </a:r>
            <a:r>
              <a:rPr lang="vi-VN" sz="1800" dirty="0">
                <a:solidFill>
                  <a:srgbClr val="0000CC"/>
                </a:solidFill>
                <a:latin typeface="Times New Roman" pitchFamily="18" charset="0"/>
                <a:cs typeface="Times New Roman" pitchFamily="18" charset="0"/>
              </a:rPr>
              <a:t>ột bộ phận thanh niên, sinh viên </a:t>
            </a:r>
            <a:r>
              <a:rPr lang="en-US" sz="1800" dirty="0" err="1">
                <a:solidFill>
                  <a:srgbClr val="0000CC"/>
                </a:solidFill>
                <a:latin typeface="Times New Roman" pitchFamily="18" charset="0"/>
                <a:cs typeface="Times New Roman" pitchFamily="18" charset="0"/>
              </a:rPr>
              <a:t>còn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lười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học</a:t>
            </a:r>
            <a:r>
              <a:rPr lang="en-US" sz="1800" dirty="0">
                <a:solidFill>
                  <a:srgbClr val="0000CC"/>
                </a:solidFill>
                <a:latin typeface="Times New Roman" pitchFamily="18" charset="0"/>
                <a:cs typeface="Times New Roman" pitchFamily="18" charset="0"/>
              </a:rPr>
              <a:t>, </a:t>
            </a:r>
            <a:r>
              <a:rPr lang="vi-VN" sz="1800" dirty="0">
                <a:solidFill>
                  <a:srgbClr val="0000CC"/>
                </a:solidFill>
                <a:latin typeface="Times New Roman" pitchFamily="18" charset="0"/>
                <a:cs typeface="Times New Roman" pitchFamily="18" charset="0"/>
              </a:rPr>
              <a:t>thiếu kiến thức, yếu kỹ năng và thái độ kém</a:t>
            </a:r>
          </a:p>
          <a:p>
            <a:pPr marL="0" indent="0">
              <a:buNone/>
            </a:pPr>
            <a:r>
              <a:rPr lang="vi-VN" sz="1800" dirty="0">
                <a:solidFill>
                  <a:srgbClr val="0000CC"/>
                </a:solidFill>
                <a:latin typeface="Times New Roman" pitchFamily="18" charset="0"/>
                <a:cs typeface="Times New Roman" pitchFamily="18" charset="0"/>
              </a:rPr>
              <a:t> </a:t>
            </a:r>
            <a:r>
              <a:rPr lang="en-US" sz="1800" dirty="0">
                <a:solidFill>
                  <a:srgbClr val="0000CC"/>
                </a:solidFill>
                <a:latin typeface="Times New Roman" pitchFamily="18" charset="0"/>
                <a:cs typeface="Times New Roman" pitchFamily="18" charset="0"/>
              </a:rPr>
              <a:t>- </a:t>
            </a:r>
            <a:r>
              <a:rPr lang="vi-VN" sz="1800" dirty="0">
                <a:solidFill>
                  <a:srgbClr val="0000CC"/>
                </a:solidFill>
                <a:latin typeface="Times New Roman" pitchFamily="18" charset="0"/>
                <a:cs typeface="Times New Roman" pitchFamily="18" charset="0"/>
              </a:rPr>
              <a:t>Tính độc lập, tự chủ, năng lực thực hành còn yếu</a:t>
            </a:r>
          </a:p>
          <a:p>
            <a:pPr marL="0" indent="0">
              <a:buNone/>
            </a:pPr>
            <a:r>
              <a:rPr lang="vi-VN" sz="1800" dirty="0">
                <a:solidFill>
                  <a:srgbClr val="0000CC"/>
                </a:solidFill>
                <a:latin typeface="Times New Roman" pitchFamily="18" charset="0"/>
                <a:cs typeface="Times New Roman" pitchFamily="18" charset="0"/>
              </a:rPr>
              <a:t> </a:t>
            </a:r>
            <a:r>
              <a:rPr lang="en-US" sz="1800" dirty="0">
                <a:solidFill>
                  <a:srgbClr val="0000CC"/>
                </a:solidFill>
                <a:latin typeface="Times New Roman" pitchFamily="18" charset="0"/>
                <a:cs typeface="Times New Roman" pitchFamily="18" charset="0"/>
              </a:rPr>
              <a:t>- </a:t>
            </a:r>
            <a:r>
              <a:rPr lang="vi-VN" sz="1800" dirty="0">
                <a:solidFill>
                  <a:srgbClr val="0000CC"/>
                </a:solidFill>
                <a:latin typeface="Times New Roman" pitchFamily="18" charset="0"/>
                <a:cs typeface="Times New Roman" pitchFamily="18" charset="0"/>
              </a:rPr>
              <a:t>Tình trạng tệ nạn xã hội có chiều hướng gia tăng và diễn biến phức tạp</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tinh</a:t>
            </a:r>
            <a:r>
              <a:rPr lang="en-US" sz="1800" dirty="0">
                <a:solidFill>
                  <a:srgbClr val="0000CC"/>
                </a:solidFill>
                <a:latin typeface="Times New Roman" pitchFamily="18" charset="0"/>
                <a:cs typeface="Times New Roman" pitchFamily="18" charset="0"/>
              </a:rPr>
              <a:t> vi. </a:t>
            </a:r>
            <a:r>
              <a:rPr lang="en-US" sz="1800" dirty="0" err="1">
                <a:solidFill>
                  <a:srgbClr val="0000CC"/>
                </a:solidFill>
                <a:latin typeface="Times New Roman" pitchFamily="18" charset="0"/>
                <a:cs typeface="Times New Roman" pitchFamily="18" charset="0"/>
              </a:rPr>
              <a:t>Có</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các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tổ</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chức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phản</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động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núp</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bóng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dưới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các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hình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thức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trao</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học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bổng</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hội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thánh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đức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chúa</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trời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mẹ</a:t>
            </a:r>
            <a:r>
              <a:rPr lang="en-US" sz="1800" dirty="0">
                <a:solidFill>
                  <a:srgbClr val="0000CC"/>
                </a:solidFill>
                <a:latin typeface="Times New Roman" pitchFamily="18" charset="0"/>
                <a:cs typeface="Times New Roman" pitchFamily="18" charset="0"/>
              </a:rPr>
              <a:t> … </a:t>
            </a:r>
            <a:r>
              <a:rPr lang="en-US" sz="1800" dirty="0" err="1">
                <a:solidFill>
                  <a:srgbClr val="0000CC"/>
                </a:solidFill>
                <a:latin typeface="Times New Roman" pitchFamily="18" charset="0"/>
                <a:cs typeface="Times New Roman" pitchFamily="18" charset="0"/>
              </a:rPr>
              <a:t>để</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lôi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kéo</a:t>
            </a:r>
            <a:r>
              <a:rPr lang="en-US" sz="1800" dirty="0">
                <a:solidFill>
                  <a:srgbClr val="0000CC"/>
                </a:solidFill>
                <a:latin typeface="Times New Roman" pitchFamily="18" charset="0"/>
                <a:cs typeface="Times New Roman" pitchFamily="18" charset="0"/>
              </a:rPr>
              <a:t> HSSV </a:t>
            </a:r>
            <a:r>
              <a:rPr lang="en-US" sz="1800" dirty="0" err="1">
                <a:solidFill>
                  <a:srgbClr val="0000CC"/>
                </a:solidFill>
                <a:latin typeface="Times New Roman" pitchFamily="18" charset="0"/>
                <a:cs typeface="Times New Roman" pitchFamily="18" charset="0"/>
              </a:rPr>
              <a:t>tham</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gia</a:t>
            </a:r>
            <a:r>
              <a:rPr lang="en-US" sz="1800" dirty="0">
                <a:solidFill>
                  <a:srgbClr val="0000CC"/>
                </a:solidFill>
                <a:latin typeface="Times New Roman" pitchFamily="18" charset="0"/>
                <a:cs typeface="Times New Roman" pitchFamily="18" charset="0"/>
              </a:rPr>
              <a:t>.</a:t>
            </a:r>
            <a:endParaRPr lang="vi-VN" sz="1800" dirty="0">
              <a:solidFill>
                <a:srgbClr val="0000CC"/>
              </a:solidFill>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p:txBody>
      </p:sp>
      <p:pic>
        <p:nvPicPr>
          <p:cNvPr id="5" name="Picture 9" descr="Image result for bạo lưc học đường 2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666751"/>
            <a:ext cx="3581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mage result for tá» náº¡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2556" y="2647950"/>
            <a:ext cx="355044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0525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pPr algn="l"/>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tồn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tại</a:t>
            </a:r>
            <a:endParaRPr lang="vi-VN" sz="1800" dirty="0">
              <a:latin typeface="Times New Roman" pitchFamily="18" charset="0"/>
              <a:cs typeface="Times New Roman" pitchFamily="18" charset="0"/>
            </a:endParaRPr>
          </a:p>
        </p:txBody>
      </p:sp>
      <p:sp>
        <p:nvSpPr>
          <p:cNvPr id="9" name="Content Placeholder 8"/>
          <p:cNvSpPr>
            <a:spLocks noGrp="1"/>
          </p:cNvSpPr>
          <p:nvPr>
            <p:ph sz="half" idx="1"/>
          </p:nvPr>
        </p:nvSpPr>
        <p:spPr>
          <a:xfrm>
            <a:off x="152400" y="742950"/>
            <a:ext cx="8686800" cy="990600"/>
          </a:xfrm>
        </p:spPr>
        <p:txBody>
          <a:bodyPr>
            <a:normAutofit/>
          </a:bodyPr>
          <a:lstStyle/>
          <a:p>
            <a:pPr marL="0" indent="0">
              <a:buNone/>
            </a:pPr>
            <a:r>
              <a:rPr lang="en-US" sz="1800" dirty="0">
                <a:solidFill>
                  <a:srgbClr val="0000CC"/>
                </a:solidFill>
                <a:latin typeface="Times New Roman" pitchFamily="18" charset="0"/>
                <a:cs typeface="Times New Roman" pitchFamily="18" charset="0"/>
              </a:rPr>
              <a:t>- </a:t>
            </a:r>
            <a:r>
              <a:rPr lang="vi-VN" sz="1800" dirty="0">
                <a:solidFill>
                  <a:srgbClr val="0000CC"/>
                </a:solidFill>
                <a:latin typeface="Times New Roman" pitchFamily="18" charset="0"/>
                <a:cs typeface="Times New Roman" pitchFamily="18" charset="0"/>
              </a:rPr>
              <a:t>Thiếu ý thức chấp hành pháp luật</a:t>
            </a:r>
          </a:p>
          <a:p>
            <a:pPr marL="0" indent="0">
              <a:buNone/>
            </a:pPr>
            <a:r>
              <a:rPr lang="en-US" sz="1800" dirty="0">
                <a:solidFill>
                  <a:srgbClr val="0000CC"/>
                </a:solidFill>
                <a:latin typeface="Times New Roman" pitchFamily="18" charset="0"/>
                <a:cs typeface="Times New Roman" pitchFamily="18" charset="0"/>
              </a:rPr>
              <a:t>- </a:t>
            </a:r>
            <a:r>
              <a:rPr lang="vi-VN" sz="1800" dirty="0">
                <a:solidFill>
                  <a:srgbClr val="0000CC"/>
                </a:solidFill>
                <a:latin typeface="Times New Roman" pitchFamily="18" charset="0"/>
                <a:cs typeface="Times New Roman" pitchFamily="18" charset="0"/>
              </a:rPr>
              <a:t>Các tệ nạn xã hội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đánh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bài</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đánh</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bạc</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lô</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đề</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cầm</a:t>
            </a:r>
            <a:r>
              <a:rPr lang="en-US" sz="1800" dirty="0">
                <a:solidFill>
                  <a:srgbClr val="0000CC"/>
                </a:solidFill>
                <a:latin typeface="Times New Roman" pitchFamily="18" charset="0"/>
                <a:cs typeface="Times New Roman" pitchFamily="18" charset="0"/>
              </a:rPr>
              <a:t> </a:t>
            </a:r>
            <a:r>
              <a:rPr lang="en-US" sz="1800" dirty="0" err="1">
                <a:solidFill>
                  <a:srgbClr val="0000CC"/>
                </a:solidFill>
                <a:latin typeface="Times New Roman" pitchFamily="18" charset="0"/>
                <a:cs typeface="Times New Roman" pitchFamily="18" charset="0"/>
              </a:rPr>
              <a:t>cố</a:t>
            </a:r>
            <a:r>
              <a:rPr lang="en-US" sz="1800" dirty="0">
                <a:solidFill>
                  <a:srgbClr val="0000CC"/>
                </a:solidFill>
                <a:latin typeface="Times New Roman" pitchFamily="18" charset="0"/>
                <a:cs typeface="Times New Roman" pitchFamily="18" charset="0"/>
              </a:rPr>
              <a:t>…</a:t>
            </a:r>
            <a:endParaRPr lang="vi-VN" sz="1800" dirty="0">
              <a:solidFill>
                <a:srgbClr val="0000CC"/>
              </a:solidFill>
              <a:latin typeface="Times New Roman" pitchFamily="18" charset="0"/>
              <a:cs typeface="Times New Roman" pitchFamily="18" charset="0"/>
            </a:endParaRPr>
          </a:p>
          <a:p>
            <a:pPr marL="0" indent="0">
              <a:buNone/>
            </a:pPr>
            <a:endParaRPr lang="vi-VN" sz="1800" dirty="0">
              <a:solidFill>
                <a:srgbClr val="0000CC"/>
              </a:solidFill>
              <a:latin typeface="Times New Roman" pitchFamily="18" charset="0"/>
              <a:cs typeface="Times New Roman" pitchFamily="18" charset="0"/>
            </a:endParaRPr>
          </a:p>
        </p:txBody>
      </p:sp>
      <p:pic>
        <p:nvPicPr>
          <p:cNvPr id="5" name="Picture 9" descr="Image result for vÆ°á»£t ÄÃ¨n Äá» sinh viÃ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09750"/>
            <a:ext cx="274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Image result for cá» báº¡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776412"/>
            <a:ext cx="2819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3942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pPr algn="l"/>
            <a:r>
              <a:rPr lang="en-US" sz="2400" dirty="0" err="1">
                <a:solidFill>
                  <a:srgbClr val="F79646">
                    <a:lumMod val="50000"/>
                  </a:srgbClr>
                </a:solidFill>
                <a:latin typeface="Times New Roman" pitchFamily="18" charset="0"/>
                <a:cs typeface="Times New Roman" pitchFamily="18" charset="0"/>
              </a:rPr>
              <a:t>Một</a:t>
            </a:r>
            <a:r>
              <a:rPr lang="en-US" sz="2400" dirty="0">
                <a:solidFill>
                  <a:srgbClr val="F79646">
                    <a:lumMod val="50000"/>
                  </a:srgbClr>
                </a:solidFill>
                <a:latin typeface="Times New Roman" pitchFamily="18" charset="0"/>
                <a:cs typeface="Times New Roman" pitchFamily="18" charset="0"/>
              </a:rPr>
              <a:t> </a:t>
            </a:r>
            <a:r>
              <a:rPr lang="en-US" sz="2400" dirty="0" err="1">
                <a:solidFill>
                  <a:srgbClr val="F79646">
                    <a:lumMod val="50000"/>
                  </a:srgbClr>
                </a:solidFill>
                <a:latin typeface="Times New Roman" pitchFamily="18" charset="0"/>
                <a:cs typeface="Times New Roman" pitchFamily="18" charset="0"/>
              </a:rPr>
              <a:t>số</a:t>
            </a:r>
            <a:r>
              <a:rPr lang="en-US" sz="2400" dirty="0">
                <a:solidFill>
                  <a:srgbClr val="F79646">
                    <a:lumMod val="50000"/>
                  </a:srgbClr>
                </a:solidFill>
                <a:latin typeface="Times New Roman" pitchFamily="18" charset="0"/>
                <a:cs typeface="Times New Roman" pitchFamily="18" charset="0"/>
              </a:rPr>
              <a:t> </a:t>
            </a:r>
            <a:r>
              <a:rPr lang="en-US" sz="2400" dirty="0" err="1">
                <a:solidFill>
                  <a:srgbClr val="F79646">
                    <a:lumMod val="50000"/>
                  </a:srgbClr>
                </a:solidFill>
                <a:latin typeface="Times New Roman" pitchFamily="18" charset="0"/>
                <a:cs typeface="Times New Roman" pitchFamily="18" charset="0"/>
              </a:rPr>
              <a:t>tồn</a:t>
            </a:r>
            <a:r>
              <a:rPr lang="en-US" sz="2400" dirty="0">
                <a:solidFill>
                  <a:srgbClr val="F79646">
                    <a:lumMod val="50000"/>
                  </a:srgbClr>
                </a:solidFill>
                <a:latin typeface="Times New Roman" pitchFamily="18" charset="0"/>
                <a:cs typeface="Times New Roman" pitchFamily="18" charset="0"/>
              </a:rPr>
              <a:t> </a:t>
            </a:r>
            <a:r>
              <a:rPr lang="en-US" sz="2400" dirty="0" err="1">
                <a:solidFill>
                  <a:srgbClr val="F79646">
                    <a:lumMod val="50000"/>
                  </a:srgbClr>
                </a:solidFill>
                <a:latin typeface="Times New Roman" pitchFamily="18" charset="0"/>
                <a:cs typeface="Times New Roman" pitchFamily="18" charset="0"/>
              </a:rPr>
              <a:t>tại</a:t>
            </a:r>
            <a:endParaRPr lang="en-US" sz="2400" dirty="0"/>
          </a:p>
        </p:txBody>
      </p:sp>
      <p:pic>
        <p:nvPicPr>
          <p:cNvPr id="7" name="Content Placeholder 3" descr="https://kenh14cdn.com/lLC2V9Voz2fmBdlVZZhOpNqNEmHmgi/Image/2015/04/xeotoo-6bcad.jpg"/>
          <p:cNvPicPr>
            <a:picLocks noGrp="1"/>
          </p:cNvPicPr>
          <p:nvPr>
            <p:ph sz="half" idx="2"/>
          </p:nvPr>
        </p:nvPicPr>
        <p:blipFill>
          <a:blip r:embed="rId4"/>
          <a:srcRect/>
          <a:stretch>
            <a:fillRect/>
          </a:stretch>
        </p:blipFill>
        <p:spPr bwMode="auto">
          <a:xfrm>
            <a:off x="4648200" y="1050449"/>
            <a:ext cx="4343400" cy="3148965"/>
          </a:xfrm>
          <a:prstGeom prst="rect">
            <a:avLst/>
          </a:prstGeom>
          <a:noFill/>
          <a:ln w="9525">
            <a:noFill/>
            <a:miter lim="800000"/>
            <a:headEnd/>
            <a:tailEnd/>
          </a:ln>
        </p:spPr>
      </p:pic>
      <p:sp>
        <p:nvSpPr>
          <p:cNvPr id="8" name="Content Placeholder 7"/>
          <p:cNvSpPr>
            <a:spLocks noGrp="1"/>
          </p:cNvSpPr>
          <p:nvPr>
            <p:ph sz="half" idx="1"/>
          </p:nvPr>
        </p:nvSpPr>
        <p:spPr/>
        <p:txBody>
          <a:bodyPr/>
          <a:lstStyle/>
          <a:p>
            <a:pPr marL="0" lvl="0" indent="0">
              <a:buNone/>
            </a:pPr>
            <a:r>
              <a:rPr lang="en-US" dirty="0">
                <a:solidFill>
                  <a:srgbClr val="0000CC"/>
                </a:solidFill>
                <a:latin typeface="Times New Roman" pitchFamily="18" charset="0"/>
                <a:cs typeface="Times New Roman" pitchFamily="18" charset="0"/>
              </a:rPr>
              <a:t>- </a:t>
            </a:r>
            <a:r>
              <a:rPr lang="vi-VN" dirty="0">
                <a:solidFill>
                  <a:srgbClr val="0000CC"/>
                </a:solidFill>
                <a:latin typeface="Times New Roman" pitchFamily="18" charset="0"/>
                <a:cs typeface="Times New Roman" pitchFamily="18" charset="0"/>
              </a:rPr>
              <a:t>Sống vô cảm</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thờ</a:t>
            </a:r>
            <a:r>
              <a:rPr lang="en-US" dirty="0">
                <a:solidFill>
                  <a:srgbClr val="0000CC"/>
                </a:solidFill>
                <a:latin typeface="Times New Roman" pitchFamily="18" charset="0"/>
                <a:cs typeface="Times New Roman" pitchFamily="18" charset="0"/>
              </a:rPr>
              <a:t> ơ, </a:t>
            </a:r>
            <a:r>
              <a:rPr lang="en-US" dirty="0" err="1">
                <a:solidFill>
                  <a:srgbClr val="0000CC"/>
                </a:solidFill>
                <a:latin typeface="Times New Roman" pitchFamily="18" charset="0"/>
                <a:cs typeface="Times New Roman" pitchFamily="18" charset="0"/>
              </a:rPr>
              <a:t>mặc</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kệ</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với</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những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gì</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diễn</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ra</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xung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quanh</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kiểu</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sống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chết</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mặc</a:t>
            </a:r>
            <a:r>
              <a:rPr lang="en-US" dirty="0">
                <a:solidFill>
                  <a:srgbClr val="0000CC"/>
                </a:solidFill>
                <a:latin typeface="Times New Roman" pitchFamily="18" charset="0"/>
                <a:cs typeface="Times New Roman" pitchFamily="18" charset="0"/>
              </a:rPr>
              <a:t> bay.</a:t>
            </a:r>
            <a:endParaRPr lang="vi-VN" dirty="0">
              <a:solidFill>
                <a:srgbClr val="0000C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4445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342900"/>
          </a:xfrm>
        </p:spPr>
        <p:txBody>
          <a:bodyPr>
            <a:normAutofit fontScale="90000"/>
          </a:bodyPr>
          <a:lstStyle/>
          <a:p>
            <a:r>
              <a:rPr lang="en-US" sz="3100" i="1" dirty="0"/>
              <a:t>                                                                         </a:t>
            </a:r>
            <a:endParaRPr lang="en-US" dirty="0"/>
          </a:p>
        </p:txBody>
      </p:sp>
      <p:pic>
        <p:nvPicPr>
          <p:cNvPr id="4" name="Content Placeholder 3" descr="Danh ngÃ´n vá» LÆ°Æ¡ng tÃ¢m, nhá»¯ng cÃ¢u nÃ³i hay vá» LÆ°Æ¡ng tÃ¢m, danh ngÃ´n vá» Lá»i nÃ³i, nhá»¯ng cÃ¢u nÃ³i hay vá» Lá»i nÃ³i"/>
          <p:cNvPicPr>
            <a:picLocks noGrp="1"/>
          </p:cNvPicPr>
          <p:nvPr>
            <p:ph idx="1"/>
          </p:nvPr>
        </p:nvPicPr>
        <p:blipFill>
          <a:blip r:embed="rId4"/>
          <a:srcRect/>
          <a:stretch>
            <a:fillRect/>
          </a:stretch>
        </p:blipFill>
        <p:spPr bwMode="auto">
          <a:xfrm>
            <a:off x="0" y="0"/>
            <a:ext cx="9144000" cy="4572000"/>
          </a:xfrm>
          <a:prstGeom prst="rect">
            <a:avLst/>
          </a:prstGeom>
          <a:noFill/>
          <a:ln w="9525">
            <a:noFill/>
            <a:miter lim="800000"/>
            <a:headEnd/>
            <a:tailEnd/>
          </a:ln>
        </p:spPr>
      </p:pic>
      <p:sp>
        <p:nvSpPr>
          <p:cNvPr id="5" name="Rectangle 4"/>
          <p:cNvSpPr/>
          <p:nvPr/>
        </p:nvSpPr>
        <p:spPr>
          <a:xfrm>
            <a:off x="152400" y="4686300"/>
            <a:ext cx="8991600" cy="369332"/>
          </a:xfrm>
          <a:prstGeom prst="rect">
            <a:avLst/>
          </a:prstGeom>
        </p:spPr>
        <p:txBody>
          <a:bodyPr wrap="square">
            <a:spAutoFit/>
          </a:bodyPr>
          <a:lstStyle/>
          <a:p>
            <a:r>
              <a:rPr lang="en-US" dirty="0">
                <a:solidFill>
                  <a:prstClr val="black"/>
                </a:solidFill>
              </a:rPr>
              <a:t>                      Danh ngôn của </a:t>
            </a:r>
            <a:r>
              <a:rPr lang="vi-VN" dirty="0">
                <a:solidFill>
                  <a:prstClr val="black"/>
                </a:solidFill>
              </a:rPr>
              <a:t>Martin Luther (483 – 546)</a:t>
            </a:r>
            <a:r>
              <a:rPr lang="en-US" dirty="0">
                <a:solidFill>
                  <a:prstClr val="black"/>
                </a:solidFill>
              </a:rPr>
              <a:t>: N</a:t>
            </a:r>
            <a:r>
              <a:rPr lang="vi-VN" dirty="0">
                <a:solidFill>
                  <a:prstClr val="black"/>
                </a:solidFill>
              </a:rPr>
              <a:t>hà thần học người Đức</a:t>
            </a:r>
            <a:endParaRPr lang="en-US" dirty="0">
              <a:solidFill>
                <a:prstClr val="black"/>
              </a:solidFill>
            </a:endParaRPr>
          </a:p>
        </p:txBody>
      </p:sp>
    </p:spTree>
    <p:custDataLst>
      <p:tags r:id="rId1"/>
    </p:custDataLst>
    <p:extLst>
      <p:ext uri="{BB962C8B-B14F-4D97-AF65-F5344CB8AC3E}">
        <p14:creationId xmlns:p14="http://schemas.microsoft.com/office/powerpoint/2010/main" val="1235995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pPr algn="l"/>
            <a:r>
              <a:rPr lang="en-US" sz="2400" dirty="0" err="1">
                <a:solidFill>
                  <a:srgbClr val="F79646">
                    <a:lumMod val="50000"/>
                  </a:srgbClr>
                </a:solidFill>
                <a:latin typeface="Times New Roman" pitchFamily="18" charset="0"/>
                <a:cs typeface="Times New Roman" pitchFamily="18" charset="0"/>
              </a:rPr>
              <a:t>Một</a:t>
            </a:r>
            <a:r>
              <a:rPr lang="en-US" sz="2400" dirty="0">
                <a:solidFill>
                  <a:srgbClr val="F79646">
                    <a:lumMod val="50000"/>
                  </a:srgbClr>
                </a:solidFill>
                <a:latin typeface="Times New Roman" pitchFamily="18" charset="0"/>
                <a:cs typeface="Times New Roman" pitchFamily="18" charset="0"/>
              </a:rPr>
              <a:t> </a:t>
            </a:r>
            <a:r>
              <a:rPr lang="en-US" sz="2400" dirty="0" err="1">
                <a:solidFill>
                  <a:srgbClr val="F79646">
                    <a:lumMod val="50000"/>
                  </a:srgbClr>
                </a:solidFill>
                <a:latin typeface="Times New Roman" pitchFamily="18" charset="0"/>
                <a:cs typeface="Times New Roman" pitchFamily="18" charset="0"/>
              </a:rPr>
              <a:t>số</a:t>
            </a:r>
            <a:r>
              <a:rPr lang="en-US" sz="2400" dirty="0">
                <a:solidFill>
                  <a:srgbClr val="F79646">
                    <a:lumMod val="50000"/>
                  </a:srgbClr>
                </a:solidFill>
                <a:latin typeface="Times New Roman" pitchFamily="18" charset="0"/>
                <a:cs typeface="Times New Roman" pitchFamily="18" charset="0"/>
              </a:rPr>
              <a:t> </a:t>
            </a:r>
            <a:r>
              <a:rPr lang="en-US" sz="2400" dirty="0" err="1">
                <a:solidFill>
                  <a:srgbClr val="F79646">
                    <a:lumMod val="50000"/>
                  </a:srgbClr>
                </a:solidFill>
                <a:latin typeface="Times New Roman" pitchFamily="18" charset="0"/>
                <a:cs typeface="Times New Roman" pitchFamily="18" charset="0"/>
              </a:rPr>
              <a:t>tồn</a:t>
            </a:r>
            <a:r>
              <a:rPr lang="en-US" sz="2400" dirty="0">
                <a:solidFill>
                  <a:srgbClr val="F79646">
                    <a:lumMod val="50000"/>
                  </a:srgbClr>
                </a:solidFill>
                <a:latin typeface="Times New Roman" pitchFamily="18" charset="0"/>
                <a:cs typeface="Times New Roman" pitchFamily="18" charset="0"/>
              </a:rPr>
              <a:t> </a:t>
            </a:r>
            <a:r>
              <a:rPr lang="en-US" sz="2400" dirty="0" err="1">
                <a:solidFill>
                  <a:srgbClr val="F79646">
                    <a:lumMod val="50000"/>
                  </a:srgbClr>
                </a:solidFill>
                <a:latin typeface="Times New Roman" pitchFamily="18" charset="0"/>
                <a:cs typeface="Times New Roman" pitchFamily="18" charset="0"/>
              </a:rPr>
              <a:t>tại</a:t>
            </a:r>
            <a:endParaRPr lang="vi-VN" sz="2400" dirty="0">
              <a:latin typeface="Times New Roman" pitchFamily="18" charset="0"/>
              <a:cs typeface="Times New Roman" pitchFamily="18" charset="0"/>
            </a:endParaRPr>
          </a:p>
        </p:txBody>
      </p:sp>
      <p:sp>
        <p:nvSpPr>
          <p:cNvPr id="9" name="Content Placeholder 8"/>
          <p:cNvSpPr>
            <a:spLocks noGrp="1"/>
          </p:cNvSpPr>
          <p:nvPr>
            <p:ph sz="half" idx="1"/>
          </p:nvPr>
        </p:nvSpPr>
        <p:spPr>
          <a:xfrm>
            <a:off x="152400" y="613000"/>
            <a:ext cx="8686800" cy="1501550"/>
          </a:xfrm>
        </p:spPr>
        <p:txBody>
          <a:bodyPr>
            <a:normAutofit/>
          </a:bodyPr>
          <a:lstStyle/>
          <a:p>
            <a:pPr marL="0" indent="0">
              <a:buNone/>
            </a:pP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ea typeface="ＭＳ Ｐゴシック" pitchFamily="34" charset="-128"/>
                <a:cs typeface="Times New Roman" pitchFamily="18" charset="0"/>
              </a:rPr>
              <a:t>Giảm</a:t>
            </a:r>
            <a:r>
              <a:rPr lang="en-US" sz="2000" dirty="0">
                <a:solidFill>
                  <a:srgbClr val="0000CC"/>
                </a:solidFill>
                <a:latin typeface="Times New Roman" pitchFamily="18" charset="0"/>
                <a:ea typeface="ＭＳ Ｐゴシック" pitchFamily="34" charset="-128"/>
                <a:cs typeface="Times New Roman" pitchFamily="18" charset="0"/>
              </a:rPr>
              <a:t> </a:t>
            </a:r>
            <a:r>
              <a:rPr lang="en-US" sz="2000" dirty="0" err="1">
                <a:solidFill>
                  <a:srgbClr val="0000CC"/>
                </a:solidFill>
                <a:latin typeface="Times New Roman" pitchFamily="18" charset="0"/>
                <a:ea typeface="ＭＳ Ｐゴシック" pitchFamily="34" charset="-128"/>
                <a:cs typeface="Times New Roman" pitchFamily="18" charset="0"/>
              </a:rPr>
              <a:t>sút</a:t>
            </a:r>
            <a:r>
              <a:rPr lang="en-US" sz="2000" dirty="0">
                <a:solidFill>
                  <a:srgbClr val="0000CC"/>
                </a:solidFill>
                <a:latin typeface="Times New Roman" pitchFamily="18" charset="0"/>
                <a:ea typeface="ＭＳ Ｐゴシック" pitchFamily="34" charset="-128"/>
                <a:cs typeface="Times New Roman" pitchFamily="18" charset="0"/>
              </a:rPr>
              <a:t> </a:t>
            </a:r>
            <a:r>
              <a:rPr lang="en-US" sz="2000" dirty="0" err="1">
                <a:solidFill>
                  <a:srgbClr val="0000CC"/>
                </a:solidFill>
                <a:latin typeface="Times New Roman" pitchFamily="18" charset="0"/>
                <a:ea typeface="ＭＳ Ｐゴシック" pitchFamily="34" charset="-128"/>
                <a:cs typeface="Times New Roman" pitchFamily="18" charset="0"/>
              </a:rPr>
              <a:t>niềm</a:t>
            </a:r>
            <a:r>
              <a:rPr lang="en-US" sz="2000" dirty="0">
                <a:solidFill>
                  <a:srgbClr val="0000CC"/>
                </a:solidFill>
                <a:latin typeface="Times New Roman" pitchFamily="18" charset="0"/>
                <a:ea typeface="ＭＳ Ｐゴシック" pitchFamily="34" charset="-128"/>
                <a:cs typeface="Times New Roman" pitchFamily="18" charset="0"/>
              </a:rPr>
              <a:t> tin </a:t>
            </a:r>
            <a:r>
              <a:rPr lang="en-US" sz="2000" dirty="0" err="1">
                <a:solidFill>
                  <a:srgbClr val="0000CC"/>
                </a:solidFill>
                <a:latin typeface="Times New Roman" pitchFamily="18" charset="0"/>
                <a:ea typeface="ＭＳ Ｐゴシック" pitchFamily="34" charset="-128"/>
                <a:cs typeface="Times New Roman" pitchFamily="18" charset="0"/>
              </a:rPr>
              <a:t>dẫn</a:t>
            </a:r>
            <a:r>
              <a:rPr lang="en-US" sz="2000" dirty="0">
                <a:solidFill>
                  <a:srgbClr val="0000CC"/>
                </a:solidFill>
                <a:latin typeface="Times New Roman" pitchFamily="18" charset="0"/>
                <a:ea typeface="ＭＳ Ｐゴシック" pitchFamily="34" charset="-128"/>
                <a:cs typeface="Times New Roman" pitchFamily="18" charset="0"/>
              </a:rPr>
              <a:t> </a:t>
            </a:r>
            <a:r>
              <a:rPr lang="en-US" sz="2000" dirty="0" err="1">
                <a:solidFill>
                  <a:srgbClr val="0000CC"/>
                </a:solidFill>
                <a:latin typeface="Times New Roman" pitchFamily="18" charset="0"/>
                <a:ea typeface="ＭＳ Ｐゴシック" pitchFamily="34" charset="-128"/>
                <a:cs typeface="Times New Roman" pitchFamily="18" charset="0"/>
              </a:rPr>
              <a:t>đến</a:t>
            </a:r>
            <a:r>
              <a:rPr lang="en-US" sz="2000" dirty="0">
                <a:solidFill>
                  <a:srgbClr val="0000CC"/>
                </a:solidFill>
                <a:latin typeface="Times New Roman" pitchFamily="18" charset="0"/>
                <a:ea typeface="ＭＳ Ｐゴシック" pitchFamily="34" charset="-128"/>
                <a:cs typeface="Times New Roman" pitchFamily="18" charset="0"/>
              </a:rPr>
              <a:t> </a:t>
            </a:r>
            <a:r>
              <a:rPr lang="en-US" sz="2000" dirty="0" err="1">
                <a:solidFill>
                  <a:srgbClr val="0000CC"/>
                </a:solidFill>
                <a:latin typeface="Times New Roman" pitchFamily="18" charset="0"/>
                <a:ea typeface="ＭＳ Ｐゴシック" pitchFamily="34" charset="-128"/>
                <a:cs typeface="Times New Roman" pitchFamily="18" charset="0"/>
              </a:rPr>
              <a:t>tuyệt</a:t>
            </a:r>
            <a:r>
              <a:rPr lang="en-US" sz="2000" dirty="0">
                <a:solidFill>
                  <a:srgbClr val="0000CC"/>
                </a:solidFill>
                <a:latin typeface="Times New Roman" pitchFamily="18" charset="0"/>
                <a:ea typeface="ＭＳ Ｐゴシック" pitchFamily="34" charset="-128"/>
                <a:cs typeface="Times New Roman" pitchFamily="18" charset="0"/>
              </a:rPr>
              <a:t> </a:t>
            </a:r>
            <a:r>
              <a:rPr lang="en-US" sz="2000" dirty="0" err="1">
                <a:solidFill>
                  <a:srgbClr val="0000CC"/>
                </a:solidFill>
                <a:latin typeface="Times New Roman" pitchFamily="18" charset="0"/>
                <a:ea typeface="ＭＳ Ｐゴシック" pitchFamily="34" charset="-128"/>
                <a:cs typeface="Times New Roman" pitchFamily="18" charset="0"/>
              </a:rPr>
              <a:t>vọng</a:t>
            </a:r>
            <a:endParaRPr lang="en-US" sz="2000" dirty="0">
              <a:solidFill>
                <a:srgbClr val="0000CC"/>
              </a:solidFill>
              <a:latin typeface="Times New Roman" pitchFamily="18" charset="0"/>
              <a:ea typeface="ＭＳ Ｐゴシック" pitchFamily="34" charset="-128"/>
              <a:cs typeface="Times New Roman" pitchFamily="18" charset="0"/>
            </a:endParaRPr>
          </a:p>
          <a:p>
            <a:pPr marL="0" indent="0">
              <a:buNone/>
            </a:pP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Thiếu kỹ năng sống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kỹ</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năng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giao</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tiếp</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ứng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xử</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kỹ</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năng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thuyết</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trình</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kỹ</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năng</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làm</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việc</a:t>
            </a:r>
            <a:r>
              <a:rPr lang="en-US" sz="2000" dirty="0">
                <a:solidFill>
                  <a:srgbClr val="0000CC"/>
                </a:solidFill>
                <a:latin typeface="Times New Roman" pitchFamily="18" charset="0"/>
                <a:cs typeface="Times New Roman" pitchFamily="18" charset="0"/>
              </a:rPr>
              <a:t> </a:t>
            </a:r>
            <a:r>
              <a:rPr lang="en-US" sz="2000" dirty="0" err="1">
                <a:solidFill>
                  <a:srgbClr val="0000CC"/>
                </a:solidFill>
                <a:latin typeface="Times New Roman" pitchFamily="18" charset="0"/>
                <a:cs typeface="Times New Roman" pitchFamily="18" charset="0"/>
              </a:rPr>
              <a:t>nhóm</a:t>
            </a:r>
            <a:r>
              <a:rPr lang="en-US" sz="2000" dirty="0">
                <a:solidFill>
                  <a:srgbClr val="0000CC"/>
                </a:solidFill>
                <a:latin typeface="Times New Roman" pitchFamily="18" charset="0"/>
                <a:cs typeface="Times New Roman" pitchFamily="18" charset="0"/>
              </a:rPr>
              <a:t>….</a:t>
            </a:r>
            <a:endParaRPr lang="vi-VN" sz="2000" dirty="0">
              <a:solidFill>
                <a:srgbClr val="0000CC"/>
              </a:solidFill>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p:txBody>
      </p:sp>
      <p:pic>
        <p:nvPicPr>
          <p:cNvPr id="7" name="Picture 7"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581150"/>
            <a:ext cx="411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Image result for rá»¥t r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504950"/>
            <a:ext cx="411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5502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endParaRPr lang="vi-VN"/>
          </a:p>
        </p:txBody>
      </p:sp>
      <p:sp>
        <p:nvSpPr>
          <p:cNvPr id="8" name="Title 7"/>
          <p:cNvSpPr>
            <a:spLocks noGrp="1"/>
          </p:cNvSpPr>
          <p:nvPr>
            <p:ph type="title"/>
          </p:nvPr>
        </p:nvSpPr>
        <p:spPr/>
        <p:txBody>
          <a:bodyPr/>
          <a:lstStyle/>
          <a:p>
            <a:r>
              <a:rPr lang="en-US" sz="1500" dirty="0">
                <a:latin typeface="Times New Roman" pitchFamily="18" charset="0"/>
                <a:cs typeface="Times New Roman" pitchFamily="18" charset="0"/>
              </a:rPr>
              <a:t>2</a:t>
            </a:r>
            <a:r>
              <a:rPr lang="vi-VN" sz="1500" dirty="0">
                <a:latin typeface="Times New Roman" pitchFamily="18" charset="0"/>
                <a:cs typeface="Times New Roman" pitchFamily="18" charset="0"/>
              </a:rPr>
              <a:t>. THỰC TRẠNG ĐẠO ĐỨC, LỐI SỐNG CỦA HỌC SINH, SINH VIÊN HIỆN NAY</a:t>
            </a:r>
          </a:p>
        </p:txBody>
      </p:sp>
      <p:sp>
        <p:nvSpPr>
          <p:cNvPr id="9" name="Content Placeholder 8"/>
          <p:cNvSpPr>
            <a:spLocks noGrp="1"/>
          </p:cNvSpPr>
          <p:nvPr>
            <p:ph sz="half" idx="1"/>
          </p:nvPr>
        </p:nvSpPr>
        <p:spPr>
          <a:xfrm>
            <a:off x="152400" y="742950"/>
            <a:ext cx="4343400" cy="3917032"/>
          </a:xfrm>
        </p:spPr>
        <p:txBody>
          <a:bodyPr>
            <a:normAutofit/>
          </a:bodyPr>
          <a:lstStyle/>
          <a:p>
            <a:pPr marL="0" indent="0">
              <a:buNone/>
            </a:pPr>
            <a:r>
              <a:rPr lang="en-US" sz="2000" b="1" dirty="0">
                <a:solidFill>
                  <a:srgbClr val="0000CC"/>
                </a:solidFill>
                <a:latin typeface="Times New Roman" pitchFamily="18" charset="0"/>
                <a:cs typeface="Times New Roman" pitchFamily="18" charset="0"/>
              </a:rPr>
              <a:t>2</a:t>
            </a:r>
            <a:r>
              <a:rPr lang="vi-VN" sz="2000" b="1" dirty="0">
                <a:solidFill>
                  <a:srgbClr val="0000CC"/>
                </a:solidFill>
                <a:latin typeface="Times New Roman" pitchFamily="18" charset="0"/>
                <a:cs typeface="Times New Roman" pitchFamily="18" charset="0"/>
              </a:rPr>
              <a:t>.3. Nguyên nhân</a:t>
            </a:r>
          </a:p>
          <a:p>
            <a:pPr marL="0" indent="0">
              <a:buNone/>
            </a:pP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Công tác giáo dục chính trị tư tưởng, đạo đức, lối sống còn nhiều hạn chế</a:t>
            </a:r>
          </a:p>
          <a:p>
            <a:pPr marL="0" indent="0">
              <a:buNone/>
            </a:pPr>
            <a:r>
              <a:rPr lang="vi-VN" sz="2000" dirty="0">
                <a:solidFill>
                  <a:srgbClr val="0000CC"/>
                </a:solidFill>
                <a:latin typeface="Times New Roman" pitchFamily="18" charset="0"/>
                <a:cs typeface="Times New Roman" pitchFamily="18" charset="0"/>
              </a:rPr>
              <a:t>Các hình thức giáo dục còn khô cứng, thiếu sức cuốn hút</a:t>
            </a:r>
          </a:p>
          <a:p>
            <a:pPr marL="0" indent="0">
              <a:buNone/>
            </a:pP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Nội dung giáo dục còn thiếu thực tế, chưa có sự chọn lọc dễ tiếp thu</a:t>
            </a:r>
          </a:p>
          <a:p>
            <a:pPr marL="0" indent="0">
              <a:buNone/>
            </a:pPr>
            <a:r>
              <a:rPr lang="en-US" sz="2000" dirty="0">
                <a:solidFill>
                  <a:srgbClr val="0000CC"/>
                </a:solidFill>
                <a:latin typeface="Times New Roman" pitchFamily="18" charset="0"/>
                <a:cs typeface="Times New Roman" pitchFamily="18" charset="0"/>
              </a:rPr>
              <a:t> -</a:t>
            </a:r>
            <a:r>
              <a:rPr lang="vi-VN" sz="2000" dirty="0">
                <a:solidFill>
                  <a:srgbClr val="0000CC"/>
                </a:solidFill>
                <a:latin typeface="Times New Roman" pitchFamily="18" charset="0"/>
                <a:cs typeface="Times New Roman" pitchFamily="18" charset="0"/>
              </a:rPr>
              <a:t>Phương pháp giáo dục chưa chú ý đến việc phát huy, khơi gợi tính chủ động tự giác của người học – yếu tố quan trọng quyết định hiệu quả công tác giáo dục</a:t>
            </a:r>
          </a:p>
          <a:p>
            <a:pPr marL="0" indent="0">
              <a:buNone/>
            </a:pPr>
            <a:endParaRPr lang="vi-VN" sz="1800" dirty="0">
              <a:latin typeface="Times New Roman" pitchFamily="18" charset="0"/>
              <a:cs typeface="Times New Roman" pitchFamily="18" charset="0"/>
            </a:endParaRPr>
          </a:p>
        </p:txBody>
      </p:sp>
      <p:pic>
        <p:nvPicPr>
          <p:cNvPr id="7" name="Picture 5" descr="Image result for nhÃ m chÃ¡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742950"/>
            <a:ext cx="3352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Image result for thá»¥ Äá»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2724150"/>
            <a:ext cx="3352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558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5421&quot;&gt;&lt;/object&gt;&lt;object type=&quot;2&quot; unique_id=&quot;15422&quot;&gt;&lt;object type=&quot;3&quot; unique_id=&quot;15433&quot;&gt;&lt;property id=&quot;20148&quot; value=&quot;5&quot;/&gt;&lt;property id=&quot;20300&quot; value=&quot;Slide 10 - &amp;quot;Thank you!&amp;quot;&quot;/&gt;&lt;property id=&quot;20307&quot; value=&quot;263&quot;/&gt;&lt;/object&gt;&lt;object type=&quot;3&quot; unique_id=&quot;16321&quot;&gt;&lt;property id=&quot;20148&quot; value=&quot;5&quot;/&gt;&lt;property id=&quot;20300&quot; value=&quot;Slide 1&quot;/&gt;&lt;property id=&quot;20307&quot; value=&quot;276&quot;/&gt;&lt;/object&gt;&lt;object type=&quot;3&quot; unique_id=&quot;16322&quot;&gt;&lt;property id=&quot;20148&quot; value=&quot;5&quot;/&gt;&lt;property id=&quot;20300&quot; value=&quot;Slide 2&quot;/&gt;&lt;property id=&quot;20307&quot; value=&quot;279&quot;/&gt;&lt;/object&gt;&lt;object type=&quot;3&quot; unique_id=&quot;16323&quot;&gt;&lt;property id=&quot;20148&quot; value=&quot;5&quot;/&gt;&lt;property id=&quot;20300&quot; value=&quot;Slide 3&quot;/&gt;&lt;property id=&quot;20307&quot; value=&quot;278&quot;/&gt;&lt;/object&gt;&lt;object type=&quot;3&quot; unique_id=&quot;16329&quot;&gt;&lt;property id=&quot;20148&quot; value=&quot;5&quot;/&gt;&lt;property id=&quot;20300&quot; value=&quot;Slide 8&quot;/&gt;&lt;property id=&quot;20307&quot; value=&quot;284&quot;/&gt;&lt;/object&gt;&lt;object type=&quot;3&quot; unique_id=&quot;16414&quot;&gt;&lt;property id=&quot;20148&quot; value=&quot;5&quot;/&gt;&lt;property id=&quot;20300&quot; value=&quot;Slide 9&quot;/&gt;&lt;property id=&quot;20307&quot; value=&quot;292&quot;/&gt;&lt;/object&gt;&lt;object type=&quot;3&quot; unique_id=&quot;17674&quot;&gt;&lt;property id=&quot;20148&quot; value=&quot;5&quot;/&gt;&lt;property id=&quot;20300&quot; value=&quot;Slide 4&quot;/&gt;&lt;property id=&quot;20307&quot; value=&quot;293&quot;/&gt;&lt;/object&gt;&lt;object type=&quot;3&quot; unique_id=&quot;17675&quot;&gt;&lt;property id=&quot;20148&quot; value=&quot;5&quot;/&gt;&lt;property id=&quot;20300&quot; value=&quot;Slide 5&quot;/&gt;&lt;property id=&quot;20307&quot; value=&quot;294&quot;/&gt;&lt;/object&gt;&lt;object type=&quot;3&quot; unique_id=&quot;17676&quot;&gt;&lt;property id=&quot;20148&quot; value=&quot;5&quot;/&gt;&lt;property id=&quot;20300&quot; value=&quot;Slide 6&quot;/&gt;&lt;property id=&quot;20307&quot; value=&quot;295&quot;/&gt;&lt;/object&gt;&lt;object type=&quot;3&quot; unique_id=&quot;17677&quot;&gt;&lt;property id=&quot;20148&quot; value=&quot;5&quot;/&gt;&lt;property id=&quot;20300&quot; value=&quot;Slide 7&quot;/&gt;&lt;property id=&quot;20307&quot; value=&quot;296&quot;/&gt;&lt;/object&gt;&lt;/object&gt;&lt;/object&gt;&lt;/database&gt;"/>
  <p:tag name="SECTOMILLISECCONVERTED" val="1"/>
  <p:tag name="ISPRING_UUID" val="{67A07E71-C578-42FE-916B-25F430511CED}"/>
  <p:tag name="ISPRING_RESOURCE_FOLDER" val="C:\Users\Dell\Desktop\chuyên đề 9\Phần 1. Giáo dục đạo đức lối song\"/>
  <p:tag name="ISPRING_PRESENTATION_PATH" val="C:\Users\Dell\Desktop\chuyên đề 9\Phần 1. Giáo dục đạo đức lối song.pptx"/>
  <p:tag name="ISPRING_PROJECT_VERSION" val="9"/>
  <p:tag name="ISPRING_PROJECT_FOLDER_UPDATED" val="1"/>
  <p:tag name="ISPRING_SCREEN_RECS_UPDATED" val="C:\Users\Dell\Desktop\chuyên đề 9\Phần 1. Giáo dục đạo đức lối song\"/>
  <p:tag name="ISPRING_PRESENTATION_TITLE" val="Phần 1. Giáo dục đạo đức lối song"/>
  <p:tag name="ISPRING_FIRST_PUBLISH" val="1"/>
  <p:tag name="ISPRING_PRESENTATION_INFO_2" val="&lt;?xml version=&quot;1.0&quot; encoding=&quot;UTF-8&quot; standalone=&quot;no&quot; ?&gt;&#10;&lt;presentation2&gt;&#10;&#10;  &lt;slides&gt;&#10;    &lt;slide id=&quot;{455F0919-9789-48DA-83F7-BE802C019B3D}&quot; pptId=&quot;276&quot;/&gt;&#10;    &lt;slide id=&quot;{9C66576C-D879-4BDD-8E45-765FED87EDFE}&quot; pptId=&quot;318&quot;/&gt;&#10;    &lt;slide id=&quot;{BEA95359-088F-42B0-8FE0-2225502993F8}&quot; pptId=&quot;299&quot;/&gt;&#10;    &lt;slide id=&quot;{402FB2FE-D8D8-45D4-A713-47C7ED3648A4}&quot; pptId=&quot;300&quot;/&gt;&#10;    &lt;slide id=&quot;{BFC510D8-DFFB-46D5-B199-AC7DD4023B71}&quot; pptId=&quot;306&quot;/&gt;&#10;    &lt;slide id=&quot;{640AC3BD-9CA1-48EC-A5F4-B0C53B98C875}&quot; pptId=&quot;319&quot;/&gt;&#10;    &lt;slide id=&quot;{A6E0DA2D-F60D-4EB6-A0CA-D6B84FBFC4C3}&quot; pptId=&quot;320&quot;/&gt;&#10;    &lt;slide id=&quot;{40E85DED-35EB-4DE8-B996-1FFD0C8F4504}&quot; pptId=&quot;308&quot;/&gt;&#10;    &lt;slide id=&quot;{F0526D7E-75BD-4D4F-A8C5-C8016E98393B}&quot; pptId=&quot;301&quot;/&gt;&#10;    &lt;slide id=&quot;{0B12250B-8DFB-42F0-BAFB-B60678612234}&quot; pptId=&quot;302&quot;/&gt;&#10;    &lt;slide id=&quot;{035B4744-13B0-4E51-840E-64BE88A67BAC}&quot; pptId=&quot;303&quot;/&gt;&#10;    &lt;slide id=&quot;{E341DE64-2463-4FDE-8943-4F7608E80267}&quot; pptId=&quot;304&quot;/&gt;&#10;    &lt;slide id=&quot;{9E14E597-03D6-4713-875D-E5EA231F7E45}&quot; pptId=&quot;307&quot;/&gt;&#10;    &lt;slide id=&quot;{BDFD7CDE-A1A2-477A-9E26-DD54B044EAAE}&quot; pptId=&quot;309&quot;/&gt;&#10;    &lt;slide id=&quot;{595C9AF1-7965-4A4A-B19A-10075DE2EA4B}&quot; pptId=&quot;310&quot;/&gt;&#10;    &lt;slide id=&quot;{747378B8-A502-45F6-ADDC-6E6423A10A83}&quot; pptId=&quot;312&quot;/&gt;&#10;    &lt;slide id=&quot;{D699B269-AA69-405B-B43F-3C544B4A34B6}&quot; pptId=&quot;313&quot;/&gt;&#10;    &lt;slide id=&quot;{799EDEEE-74BA-49F6-8E38-8BE8118BA941}&quot; pptId=&quot;314&quot;/&gt;&#10;    &lt;slide id=&quot;{33270DF9-E57A-4ADA-B2DE-FDE9CB0AD618}&quot; pptId=&quot;315&quot;/&gt;&#10;    &lt;slide id=&quot;{47BD3B91-2A85-4C60-9F0F-B651C7C8988B}&quot; pptId=&quot;316&quot;/&gt;&#10;    &lt;slide id=&quot;{0EC6717F-5AC2-416B-B5E6-A3BA6F57B276}&quot; pptId=&quot;317&quot;/&gt;&#10;    &lt;slide id=&quot;{624E5A18-9B61-479C-9205-3C6819228BFA}&quot; pptId=&quot;263&quot;/&gt;&#10;  &lt;/slides&gt;&#10;&#10;  &lt;narration&gt;&#10;    &lt;audioTracks&gt;&#10;      &lt;audioTrack muted=&quot;false&quot; name=&quot;Audio 32&quot; resource=&quot;54472044&quot; slideId=&quot;{455F0919-9789-48DA-83F7-BE802C019B3D}&quot; startTime=&quot;0&quot; volume=&quot;1&quot;&gt;&#10;        &lt;audio channels=&quot;1&quot; format=&quot;s16&quot; sampleRate=&quot;44100&quot;/&gt;&#10;      &lt;/audioTrack&gt;&#10;      &lt;audioTrack muted=&quot;false&quot; name=&quot;Audio 33&quot; resource=&quot;2f4dd4dd&quot; slideId=&quot;{9C66576C-D879-4BDD-8E45-765FED87EDFE}&quot; startTime=&quot;0&quot; volume=&quot;1&quot;&gt;&#10;        &lt;audio channels=&quot;1&quot; format=&quot;s16&quot; sampleRate=&quot;44100&quot;/&gt;&#10;      &lt;/audioTrack&gt;&#10;      &lt;audioTrack muted=&quot;false&quot; name=&quot;Audio 39&quot; resource=&quot;8fe91b03&quot; slideId=&quot;{BEA95359-088F-42B0-8FE0-2225502993F8}&quot; startTime=&quot;0&quot; volume=&quot;1&quot;&gt;&#10;        &lt;audio channels=&quot;1&quot; format=&quot;s16&quot; sampleRate=&quot;44100&quot;/&gt;&#10;      &lt;/audioTrack&gt;&#10;      &lt;audioTrack muted=&quot;false&quot; name=&quot;Audio 40&quot; resource=&quot;e41b9874&quot; slideId=&quot;{402FB2FE-D8D8-45D4-A713-47C7ED3648A4}&quot; startTime=&quot;0&quot; volume=&quot;1&quot;&gt;&#10;        &lt;audio channels=&quot;1&quot; format=&quot;s16&quot; sampleRate=&quot;44100&quot;/&gt;&#10;      &lt;/audioTrack&gt;&#10;      &lt;audioTrack muted=&quot;false&quot; name=&quot;Audio 41&quot; resource=&quot;9192fe17&quot; slideId=&quot;{BFC510D8-DFFB-46D5-B199-AC7DD4023B71}&quot; startTime=&quot;0&quot; volume=&quot;1&quot;&gt;&#10;        &lt;audio channels=&quot;1&quot; format=&quot;s16&quot; sampleRate=&quot;44100&quot;/&gt;&#10;      &lt;/audioTrack&gt;&#10;      &lt;audioTrack muted=&quot;false&quot; name=&quot;Audio 42&quot; resource=&quot;81090c6a&quot; slideId=&quot;{640AC3BD-9CA1-48EC-A5F4-B0C53B98C875}&quot; startTime=&quot;0&quot; volume=&quot;1&quot;&gt;&#10;        &lt;audio channels=&quot;1&quot; format=&quot;s16&quot; sampleRate=&quot;44100&quot;/&gt;&#10;      &lt;/audioTrack&gt;&#10;      &lt;audioTrack muted=&quot;false&quot; name=&quot;Audio 43&quot; resource=&quot;8246735c&quot; slideId=&quot;{A6E0DA2D-F60D-4EB6-A0CA-D6B84FBFC4C3}&quot; startTime=&quot;0&quot; stepIndex=&quot;0&quot; volume=&quot;1&quot;&gt;&#10;        &lt;audio channels=&quot;1&quot; format=&quot;s16&quot; sampleRate=&quot;44100&quot;/&gt;&#10;      &lt;/audioTrack&gt;&#10;      &lt;audioTrack muted=&quot;false&quot; name=&quot;Audio 44&quot; resource=&quot;c246b521&quot; slideId=&quot;{40E85DED-35EB-4DE8-B996-1FFD0C8F4504}&quot; startTime=&quot;0&quot; volume=&quot;1&quot;&gt;&#10;        &lt;audio channels=&quot;1&quot; format=&quot;s16&quot; sampleRate=&quot;44100&quot;/&gt;&#10;      &lt;/audioTrack&gt;&#10;      &lt;audioTrack muted=&quot;false&quot; name=&quot;Audio 45&quot; resource=&quot;4113e3a6&quot; slideId=&quot;{F0526D7E-75BD-4D4F-A8C5-C8016E98393B}&quot; startTime=&quot;0&quot; volume=&quot;1&quot;&gt;&#10;        &lt;audio channels=&quot;1&quot; format=&quot;s16&quot; sampleRate=&quot;44100&quot;/&gt;&#10;      &lt;/audioTrack&gt;&#10;      &lt;audioTrack muted=&quot;false&quot; name=&quot;Audio 46&quot; resource=&quot;f0e99a24&quot; slideId=&quot;{0B12250B-8DFB-42F0-BAFB-B60678612234}&quot; startTime=&quot;0&quot; volume=&quot;1&quot;&gt;&#10;        &lt;audio channels=&quot;1&quot; format=&quot;s16&quot; sampleRate=&quot;44100&quot;/&gt;&#10;      &lt;/audioTrack&gt;&#10;      &lt;audioTrack muted=&quot;false&quot; name=&quot;Audio 47&quot; resource=&quot;2a213f0c&quot; slideId=&quot;{035B4744-13B0-4E51-840E-64BE88A67BAC}&quot; startTime=&quot;0&quot; volume=&quot;1&quot;&gt;&#10;        &lt;audio channels=&quot;1&quot; format=&quot;s16&quot; sampleRate=&quot;44100&quot;/&gt;&#10;      &lt;/audioTrack&gt;&#10;      &lt;audioTrack muted=&quot;false&quot; name=&quot;Audio 48&quot; resource=&quot;26513ccf&quot; slideId=&quot;{E341DE64-2463-4FDE-8943-4F7608E80267}&quot; startTime=&quot;0&quot; volume=&quot;1&quot;&gt;&#10;        &lt;audio channels=&quot;1&quot; format=&quot;s16&quot; sampleRate=&quot;44100&quot;/&gt;&#10;      &lt;/audioTrack&gt;&#10;      &lt;audioTrack muted=&quot;false&quot; name=&quot;Audio 49&quot; resource=&quot;554ced25&quot; slideId=&quot;&quot; startTime=&quot;0&quot; volume=&quot;1&quot;&gt;&#10;        &lt;audio channels=&quot;1&quot; format=&quot;s16&quot; sampleRate=&quot;44100&quot;/&gt;&#10;      &lt;/audioTrack&gt;&#10;      &lt;audioTrack muted=&quot;false&quot; name=&quot;Audio 57&quot; resource=&quot;f9159b9f&quot; slideId=&quot;{9E14E597-03D6-4713-875D-E5EA231F7E45}&quot; startTime=&quot;0&quot; volume=&quot;1&quot;&gt;&#10;        &lt;audio channels=&quot;1&quot; format=&quot;s16&quot; sampleRate=&quot;44100&quot;/&gt;&#10;      &lt;/audioTrack&gt;&#10;      &lt;audioTrack muted=&quot;false&quot; name=&quot;Audio 58&quot; resource=&quot;6d4cfdf6&quot; slideId=&quot;{BDFD7CDE-A1A2-477A-9E26-DD54B044EAAE}&quot; startTime=&quot;0&quot; volume=&quot;1&quot;&gt;&#10;        &lt;audio channels=&quot;1&quot; format=&quot;s16&quot; sampleRate=&quot;44100&quot;/&gt;&#10;      &lt;/audioTrack&gt;&#10;      &lt;audioTrack muted=&quot;false&quot; name=&quot;Audio 59&quot; resource=&quot;012a24c7&quot; slideId=&quot;{595C9AF1-7965-4A4A-B19A-10075DE2EA4B}&quot; startTime=&quot;0&quot; volume=&quot;1&quot;&gt;&#10;        &lt;audio channels=&quot;1&quot; format=&quot;s16&quot; sampleRate=&quot;44100&quot;/&gt;&#10;      &lt;/audioTrack&gt;&#10;      &lt;audioTrack muted=&quot;false&quot; name=&quot;Audio 60&quot; resource=&quot;295526f6&quot; slideId=&quot;&quot; startTime=&quot;6039&quot; volume=&quot;1&quot;&gt;&#10;        &lt;audio channels=&quot;1&quot; format=&quot;s16&quot; sampleRate=&quot;44100&quot;/&gt;&#10;      &lt;/audioTrack&gt;&#10;      &lt;audioTrack muted=&quot;false&quot; name=&quot;Audio 61&quot; resource=&quot;1f75792e&quot; slideId=&quot;{747378B8-A502-45F6-ADDC-6E6423A10A83}&quot; startTime=&quot;0&quot; volume=&quot;1&quot;&gt;&#10;        &lt;audio channels=&quot;1&quot; format=&quot;s16&quot; sampleRate=&quot;44100&quot;/&gt;&#10;      &lt;/audioTrack&gt;&#10;      &lt;audioTrack muted=&quot;false&quot; name=&quot;Audio 62&quot; resource=&quot;1ac07132&quot; slideId=&quot;{D699B269-AA69-405B-B43F-3C544B4A34B6}&quot; startTime=&quot;0&quot; volume=&quot;1&quot;&gt;&#10;        &lt;audio channels=&quot;1&quot; format=&quot;s16&quot; sampleRate=&quot;44100&quot;/&gt;&#10;      &lt;/audioTrack&gt;&#10;      &lt;audioTrack muted=&quot;false&quot; name=&quot;Audio 63&quot; resource=&quot;427d484d&quot; slideId=&quot;{799EDEEE-74BA-49F6-8E38-8BE8118BA941}&quot; startTime=&quot;0&quot; volume=&quot;1&quot;&gt;&#10;        &lt;audio channels=&quot;1&quot; format=&quot;s16&quot; sampleRate=&quot;44100&quot;/&gt;&#10;      &lt;/audioTrack&gt;&#10;      &lt;audioTrack muted=&quot;false&quot; name=&quot;Audio 64&quot; resource=&quot;b88bb0f1&quot; slideId=&quot;{33270DF9-E57A-4ADA-B2DE-FDE9CB0AD618}&quot; startTime=&quot;0&quot; volume=&quot;1&quot;&gt;&#10;        &lt;audio channels=&quot;1&quot; format=&quot;s16&quot; sampleRate=&quot;44100&quot;/&gt;&#10;      &lt;/audioTrack&gt;&#10;      &lt;audioTrack muted=&quot;false&quot; name=&quot;Audio 65&quot; resource=&quot;acf9deec&quot; slideId=&quot;{47BD3B91-2A85-4C60-9F0F-B651C7C8988B}&quot; startTime=&quot;0&quot; volume=&quot;1&quot;&gt;&#10;        &lt;audio channels=&quot;1&quot; format=&quot;s16&quot; sampleRate=&quot;44100&quot;/&gt;&#10;      &lt;/audioTrack&gt;&#10;      &lt;audioTrack muted=&quot;false&quot; name=&quot;Audio 66&quot; resource=&quot;2a74a3d9&quot; slideId=&quot;{0EC6717F-5AC2-416B-B5E6-A3BA6F57B276}&quot; startTime=&quot;0&quot; volume=&quot;1&quot;&gt;&#10;        &lt;audio channels=&quot;1&quot; format=&quot;s16&quot; sampleRate=&quot;44100&quot;/&gt;&#10;      &lt;/audioTrack&gt;&#10;      &lt;audioTrack muted=&quot;false&quot; name=&quot;Audio 67&quot; resource=&quot;ab6a10c8&quot; slideId=&quot;{624E5A18-9B61-479C-9205-3C6819228BFA}&quot; startTime=&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577"/>
  <p:tag name="TIMING" val="|27.31|4.325"/>
  <p:tag name="ISPRING_SLIDE_ID_2" val="{F0526D7E-75BD-4D4F-A8C5-C8016E98393B}"/>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3.578"/>
  <p:tag name="TIMING" val="|19.11|3.849|5.34"/>
  <p:tag name="ISPRING_SLIDE_ID_2" val="{0B12250B-8DFB-42F0-BAFB-B60678612234}"/>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3.991"/>
  <p:tag name="ISPRING_SLIDE_ID_2" val="{035B4744-13B0-4E51-840E-64BE88A67BAC}"/>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0.109"/>
  <p:tag name="ISPRING_SLIDE_ID_2" val="{E341DE64-2463-4FDE-8943-4F7608E80267}"/>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8.163"/>
  <p:tag name="TIMING" val="|27.173|15.002"/>
  <p:tag name="ISPRING_SLIDE_ID_2" val="{9E14E597-03D6-4713-875D-E5EA231F7E45}"/>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1.290"/>
  <p:tag name="ISPRING_SLIDE_ID_2" val="{BDFD7CDE-A1A2-477A-9E26-DD54B044EAAE}"/>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5.672"/>
  <p:tag name="ISPRING_SLIDE_ID_2" val="{595C9AF1-7965-4A4A-B19A-10075DE2EA4B}"/>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3.057"/>
  <p:tag name="TIMING" val="|4.572"/>
  <p:tag name="ISPRING_SLIDE_ID_2" val="{747378B8-A502-45F6-ADDC-6E6423A10A83}"/>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913"/>
  <p:tag name="TIMING" val="|18.71|3.604"/>
  <p:tag name="ISPRING_SLIDE_ID_2" val="{D699B269-AA69-405B-B43F-3C544B4A34B6}"/>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96"/>
  <p:tag name="ISPRING_SLIDE_ID_2" val="{799EDEEE-74BA-49F6-8E38-8BE8118BA94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294"/>
  <p:tag name="ISPRING_SLIDE_ID_2" val="{455F0919-9789-48DA-83F7-BE802C019B3D}"/>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3270DF9-E57A-4ADA-B2DE-FDE9CB0AD618}"/>
  <p:tag name="GENSWF_ADVANCE_TIME" val="15.084"/>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7BD3B91-2A85-4C60-9F0F-B651C7C8988B}"/>
  <p:tag name="GENSWF_ADVANCE_TIME" val="17.423"/>
  <p:tag name="TIMING" val="|2.424|4.682"/>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EC6717F-5AC2-416B-B5E6-A3BA6F57B276}"/>
  <p:tag name="GENSWF_ADVANCE_TIME" val="22.852"/>
  <p:tag name="TIMING" val="|1.62|1.492|5.052|11.463"/>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342"/>
  <p:tag name="ISPRING_SLIDE_ID_2" val="{624E5A18-9B61-479C-9205-3C6819228BFA}"/>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0.054"/>
  <p:tag name="ISPRING_SLIDE_ID_2" val="{9C66576C-D879-4BDD-8E45-765FED87EDFE}"/>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1.346"/>
  <p:tag name="ISPRING_SLIDE_ID_2" val="{BEA95359-088F-42B0-8FE0-2225502993F8}"/>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7.818"/>
  <p:tag name="TIMING" val="|59.811|3.359"/>
  <p:tag name="ISPRING_SLIDE_ID_2" val="{402FB2FE-D8D8-45D4-A713-47C7ED3648A4}"/>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1.254"/>
  <p:tag name="TIMING" val="|6.857|2.917"/>
  <p:tag name="ISPRING_SLIDE_ID_2" val="{BFC510D8-DFFB-46D5-B199-AC7DD4023B71}"/>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7.910"/>
  <p:tag name="ISPRING_SLIDE_ID_2" val="{640AC3BD-9CA1-48EC-A5F4-B0C53B98C875}"/>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1.457"/>
  <p:tag name="ISPRING_SLIDE_ID_2" val="{A6E0DA2D-F60D-4EB6-A0CA-D6B84FBFC4C3}"/>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3.856"/>
  <p:tag name="TIMING" val="|5.166|7.61"/>
  <p:tag name="ISPRING_SLIDE_ID_2" val="{40E85DED-35EB-4DE8-B996-1FFD0C8F4504}"/>
</p:tagLst>
</file>

<file path=ppt/theme/theme1.xml><?xml version="1.0" encoding="utf-8"?>
<a:theme xmlns:a="http://schemas.openxmlformats.org/drawingml/2006/main" name="2. Mẫu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nhUni Fonts">
      <a:majorFont>
        <a:latin typeface="UTM Swiss Condensed"/>
        <a:ea typeface=""/>
        <a:cs typeface=""/>
      </a:majorFont>
      <a:minorFont>
        <a:latin typeface="UTM Swiss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 Mẫu Presentation.potx" id="{E89C0247-89E1-4F81-A2B6-8F1C94A65A65}" vid="{2F9F0F4D-34C0-4E55-B2AE-54E024C04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 Mẫu Presentation</Template>
  <TotalTime>503</TotalTime>
  <Words>1466</Words>
  <Application>Microsoft Office PowerPoint</Application>
  <PresentationFormat>On-screen Show (16:9)</PresentationFormat>
  <Paragraphs>97</Paragraphs>
  <Slides>22</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Edwardian Script ITC</vt:lpstr>
      <vt:lpstr>Calibri</vt:lpstr>
      <vt:lpstr>Minion</vt:lpstr>
      <vt:lpstr>Arial</vt:lpstr>
      <vt:lpstr>ＭＳ Ｐゴシック</vt:lpstr>
      <vt:lpstr>UTM Swiss Condensed</vt:lpstr>
      <vt:lpstr>Times New Roman</vt:lpstr>
      <vt:lpstr>Verdana</vt:lpstr>
      <vt:lpstr>2. Mẫu Presentation</vt:lpstr>
      <vt:lpstr>Office Theme</vt:lpstr>
      <vt:lpstr>GIÁO DỤC CHÍNH TRỊ, TƯ TƯỞNG, ĐẠO ĐỨC,  LỐI SỐNG CHO HỌC SINH, SINH VIÊN</vt:lpstr>
      <vt:lpstr>1. Tầm quan trọng của GD LTCM và Đạo đức lối sống</vt:lpstr>
      <vt:lpstr>2. THỰC TRẠNG ĐẠO ĐỨC, LỐI SỐNG CỦA HỌC SINH, SINH VIÊN HIỆN NAY</vt:lpstr>
      <vt:lpstr>1. THỰC TRẠNG ĐẠO ĐỨC, LỐI SỐNG CỦA HỌC SINH, SINH VIÊN HIỆN NAY</vt:lpstr>
      <vt:lpstr>Một số tồn tại</vt:lpstr>
      <vt:lpstr>Một số tồn tại</vt:lpstr>
      <vt:lpstr>                                                                         </vt:lpstr>
      <vt:lpstr>Một số tồn tại</vt:lpstr>
      <vt:lpstr>2. THỰC TRẠNG ĐẠO ĐỨC, LỐI SỐNG CỦA HỌC SINH, SINH VIÊN HIỆN NAY</vt:lpstr>
      <vt:lpstr>Thảo luận</vt:lpstr>
      <vt:lpstr>3. NỘI DUNG CƠ BẢN VỀ GIÁO DỤC CHÍNH TRỊ, TƯ TƯỞNG, ĐẠO ĐỨC, LỐI SỐNG CHO HỌC SINH, SINH VIÊN</vt:lpstr>
      <vt:lpstr>3. NỘI DUNG CƠ BẢN VỀ GIÁO DỤC CHÍNH TRỊ, TƯ TƯỞNG, ĐẠO ĐỨC, LỐI SỐNG CHO HỌC SINH, SINH VIÊN</vt:lpstr>
      <vt:lpstr>3. NỘI DUNG CƠ BẢN VỀ GIÁO DỤC CHÍNH TRỊ, TƯ TƯỞNG, ĐẠO ĐỨC, LỐI SỐNG CHO HỌC SINH, SINH VIÊN</vt:lpstr>
      <vt:lpstr>3. NỘI DUNG CƠ BẢN VỀ GIÁO DỤC CHÍNH TRỊ, TƯ TƯỞNG, ĐẠO ĐỨC, LỐI SỐNG CHO HỌC SINH, SINH VIÊN</vt:lpstr>
      <vt:lpstr>3. NỘI DUNG CƠ BẢN VỀ GIÁO DỤC CHÍNH TRỊ, TƯ TƯỞNG, ĐẠO ĐỨC, LỐI SỐNG CHO HỌC SINH, SINH VIÊN</vt:lpstr>
      <vt:lpstr>Hoạt động tình nguyện của SV</vt:lpstr>
      <vt:lpstr> KẾT LUẬN</vt:lpstr>
      <vt:lpstr>PowerPoint Presentation</vt:lpstr>
      <vt:lpstr>PowerPoint Presentation</vt:lpstr>
      <vt:lpstr>PowerPoint Presentation</vt:lpstr>
      <vt:lpstr>PowerPoint Presentation</vt:lpstr>
      <vt:lpstr>Thank you!</vt:lpstr>
    </vt:vector>
  </TitlesOfParts>
  <Company>minhtuan6990@gmail.com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Phần 1. Giáo dục đạo đức lối song</dc:title>
  <dc:creator>TRAN MINH TUAN</dc:creator>
  <cp:lastModifiedBy>Windows User</cp:lastModifiedBy>
  <cp:revision>51</cp:revision>
  <dcterms:created xsi:type="dcterms:W3CDTF">2020-10-21T04:16:11Z</dcterms:created>
  <dcterms:modified xsi:type="dcterms:W3CDTF">2022-10-15T06:47:35Z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