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76" r:id="rId2"/>
    <p:sldId id="296" r:id="rId3"/>
    <p:sldId id="298" r:id="rId4"/>
    <p:sldId id="295" r:id="rId5"/>
    <p:sldId id="299" r:id="rId6"/>
    <p:sldId id="300" r:id="rId7"/>
    <p:sldId id="301" r:id="rId8"/>
    <p:sldId id="302" r:id="rId9"/>
    <p:sldId id="303" r:id="rId10"/>
    <p:sldId id="304" r:id="rId11"/>
    <p:sldId id="306" r:id="rId12"/>
    <p:sldId id="305" r:id="rId13"/>
    <p:sldId id="307" r:id="rId14"/>
    <p:sldId id="308" r:id="rId15"/>
    <p:sldId id="309" r:id="rId16"/>
    <p:sldId id="310" r:id="rId17"/>
    <p:sldId id="297" r:id="rId18"/>
    <p:sldId id="26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Edwardian Script ITC" panose="030303020407070D0804" pitchFamily="66" charset="0"/>
      <p:regular r:id="rId25"/>
    </p:embeddedFont>
    <p:embeddedFont>
      <p:font typeface="UTM Swiss Condensed" panose="02000500000000000000" charset="0"/>
      <p:regular r:id="rId26"/>
      <p:bold r:id="rId27"/>
    </p:embeddedFont>
    <p:embeddedFont>
      <p:font typeface="Verdana" panose="020B0604030504040204" pitchFamily="34" charset="0"/>
      <p:regular r:id="rId28"/>
      <p:bold r:id="rId29"/>
      <p:italic r:id="rId30"/>
      <p:boldItalic r:id="rId31"/>
    </p:embeddedFont>
  </p:embeddedFontLst>
  <p:custDataLst>
    <p:tags r:id="rId3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00" autoAdjust="0"/>
  </p:normalViewPr>
  <p:slideViewPr>
    <p:cSldViewPr>
      <p:cViewPr varScale="1">
        <p:scale>
          <a:sx n="84" d="100"/>
          <a:sy n="84" d="100"/>
        </p:scale>
        <p:origin x="804" y="56"/>
      </p:cViewPr>
      <p:guideLst>
        <p:guide orient="horz" pos="1620"/>
        <p:guide pos="2880"/>
      </p:guideLst>
    </p:cSldViewPr>
  </p:slideViewPr>
  <p:outlineViewPr>
    <p:cViewPr>
      <p:scale>
        <a:sx n="33" d="100"/>
        <a:sy n="33" d="100"/>
      </p:scale>
      <p:origin x="0" y="658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6CA78-CBE6-42AF-AA19-7C3057363FF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CB0B23BE-050D-4BAA-B8EB-5C1C6C5D5120}">
      <dgm:prSet phldrT="[Text]"/>
      <dgm:spPr/>
      <dgm:t>
        <a:bodyPr/>
        <a:lstStyle/>
        <a:p>
          <a:r>
            <a:rPr lang="en-US" dirty="0" err="1"/>
            <a:t>Trẻ</a:t>
          </a:r>
          <a:r>
            <a:rPr lang="en-US" dirty="0"/>
            <a:t> </a:t>
          </a:r>
          <a:r>
            <a:rPr lang="en-US" dirty="0" err="1"/>
            <a:t>thường</a:t>
          </a:r>
          <a:r>
            <a:rPr lang="en-US" dirty="0"/>
            <a:t> </a:t>
          </a:r>
          <a:r>
            <a:rPr lang="en-US" dirty="0" err="1"/>
            <a:t>hoạt</a:t>
          </a:r>
          <a:r>
            <a:rPr lang="en-US" dirty="0"/>
            <a:t> </a:t>
          </a:r>
          <a:r>
            <a:rPr lang="en-US" dirty="0" err="1"/>
            <a:t>động</a:t>
          </a:r>
          <a:r>
            <a:rPr lang="en-US" dirty="0"/>
            <a:t> </a:t>
          </a:r>
          <a:r>
            <a:rPr lang="en-US" dirty="0" err="1"/>
            <a:t>liên</a:t>
          </a:r>
          <a:r>
            <a:rPr lang="en-US" dirty="0"/>
            <a:t> </a:t>
          </a:r>
          <a:r>
            <a:rPr lang="en-US" dirty="0" err="1"/>
            <a:t>tục</a:t>
          </a:r>
          <a:r>
            <a:rPr lang="en-US" dirty="0"/>
            <a:t> </a:t>
          </a:r>
          <a:r>
            <a:rPr lang="en-US" dirty="0" err="1"/>
            <a:t>và</a:t>
          </a:r>
          <a:r>
            <a:rPr lang="en-US" dirty="0"/>
            <a:t> </a:t>
          </a:r>
          <a:r>
            <a:rPr lang="en-US" dirty="0" err="1"/>
            <a:t>thường</a:t>
          </a:r>
          <a:r>
            <a:rPr lang="en-US" dirty="0"/>
            <a:t> </a:t>
          </a:r>
          <a:r>
            <a:rPr lang="en-US" dirty="0" err="1"/>
            <a:t>không</a:t>
          </a:r>
          <a:r>
            <a:rPr lang="en-US" dirty="0"/>
            <a:t> </a:t>
          </a:r>
          <a:r>
            <a:rPr lang="en-US" dirty="0" err="1"/>
            <a:t>thực</a:t>
          </a:r>
          <a:r>
            <a:rPr lang="en-US" dirty="0"/>
            <a:t> </a:t>
          </a:r>
          <a:r>
            <a:rPr lang="en-US" dirty="0" err="1"/>
            <a:t>hiện</a:t>
          </a:r>
          <a:r>
            <a:rPr lang="en-US" dirty="0"/>
            <a:t> </a:t>
          </a:r>
          <a:r>
            <a:rPr lang="en-US" dirty="0" err="1"/>
            <a:t>được</a:t>
          </a:r>
          <a:r>
            <a:rPr lang="en-US" dirty="0"/>
            <a:t> </a:t>
          </a:r>
          <a:r>
            <a:rPr lang="en-US" dirty="0" err="1"/>
            <a:t>các</a:t>
          </a:r>
          <a:r>
            <a:rPr lang="en-US" dirty="0"/>
            <a:t> </a:t>
          </a:r>
          <a:r>
            <a:rPr lang="en-US" dirty="0" err="1"/>
            <a:t>kỹ</a:t>
          </a:r>
          <a:r>
            <a:rPr lang="en-US" dirty="0"/>
            <a:t> </a:t>
          </a:r>
          <a:r>
            <a:rPr lang="en-US" dirty="0" err="1"/>
            <a:t>năng</a:t>
          </a:r>
          <a:r>
            <a:rPr lang="en-US" dirty="0"/>
            <a:t> </a:t>
          </a:r>
          <a:r>
            <a:rPr lang="en-US" dirty="0" err="1"/>
            <a:t>cơ</a:t>
          </a:r>
          <a:r>
            <a:rPr lang="en-US" dirty="0"/>
            <a:t> </a:t>
          </a:r>
          <a:r>
            <a:rPr lang="en-US" dirty="0" err="1"/>
            <a:t>bản</a:t>
          </a:r>
          <a:r>
            <a:rPr lang="en-US" dirty="0"/>
            <a:t> </a:t>
          </a:r>
          <a:r>
            <a:rPr lang="en-US" dirty="0" err="1"/>
            <a:t>tương</a:t>
          </a:r>
          <a:r>
            <a:rPr lang="en-US" dirty="0"/>
            <a:t> </a:t>
          </a:r>
          <a:r>
            <a:rPr lang="en-US" dirty="0" err="1"/>
            <a:t>xứng</a:t>
          </a:r>
          <a:r>
            <a:rPr lang="en-US" dirty="0"/>
            <a:t> </a:t>
          </a:r>
          <a:r>
            <a:rPr lang="en-US" dirty="0" err="1"/>
            <a:t>với</a:t>
          </a:r>
          <a:r>
            <a:rPr lang="en-US" dirty="0"/>
            <a:t> </a:t>
          </a:r>
          <a:r>
            <a:rPr lang="en-US" dirty="0" err="1"/>
            <a:t>sự</a:t>
          </a:r>
          <a:r>
            <a:rPr lang="en-US" dirty="0"/>
            <a:t> </a:t>
          </a:r>
          <a:r>
            <a:rPr lang="en-US" dirty="0" err="1"/>
            <a:t>phát</a:t>
          </a:r>
          <a:r>
            <a:rPr lang="en-US" dirty="0"/>
            <a:t> </a:t>
          </a:r>
          <a:r>
            <a:rPr lang="en-US" dirty="0" err="1"/>
            <a:t>triển</a:t>
          </a:r>
          <a:endParaRPr lang="en-US" dirty="0"/>
        </a:p>
      </dgm:t>
    </dgm:pt>
    <dgm:pt modelId="{EE44B9E7-1378-4036-8B51-B76C4BD6E6A5}" type="parTrans" cxnId="{58476169-27F9-4EDF-8EA8-369949D324AF}">
      <dgm:prSet/>
      <dgm:spPr/>
      <dgm:t>
        <a:bodyPr/>
        <a:lstStyle/>
        <a:p>
          <a:endParaRPr lang="en-US"/>
        </a:p>
      </dgm:t>
    </dgm:pt>
    <dgm:pt modelId="{5FFCA0F7-E0BF-41C8-B0E4-4DB21468821A}" type="sibTrans" cxnId="{58476169-27F9-4EDF-8EA8-369949D324AF}">
      <dgm:prSet/>
      <dgm:spPr/>
      <dgm:t>
        <a:bodyPr/>
        <a:lstStyle/>
        <a:p>
          <a:endParaRPr lang="en-US"/>
        </a:p>
      </dgm:t>
    </dgm:pt>
    <dgm:pt modelId="{9E3054EA-3E97-4CBB-BBBA-14D272380F1F}">
      <dgm:prSet phldrT="[Text]"/>
      <dgm:spPr/>
      <dgm:t>
        <a:bodyPr/>
        <a:lstStyle/>
        <a:p>
          <a:r>
            <a:rPr lang="en-US" dirty="0" err="1"/>
            <a:t>Giáo</a:t>
          </a:r>
          <a:r>
            <a:rPr lang="en-US" dirty="0"/>
            <a:t> </a:t>
          </a:r>
          <a:r>
            <a:rPr lang="en-US" dirty="0" err="1"/>
            <a:t>viên</a:t>
          </a:r>
          <a:r>
            <a:rPr lang="en-US" dirty="0"/>
            <a:t> </a:t>
          </a:r>
          <a:r>
            <a:rPr lang="en-US" dirty="0" err="1"/>
            <a:t>sẽ</a:t>
          </a:r>
          <a:r>
            <a:rPr lang="en-US" dirty="0"/>
            <a:t> </a:t>
          </a:r>
          <a:r>
            <a:rPr lang="en-US" dirty="0" err="1"/>
            <a:t>rất</a:t>
          </a:r>
          <a:r>
            <a:rPr lang="en-US" dirty="0"/>
            <a:t> </a:t>
          </a:r>
          <a:r>
            <a:rPr lang="en-US" dirty="0" err="1"/>
            <a:t>khó</a:t>
          </a:r>
          <a:r>
            <a:rPr lang="en-US" dirty="0"/>
            <a:t> </a:t>
          </a:r>
          <a:r>
            <a:rPr lang="en-US" dirty="0" err="1"/>
            <a:t>khăn</a:t>
          </a:r>
          <a:r>
            <a:rPr lang="en-US" dirty="0"/>
            <a:t> </a:t>
          </a:r>
          <a:r>
            <a:rPr lang="en-US" dirty="0" err="1"/>
            <a:t>khi</a:t>
          </a:r>
          <a:r>
            <a:rPr lang="en-US" dirty="0"/>
            <a:t> </a:t>
          </a:r>
          <a:r>
            <a:rPr lang="en-US" dirty="0" err="1"/>
            <a:t>quản</a:t>
          </a:r>
          <a:r>
            <a:rPr lang="en-US" dirty="0"/>
            <a:t> </a:t>
          </a:r>
          <a:r>
            <a:rPr lang="en-US" dirty="0" err="1"/>
            <a:t>lý</a:t>
          </a:r>
          <a:r>
            <a:rPr lang="en-US" dirty="0"/>
            <a:t> </a:t>
          </a:r>
          <a:r>
            <a:rPr lang="en-US" dirty="0" err="1"/>
            <a:t>những</a:t>
          </a:r>
          <a:r>
            <a:rPr lang="en-US" dirty="0"/>
            <a:t> </a:t>
          </a:r>
          <a:r>
            <a:rPr lang="en-US" dirty="0" err="1"/>
            <a:t>hành</a:t>
          </a:r>
          <a:r>
            <a:rPr lang="en-US" dirty="0"/>
            <a:t> vi </a:t>
          </a:r>
          <a:r>
            <a:rPr lang="en-US" dirty="0" err="1"/>
            <a:t>có</a:t>
          </a:r>
          <a:r>
            <a:rPr lang="en-US" dirty="0"/>
            <a:t> </a:t>
          </a:r>
          <a:r>
            <a:rPr lang="en-US" dirty="0" err="1"/>
            <a:t>vấn</a:t>
          </a:r>
          <a:r>
            <a:rPr lang="en-US" dirty="0"/>
            <a:t> </a:t>
          </a:r>
          <a:r>
            <a:rPr lang="en-US" dirty="0" err="1"/>
            <a:t>đề</a:t>
          </a:r>
          <a:r>
            <a:rPr lang="en-US" dirty="0"/>
            <a:t> </a:t>
          </a:r>
          <a:r>
            <a:rPr lang="en-US" dirty="0" err="1"/>
            <a:t>của</a:t>
          </a:r>
          <a:r>
            <a:rPr lang="en-US" dirty="0"/>
            <a:t> </a:t>
          </a:r>
          <a:r>
            <a:rPr lang="en-US" dirty="0" err="1"/>
            <a:t>trẻ</a:t>
          </a:r>
          <a:endParaRPr lang="en-US" dirty="0"/>
        </a:p>
      </dgm:t>
    </dgm:pt>
    <dgm:pt modelId="{17CCC8C0-338E-4D8F-A47C-C0B2FCD6D99C}" type="parTrans" cxnId="{CDBF156E-C6C5-46AC-9956-D28A9FB5A593}">
      <dgm:prSet/>
      <dgm:spPr/>
      <dgm:t>
        <a:bodyPr/>
        <a:lstStyle/>
        <a:p>
          <a:endParaRPr lang="en-US"/>
        </a:p>
      </dgm:t>
    </dgm:pt>
    <dgm:pt modelId="{D4F7A3A6-5878-4A62-89F4-D670C095F251}" type="sibTrans" cxnId="{CDBF156E-C6C5-46AC-9956-D28A9FB5A593}">
      <dgm:prSet/>
      <dgm:spPr/>
      <dgm:t>
        <a:bodyPr/>
        <a:lstStyle/>
        <a:p>
          <a:endParaRPr lang="en-US"/>
        </a:p>
      </dgm:t>
    </dgm:pt>
    <dgm:pt modelId="{C5DDC525-443B-4D53-8357-103C4A182B48}" type="pres">
      <dgm:prSet presAssocID="{6A76CA78-CBE6-42AF-AA19-7C3057363FF7}" presName="Name0" presStyleCnt="0">
        <dgm:presLayoutVars>
          <dgm:chMax val="7"/>
          <dgm:chPref val="7"/>
          <dgm:dir/>
        </dgm:presLayoutVars>
      </dgm:prSet>
      <dgm:spPr/>
    </dgm:pt>
    <dgm:pt modelId="{CD799056-EB34-40FA-B93F-43517A33BA54}" type="pres">
      <dgm:prSet presAssocID="{6A76CA78-CBE6-42AF-AA19-7C3057363FF7}" presName="Name1" presStyleCnt="0"/>
      <dgm:spPr/>
    </dgm:pt>
    <dgm:pt modelId="{A5F03B1E-EDE7-4131-9AE3-8D0D5A86207E}" type="pres">
      <dgm:prSet presAssocID="{6A76CA78-CBE6-42AF-AA19-7C3057363FF7}" presName="cycle" presStyleCnt="0"/>
      <dgm:spPr/>
    </dgm:pt>
    <dgm:pt modelId="{2307AEAA-118F-4EA0-A003-ACD34A5AE111}" type="pres">
      <dgm:prSet presAssocID="{6A76CA78-CBE6-42AF-AA19-7C3057363FF7}" presName="srcNode" presStyleLbl="node1" presStyleIdx="0" presStyleCnt="2"/>
      <dgm:spPr/>
    </dgm:pt>
    <dgm:pt modelId="{6D11156D-EC39-4A5E-A892-25C3A790B54F}" type="pres">
      <dgm:prSet presAssocID="{6A76CA78-CBE6-42AF-AA19-7C3057363FF7}" presName="conn" presStyleLbl="parChTrans1D2" presStyleIdx="0" presStyleCnt="1"/>
      <dgm:spPr/>
    </dgm:pt>
    <dgm:pt modelId="{64EBDB4F-B503-4BFA-8BA5-33F47AD04201}" type="pres">
      <dgm:prSet presAssocID="{6A76CA78-CBE6-42AF-AA19-7C3057363FF7}" presName="extraNode" presStyleLbl="node1" presStyleIdx="0" presStyleCnt="2"/>
      <dgm:spPr/>
    </dgm:pt>
    <dgm:pt modelId="{F3372B10-B4DC-4938-BD18-008178EB172C}" type="pres">
      <dgm:prSet presAssocID="{6A76CA78-CBE6-42AF-AA19-7C3057363FF7}" presName="dstNode" presStyleLbl="node1" presStyleIdx="0" presStyleCnt="2"/>
      <dgm:spPr/>
    </dgm:pt>
    <dgm:pt modelId="{56541AF1-E324-4C01-A597-A823383155BB}" type="pres">
      <dgm:prSet presAssocID="{CB0B23BE-050D-4BAA-B8EB-5C1C6C5D5120}" presName="text_1" presStyleLbl="node1" presStyleIdx="0" presStyleCnt="2">
        <dgm:presLayoutVars>
          <dgm:bulletEnabled val="1"/>
        </dgm:presLayoutVars>
      </dgm:prSet>
      <dgm:spPr/>
    </dgm:pt>
    <dgm:pt modelId="{8108D50B-85E8-4738-B8A8-D79921701256}" type="pres">
      <dgm:prSet presAssocID="{CB0B23BE-050D-4BAA-B8EB-5C1C6C5D5120}" presName="accent_1" presStyleCnt="0"/>
      <dgm:spPr/>
    </dgm:pt>
    <dgm:pt modelId="{89208886-9201-4F33-8A3B-83F01F2D5683}" type="pres">
      <dgm:prSet presAssocID="{CB0B23BE-050D-4BAA-B8EB-5C1C6C5D5120}" presName="accentRepeatNode" presStyleLbl="solidFgAcc1" presStyleIdx="0" presStyleCnt="2"/>
      <dgm:spPr/>
    </dgm:pt>
    <dgm:pt modelId="{EF7CD3EE-666F-4761-9025-33495791D599}" type="pres">
      <dgm:prSet presAssocID="{9E3054EA-3E97-4CBB-BBBA-14D272380F1F}" presName="text_2" presStyleLbl="node1" presStyleIdx="1" presStyleCnt="2">
        <dgm:presLayoutVars>
          <dgm:bulletEnabled val="1"/>
        </dgm:presLayoutVars>
      </dgm:prSet>
      <dgm:spPr/>
    </dgm:pt>
    <dgm:pt modelId="{EA1F3A3A-7A7E-470D-8273-5E4A6400CC04}" type="pres">
      <dgm:prSet presAssocID="{9E3054EA-3E97-4CBB-BBBA-14D272380F1F}" presName="accent_2" presStyleCnt="0"/>
      <dgm:spPr/>
    </dgm:pt>
    <dgm:pt modelId="{BF413A57-D244-4094-9BEB-C02D97AE0D33}" type="pres">
      <dgm:prSet presAssocID="{9E3054EA-3E97-4CBB-BBBA-14D272380F1F}" presName="accentRepeatNode" presStyleLbl="solidFgAcc1" presStyleIdx="1" presStyleCnt="2"/>
      <dgm:spPr/>
    </dgm:pt>
  </dgm:ptLst>
  <dgm:cxnLst>
    <dgm:cxn modelId="{171A743F-5F18-4480-B7D6-54D447C36D57}" type="presOf" srcId="{CB0B23BE-050D-4BAA-B8EB-5C1C6C5D5120}" destId="{56541AF1-E324-4C01-A597-A823383155BB}" srcOrd="0" destOrd="0" presId="urn:microsoft.com/office/officeart/2008/layout/VerticalCurvedList"/>
    <dgm:cxn modelId="{8509FC5E-5B58-4F26-935F-FFA84BD6E769}" type="presOf" srcId="{9E3054EA-3E97-4CBB-BBBA-14D272380F1F}" destId="{EF7CD3EE-666F-4761-9025-33495791D599}" srcOrd="0" destOrd="0" presId="urn:microsoft.com/office/officeart/2008/layout/VerticalCurvedList"/>
    <dgm:cxn modelId="{58476169-27F9-4EDF-8EA8-369949D324AF}" srcId="{6A76CA78-CBE6-42AF-AA19-7C3057363FF7}" destId="{CB0B23BE-050D-4BAA-B8EB-5C1C6C5D5120}" srcOrd="0" destOrd="0" parTransId="{EE44B9E7-1378-4036-8B51-B76C4BD6E6A5}" sibTransId="{5FFCA0F7-E0BF-41C8-B0E4-4DB21468821A}"/>
    <dgm:cxn modelId="{CF5B014A-3C71-411F-9627-367D106B5D03}" type="presOf" srcId="{6A76CA78-CBE6-42AF-AA19-7C3057363FF7}" destId="{C5DDC525-443B-4D53-8357-103C4A182B48}" srcOrd="0" destOrd="0" presId="urn:microsoft.com/office/officeart/2008/layout/VerticalCurvedList"/>
    <dgm:cxn modelId="{CDBF156E-C6C5-46AC-9956-D28A9FB5A593}" srcId="{6A76CA78-CBE6-42AF-AA19-7C3057363FF7}" destId="{9E3054EA-3E97-4CBB-BBBA-14D272380F1F}" srcOrd="1" destOrd="0" parTransId="{17CCC8C0-338E-4D8F-A47C-C0B2FCD6D99C}" sibTransId="{D4F7A3A6-5878-4A62-89F4-D670C095F251}"/>
    <dgm:cxn modelId="{87900E95-2726-4E14-8F60-FA2519414DE3}" type="presOf" srcId="{5FFCA0F7-E0BF-41C8-B0E4-4DB21468821A}" destId="{6D11156D-EC39-4A5E-A892-25C3A790B54F}" srcOrd="0" destOrd="0" presId="urn:microsoft.com/office/officeart/2008/layout/VerticalCurvedList"/>
    <dgm:cxn modelId="{FB9000A1-ECDF-48EA-96F8-E5C65399B6DD}" type="presParOf" srcId="{C5DDC525-443B-4D53-8357-103C4A182B48}" destId="{CD799056-EB34-40FA-B93F-43517A33BA54}" srcOrd="0" destOrd="0" presId="urn:microsoft.com/office/officeart/2008/layout/VerticalCurvedList"/>
    <dgm:cxn modelId="{C9EC3BEA-5908-490A-9A7E-74342817DCA6}" type="presParOf" srcId="{CD799056-EB34-40FA-B93F-43517A33BA54}" destId="{A5F03B1E-EDE7-4131-9AE3-8D0D5A86207E}" srcOrd="0" destOrd="0" presId="urn:microsoft.com/office/officeart/2008/layout/VerticalCurvedList"/>
    <dgm:cxn modelId="{BB151168-2260-48EF-9565-B4377743EB72}" type="presParOf" srcId="{A5F03B1E-EDE7-4131-9AE3-8D0D5A86207E}" destId="{2307AEAA-118F-4EA0-A003-ACD34A5AE111}" srcOrd="0" destOrd="0" presId="urn:microsoft.com/office/officeart/2008/layout/VerticalCurvedList"/>
    <dgm:cxn modelId="{F3A61911-4005-4E23-8CEE-F5771B6074FA}" type="presParOf" srcId="{A5F03B1E-EDE7-4131-9AE3-8D0D5A86207E}" destId="{6D11156D-EC39-4A5E-A892-25C3A790B54F}" srcOrd="1" destOrd="0" presId="urn:microsoft.com/office/officeart/2008/layout/VerticalCurvedList"/>
    <dgm:cxn modelId="{755B7DE2-0BC7-4E28-8FF2-5E693B488026}" type="presParOf" srcId="{A5F03B1E-EDE7-4131-9AE3-8D0D5A86207E}" destId="{64EBDB4F-B503-4BFA-8BA5-33F47AD04201}" srcOrd="2" destOrd="0" presId="urn:microsoft.com/office/officeart/2008/layout/VerticalCurvedList"/>
    <dgm:cxn modelId="{DA061C6D-4B5E-4F94-B58F-DB1E6B9EC376}" type="presParOf" srcId="{A5F03B1E-EDE7-4131-9AE3-8D0D5A86207E}" destId="{F3372B10-B4DC-4938-BD18-008178EB172C}" srcOrd="3" destOrd="0" presId="urn:microsoft.com/office/officeart/2008/layout/VerticalCurvedList"/>
    <dgm:cxn modelId="{9E6BC4FD-9CB5-4DC0-AE67-BEF66C026B34}" type="presParOf" srcId="{CD799056-EB34-40FA-B93F-43517A33BA54}" destId="{56541AF1-E324-4C01-A597-A823383155BB}" srcOrd="1" destOrd="0" presId="urn:microsoft.com/office/officeart/2008/layout/VerticalCurvedList"/>
    <dgm:cxn modelId="{F3256063-470C-4440-9151-0CABB5EB951C}" type="presParOf" srcId="{CD799056-EB34-40FA-B93F-43517A33BA54}" destId="{8108D50B-85E8-4738-B8A8-D79921701256}" srcOrd="2" destOrd="0" presId="urn:microsoft.com/office/officeart/2008/layout/VerticalCurvedList"/>
    <dgm:cxn modelId="{CA40EA75-4069-420A-A520-E3B85245EFB2}" type="presParOf" srcId="{8108D50B-85E8-4738-B8A8-D79921701256}" destId="{89208886-9201-4F33-8A3B-83F01F2D5683}" srcOrd="0" destOrd="0" presId="urn:microsoft.com/office/officeart/2008/layout/VerticalCurvedList"/>
    <dgm:cxn modelId="{E169AD21-F5D1-4AD3-BDCE-930F3F083936}" type="presParOf" srcId="{CD799056-EB34-40FA-B93F-43517A33BA54}" destId="{EF7CD3EE-666F-4761-9025-33495791D599}" srcOrd="3" destOrd="0" presId="urn:microsoft.com/office/officeart/2008/layout/VerticalCurvedList"/>
    <dgm:cxn modelId="{3A6FC547-7459-4889-8E15-0CF5EF06436D}" type="presParOf" srcId="{CD799056-EB34-40FA-B93F-43517A33BA54}" destId="{EA1F3A3A-7A7E-470D-8273-5E4A6400CC04}" srcOrd="4" destOrd="0" presId="urn:microsoft.com/office/officeart/2008/layout/VerticalCurvedList"/>
    <dgm:cxn modelId="{FD8953D6-4435-4365-A507-11FB98D69CE8}" type="presParOf" srcId="{EA1F3A3A-7A7E-470D-8273-5E4A6400CC04}" destId="{BF413A57-D244-4094-9BEB-C02D97AE0D3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58FB2-0BD6-4B0F-98D6-FE034EB28B63}"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736DF5D7-E6E5-4039-BD56-39AC998EE566}">
      <dgm:prSet phldrT="[Text]"/>
      <dgm:spPr/>
      <dgm:t>
        <a:bodyPr/>
        <a:lstStyle/>
        <a:p>
          <a:r>
            <a:rPr lang="en-US" dirty="0" err="1"/>
            <a:t>Hướng</a:t>
          </a:r>
          <a:r>
            <a:rPr lang="en-US" dirty="0"/>
            <a:t> </a:t>
          </a:r>
          <a:r>
            <a:rPr lang="en-US" dirty="0" err="1"/>
            <a:t>dẫn</a:t>
          </a:r>
          <a:r>
            <a:rPr lang="en-US" dirty="0"/>
            <a:t> </a:t>
          </a:r>
          <a:r>
            <a:rPr lang="en-US" dirty="0" err="1"/>
            <a:t>để</a:t>
          </a:r>
          <a:r>
            <a:rPr lang="en-US" dirty="0"/>
            <a:t> </a:t>
          </a:r>
          <a:r>
            <a:rPr lang="en-US" dirty="0" err="1"/>
            <a:t>giúp</a:t>
          </a:r>
          <a:r>
            <a:rPr lang="en-US" dirty="0"/>
            <a:t> </a:t>
          </a:r>
          <a:r>
            <a:rPr lang="en-US" dirty="0" err="1"/>
            <a:t>giáo</a:t>
          </a:r>
          <a:r>
            <a:rPr lang="en-US" dirty="0"/>
            <a:t> </a:t>
          </a:r>
          <a:r>
            <a:rPr lang="en-US" dirty="0" err="1"/>
            <a:t>viên</a:t>
          </a:r>
          <a:r>
            <a:rPr lang="en-US" dirty="0"/>
            <a:t> </a:t>
          </a:r>
          <a:r>
            <a:rPr lang="en-US" dirty="0" err="1"/>
            <a:t>mầm</a:t>
          </a:r>
          <a:r>
            <a:rPr lang="en-US" dirty="0"/>
            <a:t> non </a:t>
          </a:r>
          <a:r>
            <a:rPr lang="en-US" dirty="0" err="1"/>
            <a:t>quản</a:t>
          </a:r>
          <a:r>
            <a:rPr lang="en-US" dirty="0"/>
            <a:t> </a:t>
          </a:r>
          <a:r>
            <a:rPr lang="en-US" dirty="0" err="1"/>
            <a:t>lý</a:t>
          </a:r>
          <a:r>
            <a:rPr lang="en-US" dirty="0"/>
            <a:t> </a:t>
          </a:r>
          <a:r>
            <a:rPr lang="en-US" dirty="0" err="1"/>
            <a:t>các</a:t>
          </a:r>
          <a:r>
            <a:rPr lang="en-US" dirty="0"/>
            <a:t> </a:t>
          </a:r>
          <a:r>
            <a:rPr lang="en-US" dirty="0" err="1"/>
            <a:t>hành</a:t>
          </a:r>
          <a:r>
            <a:rPr lang="en-US" dirty="0"/>
            <a:t> vi </a:t>
          </a:r>
          <a:r>
            <a:rPr lang="en-US" dirty="0" err="1"/>
            <a:t>trẻ</a:t>
          </a:r>
          <a:r>
            <a:rPr lang="en-US" dirty="0"/>
            <a:t> </a:t>
          </a:r>
          <a:r>
            <a:rPr lang="en-US" dirty="0" err="1"/>
            <a:t>trong</a:t>
          </a:r>
          <a:r>
            <a:rPr lang="en-US" dirty="0"/>
            <a:t> </a:t>
          </a:r>
          <a:r>
            <a:rPr lang="en-US" dirty="0" err="1"/>
            <a:t>trường</a:t>
          </a:r>
          <a:r>
            <a:rPr lang="en-US" dirty="0"/>
            <a:t> </a:t>
          </a:r>
          <a:r>
            <a:rPr lang="en-US" dirty="0" err="1"/>
            <a:t>mầm</a:t>
          </a:r>
          <a:r>
            <a:rPr lang="en-US" dirty="0"/>
            <a:t> non</a:t>
          </a:r>
        </a:p>
      </dgm:t>
    </dgm:pt>
    <dgm:pt modelId="{3D172E0A-90A8-4F72-AE0A-0800EA798180}" type="parTrans" cxnId="{3B7A95AA-B043-4294-96DE-794BB7329DE0}">
      <dgm:prSet/>
      <dgm:spPr/>
      <dgm:t>
        <a:bodyPr/>
        <a:lstStyle/>
        <a:p>
          <a:endParaRPr lang="en-US"/>
        </a:p>
      </dgm:t>
    </dgm:pt>
    <dgm:pt modelId="{8A33BC86-4052-4DBD-8EE8-DD3093E17D55}" type="sibTrans" cxnId="{3B7A95AA-B043-4294-96DE-794BB7329DE0}">
      <dgm:prSet/>
      <dgm:spPr/>
      <dgm:t>
        <a:bodyPr/>
        <a:lstStyle/>
        <a:p>
          <a:endParaRPr lang="en-US"/>
        </a:p>
      </dgm:t>
    </dgm:pt>
    <dgm:pt modelId="{13C7C77B-618E-4886-8898-5548DED55D7A}">
      <dgm:prSet/>
      <dgm:spPr/>
      <dgm:t>
        <a:bodyPr/>
        <a:lstStyle/>
        <a:p>
          <a:r>
            <a:rPr lang="en-US" dirty="0" err="1"/>
            <a:t>Nhận</a:t>
          </a:r>
          <a:r>
            <a:rPr lang="en-US" dirty="0"/>
            <a:t> </a:t>
          </a:r>
          <a:r>
            <a:rPr lang="en-US" dirty="0" err="1"/>
            <a:t>diện</a:t>
          </a:r>
          <a:r>
            <a:rPr lang="en-US" dirty="0"/>
            <a:t> </a:t>
          </a:r>
          <a:r>
            <a:rPr lang="en-US" dirty="0" err="1"/>
            <a:t>những</a:t>
          </a:r>
          <a:r>
            <a:rPr lang="en-US" dirty="0"/>
            <a:t> </a:t>
          </a:r>
          <a:r>
            <a:rPr lang="en-US" dirty="0" err="1"/>
            <a:t>trẻ</a:t>
          </a:r>
          <a:r>
            <a:rPr lang="en-US" dirty="0"/>
            <a:t> ADHD</a:t>
          </a:r>
        </a:p>
      </dgm:t>
    </dgm:pt>
    <dgm:pt modelId="{2E80B72A-5598-4CE5-99DD-561C1C7FC1AA}" type="parTrans" cxnId="{F877DA87-51E9-4E5C-978F-7528AB5E9E4E}">
      <dgm:prSet/>
      <dgm:spPr/>
      <dgm:t>
        <a:bodyPr/>
        <a:lstStyle/>
        <a:p>
          <a:endParaRPr lang="en-US"/>
        </a:p>
      </dgm:t>
    </dgm:pt>
    <dgm:pt modelId="{5FC6FD33-FCC9-44AF-B954-7214BC14DB90}" type="sibTrans" cxnId="{F877DA87-51E9-4E5C-978F-7528AB5E9E4E}">
      <dgm:prSet/>
      <dgm:spPr/>
      <dgm:t>
        <a:bodyPr/>
        <a:lstStyle/>
        <a:p>
          <a:endParaRPr lang="en-US"/>
        </a:p>
      </dgm:t>
    </dgm:pt>
    <dgm:pt modelId="{0C2AE46F-E838-40FD-BEC7-C0C91371074E}" type="pres">
      <dgm:prSet presAssocID="{2E258FB2-0BD6-4B0F-98D6-FE034EB28B63}" presName="Name0" presStyleCnt="0">
        <dgm:presLayoutVars>
          <dgm:dir/>
          <dgm:resizeHandles val="exact"/>
        </dgm:presLayoutVars>
      </dgm:prSet>
      <dgm:spPr/>
    </dgm:pt>
    <dgm:pt modelId="{C995E720-5275-4B12-9EFF-283819D152DA}" type="pres">
      <dgm:prSet presAssocID="{13C7C77B-618E-4886-8898-5548DED55D7A}" presName="composite" presStyleCnt="0"/>
      <dgm:spPr/>
    </dgm:pt>
    <dgm:pt modelId="{AF1EA20D-790E-4FC0-B3F7-400F8F94805F}" type="pres">
      <dgm:prSet presAssocID="{13C7C77B-618E-4886-8898-5548DED55D7A}" presName="rect1" presStyleLbl="trAlignAcc1" presStyleIdx="0" presStyleCnt="2">
        <dgm:presLayoutVars>
          <dgm:bulletEnabled val="1"/>
        </dgm:presLayoutVars>
      </dgm:prSet>
      <dgm:spPr/>
    </dgm:pt>
    <dgm:pt modelId="{E48F74E8-EB54-41E9-9A60-C271CDC0B03B}" type="pres">
      <dgm:prSet presAssocID="{13C7C77B-618E-4886-8898-5548DED55D7A}" presName="rect2" presStyleLbl="fgImgPlace1" presStyleIdx="0" presStyleCnt="2"/>
      <dgm:spPr/>
    </dgm:pt>
    <dgm:pt modelId="{093FD644-625A-494A-854A-E5FCEBB0DAED}" type="pres">
      <dgm:prSet presAssocID="{5FC6FD33-FCC9-44AF-B954-7214BC14DB90}" presName="sibTrans" presStyleCnt="0"/>
      <dgm:spPr/>
    </dgm:pt>
    <dgm:pt modelId="{C602E0E1-445F-48D9-8442-F95CAAFEA5B9}" type="pres">
      <dgm:prSet presAssocID="{736DF5D7-E6E5-4039-BD56-39AC998EE566}" presName="composite" presStyleCnt="0"/>
      <dgm:spPr/>
    </dgm:pt>
    <dgm:pt modelId="{2F168DD3-F164-41BA-A6E1-B01A7BD1283C}" type="pres">
      <dgm:prSet presAssocID="{736DF5D7-E6E5-4039-BD56-39AC998EE566}" presName="rect1" presStyleLbl="trAlignAcc1" presStyleIdx="1" presStyleCnt="2">
        <dgm:presLayoutVars>
          <dgm:bulletEnabled val="1"/>
        </dgm:presLayoutVars>
      </dgm:prSet>
      <dgm:spPr/>
    </dgm:pt>
    <dgm:pt modelId="{78DA1EDB-3C79-4A15-86AE-3F391756CB20}" type="pres">
      <dgm:prSet presAssocID="{736DF5D7-E6E5-4039-BD56-39AC998EE566}" presName="rect2" presStyleLbl="fgImgPlace1" presStyleIdx="1" presStyleCnt="2"/>
      <dgm:spPr/>
    </dgm:pt>
  </dgm:ptLst>
  <dgm:cxnLst>
    <dgm:cxn modelId="{F877DA87-51E9-4E5C-978F-7528AB5E9E4E}" srcId="{2E258FB2-0BD6-4B0F-98D6-FE034EB28B63}" destId="{13C7C77B-618E-4886-8898-5548DED55D7A}" srcOrd="0" destOrd="0" parTransId="{2E80B72A-5598-4CE5-99DD-561C1C7FC1AA}" sibTransId="{5FC6FD33-FCC9-44AF-B954-7214BC14DB90}"/>
    <dgm:cxn modelId="{8EFA0F8F-D7B6-4FDC-A1BD-B1239FDFCB5D}" type="presOf" srcId="{736DF5D7-E6E5-4039-BD56-39AC998EE566}" destId="{2F168DD3-F164-41BA-A6E1-B01A7BD1283C}" srcOrd="0" destOrd="0" presId="urn:microsoft.com/office/officeart/2008/layout/PictureStrips"/>
    <dgm:cxn modelId="{3B7A95AA-B043-4294-96DE-794BB7329DE0}" srcId="{2E258FB2-0BD6-4B0F-98D6-FE034EB28B63}" destId="{736DF5D7-E6E5-4039-BD56-39AC998EE566}" srcOrd="1" destOrd="0" parTransId="{3D172E0A-90A8-4F72-AE0A-0800EA798180}" sibTransId="{8A33BC86-4052-4DBD-8EE8-DD3093E17D55}"/>
    <dgm:cxn modelId="{D134F5D7-9E68-4B2B-8B8A-0DE4F5CA9051}" type="presOf" srcId="{13C7C77B-618E-4886-8898-5548DED55D7A}" destId="{AF1EA20D-790E-4FC0-B3F7-400F8F94805F}" srcOrd="0" destOrd="0" presId="urn:microsoft.com/office/officeart/2008/layout/PictureStrips"/>
    <dgm:cxn modelId="{DECA26EB-5071-4A27-B36D-AA98DD892827}" type="presOf" srcId="{2E258FB2-0BD6-4B0F-98D6-FE034EB28B63}" destId="{0C2AE46F-E838-40FD-BEC7-C0C91371074E}" srcOrd="0" destOrd="0" presId="urn:microsoft.com/office/officeart/2008/layout/PictureStrips"/>
    <dgm:cxn modelId="{4E1C9243-6420-4EF1-A404-0E117C950436}" type="presParOf" srcId="{0C2AE46F-E838-40FD-BEC7-C0C91371074E}" destId="{C995E720-5275-4B12-9EFF-283819D152DA}" srcOrd="0" destOrd="0" presId="urn:microsoft.com/office/officeart/2008/layout/PictureStrips"/>
    <dgm:cxn modelId="{B7BB5D32-16E9-45C4-BF58-C3811FC4FE85}" type="presParOf" srcId="{C995E720-5275-4B12-9EFF-283819D152DA}" destId="{AF1EA20D-790E-4FC0-B3F7-400F8F94805F}" srcOrd="0" destOrd="0" presId="urn:microsoft.com/office/officeart/2008/layout/PictureStrips"/>
    <dgm:cxn modelId="{27DEE3AD-12CB-4096-B595-562F3ABB0654}" type="presParOf" srcId="{C995E720-5275-4B12-9EFF-283819D152DA}" destId="{E48F74E8-EB54-41E9-9A60-C271CDC0B03B}" srcOrd="1" destOrd="0" presId="urn:microsoft.com/office/officeart/2008/layout/PictureStrips"/>
    <dgm:cxn modelId="{B06459C0-42B4-4377-8095-A0CFF7F4883F}" type="presParOf" srcId="{0C2AE46F-E838-40FD-BEC7-C0C91371074E}" destId="{093FD644-625A-494A-854A-E5FCEBB0DAED}" srcOrd="1" destOrd="0" presId="urn:microsoft.com/office/officeart/2008/layout/PictureStrips"/>
    <dgm:cxn modelId="{9FFBDA86-F1D2-4C7F-8600-F467EAEE925B}" type="presParOf" srcId="{0C2AE46F-E838-40FD-BEC7-C0C91371074E}" destId="{C602E0E1-445F-48D9-8442-F95CAAFEA5B9}" srcOrd="2" destOrd="0" presId="urn:microsoft.com/office/officeart/2008/layout/PictureStrips"/>
    <dgm:cxn modelId="{44F38968-3477-43A8-8D6C-F86D24E03C08}" type="presParOf" srcId="{C602E0E1-445F-48D9-8442-F95CAAFEA5B9}" destId="{2F168DD3-F164-41BA-A6E1-B01A7BD1283C}" srcOrd="0" destOrd="0" presId="urn:microsoft.com/office/officeart/2008/layout/PictureStrips"/>
    <dgm:cxn modelId="{E274C6D8-DCFC-4D39-A17A-3998B22F5BB4}" type="presParOf" srcId="{C602E0E1-445F-48D9-8442-F95CAAFEA5B9}" destId="{78DA1EDB-3C79-4A15-86AE-3F391756CB2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701943-90B8-492C-B898-55C861BEAC5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DA441E7A-40D0-4555-A4EE-3E57D49A3B4D}">
      <dgm:prSet phldrT="[Text]"/>
      <dgm:spPr/>
      <dgm:t>
        <a:bodyPr/>
        <a:lstStyle/>
        <a:p>
          <a:r>
            <a:rPr lang="pt-BR" b="1" i="0" dirty="0"/>
            <a:t>Khái niệm</a:t>
          </a:r>
          <a:endParaRPr lang="en-US" i="0" dirty="0"/>
        </a:p>
      </dgm:t>
    </dgm:pt>
    <dgm:pt modelId="{61C50A0F-A48F-4D69-92BF-7025081EF403}" type="parTrans" cxnId="{C12F76BB-404E-4D2F-A5D7-57B7697EFC78}">
      <dgm:prSet/>
      <dgm:spPr/>
      <dgm:t>
        <a:bodyPr/>
        <a:lstStyle/>
        <a:p>
          <a:endParaRPr lang="en-US"/>
        </a:p>
      </dgm:t>
    </dgm:pt>
    <dgm:pt modelId="{4F303300-CBDC-442C-A6AB-D4E8C830687E}" type="sibTrans" cxnId="{C12F76BB-404E-4D2F-A5D7-57B7697EFC78}">
      <dgm:prSet/>
      <dgm:spPr/>
      <dgm:t>
        <a:bodyPr/>
        <a:lstStyle/>
        <a:p>
          <a:endParaRPr lang="en-US"/>
        </a:p>
      </dgm:t>
    </dgm:pt>
    <dgm:pt modelId="{24F84090-80DB-45D8-B7B6-1A710D5422C7}">
      <dgm:prSet phldrT="[Text]"/>
      <dgm:spPr/>
      <dgm:t>
        <a:bodyPr/>
        <a:lstStyle/>
        <a:p>
          <a:r>
            <a:rPr lang="pt-BR" b="1" i="0" dirty="0"/>
            <a:t>Nhận diện trẻ bị ADHD</a:t>
          </a:r>
          <a:endParaRPr lang="en-US" i="0" dirty="0"/>
        </a:p>
      </dgm:t>
    </dgm:pt>
    <dgm:pt modelId="{5CAA78AF-61A0-4D29-8CAB-BE11A50EAD4A}" type="parTrans" cxnId="{212B049E-C60A-4CB4-9BBE-190EAABD3BEE}">
      <dgm:prSet/>
      <dgm:spPr/>
      <dgm:t>
        <a:bodyPr/>
        <a:lstStyle/>
        <a:p>
          <a:endParaRPr lang="en-US"/>
        </a:p>
      </dgm:t>
    </dgm:pt>
    <dgm:pt modelId="{5DAD13AE-C7FE-4283-8911-0F380612FDC6}" type="sibTrans" cxnId="{212B049E-C60A-4CB4-9BBE-190EAABD3BEE}">
      <dgm:prSet/>
      <dgm:spPr/>
      <dgm:t>
        <a:bodyPr/>
        <a:lstStyle/>
        <a:p>
          <a:endParaRPr lang="en-US"/>
        </a:p>
      </dgm:t>
    </dgm:pt>
    <dgm:pt modelId="{82374F7B-0DBB-49F4-99B8-61CB85B757A6}">
      <dgm:prSet phldrT="[Text]"/>
      <dgm:spPr/>
      <dgm:t>
        <a:bodyPr/>
        <a:lstStyle/>
        <a:p>
          <a:r>
            <a:rPr lang="pt-BR" b="1" i="0" dirty="0"/>
            <a:t>Một số biện pháp được sử dụng để quản lý hành vi trẻ ADHD trong trường mầm non</a:t>
          </a:r>
          <a:endParaRPr lang="en-US" i="0" dirty="0"/>
        </a:p>
      </dgm:t>
    </dgm:pt>
    <dgm:pt modelId="{79F99234-B525-4913-89A7-B482978CF4D8}" type="parTrans" cxnId="{6F7C5F1D-1164-45FD-A901-89C275D916FD}">
      <dgm:prSet/>
      <dgm:spPr/>
      <dgm:t>
        <a:bodyPr/>
        <a:lstStyle/>
        <a:p>
          <a:endParaRPr lang="en-US"/>
        </a:p>
      </dgm:t>
    </dgm:pt>
    <dgm:pt modelId="{8D689A93-A7EE-4CC3-9FCB-45086E700F8E}" type="sibTrans" cxnId="{6F7C5F1D-1164-45FD-A901-89C275D916FD}">
      <dgm:prSet/>
      <dgm:spPr/>
      <dgm:t>
        <a:bodyPr/>
        <a:lstStyle/>
        <a:p>
          <a:endParaRPr lang="en-US"/>
        </a:p>
      </dgm:t>
    </dgm:pt>
    <dgm:pt modelId="{EAFBDBA6-39E0-43B6-A9DC-E00C07825AFF}" type="pres">
      <dgm:prSet presAssocID="{7C701943-90B8-492C-B898-55C861BEAC5D}" presName="Name0" presStyleCnt="0">
        <dgm:presLayoutVars>
          <dgm:chMax val="7"/>
          <dgm:chPref val="7"/>
          <dgm:dir/>
        </dgm:presLayoutVars>
      </dgm:prSet>
      <dgm:spPr/>
    </dgm:pt>
    <dgm:pt modelId="{8EF31E60-EC4D-4196-8EDF-B8835DF1C0C8}" type="pres">
      <dgm:prSet presAssocID="{7C701943-90B8-492C-B898-55C861BEAC5D}" presName="Name1" presStyleCnt="0"/>
      <dgm:spPr/>
    </dgm:pt>
    <dgm:pt modelId="{CA3E7517-2F04-40C5-8889-A0437CC1A35E}" type="pres">
      <dgm:prSet presAssocID="{7C701943-90B8-492C-B898-55C861BEAC5D}" presName="cycle" presStyleCnt="0"/>
      <dgm:spPr/>
    </dgm:pt>
    <dgm:pt modelId="{1A4A4C1A-8769-4936-90B5-321AC3D92FC5}" type="pres">
      <dgm:prSet presAssocID="{7C701943-90B8-492C-B898-55C861BEAC5D}" presName="srcNode" presStyleLbl="node1" presStyleIdx="0" presStyleCnt="3"/>
      <dgm:spPr/>
    </dgm:pt>
    <dgm:pt modelId="{9E383794-32DC-4274-94AF-295DC6B887C5}" type="pres">
      <dgm:prSet presAssocID="{7C701943-90B8-492C-B898-55C861BEAC5D}" presName="conn" presStyleLbl="parChTrans1D2" presStyleIdx="0" presStyleCnt="1"/>
      <dgm:spPr/>
    </dgm:pt>
    <dgm:pt modelId="{5E0A79F4-49DC-43A2-AF49-BE76C08B1336}" type="pres">
      <dgm:prSet presAssocID="{7C701943-90B8-492C-B898-55C861BEAC5D}" presName="extraNode" presStyleLbl="node1" presStyleIdx="0" presStyleCnt="3"/>
      <dgm:spPr/>
    </dgm:pt>
    <dgm:pt modelId="{3769350E-6FBF-4F08-9785-836001519659}" type="pres">
      <dgm:prSet presAssocID="{7C701943-90B8-492C-B898-55C861BEAC5D}" presName="dstNode" presStyleLbl="node1" presStyleIdx="0" presStyleCnt="3"/>
      <dgm:spPr/>
    </dgm:pt>
    <dgm:pt modelId="{5F052F89-FECA-46C7-AE40-7AE3C8D37D3E}" type="pres">
      <dgm:prSet presAssocID="{DA441E7A-40D0-4555-A4EE-3E57D49A3B4D}" presName="text_1" presStyleLbl="node1" presStyleIdx="0" presStyleCnt="3">
        <dgm:presLayoutVars>
          <dgm:bulletEnabled val="1"/>
        </dgm:presLayoutVars>
      </dgm:prSet>
      <dgm:spPr/>
    </dgm:pt>
    <dgm:pt modelId="{06BB97B4-559A-4042-833C-C101D53EADB4}" type="pres">
      <dgm:prSet presAssocID="{DA441E7A-40D0-4555-A4EE-3E57D49A3B4D}" presName="accent_1" presStyleCnt="0"/>
      <dgm:spPr/>
    </dgm:pt>
    <dgm:pt modelId="{21636618-DBD3-4B7A-8430-24E201442CE8}" type="pres">
      <dgm:prSet presAssocID="{DA441E7A-40D0-4555-A4EE-3E57D49A3B4D}" presName="accentRepeatNode" presStyleLbl="solidFgAcc1" presStyleIdx="0" presStyleCnt="3"/>
      <dgm:spPr/>
    </dgm:pt>
    <dgm:pt modelId="{2E4BE884-0876-41B7-A11D-9B4DFBEE0FAC}" type="pres">
      <dgm:prSet presAssocID="{24F84090-80DB-45D8-B7B6-1A710D5422C7}" presName="text_2" presStyleLbl="node1" presStyleIdx="1" presStyleCnt="3">
        <dgm:presLayoutVars>
          <dgm:bulletEnabled val="1"/>
        </dgm:presLayoutVars>
      </dgm:prSet>
      <dgm:spPr/>
    </dgm:pt>
    <dgm:pt modelId="{447B9860-AF40-4B5E-9657-94776A7741F7}" type="pres">
      <dgm:prSet presAssocID="{24F84090-80DB-45D8-B7B6-1A710D5422C7}" presName="accent_2" presStyleCnt="0"/>
      <dgm:spPr/>
    </dgm:pt>
    <dgm:pt modelId="{6F87D266-80D4-4C89-B43C-8D37F59F502F}" type="pres">
      <dgm:prSet presAssocID="{24F84090-80DB-45D8-B7B6-1A710D5422C7}" presName="accentRepeatNode" presStyleLbl="solidFgAcc1" presStyleIdx="1" presStyleCnt="3"/>
      <dgm:spPr/>
    </dgm:pt>
    <dgm:pt modelId="{EB60741F-A16F-4BEF-AEF4-8F1671DF97F8}" type="pres">
      <dgm:prSet presAssocID="{82374F7B-0DBB-49F4-99B8-61CB85B757A6}" presName="text_3" presStyleLbl="node1" presStyleIdx="2" presStyleCnt="3">
        <dgm:presLayoutVars>
          <dgm:bulletEnabled val="1"/>
        </dgm:presLayoutVars>
      </dgm:prSet>
      <dgm:spPr/>
    </dgm:pt>
    <dgm:pt modelId="{B51BFFD9-B2CC-4648-85A8-586A17416784}" type="pres">
      <dgm:prSet presAssocID="{82374F7B-0DBB-49F4-99B8-61CB85B757A6}" presName="accent_3" presStyleCnt="0"/>
      <dgm:spPr/>
    </dgm:pt>
    <dgm:pt modelId="{1D602C97-4CE0-49CB-ABC4-E36A5520483D}" type="pres">
      <dgm:prSet presAssocID="{82374F7B-0DBB-49F4-99B8-61CB85B757A6}" presName="accentRepeatNode" presStyleLbl="solidFgAcc1" presStyleIdx="2" presStyleCnt="3"/>
      <dgm:spPr/>
    </dgm:pt>
  </dgm:ptLst>
  <dgm:cxnLst>
    <dgm:cxn modelId="{6F7C5F1D-1164-45FD-A901-89C275D916FD}" srcId="{7C701943-90B8-492C-B898-55C861BEAC5D}" destId="{82374F7B-0DBB-49F4-99B8-61CB85B757A6}" srcOrd="2" destOrd="0" parTransId="{79F99234-B525-4913-89A7-B482978CF4D8}" sibTransId="{8D689A93-A7EE-4CC3-9FCB-45086E700F8E}"/>
    <dgm:cxn modelId="{BCAEA25C-E901-4E09-87D4-12A9DFEA3A30}" type="presOf" srcId="{24F84090-80DB-45D8-B7B6-1A710D5422C7}" destId="{2E4BE884-0876-41B7-A11D-9B4DFBEE0FAC}" srcOrd="0" destOrd="0" presId="urn:microsoft.com/office/officeart/2008/layout/VerticalCurvedList"/>
    <dgm:cxn modelId="{212B049E-C60A-4CB4-9BBE-190EAABD3BEE}" srcId="{7C701943-90B8-492C-B898-55C861BEAC5D}" destId="{24F84090-80DB-45D8-B7B6-1A710D5422C7}" srcOrd="1" destOrd="0" parTransId="{5CAA78AF-61A0-4D29-8CAB-BE11A50EAD4A}" sibTransId="{5DAD13AE-C7FE-4283-8911-0F380612FDC6}"/>
    <dgm:cxn modelId="{31981BA6-4C32-4E5B-BC56-D742A0C994FD}" type="presOf" srcId="{7C701943-90B8-492C-B898-55C861BEAC5D}" destId="{EAFBDBA6-39E0-43B6-A9DC-E00C07825AFF}" srcOrd="0" destOrd="0" presId="urn:microsoft.com/office/officeart/2008/layout/VerticalCurvedList"/>
    <dgm:cxn modelId="{BAD5E2A6-B477-4400-B699-37B1C5E2A9C1}" type="presOf" srcId="{DA441E7A-40D0-4555-A4EE-3E57D49A3B4D}" destId="{5F052F89-FECA-46C7-AE40-7AE3C8D37D3E}" srcOrd="0" destOrd="0" presId="urn:microsoft.com/office/officeart/2008/layout/VerticalCurvedList"/>
    <dgm:cxn modelId="{F94C92A7-09D4-4FBA-952B-A9595F0712FD}" type="presOf" srcId="{82374F7B-0DBB-49F4-99B8-61CB85B757A6}" destId="{EB60741F-A16F-4BEF-AEF4-8F1671DF97F8}" srcOrd="0" destOrd="0" presId="urn:microsoft.com/office/officeart/2008/layout/VerticalCurvedList"/>
    <dgm:cxn modelId="{CC49ADB0-203D-4887-B970-94FEC8E697C8}" type="presOf" srcId="{4F303300-CBDC-442C-A6AB-D4E8C830687E}" destId="{9E383794-32DC-4274-94AF-295DC6B887C5}" srcOrd="0" destOrd="0" presId="urn:microsoft.com/office/officeart/2008/layout/VerticalCurvedList"/>
    <dgm:cxn modelId="{C12F76BB-404E-4D2F-A5D7-57B7697EFC78}" srcId="{7C701943-90B8-492C-B898-55C861BEAC5D}" destId="{DA441E7A-40D0-4555-A4EE-3E57D49A3B4D}" srcOrd="0" destOrd="0" parTransId="{61C50A0F-A48F-4D69-92BF-7025081EF403}" sibTransId="{4F303300-CBDC-442C-A6AB-D4E8C830687E}"/>
    <dgm:cxn modelId="{23D3E1D9-ED41-420D-A9D2-F82A03558A0A}" type="presParOf" srcId="{EAFBDBA6-39E0-43B6-A9DC-E00C07825AFF}" destId="{8EF31E60-EC4D-4196-8EDF-B8835DF1C0C8}" srcOrd="0" destOrd="0" presId="urn:microsoft.com/office/officeart/2008/layout/VerticalCurvedList"/>
    <dgm:cxn modelId="{F3E389C1-B219-419C-9A85-5502858E4874}" type="presParOf" srcId="{8EF31E60-EC4D-4196-8EDF-B8835DF1C0C8}" destId="{CA3E7517-2F04-40C5-8889-A0437CC1A35E}" srcOrd="0" destOrd="0" presId="urn:microsoft.com/office/officeart/2008/layout/VerticalCurvedList"/>
    <dgm:cxn modelId="{55E971E2-57CE-4396-A84E-29BDC905D4B2}" type="presParOf" srcId="{CA3E7517-2F04-40C5-8889-A0437CC1A35E}" destId="{1A4A4C1A-8769-4936-90B5-321AC3D92FC5}" srcOrd="0" destOrd="0" presId="urn:microsoft.com/office/officeart/2008/layout/VerticalCurvedList"/>
    <dgm:cxn modelId="{6098A6C1-500D-4327-B6BD-514B8ECF14CD}" type="presParOf" srcId="{CA3E7517-2F04-40C5-8889-A0437CC1A35E}" destId="{9E383794-32DC-4274-94AF-295DC6B887C5}" srcOrd="1" destOrd="0" presId="urn:microsoft.com/office/officeart/2008/layout/VerticalCurvedList"/>
    <dgm:cxn modelId="{B62617B9-BD2B-48DD-8BA3-3F69FB93ADB9}" type="presParOf" srcId="{CA3E7517-2F04-40C5-8889-A0437CC1A35E}" destId="{5E0A79F4-49DC-43A2-AF49-BE76C08B1336}" srcOrd="2" destOrd="0" presId="urn:microsoft.com/office/officeart/2008/layout/VerticalCurvedList"/>
    <dgm:cxn modelId="{B1B657A4-F413-4A75-A532-ED503F44E90B}" type="presParOf" srcId="{CA3E7517-2F04-40C5-8889-A0437CC1A35E}" destId="{3769350E-6FBF-4F08-9785-836001519659}" srcOrd="3" destOrd="0" presId="urn:microsoft.com/office/officeart/2008/layout/VerticalCurvedList"/>
    <dgm:cxn modelId="{19702D5C-721D-4490-8851-30D1B839937F}" type="presParOf" srcId="{8EF31E60-EC4D-4196-8EDF-B8835DF1C0C8}" destId="{5F052F89-FECA-46C7-AE40-7AE3C8D37D3E}" srcOrd="1" destOrd="0" presId="urn:microsoft.com/office/officeart/2008/layout/VerticalCurvedList"/>
    <dgm:cxn modelId="{7E94FF43-AFA9-495D-8D14-834209CB4929}" type="presParOf" srcId="{8EF31E60-EC4D-4196-8EDF-B8835DF1C0C8}" destId="{06BB97B4-559A-4042-833C-C101D53EADB4}" srcOrd="2" destOrd="0" presId="urn:microsoft.com/office/officeart/2008/layout/VerticalCurvedList"/>
    <dgm:cxn modelId="{0C2DFE2A-F98A-44E5-AE7F-D36862C4EF96}" type="presParOf" srcId="{06BB97B4-559A-4042-833C-C101D53EADB4}" destId="{21636618-DBD3-4B7A-8430-24E201442CE8}" srcOrd="0" destOrd="0" presId="urn:microsoft.com/office/officeart/2008/layout/VerticalCurvedList"/>
    <dgm:cxn modelId="{54BEB880-F7B6-4707-B3D7-CA022AC632F4}" type="presParOf" srcId="{8EF31E60-EC4D-4196-8EDF-B8835DF1C0C8}" destId="{2E4BE884-0876-41B7-A11D-9B4DFBEE0FAC}" srcOrd="3" destOrd="0" presId="urn:microsoft.com/office/officeart/2008/layout/VerticalCurvedList"/>
    <dgm:cxn modelId="{418965AE-3CC6-4DF2-AAB6-264D885E319D}" type="presParOf" srcId="{8EF31E60-EC4D-4196-8EDF-B8835DF1C0C8}" destId="{447B9860-AF40-4B5E-9657-94776A7741F7}" srcOrd="4" destOrd="0" presId="urn:microsoft.com/office/officeart/2008/layout/VerticalCurvedList"/>
    <dgm:cxn modelId="{7DF3A4BB-BABC-445C-B9E4-B3C3A49E6B7D}" type="presParOf" srcId="{447B9860-AF40-4B5E-9657-94776A7741F7}" destId="{6F87D266-80D4-4C89-B43C-8D37F59F502F}" srcOrd="0" destOrd="0" presId="urn:microsoft.com/office/officeart/2008/layout/VerticalCurvedList"/>
    <dgm:cxn modelId="{08784C9F-F6D6-441B-8F81-CF1D85CDE0FA}" type="presParOf" srcId="{8EF31E60-EC4D-4196-8EDF-B8835DF1C0C8}" destId="{EB60741F-A16F-4BEF-AEF4-8F1671DF97F8}" srcOrd="5" destOrd="0" presId="urn:microsoft.com/office/officeart/2008/layout/VerticalCurvedList"/>
    <dgm:cxn modelId="{A438CBD5-82FD-4F3B-932E-D4DCB82B138D}" type="presParOf" srcId="{8EF31E60-EC4D-4196-8EDF-B8835DF1C0C8}" destId="{B51BFFD9-B2CC-4648-85A8-586A17416784}" srcOrd="6" destOrd="0" presId="urn:microsoft.com/office/officeart/2008/layout/VerticalCurvedList"/>
    <dgm:cxn modelId="{6BBA5036-AD25-4788-A0D6-45A88C574B5D}" type="presParOf" srcId="{B51BFFD9-B2CC-4648-85A8-586A17416784}" destId="{1D602C97-4CE0-49CB-ABC4-E36A552048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4FE864-DF04-422E-8CC4-E89945E685A3}"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A34ACA78-205C-4601-8807-EF8DA60B08BD}">
      <dgm:prSet phldrT="[Text]" phldr="1"/>
      <dgm:spPr/>
      <dgm:t>
        <a:bodyPr/>
        <a:lstStyle/>
        <a:p>
          <a:endParaRPr lang="en-US" dirty="0"/>
        </a:p>
      </dgm:t>
    </dgm:pt>
    <dgm:pt modelId="{952C1792-6F17-4A37-8340-CBD4B622688D}" type="parTrans" cxnId="{4756A6AF-8ADD-44D5-8EBE-740F2C5014A0}">
      <dgm:prSet/>
      <dgm:spPr/>
      <dgm:t>
        <a:bodyPr/>
        <a:lstStyle/>
        <a:p>
          <a:endParaRPr lang="en-US"/>
        </a:p>
      </dgm:t>
    </dgm:pt>
    <dgm:pt modelId="{22285ED5-E303-4488-B05A-BAABD8D28198}" type="sibTrans" cxnId="{4756A6AF-8ADD-44D5-8EBE-740F2C5014A0}">
      <dgm:prSet/>
      <dgm:spPr/>
      <dgm:t>
        <a:bodyPr/>
        <a:lstStyle/>
        <a:p>
          <a:endParaRPr lang="en-US"/>
        </a:p>
      </dgm:t>
    </dgm:pt>
    <dgm:pt modelId="{6CBE7F7B-DD35-4C7F-ACD4-426BEB27DCA0}">
      <dgm:prSet phldrT="[Text]" custT="1"/>
      <dgm:spPr/>
      <dgm:t>
        <a:bodyPr/>
        <a:lstStyle/>
        <a:p>
          <a:pPr>
            <a:buFont typeface="Symbol" panose="05050102010706020507" pitchFamily="18" charset="2"/>
            <a:buChar char=""/>
          </a:pPr>
          <a:r>
            <a:rPr lang="pt-BR" sz="2000" dirty="0"/>
            <a:t>Mắc lỗi bất cẩn trong bài tập trên trường, bỏ quên các chi tiết nhỏ.</a:t>
          </a:r>
          <a:endParaRPr lang="en-US" sz="2000" dirty="0"/>
        </a:p>
      </dgm:t>
    </dgm:pt>
    <dgm:pt modelId="{5403ED46-69E2-4AEF-8354-1B4561F7BA3E}" type="parTrans" cxnId="{17652CFA-7705-44FB-9F32-5AEE231C3A5C}">
      <dgm:prSet/>
      <dgm:spPr/>
      <dgm:t>
        <a:bodyPr/>
        <a:lstStyle/>
        <a:p>
          <a:endParaRPr lang="en-US"/>
        </a:p>
      </dgm:t>
    </dgm:pt>
    <dgm:pt modelId="{2FD18E2D-99D6-4BB7-9BD3-93E2322D7529}" type="sibTrans" cxnId="{17652CFA-7705-44FB-9F32-5AEE231C3A5C}">
      <dgm:prSet/>
      <dgm:spPr/>
      <dgm:t>
        <a:bodyPr/>
        <a:lstStyle/>
        <a:p>
          <a:endParaRPr lang="en-US"/>
        </a:p>
      </dgm:t>
    </dgm:pt>
    <dgm:pt modelId="{DD7583C3-6322-4221-80BC-B100CCE0A6B4}">
      <dgm:prSet phldrT="[Text]" phldr="1"/>
      <dgm:spPr/>
      <dgm:t>
        <a:bodyPr/>
        <a:lstStyle/>
        <a:p>
          <a:endParaRPr lang="en-US"/>
        </a:p>
      </dgm:t>
    </dgm:pt>
    <dgm:pt modelId="{4E363FA0-98AD-45FE-8AAE-19D5A954D96C}" type="parTrans" cxnId="{A5B46591-9B6D-405F-A7EC-13F845245622}">
      <dgm:prSet/>
      <dgm:spPr/>
      <dgm:t>
        <a:bodyPr/>
        <a:lstStyle/>
        <a:p>
          <a:endParaRPr lang="en-US"/>
        </a:p>
      </dgm:t>
    </dgm:pt>
    <dgm:pt modelId="{123BFD50-A940-45AE-B63E-52E48F6FD205}" type="sibTrans" cxnId="{A5B46591-9B6D-405F-A7EC-13F845245622}">
      <dgm:prSet/>
      <dgm:spPr/>
      <dgm:t>
        <a:bodyPr/>
        <a:lstStyle/>
        <a:p>
          <a:endParaRPr lang="en-US"/>
        </a:p>
      </dgm:t>
    </dgm:pt>
    <dgm:pt modelId="{D8EA73EB-B6AF-4944-8006-975DD7C77C7A}">
      <dgm:prSet phldrT="[Text]" custT="1"/>
      <dgm:spPr/>
      <dgm:t>
        <a:bodyPr/>
        <a:lstStyle/>
        <a:p>
          <a:pPr>
            <a:buFont typeface="Symbol" panose="05050102010706020507" pitchFamily="18" charset="2"/>
            <a:buChar char=""/>
          </a:pPr>
          <a:r>
            <a:rPr lang="pt-BR" sz="2000" dirty="0"/>
            <a:t>Gặp khó khăn khi làm theo hướng dẫn. </a:t>
          </a:r>
          <a:endParaRPr lang="en-US" sz="2000" dirty="0"/>
        </a:p>
      </dgm:t>
    </dgm:pt>
    <dgm:pt modelId="{0AF9FE3C-828D-43CD-801D-C47FF2EB1926}" type="parTrans" cxnId="{38D81F0F-7F13-4F8E-8B68-9739BB41EBAB}">
      <dgm:prSet/>
      <dgm:spPr/>
      <dgm:t>
        <a:bodyPr/>
        <a:lstStyle/>
        <a:p>
          <a:endParaRPr lang="en-US"/>
        </a:p>
      </dgm:t>
    </dgm:pt>
    <dgm:pt modelId="{D3F08DD6-5D56-454C-88E9-7DF01B68D222}" type="sibTrans" cxnId="{38D81F0F-7F13-4F8E-8B68-9739BB41EBAB}">
      <dgm:prSet/>
      <dgm:spPr/>
      <dgm:t>
        <a:bodyPr/>
        <a:lstStyle/>
        <a:p>
          <a:endParaRPr lang="en-US"/>
        </a:p>
      </dgm:t>
    </dgm:pt>
    <dgm:pt modelId="{783BFBB6-0EB7-42A2-AA92-1105C95B7391}">
      <dgm:prSet phldrT="[Text]" phldr="1"/>
      <dgm:spPr/>
      <dgm:t>
        <a:bodyPr/>
        <a:lstStyle/>
        <a:p>
          <a:endParaRPr lang="en-US"/>
        </a:p>
      </dgm:t>
    </dgm:pt>
    <dgm:pt modelId="{F203271F-8960-4DFF-AE36-AE85120237A0}" type="parTrans" cxnId="{A9BBBE00-FC91-40E9-9509-AABB68E191E3}">
      <dgm:prSet/>
      <dgm:spPr/>
      <dgm:t>
        <a:bodyPr/>
        <a:lstStyle/>
        <a:p>
          <a:endParaRPr lang="en-US"/>
        </a:p>
      </dgm:t>
    </dgm:pt>
    <dgm:pt modelId="{32276FC3-6408-47D5-A6E1-E55043375336}" type="sibTrans" cxnId="{A9BBBE00-FC91-40E9-9509-AABB68E191E3}">
      <dgm:prSet/>
      <dgm:spPr/>
      <dgm:t>
        <a:bodyPr/>
        <a:lstStyle/>
        <a:p>
          <a:endParaRPr lang="en-US"/>
        </a:p>
      </dgm:t>
    </dgm:pt>
    <dgm:pt modelId="{97F11426-5DDE-4AFE-8CED-6125EB1D4811}">
      <dgm:prSet phldrT="[Text]" custT="1"/>
      <dgm:spPr/>
      <dgm:t>
        <a:bodyPr/>
        <a:lstStyle/>
        <a:p>
          <a:pPr>
            <a:buFont typeface="Symbol" panose="05050102010706020507" pitchFamily="18" charset="2"/>
            <a:buChar char=""/>
          </a:pPr>
          <a:r>
            <a:rPr lang="pt-BR" sz="2000" dirty="0"/>
            <a:t>Thường tránh né hoặc chống lại những công việc đòi hỏi nỗ lực tinh thần bền bỉ, bao gồm cả việc làm bài tập về nhà. </a:t>
          </a:r>
          <a:endParaRPr lang="en-US" sz="2000" dirty="0"/>
        </a:p>
      </dgm:t>
    </dgm:pt>
    <dgm:pt modelId="{7ECC8394-BB3C-4F7E-912F-3B9AAF242464}" type="parTrans" cxnId="{32DBEA2A-B22D-449E-AFFF-F3B6FE8615B3}">
      <dgm:prSet/>
      <dgm:spPr/>
      <dgm:t>
        <a:bodyPr/>
        <a:lstStyle/>
        <a:p>
          <a:endParaRPr lang="en-US"/>
        </a:p>
      </dgm:t>
    </dgm:pt>
    <dgm:pt modelId="{E6F898E5-0EF6-4B0B-B150-DAD2365037D7}" type="sibTrans" cxnId="{32DBEA2A-B22D-449E-AFFF-F3B6FE8615B3}">
      <dgm:prSet/>
      <dgm:spPr/>
      <dgm:t>
        <a:bodyPr/>
        <a:lstStyle/>
        <a:p>
          <a:endParaRPr lang="en-US"/>
        </a:p>
      </dgm:t>
    </dgm:pt>
    <dgm:pt modelId="{6231CBCF-13FF-4ECC-8A64-5B33589F91A4}">
      <dgm:prSet custT="1"/>
      <dgm:spPr/>
      <dgm:t>
        <a:bodyPr/>
        <a:lstStyle/>
        <a:p>
          <a:pPr>
            <a:buFont typeface="Symbol" panose="05050102010706020507" pitchFamily="18" charset="2"/>
            <a:buChar char=""/>
          </a:pPr>
          <a:r>
            <a:rPr lang="pt-BR" sz="2000" dirty="0"/>
            <a:t>Dễ bị phân tâm và sao lãng.</a:t>
          </a:r>
          <a:endParaRPr lang="en-US" sz="2000" dirty="0"/>
        </a:p>
      </dgm:t>
    </dgm:pt>
    <dgm:pt modelId="{F35BCB36-BAB3-4F88-AB76-83BC47D195E6}" type="parTrans" cxnId="{CB551187-AB3B-44BE-B08F-4C5DC3A2E83D}">
      <dgm:prSet/>
      <dgm:spPr/>
      <dgm:t>
        <a:bodyPr/>
        <a:lstStyle/>
        <a:p>
          <a:endParaRPr lang="en-US"/>
        </a:p>
      </dgm:t>
    </dgm:pt>
    <dgm:pt modelId="{27BF1C7C-3576-479C-9399-F7DA6D2BB920}" type="sibTrans" cxnId="{CB551187-AB3B-44BE-B08F-4C5DC3A2E83D}">
      <dgm:prSet/>
      <dgm:spPr/>
      <dgm:t>
        <a:bodyPr/>
        <a:lstStyle/>
        <a:p>
          <a:endParaRPr lang="en-US"/>
        </a:p>
      </dgm:t>
    </dgm:pt>
    <dgm:pt modelId="{F3A9DF6E-E317-4AEB-B576-A7A753E0D7B1}">
      <dgm:prSet custT="1"/>
      <dgm:spPr/>
      <dgm:t>
        <a:bodyPr/>
        <a:lstStyle/>
        <a:p>
          <a:pPr>
            <a:buFont typeface="Symbol" panose="05050102010706020507" pitchFamily="18" charset="2"/>
            <a:buChar char=""/>
          </a:pPr>
          <a:r>
            <a:rPr lang="pt-BR" sz="2000" dirty="0"/>
            <a:t>Dường như không lắng nghe trong các đối thoại trực tiếp.</a:t>
          </a:r>
          <a:endParaRPr lang="en-US" sz="2000" dirty="0"/>
        </a:p>
      </dgm:t>
    </dgm:pt>
    <dgm:pt modelId="{73647D53-2C1A-4D67-9A6C-61A180FA67F2}" type="parTrans" cxnId="{5DE4786F-D0F9-4DAB-AF14-96AD8389DA00}">
      <dgm:prSet/>
      <dgm:spPr/>
      <dgm:t>
        <a:bodyPr/>
        <a:lstStyle/>
        <a:p>
          <a:endParaRPr lang="en-US"/>
        </a:p>
      </dgm:t>
    </dgm:pt>
    <dgm:pt modelId="{91419C54-81B3-4853-823D-08B81CDCA585}" type="sibTrans" cxnId="{5DE4786F-D0F9-4DAB-AF14-96AD8389DA00}">
      <dgm:prSet/>
      <dgm:spPr/>
      <dgm:t>
        <a:bodyPr/>
        <a:lstStyle/>
        <a:p>
          <a:endParaRPr lang="en-US"/>
        </a:p>
      </dgm:t>
    </dgm:pt>
    <dgm:pt modelId="{7F10D4FF-BDA6-4DE2-AEE1-20ADFB777F5E}">
      <dgm:prSet custT="1"/>
      <dgm:spPr/>
      <dgm:t>
        <a:bodyPr/>
        <a:lstStyle/>
        <a:p>
          <a:pPr>
            <a:buFont typeface="Symbol" panose="05050102010706020507" pitchFamily="18" charset="2"/>
            <a:buChar char=""/>
          </a:pPr>
          <a:r>
            <a:rPr lang="pt-BR" sz="2000" dirty="0"/>
            <a:t>Gặp khó khăn khi sắp xếp bài tập và đồ dùng.</a:t>
          </a:r>
          <a:endParaRPr lang="en-US" sz="2000" dirty="0"/>
        </a:p>
      </dgm:t>
    </dgm:pt>
    <dgm:pt modelId="{B993BD42-A86C-4084-B170-F9EBE154514C}" type="parTrans" cxnId="{F8462A50-EA9D-4657-8975-0EF1D4893E7B}">
      <dgm:prSet/>
      <dgm:spPr/>
      <dgm:t>
        <a:bodyPr/>
        <a:lstStyle/>
        <a:p>
          <a:endParaRPr lang="en-US"/>
        </a:p>
      </dgm:t>
    </dgm:pt>
    <dgm:pt modelId="{52B9DB5F-9944-4CCE-AE32-F075B029C177}" type="sibTrans" cxnId="{F8462A50-EA9D-4657-8975-0EF1D4893E7B}">
      <dgm:prSet/>
      <dgm:spPr/>
      <dgm:t>
        <a:bodyPr/>
        <a:lstStyle/>
        <a:p>
          <a:endParaRPr lang="en-US"/>
        </a:p>
      </dgm:t>
    </dgm:pt>
    <dgm:pt modelId="{D9E6D467-2D46-4122-BBD0-A876330789DF}">
      <dgm:prSet custT="1"/>
      <dgm:spPr/>
      <dgm:t>
        <a:bodyPr/>
        <a:lstStyle/>
        <a:p>
          <a:pPr>
            <a:buFont typeface="Symbol" panose="05050102010706020507" pitchFamily="18" charset="2"/>
            <a:buChar char=""/>
          </a:pPr>
          <a:r>
            <a:rPr lang="pt-BR" sz="2000" dirty="0"/>
            <a:t>Thường không hoàn thành được bài tập trên trường</a:t>
          </a:r>
          <a:endParaRPr lang="en-US" sz="2000" dirty="0"/>
        </a:p>
      </dgm:t>
    </dgm:pt>
    <dgm:pt modelId="{FC5F0EF0-4777-4BC1-B8E3-D858579BF716}" type="parTrans" cxnId="{F6B20F44-8FF3-46EC-BE6C-29A4184B7847}">
      <dgm:prSet/>
      <dgm:spPr/>
      <dgm:t>
        <a:bodyPr/>
        <a:lstStyle/>
        <a:p>
          <a:endParaRPr lang="en-US"/>
        </a:p>
      </dgm:t>
    </dgm:pt>
    <dgm:pt modelId="{1D60F5FA-70AB-488B-93E3-623C7F7F1DD5}" type="sibTrans" cxnId="{F6B20F44-8FF3-46EC-BE6C-29A4184B7847}">
      <dgm:prSet/>
      <dgm:spPr/>
      <dgm:t>
        <a:bodyPr/>
        <a:lstStyle/>
        <a:p>
          <a:endParaRPr lang="en-US"/>
        </a:p>
      </dgm:t>
    </dgm:pt>
    <dgm:pt modelId="{36E53CF1-C82A-4BBC-A352-4D9A419A795E}">
      <dgm:prSet custT="1"/>
      <dgm:spPr/>
      <dgm:t>
        <a:bodyPr/>
        <a:lstStyle/>
        <a:p>
          <a:r>
            <a:rPr lang="pt-BR" sz="2000" dirty="0"/>
            <a:t>Thường làm mất bài tập về nhà, sách vở, áo khoác, ba lô...</a:t>
          </a:r>
          <a:endParaRPr lang="en-US" sz="2000" dirty="0"/>
        </a:p>
      </dgm:t>
    </dgm:pt>
    <dgm:pt modelId="{FA754826-96A9-4AB4-BB8D-502EBB494D1C}" type="sibTrans" cxnId="{940778DB-77A9-46C0-A838-3E5C446F405B}">
      <dgm:prSet/>
      <dgm:spPr/>
      <dgm:t>
        <a:bodyPr/>
        <a:lstStyle/>
        <a:p>
          <a:endParaRPr lang="en-US"/>
        </a:p>
      </dgm:t>
    </dgm:pt>
    <dgm:pt modelId="{18C8E23C-1F02-46B5-9B93-D7C95C0149EE}" type="parTrans" cxnId="{940778DB-77A9-46C0-A838-3E5C446F405B}">
      <dgm:prSet/>
      <dgm:spPr/>
      <dgm:t>
        <a:bodyPr/>
        <a:lstStyle/>
        <a:p>
          <a:endParaRPr lang="en-US"/>
        </a:p>
      </dgm:t>
    </dgm:pt>
    <dgm:pt modelId="{2086D952-392D-4EA7-8D74-84FE76399FEB}" type="pres">
      <dgm:prSet presAssocID="{234FE864-DF04-422E-8CC4-E89945E685A3}" presName="linearFlow" presStyleCnt="0">
        <dgm:presLayoutVars>
          <dgm:dir/>
          <dgm:animLvl val="lvl"/>
          <dgm:resizeHandles val="exact"/>
        </dgm:presLayoutVars>
      </dgm:prSet>
      <dgm:spPr/>
    </dgm:pt>
    <dgm:pt modelId="{A2F4A63C-9F4B-44EE-AA76-84FE37F0BDD9}" type="pres">
      <dgm:prSet presAssocID="{A34ACA78-205C-4601-8807-EF8DA60B08BD}" presName="composite" presStyleCnt="0"/>
      <dgm:spPr/>
    </dgm:pt>
    <dgm:pt modelId="{99D54A0D-AC58-42FB-93F0-7985CCF3528D}" type="pres">
      <dgm:prSet presAssocID="{A34ACA78-205C-4601-8807-EF8DA60B08BD}" presName="parentText" presStyleLbl="alignNode1" presStyleIdx="0" presStyleCnt="3">
        <dgm:presLayoutVars>
          <dgm:chMax val="1"/>
          <dgm:bulletEnabled val="1"/>
        </dgm:presLayoutVars>
      </dgm:prSet>
      <dgm:spPr/>
    </dgm:pt>
    <dgm:pt modelId="{15C6A09A-C3D9-4516-8945-3E5DA99C1944}" type="pres">
      <dgm:prSet presAssocID="{A34ACA78-205C-4601-8807-EF8DA60B08BD}" presName="descendantText" presStyleLbl="alignAcc1" presStyleIdx="0" presStyleCnt="3">
        <dgm:presLayoutVars>
          <dgm:bulletEnabled val="1"/>
        </dgm:presLayoutVars>
      </dgm:prSet>
      <dgm:spPr/>
    </dgm:pt>
    <dgm:pt modelId="{0762A06B-EE8A-4B16-B478-0FD09C1FD12D}" type="pres">
      <dgm:prSet presAssocID="{22285ED5-E303-4488-B05A-BAABD8D28198}" presName="sp" presStyleCnt="0"/>
      <dgm:spPr/>
    </dgm:pt>
    <dgm:pt modelId="{82C0334D-7A68-4A17-B376-7E4BCEF5A79D}" type="pres">
      <dgm:prSet presAssocID="{DD7583C3-6322-4221-80BC-B100CCE0A6B4}" presName="composite" presStyleCnt="0"/>
      <dgm:spPr/>
    </dgm:pt>
    <dgm:pt modelId="{C51262AB-3340-47C2-AF68-A61BD4D12FA9}" type="pres">
      <dgm:prSet presAssocID="{DD7583C3-6322-4221-80BC-B100CCE0A6B4}" presName="parentText" presStyleLbl="alignNode1" presStyleIdx="1" presStyleCnt="3">
        <dgm:presLayoutVars>
          <dgm:chMax val="1"/>
          <dgm:bulletEnabled val="1"/>
        </dgm:presLayoutVars>
      </dgm:prSet>
      <dgm:spPr/>
    </dgm:pt>
    <dgm:pt modelId="{B1FB77E4-F31F-4A60-8801-0F1C720BAB2E}" type="pres">
      <dgm:prSet presAssocID="{DD7583C3-6322-4221-80BC-B100CCE0A6B4}" presName="descendantText" presStyleLbl="alignAcc1" presStyleIdx="1" presStyleCnt="3">
        <dgm:presLayoutVars>
          <dgm:bulletEnabled val="1"/>
        </dgm:presLayoutVars>
      </dgm:prSet>
      <dgm:spPr/>
    </dgm:pt>
    <dgm:pt modelId="{CB413602-C0D4-47F1-82EC-372D257820B4}" type="pres">
      <dgm:prSet presAssocID="{123BFD50-A940-45AE-B63E-52E48F6FD205}" presName="sp" presStyleCnt="0"/>
      <dgm:spPr/>
    </dgm:pt>
    <dgm:pt modelId="{E527FC93-3E5A-4388-BEAE-76D359BA48EB}" type="pres">
      <dgm:prSet presAssocID="{783BFBB6-0EB7-42A2-AA92-1105C95B7391}" presName="composite" presStyleCnt="0"/>
      <dgm:spPr/>
    </dgm:pt>
    <dgm:pt modelId="{18453E34-FC44-4195-AC93-AAB022F07BF7}" type="pres">
      <dgm:prSet presAssocID="{783BFBB6-0EB7-42A2-AA92-1105C95B7391}" presName="parentText" presStyleLbl="alignNode1" presStyleIdx="2" presStyleCnt="3">
        <dgm:presLayoutVars>
          <dgm:chMax val="1"/>
          <dgm:bulletEnabled val="1"/>
        </dgm:presLayoutVars>
      </dgm:prSet>
      <dgm:spPr/>
    </dgm:pt>
    <dgm:pt modelId="{BD23225A-CCE5-4506-90ED-2C1E68362D33}" type="pres">
      <dgm:prSet presAssocID="{783BFBB6-0EB7-42A2-AA92-1105C95B7391}" presName="descendantText" presStyleLbl="alignAcc1" presStyleIdx="2" presStyleCnt="3">
        <dgm:presLayoutVars>
          <dgm:bulletEnabled val="1"/>
        </dgm:presLayoutVars>
      </dgm:prSet>
      <dgm:spPr/>
    </dgm:pt>
  </dgm:ptLst>
  <dgm:cxnLst>
    <dgm:cxn modelId="{A9BBBE00-FC91-40E9-9509-AABB68E191E3}" srcId="{234FE864-DF04-422E-8CC4-E89945E685A3}" destId="{783BFBB6-0EB7-42A2-AA92-1105C95B7391}" srcOrd="2" destOrd="0" parTransId="{F203271F-8960-4DFF-AE36-AE85120237A0}" sibTransId="{32276FC3-6408-47D5-A6E1-E55043375336}"/>
    <dgm:cxn modelId="{38D81F0F-7F13-4F8E-8B68-9739BB41EBAB}" srcId="{DD7583C3-6322-4221-80BC-B100CCE0A6B4}" destId="{D8EA73EB-B6AF-4944-8006-975DD7C77C7A}" srcOrd="0" destOrd="0" parTransId="{0AF9FE3C-828D-43CD-801D-C47FF2EB1926}" sibTransId="{D3F08DD6-5D56-454C-88E9-7DF01B68D222}"/>
    <dgm:cxn modelId="{292A4112-3819-4C2A-9319-00C986184D71}" type="presOf" srcId="{D8EA73EB-B6AF-4944-8006-975DD7C77C7A}" destId="{B1FB77E4-F31F-4A60-8801-0F1C720BAB2E}" srcOrd="0" destOrd="0" presId="urn:microsoft.com/office/officeart/2005/8/layout/chevron2"/>
    <dgm:cxn modelId="{899FB518-54E0-4E2B-92CC-6FE7A9034649}" type="presOf" srcId="{36E53CF1-C82A-4BBC-A352-4D9A419A795E}" destId="{BD23225A-CCE5-4506-90ED-2C1E68362D33}" srcOrd="0" destOrd="1" presId="urn:microsoft.com/office/officeart/2005/8/layout/chevron2"/>
    <dgm:cxn modelId="{32DBEA2A-B22D-449E-AFFF-F3B6FE8615B3}" srcId="{783BFBB6-0EB7-42A2-AA92-1105C95B7391}" destId="{97F11426-5DDE-4AFE-8CED-6125EB1D4811}" srcOrd="0" destOrd="0" parTransId="{7ECC8394-BB3C-4F7E-912F-3B9AAF242464}" sibTransId="{E6F898E5-0EF6-4B0B-B150-DAD2365037D7}"/>
    <dgm:cxn modelId="{E89DD03D-5151-4E93-8C96-72E65AE2C9A4}" type="presOf" srcId="{DD7583C3-6322-4221-80BC-B100CCE0A6B4}" destId="{C51262AB-3340-47C2-AF68-A61BD4D12FA9}" srcOrd="0" destOrd="0" presId="urn:microsoft.com/office/officeart/2005/8/layout/chevron2"/>
    <dgm:cxn modelId="{F6B20F44-8FF3-46EC-BE6C-29A4184B7847}" srcId="{A34ACA78-205C-4601-8807-EF8DA60B08BD}" destId="{D9E6D467-2D46-4122-BBD0-A876330789DF}" srcOrd="2" destOrd="0" parTransId="{FC5F0EF0-4777-4BC1-B8E3-D858579BF716}" sibTransId="{1D60F5FA-70AB-488B-93E3-623C7F7F1DD5}"/>
    <dgm:cxn modelId="{5DE4786F-D0F9-4DAB-AF14-96AD8389DA00}" srcId="{DD7583C3-6322-4221-80BC-B100CCE0A6B4}" destId="{F3A9DF6E-E317-4AEB-B576-A7A753E0D7B1}" srcOrd="1" destOrd="0" parTransId="{73647D53-2C1A-4D67-9A6C-61A180FA67F2}" sibTransId="{91419C54-81B3-4853-823D-08B81CDCA585}"/>
    <dgm:cxn modelId="{F8462A50-EA9D-4657-8975-0EF1D4893E7B}" srcId="{DD7583C3-6322-4221-80BC-B100CCE0A6B4}" destId="{7F10D4FF-BDA6-4DE2-AEE1-20ADFB777F5E}" srcOrd="2" destOrd="0" parTransId="{B993BD42-A86C-4084-B170-F9EBE154514C}" sibTransId="{52B9DB5F-9944-4CCE-AE32-F075B029C177}"/>
    <dgm:cxn modelId="{B302BF86-0657-4896-9855-AD1B334003E1}" type="presOf" srcId="{7F10D4FF-BDA6-4DE2-AEE1-20ADFB777F5E}" destId="{B1FB77E4-F31F-4A60-8801-0F1C720BAB2E}" srcOrd="0" destOrd="2" presId="urn:microsoft.com/office/officeart/2005/8/layout/chevron2"/>
    <dgm:cxn modelId="{CB551187-AB3B-44BE-B08F-4C5DC3A2E83D}" srcId="{A34ACA78-205C-4601-8807-EF8DA60B08BD}" destId="{6231CBCF-13FF-4ECC-8A64-5B33589F91A4}" srcOrd="1" destOrd="0" parTransId="{F35BCB36-BAB3-4F88-AB76-83BC47D195E6}" sibTransId="{27BF1C7C-3576-479C-9399-F7DA6D2BB920}"/>
    <dgm:cxn modelId="{A5B46591-9B6D-405F-A7EC-13F845245622}" srcId="{234FE864-DF04-422E-8CC4-E89945E685A3}" destId="{DD7583C3-6322-4221-80BC-B100CCE0A6B4}" srcOrd="1" destOrd="0" parTransId="{4E363FA0-98AD-45FE-8AAE-19D5A954D96C}" sibTransId="{123BFD50-A940-45AE-B63E-52E48F6FD205}"/>
    <dgm:cxn modelId="{82E8C095-98E8-4CAC-9619-855748E15102}" type="presOf" srcId="{234FE864-DF04-422E-8CC4-E89945E685A3}" destId="{2086D952-392D-4EA7-8D74-84FE76399FEB}" srcOrd="0" destOrd="0" presId="urn:microsoft.com/office/officeart/2005/8/layout/chevron2"/>
    <dgm:cxn modelId="{8A8FF6AC-F617-45E0-BEB9-0A62189EFE26}" type="presOf" srcId="{6CBE7F7B-DD35-4C7F-ACD4-426BEB27DCA0}" destId="{15C6A09A-C3D9-4516-8945-3E5DA99C1944}" srcOrd="0" destOrd="0" presId="urn:microsoft.com/office/officeart/2005/8/layout/chevron2"/>
    <dgm:cxn modelId="{4756A6AF-8ADD-44D5-8EBE-740F2C5014A0}" srcId="{234FE864-DF04-422E-8CC4-E89945E685A3}" destId="{A34ACA78-205C-4601-8807-EF8DA60B08BD}" srcOrd="0" destOrd="0" parTransId="{952C1792-6F17-4A37-8340-CBD4B622688D}" sibTransId="{22285ED5-E303-4488-B05A-BAABD8D28198}"/>
    <dgm:cxn modelId="{69D774C0-504F-4BEB-B327-FE4DDD47ADF6}" type="presOf" srcId="{6231CBCF-13FF-4ECC-8A64-5B33589F91A4}" destId="{15C6A09A-C3D9-4516-8945-3E5DA99C1944}" srcOrd="0" destOrd="1" presId="urn:microsoft.com/office/officeart/2005/8/layout/chevron2"/>
    <dgm:cxn modelId="{C0F577DB-7047-48C1-93AE-FAAA4B6E7403}" type="presOf" srcId="{F3A9DF6E-E317-4AEB-B576-A7A753E0D7B1}" destId="{B1FB77E4-F31F-4A60-8801-0F1C720BAB2E}" srcOrd="0" destOrd="1" presId="urn:microsoft.com/office/officeart/2005/8/layout/chevron2"/>
    <dgm:cxn modelId="{940778DB-77A9-46C0-A838-3E5C446F405B}" srcId="{783BFBB6-0EB7-42A2-AA92-1105C95B7391}" destId="{36E53CF1-C82A-4BBC-A352-4D9A419A795E}" srcOrd="1" destOrd="0" parTransId="{18C8E23C-1F02-46B5-9B93-D7C95C0149EE}" sibTransId="{FA754826-96A9-4AB4-BB8D-502EBB494D1C}"/>
    <dgm:cxn modelId="{A89B13E4-48AC-4746-839C-5B67529FED11}" type="presOf" srcId="{A34ACA78-205C-4601-8807-EF8DA60B08BD}" destId="{99D54A0D-AC58-42FB-93F0-7985CCF3528D}" srcOrd="0" destOrd="0" presId="urn:microsoft.com/office/officeart/2005/8/layout/chevron2"/>
    <dgm:cxn modelId="{C7E1A7EF-8186-498F-ACB7-5A08163702C5}" type="presOf" srcId="{D9E6D467-2D46-4122-BBD0-A876330789DF}" destId="{15C6A09A-C3D9-4516-8945-3E5DA99C1944}" srcOrd="0" destOrd="2" presId="urn:microsoft.com/office/officeart/2005/8/layout/chevron2"/>
    <dgm:cxn modelId="{AA3725F1-C622-46C7-B755-698F04B48884}" type="presOf" srcId="{783BFBB6-0EB7-42A2-AA92-1105C95B7391}" destId="{18453E34-FC44-4195-AC93-AAB022F07BF7}" srcOrd="0" destOrd="0" presId="urn:microsoft.com/office/officeart/2005/8/layout/chevron2"/>
    <dgm:cxn modelId="{17652CFA-7705-44FB-9F32-5AEE231C3A5C}" srcId="{A34ACA78-205C-4601-8807-EF8DA60B08BD}" destId="{6CBE7F7B-DD35-4C7F-ACD4-426BEB27DCA0}" srcOrd="0" destOrd="0" parTransId="{5403ED46-69E2-4AEF-8354-1B4561F7BA3E}" sibTransId="{2FD18E2D-99D6-4BB7-9BD3-93E2322D7529}"/>
    <dgm:cxn modelId="{4BD017FD-E93D-4EE2-AD26-5E8E1BFF34BA}" type="presOf" srcId="{97F11426-5DDE-4AFE-8CED-6125EB1D4811}" destId="{BD23225A-CCE5-4506-90ED-2C1E68362D33}" srcOrd="0" destOrd="0" presId="urn:microsoft.com/office/officeart/2005/8/layout/chevron2"/>
    <dgm:cxn modelId="{C82FE12A-37AE-4484-8049-6F5A291B4354}" type="presParOf" srcId="{2086D952-392D-4EA7-8D74-84FE76399FEB}" destId="{A2F4A63C-9F4B-44EE-AA76-84FE37F0BDD9}" srcOrd="0" destOrd="0" presId="urn:microsoft.com/office/officeart/2005/8/layout/chevron2"/>
    <dgm:cxn modelId="{0718FDAF-97F8-440A-867F-548515409726}" type="presParOf" srcId="{A2F4A63C-9F4B-44EE-AA76-84FE37F0BDD9}" destId="{99D54A0D-AC58-42FB-93F0-7985CCF3528D}" srcOrd="0" destOrd="0" presId="urn:microsoft.com/office/officeart/2005/8/layout/chevron2"/>
    <dgm:cxn modelId="{52DE5331-42B5-41A0-8864-12AEBD8B05E2}" type="presParOf" srcId="{A2F4A63C-9F4B-44EE-AA76-84FE37F0BDD9}" destId="{15C6A09A-C3D9-4516-8945-3E5DA99C1944}" srcOrd="1" destOrd="0" presId="urn:microsoft.com/office/officeart/2005/8/layout/chevron2"/>
    <dgm:cxn modelId="{43C79884-4451-40FF-8FE4-BBED787041BB}" type="presParOf" srcId="{2086D952-392D-4EA7-8D74-84FE76399FEB}" destId="{0762A06B-EE8A-4B16-B478-0FD09C1FD12D}" srcOrd="1" destOrd="0" presId="urn:microsoft.com/office/officeart/2005/8/layout/chevron2"/>
    <dgm:cxn modelId="{89E9EACE-5451-45AE-A94B-B2394DAE0AD3}" type="presParOf" srcId="{2086D952-392D-4EA7-8D74-84FE76399FEB}" destId="{82C0334D-7A68-4A17-B376-7E4BCEF5A79D}" srcOrd="2" destOrd="0" presId="urn:microsoft.com/office/officeart/2005/8/layout/chevron2"/>
    <dgm:cxn modelId="{FFE0A2A9-CEB5-4307-B1A5-9DC54D94D2EC}" type="presParOf" srcId="{82C0334D-7A68-4A17-B376-7E4BCEF5A79D}" destId="{C51262AB-3340-47C2-AF68-A61BD4D12FA9}" srcOrd="0" destOrd="0" presId="urn:microsoft.com/office/officeart/2005/8/layout/chevron2"/>
    <dgm:cxn modelId="{EC1D472B-BECE-48CF-9C2B-60E3F59DFBE5}" type="presParOf" srcId="{82C0334D-7A68-4A17-B376-7E4BCEF5A79D}" destId="{B1FB77E4-F31F-4A60-8801-0F1C720BAB2E}" srcOrd="1" destOrd="0" presId="urn:microsoft.com/office/officeart/2005/8/layout/chevron2"/>
    <dgm:cxn modelId="{56E6A5B1-FF8D-4155-A668-D6A99CB069F7}" type="presParOf" srcId="{2086D952-392D-4EA7-8D74-84FE76399FEB}" destId="{CB413602-C0D4-47F1-82EC-372D257820B4}" srcOrd="3" destOrd="0" presId="urn:microsoft.com/office/officeart/2005/8/layout/chevron2"/>
    <dgm:cxn modelId="{75D59F05-D2B5-47D8-99DA-4EBFE99D45FB}" type="presParOf" srcId="{2086D952-392D-4EA7-8D74-84FE76399FEB}" destId="{E527FC93-3E5A-4388-BEAE-76D359BA48EB}" srcOrd="4" destOrd="0" presId="urn:microsoft.com/office/officeart/2005/8/layout/chevron2"/>
    <dgm:cxn modelId="{DA9FA731-3BB6-455D-BE3A-5E3F8519485B}" type="presParOf" srcId="{E527FC93-3E5A-4388-BEAE-76D359BA48EB}" destId="{18453E34-FC44-4195-AC93-AAB022F07BF7}" srcOrd="0" destOrd="0" presId="urn:microsoft.com/office/officeart/2005/8/layout/chevron2"/>
    <dgm:cxn modelId="{9B212A14-5EC0-41B4-AFA9-146A672150F1}" type="presParOf" srcId="{E527FC93-3E5A-4388-BEAE-76D359BA48EB}" destId="{BD23225A-CCE5-4506-90ED-2C1E68362D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50E38E-F4B0-4E91-83E5-EF2DD42CBA1B}" type="doc">
      <dgm:prSet loTypeId="urn:microsoft.com/office/officeart/2005/8/layout/vList3" loCatId="list" qsTypeId="urn:microsoft.com/office/officeart/2005/8/quickstyle/simple1" qsCatId="simple" csTypeId="urn:microsoft.com/office/officeart/2005/8/colors/colorful5" csCatId="colorful" phldr="1"/>
      <dgm:spPr/>
    </dgm:pt>
    <dgm:pt modelId="{F2C7B3DF-86E2-4960-B5DE-EE9A2C0DD34C}">
      <dgm:prSet phldrT="[Text]"/>
      <dgm:spPr/>
      <dgm:t>
        <a:bodyPr/>
        <a:lstStyle/>
        <a:p>
          <a:r>
            <a:rPr lang="pt-BR" i="0" dirty="0"/>
            <a:t>Hoạt động học</a:t>
          </a:r>
          <a:endParaRPr lang="en-US" i="0" dirty="0"/>
        </a:p>
      </dgm:t>
    </dgm:pt>
    <dgm:pt modelId="{B9981216-0DBC-497F-817E-32B291E63F99}" type="parTrans" cxnId="{0DD18CED-7B49-4A37-B594-AF9EED3EADD5}">
      <dgm:prSet/>
      <dgm:spPr/>
      <dgm:t>
        <a:bodyPr/>
        <a:lstStyle/>
        <a:p>
          <a:endParaRPr lang="en-US"/>
        </a:p>
      </dgm:t>
    </dgm:pt>
    <dgm:pt modelId="{61FBF4F6-F1DD-454F-B1AB-0B31F10B3F56}" type="sibTrans" cxnId="{0DD18CED-7B49-4A37-B594-AF9EED3EADD5}">
      <dgm:prSet/>
      <dgm:spPr/>
      <dgm:t>
        <a:bodyPr/>
        <a:lstStyle/>
        <a:p>
          <a:endParaRPr lang="en-US"/>
        </a:p>
      </dgm:t>
    </dgm:pt>
    <dgm:pt modelId="{B61537F7-F9EB-47A6-9887-7257B9589AFE}">
      <dgm:prSet phldrT="[Text]"/>
      <dgm:spPr/>
      <dgm:t>
        <a:bodyPr/>
        <a:lstStyle/>
        <a:p>
          <a:r>
            <a:rPr lang="pt-BR" i="0" dirty="0"/>
            <a:t>Hoạt động ăn, ngủ</a:t>
          </a:r>
          <a:endParaRPr lang="en-US" i="0" dirty="0"/>
        </a:p>
      </dgm:t>
    </dgm:pt>
    <dgm:pt modelId="{FA15826F-65FF-4A3A-B2A3-3F1EAD78A67A}" type="parTrans" cxnId="{F961E095-9D6D-4231-B1B6-995AD40DDD3A}">
      <dgm:prSet/>
      <dgm:spPr/>
      <dgm:t>
        <a:bodyPr/>
        <a:lstStyle/>
        <a:p>
          <a:endParaRPr lang="en-US"/>
        </a:p>
      </dgm:t>
    </dgm:pt>
    <dgm:pt modelId="{88D88333-712F-44E4-8E22-CE43DADDF77D}" type="sibTrans" cxnId="{F961E095-9D6D-4231-B1B6-995AD40DDD3A}">
      <dgm:prSet/>
      <dgm:spPr/>
      <dgm:t>
        <a:bodyPr/>
        <a:lstStyle/>
        <a:p>
          <a:endParaRPr lang="en-US"/>
        </a:p>
      </dgm:t>
    </dgm:pt>
    <dgm:pt modelId="{3B90D718-115A-4CE9-9FC1-D8A6DACFEE28}">
      <dgm:prSet phldrT="[Text]"/>
      <dgm:spPr/>
      <dgm:t>
        <a:bodyPr/>
        <a:lstStyle/>
        <a:p>
          <a:r>
            <a:rPr lang="pt-BR" i="0" dirty="0"/>
            <a:t>Hoạt động chơi </a:t>
          </a:r>
          <a:endParaRPr lang="en-US" i="0" dirty="0"/>
        </a:p>
      </dgm:t>
    </dgm:pt>
    <dgm:pt modelId="{ED8CE64C-F15E-4FDB-BF9C-085BB2C11D80}" type="parTrans" cxnId="{23B34C41-C1F1-4562-9F36-B2F74677C9D6}">
      <dgm:prSet/>
      <dgm:spPr/>
      <dgm:t>
        <a:bodyPr/>
        <a:lstStyle/>
        <a:p>
          <a:endParaRPr lang="en-US"/>
        </a:p>
      </dgm:t>
    </dgm:pt>
    <dgm:pt modelId="{A43EB76E-76A4-4C99-83F6-4CEC1BE5E7F7}" type="sibTrans" cxnId="{23B34C41-C1F1-4562-9F36-B2F74677C9D6}">
      <dgm:prSet/>
      <dgm:spPr/>
      <dgm:t>
        <a:bodyPr/>
        <a:lstStyle/>
        <a:p>
          <a:endParaRPr lang="en-US"/>
        </a:p>
      </dgm:t>
    </dgm:pt>
    <dgm:pt modelId="{246F90CA-AEDC-4089-A294-AA8037CE0BC8}" type="pres">
      <dgm:prSet presAssocID="{5650E38E-F4B0-4E91-83E5-EF2DD42CBA1B}" presName="linearFlow" presStyleCnt="0">
        <dgm:presLayoutVars>
          <dgm:dir/>
          <dgm:resizeHandles val="exact"/>
        </dgm:presLayoutVars>
      </dgm:prSet>
      <dgm:spPr/>
    </dgm:pt>
    <dgm:pt modelId="{FD82F6D0-3BBD-444F-8D3C-F30E568C3DF6}" type="pres">
      <dgm:prSet presAssocID="{F2C7B3DF-86E2-4960-B5DE-EE9A2C0DD34C}" presName="composite" presStyleCnt="0"/>
      <dgm:spPr/>
    </dgm:pt>
    <dgm:pt modelId="{8EED9920-3BB3-4CA4-BE88-8749346FB2A3}" type="pres">
      <dgm:prSet presAssocID="{F2C7B3DF-86E2-4960-B5DE-EE9A2C0DD34C}" presName="imgShp" presStyleLbl="fgImgPlace1" presStyleIdx="0" presStyleCnt="3"/>
      <dgm:spPr/>
    </dgm:pt>
    <dgm:pt modelId="{40DF5829-9B5C-4EFF-BC04-7F634BB81B73}" type="pres">
      <dgm:prSet presAssocID="{F2C7B3DF-86E2-4960-B5DE-EE9A2C0DD34C}" presName="txShp" presStyleLbl="node1" presStyleIdx="0" presStyleCnt="3">
        <dgm:presLayoutVars>
          <dgm:bulletEnabled val="1"/>
        </dgm:presLayoutVars>
      </dgm:prSet>
      <dgm:spPr/>
    </dgm:pt>
    <dgm:pt modelId="{B4A91AA4-7A29-4B51-AD62-4AF4393A5A0C}" type="pres">
      <dgm:prSet presAssocID="{61FBF4F6-F1DD-454F-B1AB-0B31F10B3F56}" presName="spacing" presStyleCnt="0"/>
      <dgm:spPr/>
    </dgm:pt>
    <dgm:pt modelId="{E04BF96A-CA30-46AA-B603-9B985C1FB04A}" type="pres">
      <dgm:prSet presAssocID="{B61537F7-F9EB-47A6-9887-7257B9589AFE}" presName="composite" presStyleCnt="0"/>
      <dgm:spPr/>
    </dgm:pt>
    <dgm:pt modelId="{C951AB7F-2D8C-4446-B043-7BA0C54CBFFC}" type="pres">
      <dgm:prSet presAssocID="{B61537F7-F9EB-47A6-9887-7257B9589AFE}" presName="imgShp" presStyleLbl="fgImgPlace1" presStyleIdx="1" presStyleCnt="3"/>
      <dgm:spPr/>
    </dgm:pt>
    <dgm:pt modelId="{6911AA8E-8E4B-421B-BA79-381E312E6D5D}" type="pres">
      <dgm:prSet presAssocID="{B61537F7-F9EB-47A6-9887-7257B9589AFE}" presName="txShp" presStyleLbl="node1" presStyleIdx="1" presStyleCnt="3">
        <dgm:presLayoutVars>
          <dgm:bulletEnabled val="1"/>
        </dgm:presLayoutVars>
      </dgm:prSet>
      <dgm:spPr/>
    </dgm:pt>
    <dgm:pt modelId="{F44D2714-1D4F-4D89-B20D-0540886F3A46}" type="pres">
      <dgm:prSet presAssocID="{88D88333-712F-44E4-8E22-CE43DADDF77D}" presName="spacing" presStyleCnt="0"/>
      <dgm:spPr/>
    </dgm:pt>
    <dgm:pt modelId="{014E77B7-D7AB-4CE1-B346-91F879282E6D}" type="pres">
      <dgm:prSet presAssocID="{3B90D718-115A-4CE9-9FC1-D8A6DACFEE28}" presName="composite" presStyleCnt="0"/>
      <dgm:spPr/>
    </dgm:pt>
    <dgm:pt modelId="{F7F6D8B2-2059-4D5E-9F90-DF91C3E97F1D}" type="pres">
      <dgm:prSet presAssocID="{3B90D718-115A-4CE9-9FC1-D8A6DACFEE28}" presName="imgShp" presStyleLbl="fgImgPlace1" presStyleIdx="2" presStyleCnt="3"/>
      <dgm:spPr/>
    </dgm:pt>
    <dgm:pt modelId="{15743F98-2740-4D61-8B93-03E8A1899906}" type="pres">
      <dgm:prSet presAssocID="{3B90D718-115A-4CE9-9FC1-D8A6DACFEE28}" presName="txShp" presStyleLbl="node1" presStyleIdx="2" presStyleCnt="3">
        <dgm:presLayoutVars>
          <dgm:bulletEnabled val="1"/>
        </dgm:presLayoutVars>
      </dgm:prSet>
      <dgm:spPr/>
    </dgm:pt>
  </dgm:ptLst>
  <dgm:cxnLst>
    <dgm:cxn modelId="{ED141913-4D40-4E8C-906C-8D46AFFD6EF6}" type="presOf" srcId="{B61537F7-F9EB-47A6-9887-7257B9589AFE}" destId="{6911AA8E-8E4B-421B-BA79-381E312E6D5D}" srcOrd="0" destOrd="0" presId="urn:microsoft.com/office/officeart/2005/8/layout/vList3"/>
    <dgm:cxn modelId="{23B34C41-C1F1-4562-9F36-B2F74677C9D6}" srcId="{5650E38E-F4B0-4E91-83E5-EF2DD42CBA1B}" destId="{3B90D718-115A-4CE9-9FC1-D8A6DACFEE28}" srcOrd="2" destOrd="0" parTransId="{ED8CE64C-F15E-4FDB-BF9C-085BB2C11D80}" sibTransId="{A43EB76E-76A4-4C99-83F6-4CEC1BE5E7F7}"/>
    <dgm:cxn modelId="{F4685A7D-A183-438C-B1D0-3302A6910D9C}" type="presOf" srcId="{F2C7B3DF-86E2-4960-B5DE-EE9A2C0DD34C}" destId="{40DF5829-9B5C-4EFF-BC04-7F634BB81B73}" srcOrd="0" destOrd="0" presId="urn:microsoft.com/office/officeart/2005/8/layout/vList3"/>
    <dgm:cxn modelId="{F961E095-9D6D-4231-B1B6-995AD40DDD3A}" srcId="{5650E38E-F4B0-4E91-83E5-EF2DD42CBA1B}" destId="{B61537F7-F9EB-47A6-9887-7257B9589AFE}" srcOrd="1" destOrd="0" parTransId="{FA15826F-65FF-4A3A-B2A3-3F1EAD78A67A}" sibTransId="{88D88333-712F-44E4-8E22-CE43DADDF77D}"/>
    <dgm:cxn modelId="{B017F6DF-C248-45C5-8727-C9223D363BAC}" type="presOf" srcId="{5650E38E-F4B0-4E91-83E5-EF2DD42CBA1B}" destId="{246F90CA-AEDC-4089-A294-AA8037CE0BC8}" srcOrd="0" destOrd="0" presId="urn:microsoft.com/office/officeart/2005/8/layout/vList3"/>
    <dgm:cxn modelId="{B8A229E0-0A3D-45AC-8E52-386847F0588F}" type="presOf" srcId="{3B90D718-115A-4CE9-9FC1-D8A6DACFEE28}" destId="{15743F98-2740-4D61-8B93-03E8A1899906}" srcOrd="0" destOrd="0" presId="urn:microsoft.com/office/officeart/2005/8/layout/vList3"/>
    <dgm:cxn modelId="{0DD18CED-7B49-4A37-B594-AF9EED3EADD5}" srcId="{5650E38E-F4B0-4E91-83E5-EF2DD42CBA1B}" destId="{F2C7B3DF-86E2-4960-B5DE-EE9A2C0DD34C}" srcOrd="0" destOrd="0" parTransId="{B9981216-0DBC-497F-817E-32B291E63F99}" sibTransId="{61FBF4F6-F1DD-454F-B1AB-0B31F10B3F56}"/>
    <dgm:cxn modelId="{FCD6D787-A468-4810-B757-8A6BF036F695}" type="presParOf" srcId="{246F90CA-AEDC-4089-A294-AA8037CE0BC8}" destId="{FD82F6D0-3BBD-444F-8D3C-F30E568C3DF6}" srcOrd="0" destOrd="0" presId="urn:microsoft.com/office/officeart/2005/8/layout/vList3"/>
    <dgm:cxn modelId="{F8E6AF80-6145-4E5D-A6FD-5B41AE03E7C0}" type="presParOf" srcId="{FD82F6D0-3BBD-444F-8D3C-F30E568C3DF6}" destId="{8EED9920-3BB3-4CA4-BE88-8749346FB2A3}" srcOrd="0" destOrd="0" presId="urn:microsoft.com/office/officeart/2005/8/layout/vList3"/>
    <dgm:cxn modelId="{0AD605D8-223D-4BF2-97B0-705EDFE537AD}" type="presParOf" srcId="{FD82F6D0-3BBD-444F-8D3C-F30E568C3DF6}" destId="{40DF5829-9B5C-4EFF-BC04-7F634BB81B73}" srcOrd="1" destOrd="0" presId="urn:microsoft.com/office/officeart/2005/8/layout/vList3"/>
    <dgm:cxn modelId="{6239132A-B095-4597-8976-8DDC9FDE3371}" type="presParOf" srcId="{246F90CA-AEDC-4089-A294-AA8037CE0BC8}" destId="{B4A91AA4-7A29-4B51-AD62-4AF4393A5A0C}" srcOrd="1" destOrd="0" presId="urn:microsoft.com/office/officeart/2005/8/layout/vList3"/>
    <dgm:cxn modelId="{ED566FC2-6819-4460-A03C-50CF3CC0201A}" type="presParOf" srcId="{246F90CA-AEDC-4089-A294-AA8037CE0BC8}" destId="{E04BF96A-CA30-46AA-B603-9B985C1FB04A}" srcOrd="2" destOrd="0" presId="urn:microsoft.com/office/officeart/2005/8/layout/vList3"/>
    <dgm:cxn modelId="{198E1ABF-4F79-402B-8323-863448F6E703}" type="presParOf" srcId="{E04BF96A-CA30-46AA-B603-9B985C1FB04A}" destId="{C951AB7F-2D8C-4446-B043-7BA0C54CBFFC}" srcOrd="0" destOrd="0" presId="urn:microsoft.com/office/officeart/2005/8/layout/vList3"/>
    <dgm:cxn modelId="{54615D81-77C0-4FB6-AAEA-7DC0AB6B4018}" type="presParOf" srcId="{E04BF96A-CA30-46AA-B603-9B985C1FB04A}" destId="{6911AA8E-8E4B-421B-BA79-381E312E6D5D}" srcOrd="1" destOrd="0" presId="urn:microsoft.com/office/officeart/2005/8/layout/vList3"/>
    <dgm:cxn modelId="{01185E1E-BD71-4E3D-8CCA-697DDC233D97}" type="presParOf" srcId="{246F90CA-AEDC-4089-A294-AA8037CE0BC8}" destId="{F44D2714-1D4F-4D89-B20D-0540886F3A46}" srcOrd="3" destOrd="0" presId="urn:microsoft.com/office/officeart/2005/8/layout/vList3"/>
    <dgm:cxn modelId="{AB1C947B-5111-4769-9878-D4492405E8E5}" type="presParOf" srcId="{246F90CA-AEDC-4089-A294-AA8037CE0BC8}" destId="{014E77B7-D7AB-4CE1-B346-91F879282E6D}" srcOrd="4" destOrd="0" presId="urn:microsoft.com/office/officeart/2005/8/layout/vList3"/>
    <dgm:cxn modelId="{3F75C90C-5A54-4E81-A750-04E2F57A3673}" type="presParOf" srcId="{014E77B7-D7AB-4CE1-B346-91F879282E6D}" destId="{F7F6D8B2-2059-4D5E-9F90-DF91C3E97F1D}" srcOrd="0" destOrd="0" presId="urn:microsoft.com/office/officeart/2005/8/layout/vList3"/>
    <dgm:cxn modelId="{159E4762-8F35-4A0F-8876-E731935ECCE8}" type="presParOf" srcId="{014E77B7-D7AB-4CE1-B346-91F879282E6D}" destId="{15743F98-2740-4D61-8B93-03E8A189990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1156D-EC39-4A5E-A892-25C3A790B54F}">
      <dsp:nvSpPr>
        <dsp:cNvPr id="0" name=""/>
        <dsp:cNvSpPr/>
      </dsp:nvSpPr>
      <dsp:spPr>
        <a:xfrm>
          <a:off x="-4446707" y="-686932"/>
          <a:ext cx="5336265" cy="5336265"/>
        </a:xfrm>
        <a:prstGeom prst="blockArc">
          <a:avLst>
            <a:gd name="adj1" fmla="val 18900000"/>
            <a:gd name="adj2" fmla="val 2700000"/>
            <a:gd name="adj3" fmla="val 40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541AF1-E324-4C01-A597-A823383155BB}">
      <dsp:nvSpPr>
        <dsp:cNvPr id="0" name=""/>
        <dsp:cNvSpPr/>
      </dsp:nvSpPr>
      <dsp:spPr>
        <a:xfrm>
          <a:off x="728388" y="566068"/>
          <a:ext cx="5041910" cy="113197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850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t>Trẻ</a:t>
          </a:r>
          <a:r>
            <a:rPr lang="en-US" sz="2000" kern="1200" dirty="0"/>
            <a:t> </a:t>
          </a:r>
          <a:r>
            <a:rPr lang="en-US" sz="2000" kern="1200" dirty="0" err="1"/>
            <a:t>thường</a:t>
          </a:r>
          <a:r>
            <a:rPr lang="en-US" sz="2000" kern="1200" dirty="0"/>
            <a:t> </a:t>
          </a:r>
          <a:r>
            <a:rPr lang="en-US" sz="2000" kern="1200" dirty="0" err="1"/>
            <a:t>hoạt</a:t>
          </a:r>
          <a:r>
            <a:rPr lang="en-US" sz="2000" kern="1200" dirty="0"/>
            <a:t> </a:t>
          </a:r>
          <a:r>
            <a:rPr lang="en-US" sz="2000" kern="1200" dirty="0" err="1"/>
            <a:t>động</a:t>
          </a:r>
          <a:r>
            <a:rPr lang="en-US" sz="2000" kern="1200" dirty="0"/>
            <a:t> </a:t>
          </a:r>
          <a:r>
            <a:rPr lang="en-US" sz="2000" kern="1200" dirty="0" err="1"/>
            <a:t>liên</a:t>
          </a:r>
          <a:r>
            <a:rPr lang="en-US" sz="2000" kern="1200" dirty="0"/>
            <a:t> </a:t>
          </a:r>
          <a:r>
            <a:rPr lang="en-US" sz="2000" kern="1200" dirty="0" err="1"/>
            <a:t>tục</a:t>
          </a:r>
          <a:r>
            <a:rPr lang="en-US" sz="2000" kern="1200" dirty="0"/>
            <a:t> </a:t>
          </a:r>
          <a:r>
            <a:rPr lang="en-US" sz="2000" kern="1200" dirty="0" err="1"/>
            <a:t>và</a:t>
          </a:r>
          <a:r>
            <a:rPr lang="en-US" sz="2000" kern="1200" dirty="0"/>
            <a:t> </a:t>
          </a:r>
          <a:r>
            <a:rPr lang="en-US" sz="2000" kern="1200" dirty="0" err="1"/>
            <a:t>thường</a:t>
          </a:r>
          <a:r>
            <a:rPr lang="en-US" sz="2000" kern="1200" dirty="0"/>
            <a:t> </a:t>
          </a:r>
          <a:r>
            <a:rPr lang="en-US" sz="2000" kern="1200" dirty="0" err="1"/>
            <a:t>không</a:t>
          </a:r>
          <a:r>
            <a:rPr lang="en-US" sz="2000" kern="1200" dirty="0"/>
            <a:t> </a:t>
          </a:r>
          <a:r>
            <a:rPr lang="en-US" sz="2000" kern="1200" dirty="0" err="1"/>
            <a:t>thực</a:t>
          </a:r>
          <a:r>
            <a:rPr lang="en-US" sz="2000" kern="1200" dirty="0"/>
            <a:t> </a:t>
          </a:r>
          <a:r>
            <a:rPr lang="en-US" sz="2000" kern="1200" dirty="0" err="1"/>
            <a:t>hiện</a:t>
          </a:r>
          <a:r>
            <a:rPr lang="en-US" sz="2000" kern="1200" dirty="0"/>
            <a:t> </a:t>
          </a:r>
          <a:r>
            <a:rPr lang="en-US" sz="2000" kern="1200" dirty="0" err="1"/>
            <a:t>được</a:t>
          </a:r>
          <a:r>
            <a:rPr lang="en-US" sz="2000" kern="1200" dirty="0"/>
            <a:t> </a:t>
          </a:r>
          <a:r>
            <a:rPr lang="en-US" sz="2000" kern="1200" dirty="0" err="1"/>
            <a:t>các</a:t>
          </a:r>
          <a:r>
            <a:rPr lang="en-US" sz="2000" kern="1200" dirty="0"/>
            <a:t> </a:t>
          </a:r>
          <a:r>
            <a:rPr lang="en-US" sz="2000" kern="1200" dirty="0" err="1"/>
            <a:t>kỹ</a:t>
          </a:r>
          <a:r>
            <a:rPr lang="en-US" sz="2000" kern="1200" dirty="0"/>
            <a:t> </a:t>
          </a:r>
          <a:r>
            <a:rPr lang="en-US" sz="2000" kern="1200" dirty="0" err="1"/>
            <a:t>năng</a:t>
          </a:r>
          <a:r>
            <a:rPr lang="en-US" sz="2000" kern="1200" dirty="0"/>
            <a:t> </a:t>
          </a:r>
          <a:r>
            <a:rPr lang="en-US" sz="2000" kern="1200" dirty="0" err="1"/>
            <a:t>cơ</a:t>
          </a:r>
          <a:r>
            <a:rPr lang="en-US" sz="2000" kern="1200" dirty="0"/>
            <a:t> </a:t>
          </a:r>
          <a:r>
            <a:rPr lang="en-US" sz="2000" kern="1200" dirty="0" err="1"/>
            <a:t>bản</a:t>
          </a:r>
          <a:r>
            <a:rPr lang="en-US" sz="2000" kern="1200" dirty="0"/>
            <a:t> </a:t>
          </a:r>
          <a:r>
            <a:rPr lang="en-US" sz="2000" kern="1200" dirty="0" err="1"/>
            <a:t>tương</a:t>
          </a:r>
          <a:r>
            <a:rPr lang="en-US" sz="2000" kern="1200" dirty="0"/>
            <a:t> </a:t>
          </a:r>
          <a:r>
            <a:rPr lang="en-US" sz="2000" kern="1200" dirty="0" err="1"/>
            <a:t>xứng</a:t>
          </a:r>
          <a:r>
            <a:rPr lang="en-US" sz="2000" kern="1200" dirty="0"/>
            <a:t> </a:t>
          </a:r>
          <a:r>
            <a:rPr lang="en-US" sz="2000" kern="1200" dirty="0" err="1"/>
            <a:t>với</a:t>
          </a:r>
          <a:r>
            <a:rPr lang="en-US" sz="2000" kern="1200" dirty="0"/>
            <a:t> </a:t>
          </a:r>
          <a:r>
            <a:rPr lang="en-US" sz="2000" kern="1200" dirty="0" err="1"/>
            <a:t>sự</a:t>
          </a:r>
          <a:r>
            <a:rPr lang="en-US" sz="2000" kern="1200" dirty="0"/>
            <a:t> </a:t>
          </a:r>
          <a:r>
            <a:rPr lang="en-US" sz="2000" kern="1200" dirty="0" err="1"/>
            <a:t>phát</a:t>
          </a:r>
          <a:r>
            <a:rPr lang="en-US" sz="2000" kern="1200" dirty="0"/>
            <a:t> </a:t>
          </a:r>
          <a:r>
            <a:rPr lang="en-US" sz="2000" kern="1200" dirty="0" err="1"/>
            <a:t>triển</a:t>
          </a:r>
          <a:endParaRPr lang="en-US" sz="2000" kern="1200" dirty="0"/>
        </a:p>
      </dsp:txBody>
      <dsp:txXfrm>
        <a:off x="728388" y="566068"/>
        <a:ext cx="5041910" cy="1131978"/>
      </dsp:txXfrm>
    </dsp:sp>
    <dsp:sp modelId="{89208886-9201-4F33-8A3B-83F01F2D5683}">
      <dsp:nvSpPr>
        <dsp:cNvPr id="0" name=""/>
        <dsp:cNvSpPr/>
      </dsp:nvSpPr>
      <dsp:spPr>
        <a:xfrm>
          <a:off x="20901" y="424571"/>
          <a:ext cx="1414973" cy="141497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CD3EE-666F-4761-9025-33495791D599}">
      <dsp:nvSpPr>
        <dsp:cNvPr id="0" name=""/>
        <dsp:cNvSpPr/>
      </dsp:nvSpPr>
      <dsp:spPr>
        <a:xfrm>
          <a:off x="728388" y="2264353"/>
          <a:ext cx="5041910" cy="1131978"/>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850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t>Giáo</a:t>
          </a:r>
          <a:r>
            <a:rPr lang="en-US" sz="2000" kern="1200" dirty="0"/>
            <a:t> </a:t>
          </a:r>
          <a:r>
            <a:rPr lang="en-US" sz="2000" kern="1200" dirty="0" err="1"/>
            <a:t>viên</a:t>
          </a:r>
          <a:r>
            <a:rPr lang="en-US" sz="2000" kern="1200" dirty="0"/>
            <a:t> </a:t>
          </a:r>
          <a:r>
            <a:rPr lang="en-US" sz="2000" kern="1200" dirty="0" err="1"/>
            <a:t>sẽ</a:t>
          </a:r>
          <a:r>
            <a:rPr lang="en-US" sz="2000" kern="1200" dirty="0"/>
            <a:t> </a:t>
          </a:r>
          <a:r>
            <a:rPr lang="en-US" sz="2000" kern="1200" dirty="0" err="1"/>
            <a:t>rất</a:t>
          </a:r>
          <a:r>
            <a:rPr lang="en-US" sz="2000" kern="1200" dirty="0"/>
            <a:t> </a:t>
          </a:r>
          <a:r>
            <a:rPr lang="en-US" sz="2000" kern="1200" dirty="0" err="1"/>
            <a:t>khó</a:t>
          </a:r>
          <a:r>
            <a:rPr lang="en-US" sz="2000" kern="1200" dirty="0"/>
            <a:t> </a:t>
          </a:r>
          <a:r>
            <a:rPr lang="en-US" sz="2000" kern="1200" dirty="0" err="1"/>
            <a:t>khăn</a:t>
          </a:r>
          <a:r>
            <a:rPr lang="en-US" sz="2000" kern="1200" dirty="0"/>
            <a:t> </a:t>
          </a:r>
          <a:r>
            <a:rPr lang="en-US" sz="2000" kern="1200" dirty="0" err="1"/>
            <a:t>khi</a:t>
          </a:r>
          <a:r>
            <a:rPr lang="en-US" sz="2000" kern="1200" dirty="0"/>
            <a:t> </a:t>
          </a:r>
          <a:r>
            <a:rPr lang="en-US" sz="2000" kern="1200" dirty="0" err="1"/>
            <a:t>quản</a:t>
          </a:r>
          <a:r>
            <a:rPr lang="en-US" sz="2000" kern="1200" dirty="0"/>
            <a:t> </a:t>
          </a:r>
          <a:r>
            <a:rPr lang="en-US" sz="2000" kern="1200" dirty="0" err="1"/>
            <a:t>lý</a:t>
          </a:r>
          <a:r>
            <a:rPr lang="en-US" sz="2000" kern="1200" dirty="0"/>
            <a:t> </a:t>
          </a:r>
          <a:r>
            <a:rPr lang="en-US" sz="2000" kern="1200" dirty="0" err="1"/>
            <a:t>những</a:t>
          </a:r>
          <a:r>
            <a:rPr lang="en-US" sz="2000" kern="1200" dirty="0"/>
            <a:t> </a:t>
          </a:r>
          <a:r>
            <a:rPr lang="en-US" sz="2000" kern="1200" dirty="0" err="1"/>
            <a:t>hành</a:t>
          </a:r>
          <a:r>
            <a:rPr lang="en-US" sz="2000" kern="1200" dirty="0"/>
            <a:t> vi </a:t>
          </a:r>
          <a:r>
            <a:rPr lang="en-US" sz="2000" kern="1200" dirty="0" err="1"/>
            <a:t>có</a:t>
          </a:r>
          <a:r>
            <a:rPr lang="en-US" sz="2000" kern="1200" dirty="0"/>
            <a:t> </a:t>
          </a:r>
          <a:r>
            <a:rPr lang="en-US" sz="2000" kern="1200" dirty="0" err="1"/>
            <a:t>vấn</a:t>
          </a:r>
          <a:r>
            <a:rPr lang="en-US" sz="2000" kern="1200" dirty="0"/>
            <a:t> </a:t>
          </a:r>
          <a:r>
            <a:rPr lang="en-US" sz="2000" kern="1200" dirty="0" err="1"/>
            <a:t>đề</a:t>
          </a:r>
          <a:r>
            <a:rPr lang="en-US" sz="2000" kern="1200" dirty="0"/>
            <a:t> </a:t>
          </a:r>
          <a:r>
            <a:rPr lang="en-US" sz="2000" kern="1200" dirty="0" err="1"/>
            <a:t>của</a:t>
          </a:r>
          <a:r>
            <a:rPr lang="en-US" sz="2000" kern="1200" dirty="0"/>
            <a:t> </a:t>
          </a:r>
          <a:r>
            <a:rPr lang="en-US" sz="2000" kern="1200" dirty="0" err="1"/>
            <a:t>trẻ</a:t>
          </a:r>
          <a:endParaRPr lang="en-US" sz="2000" kern="1200" dirty="0"/>
        </a:p>
      </dsp:txBody>
      <dsp:txXfrm>
        <a:off x="728388" y="2264353"/>
        <a:ext cx="5041910" cy="1131978"/>
      </dsp:txXfrm>
    </dsp:sp>
    <dsp:sp modelId="{BF413A57-D244-4094-9BEB-C02D97AE0D33}">
      <dsp:nvSpPr>
        <dsp:cNvPr id="0" name=""/>
        <dsp:cNvSpPr/>
      </dsp:nvSpPr>
      <dsp:spPr>
        <a:xfrm>
          <a:off x="20901" y="2122855"/>
          <a:ext cx="1414973" cy="1414973"/>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EA20D-790E-4FC0-B3F7-400F8F94805F}">
      <dsp:nvSpPr>
        <dsp:cNvPr id="0" name=""/>
        <dsp:cNvSpPr/>
      </dsp:nvSpPr>
      <dsp:spPr>
        <a:xfrm>
          <a:off x="1575036" y="280851"/>
          <a:ext cx="5300376" cy="1656367"/>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1913"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err="1"/>
            <a:t>Nhận</a:t>
          </a:r>
          <a:r>
            <a:rPr lang="en-US" sz="2900" kern="1200" dirty="0"/>
            <a:t> </a:t>
          </a:r>
          <a:r>
            <a:rPr lang="en-US" sz="2900" kern="1200" dirty="0" err="1"/>
            <a:t>diện</a:t>
          </a:r>
          <a:r>
            <a:rPr lang="en-US" sz="2900" kern="1200" dirty="0"/>
            <a:t> </a:t>
          </a:r>
          <a:r>
            <a:rPr lang="en-US" sz="2900" kern="1200" dirty="0" err="1"/>
            <a:t>những</a:t>
          </a:r>
          <a:r>
            <a:rPr lang="en-US" sz="2900" kern="1200" dirty="0"/>
            <a:t> </a:t>
          </a:r>
          <a:r>
            <a:rPr lang="en-US" sz="2900" kern="1200" dirty="0" err="1"/>
            <a:t>trẻ</a:t>
          </a:r>
          <a:r>
            <a:rPr lang="en-US" sz="2900" kern="1200" dirty="0"/>
            <a:t> ADHD</a:t>
          </a:r>
        </a:p>
      </dsp:txBody>
      <dsp:txXfrm>
        <a:off x="1575036" y="280851"/>
        <a:ext cx="5300376" cy="1656367"/>
      </dsp:txXfrm>
    </dsp:sp>
    <dsp:sp modelId="{E48F74E8-EB54-41E9-9A60-C271CDC0B03B}">
      <dsp:nvSpPr>
        <dsp:cNvPr id="0" name=""/>
        <dsp:cNvSpPr/>
      </dsp:nvSpPr>
      <dsp:spPr>
        <a:xfrm>
          <a:off x="1354187" y="41598"/>
          <a:ext cx="1159457" cy="1739186"/>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168DD3-F164-41BA-A6E1-B01A7BD1283C}">
      <dsp:nvSpPr>
        <dsp:cNvPr id="0" name=""/>
        <dsp:cNvSpPr/>
      </dsp:nvSpPr>
      <dsp:spPr>
        <a:xfrm>
          <a:off x="1575036" y="2366034"/>
          <a:ext cx="5300376" cy="1656367"/>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1913"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err="1"/>
            <a:t>Hướng</a:t>
          </a:r>
          <a:r>
            <a:rPr lang="en-US" sz="2900" kern="1200" dirty="0"/>
            <a:t> </a:t>
          </a:r>
          <a:r>
            <a:rPr lang="en-US" sz="2900" kern="1200" dirty="0" err="1"/>
            <a:t>dẫn</a:t>
          </a:r>
          <a:r>
            <a:rPr lang="en-US" sz="2900" kern="1200" dirty="0"/>
            <a:t> </a:t>
          </a:r>
          <a:r>
            <a:rPr lang="en-US" sz="2900" kern="1200" dirty="0" err="1"/>
            <a:t>để</a:t>
          </a:r>
          <a:r>
            <a:rPr lang="en-US" sz="2900" kern="1200" dirty="0"/>
            <a:t> </a:t>
          </a:r>
          <a:r>
            <a:rPr lang="en-US" sz="2900" kern="1200" dirty="0" err="1"/>
            <a:t>giúp</a:t>
          </a:r>
          <a:r>
            <a:rPr lang="en-US" sz="2900" kern="1200" dirty="0"/>
            <a:t> </a:t>
          </a:r>
          <a:r>
            <a:rPr lang="en-US" sz="2900" kern="1200" dirty="0" err="1"/>
            <a:t>giáo</a:t>
          </a:r>
          <a:r>
            <a:rPr lang="en-US" sz="2900" kern="1200" dirty="0"/>
            <a:t> </a:t>
          </a:r>
          <a:r>
            <a:rPr lang="en-US" sz="2900" kern="1200" dirty="0" err="1"/>
            <a:t>viên</a:t>
          </a:r>
          <a:r>
            <a:rPr lang="en-US" sz="2900" kern="1200" dirty="0"/>
            <a:t> </a:t>
          </a:r>
          <a:r>
            <a:rPr lang="en-US" sz="2900" kern="1200" dirty="0" err="1"/>
            <a:t>mầm</a:t>
          </a:r>
          <a:r>
            <a:rPr lang="en-US" sz="2900" kern="1200" dirty="0"/>
            <a:t> non </a:t>
          </a:r>
          <a:r>
            <a:rPr lang="en-US" sz="2900" kern="1200" dirty="0" err="1"/>
            <a:t>quản</a:t>
          </a:r>
          <a:r>
            <a:rPr lang="en-US" sz="2900" kern="1200" dirty="0"/>
            <a:t> </a:t>
          </a:r>
          <a:r>
            <a:rPr lang="en-US" sz="2900" kern="1200" dirty="0" err="1"/>
            <a:t>lý</a:t>
          </a:r>
          <a:r>
            <a:rPr lang="en-US" sz="2900" kern="1200" dirty="0"/>
            <a:t> </a:t>
          </a:r>
          <a:r>
            <a:rPr lang="en-US" sz="2900" kern="1200" dirty="0" err="1"/>
            <a:t>các</a:t>
          </a:r>
          <a:r>
            <a:rPr lang="en-US" sz="2900" kern="1200" dirty="0"/>
            <a:t> </a:t>
          </a:r>
          <a:r>
            <a:rPr lang="en-US" sz="2900" kern="1200" dirty="0" err="1"/>
            <a:t>hành</a:t>
          </a:r>
          <a:r>
            <a:rPr lang="en-US" sz="2900" kern="1200" dirty="0"/>
            <a:t> vi </a:t>
          </a:r>
          <a:r>
            <a:rPr lang="en-US" sz="2900" kern="1200" dirty="0" err="1"/>
            <a:t>trẻ</a:t>
          </a:r>
          <a:r>
            <a:rPr lang="en-US" sz="2900" kern="1200" dirty="0"/>
            <a:t> </a:t>
          </a:r>
          <a:r>
            <a:rPr lang="en-US" sz="2900" kern="1200" dirty="0" err="1"/>
            <a:t>trong</a:t>
          </a:r>
          <a:r>
            <a:rPr lang="en-US" sz="2900" kern="1200" dirty="0"/>
            <a:t> </a:t>
          </a:r>
          <a:r>
            <a:rPr lang="en-US" sz="2900" kern="1200" dirty="0" err="1"/>
            <a:t>trường</a:t>
          </a:r>
          <a:r>
            <a:rPr lang="en-US" sz="2900" kern="1200" dirty="0"/>
            <a:t> </a:t>
          </a:r>
          <a:r>
            <a:rPr lang="en-US" sz="2900" kern="1200" dirty="0" err="1"/>
            <a:t>mầm</a:t>
          </a:r>
          <a:r>
            <a:rPr lang="en-US" sz="2900" kern="1200" dirty="0"/>
            <a:t> non</a:t>
          </a:r>
        </a:p>
      </dsp:txBody>
      <dsp:txXfrm>
        <a:off x="1575036" y="2366034"/>
        <a:ext cx="5300376" cy="1656367"/>
      </dsp:txXfrm>
    </dsp:sp>
    <dsp:sp modelId="{78DA1EDB-3C79-4A15-86AE-3F391756CB20}">
      <dsp:nvSpPr>
        <dsp:cNvPr id="0" name=""/>
        <dsp:cNvSpPr/>
      </dsp:nvSpPr>
      <dsp:spPr>
        <a:xfrm>
          <a:off x="1354187" y="2126781"/>
          <a:ext cx="1159457" cy="1739186"/>
        </a:xfrm>
        <a:prstGeom prst="rect">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83794-32DC-4274-94AF-295DC6B887C5}">
      <dsp:nvSpPr>
        <dsp:cNvPr id="0" name=""/>
        <dsp:cNvSpPr/>
      </dsp:nvSpPr>
      <dsp:spPr>
        <a:xfrm>
          <a:off x="-4599724" y="-705227"/>
          <a:ext cx="5479217" cy="5479217"/>
        </a:xfrm>
        <a:prstGeom prst="blockArc">
          <a:avLst>
            <a:gd name="adj1" fmla="val 18900000"/>
            <a:gd name="adj2" fmla="val 2700000"/>
            <a:gd name="adj3" fmla="val 39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052F89-FECA-46C7-AE40-7AE3C8D37D3E}">
      <dsp:nvSpPr>
        <dsp:cNvPr id="0" name=""/>
        <dsp:cNvSpPr/>
      </dsp:nvSpPr>
      <dsp:spPr>
        <a:xfrm>
          <a:off x="565631" y="406876"/>
          <a:ext cx="8119881" cy="81375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916" tIns="55880" rIns="55880" bIns="55880" numCol="1" spcCol="1270" anchor="ctr" anchorCtr="0">
          <a:noAutofit/>
        </a:bodyPr>
        <a:lstStyle/>
        <a:p>
          <a:pPr marL="0" lvl="0" indent="0" algn="l" defTabSz="977900">
            <a:lnSpc>
              <a:spcPct val="90000"/>
            </a:lnSpc>
            <a:spcBef>
              <a:spcPct val="0"/>
            </a:spcBef>
            <a:spcAft>
              <a:spcPct val="35000"/>
            </a:spcAft>
            <a:buNone/>
          </a:pPr>
          <a:r>
            <a:rPr lang="pt-BR" sz="2200" b="1" i="0" kern="1200" dirty="0"/>
            <a:t>Khái niệm</a:t>
          </a:r>
          <a:endParaRPr lang="en-US" sz="2200" i="0" kern="1200" dirty="0"/>
        </a:p>
      </dsp:txBody>
      <dsp:txXfrm>
        <a:off x="565631" y="406876"/>
        <a:ext cx="8119881" cy="813752"/>
      </dsp:txXfrm>
    </dsp:sp>
    <dsp:sp modelId="{21636618-DBD3-4B7A-8430-24E201442CE8}">
      <dsp:nvSpPr>
        <dsp:cNvPr id="0" name=""/>
        <dsp:cNvSpPr/>
      </dsp:nvSpPr>
      <dsp:spPr>
        <a:xfrm>
          <a:off x="57036" y="305157"/>
          <a:ext cx="1017190" cy="10171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4BE884-0876-41B7-A11D-9B4DFBEE0FAC}">
      <dsp:nvSpPr>
        <dsp:cNvPr id="0" name=""/>
        <dsp:cNvSpPr/>
      </dsp:nvSpPr>
      <dsp:spPr>
        <a:xfrm>
          <a:off x="861430" y="1627505"/>
          <a:ext cx="7824082" cy="81375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916" tIns="55880" rIns="55880" bIns="55880" numCol="1" spcCol="1270" anchor="ctr" anchorCtr="0">
          <a:noAutofit/>
        </a:bodyPr>
        <a:lstStyle/>
        <a:p>
          <a:pPr marL="0" lvl="0" indent="0" algn="l" defTabSz="977900">
            <a:lnSpc>
              <a:spcPct val="90000"/>
            </a:lnSpc>
            <a:spcBef>
              <a:spcPct val="0"/>
            </a:spcBef>
            <a:spcAft>
              <a:spcPct val="35000"/>
            </a:spcAft>
            <a:buNone/>
          </a:pPr>
          <a:r>
            <a:rPr lang="pt-BR" sz="2200" b="1" i="0" kern="1200" dirty="0"/>
            <a:t>Nhận diện trẻ bị ADHD</a:t>
          </a:r>
          <a:endParaRPr lang="en-US" sz="2200" i="0" kern="1200" dirty="0"/>
        </a:p>
      </dsp:txBody>
      <dsp:txXfrm>
        <a:off x="861430" y="1627505"/>
        <a:ext cx="7824082" cy="813752"/>
      </dsp:txXfrm>
    </dsp:sp>
    <dsp:sp modelId="{6F87D266-80D4-4C89-B43C-8D37F59F502F}">
      <dsp:nvSpPr>
        <dsp:cNvPr id="0" name=""/>
        <dsp:cNvSpPr/>
      </dsp:nvSpPr>
      <dsp:spPr>
        <a:xfrm>
          <a:off x="352835" y="1525786"/>
          <a:ext cx="1017190" cy="10171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60741F-A16F-4BEF-AEF4-8F1671DF97F8}">
      <dsp:nvSpPr>
        <dsp:cNvPr id="0" name=""/>
        <dsp:cNvSpPr/>
      </dsp:nvSpPr>
      <dsp:spPr>
        <a:xfrm>
          <a:off x="565631" y="2848134"/>
          <a:ext cx="8119881" cy="81375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916" tIns="55880" rIns="55880" bIns="55880" numCol="1" spcCol="1270" anchor="ctr" anchorCtr="0">
          <a:noAutofit/>
        </a:bodyPr>
        <a:lstStyle/>
        <a:p>
          <a:pPr marL="0" lvl="0" indent="0" algn="l" defTabSz="977900">
            <a:lnSpc>
              <a:spcPct val="90000"/>
            </a:lnSpc>
            <a:spcBef>
              <a:spcPct val="0"/>
            </a:spcBef>
            <a:spcAft>
              <a:spcPct val="35000"/>
            </a:spcAft>
            <a:buNone/>
          </a:pPr>
          <a:r>
            <a:rPr lang="pt-BR" sz="2200" b="1" i="0" kern="1200" dirty="0"/>
            <a:t>Một số biện pháp được sử dụng để quản lý hành vi trẻ ADHD trong trường mầm non</a:t>
          </a:r>
          <a:endParaRPr lang="en-US" sz="2200" i="0" kern="1200" dirty="0"/>
        </a:p>
      </dsp:txBody>
      <dsp:txXfrm>
        <a:off x="565631" y="2848134"/>
        <a:ext cx="8119881" cy="813752"/>
      </dsp:txXfrm>
    </dsp:sp>
    <dsp:sp modelId="{1D602C97-4CE0-49CB-ABC4-E36A5520483D}">
      <dsp:nvSpPr>
        <dsp:cNvPr id="0" name=""/>
        <dsp:cNvSpPr/>
      </dsp:nvSpPr>
      <dsp:spPr>
        <a:xfrm>
          <a:off x="57036" y="2746415"/>
          <a:ext cx="1017190" cy="101719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54A0D-AC58-42FB-93F0-7985CCF3528D}">
      <dsp:nvSpPr>
        <dsp:cNvPr id="0" name=""/>
        <dsp:cNvSpPr/>
      </dsp:nvSpPr>
      <dsp:spPr>
        <a:xfrm rot="5400000">
          <a:off x="-222690" y="225627"/>
          <a:ext cx="1484600" cy="103922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rot="-5400000">
        <a:off x="0" y="522547"/>
        <a:ext cx="1039220" cy="445380"/>
      </dsp:txXfrm>
    </dsp:sp>
    <dsp:sp modelId="{15C6A09A-C3D9-4516-8945-3E5DA99C1944}">
      <dsp:nvSpPr>
        <dsp:cNvPr id="0" name=""/>
        <dsp:cNvSpPr/>
      </dsp:nvSpPr>
      <dsp:spPr>
        <a:xfrm rot="5400000">
          <a:off x="4407502" y="-3365344"/>
          <a:ext cx="964990" cy="770155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pt-BR" sz="2000" kern="1200" dirty="0"/>
            <a:t>Mắc lỗi bất cẩn trong bài tập trên trường, bỏ quên các chi tiết nhỏ.</a:t>
          </a:r>
          <a:endParaRPr lang="en-US" sz="2000" kern="1200" dirty="0"/>
        </a:p>
        <a:p>
          <a:pPr marL="228600" lvl="1" indent="-228600" algn="l" defTabSz="889000">
            <a:lnSpc>
              <a:spcPct val="90000"/>
            </a:lnSpc>
            <a:spcBef>
              <a:spcPct val="0"/>
            </a:spcBef>
            <a:spcAft>
              <a:spcPct val="15000"/>
            </a:spcAft>
            <a:buFont typeface="Symbol" panose="05050102010706020507" pitchFamily="18" charset="2"/>
            <a:buChar char=""/>
          </a:pPr>
          <a:r>
            <a:rPr lang="pt-BR" sz="2000" kern="1200" dirty="0"/>
            <a:t>Dễ bị phân tâm và sao lãng.</a:t>
          </a:r>
          <a:endParaRPr lang="en-US" sz="2000" kern="1200" dirty="0"/>
        </a:p>
        <a:p>
          <a:pPr marL="228600" lvl="1" indent="-228600" algn="l" defTabSz="889000">
            <a:lnSpc>
              <a:spcPct val="90000"/>
            </a:lnSpc>
            <a:spcBef>
              <a:spcPct val="0"/>
            </a:spcBef>
            <a:spcAft>
              <a:spcPct val="15000"/>
            </a:spcAft>
            <a:buFont typeface="Symbol" panose="05050102010706020507" pitchFamily="18" charset="2"/>
            <a:buChar char=""/>
          </a:pPr>
          <a:r>
            <a:rPr lang="pt-BR" sz="2000" kern="1200" dirty="0"/>
            <a:t>Thường không hoàn thành được bài tập trên trường</a:t>
          </a:r>
          <a:endParaRPr lang="en-US" sz="2000" kern="1200" dirty="0"/>
        </a:p>
      </dsp:txBody>
      <dsp:txXfrm rot="-5400000">
        <a:off x="1039221" y="50044"/>
        <a:ext cx="7654447" cy="870776"/>
      </dsp:txXfrm>
    </dsp:sp>
    <dsp:sp modelId="{C51262AB-3340-47C2-AF68-A61BD4D12FA9}">
      <dsp:nvSpPr>
        <dsp:cNvPr id="0" name=""/>
        <dsp:cNvSpPr/>
      </dsp:nvSpPr>
      <dsp:spPr>
        <a:xfrm rot="5400000">
          <a:off x="-222690" y="1514771"/>
          <a:ext cx="1484600" cy="1039220"/>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0" y="1811691"/>
        <a:ext cx="1039220" cy="445380"/>
      </dsp:txXfrm>
    </dsp:sp>
    <dsp:sp modelId="{B1FB77E4-F31F-4A60-8801-0F1C720BAB2E}">
      <dsp:nvSpPr>
        <dsp:cNvPr id="0" name=""/>
        <dsp:cNvSpPr/>
      </dsp:nvSpPr>
      <dsp:spPr>
        <a:xfrm rot="5400000">
          <a:off x="4407502" y="-2076200"/>
          <a:ext cx="964990" cy="7701554"/>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pt-BR" sz="2000" kern="1200" dirty="0"/>
            <a:t>Gặp khó khăn khi làm theo hướng dẫn. </a:t>
          </a:r>
          <a:endParaRPr lang="en-US" sz="2000" kern="1200" dirty="0"/>
        </a:p>
        <a:p>
          <a:pPr marL="228600" lvl="1" indent="-228600" algn="l" defTabSz="889000">
            <a:lnSpc>
              <a:spcPct val="90000"/>
            </a:lnSpc>
            <a:spcBef>
              <a:spcPct val="0"/>
            </a:spcBef>
            <a:spcAft>
              <a:spcPct val="15000"/>
            </a:spcAft>
            <a:buFont typeface="Symbol" panose="05050102010706020507" pitchFamily="18" charset="2"/>
            <a:buChar char=""/>
          </a:pPr>
          <a:r>
            <a:rPr lang="pt-BR" sz="2000" kern="1200" dirty="0"/>
            <a:t>Dường như không lắng nghe trong các đối thoại trực tiếp.</a:t>
          </a:r>
          <a:endParaRPr lang="en-US" sz="2000" kern="1200" dirty="0"/>
        </a:p>
        <a:p>
          <a:pPr marL="228600" lvl="1" indent="-228600" algn="l" defTabSz="889000">
            <a:lnSpc>
              <a:spcPct val="90000"/>
            </a:lnSpc>
            <a:spcBef>
              <a:spcPct val="0"/>
            </a:spcBef>
            <a:spcAft>
              <a:spcPct val="15000"/>
            </a:spcAft>
            <a:buFont typeface="Symbol" panose="05050102010706020507" pitchFamily="18" charset="2"/>
            <a:buChar char=""/>
          </a:pPr>
          <a:r>
            <a:rPr lang="pt-BR" sz="2000" kern="1200" dirty="0"/>
            <a:t>Gặp khó khăn khi sắp xếp bài tập và đồ dùng.</a:t>
          </a:r>
          <a:endParaRPr lang="en-US" sz="2000" kern="1200" dirty="0"/>
        </a:p>
      </dsp:txBody>
      <dsp:txXfrm rot="-5400000">
        <a:off x="1039221" y="1339188"/>
        <a:ext cx="7654447" cy="870776"/>
      </dsp:txXfrm>
    </dsp:sp>
    <dsp:sp modelId="{18453E34-FC44-4195-AC93-AAB022F07BF7}">
      <dsp:nvSpPr>
        <dsp:cNvPr id="0" name=""/>
        <dsp:cNvSpPr/>
      </dsp:nvSpPr>
      <dsp:spPr>
        <a:xfrm rot="5400000">
          <a:off x="-222690" y="2803914"/>
          <a:ext cx="1484600" cy="1039220"/>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0" y="3100834"/>
        <a:ext cx="1039220" cy="445380"/>
      </dsp:txXfrm>
    </dsp:sp>
    <dsp:sp modelId="{BD23225A-CCE5-4506-90ED-2C1E68362D33}">
      <dsp:nvSpPr>
        <dsp:cNvPr id="0" name=""/>
        <dsp:cNvSpPr/>
      </dsp:nvSpPr>
      <dsp:spPr>
        <a:xfrm rot="5400000">
          <a:off x="4407502" y="-787057"/>
          <a:ext cx="964990" cy="7701554"/>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pt-BR" sz="2000" kern="1200" dirty="0"/>
            <a:t>Thường tránh né hoặc chống lại những công việc đòi hỏi nỗ lực tinh thần bền bỉ, bao gồm cả việc làm bài tập về nhà. </a:t>
          </a:r>
          <a:endParaRPr lang="en-US" sz="2000" kern="1200" dirty="0"/>
        </a:p>
        <a:p>
          <a:pPr marL="228600" lvl="1" indent="-228600" algn="l" defTabSz="889000">
            <a:lnSpc>
              <a:spcPct val="90000"/>
            </a:lnSpc>
            <a:spcBef>
              <a:spcPct val="0"/>
            </a:spcBef>
            <a:spcAft>
              <a:spcPct val="15000"/>
            </a:spcAft>
            <a:buChar char="•"/>
          </a:pPr>
          <a:r>
            <a:rPr lang="pt-BR" sz="2000" kern="1200" dirty="0"/>
            <a:t>Thường làm mất bài tập về nhà, sách vở, áo khoác, ba lô...</a:t>
          </a:r>
          <a:endParaRPr lang="en-US" sz="2000" kern="1200" dirty="0"/>
        </a:p>
      </dsp:txBody>
      <dsp:txXfrm rot="-5400000">
        <a:off x="1039221" y="2628331"/>
        <a:ext cx="7654447" cy="870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F5829-9B5C-4EFF-BC04-7F634BB81B73}">
      <dsp:nvSpPr>
        <dsp:cNvPr id="0" name=""/>
        <dsp:cNvSpPr/>
      </dsp:nvSpPr>
      <dsp:spPr>
        <a:xfrm rot="10800000">
          <a:off x="1746815" y="369"/>
          <a:ext cx="5812615" cy="1130944"/>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715" tIns="186690" rIns="348488" bIns="186690" numCol="1" spcCol="1270" anchor="ctr" anchorCtr="0">
          <a:noAutofit/>
        </a:bodyPr>
        <a:lstStyle/>
        <a:p>
          <a:pPr marL="0" lvl="0" indent="0" algn="ctr" defTabSz="2178050">
            <a:lnSpc>
              <a:spcPct val="90000"/>
            </a:lnSpc>
            <a:spcBef>
              <a:spcPct val="0"/>
            </a:spcBef>
            <a:spcAft>
              <a:spcPct val="35000"/>
            </a:spcAft>
            <a:buNone/>
          </a:pPr>
          <a:r>
            <a:rPr lang="pt-BR" sz="4900" i="0" kern="1200" dirty="0"/>
            <a:t>Hoạt động học</a:t>
          </a:r>
          <a:endParaRPr lang="en-US" sz="4900" i="0" kern="1200" dirty="0"/>
        </a:p>
      </dsp:txBody>
      <dsp:txXfrm rot="10800000">
        <a:off x="2029551" y="369"/>
        <a:ext cx="5529879" cy="1130944"/>
      </dsp:txXfrm>
    </dsp:sp>
    <dsp:sp modelId="{8EED9920-3BB3-4CA4-BE88-8749346FB2A3}">
      <dsp:nvSpPr>
        <dsp:cNvPr id="0" name=""/>
        <dsp:cNvSpPr/>
      </dsp:nvSpPr>
      <dsp:spPr>
        <a:xfrm>
          <a:off x="1181343" y="369"/>
          <a:ext cx="1130944" cy="1130944"/>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11AA8E-8E4B-421B-BA79-381E312E6D5D}">
      <dsp:nvSpPr>
        <dsp:cNvPr id="0" name=""/>
        <dsp:cNvSpPr/>
      </dsp:nvSpPr>
      <dsp:spPr>
        <a:xfrm rot="10800000">
          <a:off x="1746815" y="1468909"/>
          <a:ext cx="5812615" cy="1130944"/>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715" tIns="186690" rIns="348488" bIns="186690" numCol="1" spcCol="1270" anchor="ctr" anchorCtr="0">
          <a:noAutofit/>
        </a:bodyPr>
        <a:lstStyle/>
        <a:p>
          <a:pPr marL="0" lvl="0" indent="0" algn="ctr" defTabSz="2178050">
            <a:lnSpc>
              <a:spcPct val="90000"/>
            </a:lnSpc>
            <a:spcBef>
              <a:spcPct val="0"/>
            </a:spcBef>
            <a:spcAft>
              <a:spcPct val="35000"/>
            </a:spcAft>
            <a:buNone/>
          </a:pPr>
          <a:r>
            <a:rPr lang="pt-BR" sz="4900" i="0" kern="1200" dirty="0"/>
            <a:t>Hoạt động ăn, ngủ</a:t>
          </a:r>
          <a:endParaRPr lang="en-US" sz="4900" i="0" kern="1200" dirty="0"/>
        </a:p>
      </dsp:txBody>
      <dsp:txXfrm rot="10800000">
        <a:off x="2029551" y="1468909"/>
        <a:ext cx="5529879" cy="1130944"/>
      </dsp:txXfrm>
    </dsp:sp>
    <dsp:sp modelId="{C951AB7F-2D8C-4446-B043-7BA0C54CBFFC}">
      <dsp:nvSpPr>
        <dsp:cNvPr id="0" name=""/>
        <dsp:cNvSpPr/>
      </dsp:nvSpPr>
      <dsp:spPr>
        <a:xfrm>
          <a:off x="1181343" y="1468909"/>
          <a:ext cx="1130944" cy="1130944"/>
        </a:xfrm>
        <a:prstGeom prst="ellipse">
          <a:avLst/>
        </a:prstGeom>
        <a:solidFill>
          <a:schemeClr val="accent5">
            <a:tint val="50000"/>
            <a:hueOff val="-5341183"/>
            <a:satOff val="23809"/>
            <a:lumOff val="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743F98-2740-4D61-8B93-03E8A1899906}">
      <dsp:nvSpPr>
        <dsp:cNvPr id="0" name=""/>
        <dsp:cNvSpPr/>
      </dsp:nvSpPr>
      <dsp:spPr>
        <a:xfrm rot="10800000">
          <a:off x="1746815" y="2937449"/>
          <a:ext cx="5812615" cy="1130944"/>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8715" tIns="186690" rIns="348488" bIns="186690" numCol="1" spcCol="1270" anchor="ctr" anchorCtr="0">
          <a:noAutofit/>
        </a:bodyPr>
        <a:lstStyle/>
        <a:p>
          <a:pPr marL="0" lvl="0" indent="0" algn="ctr" defTabSz="2178050">
            <a:lnSpc>
              <a:spcPct val="90000"/>
            </a:lnSpc>
            <a:spcBef>
              <a:spcPct val="0"/>
            </a:spcBef>
            <a:spcAft>
              <a:spcPct val="35000"/>
            </a:spcAft>
            <a:buNone/>
          </a:pPr>
          <a:r>
            <a:rPr lang="pt-BR" sz="4900" i="0" kern="1200" dirty="0"/>
            <a:t>Hoạt động chơi </a:t>
          </a:r>
          <a:endParaRPr lang="en-US" sz="4900" i="0" kern="1200" dirty="0"/>
        </a:p>
      </dsp:txBody>
      <dsp:txXfrm rot="10800000">
        <a:off x="2029551" y="2937449"/>
        <a:ext cx="5529879" cy="1130944"/>
      </dsp:txXfrm>
    </dsp:sp>
    <dsp:sp modelId="{F7F6D8B2-2059-4D5E-9F90-DF91C3E97F1D}">
      <dsp:nvSpPr>
        <dsp:cNvPr id="0" name=""/>
        <dsp:cNvSpPr/>
      </dsp:nvSpPr>
      <dsp:spPr>
        <a:xfrm>
          <a:off x="1181343" y="2937449"/>
          <a:ext cx="1130944" cy="1130944"/>
        </a:xfrm>
        <a:prstGeom prst="ellipse">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D00AD-E896-4269-AF2A-CE0A2985B0B2}"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105E0-9724-45AA-927A-CAD65B74E560}" type="slidenum">
              <a:rPr lang="en-US" smtClean="0"/>
              <a:t>‹#›</a:t>
            </a:fld>
            <a:endParaRPr lang="en-US"/>
          </a:p>
        </p:txBody>
      </p:sp>
    </p:spTree>
    <p:extLst>
      <p:ext uri="{BB962C8B-B14F-4D97-AF65-F5344CB8AC3E}">
        <p14:creationId xmlns:p14="http://schemas.microsoft.com/office/powerpoint/2010/main" val="72413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342187"/>
            <a:ext cx="7772400" cy="991343"/>
          </a:xfrm>
        </p:spPr>
        <p:txBody>
          <a:bodyPr>
            <a:normAutofit/>
          </a:bodyPr>
          <a:lstStyle>
            <a:lvl1pPr>
              <a:defRPr sz="54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HỌC PHẦN&gt;</a:t>
            </a:r>
            <a:endParaRPr lang="vi-VN"/>
          </a:p>
        </p:txBody>
      </p:sp>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282"/>
            <a:ext cx="9180512" cy="133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685800" y="2266950"/>
            <a:ext cx="7772400" cy="381000"/>
          </a:xfrm>
        </p:spPr>
        <p:txBody>
          <a:bodyPr>
            <a:noAutofit/>
          </a:bodyPr>
          <a:lstStyle>
            <a:lvl1pPr marL="0" indent="0" algn="ctr">
              <a:buNone/>
              <a:defRPr sz="24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sinh viên Khoa/Ngành..…..)</a:t>
            </a:r>
            <a:endParaRPr lang="vi-VN"/>
          </a:p>
        </p:txBody>
      </p:sp>
      <p:sp>
        <p:nvSpPr>
          <p:cNvPr id="22" name="Picture Placeholder 21"/>
          <p:cNvSpPr>
            <a:spLocks noGrp="1"/>
          </p:cNvSpPr>
          <p:nvPr>
            <p:ph type="pic" sz="quarter" idx="13"/>
          </p:nvPr>
        </p:nvSpPr>
        <p:spPr>
          <a:xfrm>
            <a:off x="3048000" y="2724150"/>
            <a:ext cx="3048000" cy="2057400"/>
          </a:xfrm>
        </p:spPr>
        <p:txBody>
          <a:bodyPr>
            <a:normAutofit/>
          </a:bodyPr>
          <a:lstStyle>
            <a:lvl1pPr>
              <a:defRPr sz="1800"/>
            </a:lvl1pPr>
          </a:lstStyle>
          <a:p>
            <a:r>
              <a:rPr lang="vi-VN"/>
              <a:t>Bấm biểu tượng để thêm hình ảnh</a:t>
            </a:r>
          </a:p>
        </p:txBody>
      </p:sp>
      <p:sp>
        <p:nvSpPr>
          <p:cNvPr id="25" name="Text Placeholder 9"/>
          <p:cNvSpPr>
            <a:spLocks noGrp="1"/>
          </p:cNvSpPr>
          <p:nvPr>
            <p:ph type="body" sz="quarter" idx="15" hasCustomPrompt="1"/>
          </p:nvPr>
        </p:nvSpPr>
        <p:spPr>
          <a:xfrm>
            <a:off x="152400" y="4803999"/>
            <a:ext cx="8740080" cy="288702"/>
          </a:xfrm>
        </p:spPr>
        <p:txBody>
          <a:bodyPr>
            <a:noAutofit/>
          </a:bodyPr>
          <a:lstStyle>
            <a:lvl1pPr marL="0" indent="0" algn="ctr">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4235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 Tiêu đề">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152400" y="4803999"/>
            <a:ext cx="8596313"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4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ố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35118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3507854"/>
            <a:ext cx="1199972" cy="1199972"/>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478706" y="3501450"/>
            <a:ext cx="4032448" cy="799924"/>
          </a:xfrm>
          <a:prstGeom prst="rect">
            <a:avLst/>
          </a:prstGeom>
          <a:noFill/>
        </p:spPr>
        <p:txBody>
          <a:bodyPr wrap="square" lIns="108000" tIns="108000" rIns="108000" bIns="108000" rtlCol="0">
            <a:noAutofit/>
          </a:bodyPr>
          <a:lstStyle/>
          <a:p>
            <a:pPr algn="ctr"/>
            <a:r>
              <a:rPr lang="en-US" sz="20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731" y="4329346"/>
            <a:ext cx="3672407" cy="3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60390" y="3663487"/>
            <a:ext cx="801797" cy="9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75146" y="3677377"/>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7351" y="3651870"/>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36512" y="0"/>
            <a:ext cx="9215682" cy="3363838"/>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203598"/>
            <a:ext cx="7729020" cy="629183"/>
          </a:xfrm>
        </p:spPr>
        <p:txBody>
          <a:bodyPr/>
          <a:lstStyle>
            <a:lvl1pPr algn="l">
              <a:defRPr sz="4400">
                <a:solidFill>
                  <a:schemeClr val="bg1"/>
                </a:solidFill>
              </a:defRPr>
            </a:lvl1pPr>
          </a:lstStyle>
          <a:p>
            <a:r>
              <a:rPr lang="en-GB" noProof="0" dirty="0"/>
              <a:t>Title closure</a:t>
            </a:r>
          </a:p>
        </p:txBody>
      </p:sp>
    </p:spTree>
    <p:extLst>
      <p:ext uri="{BB962C8B-B14F-4D97-AF65-F5344CB8AC3E}">
        <p14:creationId xmlns:p14="http://schemas.microsoft.com/office/powerpoint/2010/main" val="79226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51470"/>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chung về học phần&gt;</a:t>
            </a:r>
            <a:endParaRPr lang="vi-VN"/>
          </a:p>
        </p:txBody>
      </p:sp>
      <p:sp>
        <p:nvSpPr>
          <p:cNvPr id="3" name="Content Placeholder 2"/>
          <p:cNvSpPr>
            <a:spLocks noGrp="1"/>
          </p:cNvSpPr>
          <p:nvPr>
            <p:ph idx="1"/>
          </p:nvPr>
        </p:nvSpPr>
        <p:spPr>
          <a:xfrm>
            <a:off x="152400" y="590550"/>
            <a:ext cx="874008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12"/>
          </p:nvPr>
        </p:nvSpPr>
        <p:spPr>
          <a:xfrm>
            <a:off x="8172400" y="4767263"/>
            <a:ext cx="819200" cy="273844"/>
          </a:xfrm>
        </p:spPr>
        <p:txBody>
          <a:bodyPr/>
          <a:lstStyle/>
          <a:p>
            <a:fld id="{15BFCA54-6B67-44C2-89EB-D6940E9985E7}" type="slidenum">
              <a:rPr lang="vi-VN" smtClean="0"/>
              <a:t>‹#›</a:t>
            </a:fld>
            <a:endParaRPr lang="vi-VN"/>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&lt;Tên học phần&gt;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8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51470"/>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về giảng viên&gt;</a:t>
            </a:r>
            <a:endParaRPr lang="vi-VN"/>
          </a:p>
        </p:txBody>
      </p:sp>
      <p:sp>
        <p:nvSpPr>
          <p:cNvPr id="3" name="Content Placeholder 2"/>
          <p:cNvSpPr>
            <a:spLocks noGrp="1"/>
          </p:cNvSpPr>
          <p:nvPr>
            <p:ph idx="1"/>
          </p:nvPr>
        </p:nvSpPr>
        <p:spPr>
          <a:xfrm>
            <a:off x="152400" y="590550"/>
            <a:ext cx="853440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12"/>
          </p:nvPr>
        </p:nvSpPr>
        <p:spPr>
          <a:xfrm>
            <a:off x="8172400" y="4767263"/>
            <a:ext cx="819200" cy="273844"/>
          </a:xfrm>
        </p:spPr>
        <p:txBody>
          <a:bodyPr/>
          <a:lstStyle/>
          <a:p>
            <a:fld id="{15BFCA54-6B67-44C2-89EB-D6940E9985E7}" type="slidenum">
              <a:rPr lang="vi-VN" smtClean="0"/>
              <a:t>‹#›</a:t>
            </a:fld>
            <a:endParaRPr lang="vi-VN"/>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&lt;Tên học phần&gt;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65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1">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179512" y="3219822"/>
            <a:ext cx="8712968" cy="405060"/>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2" name="Title 1"/>
          <p:cNvSpPr>
            <a:spLocks noGrp="1"/>
          </p:cNvSpPr>
          <p:nvPr>
            <p:ph type="title"/>
          </p:nvPr>
        </p:nvSpPr>
        <p:spPr>
          <a:xfrm>
            <a:off x="179512" y="3624884"/>
            <a:ext cx="8712968" cy="706734"/>
          </a:xfrm>
        </p:spPr>
        <p:txBody>
          <a:bodyPr anchor="t"/>
          <a:lstStyle>
            <a:lvl1pPr algn="l">
              <a:defRPr sz="4000" b="1" cap="all"/>
            </a:lvl1pPr>
          </a:lstStyle>
          <a:p>
            <a:r>
              <a:rPr lang="vi-VN"/>
              <a:t>Bấm để sửa kiểu tiêu đề Bản cái</a:t>
            </a:r>
            <a:endParaRPr lang="vi-VN" dirty="0"/>
          </a:p>
        </p:txBody>
      </p:sp>
      <p:sp>
        <p:nvSpPr>
          <p:cNvPr id="8" name="Text Placeholder 2"/>
          <p:cNvSpPr>
            <a:spLocks noGrp="1"/>
          </p:cNvSpPr>
          <p:nvPr>
            <p:ph type="body" idx="13"/>
          </p:nvPr>
        </p:nvSpPr>
        <p:spPr>
          <a:xfrm>
            <a:off x="179512" y="4340920"/>
            <a:ext cx="8712968" cy="455984"/>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84" y="267494"/>
            <a:ext cx="1199972" cy="1199972"/>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3131840" y="206152"/>
            <a:ext cx="5760640" cy="3013668"/>
          </a:xfrm>
        </p:spPr>
        <p:txBody>
          <a:bodyPr>
            <a:normAutofit/>
          </a:bodyPr>
          <a:lstStyle>
            <a:lvl1pPr>
              <a:defRPr sz="1800"/>
            </a:lvl1pPr>
          </a:lstStyle>
          <a:p>
            <a:r>
              <a:rPr lang="vi-VN"/>
              <a:t>Bấm biểu tượng để thêm hình ảnh</a:t>
            </a:r>
            <a:endParaRPr lang="vi-VN" dirty="0"/>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5"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475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2" name="Title 1"/>
          <p:cNvSpPr>
            <a:spLocks noGrp="1"/>
          </p:cNvSpPr>
          <p:nvPr>
            <p:ph type="title"/>
          </p:nvPr>
        </p:nvSpPr>
        <p:spPr/>
        <p:txBody>
          <a:bodyPr/>
          <a:lstStyle/>
          <a:p>
            <a:r>
              <a:rPr lang="vi-VN"/>
              <a:t>Bấm để sửa kiểu tiêu đề Bản cái</a:t>
            </a:r>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ontent Placeholder 3"/>
          <p:cNvSpPr>
            <a:spLocks noGrp="1"/>
          </p:cNvSpPr>
          <p:nvPr>
            <p:ph sz="half" idx="2"/>
          </p:nvPr>
        </p:nvSpPr>
        <p:spPr>
          <a:xfrm>
            <a:off x="46482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1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5" name="Content Placeholder 4"/>
          <p:cNvSpPr>
            <a:spLocks noGrp="1"/>
          </p:cNvSpPr>
          <p:nvPr>
            <p:ph sz="quarter" idx="11"/>
          </p:nvPr>
        </p:nvSpPr>
        <p:spPr>
          <a:xfrm>
            <a:off x="151729" y="590550"/>
            <a:ext cx="8839200" cy="1981200"/>
          </a:xfrm>
        </p:spPr>
        <p:txBody>
          <a:bodyPr>
            <a:noAutofit/>
          </a:bodyPr>
          <a:lstStyle>
            <a:lvl1pPr>
              <a:defRPr sz="2400"/>
            </a:lvl1pPr>
            <a:lvl2pPr>
              <a:defRPr sz="2000"/>
            </a:lvl2pPr>
            <a:lvl3pPr>
              <a:defRPr sz="1800"/>
            </a:lvl3pPr>
            <a:lvl4pPr>
              <a:defRPr sz="1600"/>
            </a:lvl4pPr>
            <a:lvl5pPr>
              <a:defRPr sz="1600"/>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ontent Placeholder 4"/>
          <p:cNvSpPr>
            <a:spLocks noGrp="1"/>
          </p:cNvSpPr>
          <p:nvPr>
            <p:ph sz="quarter" idx="12"/>
          </p:nvPr>
        </p:nvSpPr>
        <p:spPr>
          <a:xfrm>
            <a:off x="152400" y="2647950"/>
            <a:ext cx="8839200" cy="2012032"/>
          </a:xfrm>
        </p:spPr>
        <p:txBody>
          <a:bodyPr>
            <a:noAutofit/>
          </a:bodyPr>
          <a:lstStyle>
            <a:lvl1pPr>
              <a:defRPr sz="2400"/>
            </a:lvl1pPr>
            <a:lvl2pPr>
              <a:defRPr sz="2000"/>
            </a:lvl2pPr>
            <a:lvl3pPr>
              <a:defRPr sz="1800"/>
            </a:lvl3pPr>
            <a:lvl4pPr>
              <a:defRPr sz="1600"/>
            </a:lvl4pPr>
            <a:lvl5pPr>
              <a:defRPr sz="1600"/>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wo Content And Picture">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7620000" y="819150"/>
            <a:ext cx="1080000" cy="1440000"/>
          </a:xfrm>
        </p:spPr>
        <p:txBody>
          <a:bodyPr>
            <a:normAutofit/>
          </a:bodyPr>
          <a:lstStyle>
            <a:lvl1pPr marL="0" indent="0">
              <a:buNone/>
              <a:defRPr sz="12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2952750"/>
            <a:ext cx="1080000" cy="1440000"/>
          </a:xfrm>
        </p:spPr>
        <p:txBody>
          <a:bodyPr>
            <a:normAutofit/>
          </a:bodyPr>
          <a:lstStyle>
            <a:lvl1pPr marL="0" indent="0">
              <a:buNone/>
              <a:defRPr sz="12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590550"/>
            <a:ext cx="7162800" cy="19812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19" name="Text Placeholder 16"/>
          <p:cNvSpPr>
            <a:spLocks noGrp="1"/>
          </p:cNvSpPr>
          <p:nvPr>
            <p:ph type="body" sz="quarter" idx="17"/>
          </p:nvPr>
        </p:nvSpPr>
        <p:spPr>
          <a:xfrm>
            <a:off x="152400" y="2724150"/>
            <a:ext cx="7162800" cy="19812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22" name="Text Placeholder 21"/>
          <p:cNvSpPr>
            <a:spLocks noGrp="1"/>
          </p:cNvSpPr>
          <p:nvPr>
            <p:ph type="body" sz="quarter" idx="18" hasCustomPrompt="1"/>
          </p:nvPr>
        </p:nvSpPr>
        <p:spPr>
          <a:xfrm>
            <a:off x="152400" y="4803998"/>
            <a:ext cx="8839200" cy="28235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3361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ntent &amp; 2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Slide Number Placeholder 6"/>
          <p:cNvSpPr>
            <a:spLocks noGrp="1"/>
          </p:cNvSpPr>
          <p:nvPr>
            <p:ph type="sldNum" sz="quarter" idx="12"/>
          </p:nvPr>
        </p:nvSpPr>
        <p:spPr>
          <a:xfrm>
            <a:off x="7596336" y="4818186"/>
            <a:ext cx="14714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9154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89831"/>
            <a:ext cx="2209800" cy="4069482"/>
          </a:xfrm>
        </p:spPr>
        <p:txBody>
          <a:bodyPr>
            <a:normAutofit/>
          </a:bodyPr>
          <a:lstStyle>
            <a:lvl1pPr>
              <a:defRPr sz="1800"/>
            </a:lvl1pPr>
          </a:lstStyle>
          <a:p>
            <a:r>
              <a:rPr lang="vi-VN"/>
              <a:t>Bấm biểu tượng để thêm hình ảnh</a:t>
            </a:r>
          </a:p>
        </p:txBody>
      </p:sp>
      <p:sp>
        <p:nvSpPr>
          <p:cNvPr id="10" name="Picture Placeholder 5"/>
          <p:cNvSpPr>
            <a:spLocks noGrp="1"/>
          </p:cNvSpPr>
          <p:nvPr>
            <p:ph type="pic" sz="quarter" idx="15"/>
          </p:nvPr>
        </p:nvSpPr>
        <p:spPr>
          <a:xfrm>
            <a:off x="6858000" y="590550"/>
            <a:ext cx="2164432" cy="4069482"/>
          </a:xfrm>
        </p:spPr>
        <p:txBody>
          <a:bodyPr>
            <a:normAutofit/>
          </a:bodyPr>
          <a:lstStyle>
            <a:lvl1pPr>
              <a:defRPr sz="1800"/>
            </a:lvl1pPr>
          </a:lstStyle>
          <a:p>
            <a:r>
              <a:rPr lang="vi-VN"/>
              <a:t>Bấm biểu tượng để thêm hình ảnh</a:t>
            </a:r>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5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ntent &amp; 4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vi-VN"/>
              <a:t>Bấm để sửa kiểu tiêu đề Bản cái</a:t>
            </a:r>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90551"/>
            <a:ext cx="2133600" cy="1981200"/>
          </a:xfrm>
        </p:spPr>
        <p:txBody>
          <a:bodyPr>
            <a:normAutofit/>
          </a:bodyPr>
          <a:lstStyle>
            <a:lvl1pPr>
              <a:defRPr sz="1800"/>
            </a:lvl1pPr>
          </a:lstStyle>
          <a:p>
            <a:r>
              <a:rPr lang="vi-VN"/>
              <a:t>Bấm biểu tượng để thêm hình ảnh</a:t>
            </a:r>
          </a:p>
        </p:txBody>
      </p:sp>
      <p:cxnSp>
        <p:nvCxnSpPr>
          <p:cNvPr id="13" name="Straight Connector 12">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5"/>
          </p:nvPr>
        </p:nvSpPr>
        <p:spPr>
          <a:xfrm>
            <a:off x="6858000" y="590551"/>
            <a:ext cx="2133600" cy="1981200"/>
          </a:xfrm>
        </p:spPr>
        <p:txBody>
          <a:bodyPr>
            <a:normAutofit/>
          </a:bodyPr>
          <a:lstStyle>
            <a:lvl1pPr>
              <a:defRPr sz="1800"/>
            </a:lvl1pPr>
          </a:lstStyle>
          <a:p>
            <a:r>
              <a:rPr lang="vi-VN"/>
              <a:t>Bấm biểu tượng để thêm hình ảnh</a:t>
            </a:r>
          </a:p>
        </p:txBody>
      </p:sp>
      <p:sp>
        <p:nvSpPr>
          <p:cNvPr id="17" name="Picture Placeholder 5"/>
          <p:cNvSpPr>
            <a:spLocks noGrp="1"/>
          </p:cNvSpPr>
          <p:nvPr>
            <p:ph type="pic" sz="quarter" idx="16"/>
          </p:nvPr>
        </p:nvSpPr>
        <p:spPr>
          <a:xfrm>
            <a:off x="4577195" y="2647950"/>
            <a:ext cx="2133600" cy="1981200"/>
          </a:xfrm>
        </p:spPr>
        <p:txBody>
          <a:bodyPr>
            <a:normAutofit/>
          </a:bodyPr>
          <a:lstStyle>
            <a:lvl1pPr>
              <a:defRPr sz="1800"/>
            </a:lvl1pPr>
          </a:lstStyle>
          <a:p>
            <a:r>
              <a:rPr lang="vi-VN"/>
              <a:t>Bấm biểu tượng để thêm hình ảnh</a:t>
            </a:r>
          </a:p>
        </p:txBody>
      </p:sp>
      <p:sp>
        <p:nvSpPr>
          <p:cNvPr id="18" name="Picture Placeholder 5"/>
          <p:cNvSpPr>
            <a:spLocks noGrp="1"/>
          </p:cNvSpPr>
          <p:nvPr>
            <p:ph type="pic" sz="quarter" idx="17"/>
          </p:nvPr>
        </p:nvSpPr>
        <p:spPr>
          <a:xfrm>
            <a:off x="6863195" y="2647950"/>
            <a:ext cx="2133600" cy="1981200"/>
          </a:xfrm>
        </p:spPr>
        <p:txBody>
          <a:bodyPr>
            <a:normAutofit/>
          </a:bodyPr>
          <a:lstStyle>
            <a:lvl1pPr>
              <a:defRPr sz="1800"/>
            </a:lvl1pPr>
          </a:lstStyle>
          <a:p>
            <a:r>
              <a:rPr lang="vi-VN"/>
              <a:t>Bấm biểu tượng để thêm hình ảnh</a:t>
            </a:r>
          </a:p>
        </p:txBody>
      </p:sp>
    </p:spTree>
    <p:extLst>
      <p:ext uri="{BB962C8B-B14F-4D97-AF65-F5344CB8AC3E}">
        <p14:creationId xmlns:p14="http://schemas.microsoft.com/office/powerpoint/2010/main" val="399810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51470"/>
            <a:ext cx="8839200" cy="462880"/>
          </a:xfrm>
          <a:prstGeom prst="rect">
            <a:avLst/>
          </a:prstGeom>
        </p:spPr>
        <p:txBody>
          <a:bodyPr vert="horz" lIns="91440" tIns="45720" rIns="91440" bIns="45720" rtlCol="0" anchor="ctr">
            <a:noAutofit/>
          </a:bodyPr>
          <a:lstStyle/>
          <a:p>
            <a:r>
              <a:rPr lang="vi-VN"/>
              <a:t>Bấm để sửa kiểu tiêu đề Bản cái</a:t>
            </a:r>
          </a:p>
        </p:txBody>
      </p:sp>
      <p:sp>
        <p:nvSpPr>
          <p:cNvPr id="3" name="Text Placeholder 2"/>
          <p:cNvSpPr>
            <a:spLocks noGrp="1"/>
          </p:cNvSpPr>
          <p:nvPr>
            <p:ph type="body" idx="1"/>
          </p:nvPr>
        </p:nvSpPr>
        <p:spPr>
          <a:xfrm>
            <a:off x="152400" y="590550"/>
            <a:ext cx="8839200" cy="400407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4"/>
          </p:nvPr>
        </p:nvSpPr>
        <p:spPr>
          <a:xfrm>
            <a:off x="7596336" y="4818186"/>
            <a:ext cx="129614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BFCA54-6B67-44C2-89EB-D6940E9985E7}" type="slidenum">
              <a:rPr lang="vi-VN" smtClean="0"/>
              <a:t>‹#›</a:t>
            </a:fld>
            <a:endParaRPr lang="vi-VN"/>
          </a:p>
        </p:txBody>
      </p:sp>
    </p:spTree>
    <p:extLst>
      <p:ext uri="{BB962C8B-B14F-4D97-AF65-F5344CB8AC3E}">
        <p14:creationId xmlns:p14="http://schemas.microsoft.com/office/powerpoint/2010/main" val="315010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1" r:id="rId4"/>
    <p:sldLayoutId id="2147483652" r:id="rId5"/>
    <p:sldLayoutId id="2147483660" r:id="rId6"/>
    <p:sldLayoutId id="2147483664" r:id="rId7"/>
    <p:sldLayoutId id="2147483661" r:id="rId8"/>
    <p:sldLayoutId id="2147483662" r:id="rId9"/>
    <p:sldLayoutId id="2147483654" r:id="rId10"/>
    <p:sldLayoutId id="2147483655" r:id="rId11"/>
    <p:sldLayoutId id="21474836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2800"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342900" indent="-342900" algn="just" defTabSz="91440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1pPr>
      <a:lvl2pPr marL="742950" indent="-285750" algn="just" defTabSz="914400" rtl="0" eaLnBrk="1" latinLnBrk="0" hangingPunct="1">
        <a:spcBef>
          <a:spcPct val="20000"/>
        </a:spcBef>
        <a:buFont typeface="Arial" pitchFamily="34" charset="0"/>
        <a:buChar char="–"/>
        <a:defRPr sz="2000" b="0" i="0" u="none" kern="1200">
          <a:solidFill>
            <a:schemeClr val="tx1"/>
          </a:solidFill>
          <a:effectLst/>
          <a:latin typeface="UTM Swiss Condensed" pitchFamily="2" charset="-93"/>
          <a:ea typeface="+mn-ea"/>
          <a:cs typeface="Arial" pitchFamily="34" charset="0"/>
        </a:defRPr>
      </a:lvl2pPr>
      <a:lvl3pPr marL="1143000" indent="-228600" algn="just" defTabSz="914400" rtl="0" eaLnBrk="1" latinLnBrk="0" hangingPunct="1">
        <a:spcBef>
          <a:spcPct val="20000"/>
        </a:spcBef>
        <a:buFont typeface="Arial" pitchFamily="34" charset="0"/>
        <a:buChar char="•"/>
        <a:defRPr sz="1800" kern="1200">
          <a:solidFill>
            <a:schemeClr val="tx1"/>
          </a:solidFill>
          <a:effectLst/>
          <a:latin typeface="UTM Swiss Condensed" pitchFamily="2" charset="-93"/>
          <a:ea typeface="+mn-ea"/>
          <a:cs typeface="Arial" pitchFamily="34" charset="0"/>
        </a:defRPr>
      </a:lvl3pPr>
      <a:lvl4pPr marL="16002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4pPr>
      <a:lvl5pPr marL="20574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33550"/>
            <a:ext cx="8001000" cy="1333871"/>
          </a:xfrm>
        </p:spPr>
        <p:txBody>
          <a:bodyPr>
            <a:noAutofit/>
          </a:bodyPr>
          <a:lstStyle/>
          <a:p>
            <a:pPr>
              <a:lnSpc>
                <a:spcPct val="107000"/>
              </a:lnSpc>
              <a:spcAft>
                <a:spcPts val="800"/>
              </a:spcAft>
            </a:pPr>
            <a:r>
              <a:rPr lang="en-US" sz="2400" b="1" kern="100" dirty="0">
                <a:effectLst/>
                <a:latin typeface="Arial" panose="020B0604020202020204" pitchFamily="34" charset="0"/>
                <a:ea typeface="Calibri" panose="020F0502020204030204" pitchFamily="34" charset="0"/>
                <a:cs typeface="Times New Roman" panose="02020603050405020304" pitchFamily="18" charset="0"/>
              </a:rPr>
              <a:t>MỘT SỐ BIỆN PHÁP QUẢN LÝ TRẺ TĂNG ĐỘNG GIẢM CHÚ Ở TRƯỜNG MẦM NON</a:t>
            </a:r>
            <a:endParaRPr lang="vi-VN"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2"/>
          </p:nvPr>
        </p:nvSpPr>
        <p:spPr>
          <a:xfrm>
            <a:off x="777240" y="3409950"/>
            <a:ext cx="7772400" cy="381000"/>
          </a:xfrm>
        </p:spPr>
        <p:txBody>
          <a:bodyPr/>
          <a:lstStyle/>
          <a:p>
            <a:r>
              <a:rPr lang="en-US" dirty="0" err="1">
                <a:latin typeface="Arial" panose="020B0604020202020204" pitchFamily="34" charset="0"/>
              </a:rPr>
              <a:t>Người</a:t>
            </a:r>
            <a:r>
              <a:rPr lang="en-US" dirty="0">
                <a:latin typeface="Arial" panose="020B0604020202020204" pitchFamily="34" charset="0"/>
              </a:rPr>
              <a:t> </a:t>
            </a:r>
            <a:r>
              <a:rPr lang="en-US" dirty="0" err="1">
                <a:latin typeface="Arial" panose="020B0604020202020204" pitchFamily="34" charset="0"/>
              </a:rPr>
              <a:t>báo</a:t>
            </a:r>
            <a:r>
              <a:rPr lang="en-US" dirty="0">
                <a:latin typeface="Arial" panose="020B0604020202020204" pitchFamily="34" charset="0"/>
              </a:rPr>
              <a:t> </a:t>
            </a:r>
            <a:r>
              <a:rPr lang="en-US" dirty="0" err="1">
                <a:latin typeface="Arial" panose="020B0604020202020204" pitchFamily="34" charset="0"/>
              </a:rPr>
              <a:t>cáo</a:t>
            </a:r>
            <a:r>
              <a:rPr lang="en-US" dirty="0">
                <a:latin typeface="Arial" panose="020B0604020202020204" pitchFamily="34" charset="0"/>
              </a:rPr>
              <a:t>: </a:t>
            </a:r>
            <a:r>
              <a:rPr lang="en-US" dirty="0" err="1">
                <a:latin typeface="Arial" panose="020B0604020202020204" pitchFamily="34" charset="0"/>
              </a:rPr>
              <a:t>Thạc</a:t>
            </a:r>
            <a:r>
              <a:rPr lang="en-US" dirty="0">
                <a:latin typeface="Arial" panose="020B0604020202020204" pitchFamily="34" charset="0"/>
              </a:rPr>
              <a:t> </a:t>
            </a:r>
            <a:r>
              <a:rPr lang="en-US" dirty="0" err="1">
                <a:latin typeface="Arial" panose="020B0604020202020204" pitchFamily="34" charset="0"/>
              </a:rPr>
              <a:t>sỹ</a:t>
            </a:r>
            <a:r>
              <a:rPr lang="en-US" dirty="0">
                <a:latin typeface="Arial" panose="020B0604020202020204" pitchFamily="34" charset="0"/>
              </a:rPr>
              <a:t> </a:t>
            </a:r>
            <a:r>
              <a:rPr lang="en-US" dirty="0" err="1">
                <a:latin typeface="Arial" panose="020B0604020202020204" pitchFamily="34" charset="0"/>
              </a:rPr>
              <a:t>Nguyễn</a:t>
            </a:r>
            <a:r>
              <a:rPr lang="en-US" dirty="0">
                <a:latin typeface="Arial" panose="020B0604020202020204" pitchFamily="34" charset="0"/>
              </a:rPr>
              <a:t> </a:t>
            </a:r>
            <a:r>
              <a:rPr lang="en-US" dirty="0" err="1">
                <a:latin typeface="Arial" panose="020B0604020202020204" pitchFamily="34" charset="0"/>
              </a:rPr>
              <a:t>Thị</a:t>
            </a:r>
            <a:r>
              <a:rPr lang="en-US" dirty="0">
                <a:latin typeface="Arial" panose="020B0604020202020204" pitchFamily="34" charset="0"/>
              </a:rPr>
              <a:t> Kỳ</a:t>
            </a:r>
            <a:endParaRPr lang="vi-VN" dirty="0">
              <a:latin typeface="Arial" panose="020B0604020202020204" pitchFamily="34" charset="0"/>
            </a:endParaRPr>
          </a:p>
        </p:txBody>
      </p:sp>
      <p:sp>
        <p:nvSpPr>
          <p:cNvPr id="10" name="Text Placeholder 9"/>
          <p:cNvSpPr>
            <a:spLocks noGrp="1"/>
          </p:cNvSpPr>
          <p:nvPr>
            <p:ph type="body" sz="quarter" idx="15"/>
          </p:nvPr>
        </p:nvSpPr>
        <p:spPr/>
        <p:txBody>
          <a:bodyPr/>
          <a:lstStyle/>
          <a:p>
            <a:r>
              <a:rPr lang="en-US" dirty="0"/>
              <a:t>Vinh, </a:t>
            </a:r>
            <a:r>
              <a:rPr lang="en-US" dirty="0" err="1"/>
              <a:t>tháng</a:t>
            </a:r>
            <a:r>
              <a:rPr lang="en-US" dirty="0"/>
              <a:t> 12 </a:t>
            </a:r>
            <a:r>
              <a:rPr lang="en-US" dirty="0" err="1"/>
              <a:t>năm</a:t>
            </a:r>
            <a:r>
              <a:rPr lang="en-US" dirty="0"/>
              <a:t> 2023</a:t>
            </a:r>
            <a:endParaRPr lang="vi-VN" dirty="0"/>
          </a:p>
        </p:txBody>
      </p:sp>
    </p:spTree>
    <p:extLst>
      <p:ext uri="{BB962C8B-B14F-4D97-AF65-F5344CB8AC3E}">
        <p14:creationId xmlns:p14="http://schemas.microsoft.com/office/powerpoint/2010/main" val="26634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7AB5-0E3A-6973-1651-6255E73A0EAB}"/>
              </a:ext>
            </a:extLst>
          </p:cNvPr>
          <p:cNvSpPr>
            <a:spLocks noGrp="1"/>
          </p:cNvSpPr>
          <p:nvPr>
            <p:ph type="title"/>
          </p:nvPr>
        </p:nvSpPr>
        <p:spPr/>
        <p:txBody>
          <a:bodyPr/>
          <a:lstStyle/>
          <a:p>
            <a:r>
              <a:rPr lang="en-US" dirty="0" err="1"/>
              <a:t>Hoạt</a:t>
            </a:r>
            <a:r>
              <a:rPr lang="en-US" dirty="0"/>
              <a:t> </a:t>
            </a:r>
            <a:r>
              <a:rPr lang="en-US" dirty="0" err="1"/>
              <a:t>động</a:t>
            </a:r>
            <a:r>
              <a:rPr lang="en-US" dirty="0"/>
              <a:t> </a:t>
            </a:r>
            <a:r>
              <a:rPr lang="en-US" dirty="0" err="1"/>
              <a:t>học</a:t>
            </a:r>
            <a:endParaRPr lang="en-US" dirty="0"/>
          </a:p>
        </p:txBody>
      </p:sp>
      <p:sp>
        <p:nvSpPr>
          <p:cNvPr id="3" name="Content Placeholder 2">
            <a:extLst>
              <a:ext uri="{FF2B5EF4-FFF2-40B4-BE49-F238E27FC236}">
                <a16:creationId xmlns:a16="http://schemas.microsoft.com/office/drawing/2014/main" id="{DA39C6A5-521B-5BBA-D3E0-3F2BEA199ADD}"/>
              </a:ext>
            </a:extLst>
          </p:cNvPr>
          <p:cNvSpPr>
            <a:spLocks noGrp="1"/>
          </p:cNvSpPr>
          <p:nvPr>
            <p:ph idx="1"/>
          </p:nvPr>
        </p:nvSpPr>
        <p:spPr/>
        <p:txBody>
          <a:bodyPr>
            <a:normAutofit fontScale="85000" lnSpcReduction="10000"/>
          </a:bodyPr>
          <a:lstStyle/>
          <a:p>
            <a:pPr marL="0" indent="0">
              <a:buNone/>
            </a:pPr>
            <a:r>
              <a:rPr lang="pt-BR" sz="1800" dirty="0">
                <a:solidFill>
                  <a:srgbClr val="FF0000"/>
                </a:solidFill>
                <a:latin typeface="Arial" panose="020B0604020202020204" pitchFamily="34" charset="0"/>
                <a:ea typeface="Calibri" panose="020F0502020204030204" pitchFamily="34" charset="0"/>
              </a:rPr>
              <a:t>T</a:t>
            </a:r>
            <a:r>
              <a:rPr lang="pt-BR" sz="1800" dirty="0">
                <a:solidFill>
                  <a:srgbClr val="FF0000"/>
                </a:solidFill>
                <a:effectLst/>
                <a:latin typeface="Arial" panose="020B0604020202020204" pitchFamily="34" charset="0"/>
                <a:ea typeface="Calibri" panose="020F0502020204030204" pitchFamily="34" charset="0"/>
              </a:rPr>
              <a:t>rẻ ADHD thường có các vấn đề về hành vi trong hoạt động học</a:t>
            </a:r>
          </a:p>
          <a:p>
            <a:pPr>
              <a:buFont typeface="Wingdings" panose="05000000000000000000" pitchFamily="2" charset="2"/>
              <a:buChar char="v"/>
            </a:pPr>
            <a:r>
              <a:rPr lang="pt-BR" sz="1800" dirty="0">
                <a:latin typeface="Arial" panose="020B0604020202020204" pitchFamily="34" charset="0"/>
                <a:ea typeface="Calibri" panose="020F0502020204030204" pitchFamily="34" charset="0"/>
              </a:rPr>
              <a:t>K</a:t>
            </a:r>
            <a:r>
              <a:rPr lang="pt-BR" sz="1800" dirty="0">
                <a:effectLst/>
                <a:latin typeface="Arial" panose="020B0604020202020204" pitchFamily="34" charset="0"/>
                <a:ea typeface="Calibri" panose="020F0502020204030204" pitchFamily="34" charset="0"/>
              </a:rPr>
              <a:t>hông thể ngồi yên một chỗ, không chú ý thầy cô hướng dẫn thực hiện công việc hay học tập;</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 Không thích tham gia trò chơi cần duy trì sự tập trung chú ý, dễ bị phân tâm bởi môi trường xung quanh, quên đi công việc đang làm;</a:t>
            </a:r>
          </a:p>
          <a:p>
            <a:pPr>
              <a:buFont typeface="Wingdings" panose="05000000000000000000" pitchFamily="2" charset="2"/>
              <a:buChar char="v"/>
            </a:pPr>
            <a:r>
              <a:rPr lang="pt-BR" sz="1800" dirty="0">
                <a:latin typeface="Arial" panose="020B0604020202020204" pitchFamily="34" charset="0"/>
                <a:ea typeface="Calibri" panose="020F0502020204030204" pitchFamily="34" charset="0"/>
              </a:rPr>
              <a:t>L</a:t>
            </a:r>
            <a:r>
              <a:rPr lang="pt-BR" sz="1800" dirty="0">
                <a:effectLst/>
                <a:latin typeface="Arial" panose="020B0604020202020204" pitchFamily="34" charset="0"/>
                <a:ea typeface="Calibri" panose="020F0502020204030204" pitchFamily="34" charset="0"/>
              </a:rPr>
              <a:t>àm thất lạc đồ dùng học tập; </a:t>
            </a:r>
          </a:p>
          <a:p>
            <a:pPr>
              <a:buFont typeface="Wingdings" panose="05000000000000000000" pitchFamily="2" charset="2"/>
              <a:buChar char="v"/>
            </a:pPr>
            <a:r>
              <a:rPr lang="pt-BR" sz="1800" dirty="0">
                <a:latin typeface="Arial" panose="020B0604020202020204" pitchFamily="34" charset="0"/>
                <a:ea typeface="Calibri" panose="020F0502020204030204" pitchFamily="34" charset="0"/>
              </a:rPr>
              <a:t>Th</a:t>
            </a:r>
            <a:r>
              <a:rPr lang="pt-BR" sz="1800" dirty="0">
                <a:effectLst/>
                <a:latin typeface="Arial" panose="020B0604020202020204" pitchFamily="34" charset="0"/>
                <a:ea typeface="Calibri" panose="020F0502020204030204" pitchFamily="34" charset="0"/>
              </a:rPr>
              <a:t>ường xuyên bồn chồn tay chân, bối rối;</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Thường bỏ vị trí trong lớp học;</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Thường xuyên chạy hoặc leo trèo quá mức khi hoạt động, kể cả ở những nơi không cho phép; </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Gặp khó khăn khi phải giữ yên lặng; </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Thường xuyên di chuyển, hoạt động;</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 Nói nhiều, hay buột miệng trả lời mà không chờ hết câu hỏi; </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Trẻ tăng động đôi khi khó chấp nhận sự và chạm với các trẻ khác.</a:t>
            </a:r>
            <a:endParaRPr lang="en-US" dirty="0"/>
          </a:p>
        </p:txBody>
      </p:sp>
      <p:sp>
        <p:nvSpPr>
          <p:cNvPr id="4" name="Text Placeholder 3">
            <a:extLst>
              <a:ext uri="{FF2B5EF4-FFF2-40B4-BE49-F238E27FC236}">
                <a16:creationId xmlns:a16="http://schemas.microsoft.com/office/drawing/2014/main" id="{D4A8D0FE-7204-1D6C-035A-C1BC899718D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3603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EF93-6361-2090-7C3E-3BA6B0DBA4CC}"/>
              </a:ext>
            </a:extLst>
          </p:cNvPr>
          <p:cNvSpPr>
            <a:spLocks noGrp="1"/>
          </p:cNvSpPr>
          <p:nvPr>
            <p:ph type="title"/>
          </p:nvPr>
        </p:nvSpPr>
        <p:spPr/>
        <p:txBody>
          <a:bodyPr/>
          <a:lstStyle/>
          <a:p>
            <a:r>
              <a:rPr lang="en-US" dirty="0" err="1"/>
              <a:t>Hoạt</a:t>
            </a:r>
            <a:r>
              <a:rPr lang="en-US" dirty="0"/>
              <a:t> </a:t>
            </a:r>
            <a:r>
              <a:rPr lang="en-US" dirty="0" err="1"/>
              <a:t>động</a:t>
            </a:r>
            <a:r>
              <a:rPr lang="en-US" dirty="0"/>
              <a:t> </a:t>
            </a:r>
            <a:r>
              <a:rPr lang="en-US" dirty="0" err="1"/>
              <a:t>học</a:t>
            </a:r>
            <a:endParaRPr lang="en-US" dirty="0"/>
          </a:p>
        </p:txBody>
      </p:sp>
      <p:sp>
        <p:nvSpPr>
          <p:cNvPr id="3" name="Content Placeholder 2">
            <a:extLst>
              <a:ext uri="{FF2B5EF4-FFF2-40B4-BE49-F238E27FC236}">
                <a16:creationId xmlns:a16="http://schemas.microsoft.com/office/drawing/2014/main" id="{964B3DC9-D6A5-5AEA-157D-AB47A661B7B4}"/>
              </a:ext>
            </a:extLst>
          </p:cNvPr>
          <p:cNvSpPr>
            <a:spLocks noGrp="1"/>
          </p:cNvSpPr>
          <p:nvPr>
            <p:ph idx="1"/>
          </p:nvPr>
        </p:nvSpPr>
        <p:spPr/>
        <p:txBody>
          <a:bodyPr>
            <a:normAutofit lnSpcReduction="10000"/>
          </a:bodyPr>
          <a:lstStyle/>
          <a:p>
            <a:pPr marL="0" indent="0">
              <a:buNone/>
            </a:pPr>
            <a:r>
              <a:rPr lang="en-US" dirty="0" err="1">
                <a:solidFill>
                  <a:srgbClr val="00B0F0"/>
                </a:solidFill>
              </a:rPr>
              <a:t>Một</a:t>
            </a:r>
            <a:r>
              <a:rPr lang="en-US" dirty="0">
                <a:solidFill>
                  <a:srgbClr val="00B0F0"/>
                </a:solidFill>
              </a:rPr>
              <a:t> </a:t>
            </a:r>
            <a:r>
              <a:rPr lang="en-US" dirty="0" err="1">
                <a:solidFill>
                  <a:srgbClr val="00B0F0"/>
                </a:solidFill>
              </a:rPr>
              <a:t>số</a:t>
            </a:r>
            <a:r>
              <a:rPr lang="en-US" dirty="0">
                <a:solidFill>
                  <a:srgbClr val="00B0F0"/>
                </a:solidFill>
              </a:rPr>
              <a:t> </a:t>
            </a:r>
            <a:r>
              <a:rPr lang="en-US" dirty="0" err="1">
                <a:solidFill>
                  <a:srgbClr val="00B0F0"/>
                </a:solidFill>
              </a:rPr>
              <a:t>biện</a:t>
            </a:r>
            <a:r>
              <a:rPr lang="en-US" dirty="0">
                <a:solidFill>
                  <a:srgbClr val="00B0F0"/>
                </a:solidFill>
              </a:rPr>
              <a:t> </a:t>
            </a:r>
            <a:r>
              <a:rPr lang="en-US" dirty="0" err="1">
                <a:solidFill>
                  <a:srgbClr val="00B0F0"/>
                </a:solidFill>
              </a:rPr>
              <a:t>pháp</a:t>
            </a:r>
            <a:r>
              <a:rPr lang="en-US" dirty="0">
                <a:solidFill>
                  <a:srgbClr val="00B0F0"/>
                </a:solidFill>
              </a:rPr>
              <a:t> </a:t>
            </a:r>
            <a:r>
              <a:rPr lang="en-US" dirty="0" err="1">
                <a:solidFill>
                  <a:srgbClr val="00B0F0"/>
                </a:solidFill>
              </a:rPr>
              <a:t>sử</a:t>
            </a:r>
            <a:r>
              <a:rPr lang="en-US" dirty="0">
                <a:solidFill>
                  <a:srgbClr val="00B0F0"/>
                </a:solidFill>
              </a:rPr>
              <a:t>  </a:t>
            </a:r>
            <a:r>
              <a:rPr lang="en-US" dirty="0" err="1">
                <a:solidFill>
                  <a:srgbClr val="00B0F0"/>
                </a:solidFill>
              </a:rPr>
              <a:t>dụng</a:t>
            </a:r>
            <a:r>
              <a:rPr lang="en-US" dirty="0">
                <a:solidFill>
                  <a:srgbClr val="00B0F0"/>
                </a:solidFill>
              </a:rPr>
              <a:t> </a:t>
            </a:r>
            <a:r>
              <a:rPr lang="en-US" dirty="0" err="1">
                <a:solidFill>
                  <a:srgbClr val="00B0F0"/>
                </a:solidFill>
              </a:rPr>
              <a:t>để</a:t>
            </a:r>
            <a:r>
              <a:rPr lang="en-US" dirty="0">
                <a:solidFill>
                  <a:srgbClr val="00B0F0"/>
                </a:solidFill>
              </a:rPr>
              <a:t> </a:t>
            </a:r>
            <a:r>
              <a:rPr lang="en-US" dirty="0" err="1">
                <a:solidFill>
                  <a:srgbClr val="00B0F0"/>
                </a:solidFill>
              </a:rPr>
              <a:t>quản</a:t>
            </a:r>
            <a:r>
              <a:rPr lang="en-US" dirty="0">
                <a:solidFill>
                  <a:srgbClr val="00B0F0"/>
                </a:solidFill>
              </a:rPr>
              <a:t> </a:t>
            </a:r>
            <a:r>
              <a:rPr lang="en-US" dirty="0" err="1">
                <a:solidFill>
                  <a:srgbClr val="00B0F0"/>
                </a:solidFill>
              </a:rPr>
              <a:t>lý</a:t>
            </a:r>
            <a:r>
              <a:rPr lang="en-US" dirty="0">
                <a:solidFill>
                  <a:srgbClr val="00B0F0"/>
                </a:solidFill>
              </a:rPr>
              <a:t> </a:t>
            </a:r>
            <a:r>
              <a:rPr lang="en-US" dirty="0" err="1">
                <a:solidFill>
                  <a:srgbClr val="00B0F0"/>
                </a:solidFill>
              </a:rPr>
              <a:t>những</a:t>
            </a:r>
            <a:r>
              <a:rPr lang="en-US" dirty="0">
                <a:solidFill>
                  <a:srgbClr val="00B0F0"/>
                </a:solidFill>
              </a:rPr>
              <a:t> </a:t>
            </a:r>
            <a:r>
              <a:rPr lang="en-US" dirty="0" err="1">
                <a:solidFill>
                  <a:srgbClr val="00B0F0"/>
                </a:solidFill>
              </a:rPr>
              <a:t>hành</a:t>
            </a:r>
            <a:r>
              <a:rPr lang="en-US" dirty="0">
                <a:solidFill>
                  <a:srgbClr val="00B0F0"/>
                </a:solidFill>
              </a:rPr>
              <a:t> vi </a:t>
            </a:r>
            <a:r>
              <a:rPr lang="en-US" dirty="0" err="1">
                <a:solidFill>
                  <a:srgbClr val="00B0F0"/>
                </a:solidFill>
              </a:rPr>
              <a:t>không</a:t>
            </a:r>
            <a:r>
              <a:rPr lang="en-US" dirty="0">
                <a:solidFill>
                  <a:srgbClr val="00B0F0"/>
                </a:solidFill>
              </a:rPr>
              <a:t> </a:t>
            </a:r>
            <a:r>
              <a:rPr lang="en-US" dirty="0" err="1">
                <a:solidFill>
                  <a:srgbClr val="00B0F0"/>
                </a:solidFill>
              </a:rPr>
              <a:t>đúng</a:t>
            </a:r>
            <a:r>
              <a:rPr lang="en-US" dirty="0">
                <a:solidFill>
                  <a:srgbClr val="00B0F0"/>
                </a:solidFill>
              </a:rPr>
              <a:t> </a:t>
            </a:r>
            <a:r>
              <a:rPr lang="en-US" dirty="0" err="1">
                <a:solidFill>
                  <a:srgbClr val="00B0F0"/>
                </a:solidFill>
              </a:rPr>
              <a:t>của</a:t>
            </a:r>
            <a:r>
              <a:rPr lang="en-US" dirty="0">
                <a:solidFill>
                  <a:srgbClr val="00B0F0"/>
                </a:solidFill>
              </a:rPr>
              <a:t> </a:t>
            </a:r>
            <a:r>
              <a:rPr lang="en-US" dirty="0" err="1">
                <a:solidFill>
                  <a:srgbClr val="00B0F0"/>
                </a:solidFill>
              </a:rPr>
              <a:t>trẻ</a:t>
            </a:r>
            <a:r>
              <a:rPr lang="en-US" dirty="0">
                <a:solidFill>
                  <a:srgbClr val="00B0F0"/>
                </a:solidFill>
              </a:rPr>
              <a:t> ADHD:</a:t>
            </a:r>
          </a:p>
          <a:p>
            <a:pPr>
              <a:buFont typeface="Wingdings" panose="05000000000000000000" pitchFamily="2" charset="2"/>
              <a:buChar char="v"/>
            </a:pPr>
            <a:r>
              <a:rPr lang="pt-BR" sz="1800" dirty="0">
                <a:latin typeface="Arial" panose="020B0604020202020204" pitchFamily="34" charset="0"/>
                <a:ea typeface="Calibri" panose="020F0502020204030204" pitchFamily="34" charset="0"/>
              </a:rPr>
              <a:t>N</a:t>
            </a:r>
            <a:r>
              <a:rPr lang="pt-BR" sz="1800" dirty="0">
                <a:effectLst/>
                <a:latin typeface="Arial" panose="020B0604020202020204" pitchFamily="34" charset="0"/>
                <a:ea typeface="Calibri" panose="020F0502020204030204" pitchFamily="34" charset="0"/>
              </a:rPr>
              <a:t>hắc nhở trẻ về lịch trình, đăng một câu chuyện hình ảnh về các sự kiện trong ngày và dành vài phút im lặng để định hướng cho trẻ về ngày học khi trẻ lần đầu đến trường. </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Cho trẻ cầm quả bóng hoặc thú nhồi bông</a:t>
            </a:r>
            <a:endParaRPr lang="pt-BR" sz="1800" dirty="0">
              <a:latin typeface="Arial" panose="020B0604020202020204" pitchFamily="34" charset="0"/>
              <a:ea typeface="Calibri" panose="020F0502020204030204" pitchFamily="34" charset="0"/>
            </a:endParaRP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Cố gắng điều chỉnh kỳ vọng của cô đối với trẻ</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cs typeface="Times New Roman" panose="02020603050405020304" pitchFamily="18" charset="0"/>
              </a:rPr>
              <a:t>Cho trẻ thời gian để chạy nhảy trong phòng chơi hoặc nhảy trên bàn nhún trước khi vào hoạt động học.</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cs typeface="Times New Roman" panose="02020603050405020304" pitchFamily="18" charset="0"/>
              </a:rPr>
              <a:t>Xem xét hệ thống phần thưởng phù hợp với những hành vi tích cực của trẻ.</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Lảng lờ đi những hành vi tiêu cực của trẻ đang diễn ra đồng thời khen ngợi những hành vi tích cực của trẻ khác</a:t>
            </a:r>
            <a:endParaRPr lang="en-US" dirty="0">
              <a:solidFill>
                <a:srgbClr val="00B0F0"/>
              </a:solidFill>
            </a:endParaRPr>
          </a:p>
        </p:txBody>
      </p:sp>
      <p:sp>
        <p:nvSpPr>
          <p:cNvPr id="4" name="Text Placeholder 3">
            <a:extLst>
              <a:ext uri="{FF2B5EF4-FFF2-40B4-BE49-F238E27FC236}">
                <a16:creationId xmlns:a16="http://schemas.microsoft.com/office/drawing/2014/main" id="{1D14BA6F-7459-2011-6453-1C4008A85BB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2871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7BE9-B6A2-0C00-8A0A-8BABCDF80DBA}"/>
              </a:ext>
            </a:extLst>
          </p:cNvPr>
          <p:cNvSpPr>
            <a:spLocks noGrp="1"/>
          </p:cNvSpPr>
          <p:nvPr>
            <p:ph type="title"/>
          </p:nvPr>
        </p:nvSpPr>
        <p:spPr/>
        <p:txBody>
          <a:bodyPr/>
          <a:lstStyle/>
          <a:p>
            <a:r>
              <a:rPr lang="en-US" dirty="0" err="1"/>
              <a:t>Hoạt</a:t>
            </a:r>
            <a:r>
              <a:rPr lang="en-US" dirty="0"/>
              <a:t> </a:t>
            </a:r>
            <a:r>
              <a:rPr lang="en-US" dirty="0" err="1"/>
              <a:t>động</a:t>
            </a:r>
            <a:r>
              <a:rPr lang="en-US" dirty="0"/>
              <a:t> </a:t>
            </a:r>
            <a:r>
              <a:rPr lang="en-US" dirty="0" err="1"/>
              <a:t>học</a:t>
            </a:r>
            <a:endParaRPr lang="en-US" dirty="0"/>
          </a:p>
        </p:txBody>
      </p:sp>
      <p:sp>
        <p:nvSpPr>
          <p:cNvPr id="3" name="Content Placeholder 2">
            <a:extLst>
              <a:ext uri="{FF2B5EF4-FFF2-40B4-BE49-F238E27FC236}">
                <a16:creationId xmlns:a16="http://schemas.microsoft.com/office/drawing/2014/main" id="{136A883C-9D46-1A39-8CB9-A4097E3CC3A8}"/>
              </a:ext>
            </a:extLst>
          </p:cNvPr>
          <p:cNvSpPr>
            <a:spLocks noGrp="1"/>
          </p:cNvSpPr>
          <p:nvPr>
            <p:ph idx="1"/>
          </p:nvPr>
        </p:nvSpPr>
        <p:spPr/>
        <p:txBody>
          <a:bodyPr/>
          <a:lstStyle/>
          <a:p>
            <a:pPr>
              <a:buFont typeface="Wingdings" panose="05000000000000000000" pitchFamily="2" charset="2"/>
              <a:buChar char="v"/>
            </a:pPr>
            <a:r>
              <a:rPr lang="pt-BR" sz="1800" dirty="0">
                <a:latin typeface="Arial" panose="020B0604020202020204" pitchFamily="34" charset="0"/>
                <a:ea typeface="Calibri" panose="020F0502020204030204" pitchFamily="34" charset="0"/>
              </a:rPr>
              <a:t>P</a:t>
            </a:r>
            <a:r>
              <a:rPr lang="pt-BR" sz="1800" dirty="0">
                <a:effectLst/>
                <a:latin typeface="Arial" panose="020B0604020202020204" pitchFamily="34" charset="0"/>
                <a:ea typeface="Calibri" panose="020F0502020204030204" pitchFamily="34" charset="0"/>
              </a:rPr>
              <a:t>hải dự đoán được khi nào trẻ không thể ngồi yên được trong giờ hoạt động học</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Cố gắng phối hợp cách thức mà bạn sử dụng để chuyển tiếp với cách thức mà cha mẹ đang sử dụng ở nhà</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Hãy để trẻ ngồi và tập hợp lại khoảng mười lăm giây trước khi chuyển sang hoạt động tiếp theo</a:t>
            </a:r>
            <a:endParaRPr lang="pt-BR" sz="1800" dirty="0">
              <a:latin typeface="Arial" panose="020B0604020202020204" pitchFamily="34" charset="0"/>
              <a:ea typeface="Calibri" panose="020F0502020204030204" pitchFamily="34" charset="0"/>
            </a:endParaRP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Cố gắng luôn chuẩn bị sẵn sàng cho hoạt động tiếp theo để giảm thời gian chờ đợi</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Đảm bảo trẻ có đủ không gian giữa các trẻ trong thời gian chuyển tiếp</a:t>
            </a: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Sử dụng đồng hồ tính giờ để cho các trẻ biết thời gian kết thúc hoạt động</a:t>
            </a:r>
            <a:endParaRPr lang="en-US" b="1" dirty="0"/>
          </a:p>
        </p:txBody>
      </p:sp>
      <p:sp>
        <p:nvSpPr>
          <p:cNvPr id="4" name="Text Placeholder 3">
            <a:extLst>
              <a:ext uri="{FF2B5EF4-FFF2-40B4-BE49-F238E27FC236}">
                <a16:creationId xmlns:a16="http://schemas.microsoft.com/office/drawing/2014/main" id="{2574B298-7563-A386-4F93-9B3D9DE6DAD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5326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DADA-9760-88C1-888C-E319C5913608}"/>
              </a:ext>
            </a:extLst>
          </p:cNvPr>
          <p:cNvSpPr>
            <a:spLocks noGrp="1"/>
          </p:cNvSpPr>
          <p:nvPr>
            <p:ph type="title"/>
          </p:nvPr>
        </p:nvSpPr>
        <p:spPr/>
        <p:txBody>
          <a:bodyPr/>
          <a:lstStyle/>
          <a:p>
            <a:r>
              <a:rPr lang="en-US" dirty="0" err="1"/>
              <a:t>Hoạt</a:t>
            </a:r>
            <a:r>
              <a:rPr lang="en-US" dirty="0"/>
              <a:t> </a:t>
            </a:r>
            <a:r>
              <a:rPr lang="en-US" dirty="0" err="1"/>
              <a:t>động</a:t>
            </a:r>
            <a:r>
              <a:rPr lang="en-US" dirty="0"/>
              <a:t> </a:t>
            </a:r>
            <a:r>
              <a:rPr lang="en-US" dirty="0" err="1"/>
              <a:t>học</a:t>
            </a:r>
            <a:endParaRPr lang="en-US" dirty="0"/>
          </a:p>
        </p:txBody>
      </p:sp>
      <p:sp>
        <p:nvSpPr>
          <p:cNvPr id="3" name="Content Placeholder 2">
            <a:extLst>
              <a:ext uri="{FF2B5EF4-FFF2-40B4-BE49-F238E27FC236}">
                <a16:creationId xmlns:a16="http://schemas.microsoft.com/office/drawing/2014/main" id="{83EE1265-D063-FA35-AC05-ECEFD3E01504}"/>
              </a:ext>
            </a:extLst>
          </p:cNvPr>
          <p:cNvSpPr>
            <a:spLocks noGrp="1"/>
          </p:cNvSpPr>
          <p:nvPr>
            <p:ph idx="1"/>
          </p:nvPr>
        </p:nvSpPr>
        <p:spPr/>
        <p:txBody>
          <a:bodyPr/>
          <a:lstStyle/>
          <a:p>
            <a:pPr marL="0" indent="0">
              <a:buNone/>
            </a:pPr>
            <a:r>
              <a:rPr lang="pt-BR" sz="18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Các vật liệu cho hoạt động học: </a:t>
            </a:r>
          </a:p>
          <a:p>
            <a:pPr marL="0" indent="0">
              <a:buNone/>
            </a:pPr>
            <a:r>
              <a:rPr lang="pt-BR" sz="1800" dirty="0">
                <a:effectLst/>
                <a:latin typeface="Arial" panose="020B0604020202020204" pitchFamily="34" charset="0"/>
                <a:ea typeface="Calibri" panose="020F0502020204030204" pitchFamily="34" charset="0"/>
                <a:cs typeface="Times New Roman" panose="02020603050405020304" pitchFamily="18" charset="0"/>
              </a:rPr>
              <a:t>Biểu tượng, tranh ảnh, lịch trình hoạt động hằng ngày bằng hình ảnh, thẻ nhắc thay quần áo, thẻ hoạt động, cuộn băng dính, thú nhồi bông, đồ chơi linh hoạt, nam châm.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Text Placeholder 3">
            <a:extLst>
              <a:ext uri="{FF2B5EF4-FFF2-40B4-BE49-F238E27FC236}">
                <a16:creationId xmlns:a16="http://schemas.microsoft.com/office/drawing/2014/main" id="{55CF8D6C-5919-1DD0-A72A-1F80DBF74B7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4199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4C3A-EB54-BECF-76FD-5B79BA946328}"/>
              </a:ext>
            </a:extLst>
          </p:cNvPr>
          <p:cNvSpPr>
            <a:spLocks noGrp="1"/>
          </p:cNvSpPr>
          <p:nvPr>
            <p:ph type="title"/>
          </p:nvPr>
        </p:nvSpPr>
        <p:spPr/>
        <p:txBody>
          <a:bodyPr/>
          <a:lstStyle/>
          <a:p>
            <a:r>
              <a:rPr lang="en-US" dirty="0" err="1"/>
              <a:t>Hoạt</a:t>
            </a:r>
            <a:r>
              <a:rPr lang="en-US" dirty="0"/>
              <a:t> </a:t>
            </a:r>
            <a:r>
              <a:rPr lang="en-US" dirty="0" err="1"/>
              <a:t>động</a:t>
            </a:r>
            <a:r>
              <a:rPr lang="en-US" dirty="0"/>
              <a:t> </a:t>
            </a:r>
            <a:r>
              <a:rPr lang="en-US" dirty="0" err="1"/>
              <a:t>ăn</a:t>
            </a:r>
            <a:r>
              <a:rPr lang="en-US" dirty="0"/>
              <a:t>, </a:t>
            </a:r>
            <a:r>
              <a:rPr lang="en-US" dirty="0" err="1"/>
              <a:t>ngủ</a:t>
            </a:r>
            <a:endParaRPr lang="en-US" dirty="0"/>
          </a:p>
        </p:txBody>
      </p:sp>
      <p:sp>
        <p:nvSpPr>
          <p:cNvPr id="3" name="Content Placeholder 2">
            <a:extLst>
              <a:ext uri="{FF2B5EF4-FFF2-40B4-BE49-F238E27FC236}">
                <a16:creationId xmlns:a16="http://schemas.microsoft.com/office/drawing/2014/main" id="{07A74780-90D7-09A1-125C-8813069C2955}"/>
              </a:ext>
            </a:extLst>
          </p:cNvPr>
          <p:cNvSpPr>
            <a:spLocks noGrp="1"/>
          </p:cNvSpPr>
          <p:nvPr>
            <p:ph idx="1"/>
          </p:nvPr>
        </p:nvSpPr>
        <p:spPr/>
        <p:txBody>
          <a:bodyPr/>
          <a:lstStyle/>
          <a:p>
            <a:pPr marL="0" indent="0">
              <a:buNone/>
            </a:pPr>
            <a:r>
              <a:rPr lang="pt-BR" sz="1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Những hành vi có vấn đề thường thấy ở trẻ ADHD trong giờ ăn:</a:t>
            </a:r>
          </a:p>
          <a:p>
            <a:pPr marL="0" indent="0">
              <a:buNone/>
            </a:pPr>
            <a:r>
              <a:rPr lang="pt-BR" sz="1800" dirty="0">
                <a:effectLst/>
                <a:latin typeface="Arial" panose="020B0604020202020204" pitchFamily="34" charset="0"/>
                <a:ea typeface="Calibri" panose="020F0502020204030204" pitchFamily="34" charset="0"/>
                <a:cs typeface="Times New Roman" panose="02020603050405020304" pitchFamily="18" charset="0"/>
              </a:rPr>
              <a:t> Chạy quanh lớp trước khi ăn, ăn thức ăn của bạn, khó dùng lời để thể hiện nhu cầu.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t-BR" sz="1800" dirty="0">
                <a:solidFill>
                  <a:srgbClr val="FF0000"/>
                </a:solidFill>
                <a:latin typeface="Arial" panose="020B0604020202020204" pitchFamily="34" charset="0"/>
                <a:ea typeface="Calibri" panose="020F0502020204030204" pitchFamily="34" charset="0"/>
              </a:rPr>
              <a:t>G</a:t>
            </a:r>
            <a:r>
              <a:rPr lang="pt-BR" sz="1800" dirty="0">
                <a:solidFill>
                  <a:srgbClr val="FF0000"/>
                </a:solidFill>
                <a:effectLst/>
                <a:latin typeface="Arial" panose="020B0604020202020204" pitchFamily="34" charset="0"/>
                <a:ea typeface="Calibri" panose="020F0502020204030204" pitchFamily="34" charset="0"/>
              </a:rPr>
              <a:t>iấc ngủ đã được báo cáo ở trẻ mắc ADHD khá đa dạng:</a:t>
            </a:r>
          </a:p>
          <a:p>
            <a:pPr marL="0" indent="0">
              <a:buNone/>
            </a:pPr>
            <a:r>
              <a:rPr lang="pt-BR" sz="1800" dirty="0">
                <a:latin typeface="Arial" panose="020B0604020202020204" pitchFamily="34" charset="0"/>
                <a:ea typeface="Calibri" panose="020F0502020204030204" pitchFamily="34" charset="0"/>
              </a:rPr>
              <a:t>C</a:t>
            </a:r>
            <a:r>
              <a:rPr lang="pt-BR" sz="1800" dirty="0">
                <a:effectLst/>
                <a:latin typeface="Arial" panose="020B0604020202020204" pitchFamily="34" charset="0"/>
                <a:ea typeface="Calibri" panose="020F0502020204030204" pitchFamily="34" charset="0"/>
              </a:rPr>
              <a:t>hống đối trước khi đi ngủ, khó vào giấc ngủ, ngủ ngáy, rối loạn nhịp thở khi ngủ, hội chứng chân không yên, đái dầm, ngủ muộn, thời gian ngủ ngắn. </a:t>
            </a:r>
            <a:endParaRPr lang="en-US" dirty="0"/>
          </a:p>
        </p:txBody>
      </p:sp>
      <p:sp>
        <p:nvSpPr>
          <p:cNvPr id="4" name="Text Placeholder 3">
            <a:extLst>
              <a:ext uri="{FF2B5EF4-FFF2-40B4-BE49-F238E27FC236}">
                <a16:creationId xmlns:a16="http://schemas.microsoft.com/office/drawing/2014/main" id="{209A3DCD-0A77-4B35-5883-98744FE7A9E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4460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4602-7FEA-50A3-FF43-D8331F9B556E}"/>
              </a:ext>
            </a:extLst>
          </p:cNvPr>
          <p:cNvSpPr>
            <a:spLocks noGrp="1"/>
          </p:cNvSpPr>
          <p:nvPr>
            <p:ph type="title"/>
          </p:nvPr>
        </p:nvSpPr>
        <p:spPr/>
        <p:txBody>
          <a:bodyPr/>
          <a:lstStyle/>
          <a:p>
            <a:r>
              <a:rPr lang="en-US" dirty="0" err="1"/>
              <a:t>Hoạt</a:t>
            </a:r>
            <a:r>
              <a:rPr lang="en-US" dirty="0"/>
              <a:t> </a:t>
            </a:r>
            <a:r>
              <a:rPr lang="en-US" dirty="0" err="1"/>
              <a:t>động</a:t>
            </a:r>
            <a:r>
              <a:rPr lang="en-US" dirty="0"/>
              <a:t> </a:t>
            </a:r>
            <a:r>
              <a:rPr lang="en-US" dirty="0" err="1"/>
              <a:t>ăn</a:t>
            </a:r>
            <a:r>
              <a:rPr lang="en-US" dirty="0"/>
              <a:t>, </a:t>
            </a:r>
            <a:r>
              <a:rPr lang="en-US" dirty="0" err="1"/>
              <a:t>ngủ</a:t>
            </a:r>
            <a:endParaRPr lang="en-US" dirty="0"/>
          </a:p>
        </p:txBody>
      </p:sp>
      <p:sp>
        <p:nvSpPr>
          <p:cNvPr id="3" name="Content Placeholder 2">
            <a:extLst>
              <a:ext uri="{FF2B5EF4-FFF2-40B4-BE49-F238E27FC236}">
                <a16:creationId xmlns:a16="http://schemas.microsoft.com/office/drawing/2014/main" id="{C8983112-6DD7-0263-7C6A-62B63A2E320A}"/>
              </a:ext>
            </a:extLst>
          </p:cNvPr>
          <p:cNvSpPr>
            <a:spLocks noGrp="1"/>
          </p:cNvSpPr>
          <p:nvPr>
            <p:ph idx="1"/>
          </p:nvPr>
        </p:nvSpPr>
        <p:spPr/>
        <p:txBody>
          <a:bodyPr/>
          <a:lstStyle/>
          <a:p>
            <a:pPr marL="0" indent="0">
              <a:buNone/>
            </a:pPr>
            <a:r>
              <a:rPr lang="en-US" dirty="0" err="1">
                <a:solidFill>
                  <a:srgbClr val="00B0F0"/>
                </a:solidFill>
                <a:latin typeface="Arial" panose="020B0604020202020204" pitchFamily="34" charset="0"/>
              </a:rPr>
              <a:t>Những</a:t>
            </a:r>
            <a:r>
              <a:rPr lang="en-US" dirty="0">
                <a:solidFill>
                  <a:srgbClr val="00B0F0"/>
                </a:solidFill>
                <a:latin typeface="Arial" panose="020B0604020202020204" pitchFamily="34" charset="0"/>
              </a:rPr>
              <a:t> </a:t>
            </a:r>
            <a:r>
              <a:rPr lang="en-US" dirty="0" err="1">
                <a:solidFill>
                  <a:srgbClr val="00B0F0"/>
                </a:solidFill>
                <a:latin typeface="Arial" panose="020B0604020202020204" pitchFamily="34" charset="0"/>
              </a:rPr>
              <a:t>việc</a:t>
            </a:r>
            <a:r>
              <a:rPr lang="en-US" dirty="0">
                <a:solidFill>
                  <a:srgbClr val="00B0F0"/>
                </a:solidFill>
                <a:latin typeface="Arial" panose="020B0604020202020204" pitchFamily="34" charset="0"/>
              </a:rPr>
              <a:t> </a:t>
            </a:r>
            <a:r>
              <a:rPr lang="en-US" dirty="0" err="1">
                <a:solidFill>
                  <a:srgbClr val="00B0F0"/>
                </a:solidFill>
                <a:latin typeface="Arial" panose="020B0604020202020204" pitchFamily="34" charset="0"/>
              </a:rPr>
              <a:t>nên</a:t>
            </a:r>
            <a:r>
              <a:rPr lang="en-US" dirty="0">
                <a:solidFill>
                  <a:srgbClr val="00B0F0"/>
                </a:solidFill>
                <a:latin typeface="Arial" panose="020B0604020202020204" pitchFamily="34" charset="0"/>
              </a:rPr>
              <a:t> </a:t>
            </a:r>
            <a:r>
              <a:rPr lang="en-US" dirty="0" err="1">
                <a:solidFill>
                  <a:srgbClr val="00B0F0"/>
                </a:solidFill>
                <a:latin typeface="Arial" panose="020B0604020202020204" pitchFamily="34" charset="0"/>
              </a:rPr>
              <a:t>làm</a:t>
            </a:r>
            <a:endParaRPr lang="en-US" dirty="0">
              <a:solidFill>
                <a:srgbClr val="00B0F0"/>
              </a:solidFill>
              <a:latin typeface="Arial" panose="020B0604020202020204" pitchFamily="34" charset="0"/>
            </a:endParaRPr>
          </a:p>
          <a:p>
            <a:pPr>
              <a:buFont typeface="Wingdings" panose="05000000000000000000" pitchFamily="2" charset="2"/>
              <a:buChar char="v"/>
            </a:pPr>
            <a:r>
              <a:rPr lang="pt-BR" dirty="0">
                <a:latin typeface="Arial" panose="020B0604020202020204" pitchFamily="34" charset="0"/>
              </a:rPr>
              <a:t>Tạo không gian yên tĩnh, không có yếu tố gây xao lãng chỉ với 2 – 3 trẻ</a:t>
            </a:r>
          </a:p>
          <a:p>
            <a:pPr>
              <a:buFont typeface="Wingdings" panose="05000000000000000000" pitchFamily="2" charset="2"/>
              <a:buChar char="v"/>
            </a:pPr>
            <a:r>
              <a:rPr lang="pt-BR" dirty="0">
                <a:latin typeface="Arial" panose="020B0604020202020204" pitchFamily="34" charset="0"/>
                <a:ea typeface="Calibri" panose="020F0502020204030204" pitchFamily="34" charset="0"/>
              </a:rPr>
              <a:t>T</a:t>
            </a:r>
            <a:r>
              <a:rPr lang="pt-BR" dirty="0">
                <a:effectLst/>
                <a:latin typeface="Arial" panose="020B0604020202020204" pitchFamily="34" charset="0"/>
                <a:ea typeface="Calibri" panose="020F0502020204030204" pitchFamily="34" charset="0"/>
              </a:rPr>
              <a:t>ư vấn cho phụ huynh tăng dần các loại thức ăn khác nhau cho trẻ ở nhà</a:t>
            </a:r>
          </a:p>
          <a:p>
            <a:pPr>
              <a:buFont typeface="Wingdings" panose="05000000000000000000" pitchFamily="2" charset="2"/>
              <a:buChar char="v"/>
            </a:pPr>
            <a:r>
              <a:rPr lang="pt-BR" dirty="0">
                <a:latin typeface="Arial" panose="020B0604020202020204" pitchFamily="34" charset="0"/>
                <a:ea typeface="Calibri" panose="020F0502020204030204" pitchFamily="34" charset="0"/>
                <a:cs typeface="Times New Roman" panose="02020603050405020304" pitchFamily="18" charset="0"/>
              </a:rPr>
              <a:t>K</a:t>
            </a:r>
            <a:r>
              <a:rPr lang="pt-BR" dirty="0">
                <a:effectLst/>
                <a:latin typeface="Arial" panose="020B0604020202020204" pitchFamily="34" charset="0"/>
                <a:ea typeface="Calibri" panose="020F0502020204030204" pitchFamily="34" charset="0"/>
                <a:cs typeface="Times New Roman" panose="02020603050405020304" pitchFamily="18" charset="0"/>
              </a:rPr>
              <a:t>hông nên cố gắng lừa trẻ ăn thức ăn mới hay ép trẻ ăn</a:t>
            </a:r>
          </a:p>
          <a:p>
            <a:pPr>
              <a:buFont typeface="Wingdings" panose="05000000000000000000" pitchFamily="2" charset="2"/>
              <a:buChar char="v"/>
            </a:pPr>
            <a:r>
              <a:rPr lang="pt-BR" dirty="0">
                <a:effectLst/>
                <a:latin typeface="Arial" panose="020B0604020202020204" pitchFamily="34" charset="0"/>
                <a:ea typeface="Calibri" panose="020F0502020204030204" pitchFamily="34" charset="0"/>
                <a:cs typeface="Times New Roman" panose="02020603050405020304" pitchFamily="18" charset="0"/>
              </a:rPr>
              <a:t>Khi cô đưa ra đồ ăn mới trong giờ ăn nên đưa ra một cách bình thường, sau đó dọn đi khi giờ ăn kết thúc.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sz="1800" dirty="0">
              <a:effectLst/>
              <a:latin typeface="Arial" panose="020B0604020202020204" pitchFamily="34" charset="0"/>
              <a:ea typeface="Calibri" panose="020F0502020204030204" pitchFamily="34" charset="0"/>
            </a:endParaRPr>
          </a:p>
          <a:p>
            <a:pPr marL="0" indent="0">
              <a:buNone/>
            </a:pPr>
            <a:endParaRPr lang="pt-BR" sz="1800" dirty="0">
              <a:effectLst/>
              <a:latin typeface="Arial" panose="020B0604020202020204" pitchFamily="34" charset="0"/>
              <a:ea typeface="Calibri" panose="020F0502020204030204" pitchFamily="34" charset="0"/>
            </a:endParaRPr>
          </a:p>
          <a:p>
            <a:pPr marL="0" indent="0">
              <a:buNone/>
            </a:pPr>
            <a:endParaRPr lang="en-US" dirty="0">
              <a:latin typeface="Arial" panose="020B0604020202020204" pitchFamily="34" charset="0"/>
            </a:endParaRPr>
          </a:p>
        </p:txBody>
      </p:sp>
      <p:sp>
        <p:nvSpPr>
          <p:cNvPr id="4" name="Text Placeholder 3">
            <a:extLst>
              <a:ext uri="{FF2B5EF4-FFF2-40B4-BE49-F238E27FC236}">
                <a16:creationId xmlns:a16="http://schemas.microsoft.com/office/drawing/2014/main" id="{221C64F9-E987-E721-83A7-2B9F804103E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8857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E2E8-1677-DF8D-93CB-50B45345B34F}"/>
              </a:ext>
            </a:extLst>
          </p:cNvPr>
          <p:cNvSpPr>
            <a:spLocks noGrp="1"/>
          </p:cNvSpPr>
          <p:nvPr>
            <p:ph type="title"/>
          </p:nvPr>
        </p:nvSpPr>
        <p:spPr/>
        <p:txBody>
          <a:bodyPr/>
          <a:lstStyle/>
          <a:p>
            <a:r>
              <a:rPr lang="en-US" dirty="0" err="1"/>
              <a:t>Hoạt</a:t>
            </a:r>
            <a:r>
              <a:rPr lang="en-US" dirty="0"/>
              <a:t> </a:t>
            </a:r>
            <a:r>
              <a:rPr lang="en-US" dirty="0" err="1"/>
              <a:t>động</a:t>
            </a:r>
            <a:r>
              <a:rPr lang="en-US" dirty="0"/>
              <a:t> </a:t>
            </a:r>
            <a:r>
              <a:rPr lang="en-US" dirty="0" err="1"/>
              <a:t>chơi</a:t>
            </a:r>
            <a:endParaRPr lang="en-US" dirty="0"/>
          </a:p>
        </p:txBody>
      </p:sp>
      <p:sp>
        <p:nvSpPr>
          <p:cNvPr id="3" name="Content Placeholder 2">
            <a:extLst>
              <a:ext uri="{FF2B5EF4-FFF2-40B4-BE49-F238E27FC236}">
                <a16:creationId xmlns:a16="http://schemas.microsoft.com/office/drawing/2014/main" id="{F830A2B5-BCC7-5EA0-DCF5-174D777E07ED}"/>
              </a:ext>
            </a:extLst>
          </p:cNvPr>
          <p:cNvSpPr>
            <a:spLocks noGrp="1"/>
          </p:cNvSpPr>
          <p:nvPr>
            <p:ph idx="1"/>
          </p:nvPr>
        </p:nvSpPr>
        <p:spPr/>
        <p:txBody>
          <a:bodyPr/>
          <a:lstStyle/>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Trò chơi xây dựng</a:t>
            </a:r>
          </a:p>
          <a:p>
            <a:pPr>
              <a:buFont typeface="Wingdings" panose="05000000000000000000" pitchFamily="2" charset="2"/>
              <a:buChar char="v"/>
            </a:pPr>
            <a:endParaRPr lang="pt-BR" sz="1800" dirty="0">
              <a:effectLst/>
              <a:latin typeface="Arial" panose="020B0604020202020204" pitchFamily="34" charset="0"/>
              <a:ea typeface="Calibri" panose="020F0502020204030204" pitchFamily="34" charset="0"/>
            </a:endParaRP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Trò chơi vận động</a:t>
            </a:r>
          </a:p>
          <a:p>
            <a:pPr>
              <a:buFont typeface="Wingdings" panose="05000000000000000000" pitchFamily="2" charset="2"/>
              <a:buChar char="v"/>
            </a:pPr>
            <a:endParaRPr lang="pt-BR" sz="1800" dirty="0">
              <a:latin typeface="Arial" panose="020B0604020202020204" pitchFamily="34" charset="0"/>
            </a:endParaRPr>
          </a:p>
          <a:p>
            <a:pPr>
              <a:buFont typeface="Wingdings" panose="05000000000000000000" pitchFamily="2" charset="2"/>
              <a:buChar char="v"/>
            </a:pPr>
            <a:r>
              <a:rPr lang="pt-BR" sz="1800" dirty="0">
                <a:effectLst/>
                <a:latin typeface="Arial" panose="020B0604020202020204" pitchFamily="34" charset="0"/>
                <a:ea typeface="Calibri" panose="020F0502020204030204" pitchFamily="34" charset="0"/>
              </a:rPr>
              <a:t>Chơi ngoài trời</a:t>
            </a:r>
          </a:p>
          <a:p>
            <a:endParaRPr lang="pt-BR" sz="1800" dirty="0">
              <a:latin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1E378EE4-72DE-2C31-2D2B-3A8547DDA06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762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6D1F-24A5-26FE-E1B0-B9B37B45B109}"/>
              </a:ext>
            </a:extLst>
          </p:cNvPr>
          <p:cNvSpPr>
            <a:spLocks noGrp="1"/>
          </p:cNvSpPr>
          <p:nvPr>
            <p:ph type="title"/>
          </p:nvPr>
        </p:nvSpPr>
        <p:spPr/>
        <p:txBody>
          <a:bodyPr/>
          <a:lstStyle/>
          <a:p>
            <a:pPr algn="l"/>
            <a:r>
              <a:rPr lang="pt-BR" dirty="0"/>
              <a:t>Kiến nghị</a:t>
            </a:r>
            <a:endParaRPr lang="en-US" dirty="0"/>
          </a:p>
        </p:txBody>
      </p:sp>
      <p:sp>
        <p:nvSpPr>
          <p:cNvPr id="3" name="Content Placeholder 2">
            <a:extLst>
              <a:ext uri="{FF2B5EF4-FFF2-40B4-BE49-F238E27FC236}">
                <a16:creationId xmlns:a16="http://schemas.microsoft.com/office/drawing/2014/main" id="{25E521E3-2288-5D8B-632A-7D637AB71637}"/>
              </a:ext>
            </a:extLst>
          </p:cNvPr>
          <p:cNvSpPr>
            <a:spLocks noGrp="1"/>
          </p:cNvSpPr>
          <p:nvPr>
            <p:ph idx="1"/>
          </p:nvPr>
        </p:nvSpPr>
        <p:spPr/>
        <p:txBody>
          <a:bodyPr/>
          <a:lstStyle/>
          <a:p>
            <a:pPr>
              <a:buFont typeface="Wingdings" panose="05000000000000000000" pitchFamily="2" charset="2"/>
              <a:buChar char="v"/>
            </a:pPr>
            <a:r>
              <a:rPr lang="pt-BR" sz="1800" dirty="0">
                <a:latin typeface="Arial" panose="020B0604020202020204" pitchFamily="34" charset="0"/>
                <a:ea typeface="Calibri" panose="020F0502020204030204" pitchFamily="34" charset="0"/>
              </a:rPr>
              <a:t>Cần c</a:t>
            </a:r>
            <a:r>
              <a:rPr lang="pt-BR" sz="1800" dirty="0">
                <a:effectLst/>
                <a:latin typeface="Arial" panose="020B0604020202020204" pitchFamily="34" charset="0"/>
                <a:ea typeface="Calibri" panose="020F0502020204030204" pitchFamily="34" charset="0"/>
              </a:rPr>
              <a:t>ó sự phối hợp tốt với gia đình </a:t>
            </a:r>
          </a:p>
          <a:p>
            <a:pPr>
              <a:buFont typeface="Wingdings" panose="05000000000000000000" pitchFamily="2" charset="2"/>
              <a:buChar char="v"/>
            </a:pPr>
            <a:r>
              <a:rPr lang="pt-BR" sz="1800" dirty="0">
                <a:latin typeface="Arial" panose="020B0604020202020204" pitchFamily="34" charset="0"/>
                <a:ea typeface="Calibri" panose="020F0502020204030204" pitchFamily="34" charset="0"/>
              </a:rPr>
              <a:t>T</a:t>
            </a:r>
            <a:r>
              <a:rPr lang="pt-BR" sz="1800" dirty="0">
                <a:effectLst/>
                <a:latin typeface="Arial" panose="020B0604020202020204" pitchFamily="34" charset="0"/>
                <a:ea typeface="Calibri" panose="020F0502020204030204" pitchFamily="34" charset="0"/>
              </a:rPr>
              <a:t>hực hiện các biện pháp can thiệp cá nhân nhằm hỗ trợ thêm cho trẻ</a:t>
            </a:r>
          </a:p>
          <a:p>
            <a:pPr>
              <a:buFont typeface="Wingdings" panose="05000000000000000000" pitchFamily="2" charset="2"/>
              <a:buChar char="v"/>
            </a:pPr>
            <a:r>
              <a:rPr lang="pt-BR" sz="1800" dirty="0">
                <a:latin typeface="Arial" panose="020B0604020202020204" pitchFamily="34" charset="0"/>
                <a:ea typeface="Calibri" panose="020F0502020204030204" pitchFamily="34" charset="0"/>
                <a:cs typeface="Times New Roman" panose="02020603050405020304" pitchFamily="18" charset="0"/>
              </a:rPr>
              <a:t>Cần có </a:t>
            </a:r>
            <a:r>
              <a:rPr lang="pt-BR" sz="1800" dirty="0">
                <a:effectLst/>
                <a:latin typeface="Arial" panose="020B0604020202020204" pitchFamily="34" charset="0"/>
                <a:ea typeface="Calibri" panose="020F0502020204030204" pitchFamily="34" charset="0"/>
                <a:cs typeface="Times New Roman" panose="02020603050405020304" pitchFamily="18" charset="0"/>
              </a:rPr>
              <a:t>thêm các kết quả nghiên cứu thực nghiệm trên trẻ ADHD ở lứa tuổi mầm non để có những số liệu chính xác hơn về các giải pháp quản lý hành vi không mong muốn ở trẻ ADHD.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Text Placeholder 3">
            <a:extLst>
              <a:ext uri="{FF2B5EF4-FFF2-40B4-BE49-F238E27FC236}">
                <a16:creationId xmlns:a16="http://schemas.microsoft.com/office/drawing/2014/main" id="{E9176F67-A366-227F-C97D-E596975C644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3198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200150"/>
            <a:ext cx="7729020" cy="629183"/>
          </a:xfrm>
        </p:spPr>
        <p:txBody>
          <a:bodyPr>
            <a:noAutofit/>
          </a:bodyPr>
          <a:lstStyle/>
          <a:p>
            <a:r>
              <a:rPr lang="en-US" sz="6000" b="1" dirty="0">
                <a:latin typeface="Edwardian Script ITC" panose="030303020407070D0804" pitchFamily="66" charset="0"/>
              </a:rPr>
              <a:t>Thank you!</a:t>
            </a:r>
            <a:endParaRPr lang="vi-VN" sz="6000" b="1" dirty="0"/>
          </a:p>
        </p:txBody>
      </p:sp>
    </p:spTree>
    <p:extLst>
      <p:ext uri="{BB962C8B-B14F-4D97-AF65-F5344CB8AC3E}">
        <p14:creationId xmlns:p14="http://schemas.microsoft.com/office/powerpoint/2010/main" val="223678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F867-E942-AE54-56F2-0A0B55009F60}"/>
              </a:ext>
            </a:extLst>
          </p:cNvPr>
          <p:cNvSpPr>
            <a:spLocks noGrp="1"/>
          </p:cNvSpPr>
          <p:nvPr>
            <p:ph type="title"/>
          </p:nvPr>
        </p:nvSpPr>
        <p:spPr/>
        <p:txBody>
          <a:bodyPr/>
          <a:lstStyle/>
          <a:p>
            <a:r>
              <a:rPr lang="en-US" dirty="0" err="1"/>
              <a:t>Đặt</a:t>
            </a:r>
            <a:r>
              <a:rPr lang="en-US" dirty="0"/>
              <a:t> </a:t>
            </a:r>
            <a:r>
              <a:rPr lang="en-US" dirty="0" err="1"/>
              <a:t>vấn</a:t>
            </a:r>
            <a:r>
              <a:rPr lang="en-US" dirty="0"/>
              <a:t> </a:t>
            </a:r>
            <a:r>
              <a:rPr lang="en-US" dirty="0" err="1"/>
              <a:t>đề</a:t>
            </a:r>
            <a:endParaRPr lang="en-US" dirty="0"/>
          </a:p>
        </p:txBody>
      </p:sp>
      <p:sp>
        <p:nvSpPr>
          <p:cNvPr id="4" name="Text Placeholder 3">
            <a:extLst>
              <a:ext uri="{FF2B5EF4-FFF2-40B4-BE49-F238E27FC236}">
                <a16:creationId xmlns:a16="http://schemas.microsoft.com/office/drawing/2014/main" id="{E9D9FA0C-6D5E-924A-62AD-A9E37615101C}"/>
              </a:ext>
            </a:extLst>
          </p:cNvPr>
          <p:cNvSpPr>
            <a:spLocks noGrp="1"/>
          </p:cNvSpPr>
          <p:nvPr>
            <p:ph type="body" sz="quarter" idx="13"/>
          </p:nvPr>
        </p:nvSpPr>
        <p:spPr/>
        <p:txBody>
          <a:bodyPr/>
          <a:lstStyle/>
          <a:p>
            <a:endParaRPr lang="en-US"/>
          </a:p>
        </p:txBody>
      </p:sp>
      <p:pic>
        <p:nvPicPr>
          <p:cNvPr id="1026" name="Picture 2" descr="Tăng động giảm chú ý: Dấu hiệu nhận biết và cách trị hiệu quả! – Hội Thần  Kinh Học Việt Nam">
            <a:extLst>
              <a:ext uri="{FF2B5EF4-FFF2-40B4-BE49-F238E27FC236}">
                <a16:creationId xmlns:a16="http://schemas.microsoft.com/office/drawing/2014/main" id="{3474DC9E-F42A-C1D7-C668-E91CCD13E9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551" y="1009650"/>
            <a:ext cx="3338945" cy="2895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80745044-84F5-A99F-6A28-9420009CE5B4}"/>
              </a:ext>
            </a:extLst>
          </p:cNvPr>
          <p:cNvGraphicFramePr/>
          <p:nvPr>
            <p:extLst>
              <p:ext uri="{D42A27DB-BD31-4B8C-83A1-F6EECF244321}">
                <p14:modId xmlns:p14="http://schemas.microsoft.com/office/powerpoint/2010/main" val="2253954375"/>
              </p:ext>
            </p:extLst>
          </p:nvPr>
        </p:nvGraphicFramePr>
        <p:xfrm>
          <a:off x="3352800" y="438150"/>
          <a:ext cx="5791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407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B03F-90CB-84D2-8713-8041DDA02AE1}"/>
              </a:ext>
            </a:extLst>
          </p:cNvPr>
          <p:cNvSpPr>
            <a:spLocks noGrp="1"/>
          </p:cNvSpPr>
          <p:nvPr>
            <p:ph type="title"/>
          </p:nvPr>
        </p:nvSpPr>
        <p:spPr/>
        <p:txBody>
          <a:bodyPr/>
          <a:lstStyle/>
          <a:p>
            <a:r>
              <a:rPr lang="en-US" dirty="0" err="1"/>
              <a:t>Đặt</a:t>
            </a:r>
            <a:r>
              <a:rPr lang="en-US" dirty="0"/>
              <a:t> </a:t>
            </a:r>
            <a:r>
              <a:rPr lang="en-US" dirty="0" err="1"/>
              <a:t>vấn</a:t>
            </a:r>
            <a:r>
              <a:rPr lang="en-US" dirty="0"/>
              <a:t> </a:t>
            </a:r>
            <a:r>
              <a:rPr lang="en-US" dirty="0" err="1"/>
              <a:t>đề</a:t>
            </a:r>
            <a:r>
              <a:rPr lang="en-US" dirty="0"/>
              <a:t> </a:t>
            </a:r>
          </a:p>
        </p:txBody>
      </p:sp>
      <p:sp>
        <p:nvSpPr>
          <p:cNvPr id="4" name="Text Placeholder 3">
            <a:extLst>
              <a:ext uri="{FF2B5EF4-FFF2-40B4-BE49-F238E27FC236}">
                <a16:creationId xmlns:a16="http://schemas.microsoft.com/office/drawing/2014/main" id="{08FA3EBB-9E43-F050-7EA3-B2201D5CDACA}"/>
              </a:ext>
            </a:extLst>
          </p:cNvPr>
          <p:cNvSpPr>
            <a:spLocks noGrp="1"/>
          </p:cNvSpPr>
          <p:nvPr>
            <p:ph type="body" sz="quarter" idx="13"/>
          </p:nvPr>
        </p:nvSpPr>
        <p:spPr/>
        <p:txBody>
          <a:bodyPr/>
          <a:lstStyle/>
          <a:p>
            <a:endParaRPr lang="en-US"/>
          </a:p>
        </p:txBody>
      </p:sp>
      <p:graphicFrame>
        <p:nvGraphicFramePr>
          <p:cNvPr id="6" name="Diagram 5">
            <a:extLst>
              <a:ext uri="{FF2B5EF4-FFF2-40B4-BE49-F238E27FC236}">
                <a16:creationId xmlns:a16="http://schemas.microsoft.com/office/drawing/2014/main" id="{CA631A93-E1E5-2E8F-D48F-E72566624DDB}"/>
              </a:ext>
            </a:extLst>
          </p:cNvPr>
          <p:cNvGraphicFramePr/>
          <p:nvPr>
            <p:extLst>
              <p:ext uri="{D42A27DB-BD31-4B8C-83A1-F6EECF244321}">
                <p14:modId xmlns:p14="http://schemas.microsoft.com/office/powerpoint/2010/main" val="3947545373"/>
              </p:ext>
            </p:extLst>
          </p:nvPr>
        </p:nvGraphicFramePr>
        <p:xfrm>
          <a:off x="457200" y="53975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27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dirty="0"/>
              <a:t>NỘI DUNG BÁO CÁO</a:t>
            </a:r>
            <a:endParaRPr lang="vi-VN" dirty="0"/>
          </a:p>
        </p:txBody>
      </p:sp>
      <p:graphicFrame>
        <p:nvGraphicFramePr>
          <p:cNvPr id="4" name="Content Placeholder 3">
            <a:extLst>
              <a:ext uri="{FF2B5EF4-FFF2-40B4-BE49-F238E27FC236}">
                <a16:creationId xmlns:a16="http://schemas.microsoft.com/office/drawing/2014/main" id="{566DAC03-5BF3-E137-AFF0-93E5D18AA8FA}"/>
              </a:ext>
            </a:extLst>
          </p:cNvPr>
          <p:cNvGraphicFramePr>
            <a:graphicFrameLocks noGrp="1"/>
          </p:cNvGraphicFramePr>
          <p:nvPr>
            <p:ph idx="1"/>
            <p:extLst>
              <p:ext uri="{D42A27DB-BD31-4B8C-83A1-F6EECF244321}">
                <p14:modId xmlns:p14="http://schemas.microsoft.com/office/powerpoint/2010/main" val="2417643028"/>
              </p:ext>
            </p:extLst>
          </p:nvPr>
        </p:nvGraphicFramePr>
        <p:xfrm>
          <a:off x="152400" y="590550"/>
          <a:ext cx="8740775"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hỗ dành sẵn cho Văn bản 2">
            <a:extLst>
              <a:ext uri="{FF2B5EF4-FFF2-40B4-BE49-F238E27FC236}">
                <a16:creationId xmlns:a16="http://schemas.microsoft.com/office/drawing/2014/main" id="{4E46C3D3-F5BA-46CA-9494-607983EBDB22}"/>
              </a:ext>
            </a:extLst>
          </p:cNvPr>
          <p:cNvSpPr>
            <a:spLocks noGrp="1"/>
          </p:cNvSpPr>
          <p:nvPr>
            <p:ph type="body" sz="quarter" idx="13"/>
          </p:nvPr>
        </p:nvSpPr>
        <p:spPr/>
        <p:txBody>
          <a:bodyPr/>
          <a:lstStyle/>
          <a:p>
            <a:r>
              <a:rPr lang="en-US" dirty="0"/>
              <a:t>Vinh, </a:t>
            </a:r>
            <a:r>
              <a:rPr lang="en-US" dirty="0" err="1"/>
              <a:t>tháng</a:t>
            </a:r>
            <a:r>
              <a:rPr lang="en-US" dirty="0"/>
              <a:t> 12 </a:t>
            </a:r>
            <a:r>
              <a:rPr lang="en-US" dirty="0" err="1"/>
              <a:t>năm</a:t>
            </a:r>
            <a:r>
              <a:rPr lang="en-US" dirty="0"/>
              <a:t> 2023</a:t>
            </a:r>
            <a:endParaRPr lang="vi-VN" dirty="0"/>
          </a:p>
          <a:p>
            <a:endParaRPr lang="en-US" dirty="0"/>
          </a:p>
        </p:txBody>
      </p:sp>
    </p:spTree>
    <p:extLst>
      <p:ext uri="{BB962C8B-B14F-4D97-AF65-F5344CB8AC3E}">
        <p14:creationId xmlns:p14="http://schemas.microsoft.com/office/powerpoint/2010/main" val="34093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B9E4-3AA6-AC4B-84ED-A680180918FE}"/>
              </a:ext>
            </a:extLst>
          </p:cNvPr>
          <p:cNvSpPr>
            <a:spLocks noGrp="1"/>
          </p:cNvSpPr>
          <p:nvPr>
            <p:ph type="title"/>
          </p:nvPr>
        </p:nvSpPr>
        <p:spPr/>
        <p:txBody>
          <a:bodyPr/>
          <a:lstStyle/>
          <a:p>
            <a:r>
              <a:rPr lang="en-US" dirty="0" err="1"/>
              <a:t>Khái</a:t>
            </a:r>
            <a:r>
              <a:rPr lang="en-US" dirty="0"/>
              <a:t> </a:t>
            </a:r>
            <a:r>
              <a:rPr lang="en-US" dirty="0" err="1"/>
              <a:t>niệm</a:t>
            </a:r>
            <a:endParaRPr lang="en-US" dirty="0"/>
          </a:p>
        </p:txBody>
      </p:sp>
      <p:sp>
        <p:nvSpPr>
          <p:cNvPr id="3" name="Content Placeholder 2">
            <a:extLst>
              <a:ext uri="{FF2B5EF4-FFF2-40B4-BE49-F238E27FC236}">
                <a16:creationId xmlns:a16="http://schemas.microsoft.com/office/drawing/2014/main" id="{176DB75C-9808-6DD7-ACBE-D55CA717171E}"/>
              </a:ext>
            </a:extLst>
          </p:cNvPr>
          <p:cNvSpPr>
            <a:spLocks noGrp="1"/>
          </p:cNvSpPr>
          <p:nvPr>
            <p:ph idx="1"/>
          </p:nvPr>
        </p:nvSpPr>
        <p:spPr/>
        <p:txBody>
          <a:bodyPr/>
          <a:lstStyle/>
          <a:p>
            <a:pPr>
              <a:buFont typeface="Wingdings" panose="05000000000000000000" pitchFamily="2" charset="2"/>
              <a:buChar char="Ø"/>
            </a:pPr>
            <a:r>
              <a:rPr lang="pt-BR" sz="1800" dirty="0">
                <a:effectLst/>
                <a:latin typeface="Arial" panose="020B0604020202020204" pitchFamily="34" charset="0"/>
                <a:ea typeface="Calibri" panose="020F0502020204030204" pitchFamily="34" charset="0"/>
                <a:cs typeface="Times New Roman" panose="02020603050405020304" pitchFamily="18" charset="0"/>
              </a:rPr>
              <a:t>Rối loạn tăng động giảm chú ý là một dạng rối loạn phát triển, được đặc trưng bởi tình trạng giảm tập trung chú ý, hoạt động không kiểm soát và tăng hoạt động, làm ảnh hưởng đến việc học tập, phát triển cảm xúc và kĩ năng xã hội của trẻ (Hiệp Hội Tâm Thần Mỹ, 2013).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pt-BR" sz="1800" dirty="0">
                <a:effectLst/>
                <a:latin typeface="Arial" panose="020B0604020202020204" pitchFamily="34" charset="0"/>
                <a:ea typeface="Calibri" panose="020F0502020204030204" pitchFamily="34" charset="0"/>
              </a:rPr>
              <a:t>Theo Thomas và cộng sự (2015) ước tính tỷ lệ mắc rối loạn tăng động giảm chú ý trên toàn thế giới ở trẻ từ 18 tuổi trở xuống là </a:t>
            </a:r>
            <a:r>
              <a:rPr lang="pt-BR" sz="1800" dirty="0">
                <a:solidFill>
                  <a:srgbClr val="FF0000"/>
                </a:solidFill>
                <a:effectLst/>
                <a:latin typeface="Arial" panose="020B0604020202020204" pitchFamily="34" charset="0"/>
                <a:ea typeface="Calibri" panose="020F0502020204030204" pitchFamily="34" charset="0"/>
              </a:rPr>
              <a:t>7,2%</a:t>
            </a:r>
          </a:p>
          <a:p>
            <a:pPr>
              <a:buFont typeface="Wingdings" panose="05000000000000000000" pitchFamily="2" charset="2"/>
              <a:buChar char="Ø"/>
            </a:pPr>
            <a:r>
              <a:rPr lang="pt-BR" sz="1800" dirty="0">
                <a:effectLst/>
                <a:latin typeface="Arial" panose="020B0604020202020204" pitchFamily="34" charset="0"/>
                <a:ea typeface="Calibri" panose="020F0502020204030204" pitchFamily="34" charset="0"/>
              </a:rPr>
              <a:t>Rối loạn đặc trưng bởi ba nhóm triệu chứng giảm chú ý và hoặc tăng động/xung động, </a:t>
            </a:r>
            <a:r>
              <a:rPr lang="pt-BR" sz="1800" dirty="0">
                <a:solidFill>
                  <a:srgbClr val="FF0000"/>
                </a:solidFill>
                <a:effectLst/>
                <a:latin typeface="Arial" panose="020B0604020202020204" pitchFamily="34" charset="0"/>
                <a:ea typeface="Calibri" panose="020F0502020204030204" pitchFamily="34" charset="0"/>
              </a:rPr>
              <a:t>khởi phát trước 12 tuổi</a:t>
            </a:r>
            <a:r>
              <a:rPr lang="pt-BR" sz="1800" dirty="0">
                <a:effectLst/>
                <a:latin typeface="Arial" panose="020B0604020202020204" pitchFamily="34" charset="0"/>
                <a:ea typeface="Calibri" panose="020F0502020204030204" pitchFamily="34" charset="0"/>
              </a:rPr>
              <a:t>, tồn tại ở </a:t>
            </a:r>
            <a:r>
              <a:rPr lang="pt-BR" sz="1800" dirty="0">
                <a:solidFill>
                  <a:srgbClr val="FF0000"/>
                </a:solidFill>
                <a:effectLst/>
                <a:latin typeface="Arial" panose="020B0604020202020204" pitchFamily="34" charset="0"/>
                <a:ea typeface="Calibri" panose="020F0502020204030204" pitchFamily="34" charset="0"/>
              </a:rPr>
              <a:t>ít nhất hai môi trường khác nhau</a:t>
            </a:r>
            <a:r>
              <a:rPr lang="pt-BR" sz="1800" dirty="0">
                <a:effectLst/>
                <a:latin typeface="Arial" panose="020B0604020202020204" pitchFamily="34" charset="0"/>
                <a:ea typeface="Calibri" panose="020F0502020204030204" pitchFamily="34" charset="0"/>
              </a:rPr>
              <a:t> (ví dụ: gia đình, trường học, nơi làm việc, với bạn bè hoặc người thân, trong các hoạt động khác…).</a:t>
            </a:r>
            <a:endParaRPr lang="en-US" dirty="0">
              <a:solidFill>
                <a:srgbClr val="FF0000"/>
              </a:solidFill>
            </a:endParaRPr>
          </a:p>
        </p:txBody>
      </p:sp>
      <p:sp>
        <p:nvSpPr>
          <p:cNvPr id="4" name="Text Placeholder 3">
            <a:extLst>
              <a:ext uri="{FF2B5EF4-FFF2-40B4-BE49-F238E27FC236}">
                <a16:creationId xmlns:a16="http://schemas.microsoft.com/office/drawing/2014/main" id="{F34BB65B-6370-A104-3618-157421D4B9A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3422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87E9-E33D-6BFA-0851-C2D202C7F34E}"/>
              </a:ext>
            </a:extLst>
          </p:cNvPr>
          <p:cNvSpPr>
            <a:spLocks noGrp="1"/>
          </p:cNvSpPr>
          <p:nvPr>
            <p:ph type="title"/>
          </p:nvPr>
        </p:nvSpPr>
        <p:spPr/>
        <p:txBody>
          <a:bodyPr/>
          <a:lstStyle/>
          <a:p>
            <a:r>
              <a:rPr lang="en-US" dirty="0" err="1"/>
              <a:t>Nhận</a:t>
            </a:r>
            <a:r>
              <a:rPr lang="en-US" dirty="0"/>
              <a:t> </a:t>
            </a:r>
            <a:r>
              <a:rPr lang="en-US" dirty="0" err="1"/>
              <a:t>diện</a:t>
            </a:r>
            <a:r>
              <a:rPr lang="en-US" dirty="0"/>
              <a:t> </a:t>
            </a:r>
            <a:r>
              <a:rPr lang="en-US" dirty="0" err="1"/>
              <a:t>trẻ</a:t>
            </a:r>
            <a:r>
              <a:rPr lang="en-US" dirty="0"/>
              <a:t> </a:t>
            </a:r>
            <a:r>
              <a:rPr lang="en-US" dirty="0" err="1"/>
              <a:t>bị</a:t>
            </a:r>
            <a:r>
              <a:rPr lang="en-US" dirty="0"/>
              <a:t> ADHD</a:t>
            </a:r>
          </a:p>
        </p:txBody>
      </p:sp>
      <p:graphicFrame>
        <p:nvGraphicFramePr>
          <p:cNvPr id="5" name="Content Placeholder 4">
            <a:extLst>
              <a:ext uri="{FF2B5EF4-FFF2-40B4-BE49-F238E27FC236}">
                <a16:creationId xmlns:a16="http://schemas.microsoft.com/office/drawing/2014/main" id="{769DF996-9965-2A33-A76B-DDD89B73F6C9}"/>
              </a:ext>
            </a:extLst>
          </p:cNvPr>
          <p:cNvGraphicFramePr>
            <a:graphicFrameLocks noGrp="1"/>
          </p:cNvGraphicFramePr>
          <p:nvPr>
            <p:ph idx="1"/>
            <p:extLst>
              <p:ext uri="{D42A27DB-BD31-4B8C-83A1-F6EECF244321}">
                <p14:modId xmlns:p14="http://schemas.microsoft.com/office/powerpoint/2010/main" val="753297168"/>
              </p:ext>
            </p:extLst>
          </p:nvPr>
        </p:nvGraphicFramePr>
        <p:xfrm>
          <a:off x="152400" y="590550"/>
          <a:ext cx="8740775"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D1D4C258-AEA8-F536-45B8-D4975E53F8B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536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763C-9CED-BBE5-5C0A-E983DFBED914}"/>
              </a:ext>
            </a:extLst>
          </p:cNvPr>
          <p:cNvSpPr>
            <a:spLocks noGrp="1"/>
          </p:cNvSpPr>
          <p:nvPr>
            <p:ph type="title"/>
          </p:nvPr>
        </p:nvSpPr>
        <p:spPr/>
        <p:txBody>
          <a:bodyPr/>
          <a:lstStyle/>
          <a:p>
            <a:r>
              <a:rPr lang="en-US" dirty="0"/>
              <a:t>BẢNG KIỂM</a:t>
            </a:r>
          </a:p>
        </p:txBody>
      </p:sp>
      <p:sp>
        <p:nvSpPr>
          <p:cNvPr id="4" name="Text Placeholder 3">
            <a:extLst>
              <a:ext uri="{FF2B5EF4-FFF2-40B4-BE49-F238E27FC236}">
                <a16:creationId xmlns:a16="http://schemas.microsoft.com/office/drawing/2014/main" id="{128C579B-3C52-A1D5-9C28-EE1B811B013A}"/>
              </a:ext>
            </a:extLst>
          </p:cNvPr>
          <p:cNvSpPr>
            <a:spLocks noGrp="1"/>
          </p:cNvSpPr>
          <p:nvPr>
            <p:ph type="body" sz="quarter" idx="13"/>
          </p:nvPr>
        </p:nvSpPr>
        <p:spPr/>
        <p:txBody>
          <a:bodyPr/>
          <a:lstStyle/>
          <a:p>
            <a:endParaRPr lang="en-US"/>
          </a:p>
        </p:txBody>
      </p:sp>
      <p:graphicFrame>
        <p:nvGraphicFramePr>
          <p:cNvPr id="8" name="Content Placeholder 7">
            <a:extLst>
              <a:ext uri="{FF2B5EF4-FFF2-40B4-BE49-F238E27FC236}">
                <a16:creationId xmlns:a16="http://schemas.microsoft.com/office/drawing/2014/main" id="{709D27C6-FB3E-014C-1D95-9EF0773FE947}"/>
              </a:ext>
            </a:extLst>
          </p:cNvPr>
          <p:cNvGraphicFramePr>
            <a:graphicFrameLocks noGrp="1"/>
          </p:cNvGraphicFramePr>
          <p:nvPr>
            <p:ph idx="1"/>
            <p:extLst>
              <p:ext uri="{D42A27DB-BD31-4B8C-83A1-F6EECF244321}">
                <p14:modId xmlns:p14="http://schemas.microsoft.com/office/powerpoint/2010/main" val="55829927"/>
              </p:ext>
            </p:extLst>
          </p:nvPr>
        </p:nvGraphicFramePr>
        <p:xfrm>
          <a:off x="152400" y="590550"/>
          <a:ext cx="8740774" cy="40792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940398247"/>
                    </a:ext>
                  </a:extLst>
                </a:gridCol>
                <a:gridCol w="8131174">
                  <a:extLst>
                    <a:ext uri="{9D8B030D-6E8A-4147-A177-3AD203B41FA5}">
                      <a16:colId xmlns:a16="http://schemas.microsoft.com/office/drawing/2014/main" val="3009938248"/>
                    </a:ext>
                  </a:extLst>
                </a:gridCol>
              </a:tblGrid>
              <a:tr h="370840">
                <a:tc>
                  <a:txBody>
                    <a:bodyPr/>
                    <a:lstStyle/>
                    <a:p>
                      <a:r>
                        <a:rPr lang="en-US" dirty="0"/>
                        <a:t>STT</a:t>
                      </a:r>
                    </a:p>
                  </a:txBody>
                  <a:tcPr/>
                </a:tc>
                <a:tc>
                  <a:txBody>
                    <a:bodyPr/>
                    <a:lstStyle/>
                    <a:p>
                      <a:r>
                        <a:rPr lang="en-US" dirty="0"/>
                        <a:t>BIỂU HIỆN</a:t>
                      </a:r>
                    </a:p>
                  </a:txBody>
                  <a:tcPr/>
                </a:tc>
                <a:extLst>
                  <a:ext uri="{0D108BD9-81ED-4DB2-BD59-A6C34878D82A}">
                    <a16:rowId xmlns:a16="http://schemas.microsoft.com/office/drawing/2014/main" val="1591204366"/>
                  </a:ext>
                </a:extLst>
              </a:tr>
              <a:tr h="370840">
                <a:tc>
                  <a:txBody>
                    <a:bodyPr/>
                    <a:lstStyle/>
                    <a:p>
                      <a:r>
                        <a:rPr lang="en-US" dirty="0"/>
                        <a:t>1</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Không chú ý vào hoạt động nào quá vài phút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4753782"/>
                  </a:ext>
                </a:extLst>
              </a:tr>
              <a:tr h="370840">
                <a:tc>
                  <a:txBody>
                    <a:bodyPr/>
                    <a:lstStyle/>
                    <a:p>
                      <a:r>
                        <a:rPr lang="en-US" dirty="0"/>
                        <a:t>2</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Cơ thể luôn hoạt động không yên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7310474"/>
                  </a:ext>
                </a:extLst>
              </a:tr>
              <a:tr h="370840">
                <a:tc>
                  <a:txBody>
                    <a:bodyPr/>
                    <a:lstStyle/>
                    <a:p>
                      <a:r>
                        <a:rPr lang="en-US" dirty="0"/>
                        <a:t>3</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Hành động bốc đồng và không nghĩ đến hậu quả</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167400"/>
                  </a:ext>
                </a:extLst>
              </a:tr>
              <a:tr h="370840">
                <a:tc>
                  <a:txBody>
                    <a:bodyPr/>
                    <a:lstStyle/>
                    <a:p>
                      <a:r>
                        <a:rPr lang="en-US" dirty="0"/>
                        <a:t>4</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Dễ xao lãng bởi âm thanh</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8830058"/>
                  </a:ext>
                </a:extLst>
              </a:tr>
              <a:tr h="370840">
                <a:tc>
                  <a:txBody>
                    <a:bodyPr/>
                    <a:lstStyle/>
                    <a:p>
                      <a:r>
                        <a:rPr lang="en-US" dirty="0"/>
                        <a:t>5</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Dễ xao lãng bởi kích thích thị giác</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5103072"/>
                  </a:ext>
                </a:extLst>
              </a:tr>
              <a:tr h="370840">
                <a:tc>
                  <a:txBody>
                    <a:bodyPr/>
                    <a:lstStyle/>
                    <a:p>
                      <a:r>
                        <a:rPr lang="en-US" dirty="0"/>
                        <a:t>6</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Khó khăn khi làm theo những hướng dẫn đơn giản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9148723"/>
                  </a:ext>
                </a:extLst>
              </a:tr>
              <a:tr h="370840">
                <a:tc>
                  <a:txBody>
                    <a:bodyPr/>
                    <a:lstStyle/>
                    <a:p>
                      <a:r>
                        <a:rPr lang="en-US" dirty="0"/>
                        <a:t>7</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Thường xuyên đánh nhau với bạn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1724267"/>
                  </a:ext>
                </a:extLst>
              </a:tr>
              <a:tr h="370840">
                <a:tc>
                  <a:txBody>
                    <a:bodyPr/>
                    <a:lstStyle/>
                    <a:p>
                      <a:r>
                        <a:rPr lang="en-US" dirty="0"/>
                        <a:t>8</a:t>
                      </a:r>
                    </a:p>
                  </a:txBody>
                  <a:tcPr/>
                </a:tc>
                <a:tc>
                  <a:txBody>
                    <a:bodyPr/>
                    <a:lstStyle/>
                    <a:p>
                      <a:pPr marL="457200" algn="just">
                        <a:lnSpc>
                          <a:spcPct val="125000"/>
                        </a:lnSpc>
                        <a:spcAft>
                          <a:spcPts val="1000"/>
                        </a:spcAft>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Khó ngồi yên trong hoạt động học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2397743"/>
                  </a:ext>
                </a:extLst>
              </a:tr>
              <a:tr h="370840">
                <a:tc>
                  <a:txBody>
                    <a:bodyPr/>
                    <a:lstStyle/>
                    <a:p>
                      <a:r>
                        <a:rPr lang="en-US" dirty="0"/>
                        <a:t>9</a:t>
                      </a:r>
                    </a:p>
                  </a:txBody>
                  <a:tcPr/>
                </a:tc>
                <a:tc>
                  <a:txBody>
                    <a:bodyPr/>
                    <a:lstStyle/>
                    <a:p>
                      <a:pPr marL="457200" algn="just">
                        <a:lnSpc>
                          <a:spcPct val="125000"/>
                        </a:lnSpc>
                        <a:spcAft>
                          <a:spcPts val="1000"/>
                        </a:spcAft>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Thích tham gia vào những trò chơi bạo lực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447374"/>
                  </a:ext>
                </a:extLst>
              </a:tr>
              <a:tr h="370840">
                <a:tc>
                  <a:txBody>
                    <a:bodyPr/>
                    <a:lstStyle/>
                    <a:p>
                      <a:r>
                        <a:rPr lang="en-US" dirty="0"/>
                        <a:t>10</a:t>
                      </a:r>
                    </a:p>
                  </a:txBody>
                  <a:tcPr/>
                </a:tc>
                <a:tc>
                  <a:txBody>
                    <a:bodyPr/>
                    <a:lstStyle/>
                    <a:p>
                      <a:r>
                        <a:rPr lang="pt-BR" sz="1800" dirty="0">
                          <a:effectLst/>
                          <a:latin typeface="Arial" panose="020B0604020202020204" pitchFamily="34" charset="0"/>
                          <a:ea typeface="Calibri" panose="020F0502020204030204" pitchFamily="34" charset="0"/>
                        </a:rPr>
                        <a:t>Đâm sầm vào tường, sàn nhà hoặc những đồ đạc mềm</a:t>
                      </a:r>
                      <a:endParaRPr lang="en-US" dirty="0"/>
                    </a:p>
                  </a:txBody>
                  <a:tcPr/>
                </a:tc>
                <a:extLst>
                  <a:ext uri="{0D108BD9-81ED-4DB2-BD59-A6C34878D82A}">
                    <a16:rowId xmlns:a16="http://schemas.microsoft.com/office/drawing/2014/main" val="4050558550"/>
                  </a:ext>
                </a:extLst>
              </a:tr>
            </a:tbl>
          </a:graphicData>
        </a:graphic>
      </p:graphicFrame>
    </p:spTree>
    <p:extLst>
      <p:ext uri="{BB962C8B-B14F-4D97-AF65-F5344CB8AC3E}">
        <p14:creationId xmlns:p14="http://schemas.microsoft.com/office/powerpoint/2010/main" val="231694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8634-7712-D93C-E9D3-D71CAE56AACA}"/>
              </a:ext>
            </a:extLst>
          </p:cNvPr>
          <p:cNvSpPr>
            <a:spLocks noGrp="1"/>
          </p:cNvSpPr>
          <p:nvPr>
            <p:ph type="title"/>
          </p:nvPr>
        </p:nvSpPr>
        <p:spPr/>
        <p:txBody>
          <a:bodyPr/>
          <a:lstStyle/>
          <a:p>
            <a:r>
              <a:rPr lang="en-US" dirty="0"/>
              <a:t>BẢNG KIỂM</a:t>
            </a:r>
          </a:p>
        </p:txBody>
      </p:sp>
      <p:graphicFrame>
        <p:nvGraphicFramePr>
          <p:cNvPr id="6" name="Content Placeholder 5">
            <a:extLst>
              <a:ext uri="{FF2B5EF4-FFF2-40B4-BE49-F238E27FC236}">
                <a16:creationId xmlns:a16="http://schemas.microsoft.com/office/drawing/2014/main" id="{0E3C9591-7607-A43F-252C-7C9DDD438978}"/>
              </a:ext>
            </a:extLst>
          </p:cNvPr>
          <p:cNvGraphicFramePr>
            <a:graphicFrameLocks noGrp="1"/>
          </p:cNvGraphicFramePr>
          <p:nvPr>
            <p:ph idx="1"/>
            <p:extLst>
              <p:ext uri="{D42A27DB-BD31-4B8C-83A1-F6EECF244321}">
                <p14:modId xmlns:p14="http://schemas.microsoft.com/office/powerpoint/2010/main" val="2943729743"/>
              </p:ext>
            </p:extLst>
          </p:nvPr>
        </p:nvGraphicFramePr>
        <p:xfrm>
          <a:off x="152400" y="590550"/>
          <a:ext cx="8740774" cy="259588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3292209187"/>
                    </a:ext>
                  </a:extLst>
                </a:gridCol>
                <a:gridCol w="8054974">
                  <a:extLst>
                    <a:ext uri="{9D8B030D-6E8A-4147-A177-3AD203B41FA5}">
                      <a16:colId xmlns:a16="http://schemas.microsoft.com/office/drawing/2014/main" val="3043526263"/>
                    </a:ext>
                  </a:extLst>
                </a:gridCol>
              </a:tblGrid>
              <a:tr h="370840">
                <a:tc>
                  <a:txBody>
                    <a:bodyPr/>
                    <a:lstStyle/>
                    <a:p>
                      <a:r>
                        <a:rPr lang="en-US" dirty="0"/>
                        <a:t>STT</a:t>
                      </a:r>
                    </a:p>
                  </a:txBody>
                  <a:tcPr/>
                </a:tc>
                <a:tc>
                  <a:txBody>
                    <a:bodyPr/>
                    <a:lstStyle/>
                    <a:p>
                      <a:r>
                        <a:rPr lang="en-US" dirty="0"/>
                        <a:t>BIỂU HIỆN</a:t>
                      </a:r>
                    </a:p>
                  </a:txBody>
                  <a:tcPr/>
                </a:tc>
                <a:extLst>
                  <a:ext uri="{0D108BD9-81ED-4DB2-BD59-A6C34878D82A}">
                    <a16:rowId xmlns:a16="http://schemas.microsoft.com/office/drawing/2014/main" val="325432257"/>
                  </a:ext>
                </a:extLst>
              </a:tr>
              <a:tr h="370840">
                <a:tc>
                  <a:txBody>
                    <a:bodyPr/>
                    <a:lstStyle/>
                    <a:p>
                      <a:r>
                        <a:rPr lang="en-US" dirty="0"/>
                        <a:t>11</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Dễ trở nên bực bội, cáu kỉnh với những nhiệm vụ mới</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5504900"/>
                  </a:ext>
                </a:extLst>
              </a:tr>
              <a:tr h="370840">
                <a:tc>
                  <a:txBody>
                    <a:bodyPr/>
                    <a:lstStyle/>
                    <a:p>
                      <a:r>
                        <a:rPr lang="en-US" dirty="0"/>
                        <a:t>12</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Thể hiện sự chậm trể trong những kỹ năng vận động tinh</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3865762"/>
                  </a:ext>
                </a:extLst>
              </a:tr>
              <a:tr h="370840">
                <a:tc>
                  <a:txBody>
                    <a:bodyPr/>
                    <a:lstStyle/>
                    <a:p>
                      <a:r>
                        <a:rPr lang="en-US" dirty="0"/>
                        <a:t>13</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Thể hiện sự chậm trễ trong kỹ năng  ngôn ngữ</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0796898"/>
                  </a:ext>
                </a:extLst>
              </a:tr>
              <a:tr h="370840">
                <a:tc>
                  <a:txBody>
                    <a:bodyPr/>
                    <a:lstStyle/>
                    <a:p>
                      <a:r>
                        <a:rPr lang="en-US" dirty="0"/>
                        <a:t>14</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Thể hiện sự chậm trễ trong kỹ năng  nhận thức</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0078068"/>
                  </a:ext>
                </a:extLst>
              </a:tr>
              <a:tr h="370840">
                <a:tc>
                  <a:txBody>
                    <a:bodyPr/>
                    <a:lstStyle/>
                    <a:p>
                      <a:r>
                        <a:rPr lang="en-US" dirty="0"/>
                        <a:t>15</a:t>
                      </a:r>
                    </a:p>
                  </a:txBody>
                  <a:tcPr/>
                </a:tc>
                <a:tc>
                  <a:txBody>
                    <a:bodyPr/>
                    <a:lstStyle/>
                    <a:p>
                      <a:pPr marL="457200" algn="just">
                        <a:lnSpc>
                          <a:spcPct val="125000"/>
                        </a:lnSpc>
                        <a:spcAft>
                          <a:spcPts val="1000"/>
                        </a:spcAft>
                      </a:pPr>
                      <a:r>
                        <a:rPr lang="pt-BR" sz="1800" kern="100">
                          <a:effectLst/>
                          <a:latin typeface="Arial" panose="020B0604020202020204" pitchFamily="34" charset="0"/>
                          <a:ea typeface="Calibri" panose="020F0502020204030204" pitchFamily="34" charset="0"/>
                          <a:cs typeface="Times New Roman" panose="02020603050405020304" pitchFamily="18" charset="0"/>
                        </a:rPr>
                        <a:t>Cần sự hỗ trợ các kỹ năng tự phục vụ</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2800290"/>
                  </a:ext>
                </a:extLst>
              </a:tr>
              <a:tr h="370840">
                <a:tc>
                  <a:txBody>
                    <a:bodyPr/>
                    <a:lstStyle/>
                    <a:p>
                      <a:r>
                        <a:rPr lang="en-US" dirty="0"/>
                        <a:t>16</a:t>
                      </a:r>
                    </a:p>
                  </a:txBody>
                  <a:tcPr/>
                </a:tc>
                <a:tc>
                  <a:txBody>
                    <a:bodyPr/>
                    <a:lstStyle/>
                    <a:p>
                      <a:pPr marL="457200" algn="just">
                        <a:lnSpc>
                          <a:spcPct val="125000"/>
                        </a:lnSpc>
                        <a:spcAft>
                          <a:spcPts val="1000"/>
                        </a:spcAft>
                      </a:pPr>
                      <a:r>
                        <a:rPr lang="pt-BR" sz="1800" kern="100" dirty="0">
                          <a:effectLst/>
                          <a:latin typeface="Arial" panose="020B0604020202020204" pitchFamily="34" charset="0"/>
                          <a:ea typeface="Calibri" panose="020F0502020204030204" pitchFamily="34" charset="0"/>
                          <a:cs typeface="Times New Roman" panose="02020603050405020304" pitchFamily="18" charset="0"/>
                        </a:rPr>
                        <a:t>Xâm phạm không gian riêng của bạn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2690881"/>
                  </a:ext>
                </a:extLst>
              </a:tr>
            </a:tbl>
          </a:graphicData>
        </a:graphic>
      </p:graphicFrame>
      <p:sp>
        <p:nvSpPr>
          <p:cNvPr id="4" name="Text Placeholder 3">
            <a:extLst>
              <a:ext uri="{FF2B5EF4-FFF2-40B4-BE49-F238E27FC236}">
                <a16:creationId xmlns:a16="http://schemas.microsoft.com/office/drawing/2014/main" id="{65CE7FA3-C02D-31A5-A694-F40227E1209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0371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A7F9-F2F7-8D80-6882-C53E99B82ECC}"/>
              </a:ext>
            </a:extLst>
          </p:cNvPr>
          <p:cNvSpPr>
            <a:spLocks noGrp="1"/>
          </p:cNvSpPr>
          <p:nvPr>
            <p:ph type="title"/>
          </p:nvPr>
        </p:nvSpPr>
        <p:spPr/>
        <p:txBody>
          <a:bodyPr/>
          <a:lstStyle/>
          <a:p>
            <a:r>
              <a:rPr lang="vi-VN" sz="1800" dirty="0"/>
              <a:t>Một số biện pháp được sử dụng để quản lý hành vi trẻ ADHD trong trường mầm non</a:t>
            </a:r>
            <a:endParaRPr lang="en-US" sz="1800" dirty="0"/>
          </a:p>
        </p:txBody>
      </p:sp>
      <p:graphicFrame>
        <p:nvGraphicFramePr>
          <p:cNvPr id="5" name="Content Placeholder 4">
            <a:extLst>
              <a:ext uri="{FF2B5EF4-FFF2-40B4-BE49-F238E27FC236}">
                <a16:creationId xmlns:a16="http://schemas.microsoft.com/office/drawing/2014/main" id="{949553ED-43CB-AB9C-F242-50B5AB6F4A51}"/>
              </a:ext>
            </a:extLst>
          </p:cNvPr>
          <p:cNvGraphicFramePr>
            <a:graphicFrameLocks noGrp="1"/>
          </p:cNvGraphicFramePr>
          <p:nvPr>
            <p:ph idx="1"/>
            <p:extLst>
              <p:ext uri="{D42A27DB-BD31-4B8C-83A1-F6EECF244321}">
                <p14:modId xmlns:p14="http://schemas.microsoft.com/office/powerpoint/2010/main" val="2578080170"/>
              </p:ext>
            </p:extLst>
          </p:nvPr>
        </p:nvGraphicFramePr>
        <p:xfrm>
          <a:off x="152400" y="590550"/>
          <a:ext cx="8740775"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AE9B1C6C-ABB6-4EC0-C317-3ED77065B65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1250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5421&quot;&gt;&lt;/object&gt;&lt;object type=&quot;2&quot; unique_id=&quot;15422&quot;&gt;&lt;object type=&quot;3&quot; unique_id=&quot;15433&quot;&gt;&lt;property id=&quot;20148&quot; value=&quot;5&quot;/&gt;&lt;property id=&quot;20300&quot; value=&quot;Slide 10 - &amp;quot;Thank you!&amp;quot;&quot;/&gt;&lt;property id=&quot;20307&quot; value=&quot;263&quot;/&gt;&lt;/object&gt;&lt;object type=&quot;3&quot; unique_id=&quot;16321&quot;&gt;&lt;property id=&quot;20148&quot; value=&quot;5&quot;/&gt;&lt;property id=&quot;20300&quot; value=&quot;Slide 1&quot;/&gt;&lt;property id=&quot;20307&quot; value=&quot;276&quot;/&gt;&lt;/object&gt;&lt;object type=&quot;3&quot; unique_id=&quot;16322&quot;&gt;&lt;property id=&quot;20148&quot; value=&quot;5&quot;/&gt;&lt;property id=&quot;20300&quot; value=&quot;Slide 2&quot;/&gt;&lt;property id=&quot;20307&quot; value=&quot;279&quot;/&gt;&lt;/object&gt;&lt;object type=&quot;3&quot; unique_id=&quot;16323&quot;&gt;&lt;property id=&quot;20148&quot; value=&quot;5&quot;/&gt;&lt;property id=&quot;20300&quot; value=&quot;Slide 3&quot;/&gt;&lt;property id=&quot;20307&quot; value=&quot;278&quot;/&gt;&lt;/object&gt;&lt;object type=&quot;3&quot; unique_id=&quot;16329&quot;&gt;&lt;property id=&quot;20148&quot; value=&quot;5&quot;/&gt;&lt;property id=&quot;20300&quot; value=&quot;Slide 8&quot;/&gt;&lt;property id=&quot;20307&quot; value=&quot;284&quot;/&gt;&lt;/object&gt;&lt;object type=&quot;3&quot; unique_id=&quot;16414&quot;&gt;&lt;property id=&quot;20148&quot; value=&quot;5&quot;/&gt;&lt;property id=&quot;20300&quot; value=&quot;Slide 9&quot;/&gt;&lt;property id=&quot;20307&quot; value=&quot;292&quot;/&gt;&lt;/object&gt;&lt;object type=&quot;3&quot; unique_id=&quot;17674&quot;&gt;&lt;property id=&quot;20148&quot; value=&quot;5&quot;/&gt;&lt;property id=&quot;20300&quot; value=&quot;Slide 4&quot;/&gt;&lt;property id=&quot;20307&quot; value=&quot;293&quot;/&gt;&lt;/object&gt;&lt;object type=&quot;3&quot; unique_id=&quot;17675&quot;&gt;&lt;property id=&quot;20148&quot; value=&quot;5&quot;/&gt;&lt;property id=&quot;20300&quot; value=&quot;Slide 5&quot;/&gt;&lt;property id=&quot;20307&quot; value=&quot;294&quot;/&gt;&lt;/object&gt;&lt;object type=&quot;3&quot; unique_id=&quot;17676&quot;&gt;&lt;property id=&quot;20148&quot; value=&quot;5&quot;/&gt;&lt;property id=&quot;20300&quot; value=&quot;Slide 6&quot;/&gt;&lt;property id=&quot;20307&quot; value=&quot;295&quot;/&gt;&lt;/object&gt;&lt;object type=&quot;3&quot; unique_id=&quot;17677&quot;&gt;&lt;property id=&quot;20148&quot; value=&quot;5&quot;/&gt;&lt;property id=&quot;20300&quot; value=&quot;Slide 7&quot;/&gt;&lt;property id=&quot;20307&quot; value=&quot;296&quot;/&gt;&lt;/object&gt;&lt;/object&gt;&lt;/object&gt;&lt;/database&gt;"/>
  <p:tag name="SECTOMILLISECCONVERTED" val="1"/>
</p:tagLst>
</file>

<file path=ppt/theme/theme1.xml><?xml version="1.0" encoding="utf-8"?>
<a:theme xmlns:a="http://schemas.openxmlformats.org/drawingml/2006/main" name="VinhUni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 Mẫu Presentation.potx" id="{E89C0247-89E1-4F81-A2B6-8F1C94A65A65}" vid="{2F9F0F4D-34C0-4E55-B2AE-54E024C04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Mẫu Presentation</Template>
  <TotalTime>304</TotalTime>
  <Words>1364</Words>
  <Application>Microsoft Office PowerPoint</Application>
  <PresentationFormat>On-screen Show (16:9)</PresentationFormat>
  <Paragraphs>122</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Minion</vt:lpstr>
      <vt:lpstr>Arial</vt:lpstr>
      <vt:lpstr>Verdana</vt:lpstr>
      <vt:lpstr>Edwardian Script ITC</vt:lpstr>
      <vt:lpstr>Wingdings</vt:lpstr>
      <vt:lpstr>Calibri</vt:lpstr>
      <vt:lpstr>UTM Swiss Condensed</vt:lpstr>
      <vt:lpstr>Times New Roman</vt:lpstr>
      <vt:lpstr>Symbol</vt:lpstr>
      <vt:lpstr>VinhUni (16-9)</vt:lpstr>
      <vt:lpstr>MỘT SỐ BIỆN PHÁP QUẢN LÝ TRẺ TĂNG ĐỘNG GIẢM CHÚ Ở TRƯỜNG MẦM NON</vt:lpstr>
      <vt:lpstr>Đặt vấn đề</vt:lpstr>
      <vt:lpstr>Đặt vấn đề </vt:lpstr>
      <vt:lpstr>NỘI DUNG BÁO CÁO</vt:lpstr>
      <vt:lpstr>Khái niệm</vt:lpstr>
      <vt:lpstr>Nhận diện trẻ bị ADHD</vt:lpstr>
      <vt:lpstr>BẢNG KIỂM</vt:lpstr>
      <vt:lpstr>BẢNG KIỂM</vt:lpstr>
      <vt:lpstr>Một số biện pháp được sử dụng để quản lý hành vi trẻ ADHD trong trường mầm non</vt:lpstr>
      <vt:lpstr>Hoạt động học</vt:lpstr>
      <vt:lpstr>Hoạt động học</vt:lpstr>
      <vt:lpstr>Hoạt động học</vt:lpstr>
      <vt:lpstr>Hoạt động học</vt:lpstr>
      <vt:lpstr>Hoạt động ăn, ngủ</vt:lpstr>
      <vt:lpstr>Hoạt động ăn, ngủ</vt:lpstr>
      <vt:lpstr>Hoạt động chơi</vt:lpstr>
      <vt:lpstr>Kiến nghị</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HH</dc:creator>
  <cp:lastModifiedBy>Nguyen Thi Ky</cp:lastModifiedBy>
  <cp:revision>32</cp:revision>
  <dcterms:created xsi:type="dcterms:W3CDTF">2021-09-10T09:18:21Z</dcterms:created>
  <dcterms:modified xsi:type="dcterms:W3CDTF">2023-12-13T14:11:05Z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