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76" r:id="rId2"/>
    <p:sldId id="430" r:id="rId3"/>
    <p:sldId id="429" r:id="rId4"/>
    <p:sldId id="428" r:id="rId5"/>
    <p:sldId id="431" r:id="rId6"/>
    <p:sldId id="416" r:id="rId7"/>
    <p:sldId id="432" r:id="rId8"/>
    <p:sldId id="413" r:id="rId9"/>
    <p:sldId id="433" r:id="rId10"/>
    <p:sldId id="411" r:id="rId11"/>
    <p:sldId id="263"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Edwardian Script ITC" panose="030303020407070D0804" pitchFamily="66" charset="0"/>
      <p:regular r:id="rId18"/>
    </p:embeddedFont>
    <p:embeddedFont>
      <p:font typeface="UTM Swiss Condensed" panose="02000500000000000000" charset="0"/>
      <p:regular r:id="rId19"/>
      <p:bold r:id="rId20"/>
    </p:embeddedFont>
    <p:embeddedFont>
      <p:font typeface="Verdana" panose="020B0604030504040204" pitchFamily="34" charset="0"/>
      <p:regular r:id="rId21"/>
      <p:bold r:id="rId22"/>
      <p:italic r:id="rId23"/>
      <p:boldItalic r:id="rId24"/>
    </p:embeddedFont>
  </p:embeddedFontLst>
  <p:custDataLst>
    <p:tags r:id="rId2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F9331-D96C-435E-8B7C-1A264914BE04}" v="867" dt="2023-08-03T09:35:21.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9" autoAdjust="0"/>
    <p:restoredTop sz="86400" autoAdjust="0"/>
  </p:normalViewPr>
  <p:slideViewPr>
    <p:cSldViewPr>
      <p:cViewPr varScale="1">
        <p:scale>
          <a:sx n="105" d="100"/>
          <a:sy n="105" d="100"/>
        </p:scale>
        <p:origin x="344" y="72"/>
      </p:cViewPr>
      <p:guideLst>
        <p:guide orient="horz" pos="1620"/>
        <p:guide pos="2880"/>
      </p:guideLst>
    </p:cSldViewPr>
  </p:slideViewPr>
  <p:outlineViewPr>
    <p:cViewPr>
      <p:scale>
        <a:sx n="33" d="100"/>
        <a:sy n="33" d="100"/>
      </p:scale>
      <p:origin x="0" y="65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Văn Tiến" userId="c3dccb8e-cb25-4100-b5db-f78ea50bfae9" providerId="ADAL" clId="{B29F9331-D96C-435E-8B7C-1A264914BE04}"/>
    <pc:docChg chg="undo custSel addSld delSld modSld sldOrd">
      <pc:chgData name="Trần Văn Tiến" userId="c3dccb8e-cb25-4100-b5db-f78ea50bfae9" providerId="ADAL" clId="{B29F9331-D96C-435E-8B7C-1A264914BE04}" dt="2023-08-03T09:35:18.252" v="13423"/>
      <pc:docMkLst>
        <pc:docMk/>
      </pc:docMkLst>
      <pc:sldChg chg="addSp delSp modSp mod">
        <pc:chgData name="Trần Văn Tiến" userId="c3dccb8e-cb25-4100-b5db-f78ea50bfae9" providerId="ADAL" clId="{B29F9331-D96C-435E-8B7C-1A264914BE04}" dt="2023-08-03T08:32:09.701" v="12940" actId="20577"/>
        <pc:sldMkLst>
          <pc:docMk/>
          <pc:sldMk cId="266344502" sldId="276"/>
        </pc:sldMkLst>
        <pc:spChg chg="mod">
          <ac:chgData name="Trần Văn Tiến" userId="c3dccb8e-cb25-4100-b5db-f78ea50bfae9" providerId="ADAL" clId="{B29F9331-D96C-435E-8B7C-1A264914BE04}" dt="2023-08-02T05:08:03.829" v="495" actId="1035"/>
          <ac:spMkLst>
            <pc:docMk/>
            <pc:sldMk cId="266344502" sldId="276"/>
            <ac:spMk id="2" creationId="{00000000-0000-0000-0000-000000000000}"/>
          </ac:spMkLst>
        </pc:spChg>
        <pc:spChg chg="del">
          <ac:chgData name="Trần Văn Tiến" userId="c3dccb8e-cb25-4100-b5db-f78ea50bfae9" providerId="ADAL" clId="{B29F9331-D96C-435E-8B7C-1A264914BE04}" dt="2023-08-02T05:05:27.794" v="452" actId="478"/>
          <ac:spMkLst>
            <pc:docMk/>
            <pc:sldMk cId="266344502" sldId="276"/>
            <ac:spMk id="3" creationId="{00000000-0000-0000-0000-000000000000}"/>
          </ac:spMkLst>
        </pc:spChg>
        <pc:spChg chg="add del mod">
          <ac:chgData name="Trần Văn Tiến" userId="c3dccb8e-cb25-4100-b5db-f78ea50bfae9" providerId="ADAL" clId="{B29F9331-D96C-435E-8B7C-1A264914BE04}" dt="2023-08-02T05:05:30.418" v="453" actId="478"/>
          <ac:spMkLst>
            <pc:docMk/>
            <pc:sldMk cId="266344502" sldId="276"/>
            <ac:spMk id="5" creationId="{81FBEEED-BBAA-06FA-D741-E985327FEC40}"/>
          </ac:spMkLst>
        </pc:spChg>
        <pc:spChg chg="mod">
          <ac:chgData name="Trần Văn Tiến" userId="c3dccb8e-cb25-4100-b5db-f78ea50bfae9" providerId="ADAL" clId="{B29F9331-D96C-435E-8B7C-1A264914BE04}" dt="2023-08-03T08:32:09.701" v="12940" actId="20577"/>
          <ac:spMkLst>
            <pc:docMk/>
            <pc:sldMk cId="266344502" sldId="276"/>
            <ac:spMk id="6" creationId="{00000000-0000-0000-0000-000000000000}"/>
          </ac:spMkLst>
        </pc:spChg>
        <pc:spChg chg="add del mod">
          <ac:chgData name="Trần Văn Tiến" userId="c3dccb8e-cb25-4100-b5db-f78ea50bfae9" providerId="ADAL" clId="{B29F9331-D96C-435E-8B7C-1A264914BE04}" dt="2023-08-02T05:05:54.253" v="458" actId="478"/>
          <ac:spMkLst>
            <pc:docMk/>
            <pc:sldMk cId="266344502" sldId="276"/>
            <ac:spMk id="7" creationId="{71615E6B-2CD5-B77B-5466-4C3ACBE9DCCA}"/>
          </ac:spMkLst>
        </pc:spChg>
        <pc:spChg chg="mod">
          <ac:chgData name="Trần Văn Tiến" userId="c3dccb8e-cb25-4100-b5db-f78ea50bfae9" providerId="ADAL" clId="{B29F9331-D96C-435E-8B7C-1A264914BE04}" dt="2023-08-03T02:52:01.748" v="4900" actId="20577"/>
          <ac:spMkLst>
            <pc:docMk/>
            <pc:sldMk cId="266344502" sldId="276"/>
            <ac:spMk id="10" creationId="{00000000-0000-0000-0000-000000000000}"/>
          </ac:spMkLst>
        </pc:spChg>
        <pc:picChg chg="mod">
          <ac:chgData name="Trần Văn Tiến" userId="c3dccb8e-cb25-4100-b5db-f78ea50bfae9" providerId="ADAL" clId="{B29F9331-D96C-435E-8B7C-1A264914BE04}" dt="2023-08-02T05:07:05.287" v="477" actId="1076"/>
          <ac:picMkLst>
            <pc:docMk/>
            <pc:sldMk cId="266344502" sldId="276"/>
            <ac:picMk id="8" creationId="{00000000-0000-0000-0000-000000000000}"/>
          </ac:picMkLst>
        </pc:picChg>
        <pc:picChg chg="del">
          <ac:chgData name="Trần Văn Tiến" userId="c3dccb8e-cb25-4100-b5db-f78ea50bfae9" providerId="ADAL" clId="{B29F9331-D96C-435E-8B7C-1A264914BE04}" dt="2023-08-02T05:05:43.042" v="456" actId="478"/>
          <ac:picMkLst>
            <pc:docMk/>
            <pc:sldMk cId="266344502" sldId="276"/>
            <ac:picMk id="1026" creationId="{00000000-0000-0000-0000-000000000000}"/>
          </ac:picMkLst>
        </pc:picChg>
      </pc:sldChg>
      <pc:sldChg chg="addSp delSp modSp mod">
        <pc:chgData name="Trần Văn Tiến" userId="c3dccb8e-cb25-4100-b5db-f78ea50bfae9" providerId="ADAL" clId="{B29F9331-D96C-435E-8B7C-1A264914BE04}" dt="2023-08-03T02:52:57.078" v="5035"/>
        <pc:sldMkLst>
          <pc:docMk/>
          <pc:sldMk cId="1272661586" sldId="279"/>
        </pc:sldMkLst>
        <pc:spChg chg="mod">
          <ac:chgData name="Trần Văn Tiến" userId="c3dccb8e-cb25-4100-b5db-f78ea50bfae9" providerId="ADAL" clId="{B29F9331-D96C-435E-8B7C-1A264914BE04}" dt="2023-08-02T07:36:57.971" v="2743" actId="20577"/>
          <ac:spMkLst>
            <pc:docMk/>
            <pc:sldMk cId="1272661586" sldId="279"/>
            <ac:spMk id="3" creationId="{00000000-0000-0000-0000-000000000000}"/>
          </ac:spMkLst>
        </pc:spChg>
        <pc:spChg chg="mod">
          <ac:chgData name="Trần Văn Tiến" userId="c3dccb8e-cb25-4100-b5db-f78ea50bfae9" providerId="ADAL" clId="{B29F9331-D96C-435E-8B7C-1A264914BE04}" dt="2023-08-03T02:52:57.078" v="5035"/>
          <ac:spMkLst>
            <pc:docMk/>
            <pc:sldMk cId="1272661586" sldId="279"/>
            <ac:spMk id="4" creationId="{00000000-0000-0000-0000-000000000000}"/>
          </ac:spMkLst>
        </pc:spChg>
        <pc:graphicFrameChg chg="add del mod">
          <ac:chgData name="Trần Văn Tiến" userId="c3dccb8e-cb25-4100-b5db-f78ea50bfae9" providerId="ADAL" clId="{B29F9331-D96C-435E-8B7C-1A264914BE04}" dt="2023-08-02T07:36:12.235" v="2714"/>
          <ac:graphicFrameMkLst>
            <pc:docMk/>
            <pc:sldMk cId="1272661586" sldId="279"/>
            <ac:graphicFrameMk id="5" creationId="{C7ADFBDD-FF23-B46A-3756-DC01E6EB1E30}"/>
          </ac:graphicFrameMkLst>
        </pc:graphicFrameChg>
        <pc:graphicFrameChg chg="add del mod">
          <ac:chgData name="Trần Văn Tiến" userId="c3dccb8e-cb25-4100-b5db-f78ea50bfae9" providerId="ADAL" clId="{B29F9331-D96C-435E-8B7C-1A264914BE04}" dt="2023-08-02T07:36:23.627" v="2719"/>
          <ac:graphicFrameMkLst>
            <pc:docMk/>
            <pc:sldMk cId="1272661586" sldId="279"/>
            <ac:graphicFrameMk id="6" creationId="{88B75A1E-F7CC-0551-38EA-01EF9824F97E}"/>
          </ac:graphicFrameMkLst>
        </pc:graphicFrameChg>
        <pc:graphicFrameChg chg="add del mod">
          <ac:chgData name="Trần Văn Tiến" userId="c3dccb8e-cb25-4100-b5db-f78ea50bfae9" providerId="ADAL" clId="{B29F9331-D96C-435E-8B7C-1A264914BE04}" dt="2023-08-02T07:36:33.392" v="2725"/>
          <ac:graphicFrameMkLst>
            <pc:docMk/>
            <pc:sldMk cId="1272661586" sldId="279"/>
            <ac:graphicFrameMk id="7" creationId="{11A7851F-3DC2-BE00-20A5-C2EC0BD4DBD0}"/>
          </ac:graphicFrameMkLst>
        </pc:graphicFrameChg>
        <pc:graphicFrameChg chg="add del mod">
          <ac:chgData name="Trần Văn Tiến" userId="c3dccb8e-cb25-4100-b5db-f78ea50bfae9" providerId="ADAL" clId="{B29F9331-D96C-435E-8B7C-1A264914BE04}" dt="2023-08-02T07:36:46.648" v="2734"/>
          <ac:graphicFrameMkLst>
            <pc:docMk/>
            <pc:sldMk cId="1272661586" sldId="279"/>
            <ac:graphicFrameMk id="8" creationId="{2F06F3F2-6981-146A-05AC-6F96FC11C7CE}"/>
          </ac:graphicFrameMkLst>
        </pc:graphicFrameChg>
      </pc:sldChg>
      <pc:sldChg chg="addSp delSp modSp mod">
        <pc:chgData name="Trần Văn Tiến" userId="c3dccb8e-cb25-4100-b5db-f78ea50bfae9" providerId="ADAL" clId="{B29F9331-D96C-435E-8B7C-1A264914BE04}" dt="2023-08-03T06:33:29.670" v="6727" actId="403"/>
        <pc:sldMkLst>
          <pc:docMk/>
          <pc:sldMk cId="3282623175" sldId="297"/>
        </pc:sldMkLst>
        <pc:spChg chg="mod">
          <ac:chgData name="Trần Văn Tiến" userId="c3dccb8e-cb25-4100-b5db-f78ea50bfae9" providerId="ADAL" clId="{B29F9331-D96C-435E-8B7C-1A264914BE04}" dt="2023-08-03T06:33:29.670" v="6727" actId="403"/>
          <ac:spMkLst>
            <pc:docMk/>
            <pc:sldMk cId="3282623175" sldId="297"/>
            <ac:spMk id="2" creationId="{00000000-0000-0000-0000-000000000000}"/>
          </ac:spMkLst>
        </pc:spChg>
        <pc:spChg chg="mod">
          <ac:chgData name="Trần Văn Tiến" userId="c3dccb8e-cb25-4100-b5db-f78ea50bfae9" providerId="ADAL" clId="{B29F9331-D96C-435E-8B7C-1A264914BE04}" dt="2023-08-03T02:52:59.833" v="5037"/>
          <ac:spMkLst>
            <pc:docMk/>
            <pc:sldMk cId="3282623175" sldId="297"/>
            <ac:spMk id="4" creationId="{00000000-0000-0000-0000-000000000000}"/>
          </ac:spMkLst>
        </pc:spChg>
        <pc:spChg chg="mod">
          <ac:chgData name="Trần Văn Tiến" userId="c3dccb8e-cb25-4100-b5db-f78ea50bfae9" providerId="ADAL" clId="{B29F9331-D96C-435E-8B7C-1A264914BE04}" dt="2023-08-02T08:56:32.614" v="3666" actId="6549"/>
          <ac:spMkLst>
            <pc:docMk/>
            <pc:sldMk cId="3282623175" sldId="297"/>
            <ac:spMk id="5" creationId="{00000000-0000-0000-0000-000000000000}"/>
          </ac:spMkLst>
        </pc:spChg>
        <pc:graphicFrameChg chg="add del mod">
          <ac:chgData name="Trần Văn Tiến" userId="c3dccb8e-cb25-4100-b5db-f78ea50bfae9" providerId="ADAL" clId="{B29F9331-D96C-435E-8B7C-1A264914BE04}" dt="2023-08-02T07:45:33.543" v="3165"/>
          <ac:graphicFrameMkLst>
            <pc:docMk/>
            <pc:sldMk cId="3282623175" sldId="297"/>
            <ac:graphicFrameMk id="6" creationId="{796007C0-06C0-E106-946B-AEF58E857AC3}"/>
          </ac:graphicFrameMkLst>
        </pc:graphicFrameChg>
        <pc:graphicFrameChg chg="add del mod">
          <ac:chgData name="Trần Văn Tiến" userId="c3dccb8e-cb25-4100-b5db-f78ea50bfae9" providerId="ADAL" clId="{B29F9331-D96C-435E-8B7C-1A264914BE04}" dt="2023-08-02T07:45:47.814" v="3172"/>
          <ac:graphicFrameMkLst>
            <pc:docMk/>
            <pc:sldMk cId="3282623175" sldId="297"/>
            <ac:graphicFrameMk id="7" creationId="{A5CF0987-CB76-74AF-F739-7794551B1B69}"/>
          </ac:graphicFrameMkLst>
        </pc:graphicFrameChg>
      </pc:sldChg>
      <pc:sldChg chg="modSp mod">
        <pc:chgData name="Trần Văn Tiến" userId="c3dccb8e-cb25-4100-b5db-f78ea50bfae9" providerId="ADAL" clId="{B29F9331-D96C-435E-8B7C-1A264914BE04}" dt="2023-08-03T08:17:27.268" v="12879" actId="255"/>
        <pc:sldMkLst>
          <pc:docMk/>
          <pc:sldMk cId="1449280730" sldId="299"/>
        </pc:sldMkLst>
        <pc:spChg chg="mod">
          <ac:chgData name="Trần Văn Tiến" userId="c3dccb8e-cb25-4100-b5db-f78ea50bfae9" providerId="ADAL" clId="{B29F9331-D96C-435E-8B7C-1A264914BE04}" dt="2023-08-03T08:17:27.268" v="12879" actId="255"/>
          <ac:spMkLst>
            <pc:docMk/>
            <pc:sldMk cId="1449280730" sldId="299"/>
            <ac:spMk id="3" creationId="{00000000-0000-0000-0000-000000000000}"/>
          </ac:spMkLst>
        </pc:spChg>
        <pc:spChg chg="mod">
          <ac:chgData name="Trần Văn Tiến" userId="c3dccb8e-cb25-4100-b5db-f78ea50bfae9" providerId="ADAL" clId="{B29F9331-D96C-435E-8B7C-1A264914BE04}" dt="2023-08-03T02:52:38.738" v="5025" actId="20577"/>
          <ac:spMkLst>
            <pc:docMk/>
            <pc:sldMk cId="1449280730" sldId="299"/>
            <ac:spMk id="4" creationId="{00000000-0000-0000-0000-000000000000}"/>
          </ac:spMkLst>
        </pc:spChg>
      </pc:sldChg>
      <pc:sldChg chg="modSp mod">
        <pc:chgData name="Trần Văn Tiến" userId="c3dccb8e-cb25-4100-b5db-f78ea50bfae9" providerId="ADAL" clId="{B29F9331-D96C-435E-8B7C-1A264914BE04}" dt="2023-08-03T02:52:51.861" v="5031"/>
        <pc:sldMkLst>
          <pc:docMk/>
          <pc:sldMk cId="3803385798" sldId="300"/>
        </pc:sldMkLst>
        <pc:spChg chg="mod">
          <ac:chgData name="Trần Văn Tiến" userId="c3dccb8e-cb25-4100-b5db-f78ea50bfae9" providerId="ADAL" clId="{B29F9331-D96C-435E-8B7C-1A264914BE04}" dt="2023-08-02T07:33:00.491" v="2292" actId="20577"/>
          <ac:spMkLst>
            <pc:docMk/>
            <pc:sldMk cId="3803385798" sldId="300"/>
            <ac:spMk id="3" creationId="{00000000-0000-0000-0000-000000000000}"/>
          </ac:spMkLst>
        </pc:spChg>
        <pc:spChg chg="mod">
          <ac:chgData name="Trần Văn Tiến" userId="c3dccb8e-cb25-4100-b5db-f78ea50bfae9" providerId="ADAL" clId="{B29F9331-D96C-435E-8B7C-1A264914BE04}" dt="2023-08-03T02:52:51.861" v="5031"/>
          <ac:spMkLst>
            <pc:docMk/>
            <pc:sldMk cId="3803385798" sldId="300"/>
            <ac:spMk id="4" creationId="{00000000-0000-0000-0000-000000000000}"/>
          </ac:spMkLst>
        </pc:spChg>
      </pc:sldChg>
      <pc:sldChg chg="del">
        <pc:chgData name="Trần Văn Tiến" userId="c3dccb8e-cb25-4100-b5db-f78ea50bfae9" providerId="ADAL" clId="{B29F9331-D96C-435E-8B7C-1A264914BE04}" dt="2023-08-02T07:49:48.210" v="3210" actId="47"/>
        <pc:sldMkLst>
          <pc:docMk/>
          <pc:sldMk cId="3748405817" sldId="301"/>
        </pc:sldMkLst>
      </pc:sldChg>
      <pc:sldChg chg="del">
        <pc:chgData name="Trần Văn Tiến" userId="c3dccb8e-cb25-4100-b5db-f78ea50bfae9" providerId="ADAL" clId="{B29F9331-D96C-435E-8B7C-1A264914BE04}" dt="2023-08-03T02:32:14.930" v="3963" actId="47"/>
        <pc:sldMkLst>
          <pc:docMk/>
          <pc:sldMk cId="1035885038" sldId="313"/>
        </pc:sldMkLst>
      </pc:sldChg>
      <pc:sldChg chg="addSp delSp modSp mod">
        <pc:chgData name="Trần Văn Tiến" userId="c3dccb8e-cb25-4100-b5db-f78ea50bfae9" providerId="ADAL" clId="{B29F9331-D96C-435E-8B7C-1A264914BE04}" dt="2023-08-03T02:53:14.675" v="5045"/>
        <pc:sldMkLst>
          <pc:docMk/>
          <pc:sldMk cId="1395102191" sldId="317"/>
        </pc:sldMkLst>
        <pc:spChg chg="mod">
          <ac:chgData name="Trần Văn Tiến" userId="c3dccb8e-cb25-4100-b5db-f78ea50bfae9" providerId="ADAL" clId="{B29F9331-D96C-435E-8B7C-1A264914BE04}" dt="2023-08-02T07:58:31.082" v="3570" actId="255"/>
          <ac:spMkLst>
            <pc:docMk/>
            <pc:sldMk cId="1395102191" sldId="317"/>
            <ac:spMk id="2" creationId="{00000000-0000-0000-0000-000000000000}"/>
          </ac:spMkLst>
        </pc:spChg>
        <pc:spChg chg="mod">
          <ac:chgData name="Trần Văn Tiến" userId="c3dccb8e-cb25-4100-b5db-f78ea50bfae9" providerId="ADAL" clId="{B29F9331-D96C-435E-8B7C-1A264914BE04}" dt="2023-08-03T02:29:13.717" v="3957" actId="255"/>
          <ac:spMkLst>
            <pc:docMk/>
            <pc:sldMk cId="1395102191" sldId="317"/>
            <ac:spMk id="3" creationId="{00000000-0000-0000-0000-000000000000}"/>
          </ac:spMkLst>
        </pc:spChg>
        <pc:spChg chg="mod">
          <ac:chgData name="Trần Văn Tiến" userId="c3dccb8e-cb25-4100-b5db-f78ea50bfae9" providerId="ADAL" clId="{B29F9331-D96C-435E-8B7C-1A264914BE04}" dt="2023-08-03T02:53:14.675" v="5045"/>
          <ac:spMkLst>
            <pc:docMk/>
            <pc:sldMk cId="1395102191" sldId="317"/>
            <ac:spMk id="4" creationId="{00000000-0000-0000-0000-000000000000}"/>
          </ac:spMkLst>
        </pc:spChg>
        <pc:spChg chg="del">
          <ac:chgData name="Trần Văn Tiến" userId="c3dccb8e-cb25-4100-b5db-f78ea50bfae9" providerId="ADAL" clId="{B29F9331-D96C-435E-8B7C-1A264914BE04}" dt="2023-08-02T07:58:49.914" v="3572" actId="478"/>
          <ac:spMkLst>
            <pc:docMk/>
            <pc:sldMk cId="1395102191" sldId="317"/>
            <ac:spMk id="5" creationId="{00000000-0000-0000-0000-000000000000}"/>
          </ac:spMkLst>
        </pc:spChg>
        <pc:graphicFrameChg chg="add del mod">
          <ac:chgData name="Trần Văn Tiến" userId="c3dccb8e-cb25-4100-b5db-f78ea50bfae9" providerId="ADAL" clId="{B29F9331-D96C-435E-8B7C-1A264914BE04}" dt="2023-08-02T07:58:57.282" v="3576"/>
          <ac:graphicFrameMkLst>
            <pc:docMk/>
            <pc:sldMk cId="1395102191" sldId="317"/>
            <ac:graphicFrameMk id="7" creationId="{7D2ED14A-47F8-8FB7-3BD2-8162C9639456}"/>
          </ac:graphicFrameMkLst>
        </pc:graphicFrameChg>
        <pc:graphicFrameChg chg="add del mod">
          <ac:chgData name="Trần Văn Tiến" userId="c3dccb8e-cb25-4100-b5db-f78ea50bfae9" providerId="ADAL" clId="{B29F9331-D96C-435E-8B7C-1A264914BE04}" dt="2023-08-02T07:59:22.414" v="3582"/>
          <ac:graphicFrameMkLst>
            <pc:docMk/>
            <pc:sldMk cId="1395102191" sldId="317"/>
            <ac:graphicFrameMk id="8" creationId="{FAB25552-2C96-08D0-A9CA-B567893DE0AF}"/>
          </ac:graphicFrameMkLst>
        </pc:graphicFrameChg>
        <pc:graphicFrameChg chg="add del mod">
          <ac:chgData name="Trần Văn Tiến" userId="c3dccb8e-cb25-4100-b5db-f78ea50bfae9" providerId="ADAL" clId="{B29F9331-D96C-435E-8B7C-1A264914BE04}" dt="2023-08-02T07:59:51.394" v="3587"/>
          <ac:graphicFrameMkLst>
            <pc:docMk/>
            <pc:sldMk cId="1395102191" sldId="317"/>
            <ac:graphicFrameMk id="9" creationId="{E52C9A06-2160-AAEB-E087-3A097B9A0E6C}"/>
          </ac:graphicFrameMkLst>
        </pc:graphicFrameChg>
        <pc:picChg chg="del mod">
          <ac:chgData name="Trần Văn Tiến" userId="c3dccb8e-cb25-4100-b5db-f78ea50bfae9" providerId="ADAL" clId="{B29F9331-D96C-435E-8B7C-1A264914BE04}" dt="2023-08-02T07:58:51.543" v="3573" actId="478"/>
          <ac:picMkLst>
            <pc:docMk/>
            <pc:sldMk cId="1395102191" sldId="317"/>
            <ac:picMk id="6" creationId="{00000000-0000-0000-0000-000000000000}"/>
          </ac:picMkLst>
        </pc:picChg>
      </pc:sldChg>
      <pc:sldChg chg="addSp delSp modSp mod">
        <pc:chgData name="Trần Văn Tiến" userId="c3dccb8e-cb25-4100-b5db-f78ea50bfae9" providerId="ADAL" clId="{B29F9331-D96C-435E-8B7C-1A264914BE04}" dt="2023-08-03T02:53:33.723" v="5053"/>
        <pc:sldMkLst>
          <pc:docMk/>
          <pc:sldMk cId="1961096745" sldId="321"/>
        </pc:sldMkLst>
        <pc:spChg chg="mod">
          <ac:chgData name="Trần Văn Tiến" userId="c3dccb8e-cb25-4100-b5db-f78ea50bfae9" providerId="ADAL" clId="{B29F9331-D96C-435E-8B7C-1A264914BE04}" dt="2023-08-03T02:41:31.504" v="4391" actId="179"/>
          <ac:spMkLst>
            <pc:docMk/>
            <pc:sldMk cId="1961096745" sldId="321"/>
            <ac:spMk id="3" creationId="{00000000-0000-0000-0000-000000000000}"/>
          </ac:spMkLst>
        </pc:spChg>
        <pc:spChg chg="mod">
          <ac:chgData name="Trần Văn Tiến" userId="c3dccb8e-cb25-4100-b5db-f78ea50bfae9" providerId="ADAL" clId="{B29F9331-D96C-435E-8B7C-1A264914BE04}" dt="2023-08-03T02:53:33.723" v="5053"/>
          <ac:spMkLst>
            <pc:docMk/>
            <pc:sldMk cId="1961096745" sldId="321"/>
            <ac:spMk id="4" creationId="{00000000-0000-0000-0000-000000000000}"/>
          </ac:spMkLst>
        </pc:spChg>
        <pc:graphicFrameChg chg="add del mod">
          <ac:chgData name="Trần Văn Tiến" userId="c3dccb8e-cb25-4100-b5db-f78ea50bfae9" providerId="ADAL" clId="{B29F9331-D96C-435E-8B7C-1A264914BE04}" dt="2023-08-03T02:33:19.430" v="4060"/>
          <ac:graphicFrameMkLst>
            <pc:docMk/>
            <pc:sldMk cId="1961096745" sldId="321"/>
            <ac:graphicFrameMk id="5" creationId="{ACC36A6B-4A7F-0887-087D-209C990739B0}"/>
          </ac:graphicFrameMkLst>
        </pc:graphicFrameChg>
        <pc:graphicFrameChg chg="add del mod">
          <ac:chgData name="Trần Văn Tiến" userId="c3dccb8e-cb25-4100-b5db-f78ea50bfae9" providerId="ADAL" clId="{B29F9331-D96C-435E-8B7C-1A264914BE04}" dt="2023-08-03T02:33:33.605" v="4068"/>
          <ac:graphicFrameMkLst>
            <pc:docMk/>
            <pc:sldMk cId="1961096745" sldId="321"/>
            <ac:graphicFrameMk id="6" creationId="{4B564D7D-737D-502C-8738-741D04276DAB}"/>
          </ac:graphicFrameMkLst>
        </pc:graphicFrameChg>
        <pc:graphicFrameChg chg="add del mod">
          <ac:chgData name="Trần Văn Tiến" userId="c3dccb8e-cb25-4100-b5db-f78ea50bfae9" providerId="ADAL" clId="{B29F9331-D96C-435E-8B7C-1A264914BE04}" dt="2023-08-03T02:33:46.321" v="4075"/>
          <ac:graphicFrameMkLst>
            <pc:docMk/>
            <pc:sldMk cId="1961096745" sldId="321"/>
            <ac:graphicFrameMk id="7" creationId="{9691BC26-2391-D73B-90EA-B2488DC48CFA}"/>
          </ac:graphicFrameMkLst>
        </pc:graphicFrameChg>
        <pc:graphicFrameChg chg="add del mod">
          <ac:chgData name="Trần Văn Tiến" userId="c3dccb8e-cb25-4100-b5db-f78ea50bfae9" providerId="ADAL" clId="{B29F9331-D96C-435E-8B7C-1A264914BE04}" dt="2023-08-03T02:34:05.291" v="4085"/>
          <ac:graphicFrameMkLst>
            <pc:docMk/>
            <pc:sldMk cId="1961096745" sldId="321"/>
            <ac:graphicFrameMk id="8" creationId="{2005AB19-4006-25C0-4E2D-8F3B4455667A}"/>
          </ac:graphicFrameMkLst>
        </pc:graphicFrameChg>
        <pc:graphicFrameChg chg="add del mod">
          <ac:chgData name="Trần Văn Tiến" userId="c3dccb8e-cb25-4100-b5db-f78ea50bfae9" providerId="ADAL" clId="{B29F9331-D96C-435E-8B7C-1A264914BE04}" dt="2023-08-03T02:34:12.990" v="4093"/>
          <ac:graphicFrameMkLst>
            <pc:docMk/>
            <pc:sldMk cId="1961096745" sldId="321"/>
            <ac:graphicFrameMk id="9" creationId="{061C9838-1C6E-FA13-CACB-DDDB7E049277}"/>
          </ac:graphicFrameMkLst>
        </pc:graphicFrameChg>
        <pc:graphicFrameChg chg="add del mod">
          <ac:chgData name="Trần Văn Tiến" userId="c3dccb8e-cb25-4100-b5db-f78ea50bfae9" providerId="ADAL" clId="{B29F9331-D96C-435E-8B7C-1A264914BE04}" dt="2023-08-03T02:34:24.290" v="4103"/>
          <ac:graphicFrameMkLst>
            <pc:docMk/>
            <pc:sldMk cId="1961096745" sldId="321"/>
            <ac:graphicFrameMk id="10" creationId="{8E54414F-E449-063A-252D-7AD5A19BC767}"/>
          </ac:graphicFrameMkLst>
        </pc:graphicFrameChg>
        <pc:graphicFrameChg chg="add del mod">
          <ac:chgData name="Trần Văn Tiến" userId="c3dccb8e-cb25-4100-b5db-f78ea50bfae9" providerId="ADAL" clId="{B29F9331-D96C-435E-8B7C-1A264914BE04}" dt="2023-08-03T02:34:32.377" v="4111"/>
          <ac:graphicFrameMkLst>
            <pc:docMk/>
            <pc:sldMk cId="1961096745" sldId="321"/>
            <ac:graphicFrameMk id="11" creationId="{2E6E366B-C1AF-E111-A8E8-D571D77796AC}"/>
          </ac:graphicFrameMkLst>
        </pc:graphicFrameChg>
      </pc:sldChg>
      <pc:sldChg chg="del">
        <pc:chgData name="Trần Văn Tiến" userId="c3dccb8e-cb25-4100-b5db-f78ea50bfae9" providerId="ADAL" clId="{B29F9331-D96C-435E-8B7C-1A264914BE04}" dt="2023-08-03T03:03:36.957" v="5360" actId="47"/>
        <pc:sldMkLst>
          <pc:docMk/>
          <pc:sldMk cId="394607740" sldId="322"/>
        </pc:sldMkLst>
      </pc:sldChg>
      <pc:sldChg chg="del">
        <pc:chgData name="Trần Văn Tiến" userId="c3dccb8e-cb25-4100-b5db-f78ea50bfae9" providerId="ADAL" clId="{B29F9331-D96C-435E-8B7C-1A264914BE04}" dt="2023-08-03T07:35:25.841" v="9146" actId="47"/>
        <pc:sldMkLst>
          <pc:docMk/>
          <pc:sldMk cId="1674832344" sldId="328"/>
        </pc:sldMkLst>
      </pc:sldChg>
      <pc:sldChg chg="addSp delSp modSp mod">
        <pc:chgData name="Trần Văn Tiến" userId="c3dccb8e-cb25-4100-b5db-f78ea50bfae9" providerId="ADAL" clId="{B29F9331-D96C-435E-8B7C-1A264914BE04}" dt="2023-08-03T07:26:39.144" v="8642"/>
        <pc:sldMkLst>
          <pc:docMk/>
          <pc:sldMk cId="477937946" sldId="329"/>
        </pc:sldMkLst>
        <pc:spChg chg="mod">
          <ac:chgData name="Trần Văn Tiến" userId="c3dccb8e-cb25-4100-b5db-f78ea50bfae9" providerId="ADAL" clId="{B29F9331-D96C-435E-8B7C-1A264914BE04}" dt="2023-08-03T07:00:42.007" v="7624" actId="20577"/>
          <ac:spMkLst>
            <pc:docMk/>
            <pc:sldMk cId="477937946" sldId="329"/>
            <ac:spMk id="2" creationId="{00000000-0000-0000-0000-000000000000}"/>
          </ac:spMkLst>
        </pc:spChg>
        <pc:spChg chg="mod">
          <ac:chgData name="Trần Văn Tiến" userId="c3dccb8e-cb25-4100-b5db-f78ea50bfae9" providerId="ADAL" clId="{B29F9331-D96C-435E-8B7C-1A264914BE04}" dt="2023-08-03T07:26:39.144" v="8642"/>
          <ac:spMkLst>
            <pc:docMk/>
            <pc:sldMk cId="477937946" sldId="329"/>
            <ac:spMk id="4" creationId="{00000000-0000-0000-0000-000000000000}"/>
          </ac:spMkLst>
        </pc:spChg>
        <pc:spChg chg="add mod">
          <ac:chgData name="Trần Văn Tiến" userId="c3dccb8e-cb25-4100-b5db-f78ea50bfae9" providerId="ADAL" clId="{B29F9331-D96C-435E-8B7C-1A264914BE04}" dt="2023-08-03T07:08:26.474" v="7787" actId="255"/>
          <ac:spMkLst>
            <pc:docMk/>
            <pc:sldMk cId="477937946" sldId="329"/>
            <ac:spMk id="6" creationId="{3F0D48B4-C09A-970D-3497-619720E7371A}"/>
          </ac:spMkLst>
        </pc:spChg>
        <pc:graphicFrameChg chg="del">
          <ac:chgData name="Trần Văn Tiến" userId="c3dccb8e-cb25-4100-b5db-f78ea50bfae9" providerId="ADAL" clId="{B29F9331-D96C-435E-8B7C-1A264914BE04}" dt="2023-08-03T07:00:46.387" v="7625" actId="478"/>
          <ac:graphicFrameMkLst>
            <pc:docMk/>
            <pc:sldMk cId="477937946" sldId="329"/>
            <ac:graphicFrameMk id="5" creationId="{00000000-0000-0000-0000-000000000000}"/>
          </ac:graphicFrameMkLst>
        </pc:graphicFrameChg>
        <pc:graphicFrameChg chg="add del mod">
          <ac:chgData name="Trần Văn Tiến" userId="c3dccb8e-cb25-4100-b5db-f78ea50bfae9" providerId="ADAL" clId="{B29F9331-D96C-435E-8B7C-1A264914BE04}" dt="2023-08-03T07:01:24.788" v="7644"/>
          <ac:graphicFrameMkLst>
            <pc:docMk/>
            <pc:sldMk cId="477937946" sldId="329"/>
            <ac:graphicFrameMk id="7" creationId="{BCB4A58A-02CD-15CA-BE23-B32A10B00DBF}"/>
          </ac:graphicFrameMkLst>
        </pc:graphicFrameChg>
        <pc:graphicFrameChg chg="add del mod">
          <ac:chgData name="Trần Văn Tiến" userId="c3dccb8e-cb25-4100-b5db-f78ea50bfae9" providerId="ADAL" clId="{B29F9331-D96C-435E-8B7C-1A264914BE04}" dt="2023-08-03T07:01:39.817" v="7661"/>
          <ac:graphicFrameMkLst>
            <pc:docMk/>
            <pc:sldMk cId="477937946" sldId="329"/>
            <ac:graphicFrameMk id="8" creationId="{68AE3DC9-A563-ECF0-9056-FEA5FA5EFF92}"/>
          </ac:graphicFrameMkLst>
        </pc:graphicFrameChg>
        <pc:graphicFrameChg chg="add del mod">
          <ac:chgData name="Trần Văn Tiến" userId="c3dccb8e-cb25-4100-b5db-f78ea50bfae9" providerId="ADAL" clId="{B29F9331-D96C-435E-8B7C-1A264914BE04}" dt="2023-08-03T07:07:46.505" v="7766"/>
          <ac:graphicFrameMkLst>
            <pc:docMk/>
            <pc:sldMk cId="477937946" sldId="329"/>
            <ac:graphicFrameMk id="9" creationId="{BC1EA1D1-1029-DED3-3990-03CE7BCC2F5A}"/>
          </ac:graphicFrameMkLst>
        </pc:graphicFrameChg>
        <pc:graphicFrameChg chg="add del mod">
          <ac:chgData name="Trần Văn Tiến" userId="c3dccb8e-cb25-4100-b5db-f78ea50bfae9" providerId="ADAL" clId="{B29F9331-D96C-435E-8B7C-1A264914BE04}" dt="2023-08-03T07:07:55.096" v="7772"/>
          <ac:graphicFrameMkLst>
            <pc:docMk/>
            <pc:sldMk cId="477937946" sldId="329"/>
            <ac:graphicFrameMk id="10" creationId="{D38E8B6F-F73C-23AE-140A-4C73A03E43CC}"/>
          </ac:graphicFrameMkLst>
        </pc:graphicFrameChg>
        <pc:graphicFrameChg chg="add del mod">
          <ac:chgData name="Trần Văn Tiến" userId="c3dccb8e-cb25-4100-b5db-f78ea50bfae9" providerId="ADAL" clId="{B29F9331-D96C-435E-8B7C-1A264914BE04}" dt="2023-08-03T07:08:04.205" v="7778"/>
          <ac:graphicFrameMkLst>
            <pc:docMk/>
            <pc:sldMk cId="477937946" sldId="329"/>
            <ac:graphicFrameMk id="11" creationId="{F48B5A9E-6FA0-75B4-97C3-595655599C0A}"/>
          </ac:graphicFrameMkLst>
        </pc:graphicFrameChg>
        <pc:graphicFrameChg chg="add del mod">
          <ac:chgData name="Trần Văn Tiến" userId="c3dccb8e-cb25-4100-b5db-f78ea50bfae9" providerId="ADAL" clId="{B29F9331-D96C-435E-8B7C-1A264914BE04}" dt="2023-08-03T07:08:20.643" v="7784"/>
          <ac:graphicFrameMkLst>
            <pc:docMk/>
            <pc:sldMk cId="477937946" sldId="329"/>
            <ac:graphicFrameMk id="12" creationId="{240C659F-E15E-5DB0-C0DB-FB586CA3331D}"/>
          </ac:graphicFrameMkLst>
        </pc:graphicFrameChg>
      </pc:sldChg>
      <pc:sldChg chg="del">
        <pc:chgData name="Trần Văn Tiến" userId="c3dccb8e-cb25-4100-b5db-f78ea50bfae9" providerId="ADAL" clId="{B29F9331-D96C-435E-8B7C-1A264914BE04}" dt="2023-08-03T07:35:24.795" v="9142" actId="47"/>
        <pc:sldMkLst>
          <pc:docMk/>
          <pc:sldMk cId="2781145722" sldId="331"/>
        </pc:sldMkLst>
      </pc:sldChg>
      <pc:sldChg chg="del">
        <pc:chgData name="Trần Văn Tiến" userId="c3dccb8e-cb25-4100-b5db-f78ea50bfae9" providerId="ADAL" clId="{B29F9331-D96C-435E-8B7C-1A264914BE04}" dt="2023-08-03T07:35:25.177" v="9143" actId="47"/>
        <pc:sldMkLst>
          <pc:docMk/>
          <pc:sldMk cId="1984477443" sldId="333"/>
        </pc:sldMkLst>
      </pc:sldChg>
      <pc:sldChg chg="del">
        <pc:chgData name="Trần Văn Tiến" userId="c3dccb8e-cb25-4100-b5db-f78ea50bfae9" providerId="ADAL" clId="{B29F9331-D96C-435E-8B7C-1A264914BE04}" dt="2023-08-03T07:35:25.366" v="9144" actId="47"/>
        <pc:sldMkLst>
          <pc:docMk/>
          <pc:sldMk cId="4145360118" sldId="334"/>
        </pc:sldMkLst>
      </pc:sldChg>
      <pc:sldChg chg="del">
        <pc:chgData name="Trần Văn Tiến" userId="c3dccb8e-cb25-4100-b5db-f78ea50bfae9" providerId="ADAL" clId="{B29F9331-D96C-435E-8B7C-1A264914BE04}" dt="2023-08-03T07:35:25.612" v="9145" actId="47"/>
        <pc:sldMkLst>
          <pc:docMk/>
          <pc:sldMk cId="2657991313" sldId="335"/>
        </pc:sldMkLst>
      </pc:sldChg>
      <pc:sldChg chg="del">
        <pc:chgData name="Trần Văn Tiến" userId="c3dccb8e-cb25-4100-b5db-f78ea50bfae9" providerId="ADAL" clId="{B29F9331-D96C-435E-8B7C-1A264914BE04}" dt="2023-08-03T07:35:28.368" v="9157" actId="47"/>
        <pc:sldMkLst>
          <pc:docMk/>
          <pc:sldMk cId="708122871" sldId="342"/>
        </pc:sldMkLst>
      </pc:sldChg>
      <pc:sldChg chg="del">
        <pc:chgData name="Trần Văn Tiến" userId="c3dccb8e-cb25-4100-b5db-f78ea50bfae9" providerId="ADAL" clId="{B29F9331-D96C-435E-8B7C-1A264914BE04}" dt="2023-08-03T07:35:28.297" v="9156" actId="47"/>
        <pc:sldMkLst>
          <pc:docMk/>
          <pc:sldMk cId="2445287283" sldId="343"/>
        </pc:sldMkLst>
      </pc:sldChg>
      <pc:sldChg chg="del">
        <pc:chgData name="Trần Văn Tiến" userId="c3dccb8e-cb25-4100-b5db-f78ea50bfae9" providerId="ADAL" clId="{B29F9331-D96C-435E-8B7C-1A264914BE04}" dt="2023-08-03T07:35:27.821" v="9155" actId="47"/>
        <pc:sldMkLst>
          <pc:docMk/>
          <pc:sldMk cId="2905387433" sldId="344"/>
        </pc:sldMkLst>
      </pc:sldChg>
      <pc:sldChg chg="del">
        <pc:chgData name="Trần Văn Tiến" userId="c3dccb8e-cb25-4100-b5db-f78ea50bfae9" providerId="ADAL" clId="{B29F9331-D96C-435E-8B7C-1A264914BE04}" dt="2023-08-03T07:35:29.647" v="9163" actId="47"/>
        <pc:sldMkLst>
          <pc:docMk/>
          <pc:sldMk cId="917604917" sldId="349"/>
        </pc:sldMkLst>
      </pc:sldChg>
      <pc:sldChg chg="modSp mod">
        <pc:chgData name="Trần Văn Tiến" userId="c3dccb8e-cb25-4100-b5db-f78ea50bfae9" providerId="ADAL" clId="{B29F9331-D96C-435E-8B7C-1A264914BE04}" dt="2023-08-03T08:17:40.172" v="12880" actId="255"/>
        <pc:sldMkLst>
          <pc:docMk/>
          <pc:sldMk cId="995539114" sldId="350"/>
        </pc:sldMkLst>
        <pc:spChg chg="mod">
          <ac:chgData name="Trần Văn Tiến" userId="c3dccb8e-cb25-4100-b5db-f78ea50bfae9" providerId="ADAL" clId="{B29F9331-D96C-435E-8B7C-1A264914BE04}" dt="2023-08-03T08:17:40.172" v="12880" actId="255"/>
          <ac:spMkLst>
            <pc:docMk/>
            <pc:sldMk cId="995539114" sldId="350"/>
            <ac:spMk id="3" creationId="{00000000-0000-0000-0000-000000000000}"/>
          </ac:spMkLst>
        </pc:spChg>
        <pc:spChg chg="mod">
          <ac:chgData name="Trần Văn Tiến" userId="c3dccb8e-cb25-4100-b5db-f78ea50bfae9" providerId="ADAL" clId="{B29F9331-D96C-435E-8B7C-1A264914BE04}" dt="2023-08-03T02:52:45.274" v="5027"/>
          <ac:spMkLst>
            <pc:docMk/>
            <pc:sldMk cId="995539114" sldId="350"/>
            <ac:spMk id="4" creationId="{00000000-0000-0000-0000-000000000000}"/>
          </ac:spMkLst>
        </pc:spChg>
      </pc:sldChg>
      <pc:sldChg chg="del">
        <pc:chgData name="Trần Văn Tiến" userId="c3dccb8e-cb25-4100-b5db-f78ea50bfae9" providerId="ADAL" clId="{B29F9331-D96C-435E-8B7C-1A264914BE04}" dt="2023-08-02T07:43:28.612" v="2744" actId="47"/>
        <pc:sldMkLst>
          <pc:docMk/>
          <pc:sldMk cId="2739327151" sldId="351"/>
        </pc:sldMkLst>
      </pc:sldChg>
      <pc:sldChg chg="addSp delSp modSp mod">
        <pc:chgData name="Trần Văn Tiến" userId="c3dccb8e-cb25-4100-b5db-f78ea50bfae9" providerId="ADAL" clId="{B29F9331-D96C-435E-8B7C-1A264914BE04}" dt="2023-08-03T09:04:08.581" v="12979" actId="1076"/>
        <pc:sldMkLst>
          <pc:docMk/>
          <pc:sldMk cId="3323325752" sldId="352"/>
        </pc:sldMkLst>
        <pc:spChg chg="mod">
          <ac:chgData name="Trần Văn Tiến" userId="c3dccb8e-cb25-4100-b5db-f78ea50bfae9" providerId="ADAL" clId="{B29F9331-D96C-435E-8B7C-1A264914BE04}" dt="2023-08-03T02:41:51.713" v="4487" actId="20577"/>
          <ac:spMkLst>
            <pc:docMk/>
            <pc:sldMk cId="3323325752" sldId="352"/>
            <ac:spMk id="2" creationId="{00000000-0000-0000-0000-000000000000}"/>
          </ac:spMkLst>
        </pc:spChg>
        <pc:spChg chg="mod">
          <ac:chgData name="Trần Văn Tiến" userId="c3dccb8e-cb25-4100-b5db-f78ea50bfae9" providerId="ADAL" clId="{B29F9331-D96C-435E-8B7C-1A264914BE04}" dt="2023-08-03T09:02:55.847" v="12947" actId="1076"/>
          <ac:spMkLst>
            <pc:docMk/>
            <pc:sldMk cId="3323325752" sldId="352"/>
            <ac:spMk id="3" creationId="{00000000-0000-0000-0000-000000000000}"/>
          </ac:spMkLst>
        </pc:spChg>
        <pc:spChg chg="mod">
          <ac:chgData name="Trần Văn Tiến" userId="c3dccb8e-cb25-4100-b5db-f78ea50bfae9" providerId="ADAL" clId="{B29F9331-D96C-435E-8B7C-1A264914BE04}" dt="2023-08-03T02:53:37.121" v="5055"/>
          <ac:spMkLst>
            <pc:docMk/>
            <pc:sldMk cId="3323325752" sldId="352"/>
            <ac:spMk id="4" creationId="{00000000-0000-0000-0000-000000000000}"/>
          </ac:spMkLst>
        </pc:spChg>
        <pc:graphicFrameChg chg="add del mod">
          <ac:chgData name="Trần Văn Tiến" userId="c3dccb8e-cb25-4100-b5db-f78ea50bfae9" providerId="ADAL" clId="{B29F9331-D96C-435E-8B7C-1A264914BE04}" dt="2023-08-03T02:49:36.948" v="4785"/>
          <ac:graphicFrameMkLst>
            <pc:docMk/>
            <pc:sldMk cId="3323325752" sldId="352"/>
            <ac:graphicFrameMk id="5" creationId="{90863671-34C3-E533-5EF6-2ADF5C35C65C}"/>
          </ac:graphicFrameMkLst>
        </pc:graphicFrameChg>
        <pc:picChg chg="add mod">
          <ac:chgData name="Trần Văn Tiến" userId="c3dccb8e-cb25-4100-b5db-f78ea50bfae9" providerId="ADAL" clId="{B29F9331-D96C-435E-8B7C-1A264914BE04}" dt="2023-08-03T09:04:08.581" v="12979" actId="1076"/>
          <ac:picMkLst>
            <pc:docMk/>
            <pc:sldMk cId="3323325752" sldId="352"/>
            <ac:picMk id="1026" creationId="{0DCEF2A9-242F-E07D-BDDC-B7EF6C5511F8}"/>
          </ac:picMkLst>
        </pc:picChg>
      </pc:sldChg>
      <pc:sldChg chg="addSp delSp modSp mod">
        <pc:chgData name="Trần Văn Tiến" userId="c3dccb8e-cb25-4100-b5db-f78ea50bfae9" providerId="ADAL" clId="{B29F9331-D96C-435E-8B7C-1A264914BE04}" dt="2023-08-03T02:53:02.353" v="5039"/>
        <pc:sldMkLst>
          <pc:docMk/>
          <pc:sldMk cId="1594340900" sldId="353"/>
        </pc:sldMkLst>
        <pc:spChg chg="mod">
          <ac:chgData name="Trần Văn Tiến" userId="c3dccb8e-cb25-4100-b5db-f78ea50bfae9" providerId="ADAL" clId="{B29F9331-D96C-435E-8B7C-1A264914BE04}" dt="2023-08-02T07:50:12.652" v="3285" actId="20577"/>
          <ac:spMkLst>
            <pc:docMk/>
            <pc:sldMk cId="1594340900" sldId="353"/>
            <ac:spMk id="2" creationId="{00000000-0000-0000-0000-000000000000}"/>
          </ac:spMkLst>
        </pc:spChg>
        <pc:spChg chg="mod">
          <ac:chgData name="Trần Văn Tiến" userId="c3dccb8e-cb25-4100-b5db-f78ea50bfae9" providerId="ADAL" clId="{B29F9331-D96C-435E-8B7C-1A264914BE04}" dt="2023-08-02T07:51:35.724" v="3312" actId="403"/>
          <ac:spMkLst>
            <pc:docMk/>
            <pc:sldMk cId="1594340900" sldId="353"/>
            <ac:spMk id="3" creationId="{00000000-0000-0000-0000-000000000000}"/>
          </ac:spMkLst>
        </pc:spChg>
        <pc:spChg chg="mod">
          <ac:chgData name="Trần Văn Tiến" userId="c3dccb8e-cb25-4100-b5db-f78ea50bfae9" providerId="ADAL" clId="{B29F9331-D96C-435E-8B7C-1A264914BE04}" dt="2023-08-03T02:53:02.353" v="5039"/>
          <ac:spMkLst>
            <pc:docMk/>
            <pc:sldMk cId="1594340900" sldId="353"/>
            <ac:spMk id="4" creationId="{00000000-0000-0000-0000-000000000000}"/>
          </ac:spMkLst>
        </pc:spChg>
        <pc:graphicFrameChg chg="add del mod">
          <ac:chgData name="Trần Văn Tiến" userId="c3dccb8e-cb25-4100-b5db-f78ea50bfae9" providerId="ADAL" clId="{B29F9331-D96C-435E-8B7C-1A264914BE04}" dt="2023-08-02T07:50:51.643" v="3305"/>
          <ac:graphicFrameMkLst>
            <pc:docMk/>
            <pc:sldMk cId="1594340900" sldId="353"/>
            <ac:graphicFrameMk id="5" creationId="{21D4842C-6FE7-B975-0082-FA752E7F57E9}"/>
          </ac:graphicFrameMkLst>
        </pc:graphicFrameChg>
      </pc:sldChg>
      <pc:sldChg chg="del">
        <pc:chgData name="Trần Văn Tiến" userId="c3dccb8e-cb25-4100-b5db-f78ea50bfae9" providerId="ADAL" clId="{B29F9331-D96C-435E-8B7C-1A264914BE04}" dt="2023-08-03T03:03:38.247" v="5361" actId="47"/>
        <pc:sldMkLst>
          <pc:docMk/>
          <pc:sldMk cId="360974322" sldId="354"/>
        </pc:sldMkLst>
      </pc:sldChg>
      <pc:sldChg chg="del">
        <pc:chgData name="Trần Văn Tiến" userId="c3dccb8e-cb25-4100-b5db-f78ea50bfae9" providerId="ADAL" clId="{B29F9331-D96C-435E-8B7C-1A264914BE04}" dt="2023-08-03T03:03:39.037" v="5362" actId="47"/>
        <pc:sldMkLst>
          <pc:docMk/>
          <pc:sldMk cId="3717631575" sldId="355"/>
        </pc:sldMkLst>
      </pc:sldChg>
      <pc:sldChg chg="del">
        <pc:chgData name="Trần Văn Tiến" userId="c3dccb8e-cb25-4100-b5db-f78ea50bfae9" providerId="ADAL" clId="{B29F9331-D96C-435E-8B7C-1A264914BE04}" dt="2023-08-03T03:03:40.217" v="5363" actId="47"/>
        <pc:sldMkLst>
          <pc:docMk/>
          <pc:sldMk cId="1776828398" sldId="356"/>
        </pc:sldMkLst>
      </pc:sldChg>
      <pc:sldChg chg="del">
        <pc:chgData name="Trần Văn Tiến" userId="c3dccb8e-cb25-4100-b5db-f78ea50bfae9" providerId="ADAL" clId="{B29F9331-D96C-435E-8B7C-1A264914BE04}" dt="2023-08-03T03:03:42.359" v="5364" actId="47"/>
        <pc:sldMkLst>
          <pc:docMk/>
          <pc:sldMk cId="4123296192" sldId="357"/>
        </pc:sldMkLst>
      </pc:sldChg>
      <pc:sldChg chg="del">
        <pc:chgData name="Trần Văn Tiến" userId="c3dccb8e-cb25-4100-b5db-f78ea50bfae9" providerId="ADAL" clId="{B29F9331-D96C-435E-8B7C-1A264914BE04}" dt="2023-08-03T03:03:44.502" v="5365" actId="47"/>
        <pc:sldMkLst>
          <pc:docMk/>
          <pc:sldMk cId="751538332" sldId="358"/>
        </pc:sldMkLst>
      </pc:sldChg>
      <pc:sldChg chg="del">
        <pc:chgData name="Trần Văn Tiến" userId="c3dccb8e-cb25-4100-b5db-f78ea50bfae9" providerId="ADAL" clId="{B29F9331-D96C-435E-8B7C-1A264914BE04}" dt="2023-08-03T03:03:45.077" v="5366" actId="47"/>
        <pc:sldMkLst>
          <pc:docMk/>
          <pc:sldMk cId="95736975" sldId="359"/>
        </pc:sldMkLst>
      </pc:sldChg>
      <pc:sldChg chg="del">
        <pc:chgData name="Trần Văn Tiến" userId="c3dccb8e-cb25-4100-b5db-f78ea50bfae9" providerId="ADAL" clId="{B29F9331-D96C-435E-8B7C-1A264914BE04}" dt="2023-08-03T07:35:26.931" v="9152" actId="47"/>
        <pc:sldMkLst>
          <pc:docMk/>
          <pc:sldMk cId="269772397" sldId="360"/>
        </pc:sldMkLst>
      </pc:sldChg>
      <pc:sldChg chg="del">
        <pc:chgData name="Trần Văn Tiến" userId="c3dccb8e-cb25-4100-b5db-f78ea50bfae9" providerId="ADAL" clId="{B29F9331-D96C-435E-8B7C-1A264914BE04}" dt="2023-08-03T07:35:26.008" v="9147" actId="47"/>
        <pc:sldMkLst>
          <pc:docMk/>
          <pc:sldMk cId="4159006029" sldId="361"/>
        </pc:sldMkLst>
      </pc:sldChg>
      <pc:sldChg chg="del">
        <pc:chgData name="Trần Văn Tiến" userId="c3dccb8e-cb25-4100-b5db-f78ea50bfae9" providerId="ADAL" clId="{B29F9331-D96C-435E-8B7C-1A264914BE04}" dt="2023-08-03T07:35:26.743" v="9151" actId="47"/>
        <pc:sldMkLst>
          <pc:docMk/>
          <pc:sldMk cId="583731044" sldId="362"/>
        </pc:sldMkLst>
      </pc:sldChg>
      <pc:sldChg chg="del">
        <pc:chgData name="Trần Văn Tiến" userId="c3dccb8e-cb25-4100-b5db-f78ea50bfae9" providerId="ADAL" clId="{B29F9331-D96C-435E-8B7C-1A264914BE04}" dt="2023-08-03T07:35:26.549" v="9150" actId="47"/>
        <pc:sldMkLst>
          <pc:docMk/>
          <pc:sldMk cId="3167756577" sldId="363"/>
        </pc:sldMkLst>
      </pc:sldChg>
      <pc:sldChg chg="del">
        <pc:chgData name="Trần Văn Tiến" userId="c3dccb8e-cb25-4100-b5db-f78ea50bfae9" providerId="ADAL" clId="{B29F9331-D96C-435E-8B7C-1A264914BE04}" dt="2023-08-03T07:35:26.417" v="9149" actId="47"/>
        <pc:sldMkLst>
          <pc:docMk/>
          <pc:sldMk cId="1580815093" sldId="364"/>
        </pc:sldMkLst>
      </pc:sldChg>
      <pc:sldChg chg="del">
        <pc:chgData name="Trần Văn Tiến" userId="c3dccb8e-cb25-4100-b5db-f78ea50bfae9" providerId="ADAL" clId="{B29F9331-D96C-435E-8B7C-1A264914BE04}" dt="2023-08-03T07:35:26.184" v="9148" actId="47"/>
        <pc:sldMkLst>
          <pc:docMk/>
          <pc:sldMk cId="350299870" sldId="365"/>
        </pc:sldMkLst>
      </pc:sldChg>
      <pc:sldChg chg="del">
        <pc:chgData name="Trần Văn Tiến" userId="c3dccb8e-cb25-4100-b5db-f78ea50bfae9" providerId="ADAL" clId="{B29F9331-D96C-435E-8B7C-1A264914BE04}" dt="2023-08-03T07:35:27.159" v="9153" actId="47"/>
        <pc:sldMkLst>
          <pc:docMk/>
          <pc:sldMk cId="2944393583" sldId="366"/>
        </pc:sldMkLst>
      </pc:sldChg>
      <pc:sldChg chg="del">
        <pc:chgData name="Trần Văn Tiến" userId="c3dccb8e-cb25-4100-b5db-f78ea50bfae9" providerId="ADAL" clId="{B29F9331-D96C-435E-8B7C-1A264914BE04}" dt="2023-08-03T07:35:27.427" v="9154" actId="47"/>
        <pc:sldMkLst>
          <pc:docMk/>
          <pc:sldMk cId="2607753486" sldId="367"/>
        </pc:sldMkLst>
      </pc:sldChg>
      <pc:sldChg chg="del">
        <pc:chgData name="Trần Văn Tiến" userId="c3dccb8e-cb25-4100-b5db-f78ea50bfae9" providerId="ADAL" clId="{B29F9331-D96C-435E-8B7C-1A264914BE04}" dt="2023-08-03T07:35:28.689" v="9159" actId="47"/>
        <pc:sldMkLst>
          <pc:docMk/>
          <pc:sldMk cId="3484099180" sldId="368"/>
        </pc:sldMkLst>
      </pc:sldChg>
      <pc:sldChg chg="del">
        <pc:chgData name="Trần Văn Tiến" userId="c3dccb8e-cb25-4100-b5db-f78ea50bfae9" providerId="ADAL" clId="{B29F9331-D96C-435E-8B7C-1A264914BE04}" dt="2023-08-03T07:35:28.502" v="9158" actId="47"/>
        <pc:sldMkLst>
          <pc:docMk/>
          <pc:sldMk cId="2220328910" sldId="369"/>
        </pc:sldMkLst>
      </pc:sldChg>
      <pc:sldChg chg="del">
        <pc:chgData name="Trần Văn Tiến" userId="c3dccb8e-cb25-4100-b5db-f78ea50bfae9" providerId="ADAL" clId="{B29F9331-D96C-435E-8B7C-1A264914BE04}" dt="2023-08-03T07:35:28.951" v="9160" actId="47"/>
        <pc:sldMkLst>
          <pc:docMk/>
          <pc:sldMk cId="3610811680" sldId="370"/>
        </pc:sldMkLst>
      </pc:sldChg>
      <pc:sldChg chg="del">
        <pc:chgData name="Trần Văn Tiến" userId="c3dccb8e-cb25-4100-b5db-f78ea50bfae9" providerId="ADAL" clId="{B29F9331-D96C-435E-8B7C-1A264914BE04}" dt="2023-08-03T07:35:29.176" v="9161" actId="47"/>
        <pc:sldMkLst>
          <pc:docMk/>
          <pc:sldMk cId="3499062976" sldId="371"/>
        </pc:sldMkLst>
      </pc:sldChg>
      <pc:sldChg chg="del">
        <pc:chgData name="Trần Văn Tiến" userId="c3dccb8e-cb25-4100-b5db-f78ea50bfae9" providerId="ADAL" clId="{B29F9331-D96C-435E-8B7C-1A264914BE04}" dt="2023-08-03T07:35:29.413" v="9162" actId="47"/>
        <pc:sldMkLst>
          <pc:docMk/>
          <pc:sldMk cId="1882408166" sldId="372"/>
        </pc:sldMkLst>
      </pc:sldChg>
      <pc:sldChg chg="del">
        <pc:chgData name="Trần Văn Tiến" userId="c3dccb8e-cb25-4100-b5db-f78ea50bfae9" providerId="ADAL" clId="{B29F9331-D96C-435E-8B7C-1A264914BE04}" dt="2023-08-03T07:35:29.881" v="9164" actId="47"/>
        <pc:sldMkLst>
          <pc:docMk/>
          <pc:sldMk cId="4025474032" sldId="373"/>
        </pc:sldMkLst>
      </pc:sldChg>
      <pc:sldChg chg="del">
        <pc:chgData name="Trần Văn Tiến" userId="c3dccb8e-cb25-4100-b5db-f78ea50bfae9" providerId="ADAL" clId="{B29F9331-D96C-435E-8B7C-1A264914BE04}" dt="2023-08-03T07:35:30.780" v="9165" actId="47"/>
        <pc:sldMkLst>
          <pc:docMk/>
          <pc:sldMk cId="3154042827" sldId="374"/>
        </pc:sldMkLst>
      </pc:sldChg>
      <pc:sldChg chg="del">
        <pc:chgData name="Trần Văn Tiến" userId="c3dccb8e-cb25-4100-b5db-f78ea50bfae9" providerId="ADAL" clId="{B29F9331-D96C-435E-8B7C-1A264914BE04}" dt="2023-08-03T07:35:31.415" v="9166" actId="47"/>
        <pc:sldMkLst>
          <pc:docMk/>
          <pc:sldMk cId="1132803055" sldId="375"/>
        </pc:sldMkLst>
      </pc:sldChg>
      <pc:sldChg chg="del">
        <pc:chgData name="Trần Văn Tiến" userId="c3dccb8e-cb25-4100-b5db-f78ea50bfae9" providerId="ADAL" clId="{B29F9331-D96C-435E-8B7C-1A264914BE04}" dt="2023-08-03T07:35:32.463" v="9167" actId="47"/>
        <pc:sldMkLst>
          <pc:docMk/>
          <pc:sldMk cId="2802063917" sldId="376"/>
        </pc:sldMkLst>
      </pc:sldChg>
      <pc:sldChg chg="modSp add mod">
        <pc:chgData name="Trần Văn Tiến" userId="c3dccb8e-cb25-4100-b5db-f78ea50bfae9" providerId="ADAL" clId="{B29F9331-D96C-435E-8B7C-1A264914BE04}" dt="2023-08-03T08:17:43.652" v="12881" actId="255"/>
        <pc:sldMkLst>
          <pc:docMk/>
          <pc:sldMk cId="105315484" sldId="377"/>
        </pc:sldMkLst>
        <pc:spChg chg="mod">
          <ac:chgData name="Trần Văn Tiến" userId="c3dccb8e-cb25-4100-b5db-f78ea50bfae9" providerId="ADAL" clId="{B29F9331-D96C-435E-8B7C-1A264914BE04}" dt="2023-08-03T08:17:43.652" v="12881" actId="255"/>
          <ac:spMkLst>
            <pc:docMk/>
            <pc:sldMk cId="105315484" sldId="377"/>
            <ac:spMk id="3" creationId="{00000000-0000-0000-0000-000000000000}"/>
          </ac:spMkLst>
        </pc:spChg>
        <pc:spChg chg="mod">
          <ac:chgData name="Trần Văn Tiến" userId="c3dccb8e-cb25-4100-b5db-f78ea50bfae9" providerId="ADAL" clId="{B29F9331-D96C-435E-8B7C-1A264914BE04}" dt="2023-08-03T02:52:48.922" v="5029"/>
          <ac:spMkLst>
            <pc:docMk/>
            <pc:sldMk cId="105315484" sldId="377"/>
            <ac:spMk id="4" creationId="{00000000-0000-0000-0000-000000000000}"/>
          </ac:spMkLst>
        </pc:spChg>
      </pc:sldChg>
      <pc:sldChg chg="addSp delSp modSp add mod ord">
        <pc:chgData name="Trần Văn Tiến" userId="c3dccb8e-cb25-4100-b5db-f78ea50bfae9" providerId="ADAL" clId="{B29F9331-D96C-435E-8B7C-1A264914BE04}" dt="2023-08-03T09:01:32.003" v="12944" actId="20577"/>
        <pc:sldMkLst>
          <pc:docMk/>
          <pc:sldMk cId="2540512000" sldId="378"/>
        </pc:sldMkLst>
        <pc:spChg chg="mod">
          <ac:chgData name="Trần Văn Tiến" userId="c3dccb8e-cb25-4100-b5db-f78ea50bfae9" providerId="ADAL" clId="{B29F9331-D96C-435E-8B7C-1A264914BE04}" dt="2023-08-03T09:01:32.003" v="12944" actId="20577"/>
          <ac:spMkLst>
            <pc:docMk/>
            <pc:sldMk cId="2540512000" sldId="378"/>
            <ac:spMk id="3" creationId="{00000000-0000-0000-0000-000000000000}"/>
          </ac:spMkLst>
        </pc:spChg>
        <pc:spChg chg="mod">
          <ac:chgData name="Trần Văn Tiến" userId="c3dccb8e-cb25-4100-b5db-f78ea50bfae9" providerId="ADAL" clId="{B29F9331-D96C-435E-8B7C-1A264914BE04}" dt="2023-08-03T02:52:54.651" v="5033"/>
          <ac:spMkLst>
            <pc:docMk/>
            <pc:sldMk cId="2540512000" sldId="378"/>
            <ac:spMk id="4" creationId="{00000000-0000-0000-0000-000000000000}"/>
          </ac:spMkLst>
        </pc:spChg>
        <pc:spChg chg="add del">
          <ac:chgData name="Trần Văn Tiến" userId="c3dccb8e-cb25-4100-b5db-f78ea50bfae9" providerId="ADAL" clId="{B29F9331-D96C-435E-8B7C-1A264914BE04}" dt="2023-08-02T07:33:20.461" v="2296"/>
          <ac:spMkLst>
            <pc:docMk/>
            <pc:sldMk cId="2540512000" sldId="378"/>
            <ac:spMk id="6" creationId="{E9E73B07-339E-6F32-CB91-00C99C90FB80}"/>
          </ac:spMkLst>
        </pc:spChg>
      </pc:sldChg>
      <pc:sldChg chg="addSp delSp modSp add mod">
        <pc:chgData name="Trần Văn Tiến" userId="c3dccb8e-cb25-4100-b5db-f78ea50bfae9" providerId="ADAL" clId="{B29F9331-D96C-435E-8B7C-1A264914BE04}" dt="2023-08-03T02:53:04.650" v="5041"/>
        <pc:sldMkLst>
          <pc:docMk/>
          <pc:sldMk cId="3472779803" sldId="379"/>
        </pc:sldMkLst>
        <pc:spChg chg="mod">
          <ac:chgData name="Trần Văn Tiến" userId="c3dccb8e-cb25-4100-b5db-f78ea50bfae9" providerId="ADAL" clId="{B29F9331-D96C-435E-8B7C-1A264914BE04}" dt="2023-08-02T07:56:46.539" v="3391" actId="948"/>
          <ac:spMkLst>
            <pc:docMk/>
            <pc:sldMk cId="3472779803" sldId="379"/>
            <ac:spMk id="3" creationId="{00000000-0000-0000-0000-000000000000}"/>
          </ac:spMkLst>
        </pc:spChg>
        <pc:spChg chg="mod">
          <ac:chgData name="Trần Văn Tiến" userId="c3dccb8e-cb25-4100-b5db-f78ea50bfae9" providerId="ADAL" clId="{B29F9331-D96C-435E-8B7C-1A264914BE04}" dt="2023-08-03T02:53:04.650" v="5041"/>
          <ac:spMkLst>
            <pc:docMk/>
            <pc:sldMk cId="3472779803" sldId="379"/>
            <ac:spMk id="4" creationId="{00000000-0000-0000-0000-000000000000}"/>
          </ac:spMkLst>
        </pc:spChg>
        <pc:graphicFrameChg chg="add del mod">
          <ac:chgData name="Trần Văn Tiến" userId="c3dccb8e-cb25-4100-b5db-f78ea50bfae9" providerId="ADAL" clId="{B29F9331-D96C-435E-8B7C-1A264914BE04}" dt="2023-08-02T07:52:59.992" v="3317"/>
          <ac:graphicFrameMkLst>
            <pc:docMk/>
            <pc:sldMk cId="3472779803" sldId="379"/>
            <ac:graphicFrameMk id="5" creationId="{52BA0A95-311C-9644-860F-42FD153C95DD}"/>
          </ac:graphicFrameMkLst>
        </pc:graphicFrameChg>
      </pc:sldChg>
      <pc:sldChg chg="addSp delSp modSp add mod">
        <pc:chgData name="Trần Văn Tiến" userId="c3dccb8e-cb25-4100-b5db-f78ea50bfae9" providerId="ADAL" clId="{B29F9331-D96C-435E-8B7C-1A264914BE04}" dt="2023-08-03T02:53:08.669" v="5043"/>
        <pc:sldMkLst>
          <pc:docMk/>
          <pc:sldMk cId="3140580077" sldId="380"/>
        </pc:sldMkLst>
        <pc:spChg chg="mod">
          <ac:chgData name="Trần Văn Tiến" userId="c3dccb8e-cb25-4100-b5db-f78ea50bfae9" providerId="ADAL" clId="{B29F9331-D96C-435E-8B7C-1A264914BE04}" dt="2023-08-02T08:56:54.159" v="3670" actId="20577"/>
          <ac:spMkLst>
            <pc:docMk/>
            <pc:sldMk cId="3140580077" sldId="380"/>
            <ac:spMk id="3" creationId="{00000000-0000-0000-0000-000000000000}"/>
          </ac:spMkLst>
        </pc:spChg>
        <pc:spChg chg="mod">
          <ac:chgData name="Trần Văn Tiến" userId="c3dccb8e-cb25-4100-b5db-f78ea50bfae9" providerId="ADAL" clId="{B29F9331-D96C-435E-8B7C-1A264914BE04}" dt="2023-08-03T02:53:08.669" v="5043"/>
          <ac:spMkLst>
            <pc:docMk/>
            <pc:sldMk cId="3140580077" sldId="380"/>
            <ac:spMk id="4" creationId="{00000000-0000-0000-0000-000000000000}"/>
          </ac:spMkLst>
        </pc:spChg>
        <pc:graphicFrameChg chg="add del mod">
          <ac:chgData name="Trần Văn Tiến" userId="c3dccb8e-cb25-4100-b5db-f78ea50bfae9" providerId="ADAL" clId="{B29F9331-D96C-435E-8B7C-1A264914BE04}" dt="2023-08-02T07:55:35.604" v="3367"/>
          <ac:graphicFrameMkLst>
            <pc:docMk/>
            <pc:sldMk cId="3140580077" sldId="380"/>
            <ac:graphicFrameMk id="5" creationId="{B996BF92-CDFB-D58E-2C52-1B4C1015427C}"/>
          </ac:graphicFrameMkLst>
        </pc:graphicFrameChg>
      </pc:sldChg>
      <pc:sldChg chg="addSp delSp modSp add mod">
        <pc:chgData name="Trần Văn Tiến" userId="c3dccb8e-cb25-4100-b5db-f78ea50bfae9" providerId="ADAL" clId="{B29F9331-D96C-435E-8B7C-1A264914BE04}" dt="2023-08-03T02:53:20.518" v="5047"/>
        <pc:sldMkLst>
          <pc:docMk/>
          <pc:sldMk cId="985374307" sldId="381"/>
        </pc:sldMkLst>
        <pc:spChg chg="mod">
          <ac:chgData name="Trần Văn Tiến" userId="c3dccb8e-cb25-4100-b5db-f78ea50bfae9" providerId="ADAL" clId="{B29F9331-D96C-435E-8B7C-1A264914BE04}" dt="2023-08-03T02:29:29.760" v="3960" actId="255"/>
          <ac:spMkLst>
            <pc:docMk/>
            <pc:sldMk cId="985374307" sldId="381"/>
            <ac:spMk id="3" creationId="{00000000-0000-0000-0000-000000000000}"/>
          </ac:spMkLst>
        </pc:spChg>
        <pc:spChg chg="mod">
          <ac:chgData name="Trần Văn Tiến" userId="c3dccb8e-cb25-4100-b5db-f78ea50bfae9" providerId="ADAL" clId="{B29F9331-D96C-435E-8B7C-1A264914BE04}" dt="2023-08-03T02:53:20.518" v="5047"/>
          <ac:spMkLst>
            <pc:docMk/>
            <pc:sldMk cId="985374307" sldId="381"/>
            <ac:spMk id="4" creationId="{00000000-0000-0000-0000-000000000000}"/>
          </ac:spMkLst>
        </pc:spChg>
        <pc:graphicFrameChg chg="add del mod">
          <ac:chgData name="Trần Văn Tiến" userId="c3dccb8e-cb25-4100-b5db-f78ea50bfae9" providerId="ADAL" clId="{B29F9331-D96C-435E-8B7C-1A264914BE04}" dt="2023-08-02T08:00:05.159" v="3594"/>
          <ac:graphicFrameMkLst>
            <pc:docMk/>
            <pc:sldMk cId="985374307" sldId="381"/>
            <ac:graphicFrameMk id="5" creationId="{800F0F73-D446-2C0D-9F68-DBFA5F10A4AC}"/>
          </ac:graphicFrameMkLst>
        </pc:graphicFrameChg>
        <pc:graphicFrameChg chg="add del mod">
          <ac:chgData name="Trần Văn Tiến" userId="c3dccb8e-cb25-4100-b5db-f78ea50bfae9" providerId="ADAL" clId="{B29F9331-D96C-435E-8B7C-1A264914BE04}" dt="2023-08-02T08:00:16.177" v="3599"/>
          <ac:graphicFrameMkLst>
            <pc:docMk/>
            <pc:sldMk cId="985374307" sldId="381"/>
            <ac:graphicFrameMk id="6" creationId="{EE31780A-A622-B4B5-6B6B-F0986581C5DF}"/>
          </ac:graphicFrameMkLst>
        </pc:graphicFrameChg>
        <pc:graphicFrameChg chg="add del mod">
          <ac:chgData name="Trần Văn Tiến" userId="c3dccb8e-cb25-4100-b5db-f78ea50bfae9" providerId="ADAL" clId="{B29F9331-D96C-435E-8B7C-1A264914BE04}" dt="2023-08-02T08:00:23.579" v="3605"/>
          <ac:graphicFrameMkLst>
            <pc:docMk/>
            <pc:sldMk cId="985374307" sldId="381"/>
            <ac:graphicFrameMk id="7" creationId="{2E8D6657-B5D7-4336-531F-6E60A510DBF2}"/>
          </ac:graphicFrameMkLst>
        </pc:graphicFrameChg>
      </pc:sldChg>
      <pc:sldChg chg="addSp delSp modSp add del mod">
        <pc:chgData name="Trần Văn Tiến" userId="c3dccb8e-cb25-4100-b5db-f78ea50bfae9" providerId="ADAL" clId="{B29F9331-D96C-435E-8B7C-1A264914BE04}" dt="2023-08-02T08:08:57.768" v="3664" actId="47"/>
        <pc:sldMkLst>
          <pc:docMk/>
          <pc:sldMk cId="22177464" sldId="382"/>
        </pc:sldMkLst>
        <pc:spChg chg="mod">
          <ac:chgData name="Trần Văn Tiến" userId="c3dccb8e-cb25-4100-b5db-f78ea50bfae9" providerId="ADAL" clId="{B29F9331-D96C-435E-8B7C-1A264914BE04}" dt="2023-08-02T08:04:09.912" v="3640" actId="255"/>
          <ac:spMkLst>
            <pc:docMk/>
            <pc:sldMk cId="22177464" sldId="382"/>
            <ac:spMk id="3" creationId="{00000000-0000-0000-0000-000000000000}"/>
          </ac:spMkLst>
        </pc:spChg>
        <pc:graphicFrameChg chg="add del mod">
          <ac:chgData name="Trần Văn Tiến" userId="c3dccb8e-cb25-4100-b5db-f78ea50bfae9" providerId="ADAL" clId="{B29F9331-D96C-435E-8B7C-1A264914BE04}" dt="2023-08-02T08:02:00.985" v="3619"/>
          <ac:graphicFrameMkLst>
            <pc:docMk/>
            <pc:sldMk cId="22177464" sldId="382"/>
            <ac:graphicFrameMk id="5" creationId="{F337B144-1191-67F4-303C-2809A755A855}"/>
          </ac:graphicFrameMkLst>
        </pc:graphicFrameChg>
        <pc:graphicFrameChg chg="add del mod">
          <ac:chgData name="Trần Văn Tiến" userId="c3dccb8e-cb25-4100-b5db-f78ea50bfae9" providerId="ADAL" clId="{B29F9331-D96C-435E-8B7C-1A264914BE04}" dt="2023-08-02T08:02:40.822" v="3629"/>
          <ac:graphicFrameMkLst>
            <pc:docMk/>
            <pc:sldMk cId="22177464" sldId="382"/>
            <ac:graphicFrameMk id="6" creationId="{D0D7837D-4C96-9B00-378D-407DA430607A}"/>
          </ac:graphicFrameMkLst>
        </pc:graphicFrameChg>
      </pc:sldChg>
      <pc:sldChg chg="modSp add del mod">
        <pc:chgData name="Trần Văn Tiến" userId="c3dccb8e-cb25-4100-b5db-f78ea50bfae9" providerId="ADAL" clId="{B29F9331-D96C-435E-8B7C-1A264914BE04}" dt="2023-08-03T08:18:23.186" v="12882" actId="47"/>
        <pc:sldMkLst>
          <pc:docMk/>
          <pc:sldMk cId="946114849" sldId="382"/>
        </pc:sldMkLst>
        <pc:spChg chg="mod">
          <ac:chgData name="Trần Văn Tiến" userId="c3dccb8e-cb25-4100-b5db-f78ea50bfae9" providerId="ADAL" clId="{B29F9331-D96C-435E-8B7C-1A264914BE04}" dt="2023-08-03T02:29:46.486" v="3962" actId="255"/>
          <ac:spMkLst>
            <pc:docMk/>
            <pc:sldMk cId="946114849" sldId="382"/>
            <ac:spMk id="3" creationId="{00000000-0000-0000-0000-000000000000}"/>
          </ac:spMkLst>
        </pc:spChg>
        <pc:spChg chg="mod">
          <ac:chgData name="Trần Văn Tiến" userId="c3dccb8e-cb25-4100-b5db-f78ea50bfae9" providerId="ADAL" clId="{B29F9331-D96C-435E-8B7C-1A264914BE04}" dt="2023-08-03T02:53:25" v="5049"/>
          <ac:spMkLst>
            <pc:docMk/>
            <pc:sldMk cId="946114849" sldId="382"/>
            <ac:spMk id="4" creationId="{00000000-0000-0000-0000-000000000000}"/>
          </ac:spMkLst>
        </pc:spChg>
      </pc:sldChg>
      <pc:sldChg chg="addSp delSp modSp add mod">
        <pc:chgData name="Trần Văn Tiến" userId="c3dccb8e-cb25-4100-b5db-f78ea50bfae9" providerId="ADAL" clId="{B29F9331-D96C-435E-8B7C-1A264914BE04}" dt="2023-08-03T02:53:29.908" v="5051"/>
        <pc:sldMkLst>
          <pc:docMk/>
          <pc:sldMk cId="1947024891" sldId="383"/>
        </pc:sldMkLst>
        <pc:spChg chg="mod">
          <ac:chgData name="Trần Văn Tiến" userId="c3dccb8e-cb25-4100-b5db-f78ea50bfae9" providerId="ADAL" clId="{B29F9331-D96C-435E-8B7C-1A264914BE04}" dt="2023-08-02T08:59:23.144" v="3766" actId="403"/>
          <ac:spMkLst>
            <pc:docMk/>
            <pc:sldMk cId="1947024891" sldId="383"/>
            <ac:spMk id="2" creationId="{00000000-0000-0000-0000-000000000000}"/>
          </ac:spMkLst>
        </pc:spChg>
        <pc:spChg chg="mod">
          <ac:chgData name="Trần Văn Tiến" userId="c3dccb8e-cb25-4100-b5db-f78ea50bfae9" providerId="ADAL" clId="{B29F9331-D96C-435E-8B7C-1A264914BE04}" dt="2023-08-03T02:28:11.549" v="3951" actId="255"/>
          <ac:spMkLst>
            <pc:docMk/>
            <pc:sldMk cId="1947024891" sldId="383"/>
            <ac:spMk id="3" creationId="{00000000-0000-0000-0000-000000000000}"/>
          </ac:spMkLst>
        </pc:spChg>
        <pc:spChg chg="mod">
          <ac:chgData name="Trần Văn Tiến" userId="c3dccb8e-cb25-4100-b5db-f78ea50bfae9" providerId="ADAL" clId="{B29F9331-D96C-435E-8B7C-1A264914BE04}" dt="2023-08-03T02:53:29.908" v="5051"/>
          <ac:spMkLst>
            <pc:docMk/>
            <pc:sldMk cId="1947024891" sldId="383"/>
            <ac:spMk id="4" creationId="{00000000-0000-0000-0000-000000000000}"/>
          </ac:spMkLst>
        </pc:spChg>
        <pc:graphicFrameChg chg="add del mod">
          <ac:chgData name="Trần Văn Tiến" userId="c3dccb8e-cb25-4100-b5db-f78ea50bfae9" providerId="ADAL" clId="{B29F9331-D96C-435E-8B7C-1A264914BE04}" dt="2023-08-02T08:59:37.334" v="3769"/>
          <ac:graphicFrameMkLst>
            <pc:docMk/>
            <pc:sldMk cId="1947024891" sldId="383"/>
            <ac:graphicFrameMk id="5" creationId="{838BD11D-4909-7A0D-F439-A8B8E4E13789}"/>
          </ac:graphicFrameMkLst>
        </pc:graphicFrameChg>
        <pc:graphicFrameChg chg="add del mod">
          <ac:chgData name="Trần Văn Tiến" userId="c3dccb8e-cb25-4100-b5db-f78ea50bfae9" providerId="ADAL" clId="{B29F9331-D96C-435E-8B7C-1A264914BE04}" dt="2023-08-02T08:59:49.058" v="3774"/>
          <ac:graphicFrameMkLst>
            <pc:docMk/>
            <pc:sldMk cId="1947024891" sldId="383"/>
            <ac:graphicFrameMk id="6" creationId="{6761C23C-B54B-5292-F8DE-7FA3F470E8FE}"/>
          </ac:graphicFrameMkLst>
        </pc:graphicFrameChg>
        <pc:graphicFrameChg chg="add del mod">
          <ac:chgData name="Trần Văn Tiến" userId="c3dccb8e-cb25-4100-b5db-f78ea50bfae9" providerId="ADAL" clId="{B29F9331-D96C-435E-8B7C-1A264914BE04}" dt="2023-08-02T08:59:58.546" v="3779"/>
          <ac:graphicFrameMkLst>
            <pc:docMk/>
            <pc:sldMk cId="1947024891" sldId="383"/>
            <ac:graphicFrameMk id="7" creationId="{7499DAB3-EA7B-E216-FCC5-5A36461DDBAC}"/>
          </ac:graphicFrameMkLst>
        </pc:graphicFrameChg>
      </pc:sldChg>
      <pc:sldChg chg="addSp delSp modSp add mod">
        <pc:chgData name="Trần Văn Tiến" userId="c3dccb8e-cb25-4100-b5db-f78ea50bfae9" providerId="ADAL" clId="{B29F9331-D96C-435E-8B7C-1A264914BE04}" dt="2023-08-03T09:04:24.288" v="12980" actId="948"/>
        <pc:sldMkLst>
          <pc:docMk/>
          <pc:sldMk cId="364397377" sldId="384"/>
        </pc:sldMkLst>
        <pc:spChg chg="mod">
          <ac:chgData name="Trần Văn Tiến" userId="c3dccb8e-cb25-4100-b5db-f78ea50bfae9" providerId="ADAL" clId="{B29F9331-D96C-435E-8B7C-1A264914BE04}" dt="2023-08-03T02:54:38.721" v="5077" actId="20577"/>
          <ac:spMkLst>
            <pc:docMk/>
            <pc:sldMk cId="364397377" sldId="384"/>
            <ac:spMk id="2" creationId="{00000000-0000-0000-0000-000000000000}"/>
          </ac:spMkLst>
        </pc:spChg>
        <pc:spChg chg="mod">
          <ac:chgData name="Trần Văn Tiến" userId="c3dccb8e-cb25-4100-b5db-f78ea50bfae9" providerId="ADAL" clId="{B29F9331-D96C-435E-8B7C-1A264914BE04}" dt="2023-08-03T09:04:24.288" v="12980" actId="948"/>
          <ac:spMkLst>
            <pc:docMk/>
            <pc:sldMk cId="364397377" sldId="384"/>
            <ac:spMk id="3" creationId="{00000000-0000-0000-0000-000000000000}"/>
          </ac:spMkLst>
        </pc:spChg>
        <pc:spChg chg="mod">
          <ac:chgData name="Trần Văn Tiến" userId="c3dccb8e-cb25-4100-b5db-f78ea50bfae9" providerId="ADAL" clId="{B29F9331-D96C-435E-8B7C-1A264914BE04}" dt="2023-08-03T02:53:41.900" v="5057"/>
          <ac:spMkLst>
            <pc:docMk/>
            <pc:sldMk cId="364397377" sldId="384"/>
            <ac:spMk id="4" creationId="{00000000-0000-0000-0000-000000000000}"/>
          </ac:spMkLst>
        </pc:spChg>
        <pc:graphicFrameChg chg="add del mod">
          <ac:chgData name="Trần Văn Tiến" userId="c3dccb8e-cb25-4100-b5db-f78ea50bfae9" providerId="ADAL" clId="{B29F9331-D96C-435E-8B7C-1A264914BE04}" dt="2023-08-03T02:50:54.640" v="4847"/>
          <ac:graphicFrameMkLst>
            <pc:docMk/>
            <pc:sldMk cId="364397377" sldId="384"/>
            <ac:graphicFrameMk id="5" creationId="{04F069F0-AF2F-A4E1-9BE6-D476D029AD70}"/>
          </ac:graphicFrameMkLst>
        </pc:graphicFrameChg>
        <pc:graphicFrameChg chg="add del mod">
          <ac:chgData name="Trần Văn Tiến" userId="c3dccb8e-cb25-4100-b5db-f78ea50bfae9" providerId="ADAL" clId="{B29F9331-D96C-435E-8B7C-1A264914BE04}" dt="2023-08-03T02:51:23.838" v="4886"/>
          <ac:graphicFrameMkLst>
            <pc:docMk/>
            <pc:sldMk cId="364397377" sldId="384"/>
            <ac:graphicFrameMk id="6" creationId="{29CC4F4B-E6D7-1406-2815-53E9D9A3EF17}"/>
          </ac:graphicFrameMkLst>
        </pc:graphicFrameChg>
        <pc:graphicFrameChg chg="add del mod">
          <ac:chgData name="Trần Văn Tiến" userId="c3dccb8e-cb25-4100-b5db-f78ea50bfae9" providerId="ADAL" clId="{B29F9331-D96C-435E-8B7C-1A264914BE04}" dt="2023-08-03T02:51:41.090" v="4893"/>
          <ac:graphicFrameMkLst>
            <pc:docMk/>
            <pc:sldMk cId="364397377" sldId="384"/>
            <ac:graphicFrameMk id="7" creationId="{63514DF0-DAB1-48E0-3056-BFECC7E6AF03}"/>
          </ac:graphicFrameMkLst>
        </pc:graphicFrameChg>
        <pc:graphicFrameChg chg="add del mod">
          <ac:chgData name="Trần Văn Tiến" userId="c3dccb8e-cb25-4100-b5db-f78ea50bfae9" providerId="ADAL" clId="{B29F9331-D96C-435E-8B7C-1A264914BE04}" dt="2023-08-03T02:54:09.731" v="5060"/>
          <ac:graphicFrameMkLst>
            <pc:docMk/>
            <pc:sldMk cId="364397377" sldId="384"/>
            <ac:graphicFrameMk id="8" creationId="{D986D32F-0C8D-576E-F021-389C063F40A0}"/>
          </ac:graphicFrameMkLst>
        </pc:graphicFrameChg>
        <pc:graphicFrameChg chg="add del mod">
          <ac:chgData name="Trần Văn Tiến" userId="c3dccb8e-cb25-4100-b5db-f78ea50bfae9" providerId="ADAL" clId="{B29F9331-D96C-435E-8B7C-1A264914BE04}" dt="2023-08-03T02:54:17.295" v="5066"/>
          <ac:graphicFrameMkLst>
            <pc:docMk/>
            <pc:sldMk cId="364397377" sldId="384"/>
            <ac:graphicFrameMk id="9" creationId="{BAB2327D-8C0F-703F-FC7B-ED7B5F36435E}"/>
          </ac:graphicFrameMkLst>
        </pc:graphicFrameChg>
        <pc:graphicFrameChg chg="add del mod">
          <ac:chgData name="Trần Văn Tiến" userId="c3dccb8e-cb25-4100-b5db-f78ea50bfae9" providerId="ADAL" clId="{B29F9331-D96C-435E-8B7C-1A264914BE04}" dt="2023-08-03T02:54:25.252" v="5072"/>
          <ac:graphicFrameMkLst>
            <pc:docMk/>
            <pc:sldMk cId="364397377" sldId="384"/>
            <ac:graphicFrameMk id="10" creationId="{856BBDE2-C0EA-97EE-B02A-F7341E2FF722}"/>
          </ac:graphicFrameMkLst>
        </pc:graphicFrameChg>
      </pc:sldChg>
      <pc:sldChg chg="addSp delSp modSp add del mod">
        <pc:chgData name="Trần Văn Tiến" userId="c3dccb8e-cb25-4100-b5db-f78ea50bfae9" providerId="ADAL" clId="{B29F9331-D96C-435E-8B7C-1A264914BE04}" dt="2023-08-03T02:28:17.761" v="3952" actId="47"/>
        <pc:sldMkLst>
          <pc:docMk/>
          <pc:sldMk cId="2929169548" sldId="384"/>
        </pc:sldMkLst>
        <pc:spChg chg="mod">
          <ac:chgData name="Trần Văn Tiến" userId="c3dccb8e-cb25-4100-b5db-f78ea50bfae9" providerId="ADAL" clId="{B29F9331-D96C-435E-8B7C-1A264914BE04}" dt="2023-08-03T02:27:30.461" v="3939" actId="6549"/>
          <ac:spMkLst>
            <pc:docMk/>
            <pc:sldMk cId="2929169548" sldId="384"/>
            <ac:spMk id="3" creationId="{00000000-0000-0000-0000-000000000000}"/>
          </ac:spMkLst>
        </pc:spChg>
        <pc:graphicFrameChg chg="add del mod">
          <ac:chgData name="Trần Văn Tiến" userId="c3dccb8e-cb25-4100-b5db-f78ea50bfae9" providerId="ADAL" clId="{B29F9331-D96C-435E-8B7C-1A264914BE04}" dt="2023-08-02T09:00:45.688" v="3789"/>
          <ac:graphicFrameMkLst>
            <pc:docMk/>
            <pc:sldMk cId="2929169548" sldId="384"/>
            <ac:graphicFrameMk id="5" creationId="{E2A29019-0E29-19CE-FA53-529378AF1467}"/>
          </ac:graphicFrameMkLst>
        </pc:graphicFrameChg>
        <pc:graphicFrameChg chg="add del mod">
          <ac:chgData name="Trần Văn Tiến" userId="c3dccb8e-cb25-4100-b5db-f78ea50bfae9" providerId="ADAL" clId="{B29F9331-D96C-435E-8B7C-1A264914BE04}" dt="2023-08-02T09:00:56.588" v="3794"/>
          <ac:graphicFrameMkLst>
            <pc:docMk/>
            <pc:sldMk cId="2929169548" sldId="384"/>
            <ac:graphicFrameMk id="6" creationId="{42271250-5CE3-FFF7-92D3-9955A19442C6}"/>
          </ac:graphicFrameMkLst>
        </pc:graphicFrameChg>
        <pc:graphicFrameChg chg="add del mod">
          <ac:chgData name="Trần Văn Tiến" userId="c3dccb8e-cb25-4100-b5db-f78ea50bfae9" providerId="ADAL" clId="{B29F9331-D96C-435E-8B7C-1A264914BE04}" dt="2023-08-02T09:01:03.379" v="3799"/>
          <ac:graphicFrameMkLst>
            <pc:docMk/>
            <pc:sldMk cId="2929169548" sldId="384"/>
            <ac:graphicFrameMk id="7" creationId="{925F36DB-AC90-84DA-3BB8-A05C3DE05B59}"/>
          </ac:graphicFrameMkLst>
        </pc:graphicFrameChg>
        <pc:graphicFrameChg chg="add del mod">
          <ac:chgData name="Trần Văn Tiến" userId="c3dccb8e-cb25-4100-b5db-f78ea50bfae9" providerId="ADAL" clId="{B29F9331-D96C-435E-8B7C-1A264914BE04}" dt="2023-08-02T09:01:10.152" v="3805"/>
          <ac:graphicFrameMkLst>
            <pc:docMk/>
            <pc:sldMk cId="2929169548" sldId="384"/>
            <ac:graphicFrameMk id="8" creationId="{63856245-5A6F-EC3F-FEE6-AFA0F55FBC92}"/>
          </ac:graphicFrameMkLst>
        </pc:graphicFrameChg>
      </pc:sldChg>
      <pc:sldChg chg="addSp delSp modSp add mod">
        <pc:chgData name="Trần Văn Tiến" userId="c3dccb8e-cb25-4100-b5db-f78ea50bfae9" providerId="ADAL" clId="{B29F9331-D96C-435E-8B7C-1A264914BE04}" dt="2023-08-03T02:58:13.058" v="5229" actId="255"/>
        <pc:sldMkLst>
          <pc:docMk/>
          <pc:sldMk cId="102671654" sldId="385"/>
        </pc:sldMkLst>
        <pc:spChg chg="mod">
          <ac:chgData name="Trần Văn Tiến" userId="c3dccb8e-cb25-4100-b5db-f78ea50bfae9" providerId="ADAL" clId="{B29F9331-D96C-435E-8B7C-1A264914BE04}" dt="2023-08-03T02:56:23.552" v="5181" actId="20577"/>
          <ac:spMkLst>
            <pc:docMk/>
            <pc:sldMk cId="102671654" sldId="385"/>
            <ac:spMk id="2" creationId="{00000000-0000-0000-0000-000000000000}"/>
          </ac:spMkLst>
        </pc:spChg>
        <pc:spChg chg="mod">
          <ac:chgData name="Trần Văn Tiến" userId="c3dccb8e-cb25-4100-b5db-f78ea50bfae9" providerId="ADAL" clId="{B29F9331-D96C-435E-8B7C-1A264914BE04}" dt="2023-08-03T02:58:13.058" v="5229" actId="255"/>
          <ac:spMkLst>
            <pc:docMk/>
            <pc:sldMk cId="102671654" sldId="385"/>
            <ac:spMk id="3" creationId="{00000000-0000-0000-0000-000000000000}"/>
          </ac:spMkLst>
        </pc:spChg>
        <pc:graphicFrameChg chg="add del mod">
          <ac:chgData name="Trần Văn Tiến" userId="c3dccb8e-cb25-4100-b5db-f78ea50bfae9" providerId="ADAL" clId="{B29F9331-D96C-435E-8B7C-1A264914BE04}" dt="2023-08-03T02:56:37.937" v="5184"/>
          <ac:graphicFrameMkLst>
            <pc:docMk/>
            <pc:sldMk cId="102671654" sldId="385"/>
            <ac:graphicFrameMk id="5" creationId="{4C73A8F5-34A6-3A24-3A77-168FE0037B2E}"/>
          </ac:graphicFrameMkLst>
        </pc:graphicFrameChg>
        <pc:graphicFrameChg chg="add del mod">
          <ac:chgData name="Trần Văn Tiến" userId="c3dccb8e-cb25-4100-b5db-f78ea50bfae9" providerId="ADAL" clId="{B29F9331-D96C-435E-8B7C-1A264914BE04}" dt="2023-08-03T02:56:50.749" v="5189"/>
          <ac:graphicFrameMkLst>
            <pc:docMk/>
            <pc:sldMk cId="102671654" sldId="385"/>
            <ac:graphicFrameMk id="6" creationId="{2DE914EE-0681-5118-DF1A-369DDC43D61B}"/>
          </ac:graphicFrameMkLst>
        </pc:graphicFrameChg>
        <pc:graphicFrameChg chg="add del mod">
          <ac:chgData name="Trần Văn Tiến" userId="c3dccb8e-cb25-4100-b5db-f78ea50bfae9" providerId="ADAL" clId="{B29F9331-D96C-435E-8B7C-1A264914BE04}" dt="2023-08-03T02:57:03.153" v="5194"/>
          <ac:graphicFrameMkLst>
            <pc:docMk/>
            <pc:sldMk cId="102671654" sldId="385"/>
            <ac:graphicFrameMk id="7" creationId="{F967CEF6-06C8-2A67-DB2E-CCF982BADD8B}"/>
          </ac:graphicFrameMkLst>
        </pc:graphicFrameChg>
        <pc:graphicFrameChg chg="add del mod">
          <ac:chgData name="Trần Văn Tiến" userId="c3dccb8e-cb25-4100-b5db-f78ea50bfae9" providerId="ADAL" clId="{B29F9331-D96C-435E-8B7C-1A264914BE04}" dt="2023-08-03T02:57:37.907" v="5206"/>
          <ac:graphicFrameMkLst>
            <pc:docMk/>
            <pc:sldMk cId="102671654" sldId="385"/>
            <ac:graphicFrameMk id="8" creationId="{456F5918-0618-129B-80FD-CD23FE2E8A5E}"/>
          </ac:graphicFrameMkLst>
        </pc:graphicFrameChg>
        <pc:graphicFrameChg chg="add del mod">
          <ac:chgData name="Trần Văn Tiến" userId="c3dccb8e-cb25-4100-b5db-f78ea50bfae9" providerId="ADAL" clId="{B29F9331-D96C-435E-8B7C-1A264914BE04}" dt="2023-08-03T02:57:49.452" v="5213"/>
          <ac:graphicFrameMkLst>
            <pc:docMk/>
            <pc:sldMk cId="102671654" sldId="385"/>
            <ac:graphicFrameMk id="9" creationId="{467EA66C-55E8-5D52-B8DE-112636B37A29}"/>
          </ac:graphicFrameMkLst>
        </pc:graphicFrameChg>
        <pc:graphicFrameChg chg="add del mod">
          <ac:chgData name="Trần Văn Tiến" userId="c3dccb8e-cb25-4100-b5db-f78ea50bfae9" providerId="ADAL" clId="{B29F9331-D96C-435E-8B7C-1A264914BE04}" dt="2023-08-03T02:58:03.529" v="5220"/>
          <ac:graphicFrameMkLst>
            <pc:docMk/>
            <pc:sldMk cId="102671654" sldId="385"/>
            <ac:graphicFrameMk id="10" creationId="{27B4D9BC-BA36-CA96-B698-E1010436B6E4}"/>
          </ac:graphicFrameMkLst>
        </pc:graphicFrameChg>
      </pc:sldChg>
      <pc:sldChg chg="addSp delSp modSp add mod">
        <pc:chgData name="Trần Văn Tiến" userId="c3dccb8e-cb25-4100-b5db-f78ea50bfae9" providerId="ADAL" clId="{B29F9331-D96C-435E-8B7C-1A264914BE04}" dt="2023-08-03T03:03:21.727" v="5359" actId="20577"/>
        <pc:sldMkLst>
          <pc:docMk/>
          <pc:sldMk cId="1902536207" sldId="386"/>
        </pc:sldMkLst>
        <pc:spChg chg="mod">
          <ac:chgData name="Trần Văn Tiến" userId="c3dccb8e-cb25-4100-b5db-f78ea50bfae9" providerId="ADAL" clId="{B29F9331-D96C-435E-8B7C-1A264914BE04}" dt="2023-08-03T03:01:55.237" v="5329" actId="20577"/>
          <ac:spMkLst>
            <pc:docMk/>
            <pc:sldMk cId="1902536207" sldId="386"/>
            <ac:spMk id="2" creationId="{00000000-0000-0000-0000-000000000000}"/>
          </ac:spMkLst>
        </pc:spChg>
        <pc:spChg chg="mod">
          <ac:chgData name="Trần Văn Tiến" userId="c3dccb8e-cb25-4100-b5db-f78ea50bfae9" providerId="ADAL" clId="{B29F9331-D96C-435E-8B7C-1A264914BE04}" dt="2023-08-03T03:03:21.727" v="5359" actId="20577"/>
          <ac:spMkLst>
            <pc:docMk/>
            <pc:sldMk cId="1902536207" sldId="386"/>
            <ac:spMk id="3" creationId="{00000000-0000-0000-0000-000000000000}"/>
          </ac:spMkLst>
        </pc:spChg>
        <pc:graphicFrameChg chg="add del mod">
          <ac:chgData name="Trần Văn Tiến" userId="c3dccb8e-cb25-4100-b5db-f78ea50bfae9" providerId="ADAL" clId="{B29F9331-D96C-435E-8B7C-1A264914BE04}" dt="2023-08-03T03:02:10.298" v="5332"/>
          <ac:graphicFrameMkLst>
            <pc:docMk/>
            <pc:sldMk cId="1902536207" sldId="386"/>
            <ac:graphicFrameMk id="5" creationId="{CEE2A8E5-719E-997A-9D21-91A00CC6CA92}"/>
          </ac:graphicFrameMkLst>
        </pc:graphicFrameChg>
        <pc:graphicFrameChg chg="add del mod">
          <ac:chgData name="Trần Văn Tiến" userId="c3dccb8e-cb25-4100-b5db-f78ea50bfae9" providerId="ADAL" clId="{B29F9331-D96C-435E-8B7C-1A264914BE04}" dt="2023-08-03T03:02:29.907" v="5339"/>
          <ac:graphicFrameMkLst>
            <pc:docMk/>
            <pc:sldMk cId="1902536207" sldId="386"/>
            <ac:graphicFrameMk id="6" creationId="{A89E808A-80EB-8200-0664-38548435EAC3}"/>
          </ac:graphicFrameMkLst>
        </pc:graphicFrameChg>
        <pc:graphicFrameChg chg="add del mod">
          <ac:chgData name="Trần Văn Tiến" userId="c3dccb8e-cb25-4100-b5db-f78ea50bfae9" providerId="ADAL" clId="{B29F9331-D96C-435E-8B7C-1A264914BE04}" dt="2023-08-03T03:03:04.220" v="5350"/>
          <ac:graphicFrameMkLst>
            <pc:docMk/>
            <pc:sldMk cId="1902536207" sldId="386"/>
            <ac:graphicFrameMk id="7" creationId="{33E612CA-81F7-2A8A-C072-073424A1C435}"/>
          </ac:graphicFrameMkLst>
        </pc:graphicFrameChg>
      </pc:sldChg>
      <pc:sldChg chg="addSp modSp add mod ord">
        <pc:chgData name="Trần Văn Tiến" userId="c3dccb8e-cb25-4100-b5db-f78ea50bfae9" providerId="ADAL" clId="{B29F9331-D96C-435E-8B7C-1A264914BE04}" dt="2023-08-03T09:09:01.661" v="13047" actId="14100"/>
        <pc:sldMkLst>
          <pc:docMk/>
          <pc:sldMk cId="1323175964" sldId="387"/>
        </pc:sldMkLst>
        <pc:spChg chg="mod">
          <ac:chgData name="Trần Văn Tiến" userId="c3dccb8e-cb25-4100-b5db-f78ea50bfae9" providerId="ADAL" clId="{B29F9331-D96C-435E-8B7C-1A264914BE04}" dt="2023-08-03T06:12:29.260" v="5814" actId="20577"/>
          <ac:spMkLst>
            <pc:docMk/>
            <pc:sldMk cId="1323175964" sldId="387"/>
            <ac:spMk id="3" creationId="{00000000-0000-0000-0000-000000000000}"/>
          </ac:spMkLst>
        </pc:spChg>
        <pc:picChg chg="add mod">
          <ac:chgData name="Trần Văn Tiến" userId="c3dccb8e-cb25-4100-b5db-f78ea50bfae9" providerId="ADAL" clId="{B29F9331-D96C-435E-8B7C-1A264914BE04}" dt="2023-08-03T09:09:01.661" v="13047" actId="14100"/>
          <ac:picMkLst>
            <pc:docMk/>
            <pc:sldMk cId="1323175964" sldId="387"/>
            <ac:picMk id="2050" creationId="{DCD0D87C-A19A-E74D-2917-C37043E5C7D9}"/>
          </ac:picMkLst>
        </pc:picChg>
      </pc:sldChg>
      <pc:sldChg chg="addSp delSp modSp add mod ord">
        <pc:chgData name="Trần Văn Tiến" userId="c3dccb8e-cb25-4100-b5db-f78ea50bfae9" providerId="ADAL" clId="{B29F9331-D96C-435E-8B7C-1A264914BE04}" dt="2023-08-03T06:33:05.428" v="6726" actId="207"/>
        <pc:sldMkLst>
          <pc:docMk/>
          <pc:sldMk cId="2642462993" sldId="388"/>
        </pc:sldMkLst>
        <pc:spChg chg="mod">
          <ac:chgData name="Trần Văn Tiến" userId="c3dccb8e-cb25-4100-b5db-f78ea50bfae9" providerId="ADAL" clId="{B29F9331-D96C-435E-8B7C-1A264914BE04}" dt="2023-08-03T06:13:01.749" v="5940" actId="20577"/>
          <ac:spMkLst>
            <pc:docMk/>
            <pc:sldMk cId="2642462993" sldId="388"/>
            <ac:spMk id="2" creationId="{00000000-0000-0000-0000-000000000000}"/>
          </ac:spMkLst>
        </pc:spChg>
        <pc:spChg chg="mod">
          <ac:chgData name="Trần Văn Tiến" userId="c3dccb8e-cb25-4100-b5db-f78ea50bfae9" providerId="ADAL" clId="{B29F9331-D96C-435E-8B7C-1A264914BE04}" dt="2023-08-03T06:33:05.428" v="6726" actId="207"/>
          <ac:spMkLst>
            <pc:docMk/>
            <pc:sldMk cId="2642462993" sldId="388"/>
            <ac:spMk id="3" creationId="{00000000-0000-0000-0000-000000000000}"/>
          </ac:spMkLst>
        </pc:spChg>
        <pc:graphicFrameChg chg="add del mod">
          <ac:chgData name="Trần Văn Tiến" userId="c3dccb8e-cb25-4100-b5db-f78ea50bfae9" providerId="ADAL" clId="{B29F9331-D96C-435E-8B7C-1A264914BE04}" dt="2023-08-03T06:13:34.058" v="6015"/>
          <ac:graphicFrameMkLst>
            <pc:docMk/>
            <pc:sldMk cId="2642462993" sldId="388"/>
            <ac:graphicFrameMk id="5" creationId="{4F54A25A-D980-331C-0A93-4210C63A3790}"/>
          </ac:graphicFrameMkLst>
        </pc:graphicFrameChg>
        <pc:graphicFrameChg chg="add del mod">
          <ac:chgData name="Trần Văn Tiến" userId="c3dccb8e-cb25-4100-b5db-f78ea50bfae9" providerId="ADAL" clId="{B29F9331-D96C-435E-8B7C-1A264914BE04}" dt="2023-08-03T06:13:47.525" v="6022"/>
          <ac:graphicFrameMkLst>
            <pc:docMk/>
            <pc:sldMk cId="2642462993" sldId="388"/>
            <ac:graphicFrameMk id="6" creationId="{808DFDB2-D681-0EF0-E52A-5E393E511CDD}"/>
          </ac:graphicFrameMkLst>
        </pc:graphicFrameChg>
        <pc:graphicFrameChg chg="add del mod">
          <ac:chgData name="Trần Văn Tiến" userId="c3dccb8e-cb25-4100-b5db-f78ea50bfae9" providerId="ADAL" clId="{B29F9331-D96C-435E-8B7C-1A264914BE04}" dt="2023-08-03T06:13:55.914" v="6029"/>
          <ac:graphicFrameMkLst>
            <pc:docMk/>
            <pc:sldMk cId="2642462993" sldId="388"/>
            <ac:graphicFrameMk id="7" creationId="{9B83D64E-7C17-FED8-7FE1-845CFD279F9D}"/>
          </ac:graphicFrameMkLst>
        </pc:graphicFrameChg>
        <pc:graphicFrameChg chg="add del mod">
          <ac:chgData name="Trần Văn Tiến" userId="c3dccb8e-cb25-4100-b5db-f78ea50bfae9" providerId="ADAL" clId="{B29F9331-D96C-435E-8B7C-1A264914BE04}" dt="2023-08-03T06:14:09.282" v="6038"/>
          <ac:graphicFrameMkLst>
            <pc:docMk/>
            <pc:sldMk cId="2642462993" sldId="388"/>
            <ac:graphicFrameMk id="8" creationId="{695222A5-E21E-BF9E-A54A-111994437FD7}"/>
          </ac:graphicFrameMkLst>
        </pc:graphicFrameChg>
        <pc:graphicFrameChg chg="add del mod">
          <ac:chgData name="Trần Văn Tiến" userId="c3dccb8e-cb25-4100-b5db-f78ea50bfae9" providerId="ADAL" clId="{B29F9331-D96C-435E-8B7C-1A264914BE04}" dt="2023-08-03T06:14:19.553" v="6045"/>
          <ac:graphicFrameMkLst>
            <pc:docMk/>
            <pc:sldMk cId="2642462993" sldId="388"/>
            <ac:graphicFrameMk id="9" creationId="{59D4007B-B11A-4BE8-8AB7-EC125C03DA8B}"/>
          </ac:graphicFrameMkLst>
        </pc:graphicFrameChg>
        <pc:graphicFrameChg chg="add del mod">
          <ac:chgData name="Trần Văn Tiến" userId="c3dccb8e-cb25-4100-b5db-f78ea50bfae9" providerId="ADAL" clId="{B29F9331-D96C-435E-8B7C-1A264914BE04}" dt="2023-08-03T06:14:28.431" v="6052"/>
          <ac:graphicFrameMkLst>
            <pc:docMk/>
            <pc:sldMk cId="2642462993" sldId="388"/>
            <ac:graphicFrameMk id="10" creationId="{34564C2C-2AE0-5B50-2524-D9C8C56E4C86}"/>
          </ac:graphicFrameMkLst>
        </pc:graphicFrameChg>
        <pc:graphicFrameChg chg="add del mod">
          <ac:chgData name="Trần Văn Tiến" userId="c3dccb8e-cb25-4100-b5db-f78ea50bfae9" providerId="ADAL" clId="{B29F9331-D96C-435E-8B7C-1A264914BE04}" dt="2023-08-03T06:14:36.789" v="6059"/>
          <ac:graphicFrameMkLst>
            <pc:docMk/>
            <pc:sldMk cId="2642462993" sldId="388"/>
            <ac:graphicFrameMk id="11" creationId="{C6F7B44A-60BF-90B4-E692-8D5C9B18E579}"/>
          </ac:graphicFrameMkLst>
        </pc:graphicFrameChg>
      </pc:sldChg>
      <pc:sldChg chg="addSp delSp modSp add mod">
        <pc:chgData name="Trần Văn Tiến" userId="c3dccb8e-cb25-4100-b5db-f78ea50bfae9" providerId="ADAL" clId="{B29F9331-D96C-435E-8B7C-1A264914BE04}" dt="2023-08-03T09:12:56.577" v="13176" actId="1036"/>
        <pc:sldMkLst>
          <pc:docMk/>
          <pc:sldMk cId="1052503590" sldId="389"/>
        </pc:sldMkLst>
        <pc:spChg chg="mod">
          <ac:chgData name="Trần Văn Tiến" userId="c3dccb8e-cb25-4100-b5db-f78ea50bfae9" providerId="ADAL" clId="{B29F9331-D96C-435E-8B7C-1A264914BE04}" dt="2023-08-03T06:32:46.105" v="6723" actId="20577"/>
          <ac:spMkLst>
            <pc:docMk/>
            <pc:sldMk cId="1052503590" sldId="389"/>
            <ac:spMk id="2" creationId="{00000000-0000-0000-0000-000000000000}"/>
          </ac:spMkLst>
        </pc:spChg>
        <pc:spChg chg="mod">
          <ac:chgData name="Trần Văn Tiến" userId="c3dccb8e-cb25-4100-b5db-f78ea50bfae9" providerId="ADAL" clId="{B29F9331-D96C-435E-8B7C-1A264914BE04}" dt="2023-08-03T06:17:37.969" v="6122" actId="14100"/>
          <ac:spMkLst>
            <pc:docMk/>
            <pc:sldMk cId="1052503590" sldId="389"/>
            <ac:spMk id="3" creationId="{00000000-0000-0000-0000-000000000000}"/>
          </ac:spMkLst>
        </pc:spChg>
        <pc:graphicFrameChg chg="add del mod">
          <ac:chgData name="Trần Văn Tiến" userId="c3dccb8e-cb25-4100-b5db-f78ea50bfae9" providerId="ADAL" clId="{B29F9331-D96C-435E-8B7C-1A264914BE04}" dt="2023-08-03T06:16:31.660" v="6099"/>
          <ac:graphicFrameMkLst>
            <pc:docMk/>
            <pc:sldMk cId="1052503590" sldId="389"/>
            <ac:graphicFrameMk id="5" creationId="{7C2EBF02-40A1-F670-9DBF-99D36E33209F}"/>
          </ac:graphicFrameMkLst>
        </pc:graphicFrameChg>
        <pc:graphicFrameChg chg="add del mod">
          <ac:chgData name="Trần Văn Tiến" userId="c3dccb8e-cb25-4100-b5db-f78ea50bfae9" providerId="ADAL" clId="{B29F9331-D96C-435E-8B7C-1A264914BE04}" dt="2023-08-03T06:16:39.022" v="6104"/>
          <ac:graphicFrameMkLst>
            <pc:docMk/>
            <pc:sldMk cId="1052503590" sldId="389"/>
            <ac:graphicFrameMk id="6" creationId="{7A0571D9-9FCD-D465-BC05-5FD058FA5084}"/>
          </ac:graphicFrameMkLst>
        </pc:graphicFrameChg>
        <pc:graphicFrameChg chg="add del mod">
          <ac:chgData name="Trần Văn Tiến" userId="c3dccb8e-cb25-4100-b5db-f78ea50bfae9" providerId="ADAL" clId="{B29F9331-D96C-435E-8B7C-1A264914BE04}" dt="2023-08-03T06:16:53.208" v="6109"/>
          <ac:graphicFrameMkLst>
            <pc:docMk/>
            <pc:sldMk cId="1052503590" sldId="389"/>
            <ac:graphicFrameMk id="7" creationId="{B50A2074-96AB-4687-50C9-490060A7BB5B}"/>
          </ac:graphicFrameMkLst>
        </pc:graphicFrameChg>
        <pc:graphicFrameChg chg="add del mod">
          <ac:chgData name="Trần Văn Tiến" userId="c3dccb8e-cb25-4100-b5db-f78ea50bfae9" providerId="ADAL" clId="{B29F9331-D96C-435E-8B7C-1A264914BE04}" dt="2023-08-03T06:17:06.739" v="6114"/>
          <ac:graphicFrameMkLst>
            <pc:docMk/>
            <pc:sldMk cId="1052503590" sldId="389"/>
            <ac:graphicFrameMk id="8" creationId="{6D2245E7-C91F-1D8D-1B0B-FA09DB24719D}"/>
          </ac:graphicFrameMkLst>
        </pc:graphicFrameChg>
        <pc:picChg chg="add mod">
          <ac:chgData name="Trần Văn Tiến" userId="c3dccb8e-cb25-4100-b5db-f78ea50bfae9" providerId="ADAL" clId="{B29F9331-D96C-435E-8B7C-1A264914BE04}" dt="2023-08-03T09:12:56.577" v="13176" actId="1036"/>
          <ac:picMkLst>
            <pc:docMk/>
            <pc:sldMk cId="1052503590" sldId="389"/>
            <ac:picMk id="3074" creationId="{6F48B684-7716-8100-1523-C37D1B2303BB}"/>
          </ac:picMkLst>
        </pc:picChg>
      </pc:sldChg>
      <pc:sldChg chg="modSp add mod">
        <pc:chgData name="Trần Văn Tiến" userId="c3dccb8e-cb25-4100-b5db-f78ea50bfae9" providerId="ADAL" clId="{B29F9331-D96C-435E-8B7C-1A264914BE04}" dt="2023-08-03T06:32:50.889" v="6725" actId="20577"/>
        <pc:sldMkLst>
          <pc:docMk/>
          <pc:sldMk cId="2106733107" sldId="390"/>
        </pc:sldMkLst>
        <pc:spChg chg="mod">
          <ac:chgData name="Trần Văn Tiến" userId="c3dccb8e-cb25-4100-b5db-f78ea50bfae9" providerId="ADAL" clId="{B29F9331-D96C-435E-8B7C-1A264914BE04}" dt="2023-08-03T06:32:50.889" v="6725" actId="20577"/>
          <ac:spMkLst>
            <pc:docMk/>
            <pc:sldMk cId="2106733107" sldId="390"/>
            <ac:spMk id="2" creationId="{00000000-0000-0000-0000-000000000000}"/>
          </ac:spMkLst>
        </pc:spChg>
        <pc:spChg chg="mod">
          <ac:chgData name="Trần Văn Tiến" userId="c3dccb8e-cb25-4100-b5db-f78ea50bfae9" providerId="ADAL" clId="{B29F9331-D96C-435E-8B7C-1A264914BE04}" dt="2023-08-03T06:32:24.442" v="6721" actId="207"/>
          <ac:spMkLst>
            <pc:docMk/>
            <pc:sldMk cId="2106733107" sldId="390"/>
            <ac:spMk id="3" creationId="{00000000-0000-0000-0000-000000000000}"/>
          </ac:spMkLst>
        </pc:spChg>
      </pc:sldChg>
      <pc:sldChg chg="addSp delSp modSp add mod ord">
        <pc:chgData name="Trần Văn Tiến" userId="c3dccb8e-cb25-4100-b5db-f78ea50bfae9" providerId="ADAL" clId="{B29F9331-D96C-435E-8B7C-1A264914BE04}" dt="2023-08-03T06:42:30.990" v="7137" actId="123"/>
        <pc:sldMkLst>
          <pc:docMk/>
          <pc:sldMk cId="2423883470" sldId="391"/>
        </pc:sldMkLst>
        <pc:spChg chg="mod">
          <ac:chgData name="Trần Văn Tiến" userId="c3dccb8e-cb25-4100-b5db-f78ea50bfae9" providerId="ADAL" clId="{B29F9331-D96C-435E-8B7C-1A264914BE04}" dt="2023-08-03T06:42:30.990" v="7137" actId="123"/>
          <ac:spMkLst>
            <pc:docMk/>
            <pc:sldMk cId="2423883470" sldId="391"/>
            <ac:spMk id="5" creationId="{00000000-0000-0000-0000-000000000000}"/>
          </ac:spMkLst>
        </pc:spChg>
        <pc:graphicFrameChg chg="add del mod">
          <ac:chgData name="Trần Văn Tiến" userId="c3dccb8e-cb25-4100-b5db-f78ea50bfae9" providerId="ADAL" clId="{B29F9331-D96C-435E-8B7C-1A264914BE04}" dt="2023-08-03T06:37:47.318" v="7057"/>
          <ac:graphicFrameMkLst>
            <pc:docMk/>
            <pc:sldMk cId="2423883470" sldId="391"/>
            <ac:graphicFrameMk id="6" creationId="{D45F04A9-4702-C0DB-7835-BB0BEF929DC9}"/>
          </ac:graphicFrameMkLst>
        </pc:graphicFrameChg>
        <pc:graphicFrameChg chg="add del mod">
          <ac:chgData name="Trần Văn Tiến" userId="c3dccb8e-cb25-4100-b5db-f78ea50bfae9" providerId="ADAL" clId="{B29F9331-D96C-435E-8B7C-1A264914BE04}" dt="2023-08-03T06:38:56.424" v="7082"/>
          <ac:graphicFrameMkLst>
            <pc:docMk/>
            <pc:sldMk cId="2423883470" sldId="391"/>
            <ac:graphicFrameMk id="7" creationId="{FCF177E2-B310-D615-D00D-EA35E085C2D1}"/>
          </ac:graphicFrameMkLst>
        </pc:graphicFrameChg>
        <pc:graphicFrameChg chg="add del mod">
          <ac:chgData name="Trần Văn Tiến" userId="c3dccb8e-cb25-4100-b5db-f78ea50bfae9" providerId="ADAL" clId="{B29F9331-D96C-435E-8B7C-1A264914BE04}" dt="2023-08-03T06:39:19.165" v="7095"/>
          <ac:graphicFrameMkLst>
            <pc:docMk/>
            <pc:sldMk cId="2423883470" sldId="391"/>
            <ac:graphicFrameMk id="8" creationId="{86DA392B-DFBD-930D-10B2-590B4C7F381D}"/>
          </ac:graphicFrameMkLst>
        </pc:graphicFrameChg>
      </pc:sldChg>
      <pc:sldChg chg="addSp delSp modSp add mod ord">
        <pc:chgData name="Trần Văn Tiến" userId="c3dccb8e-cb25-4100-b5db-f78ea50bfae9" providerId="ADAL" clId="{B29F9331-D96C-435E-8B7C-1A264914BE04}" dt="2023-08-03T06:48:36.472" v="7237" actId="20577"/>
        <pc:sldMkLst>
          <pc:docMk/>
          <pc:sldMk cId="3357792222" sldId="392"/>
        </pc:sldMkLst>
        <pc:spChg chg="mod">
          <ac:chgData name="Trần Văn Tiến" userId="c3dccb8e-cb25-4100-b5db-f78ea50bfae9" providerId="ADAL" clId="{B29F9331-D96C-435E-8B7C-1A264914BE04}" dt="2023-08-03T06:44:45.288" v="7212" actId="20577"/>
          <ac:spMkLst>
            <pc:docMk/>
            <pc:sldMk cId="3357792222" sldId="392"/>
            <ac:spMk id="2" creationId="{00000000-0000-0000-0000-000000000000}"/>
          </ac:spMkLst>
        </pc:spChg>
        <pc:spChg chg="mod">
          <ac:chgData name="Trần Văn Tiến" userId="c3dccb8e-cb25-4100-b5db-f78ea50bfae9" providerId="ADAL" clId="{B29F9331-D96C-435E-8B7C-1A264914BE04}" dt="2023-08-03T06:48:36.472" v="7237" actId="20577"/>
          <ac:spMkLst>
            <pc:docMk/>
            <pc:sldMk cId="3357792222" sldId="392"/>
            <ac:spMk id="3" creationId="{00000000-0000-0000-0000-000000000000}"/>
          </ac:spMkLst>
        </pc:spChg>
        <pc:graphicFrameChg chg="add del mod">
          <ac:chgData name="Trần Văn Tiến" userId="c3dccb8e-cb25-4100-b5db-f78ea50bfae9" providerId="ADAL" clId="{B29F9331-D96C-435E-8B7C-1A264914BE04}" dt="2023-08-03T06:45:16.116" v="7218"/>
          <ac:graphicFrameMkLst>
            <pc:docMk/>
            <pc:sldMk cId="3357792222" sldId="392"/>
            <ac:graphicFrameMk id="5" creationId="{66DD6E93-D747-E050-B2C2-8FA649B3BFE7}"/>
          </ac:graphicFrameMkLst>
        </pc:graphicFrameChg>
        <pc:graphicFrameChg chg="add del mod">
          <ac:chgData name="Trần Văn Tiến" userId="c3dccb8e-cb25-4100-b5db-f78ea50bfae9" providerId="ADAL" clId="{B29F9331-D96C-435E-8B7C-1A264914BE04}" dt="2023-08-03T06:45:26.235" v="7225"/>
          <ac:graphicFrameMkLst>
            <pc:docMk/>
            <pc:sldMk cId="3357792222" sldId="392"/>
            <ac:graphicFrameMk id="6" creationId="{231202A1-5B26-5E69-32A4-B15CF81A65E2}"/>
          </ac:graphicFrameMkLst>
        </pc:graphicFrameChg>
        <pc:graphicFrameChg chg="add del mod">
          <ac:chgData name="Trần Văn Tiến" userId="c3dccb8e-cb25-4100-b5db-f78ea50bfae9" providerId="ADAL" clId="{B29F9331-D96C-435E-8B7C-1A264914BE04}" dt="2023-08-03T06:45:34.168" v="7232"/>
          <ac:graphicFrameMkLst>
            <pc:docMk/>
            <pc:sldMk cId="3357792222" sldId="392"/>
            <ac:graphicFrameMk id="7" creationId="{E8046943-5C79-5B92-045A-89AB310A6E6D}"/>
          </ac:graphicFrameMkLst>
        </pc:graphicFrameChg>
      </pc:sldChg>
      <pc:sldChg chg="addSp delSp modSp add mod">
        <pc:chgData name="Trần Văn Tiến" userId="c3dccb8e-cb25-4100-b5db-f78ea50bfae9" providerId="ADAL" clId="{B29F9331-D96C-435E-8B7C-1A264914BE04}" dt="2023-08-03T06:58:12.611" v="7483" actId="20577"/>
        <pc:sldMkLst>
          <pc:docMk/>
          <pc:sldMk cId="2392824094" sldId="393"/>
        </pc:sldMkLst>
        <pc:spChg chg="add del mod">
          <ac:chgData name="Trần Văn Tiến" userId="c3dccb8e-cb25-4100-b5db-f78ea50bfae9" providerId="ADAL" clId="{B29F9331-D96C-435E-8B7C-1A264914BE04}" dt="2023-08-03T06:49:34.342" v="7242" actId="3680"/>
          <ac:spMkLst>
            <pc:docMk/>
            <pc:sldMk cId="2392824094" sldId="393"/>
            <ac:spMk id="3" creationId="{00000000-0000-0000-0000-000000000000}"/>
          </ac:spMkLst>
        </pc:spChg>
        <pc:graphicFrameChg chg="add del mod ord modGraphic">
          <ac:chgData name="Trần Văn Tiến" userId="c3dccb8e-cb25-4100-b5db-f78ea50bfae9" providerId="ADAL" clId="{B29F9331-D96C-435E-8B7C-1A264914BE04}" dt="2023-08-03T06:49:27.598" v="7241" actId="3680"/>
          <ac:graphicFrameMkLst>
            <pc:docMk/>
            <pc:sldMk cId="2392824094" sldId="393"/>
            <ac:graphicFrameMk id="5" creationId="{34877B02-0452-72CA-60C8-2844E916AFF3}"/>
          </ac:graphicFrameMkLst>
        </pc:graphicFrameChg>
        <pc:graphicFrameChg chg="add mod ord modGraphic">
          <ac:chgData name="Trần Văn Tiến" userId="c3dccb8e-cb25-4100-b5db-f78ea50bfae9" providerId="ADAL" clId="{B29F9331-D96C-435E-8B7C-1A264914BE04}" dt="2023-08-03T06:58:12.611" v="7483" actId="20577"/>
          <ac:graphicFrameMkLst>
            <pc:docMk/>
            <pc:sldMk cId="2392824094" sldId="393"/>
            <ac:graphicFrameMk id="6" creationId="{96707553-242C-522F-B9D4-E2B008ECD100}"/>
          </ac:graphicFrameMkLst>
        </pc:graphicFrameChg>
        <pc:graphicFrameChg chg="add del mod">
          <ac:chgData name="Trần Văn Tiến" userId="c3dccb8e-cb25-4100-b5db-f78ea50bfae9" providerId="ADAL" clId="{B29F9331-D96C-435E-8B7C-1A264914BE04}" dt="2023-08-03T06:54:15.540" v="7424"/>
          <ac:graphicFrameMkLst>
            <pc:docMk/>
            <pc:sldMk cId="2392824094" sldId="393"/>
            <ac:graphicFrameMk id="7" creationId="{6C321337-BCBE-5864-A6CC-E5DA068D6F56}"/>
          </ac:graphicFrameMkLst>
        </pc:graphicFrameChg>
        <pc:graphicFrameChg chg="add del mod">
          <ac:chgData name="Trần Văn Tiến" userId="c3dccb8e-cb25-4100-b5db-f78ea50bfae9" providerId="ADAL" clId="{B29F9331-D96C-435E-8B7C-1A264914BE04}" dt="2023-08-03T06:54:55.438" v="7450"/>
          <ac:graphicFrameMkLst>
            <pc:docMk/>
            <pc:sldMk cId="2392824094" sldId="393"/>
            <ac:graphicFrameMk id="8" creationId="{0867E5A4-0DCF-BDDA-CC97-B1A41CDE49ED}"/>
          </ac:graphicFrameMkLst>
        </pc:graphicFrameChg>
        <pc:graphicFrameChg chg="add del mod">
          <ac:chgData name="Trần Văn Tiến" userId="c3dccb8e-cb25-4100-b5db-f78ea50bfae9" providerId="ADAL" clId="{B29F9331-D96C-435E-8B7C-1A264914BE04}" dt="2023-08-03T06:56:14.593" v="7472"/>
          <ac:graphicFrameMkLst>
            <pc:docMk/>
            <pc:sldMk cId="2392824094" sldId="393"/>
            <ac:graphicFrameMk id="9" creationId="{D623639F-AD57-6C00-C721-F15AF9BA215D}"/>
          </ac:graphicFrameMkLst>
        </pc:graphicFrameChg>
      </pc:sldChg>
      <pc:sldChg chg="addSp delSp modSp add mod">
        <pc:chgData name="Trần Văn Tiến" userId="c3dccb8e-cb25-4100-b5db-f78ea50bfae9" providerId="ADAL" clId="{B29F9331-D96C-435E-8B7C-1A264914BE04}" dt="2023-08-03T09:13:34.860" v="13179" actId="14100"/>
        <pc:sldMkLst>
          <pc:docMk/>
          <pc:sldMk cId="3329556534" sldId="394"/>
        </pc:sldMkLst>
        <pc:spChg chg="mod">
          <ac:chgData name="Trần Văn Tiến" userId="c3dccb8e-cb25-4100-b5db-f78ea50bfae9" providerId="ADAL" clId="{B29F9331-D96C-435E-8B7C-1A264914BE04}" dt="2023-08-03T06:59:35.607" v="7602" actId="20577"/>
          <ac:spMkLst>
            <pc:docMk/>
            <pc:sldMk cId="3329556534" sldId="394"/>
            <ac:spMk id="2" creationId="{00000000-0000-0000-0000-000000000000}"/>
          </ac:spMkLst>
        </pc:spChg>
        <pc:spChg chg="add mod">
          <ac:chgData name="Trần Văn Tiến" userId="c3dccb8e-cb25-4100-b5db-f78ea50bfae9" providerId="ADAL" clId="{B29F9331-D96C-435E-8B7C-1A264914BE04}" dt="2023-08-03T07:00:00.021" v="7610" actId="403"/>
          <ac:spMkLst>
            <pc:docMk/>
            <pc:sldMk cId="3329556534" sldId="394"/>
            <ac:spMk id="5" creationId="{F06D594B-562B-D5FD-74F9-4060750249C9}"/>
          </ac:spMkLst>
        </pc:spChg>
        <pc:graphicFrameChg chg="del modGraphic">
          <ac:chgData name="Trần Văn Tiến" userId="c3dccb8e-cb25-4100-b5db-f78ea50bfae9" providerId="ADAL" clId="{B29F9331-D96C-435E-8B7C-1A264914BE04}" dt="2023-08-03T06:58:34.130" v="7486" actId="478"/>
          <ac:graphicFrameMkLst>
            <pc:docMk/>
            <pc:sldMk cId="3329556534" sldId="394"/>
            <ac:graphicFrameMk id="6" creationId="{96707553-242C-522F-B9D4-E2B008ECD100}"/>
          </ac:graphicFrameMkLst>
        </pc:graphicFrameChg>
        <pc:graphicFrameChg chg="add del mod">
          <ac:chgData name="Trần Văn Tiến" userId="c3dccb8e-cb25-4100-b5db-f78ea50bfae9" providerId="ADAL" clId="{B29F9331-D96C-435E-8B7C-1A264914BE04}" dt="2023-08-03T06:59:20.328" v="7596"/>
          <ac:graphicFrameMkLst>
            <pc:docMk/>
            <pc:sldMk cId="3329556534" sldId="394"/>
            <ac:graphicFrameMk id="7" creationId="{6FC7AD2E-299E-88FF-75F8-863B3BF09551}"/>
          </ac:graphicFrameMkLst>
        </pc:graphicFrameChg>
        <pc:graphicFrameChg chg="add del mod">
          <ac:chgData name="Trần Văn Tiến" userId="c3dccb8e-cb25-4100-b5db-f78ea50bfae9" providerId="ADAL" clId="{B29F9331-D96C-435E-8B7C-1A264914BE04}" dt="2023-08-03T06:59:55.625" v="7606"/>
          <ac:graphicFrameMkLst>
            <pc:docMk/>
            <pc:sldMk cId="3329556534" sldId="394"/>
            <ac:graphicFrameMk id="8" creationId="{03307721-3F7B-343A-6627-01114083B9C1}"/>
          </ac:graphicFrameMkLst>
        </pc:graphicFrameChg>
        <pc:picChg chg="add mod">
          <ac:chgData name="Trần Văn Tiến" userId="c3dccb8e-cb25-4100-b5db-f78ea50bfae9" providerId="ADAL" clId="{B29F9331-D96C-435E-8B7C-1A264914BE04}" dt="2023-08-03T09:13:34.860" v="13179" actId="14100"/>
          <ac:picMkLst>
            <pc:docMk/>
            <pc:sldMk cId="3329556534" sldId="394"/>
            <ac:picMk id="3" creationId="{F2059575-ED12-7546-292B-79E0B0973B10}"/>
          </ac:picMkLst>
        </pc:picChg>
      </pc:sldChg>
      <pc:sldChg chg="addSp delSp modSp new del mod chgLayout">
        <pc:chgData name="Trần Văn Tiến" userId="c3dccb8e-cb25-4100-b5db-f78ea50bfae9" providerId="ADAL" clId="{B29F9331-D96C-435E-8B7C-1A264914BE04}" dt="2023-08-03T07:10:32.555" v="7790" actId="47"/>
        <pc:sldMkLst>
          <pc:docMk/>
          <pc:sldMk cId="2399645180" sldId="395"/>
        </pc:sldMkLst>
        <pc:spChg chg="del">
          <ac:chgData name="Trần Văn Tiến" userId="c3dccb8e-cb25-4100-b5db-f78ea50bfae9" providerId="ADAL" clId="{B29F9331-D96C-435E-8B7C-1A264914BE04}" dt="2023-08-03T07:10:30.563" v="7789" actId="700"/>
          <ac:spMkLst>
            <pc:docMk/>
            <pc:sldMk cId="2399645180" sldId="395"/>
            <ac:spMk id="2" creationId="{407EF6AE-0F46-484D-BA09-72C146912710}"/>
          </ac:spMkLst>
        </pc:spChg>
        <pc:spChg chg="del">
          <ac:chgData name="Trần Văn Tiến" userId="c3dccb8e-cb25-4100-b5db-f78ea50bfae9" providerId="ADAL" clId="{B29F9331-D96C-435E-8B7C-1A264914BE04}" dt="2023-08-03T07:10:30.563" v="7789" actId="700"/>
          <ac:spMkLst>
            <pc:docMk/>
            <pc:sldMk cId="2399645180" sldId="395"/>
            <ac:spMk id="3" creationId="{5AAAEB5B-9A6E-767C-1AEE-EE58730A2516}"/>
          </ac:spMkLst>
        </pc:spChg>
        <pc:spChg chg="del">
          <ac:chgData name="Trần Văn Tiến" userId="c3dccb8e-cb25-4100-b5db-f78ea50bfae9" providerId="ADAL" clId="{B29F9331-D96C-435E-8B7C-1A264914BE04}" dt="2023-08-03T07:10:30.563" v="7789" actId="700"/>
          <ac:spMkLst>
            <pc:docMk/>
            <pc:sldMk cId="2399645180" sldId="395"/>
            <ac:spMk id="4" creationId="{BE80EDB7-6D1B-6C72-DE7F-FF5A0BD7F8E7}"/>
          </ac:spMkLst>
        </pc:spChg>
        <pc:spChg chg="add mod ord">
          <ac:chgData name="Trần Văn Tiến" userId="c3dccb8e-cb25-4100-b5db-f78ea50bfae9" providerId="ADAL" clId="{B29F9331-D96C-435E-8B7C-1A264914BE04}" dt="2023-08-03T07:10:30.563" v="7789" actId="700"/>
          <ac:spMkLst>
            <pc:docMk/>
            <pc:sldMk cId="2399645180" sldId="395"/>
            <ac:spMk id="5" creationId="{A8DE39A6-2AEE-241F-7046-B3225C477708}"/>
          </ac:spMkLst>
        </pc:spChg>
        <pc:spChg chg="add mod ord">
          <ac:chgData name="Trần Văn Tiến" userId="c3dccb8e-cb25-4100-b5db-f78ea50bfae9" providerId="ADAL" clId="{B29F9331-D96C-435E-8B7C-1A264914BE04}" dt="2023-08-03T07:10:30.563" v="7789" actId="700"/>
          <ac:spMkLst>
            <pc:docMk/>
            <pc:sldMk cId="2399645180" sldId="395"/>
            <ac:spMk id="6" creationId="{DB43693A-6846-A1B4-0CA1-74B5BBCD46B6}"/>
          </ac:spMkLst>
        </pc:spChg>
        <pc:spChg chg="add mod ord">
          <ac:chgData name="Trần Văn Tiến" userId="c3dccb8e-cb25-4100-b5db-f78ea50bfae9" providerId="ADAL" clId="{B29F9331-D96C-435E-8B7C-1A264914BE04}" dt="2023-08-03T07:10:30.563" v="7789" actId="700"/>
          <ac:spMkLst>
            <pc:docMk/>
            <pc:sldMk cId="2399645180" sldId="395"/>
            <ac:spMk id="7" creationId="{928ABA0E-00FE-B2BF-1DF4-BD037D46EBF8}"/>
          </ac:spMkLst>
        </pc:spChg>
      </pc:sldChg>
      <pc:sldChg chg="addSp delSp modSp add mod ord">
        <pc:chgData name="Trần Văn Tiến" userId="c3dccb8e-cb25-4100-b5db-f78ea50bfae9" providerId="ADAL" clId="{B29F9331-D96C-435E-8B7C-1A264914BE04}" dt="2023-08-03T07:13:58.481" v="8056" actId="403"/>
        <pc:sldMkLst>
          <pc:docMk/>
          <pc:sldMk cId="4292766162" sldId="395"/>
        </pc:sldMkLst>
        <pc:spChg chg="mod">
          <ac:chgData name="Trần Văn Tiến" userId="c3dccb8e-cb25-4100-b5db-f78ea50bfae9" providerId="ADAL" clId="{B29F9331-D96C-435E-8B7C-1A264914BE04}" dt="2023-08-03T07:11:39.162" v="7902" actId="403"/>
          <ac:spMkLst>
            <pc:docMk/>
            <pc:sldMk cId="4292766162" sldId="395"/>
            <ac:spMk id="2" creationId="{00000000-0000-0000-0000-000000000000}"/>
          </ac:spMkLst>
        </pc:spChg>
        <pc:spChg chg="mod">
          <ac:chgData name="Trần Văn Tiến" userId="c3dccb8e-cb25-4100-b5db-f78ea50bfae9" providerId="ADAL" clId="{B29F9331-D96C-435E-8B7C-1A264914BE04}" dt="2023-08-03T07:13:58.481" v="8056" actId="403"/>
          <ac:spMkLst>
            <pc:docMk/>
            <pc:sldMk cId="4292766162" sldId="395"/>
            <ac:spMk id="5" creationId="{F06D594B-562B-D5FD-74F9-4060750249C9}"/>
          </ac:spMkLst>
        </pc:spChg>
        <pc:graphicFrameChg chg="add del mod">
          <ac:chgData name="Trần Văn Tiến" userId="c3dccb8e-cb25-4100-b5db-f78ea50bfae9" providerId="ADAL" clId="{B29F9331-D96C-435E-8B7C-1A264914BE04}" dt="2023-08-03T07:12:28.431" v="7989"/>
          <ac:graphicFrameMkLst>
            <pc:docMk/>
            <pc:sldMk cId="4292766162" sldId="395"/>
            <ac:graphicFrameMk id="3" creationId="{98E69BC1-B362-CCC8-BA88-19883134FD10}"/>
          </ac:graphicFrameMkLst>
        </pc:graphicFrameChg>
      </pc:sldChg>
      <pc:sldChg chg="addSp delSp modSp add mod">
        <pc:chgData name="Trần Văn Tiến" userId="c3dccb8e-cb25-4100-b5db-f78ea50bfae9" providerId="ADAL" clId="{B29F9331-D96C-435E-8B7C-1A264914BE04}" dt="2023-08-03T07:15:51.584" v="8101" actId="948"/>
        <pc:sldMkLst>
          <pc:docMk/>
          <pc:sldMk cId="439408873" sldId="396"/>
        </pc:sldMkLst>
        <pc:spChg chg="mod">
          <ac:chgData name="Trần Văn Tiến" userId="c3dccb8e-cb25-4100-b5db-f78ea50bfae9" providerId="ADAL" clId="{B29F9331-D96C-435E-8B7C-1A264914BE04}" dt="2023-08-03T07:15:51.584" v="8101" actId="948"/>
          <ac:spMkLst>
            <pc:docMk/>
            <pc:sldMk cId="439408873" sldId="396"/>
            <ac:spMk id="5" creationId="{F06D594B-562B-D5FD-74F9-4060750249C9}"/>
          </ac:spMkLst>
        </pc:spChg>
        <pc:graphicFrameChg chg="add del mod">
          <ac:chgData name="Trần Văn Tiến" userId="c3dccb8e-cb25-4100-b5db-f78ea50bfae9" providerId="ADAL" clId="{B29F9331-D96C-435E-8B7C-1A264914BE04}" dt="2023-08-03T07:14:21.026" v="8064"/>
          <ac:graphicFrameMkLst>
            <pc:docMk/>
            <pc:sldMk cId="439408873" sldId="396"/>
            <ac:graphicFrameMk id="3" creationId="{DE93292F-6A1F-138A-D698-6567230D0218}"/>
          </ac:graphicFrameMkLst>
        </pc:graphicFrameChg>
        <pc:graphicFrameChg chg="add del mod">
          <ac:chgData name="Trần Văn Tiến" userId="c3dccb8e-cb25-4100-b5db-f78ea50bfae9" providerId="ADAL" clId="{B29F9331-D96C-435E-8B7C-1A264914BE04}" dt="2023-08-03T07:14:29.172" v="8070"/>
          <ac:graphicFrameMkLst>
            <pc:docMk/>
            <pc:sldMk cId="439408873" sldId="396"/>
            <ac:graphicFrameMk id="6" creationId="{95739730-D62E-7CCC-383F-0721D922934D}"/>
          </ac:graphicFrameMkLst>
        </pc:graphicFrameChg>
        <pc:graphicFrameChg chg="add del mod">
          <ac:chgData name="Trần Văn Tiến" userId="c3dccb8e-cb25-4100-b5db-f78ea50bfae9" providerId="ADAL" clId="{B29F9331-D96C-435E-8B7C-1A264914BE04}" dt="2023-08-03T07:14:39.796" v="8076"/>
          <ac:graphicFrameMkLst>
            <pc:docMk/>
            <pc:sldMk cId="439408873" sldId="396"/>
            <ac:graphicFrameMk id="7" creationId="{DCB908C6-AC07-4DD7-9127-17117A13E297}"/>
          </ac:graphicFrameMkLst>
        </pc:graphicFrameChg>
        <pc:graphicFrameChg chg="add del mod">
          <ac:chgData name="Trần Văn Tiến" userId="c3dccb8e-cb25-4100-b5db-f78ea50bfae9" providerId="ADAL" clId="{B29F9331-D96C-435E-8B7C-1A264914BE04}" dt="2023-08-03T07:14:54.077" v="8082"/>
          <ac:graphicFrameMkLst>
            <pc:docMk/>
            <pc:sldMk cId="439408873" sldId="396"/>
            <ac:graphicFrameMk id="8" creationId="{865C8CC6-4B49-0A1D-187B-81FEB13339AA}"/>
          </ac:graphicFrameMkLst>
        </pc:graphicFrameChg>
        <pc:graphicFrameChg chg="add del mod">
          <ac:chgData name="Trần Văn Tiến" userId="c3dccb8e-cb25-4100-b5db-f78ea50bfae9" providerId="ADAL" clId="{B29F9331-D96C-435E-8B7C-1A264914BE04}" dt="2023-08-03T07:15:08.402" v="8088"/>
          <ac:graphicFrameMkLst>
            <pc:docMk/>
            <pc:sldMk cId="439408873" sldId="396"/>
            <ac:graphicFrameMk id="9" creationId="{C89B8C7A-D889-AC88-1A48-DC7E30172341}"/>
          </ac:graphicFrameMkLst>
        </pc:graphicFrameChg>
        <pc:graphicFrameChg chg="add del mod">
          <ac:chgData name="Trần Văn Tiến" userId="c3dccb8e-cb25-4100-b5db-f78ea50bfae9" providerId="ADAL" clId="{B29F9331-D96C-435E-8B7C-1A264914BE04}" dt="2023-08-03T07:15:19.545" v="8094"/>
          <ac:graphicFrameMkLst>
            <pc:docMk/>
            <pc:sldMk cId="439408873" sldId="396"/>
            <ac:graphicFrameMk id="10" creationId="{5C222B7E-65E0-6312-4996-FDC6C528B44D}"/>
          </ac:graphicFrameMkLst>
        </pc:graphicFrameChg>
      </pc:sldChg>
      <pc:sldChg chg="addSp delSp modSp add mod">
        <pc:chgData name="Trần Văn Tiến" userId="c3dccb8e-cb25-4100-b5db-f78ea50bfae9" providerId="ADAL" clId="{B29F9331-D96C-435E-8B7C-1A264914BE04}" dt="2023-08-03T07:19:10.873" v="8334" actId="1035"/>
        <pc:sldMkLst>
          <pc:docMk/>
          <pc:sldMk cId="4159961937" sldId="397"/>
        </pc:sldMkLst>
        <pc:spChg chg="mod">
          <ac:chgData name="Trần Văn Tiến" userId="c3dccb8e-cb25-4100-b5db-f78ea50bfae9" providerId="ADAL" clId="{B29F9331-D96C-435E-8B7C-1A264914BE04}" dt="2023-08-03T07:19:10.873" v="8334" actId="1035"/>
          <ac:spMkLst>
            <pc:docMk/>
            <pc:sldMk cId="4159961937" sldId="397"/>
            <ac:spMk id="5" creationId="{F06D594B-562B-D5FD-74F9-4060750249C9}"/>
          </ac:spMkLst>
        </pc:spChg>
        <pc:graphicFrameChg chg="add del mod">
          <ac:chgData name="Trần Văn Tiến" userId="c3dccb8e-cb25-4100-b5db-f78ea50bfae9" providerId="ADAL" clId="{B29F9331-D96C-435E-8B7C-1A264914BE04}" dt="2023-08-03T07:16:50.820" v="8198"/>
          <ac:graphicFrameMkLst>
            <pc:docMk/>
            <pc:sldMk cId="4159961937" sldId="397"/>
            <ac:graphicFrameMk id="3" creationId="{7EFA9B9A-C6BF-F602-13F2-1BF2AE116923}"/>
          </ac:graphicFrameMkLst>
        </pc:graphicFrameChg>
        <pc:graphicFrameChg chg="add del mod">
          <ac:chgData name="Trần Văn Tiến" userId="c3dccb8e-cb25-4100-b5db-f78ea50bfae9" providerId="ADAL" clId="{B29F9331-D96C-435E-8B7C-1A264914BE04}" dt="2023-08-03T07:17:30.896" v="8315"/>
          <ac:graphicFrameMkLst>
            <pc:docMk/>
            <pc:sldMk cId="4159961937" sldId="397"/>
            <ac:graphicFrameMk id="6" creationId="{EB59BEA7-4DA5-FCC0-8F28-692B1DB0EAD0}"/>
          </ac:graphicFrameMkLst>
        </pc:graphicFrameChg>
        <pc:graphicFrameChg chg="add mod modGraphic">
          <ac:chgData name="Trần Văn Tiến" userId="c3dccb8e-cb25-4100-b5db-f78ea50bfae9" providerId="ADAL" clId="{B29F9331-D96C-435E-8B7C-1A264914BE04}" dt="2023-08-03T07:19:05.567" v="8330" actId="1036"/>
          <ac:graphicFrameMkLst>
            <pc:docMk/>
            <pc:sldMk cId="4159961937" sldId="397"/>
            <ac:graphicFrameMk id="7" creationId="{A999EDB5-BDC6-020A-4A40-F5E5765ECBD7}"/>
          </ac:graphicFrameMkLst>
        </pc:graphicFrameChg>
        <pc:graphicFrameChg chg="add mod">
          <ac:chgData name="Trần Văn Tiến" userId="c3dccb8e-cb25-4100-b5db-f78ea50bfae9" providerId="ADAL" clId="{B29F9331-D96C-435E-8B7C-1A264914BE04}" dt="2023-08-03T07:19:08.136" v="8333" actId="1036"/>
          <ac:graphicFrameMkLst>
            <pc:docMk/>
            <pc:sldMk cId="4159961937" sldId="397"/>
            <ac:graphicFrameMk id="8" creationId="{F2D79B9B-F392-D7B5-988F-893DDD358B07}"/>
          </ac:graphicFrameMkLst>
        </pc:graphicFrameChg>
      </pc:sldChg>
      <pc:sldChg chg="addSp delSp modSp add mod">
        <pc:chgData name="Trần Văn Tiến" userId="c3dccb8e-cb25-4100-b5db-f78ea50bfae9" providerId="ADAL" clId="{B29F9331-D96C-435E-8B7C-1A264914BE04}" dt="2023-08-03T09:17:49.133" v="13209" actId="21"/>
        <pc:sldMkLst>
          <pc:docMk/>
          <pc:sldMk cId="3614086999" sldId="398"/>
        </pc:sldMkLst>
        <pc:spChg chg="mod">
          <ac:chgData name="Trần Văn Tiến" userId="c3dccb8e-cb25-4100-b5db-f78ea50bfae9" providerId="ADAL" clId="{B29F9331-D96C-435E-8B7C-1A264914BE04}" dt="2023-08-03T07:30:34.856" v="8923" actId="20577"/>
          <ac:spMkLst>
            <pc:docMk/>
            <pc:sldMk cId="3614086999" sldId="398"/>
            <ac:spMk id="5" creationId="{F06D594B-562B-D5FD-74F9-4060750249C9}"/>
          </ac:spMkLst>
        </pc:spChg>
        <pc:graphicFrameChg chg="add del mod">
          <ac:chgData name="Trần Văn Tiến" userId="c3dccb8e-cb25-4100-b5db-f78ea50bfae9" providerId="ADAL" clId="{B29F9331-D96C-435E-8B7C-1A264914BE04}" dt="2023-08-03T07:21:49.985" v="8390"/>
          <ac:graphicFrameMkLst>
            <pc:docMk/>
            <pc:sldMk cId="3614086999" sldId="398"/>
            <ac:graphicFrameMk id="3" creationId="{37ED2704-DD7C-A14E-F676-521F930DD18E}"/>
          </ac:graphicFrameMkLst>
        </pc:graphicFrameChg>
        <pc:graphicFrameChg chg="add del mod">
          <ac:chgData name="Trần Văn Tiến" userId="c3dccb8e-cb25-4100-b5db-f78ea50bfae9" providerId="ADAL" clId="{B29F9331-D96C-435E-8B7C-1A264914BE04}" dt="2023-08-03T07:22:33.130" v="8526"/>
          <ac:graphicFrameMkLst>
            <pc:docMk/>
            <pc:sldMk cId="3614086999" sldId="398"/>
            <ac:graphicFrameMk id="6" creationId="{B12C9997-531F-07A9-C199-02F2F82FA407}"/>
          </ac:graphicFrameMkLst>
        </pc:graphicFrameChg>
        <pc:graphicFrameChg chg="del">
          <ac:chgData name="Trần Văn Tiến" userId="c3dccb8e-cb25-4100-b5db-f78ea50bfae9" providerId="ADAL" clId="{B29F9331-D96C-435E-8B7C-1A264914BE04}" dt="2023-08-03T07:21:28.857" v="8386" actId="478"/>
          <ac:graphicFrameMkLst>
            <pc:docMk/>
            <pc:sldMk cId="3614086999" sldId="398"/>
            <ac:graphicFrameMk id="7" creationId="{A999EDB5-BDC6-020A-4A40-F5E5765ECBD7}"/>
          </ac:graphicFrameMkLst>
        </pc:graphicFrameChg>
        <pc:graphicFrameChg chg="del">
          <ac:chgData name="Trần Văn Tiến" userId="c3dccb8e-cb25-4100-b5db-f78ea50bfae9" providerId="ADAL" clId="{B29F9331-D96C-435E-8B7C-1A264914BE04}" dt="2023-08-03T07:21:29.942" v="8387" actId="478"/>
          <ac:graphicFrameMkLst>
            <pc:docMk/>
            <pc:sldMk cId="3614086999" sldId="398"/>
            <ac:graphicFrameMk id="8" creationId="{F2D79B9B-F392-D7B5-988F-893DDD358B07}"/>
          </ac:graphicFrameMkLst>
        </pc:graphicFrameChg>
        <pc:picChg chg="add del mod">
          <ac:chgData name="Trần Văn Tiến" userId="c3dccb8e-cb25-4100-b5db-f78ea50bfae9" providerId="ADAL" clId="{B29F9331-D96C-435E-8B7C-1A264914BE04}" dt="2023-08-03T09:17:49.133" v="13209" actId="21"/>
          <ac:picMkLst>
            <pc:docMk/>
            <pc:sldMk cId="3614086999" sldId="398"/>
            <ac:picMk id="4098" creationId="{93C5B848-74F9-2137-6DF3-26B4BC035044}"/>
          </ac:picMkLst>
        </pc:picChg>
      </pc:sldChg>
      <pc:sldChg chg="addSp delSp modSp add mod">
        <pc:chgData name="Trần Văn Tiến" userId="c3dccb8e-cb25-4100-b5db-f78ea50bfae9" providerId="ADAL" clId="{B29F9331-D96C-435E-8B7C-1A264914BE04}" dt="2023-08-03T09:17:52.547" v="13211" actId="1076"/>
        <pc:sldMkLst>
          <pc:docMk/>
          <pc:sldMk cId="2395072946" sldId="399"/>
        </pc:sldMkLst>
        <pc:spChg chg="mod">
          <ac:chgData name="Trần Văn Tiến" userId="c3dccb8e-cb25-4100-b5db-f78ea50bfae9" providerId="ADAL" clId="{B29F9331-D96C-435E-8B7C-1A264914BE04}" dt="2023-08-03T07:29:54.958" v="8843" actId="255"/>
          <ac:spMkLst>
            <pc:docMk/>
            <pc:sldMk cId="2395072946" sldId="399"/>
            <ac:spMk id="2" creationId="{00000000-0000-0000-0000-000000000000}"/>
          </ac:spMkLst>
        </pc:spChg>
        <pc:spChg chg="mod">
          <ac:chgData name="Trần Văn Tiến" userId="c3dccb8e-cb25-4100-b5db-f78ea50bfae9" providerId="ADAL" clId="{B29F9331-D96C-435E-8B7C-1A264914BE04}" dt="2023-08-03T07:35:12.147" v="9141" actId="255"/>
          <ac:spMkLst>
            <pc:docMk/>
            <pc:sldMk cId="2395072946" sldId="399"/>
            <ac:spMk id="5" creationId="{F06D594B-562B-D5FD-74F9-4060750249C9}"/>
          </ac:spMkLst>
        </pc:spChg>
        <pc:graphicFrameChg chg="add del mod">
          <ac:chgData name="Trần Văn Tiến" userId="c3dccb8e-cb25-4100-b5db-f78ea50bfae9" providerId="ADAL" clId="{B29F9331-D96C-435E-8B7C-1A264914BE04}" dt="2023-08-03T07:33:32.683" v="8972"/>
          <ac:graphicFrameMkLst>
            <pc:docMk/>
            <pc:sldMk cId="2395072946" sldId="399"/>
            <ac:graphicFrameMk id="3" creationId="{B9ED441C-0502-BF3A-9585-FAC41A8EC16F}"/>
          </ac:graphicFrameMkLst>
        </pc:graphicFrameChg>
        <pc:graphicFrameChg chg="add del mod">
          <ac:chgData name="Trần Văn Tiến" userId="c3dccb8e-cb25-4100-b5db-f78ea50bfae9" providerId="ADAL" clId="{B29F9331-D96C-435E-8B7C-1A264914BE04}" dt="2023-08-03T07:33:50.042" v="8992"/>
          <ac:graphicFrameMkLst>
            <pc:docMk/>
            <pc:sldMk cId="2395072946" sldId="399"/>
            <ac:graphicFrameMk id="6" creationId="{74ADB2E4-E5DA-1DD3-002B-2277CC24F68E}"/>
          </ac:graphicFrameMkLst>
        </pc:graphicFrameChg>
        <pc:graphicFrameChg chg="add del mod">
          <ac:chgData name="Trần Văn Tiến" userId="c3dccb8e-cb25-4100-b5db-f78ea50bfae9" providerId="ADAL" clId="{B29F9331-D96C-435E-8B7C-1A264914BE04}" dt="2023-08-03T07:34:03.297" v="9030"/>
          <ac:graphicFrameMkLst>
            <pc:docMk/>
            <pc:sldMk cId="2395072946" sldId="399"/>
            <ac:graphicFrameMk id="7" creationId="{25D5ADD3-1B10-B901-CCFB-DD1C87B8D795}"/>
          </ac:graphicFrameMkLst>
        </pc:graphicFrameChg>
        <pc:graphicFrameChg chg="add del mod">
          <ac:chgData name="Trần Văn Tiến" userId="c3dccb8e-cb25-4100-b5db-f78ea50bfae9" providerId="ADAL" clId="{B29F9331-D96C-435E-8B7C-1A264914BE04}" dt="2023-08-03T07:34:21.956" v="9053"/>
          <ac:graphicFrameMkLst>
            <pc:docMk/>
            <pc:sldMk cId="2395072946" sldId="399"/>
            <ac:graphicFrameMk id="8" creationId="{92383F98-F662-9320-3056-62B817C77FF0}"/>
          </ac:graphicFrameMkLst>
        </pc:graphicFrameChg>
        <pc:graphicFrameChg chg="add del mod">
          <ac:chgData name="Trần Văn Tiến" userId="c3dccb8e-cb25-4100-b5db-f78ea50bfae9" providerId="ADAL" clId="{B29F9331-D96C-435E-8B7C-1A264914BE04}" dt="2023-08-03T07:34:35.214" v="9111"/>
          <ac:graphicFrameMkLst>
            <pc:docMk/>
            <pc:sldMk cId="2395072946" sldId="399"/>
            <ac:graphicFrameMk id="9" creationId="{3F6F36C0-E3F4-63F3-964D-403CB3C29038}"/>
          </ac:graphicFrameMkLst>
        </pc:graphicFrameChg>
        <pc:graphicFrameChg chg="add del mod">
          <ac:chgData name="Trần Văn Tiến" userId="c3dccb8e-cb25-4100-b5db-f78ea50bfae9" providerId="ADAL" clId="{B29F9331-D96C-435E-8B7C-1A264914BE04}" dt="2023-08-03T07:34:55.592" v="9137"/>
          <ac:graphicFrameMkLst>
            <pc:docMk/>
            <pc:sldMk cId="2395072946" sldId="399"/>
            <ac:graphicFrameMk id="10" creationId="{FFAA4A76-1F00-ACC5-5498-F469D9A0066B}"/>
          </ac:graphicFrameMkLst>
        </pc:graphicFrameChg>
        <pc:picChg chg="add mod">
          <ac:chgData name="Trần Văn Tiến" userId="c3dccb8e-cb25-4100-b5db-f78ea50bfae9" providerId="ADAL" clId="{B29F9331-D96C-435E-8B7C-1A264914BE04}" dt="2023-08-03T09:17:52.547" v="13211" actId="1076"/>
          <ac:picMkLst>
            <pc:docMk/>
            <pc:sldMk cId="2395072946" sldId="399"/>
            <ac:picMk id="3" creationId="{12FAD443-306E-F60E-D5D2-D030F3F6415C}"/>
          </ac:picMkLst>
        </pc:picChg>
      </pc:sldChg>
      <pc:sldChg chg="addSp delSp modSp add mod">
        <pc:chgData name="Trần Văn Tiến" userId="c3dccb8e-cb25-4100-b5db-f78ea50bfae9" providerId="ADAL" clId="{B29F9331-D96C-435E-8B7C-1A264914BE04}" dt="2023-08-03T09:21:33.501" v="13261"/>
        <pc:sldMkLst>
          <pc:docMk/>
          <pc:sldMk cId="1152053971" sldId="400"/>
        </pc:sldMkLst>
        <pc:spChg chg="mod">
          <ac:chgData name="Trần Văn Tiến" userId="c3dccb8e-cb25-4100-b5db-f78ea50bfae9" providerId="ADAL" clId="{B29F9331-D96C-435E-8B7C-1A264914BE04}" dt="2023-08-03T09:20:35.394" v="13214" actId="14100"/>
          <ac:spMkLst>
            <pc:docMk/>
            <pc:sldMk cId="1152053971" sldId="400"/>
            <ac:spMk id="5" creationId="{F06D594B-562B-D5FD-74F9-4060750249C9}"/>
          </ac:spMkLst>
        </pc:spChg>
        <pc:graphicFrameChg chg="add del mod">
          <ac:chgData name="Trần Văn Tiến" userId="c3dccb8e-cb25-4100-b5db-f78ea50bfae9" providerId="ADAL" clId="{B29F9331-D96C-435E-8B7C-1A264914BE04}" dt="2023-08-03T07:41:26.789" v="9171"/>
          <ac:graphicFrameMkLst>
            <pc:docMk/>
            <pc:sldMk cId="1152053971" sldId="400"/>
            <ac:graphicFrameMk id="3" creationId="{366E794A-F2A5-3FF4-C0D3-2718976DF02A}"/>
          </ac:graphicFrameMkLst>
        </pc:graphicFrameChg>
        <pc:graphicFrameChg chg="add del mod">
          <ac:chgData name="Trần Văn Tiến" userId="c3dccb8e-cb25-4100-b5db-f78ea50bfae9" providerId="ADAL" clId="{B29F9331-D96C-435E-8B7C-1A264914BE04}" dt="2023-08-03T07:41:50.653" v="9177"/>
          <ac:graphicFrameMkLst>
            <pc:docMk/>
            <pc:sldMk cId="1152053971" sldId="400"/>
            <ac:graphicFrameMk id="6" creationId="{B64E5613-9944-6861-D4D0-28E602FF52AC}"/>
          </ac:graphicFrameMkLst>
        </pc:graphicFrameChg>
        <pc:graphicFrameChg chg="add del mod">
          <ac:chgData name="Trần Văn Tiến" userId="c3dccb8e-cb25-4100-b5db-f78ea50bfae9" providerId="ADAL" clId="{B29F9331-D96C-435E-8B7C-1A264914BE04}" dt="2023-08-03T07:41:57.689" v="9182"/>
          <ac:graphicFrameMkLst>
            <pc:docMk/>
            <pc:sldMk cId="1152053971" sldId="400"/>
            <ac:graphicFrameMk id="7" creationId="{DF09356E-2E7F-B31E-7D6A-F75D4A34D49E}"/>
          </ac:graphicFrameMkLst>
        </pc:graphicFrameChg>
        <pc:graphicFrameChg chg="add del mod">
          <ac:chgData name="Trần Văn Tiến" userId="c3dccb8e-cb25-4100-b5db-f78ea50bfae9" providerId="ADAL" clId="{B29F9331-D96C-435E-8B7C-1A264914BE04}" dt="2023-08-03T07:42:07.434" v="9187"/>
          <ac:graphicFrameMkLst>
            <pc:docMk/>
            <pc:sldMk cId="1152053971" sldId="400"/>
            <ac:graphicFrameMk id="8" creationId="{04150EEA-3D7D-8F8B-544B-3A02C5DD9529}"/>
          </ac:graphicFrameMkLst>
        </pc:graphicFrameChg>
        <pc:graphicFrameChg chg="add del mod">
          <ac:chgData name="Trần Văn Tiến" userId="c3dccb8e-cb25-4100-b5db-f78ea50bfae9" providerId="ADAL" clId="{B29F9331-D96C-435E-8B7C-1A264914BE04}" dt="2023-08-03T07:42:14.324" v="9192"/>
          <ac:graphicFrameMkLst>
            <pc:docMk/>
            <pc:sldMk cId="1152053971" sldId="400"/>
            <ac:graphicFrameMk id="9" creationId="{0B3F00B0-4B17-6658-C08D-13C7893D9835}"/>
          </ac:graphicFrameMkLst>
        </pc:graphicFrameChg>
        <pc:graphicFrameChg chg="add del mod">
          <ac:chgData name="Trần Văn Tiến" userId="c3dccb8e-cb25-4100-b5db-f78ea50bfae9" providerId="ADAL" clId="{B29F9331-D96C-435E-8B7C-1A264914BE04}" dt="2023-08-03T07:42:22.789" v="9197"/>
          <ac:graphicFrameMkLst>
            <pc:docMk/>
            <pc:sldMk cId="1152053971" sldId="400"/>
            <ac:graphicFrameMk id="10" creationId="{C84FFB32-650E-72F7-D99C-C515DD8B747D}"/>
          </ac:graphicFrameMkLst>
        </pc:graphicFrameChg>
        <pc:graphicFrameChg chg="add del mod">
          <ac:chgData name="Trần Văn Tiến" userId="c3dccb8e-cb25-4100-b5db-f78ea50bfae9" providerId="ADAL" clId="{B29F9331-D96C-435E-8B7C-1A264914BE04}" dt="2023-08-03T07:42:32.234" v="9202"/>
          <ac:graphicFrameMkLst>
            <pc:docMk/>
            <pc:sldMk cId="1152053971" sldId="400"/>
            <ac:graphicFrameMk id="11" creationId="{3851AA06-3BE8-BE02-CE35-40EE2FCDC615}"/>
          </ac:graphicFrameMkLst>
        </pc:graphicFrameChg>
        <pc:graphicFrameChg chg="add del mod">
          <ac:chgData name="Trần Văn Tiến" userId="c3dccb8e-cb25-4100-b5db-f78ea50bfae9" providerId="ADAL" clId="{B29F9331-D96C-435E-8B7C-1A264914BE04}" dt="2023-08-03T07:42:50.210" v="9224"/>
          <ac:graphicFrameMkLst>
            <pc:docMk/>
            <pc:sldMk cId="1152053971" sldId="400"/>
            <ac:graphicFrameMk id="12" creationId="{B4341F1A-EC61-31D0-1E9B-3D44B55BDD09}"/>
          </ac:graphicFrameMkLst>
        </pc:graphicFrameChg>
        <pc:picChg chg="add mod">
          <ac:chgData name="Trần Văn Tiến" userId="c3dccb8e-cb25-4100-b5db-f78ea50bfae9" providerId="ADAL" clId="{B29F9331-D96C-435E-8B7C-1A264914BE04}" dt="2023-08-03T09:21:33.501" v="13261"/>
          <ac:picMkLst>
            <pc:docMk/>
            <pc:sldMk cId="1152053971" sldId="400"/>
            <ac:picMk id="5122" creationId="{D67E3243-FBDA-4AD1-8B87-024EE3DBBCD0}"/>
          </ac:picMkLst>
        </pc:picChg>
      </pc:sldChg>
      <pc:sldChg chg="addSp delSp modSp add mod">
        <pc:chgData name="Trần Văn Tiến" userId="c3dccb8e-cb25-4100-b5db-f78ea50bfae9" providerId="ADAL" clId="{B29F9331-D96C-435E-8B7C-1A264914BE04}" dt="2023-08-03T09:24:20.468" v="13387"/>
        <pc:sldMkLst>
          <pc:docMk/>
          <pc:sldMk cId="3326226889" sldId="401"/>
        </pc:sldMkLst>
        <pc:spChg chg="mod">
          <ac:chgData name="Trần Văn Tiến" userId="c3dccb8e-cb25-4100-b5db-f78ea50bfae9" providerId="ADAL" clId="{B29F9331-D96C-435E-8B7C-1A264914BE04}" dt="2023-08-03T07:52:36.914" v="9910" actId="255"/>
          <ac:spMkLst>
            <pc:docMk/>
            <pc:sldMk cId="3326226889" sldId="401"/>
            <ac:spMk id="5" creationId="{F06D594B-562B-D5FD-74F9-4060750249C9}"/>
          </ac:spMkLst>
        </pc:spChg>
        <pc:graphicFrameChg chg="add del mod">
          <ac:chgData name="Trần Văn Tiến" userId="c3dccb8e-cb25-4100-b5db-f78ea50bfae9" providerId="ADAL" clId="{B29F9331-D96C-435E-8B7C-1A264914BE04}" dt="2023-08-03T07:48:44.888" v="9300"/>
          <ac:graphicFrameMkLst>
            <pc:docMk/>
            <pc:sldMk cId="3326226889" sldId="401"/>
            <ac:graphicFrameMk id="3" creationId="{84D50393-2C3B-9FB3-68DF-74815E5F208C}"/>
          </ac:graphicFrameMkLst>
        </pc:graphicFrameChg>
        <pc:graphicFrameChg chg="add del mod">
          <ac:chgData name="Trần Văn Tiến" userId="c3dccb8e-cb25-4100-b5db-f78ea50bfae9" providerId="ADAL" clId="{B29F9331-D96C-435E-8B7C-1A264914BE04}" dt="2023-08-03T07:48:49.375" v="9303"/>
          <ac:graphicFrameMkLst>
            <pc:docMk/>
            <pc:sldMk cId="3326226889" sldId="401"/>
            <ac:graphicFrameMk id="6" creationId="{F4A5F45C-3D7D-80D5-D1B7-2812B163957A}"/>
          </ac:graphicFrameMkLst>
        </pc:graphicFrameChg>
        <pc:picChg chg="add mod">
          <ac:chgData name="Trần Văn Tiến" userId="c3dccb8e-cb25-4100-b5db-f78ea50bfae9" providerId="ADAL" clId="{B29F9331-D96C-435E-8B7C-1A264914BE04}" dt="2023-08-03T09:24:20.468" v="13387"/>
          <ac:picMkLst>
            <pc:docMk/>
            <pc:sldMk cId="3326226889" sldId="401"/>
            <ac:picMk id="7170" creationId="{C8572FF5-6D07-1CED-2454-61322DB9F111}"/>
          </ac:picMkLst>
        </pc:picChg>
      </pc:sldChg>
      <pc:sldChg chg="modSp add mod ord">
        <pc:chgData name="Trần Văn Tiến" userId="c3dccb8e-cb25-4100-b5db-f78ea50bfae9" providerId="ADAL" clId="{B29F9331-D96C-435E-8B7C-1A264914BE04}" dt="2023-08-03T08:02:58.204" v="10663" actId="404"/>
        <pc:sldMkLst>
          <pc:docMk/>
          <pc:sldMk cId="4002990960" sldId="402"/>
        </pc:sldMkLst>
        <pc:spChg chg="mod">
          <ac:chgData name="Trần Văn Tiến" userId="c3dccb8e-cb25-4100-b5db-f78ea50bfae9" providerId="ADAL" clId="{B29F9331-D96C-435E-8B7C-1A264914BE04}" dt="2023-08-03T08:02:58.204" v="10663" actId="404"/>
          <ac:spMkLst>
            <pc:docMk/>
            <pc:sldMk cId="4002990960" sldId="402"/>
            <ac:spMk id="6" creationId="{3F0D48B4-C09A-970D-3497-619720E7371A}"/>
          </ac:spMkLst>
        </pc:spChg>
      </pc:sldChg>
      <pc:sldChg chg="addSp delSp modSp add mod">
        <pc:chgData name="Trần Văn Tiến" userId="c3dccb8e-cb25-4100-b5db-f78ea50bfae9" providerId="ADAL" clId="{B29F9331-D96C-435E-8B7C-1A264914BE04}" dt="2023-08-03T09:31:44.997" v="13404" actId="1440"/>
        <pc:sldMkLst>
          <pc:docMk/>
          <pc:sldMk cId="1438149479" sldId="403"/>
        </pc:sldMkLst>
        <pc:spChg chg="mod">
          <ac:chgData name="Trần Văn Tiến" userId="c3dccb8e-cb25-4100-b5db-f78ea50bfae9" providerId="ADAL" clId="{B29F9331-D96C-435E-8B7C-1A264914BE04}" dt="2023-08-03T09:27:53.173" v="13395" actId="20577"/>
          <ac:spMkLst>
            <pc:docMk/>
            <pc:sldMk cId="1438149479" sldId="403"/>
            <ac:spMk id="6" creationId="{3F0D48B4-C09A-970D-3497-619720E7371A}"/>
          </ac:spMkLst>
        </pc:spChg>
        <pc:picChg chg="add del">
          <ac:chgData name="Trần Văn Tiến" userId="c3dccb8e-cb25-4100-b5db-f78ea50bfae9" providerId="ADAL" clId="{B29F9331-D96C-435E-8B7C-1A264914BE04}" dt="2023-08-03T09:30:05.419" v="13397" actId="478"/>
          <ac:picMkLst>
            <pc:docMk/>
            <pc:sldMk cId="1438149479" sldId="403"/>
            <ac:picMk id="8194" creationId="{0045D9B9-48AA-7A56-FA48-B632EEAE06C9}"/>
          </ac:picMkLst>
        </pc:picChg>
        <pc:picChg chg="add mod">
          <ac:chgData name="Trần Văn Tiến" userId="c3dccb8e-cb25-4100-b5db-f78ea50bfae9" providerId="ADAL" clId="{B29F9331-D96C-435E-8B7C-1A264914BE04}" dt="2023-08-03T09:31:44.997" v="13404" actId="1440"/>
          <ac:picMkLst>
            <pc:docMk/>
            <pc:sldMk cId="1438149479" sldId="403"/>
            <ac:picMk id="8196" creationId="{EC314A1E-2352-B2C2-9416-AF49F8926FD5}"/>
          </ac:picMkLst>
        </pc:picChg>
      </pc:sldChg>
      <pc:sldChg chg="addSp delSp modSp add mod ord">
        <pc:chgData name="Trần Văn Tiến" userId="c3dccb8e-cb25-4100-b5db-f78ea50bfae9" providerId="ADAL" clId="{B29F9331-D96C-435E-8B7C-1A264914BE04}" dt="2023-08-03T09:35:18.252" v="13423"/>
        <pc:sldMkLst>
          <pc:docMk/>
          <pc:sldMk cId="1302962491" sldId="404"/>
        </pc:sldMkLst>
        <pc:spChg chg="add del mod">
          <ac:chgData name="Trần Văn Tiến" userId="c3dccb8e-cb25-4100-b5db-f78ea50bfae9" providerId="ADAL" clId="{B29F9331-D96C-435E-8B7C-1A264914BE04}" dt="2023-08-03T09:33:30.095" v="13412"/>
          <ac:spMkLst>
            <pc:docMk/>
            <pc:sldMk cId="1302962491" sldId="404"/>
            <ac:spMk id="3" creationId="{9C5EFE19-F1B2-1044-3565-ED575EBD6A53}"/>
          </ac:spMkLst>
        </pc:spChg>
        <pc:spChg chg="add del mod">
          <ac:chgData name="Trần Văn Tiến" userId="c3dccb8e-cb25-4100-b5db-f78ea50bfae9" providerId="ADAL" clId="{B29F9331-D96C-435E-8B7C-1A264914BE04}" dt="2023-08-03T09:33:16.284" v="13410" actId="478"/>
          <ac:spMkLst>
            <pc:docMk/>
            <pc:sldMk cId="1302962491" sldId="404"/>
            <ac:spMk id="5" creationId="{2F85D589-C66C-5602-6437-4F0134AE0FBF}"/>
          </ac:spMkLst>
        </pc:spChg>
        <pc:spChg chg="add del mod">
          <ac:chgData name="Trần Văn Tiến" userId="c3dccb8e-cb25-4100-b5db-f78ea50bfae9" providerId="ADAL" clId="{B29F9331-D96C-435E-8B7C-1A264914BE04}" dt="2023-08-03T09:33:26.459" v="13411" actId="14100"/>
          <ac:spMkLst>
            <pc:docMk/>
            <pc:sldMk cId="1302962491" sldId="404"/>
            <ac:spMk id="6" creationId="{3F0D48B4-C09A-970D-3497-619720E7371A}"/>
          </ac:spMkLst>
        </pc:spChg>
        <pc:picChg chg="add mod">
          <ac:chgData name="Trần Văn Tiến" userId="c3dccb8e-cb25-4100-b5db-f78ea50bfae9" providerId="ADAL" clId="{B29F9331-D96C-435E-8B7C-1A264914BE04}" dt="2023-08-03T09:35:18.252" v="13423"/>
          <ac:picMkLst>
            <pc:docMk/>
            <pc:sldMk cId="1302962491" sldId="404"/>
            <ac:picMk id="9220" creationId="{7043F343-AEFA-261F-FC27-2A9BF0DF2A52}"/>
          </ac:picMkLst>
        </pc:picChg>
      </pc:sldChg>
      <pc:sldChg chg="modSp add mod">
        <pc:chgData name="Trần Văn Tiến" userId="c3dccb8e-cb25-4100-b5db-f78ea50bfae9" providerId="ADAL" clId="{B29F9331-D96C-435E-8B7C-1A264914BE04}" dt="2023-08-03T08:14:10.117" v="12871" actId="114"/>
        <pc:sldMkLst>
          <pc:docMk/>
          <pc:sldMk cId="3033643799" sldId="405"/>
        </pc:sldMkLst>
        <pc:spChg chg="mod">
          <ac:chgData name="Trần Văn Tiến" userId="c3dccb8e-cb25-4100-b5db-f78ea50bfae9" providerId="ADAL" clId="{B29F9331-D96C-435E-8B7C-1A264914BE04}" dt="2023-08-03T08:12:33.793" v="12444" actId="20577"/>
          <ac:spMkLst>
            <pc:docMk/>
            <pc:sldMk cId="3033643799" sldId="405"/>
            <ac:spMk id="2" creationId="{00000000-0000-0000-0000-000000000000}"/>
          </ac:spMkLst>
        </pc:spChg>
        <pc:spChg chg="mod">
          <ac:chgData name="Trần Văn Tiến" userId="c3dccb8e-cb25-4100-b5db-f78ea50bfae9" providerId="ADAL" clId="{B29F9331-D96C-435E-8B7C-1A264914BE04}" dt="2023-08-03T08:14:10.117" v="12871" actId="114"/>
          <ac:spMkLst>
            <pc:docMk/>
            <pc:sldMk cId="3033643799" sldId="405"/>
            <ac:spMk id="6" creationId="{3F0D48B4-C09A-970D-3497-619720E7371A}"/>
          </ac:spMkLst>
        </pc:spChg>
      </pc:sldChg>
      <pc:sldMasterChg chg="delSldLayout">
        <pc:chgData name="Trần Văn Tiến" userId="c3dccb8e-cb25-4100-b5db-f78ea50bfae9" providerId="ADAL" clId="{B29F9331-D96C-435E-8B7C-1A264914BE04}" dt="2023-08-03T02:32:14.930" v="3963" actId="47"/>
        <pc:sldMasterMkLst>
          <pc:docMk/>
          <pc:sldMasterMk cId="3150104509" sldId="2147483648"/>
        </pc:sldMasterMkLst>
        <pc:sldLayoutChg chg="del">
          <pc:chgData name="Trần Văn Tiến" userId="c3dccb8e-cb25-4100-b5db-f78ea50bfae9" providerId="ADAL" clId="{B29F9331-D96C-435E-8B7C-1A264914BE04}" dt="2023-08-03T02:32:14.930" v="3963" actId="47"/>
          <pc:sldLayoutMkLst>
            <pc:docMk/>
            <pc:sldMasterMk cId="3150104509" sldId="2147483648"/>
            <pc:sldLayoutMk cId="2885901155" sldId="214748366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8D16A-D7E6-4DC7-B33F-4489210072E4}" type="doc">
      <dgm:prSet loTypeId="urn:microsoft.com/office/officeart/2005/8/layout/vList3" loCatId="picture" qsTypeId="urn:microsoft.com/office/officeart/2005/8/quickstyle/simple1" qsCatId="simple" csTypeId="urn:microsoft.com/office/officeart/2005/8/colors/colorful1" csCatId="colorful" phldr="1"/>
      <dgm:spPr/>
      <dgm:t>
        <a:bodyPr/>
        <a:lstStyle/>
        <a:p>
          <a:endParaRPr lang="en-US"/>
        </a:p>
      </dgm:t>
    </dgm:pt>
    <dgm:pt modelId="{EBC069B0-029B-43A8-BA94-E07D183CCA95}">
      <dgm:prSet custT="1"/>
      <dgm:spPr/>
      <dgm:t>
        <a:bodyPr/>
        <a:lstStyle/>
        <a:p>
          <a:endParaRPr lang="en-US" sz="2000" b="1" dirty="0"/>
        </a:p>
        <a:p>
          <a:r>
            <a:rPr lang="en-US" sz="2000" b="1" dirty="0"/>
            <a:t>Giúp </a:t>
          </a:r>
          <a:r>
            <a:rPr lang="en-US" sz="2000" b="1" dirty="0" err="1"/>
            <a:t>sinh</a:t>
          </a:r>
          <a:r>
            <a:rPr lang="en-US" sz="2000" b="1" dirty="0"/>
            <a:t> </a:t>
          </a:r>
          <a:r>
            <a:rPr lang="en-US" sz="2000" b="1" dirty="0" err="1"/>
            <a:t>viên</a:t>
          </a:r>
          <a:r>
            <a:rPr lang="en-US" sz="2000" b="1" dirty="0"/>
            <a:t> </a:t>
          </a:r>
          <a:r>
            <a:rPr lang="en-US" sz="2000" b="1" dirty="0" err="1"/>
            <a:t>vận</a:t>
          </a:r>
          <a:r>
            <a:rPr lang="en-US" sz="2000" b="1" dirty="0"/>
            <a:t> </a:t>
          </a:r>
          <a:r>
            <a:rPr lang="en-US" sz="2000" b="1" dirty="0" err="1"/>
            <a:t>dụng</a:t>
          </a:r>
          <a:r>
            <a:rPr lang="en-US" sz="2000" b="1" dirty="0"/>
            <a:t> </a:t>
          </a:r>
          <a:r>
            <a:rPr lang="en-US" sz="2000" b="1" dirty="0" err="1"/>
            <a:t>những</a:t>
          </a:r>
          <a:r>
            <a:rPr lang="en-US" sz="2000" b="1" dirty="0"/>
            <a:t> </a:t>
          </a:r>
          <a:r>
            <a:rPr lang="en-US" sz="2000" b="1" dirty="0" err="1"/>
            <a:t>kiến</a:t>
          </a:r>
          <a:r>
            <a:rPr lang="en-US" sz="2000" b="1" dirty="0"/>
            <a:t> </a:t>
          </a:r>
          <a:r>
            <a:rPr lang="en-US" sz="2000" b="1" dirty="0" err="1"/>
            <a:t>thức</a:t>
          </a:r>
          <a:r>
            <a:rPr lang="en-US" sz="2000" b="1" dirty="0"/>
            <a:t> </a:t>
          </a:r>
          <a:r>
            <a:rPr lang="en-US" sz="2000" b="1" dirty="0" err="1"/>
            <a:t>đã</a:t>
          </a:r>
          <a:r>
            <a:rPr lang="en-US" sz="2000" b="1" dirty="0"/>
            <a:t> </a:t>
          </a:r>
          <a:r>
            <a:rPr lang="en-US" sz="2000" b="1" dirty="0" err="1"/>
            <a:t>học</a:t>
          </a:r>
          <a:r>
            <a:rPr lang="en-US" sz="2000" b="1" dirty="0"/>
            <a:t> vào </a:t>
          </a:r>
          <a:r>
            <a:rPr lang="en-US" sz="2000" b="1" dirty="0" err="1"/>
            <a:t>thực</a:t>
          </a:r>
          <a:r>
            <a:rPr lang="en-US" sz="2000" b="1" dirty="0"/>
            <a:t> </a:t>
          </a:r>
          <a:r>
            <a:rPr lang="en-US" sz="2000" b="1" dirty="0" err="1"/>
            <a:t>tiễn</a:t>
          </a:r>
          <a:r>
            <a:rPr lang="en-US" sz="2000" b="1" dirty="0"/>
            <a:t> </a:t>
          </a:r>
          <a:r>
            <a:rPr lang="en-US" sz="2000" b="1" dirty="0" err="1"/>
            <a:t>hoạt</a:t>
          </a:r>
          <a:r>
            <a:rPr lang="en-US" sz="2000" b="1" dirty="0"/>
            <a:t> </a:t>
          </a:r>
          <a:r>
            <a:rPr lang="en-US" sz="2000" b="1" dirty="0" err="1"/>
            <a:t>động</a:t>
          </a:r>
          <a:r>
            <a:rPr lang="en-US" sz="2000" b="1" dirty="0"/>
            <a:t> CS – GD </a:t>
          </a:r>
          <a:r>
            <a:rPr lang="en-US" sz="2000" b="1" dirty="0" err="1"/>
            <a:t>trẻ</a:t>
          </a:r>
          <a:r>
            <a:rPr lang="en-US" sz="2000" b="1" dirty="0"/>
            <a:t> </a:t>
          </a:r>
          <a:r>
            <a:rPr lang="en-US" sz="2000" b="1" dirty="0" err="1"/>
            <a:t>mầm</a:t>
          </a:r>
          <a:r>
            <a:rPr lang="en-US" sz="2000" b="1" dirty="0"/>
            <a:t> non</a:t>
          </a:r>
        </a:p>
        <a:p>
          <a:endParaRPr lang="en-US" sz="2400" b="1" dirty="0">
            <a:latin typeface="Times New Roman" panose="02020603050405020304" pitchFamily="18" charset="0"/>
            <a:cs typeface="Times New Roman" panose="02020603050405020304" pitchFamily="18" charset="0"/>
          </a:endParaRPr>
        </a:p>
      </dgm:t>
    </dgm:pt>
    <dgm:pt modelId="{1D9D841F-5540-49A7-81F0-02B06681BF6C}" type="parTrans" cxnId="{474A3878-9A5B-4AB2-A5E6-D9694E06E32B}">
      <dgm:prSet/>
      <dgm:spPr/>
      <dgm:t>
        <a:bodyPr/>
        <a:lstStyle/>
        <a:p>
          <a:endParaRPr lang="en-US"/>
        </a:p>
      </dgm:t>
    </dgm:pt>
    <dgm:pt modelId="{5878AAA0-9209-4FB8-B598-23ACA4F499A0}" type="sibTrans" cxnId="{474A3878-9A5B-4AB2-A5E6-D9694E06E32B}">
      <dgm:prSet/>
      <dgm:spPr/>
      <dgm:t>
        <a:bodyPr/>
        <a:lstStyle/>
        <a:p>
          <a:endParaRPr lang="en-US"/>
        </a:p>
      </dgm:t>
    </dgm:pt>
    <dgm:pt modelId="{9A540730-EC16-465F-8D8E-1C492827AA5B}">
      <dgm:prSet custT="1"/>
      <dgm:spPr/>
      <dgm:t>
        <a:bodyPr/>
        <a:lstStyle/>
        <a:p>
          <a:endParaRPr lang="en-US" sz="1800" b="1" dirty="0"/>
        </a:p>
        <a:p>
          <a:endParaRPr lang="en-US" sz="1800" b="1" dirty="0"/>
        </a:p>
        <a:p>
          <a:r>
            <a:rPr lang="vi-VN" sz="1800" b="1" dirty="0"/>
            <a:t>Phát triển các năng lực: hình thành ý tưởng, lập kế hoạch, tổ chức thực hiện và đánh giá hoạt động CS – GD trẻ </a:t>
          </a:r>
          <a:r>
            <a:rPr lang="en-US" sz="1800" b="1" dirty="0"/>
            <a:t>MN</a:t>
          </a:r>
          <a:r>
            <a:rPr lang="vi-VN" sz="1800" b="1" dirty="0"/>
            <a:t> non</a:t>
          </a:r>
          <a:endParaRPr lang="en-US" sz="1800" b="1" dirty="0"/>
        </a:p>
        <a:p>
          <a:endParaRPr lang="en-US" sz="2400" b="1" dirty="0">
            <a:latin typeface="Times New Roman" panose="02020603050405020304" pitchFamily="18" charset="0"/>
            <a:cs typeface="Times New Roman" panose="02020603050405020304" pitchFamily="18" charset="0"/>
          </a:endParaRPr>
        </a:p>
      </dgm:t>
    </dgm:pt>
    <dgm:pt modelId="{D1F38ECB-63CC-4A5A-80E6-06CDF8F275DB}" type="parTrans" cxnId="{2887927D-B8F0-4AC0-B2BA-177A804656B2}">
      <dgm:prSet/>
      <dgm:spPr/>
      <dgm:t>
        <a:bodyPr/>
        <a:lstStyle/>
        <a:p>
          <a:endParaRPr lang="en-US"/>
        </a:p>
      </dgm:t>
    </dgm:pt>
    <dgm:pt modelId="{DADC2579-3FEB-4C38-9176-AE97DB96791F}" type="sibTrans" cxnId="{2887927D-B8F0-4AC0-B2BA-177A804656B2}">
      <dgm:prSet/>
      <dgm:spPr/>
      <dgm:t>
        <a:bodyPr/>
        <a:lstStyle/>
        <a:p>
          <a:endParaRPr lang="en-US"/>
        </a:p>
      </dgm:t>
    </dgm:pt>
    <dgm:pt modelId="{167C82AE-F6BD-4213-93BF-25BE4C2D8FDC}">
      <dgm:prSet custT="1"/>
      <dgm:spPr/>
      <dgm:t>
        <a:bodyPr/>
        <a:lstStyle/>
        <a:p>
          <a:endParaRPr lang="en-US" sz="1800" b="1" dirty="0"/>
        </a:p>
        <a:p>
          <a:r>
            <a:rPr lang="en-US" sz="1800" b="1" dirty="0"/>
            <a:t>Phát </a:t>
          </a:r>
          <a:r>
            <a:rPr lang="en-US" sz="1800" b="1" dirty="0" err="1"/>
            <a:t>triển</a:t>
          </a:r>
          <a:r>
            <a:rPr lang="en-US" sz="1800" b="1" dirty="0"/>
            <a:t> </a:t>
          </a:r>
          <a:r>
            <a:rPr lang="en-US" sz="1800" b="1" dirty="0" err="1"/>
            <a:t>năng</a:t>
          </a:r>
          <a:r>
            <a:rPr lang="en-US" sz="1800" b="1" dirty="0"/>
            <a:t> </a:t>
          </a:r>
          <a:r>
            <a:rPr lang="en-US" sz="1800" b="1" dirty="0" err="1"/>
            <a:t>lực</a:t>
          </a:r>
          <a:r>
            <a:rPr lang="en-US" sz="1800" b="1" dirty="0"/>
            <a:t> </a:t>
          </a:r>
          <a:r>
            <a:rPr lang="en-US" sz="1800" b="1" dirty="0" err="1"/>
            <a:t>tự</a:t>
          </a:r>
          <a:r>
            <a:rPr lang="en-US" sz="1800" b="1" dirty="0"/>
            <a:t> </a:t>
          </a:r>
          <a:r>
            <a:rPr lang="en-US" sz="1800" b="1" dirty="0" err="1"/>
            <a:t>học</a:t>
          </a:r>
          <a:r>
            <a:rPr lang="en-US" sz="1800" b="1" dirty="0"/>
            <a:t>, </a:t>
          </a:r>
          <a:r>
            <a:rPr lang="en-US" sz="1800" b="1" dirty="0" err="1"/>
            <a:t>tính</a:t>
          </a:r>
          <a:r>
            <a:rPr lang="en-US" sz="1800" b="1" dirty="0"/>
            <a:t> </a:t>
          </a:r>
          <a:r>
            <a:rPr lang="en-US" sz="1800" b="1" dirty="0" err="1"/>
            <a:t>sáng</a:t>
          </a:r>
          <a:r>
            <a:rPr lang="en-US" sz="1800" b="1" dirty="0"/>
            <a:t> </a:t>
          </a:r>
          <a:r>
            <a:rPr lang="en-US" sz="1800" b="1" dirty="0" err="1"/>
            <a:t>tạo</a:t>
          </a:r>
          <a:r>
            <a:rPr lang="en-US" sz="1800" b="1" dirty="0"/>
            <a:t> và </a:t>
          </a:r>
          <a:r>
            <a:rPr lang="en-US" sz="1800" b="1" dirty="0" err="1"/>
            <a:t>tích</a:t>
          </a:r>
          <a:r>
            <a:rPr lang="en-US" sz="1800" b="1" dirty="0"/>
            <a:t> </a:t>
          </a:r>
          <a:r>
            <a:rPr lang="en-US" sz="1800" b="1" dirty="0" err="1"/>
            <a:t>cực</a:t>
          </a:r>
          <a:r>
            <a:rPr lang="en-US" sz="1800" b="1" dirty="0"/>
            <a:t>, </a:t>
          </a:r>
          <a:r>
            <a:rPr lang="en-US" sz="1800" b="1" dirty="0" err="1"/>
            <a:t>kỹ</a:t>
          </a:r>
          <a:r>
            <a:rPr lang="en-US" sz="1800" b="1" dirty="0"/>
            <a:t> </a:t>
          </a:r>
          <a:r>
            <a:rPr lang="en-US" sz="1800" b="1" dirty="0" err="1"/>
            <a:t>năng</a:t>
          </a:r>
          <a:r>
            <a:rPr lang="en-US" sz="1800" b="1" dirty="0"/>
            <a:t> </a:t>
          </a:r>
          <a:r>
            <a:rPr lang="en-US" sz="1800" b="1" dirty="0" err="1"/>
            <a:t>hợp</a:t>
          </a:r>
          <a:r>
            <a:rPr lang="en-US" sz="1800" b="1" dirty="0"/>
            <a:t> </a:t>
          </a:r>
          <a:r>
            <a:rPr lang="en-US" sz="1800" b="1" dirty="0" err="1"/>
            <a:t>tác</a:t>
          </a:r>
          <a:r>
            <a:rPr lang="en-US" sz="1800" b="1" dirty="0"/>
            <a:t> và </a:t>
          </a:r>
          <a:r>
            <a:rPr lang="en-US" sz="1800" b="1" dirty="0" err="1"/>
            <a:t>các</a:t>
          </a:r>
          <a:r>
            <a:rPr lang="en-US" sz="1800" b="1" dirty="0"/>
            <a:t> </a:t>
          </a:r>
          <a:r>
            <a:rPr lang="en-US" sz="1800" b="1" dirty="0" err="1"/>
            <a:t>phẩm</a:t>
          </a:r>
          <a:r>
            <a:rPr lang="en-US" sz="1800" b="1" dirty="0"/>
            <a:t> </a:t>
          </a:r>
          <a:r>
            <a:rPr lang="en-US" sz="1800" b="1" dirty="0" err="1"/>
            <a:t>chất</a:t>
          </a:r>
          <a:r>
            <a:rPr lang="en-US" sz="1800" b="1" dirty="0"/>
            <a:t> </a:t>
          </a:r>
          <a:r>
            <a:rPr lang="en-US" sz="1800" b="1" dirty="0" err="1"/>
            <a:t>nghề</a:t>
          </a:r>
          <a:r>
            <a:rPr lang="en-US" sz="1800" b="1" dirty="0"/>
            <a:t> </a:t>
          </a:r>
          <a:r>
            <a:rPr lang="en-US" sz="1800" b="1" dirty="0" err="1"/>
            <a:t>nghiệp</a:t>
          </a:r>
          <a:endParaRPr lang="en-US" sz="1800" b="1" dirty="0"/>
        </a:p>
        <a:p>
          <a:endParaRPr lang="en-US" sz="2000" b="1" dirty="0">
            <a:latin typeface="Times New Roman" panose="02020603050405020304" pitchFamily="18" charset="0"/>
            <a:cs typeface="Times New Roman" panose="02020603050405020304" pitchFamily="18" charset="0"/>
          </a:endParaRPr>
        </a:p>
      </dgm:t>
    </dgm:pt>
    <dgm:pt modelId="{8F4732CC-DB09-4F2B-AA04-3ADF143B8293}" type="parTrans" cxnId="{251705D9-9D3D-40B6-8E18-499F7B429B4C}">
      <dgm:prSet/>
      <dgm:spPr/>
      <dgm:t>
        <a:bodyPr/>
        <a:lstStyle/>
        <a:p>
          <a:endParaRPr lang="en-US"/>
        </a:p>
      </dgm:t>
    </dgm:pt>
    <dgm:pt modelId="{05BBBE94-56BD-460E-A2BA-0C72952E632B}" type="sibTrans" cxnId="{251705D9-9D3D-40B6-8E18-499F7B429B4C}">
      <dgm:prSet/>
      <dgm:spPr/>
      <dgm:t>
        <a:bodyPr/>
        <a:lstStyle/>
        <a:p>
          <a:endParaRPr lang="en-US"/>
        </a:p>
      </dgm:t>
    </dgm:pt>
    <dgm:pt modelId="{B33AD4F1-7A76-4A5C-B35A-E1FBA8DFF9DD}" type="pres">
      <dgm:prSet presAssocID="{8218D16A-D7E6-4DC7-B33F-4489210072E4}" presName="linearFlow" presStyleCnt="0">
        <dgm:presLayoutVars>
          <dgm:dir/>
          <dgm:resizeHandles val="exact"/>
        </dgm:presLayoutVars>
      </dgm:prSet>
      <dgm:spPr/>
    </dgm:pt>
    <dgm:pt modelId="{14E51B86-3209-48E1-95DA-9D2757A2623B}" type="pres">
      <dgm:prSet presAssocID="{EBC069B0-029B-43A8-BA94-E07D183CCA95}" presName="composite" presStyleCnt="0"/>
      <dgm:spPr/>
    </dgm:pt>
    <dgm:pt modelId="{DC51A9BA-9532-4BEB-BF31-9B0A1A09EE33}" type="pres">
      <dgm:prSet presAssocID="{EBC069B0-029B-43A8-BA94-E07D183CCA95}" presName="imgShp" presStyleLbl="fgImgPlace1" presStyleIdx="0" presStyleCnt="3" custScaleX="82560" custScaleY="76273" custLinFactNeighborX="514" custLinFactNeighborY="-505"/>
      <dgm:spPr/>
    </dgm:pt>
    <dgm:pt modelId="{E8A5E555-6086-4F75-8BC6-6783D5F22091}" type="pres">
      <dgm:prSet presAssocID="{EBC069B0-029B-43A8-BA94-E07D183CCA95}" presName="txShp" presStyleLbl="node1" presStyleIdx="0" presStyleCnt="3" custScaleX="102424" custScaleY="63419" custLinFactNeighborY="-53209">
        <dgm:presLayoutVars>
          <dgm:bulletEnabled val="1"/>
        </dgm:presLayoutVars>
      </dgm:prSet>
      <dgm:spPr/>
    </dgm:pt>
    <dgm:pt modelId="{48924A40-8962-4493-B6F4-CF11565A9FDB}" type="pres">
      <dgm:prSet presAssocID="{5878AAA0-9209-4FB8-B598-23ACA4F499A0}" presName="spacing" presStyleCnt="0"/>
      <dgm:spPr/>
    </dgm:pt>
    <dgm:pt modelId="{713879C0-25EC-48EA-B18D-A251E7957C3A}" type="pres">
      <dgm:prSet presAssocID="{9A540730-EC16-465F-8D8E-1C492827AA5B}" presName="composite" presStyleCnt="0"/>
      <dgm:spPr/>
    </dgm:pt>
    <dgm:pt modelId="{80EB3849-8BBD-464E-AADE-8E51F4E1A801}" type="pres">
      <dgm:prSet presAssocID="{9A540730-EC16-465F-8D8E-1C492827AA5B}" presName="imgShp" presStyleLbl="fgImgPlace1" presStyleIdx="1" presStyleCnt="3" custScaleX="76723" custScaleY="65090" custLinFactNeighborX="1634"/>
      <dgm:spPr/>
    </dgm:pt>
    <dgm:pt modelId="{E70E6DC6-9ACF-439B-BEE1-32F1875D1368}" type="pres">
      <dgm:prSet presAssocID="{9A540730-EC16-465F-8D8E-1C492827AA5B}" presName="txShp" presStyleLbl="node1" presStyleIdx="1" presStyleCnt="3" custScaleX="106122" custScaleY="58384">
        <dgm:presLayoutVars>
          <dgm:bulletEnabled val="1"/>
        </dgm:presLayoutVars>
      </dgm:prSet>
      <dgm:spPr/>
    </dgm:pt>
    <dgm:pt modelId="{F1D2FD54-893C-484D-B46D-A0E0CF242242}" type="pres">
      <dgm:prSet presAssocID="{DADC2579-3FEB-4C38-9176-AE97DB96791F}" presName="spacing" presStyleCnt="0"/>
      <dgm:spPr/>
    </dgm:pt>
    <dgm:pt modelId="{1477CE33-B45A-479D-B957-E7CAA0C5E29C}" type="pres">
      <dgm:prSet presAssocID="{167C82AE-F6BD-4213-93BF-25BE4C2D8FDC}" presName="composite" presStyleCnt="0"/>
      <dgm:spPr/>
    </dgm:pt>
    <dgm:pt modelId="{E23AED4E-5976-4006-8F0D-08015BDCF432}" type="pres">
      <dgm:prSet presAssocID="{167C82AE-F6BD-4213-93BF-25BE4C2D8FDC}" presName="imgShp" presStyleLbl="fgImgPlace1" presStyleIdx="2" presStyleCnt="3" custScaleX="75807" custScaleY="68077" custLinFactNeighborX="-2381" custLinFactNeighborY="4495"/>
      <dgm:spPr/>
    </dgm:pt>
    <dgm:pt modelId="{37A79141-D993-435A-9718-339DF9AB712E}" type="pres">
      <dgm:prSet presAssocID="{167C82AE-F6BD-4213-93BF-25BE4C2D8FDC}" presName="txShp" presStyleLbl="node1" presStyleIdx="2" presStyleCnt="3" custScaleX="101252" custScaleY="59562">
        <dgm:presLayoutVars>
          <dgm:bulletEnabled val="1"/>
        </dgm:presLayoutVars>
      </dgm:prSet>
      <dgm:spPr/>
    </dgm:pt>
  </dgm:ptLst>
  <dgm:cxnLst>
    <dgm:cxn modelId="{474A3878-9A5B-4AB2-A5E6-D9694E06E32B}" srcId="{8218D16A-D7E6-4DC7-B33F-4489210072E4}" destId="{EBC069B0-029B-43A8-BA94-E07D183CCA95}" srcOrd="0" destOrd="0" parTransId="{1D9D841F-5540-49A7-81F0-02B06681BF6C}" sibTransId="{5878AAA0-9209-4FB8-B598-23ACA4F499A0}"/>
    <dgm:cxn modelId="{2887927D-B8F0-4AC0-B2BA-177A804656B2}" srcId="{8218D16A-D7E6-4DC7-B33F-4489210072E4}" destId="{9A540730-EC16-465F-8D8E-1C492827AA5B}" srcOrd="1" destOrd="0" parTransId="{D1F38ECB-63CC-4A5A-80E6-06CDF8F275DB}" sibTransId="{DADC2579-3FEB-4C38-9176-AE97DB96791F}"/>
    <dgm:cxn modelId="{CA5DC3B1-A497-4168-A19D-466A259B78CD}" type="presOf" srcId="{8218D16A-D7E6-4DC7-B33F-4489210072E4}" destId="{B33AD4F1-7A76-4A5C-B35A-E1FBA8DFF9DD}" srcOrd="0" destOrd="0" presId="urn:microsoft.com/office/officeart/2005/8/layout/vList3"/>
    <dgm:cxn modelId="{251705D9-9D3D-40B6-8E18-499F7B429B4C}" srcId="{8218D16A-D7E6-4DC7-B33F-4489210072E4}" destId="{167C82AE-F6BD-4213-93BF-25BE4C2D8FDC}" srcOrd="2" destOrd="0" parTransId="{8F4732CC-DB09-4F2B-AA04-3ADF143B8293}" sibTransId="{05BBBE94-56BD-460E-A2BA-0C72952E632B}"/>
    <dgm:cxn modelId="{FCD108E6-0E42-4420-9BB1-AB664C109B52}" type="presOf" srcId="{167C82AE-F6BD-4213-93BF-25BE4C2D8FDC}" destId="{37A79141-D993-435A-9718-339DF9AB712E}" srcOrd="0" destOrd="0" presId="urn:microsoft.com/office/officeart/2005/8/layout/vList3"/>
    <dgm:cxn modelId="{E8BEB9F6-0F4D-41AF-81A2-0053BCCF4B73}" type="presOf" srcId="{9A540730-EC16-465F-8D8E-1C492827AA5B}" destId="{E70E6DC6-9ACF-439B-BEE1-32F1875D1368}" srcOrd="0" destOrd="0" presId="urn:microsoft.com/office/officeart/2005/8/layout/vList3"/>
    <dgm:cxn modelId="{2F6BD6FD-316F-4098-B19F-02E6826CED1A}" type="presOf" srcId="{EBC069B0-029B-43A8-BA94-E07D183CCA95}" destId="{E8A5E555-6086-4F75-8BC6-6783D5F22091}" srcOrd="0" destOrd="0" presId="urn:microsoft.com/office/officeart/2005/8/layout/vList3"/>
    <dgm:cxn modelId="{46630439-13A8-47C6-B3C8-0A848366A031}" type="presParOf" srcId="{B33AD4F1-7A76-4A5C-B35A-E1FBA8DFF9DD}" destId="{14E51B86-3209-48E1-95DA-9D2757A2623B}" srcOrd="0" destOrd="0" presId="urn:microsoft.com/office/officeart/2005/8/layout/vList3"/>
    <dgm:cxn modelId="{F85F8D81-0E14-4DE6-803E-42A4180700BE}" type="presParOf" srcId="{14E51B86-3209-48E1-95DA-9D2757A2623B}" destId="{DC51A9BA-9532-4BEB-BF31-9B0A1A09EE33}" srcOrd="0" destOrd="0" presId="urn:microsoft.com/office/officeart/2005/8/layout/vList3"/>
    <dgm:cxn modelId="{67B2DB3A-3DDE-4C42-812A-61422D72218C}" type="presParOf" srcId="{14E51B86-3209-48E1-95DA-9D2757A2623B}" destId="{E8A5E555-6086-4F75-8BC6-6783D5F22091}" srcOrd="1" destOrd="0" presId="urn:microsoft.com/office/officeart/2005/8/layout/vList3"/>
    <dgm:cxn modelId="{D9F3B548-F628-4329-A106-B63A815711AD}" type="presParOf" srcId="{B33AD4F1-7A76-4A5C-B35A-E1FBA8DFF9DD}" destId="{48924A40-8962-4493-B6F4-CF11565A9FDB}" srcOrd="1" destOrd="0" presId="urn:microsoft.com/office/officeart/2005/8/layout/vList3"/>
    <dgm:cxn modelId="{630A8056-A14B-4976-B46B-7F853A355C0C}" type="presParOf" srcId="{B33AD4F1-7A76-4A5C-B35A-E1FBA8DFF9DD}" destId="{713879C0-25EC-48EA-B18D-A251E7957C3A}" srcOrd="2" destOrd="0" presId="urn:microsoft.com/office/officeart/2005/8/layout/vList3"/>
    <dgm:cxn modelId="{01F28641-FA29-44D2-9FDC-03D627E753DF}" type="presParOf" srcId="{713879C0-25EC-48EA-B18D-A251E7957C3A}" destId="{80EB3849-8BBD-464E-AADE-8E51F4E1A801}" srcOrd="0" destOrd="0" presId="urn:microsoft.com/office/officeart/2005/8/layout/vList3"/>
    <dgm:cxn modelId="{E7245467-5489-4DBD-A9EA-A00818F230C3}" type="presParOf" srcId="{713879C0-25EC-48EA-B18D-A251E7957C3A}" destId="{E70E6DC6-9ACF-439B-BEE1-32F1875D1368}" srcOrd="1" destOrd="0" presId="urn:microsoft.com/office/officeart/2005/8/layout/vList3"/>
    <dgm:cxn modelId="{68A8D944-7185-4D1C-BA71-598F3C1E1B2F}" type="presParOf" srcId="{B33AD4F1-7A76-4A5C-B35A-E1FBA8DFF9DD}" destId="{F1D2FD54-893C-484D-B46D-A0E0CF242242}" srcOrd="3" destOrd="0" presId="urn:microsoft.com/office/officeart/2005/8/layout/vList3"/>
    <dgm:cxn modelId="{648145E3-5828-4973-A935-FF1333BA74C4}" type="presParOf" srcId="{B33AD4F1-7A76-4A5C-B35A-E1FBA8DFF9DD}" destId="{1477CE33-B45A-479D-B957-E7CAA0C5E29C}" srcOrd="4" destOrd="0" presId="urn:microsoft.com/office/officeart/2005/8/layout/vList3"/>
    <dgm:cxn modelId="{7026D369-8A3B-4DB1-BA85-93EA372C6942}" type="presParOf" srcId="{1477CE33-B45A-479D-B957-E7CAA0C5E29C}" destId="{E23AED4E-5976-4006-8F0D-08015BDCF432}" srcOrd="0" destOrd="0" presId="urn:microsoft.com/office/officeart/2005/8/layout/vList3"/>
    <dgm:cxn modelId="{25BA608A-FF25-4AAB-A1A2-F1C39DE15558}" type="presParOf" srcId="{1477CE33-B45A-479D-B957-E7CAA0C5E29C}" destId="{37A79141-D993-435A-9718-339DF9AB712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0A9407-1A0E-4B0D-8ABF-A75A23B8DED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49B8E27-411D-41B6-9A9E-7A232322EA92}">
      <dgm:prSet phldrT="[Text]" custT="1"/>
      <dgm:spPr/>
      <dgm:t>
        <a:bodyPr/>
        <a:lstStyle/>
        <a:p>
          <a:pPr algn="just"/>
          <a:r>
            <a:rPr lang="vi-VN" sz="2400" b="1" dirty="0">
              <a:latin typeface="Times New Roman" panose="02020603050405020304" pitchFamily="18" charset="0"/>
              <a:cs typeface="Times New Roman" panose="02020603050405020304" pitchFamily="18" charset="0"/>
            </a:rPr>
            <a:t>Sản phẩm 1: Trình bày ý tưởng và kế hoạch</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triển khai dự án</a:t>
          </a:r>
          <a:endParaRPr lang="en-US" sz="2400" b="1" dirty="0">
            <a:solidFill>
              <a:schemeClr val="bg1"/>
            </a:solidFill>
          </a:endParaRPr>
        </a:p>
      </dgm:t>
    </dgm:pt>
    <dgm:pt modelId="{DF26A3DF-D50B-4F5D-A485-06BDD1A84E94}" type="parTrans" cxnId="{B2AF1C0A-7C1E-4242-A38A-D932F3EA48B7}">
      <dgm:prSet/>
      <dgm:spPr/>
      <dgm:t>
        <a:bodyPr/>
        <a:lstStyle/>
        <a:p>
          <a:endParaRPr lang="en-US"/>
        </a:p>
      </dgm:t>
    </dgm:pt>
    <dgm:pt modelId="{A03C7CEB-4F3B-4AB8-A201-EC001D1CF05C}" type="sibTrans" cxnId="{B2AF1C0A-7C1E-4242-A38A-D932F3EA48B7}">
      <dgm:prSet/>
      <dgm:spPr/>
      <dgm:t>
        <a:bodyPr/>
        <a:lstStyle/>
        <a:p>
          <a:endParaRPr lang="en-US"/>
        </a:p>
      </dgm:t>
    </dgm:pt>
    <dgm:pt modelId="{CD0564E2-2EB7-4EF5-9733-23C4A81E5955}">
      <dgm:prSet phldrT="[Text]" custT="1"/>
      <dgm:spPr/>
      <dgm:t>
        <a:bodyPr/>
        <a:lstStyle/>
        <a:p>
          <a:pPr algn="just"/>
          <a:r>
            <a:rPr lang="vi-VN" sz="2400" b="1" dirty="0">
              <a:latin typeface="Times New Roman" panose="02020603050405020304" pitchFamily="18" charset="0"/>
              <a:cs typeface="Times New Roman" panose="02020603050405020304" pitchFamily="18" charset="0"/>
            </a:rPr>
            <a:t>Sản phẩm 2:  Bản thuyết minh dự án</a:t>
          </a:r>
          <a:endParaRPr lang="en-US" sz="2400" b="1" dirty="0"/>
        </a:p>
      </dgm:t>
    </dgm:pt>
    <dgm:pt modelId="{435DD4B7-EABB-4EA3-B687-B672B69BC12C}" type="parTrans" cxnId="{D6066E9E-95CF-44C6-92AD-C2C9284388D1}">
      <dgm:prSet/>
      <dgm:spPr/>
      <dgm:t>
        <a:bodyPr/>
        <a:lstStyle/>
        <a:p>
          <a:endParaRPr lang="en-US"/>
        </a:p>
      </dgm:t>
    </dgm:pt>
    <dgm:pt modelId="{BA9E3AD1-6BFF-49C2-8055-9BF533D403A8}" type="sibTrans" cxnId="{D6066E9E-95CF-44C6-92AD-C2C9284388D1}">
      <dgm:prSet/>
      <dgm:spPr/>
      <dgm:t>
        <a:bodyPr/>
        <a:lstStyle/>
        <a:p>
          <a:endParaRPr lang="en-US"/>
        </a:p>
      </dgm:t>
    </dgm:pt>
    <dgm:pt modelId="{B2C1E4A1-3339-49C4-A1B1-EFD4916D292B}">
      <dgm:prSet phldrT="[Text]" custT="1"/>
      <dgm:spPr/>
      <dgm:t>
        <a:bodyPr/>
        <a:lstStyle/>
        <a:p>
          <a:pPr algn="just"/>
          <a:r>
            <a:rPr lang="vi-VN" sz="2400" b="1" dirty="0">
              <a:latin typeface="Times New Roman" panose="02020603050405020304" pitchFamily="18" charset="0"/>
              <a:cs typeface="Times New Roman" panose="02020603050405020304" pitchFamily="18" charset="0"/>
            </a:rPr>
            <a:t>Sản phẩm 3: Thử nghiệm tại trường mầm non</a:t>
          </a:r>
          <a:endParaRPr lang="en-US" sz="2400" b="1" dirty="0">
            <a:latin typeface="Times New Roman" panose="02020603050405020304" pitchFamily="18" charset="0"/>
            <a:cs typeface="Times New Roman" panose="02020603050405020304" pitchFamily="18" charset="0"/>
          </a:endParaRPr>
        </a:p>
        <a:p>
          <a:pPr algn="just"/>
          <a:endParaRPr lang="en-US" sz="2000" b="1" dirty="0">
            <a:latin typeface="+mn-lt"/>
            <a:cs typeface="Times New Roman" panose="02020603050405020304" pitchFamily="18" charset="0"/>
          </a:endParaRPr>
        </a:p>
      </dgm:t>
    </dgm:pt>
    <dgm:pt modelId="{57A729A4-2B89-4B96-A253-E033DD037747}" type="parTrans" cxnId="{64095DAE-F232-49E8-B037-A011036E4ABF}">
      <dgm:prSet/>
      <dgm:spPr/>
      <dgm:t>
        <a:bodyPr/>
        <a:lstStyle/>
        <a:p>
          <a:endParaRPr lang="en-US"/>
        </a:p>
      </dgm:t>
    </dgm:pt>
    <dgm:pt modelId="{2E69F943-8316-424C-B5CE-F10CE075C8EC}" type="sibTrans" cxnId="{64095DAE-F232-49E8-B037-A011036E4ABF}">
      <dgm:prSet/>
      <dgm:spPr/>
      <dgm:t>
        <a:bodyPr/>
        <a:lstStyle/>
        <a:p>
          <a:endParaRPr lang="en-US"/>
        </a:p>
      </dgm:t>
    </dgm:pt>
    <dgm:pt modelId="{D7BB3167-2F66-447C-BBE2-CCC09DF12288}" type="pres">
      <dgm:prSet presAssocID="{A80A9407-1A0E-4B0D-8ABF-A75A23B8DEDF}" presName="outerComposite" presStyleCnt="0">
        <dgm:presLayoutVars>
          <dgm:chMax val="5"/>
          <dgm:dir/>
          <dgm:resizeHandles val="exact"/>
        </dgm:presLayoutVars>
      </dgm:prSet>
      <dgm:spPr/>
    </dgm:pt>
    <dgm:pt modelId="{CDA95AB0-DA26-4CF7-816F-A04C0CF04F10}" type="pres">
      <dgm:prSet presAssocID="{A80A9407-1A0E-4B0D-8ABF-A75A23B8DEDF}" presName="dummyMaxCanvas" presStyleCnt="0">
        <dgm:presLayoutVars/>
      </dgm:prSet>
      <dgm:spPr/>
    </dgm:pt>
    <dgm:pt modelId="{026FFD65-F6E4-45EB-A4F3-A770855C21CF}" type="pres">
      <dgm:prSet presAssocID="{A80A9407-1A0E-4B0D-8ABF-A75A23B8DEDF}" presName="ThreeNodes_1" presStyleLbl="node1" presStyleIdx="0" presStyleCnt="3">
        <dgm:presLayoutVars>
          <dgm:bulletEnabled val="1"/>
        </dgm:presLayoutVars>
      </dgm:prSet>
      <dgm:spPr/>
    </dgm:pt>
    <dgm:pt modelId="{26175BC1-9B5C-4A33-8CAB-C0C6A59E6631}" type="pres">
      <dgm:prSet presAssocID="{A80A9407-1A0E-4B0D-8ABF-A75A23B8DEDF}" presName="ThreeNodes_2" presStyleLbl="node1" presStyleIdx="1" presStyleCnt="3">
        <dgm:presLayoutVars>
          <dgm:bulletEnabled val="1"/>
        </dgm:presLayoutVars>
      </dgm:prSet>
      <dgm:spPr/>
    </dgm:pt>
    <dgm:pt modelId="{A44FF9AB-8B1C-424F-AAA3-D51B60FE970F}" type="pres">
      <dgm:prSet presAssocID="{A80A9407-1A0E-4B0D-8ABF-A75A23B8DEDF}" presName="ThreeNodes_3" presStyleLbl="node1" presStyleIdx="2" presStyleCnt="3">
        <dgm:presLayoutVars>
          <dgm:bulletEnabled val="1"/>
        </dgm:presLayoutVars>
      </dgm:prSet>
      <dgm:spPr/>
    </dgm:pt>
    <dgm:pt modelId="{91ACDF85-E062-4F17-9254-0586B0CC7203}" type="pres">
      <dgm:prSet presAssocID="{A80A9407-1A0E-4B0D-8ABF-A75A23B8DEDF}" presName="ThreeConn_1-2" presStyleLbl="fgAccFollowNode1" presStyleIdx="0" presStyleCnt="2">
        <dgm:presLayoutVars>
          <dgm:bulletEnabled val="1"/>
        </dgm:presLayoutVars>
      </dgm:prSet>
      <dgm:spPr/>
    </dgm:pt>
    <dgm:pt modelId="{D33FC77B-61FE-4445-A389-49391BAAD3BD}" type="pres">
      <dgm:prSet presAssocID="{A80A9407-1A0E-4B0D-8ABF-A75A23B8DEDF}" presName="ThreeConn_2-3" presStyleLbl="fgAccFollowNode1" presStyleIdx="1" presStyleCnt="2">
        <dgm:presLayoutVars>
          <dgm:bulletEnabled val="1"/>
        </dgm:presLayoutVars>
      </dgm:prSet>
      <dgm:spPr/>
    </dgm:pt>
    <dgm:pt modelId="{85100532-8AC6-45CD-A2D5-06A66FB21D5D}" type="pres">
      <dgm:prSet presAssocID="{A80A9407-1A0E-4B0D-8ABF-A75A23B8DEDF}" presName="ThreeNodes_1_text" presStyleLbl="node1" presStyleIdx="2" presStyleCnt="3">
        <dgm:presLayoutVars>
          <dgm:bulletEnabled val="1"/>
        </dgm:presLayoutVars>
      </dgm:prSet>
      <dgm:spPr/>
    </dgm:pt>
    <dgm:pt modelId="{C96B5501-DDB9-4956-9015-B3A0BB896FB6}" type="pres">
      <dgm:prSet presAssocID="{A80A9407-1A0E-4B0D-8ABF-A75A23B8DEDF}" presName="ThreeNodes_2_text" presStyleLbl="node1" presStyleIdx="2" presStyleCnt="3">
        <dgm:presLayoutVars>
          <dgm:bulletEnabled val="1"/>
        </dgm:presLayoutVars>
      </dgm:prSet>
      <dgm:spPr/>
    </dgm:pt>
    <dgm:pt modelId="{9B5256FF-CDA7-465F-892D-17A322108CF0}" type="pres">
      <dgm:prSet presAssocID="{A80A9407-1A0E-4B0D-8ABF-A75A23B8DEDF}" presName="ThreeNodes_3_text" presStyleLbl="node1" presStyleIdx="2" presStyleCnt="3">
        <dgm:presLayoutVars>
          <dgm:bulletEnabled val="1"/>
        </dgm:presLayoutVars>
      </dgm:prSet>
      <dgm:spPr/>
    </dgm:pt>
  </dgm:ptLst>
  <dgm:cxnLst>
    <dgm:cxn modelId="{B2AF1C0A-7C1E-4242-A38A-D932F3EA48B7}" srcId="{A80A9407-1A0E-4B0D-8ABF-A75A23B8DEDF}" destId="{049B8E27-411D-41B6-9A9E-7A232322EA92}" srcOrd="0" destOrd="0" parTransId="{DF26A3DF-D50B-4F5D-A485-06BDD1A84E94}" sibTransId="{A03C7CEB-4F3B-4AB8-A201-EC001D1CF05C}"/>
    <dgm:cxn modelId="{58C3DA0B-AEFA-4F1F-ABAF-995CD84778FC}" type="presOf" srcId="{B2C1E4A1-3339-49C4-A1B1-EFD4916D292B}" destId="{9B5256FF-CDA7-465F-892D-17A322108CF0}" srcOrd="1" destOrd="0" presId="urn:microsoft.com/office/officeart/2005/8/layout/vProcess5"/>
    <dgm:cxn modelId="{28D18161-18F4-4E8C-897B-A4786BCA0036}" type="presOf" srcId="{049B8E27-411D-41B6-9A9E-7A232322EA92}" destId="{85100532-8AC6-45CD-A2D5-06A66FB21D5D}" srcOrd="1" destOrd="0" presId="urn:microsoft.com/office/officeart/2005/8/layout/vProcess5"/>
    <dgm:cxn modelId="{637ABE90-6F59-43DE-8676-AABD13310293}" type="presOf" srcId="{CD0564E2-2EB7-4EF5-9733-23C4A81E5955}" destId="{26175BC1-9B5C-4A33-8CAB-C0C6A59E6631}" srcOrd="0" destOrd="0" presId="urn:microsoft.com/office/officeart/2005/8/layout/vProcess5"/>
    <dgm:cxn modelId="{9AF05094-796E-4A20-96D5-AC19E25A112A}" type="presOf" srcId="{BA9E3AD1-6BFF-49C2-8055-9BF533D403A8}" destId="{D33FC77B-61FE-4445-A389-49391BAAD3BD}" srcOrd="0" destOrd="0" presId="urn:microsoft.com/office/officeart/2005/8/layout/vProcess5"/>
    <dgm:cxn modelId="{C3B4E896-23B3-47DB-873D-34CB6D51BD80}" type="presOf" srcId="{A03C7CEB-4F3B-4AB8-A201-EC001D1CF05C}" destId="{91ACDF85-E062-4F17-9254-0586B0CC7203}" srcOrd="0" destOrd="0" presId="urn:microsoft.com/office/officeart/2005/8/layout/vProcess5"/>
    <dgm:cxn modelId="{D6066E9E-95CF-44C6-92AD-C2C9284388D1}" srcId="{A80A9407-1A0E-4B0D-8ABF-A75A23B8DEDF}" destId="{CD0564E2-2EB7-4EF5-9733-23C4A81E5955}" srcOrd="1" destOrd="0" parTransId="{435DD4B7-EABB-4EA3-B687-B672B69BC12C}" sibTransId="{BA9E3AD1-6BFF-49C2-8055-9BF533D403A8}"/>
    <dgm:cxn modelId="{64095DAE-F232-49E8-B037-A011036E4ABF}" srcId="{A80A9407-1A0E-4B0D-8ABF-A75A23B8DEDF}" destId="{B2C1E4A1-3339-49C4-A1B1-EFD4916D292B}" srcOrd="2" destOrd="0" parTransId="{57A729A4-2B89-4B96-A253-E033DD037747}" sibTransId="{2E69F943-8316-424C-B5CE-F10CE075C8EC}"/>
    <dgm:cxn modelId="{C88E71B6-F613-4C80-92A9-F14EFFA51A4B}" type="presOf" srcId="{049B8E27-411D-41B6-9A9E-7A232322EA92}" destId="{026FFD65-F6E4-45EB-A4F3-A770855C21CF}" srcOrd="0" destOrd="0" presId="urn:microsoft.com/office/officeart/2005/8/layout/vProcess5"/>
    <dgm:cxn modelId="{F1D87BB9-DE45-40F4-8A04-D308E6CA075C}" type="presOf" srcId="{A80A9407-1A0E-4B0D-8ABF-A75A23B8DEDF}" destId="{D7BB3167-2F66-447C-BBE2-CCC09DF12288}" srcOrd="0" destOrd="0" presId="urn:microsoft.com/office/officeart/2005/8/layout/vProcess5"/>
    <dgm:cxn modelId="{5398F5CC-7933-424D-AD0A-D91B7DCCBE64}" type="presOf" srcId="{CD0564E2-2EB7-4EF5-9733-23C4A81E5955}" destId="{C96B5501-DDB9-4956-9015-B3A0BB896FB6}" srcOrd="1" destOrd="0" presId="urn:microsoft.com/office/officeart/2005/8/layout/vProcess5"/>
    <dgm:cxn modelId="{B1CC12DC-4D7E-4ABC-BDBA-02DFCB921391}" type="presOf" srcId="{B2C1E4A1-3339-49C4-A1B1-EFD4916D292B}" destId="{A44FF9AB-8B1C-424F-AAA3-D51B60FE970F}" srcOrd="0" destOrd="0" presId="urn:microsoft.com/office/officeart/2005/8/layout/vProcess5"/>
    <dgm:cxn modelId="{23365D68-18A2-4A92-9320-901A75BC727B}" type="presParOf" srcId="{D7BB3167-2F66-447C-BBE2-CCC09DF12288}" destId="{CDA95AB0-DA26-4CF7-816F-A04C0CF04F10}" srcOrd="0" destOrd="0" presId="urn:microsoft.com/office/officeart/2005/8/layout/vProcess5"/>
    <dgm:cxn modelId="{25857104-F93B-4BF9-906A-0ACF4ED2451B}" type="presParOf" srcId="{D7BB3167-2F66-447C-BBE2-CCC09DF12288}" destId="{026FFD65-F6E4-45EB-A4F3-A770855C21CF}" srcOrd="1" destOrd="0" presId="urn:microsoft.com/office/officeart/2005/8/layout/vProcess5"/>
    <dgm:cxn modelId="{5BA95834-2212-4A86-B06F-334AB462865A}" type="presParOf" srcId="{D7BB3167-2F66-447C-BBE2-CCC09DF12288}" destId="{26175BC1-9B5C-4A33-8CAB-C0C6A59E6631}" srcOrd="2" destOrd="0" presId="urn:microsoft.com/office/officeart/2005/8/layout/vProcess5"/>
    <dgm:cxn modelId="{388E3E6D-E74E-4793-ACC4-5CFD7A17D543}" type="presParOf" srcId="{D7BB3167-2F66-447C-BBE2-CCC09DF12288}" destId="{A44FF9AB-8B1C-424F-AAA3-D51B60FE970F}" srcOrd="3" destOrd="0" presId="urn:microsoft.com/office/officeart/2005/8/layout/vProcess5"/>
    <dgm:cxn modelId="{AB9A6D83-43E8-4104-88F5-10074BFE1AC9}" type="presParOf" srcId="{D7BB3167-2F66-447C-BBE2-CCC09DF12288}" destId="{91ACDF85-E062-4F17-9254-0586B0CC7203}" srcOrd="4" destOrd="0" presId="urn:microsoft.com/office/officeart/2005/8/layout/vProcess5"/>
    <dgm:cxn modelId="{A4B44F58-0E49-44E2-86A0-AE3943C26D14}" type="presParOf" srcId="{D7BB3167-2F66-447C-BBE2-CCC09DF12288}" destId="{D33FC77B-61FE-4445-A389-49391BAAD3BD}" srcOrd="5" destOrd="0" presId="urn:microsoft.com/office/officeart/2005/8/layout/vProcess5"/>
    <dgm:cxn modelId="{F521C5BE-6A62-428E-BE65-9F370064DC58}" type="presParOf" srcId="{D7BB3167-2F66-447C-BBE2-CCC09DF12288}" destId="{85100532-8AC6-45CD-A2D5-06A66FB21D5D}" srcOrd="6" destOrd="0" presId="urn:microsoft.com/office/officeart/2005/8/layout/vProcess5"/>
    <dgm:cxn modelId="{DFF431E9-01F9-471F-A2DC-6A90F829B81C}" type="presParOf" srcId="{D7BB3167-2F66-447C-BBE2-CCC09DF12288}" destId="{C96B5501-DDB9-4956-9015-B3A0BB896FB6}" srcOrd="7" destOrd="0" presId="urn:microsoft.com/office/officeart/2005/8/layout/vProcess5"/>
    <dgm:cxn modelId="{89280C25-20D5-48A8-9D0A-03D56571DA43}" type="presParOf" srcId="{D7BB3167-2F66-447C-BBE2-CCC09DF12288}" destId="{9B5256FF-CDA7-465F-892D-17A322108CF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5E555-6086-4F75-8BC6-6783D5F22091}">
      <dsp:nvSpPr>
        <dsp:cNvPr id="0" name=""/>
        <dsp:cNvSpPr/>
      </dsp:nvSpPr>
      <dsp:spPr>
        <a:xfrm rot="10800000">
          <a:off x="1685260" y="0"/>
          <a:ext cx="6020552" cy="95729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640" tIns="76200" rIns="14224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t>Giúp </a:t>
          </a:r>
          <a:r>
            <a:rPr lang="en-US" sz="2000" b="1" kern="1200" dirty="0" err="1"/>
            <a:t>sinh</a:t>
          </a:r>
          <a:r>
            <a:rPr lang="en-US" sz="2000" b="1" kern="1200" dirty="0"/>
            <a:t> </a:t>
          </a:r>
          <a:r>
            <a:rPr lang="en-US" sz="2000" b="1" kern="1200" dirty="0" err="1"/>
            <a:t>viên</a:t>
          </a:r>
          <a:r>
            <a:rPr lang="en-US" sz="2000" b="1" kern="1200" dirty="0"/>
            <a:t> </a:t>
          </a:r>
          <a:r>
            <a:rPr lang="en-US" sz="2000" b="1" kern="1200" dirty="0" err="1"/>
            <a:t>vận</a:t>
          </a:r>
          <a:r>
            <a:rPr lang="en-US" sz="2000" b="1" kern="1200" dirty="0"/>
            <a:t> </a:t>
          </a:r>
          <a:r>
            <a:rPr lang="en-US" sz="2000" b="1" kern="1200" dirty="0" err="1"/>
            <a:t>dụng</a:t>
          </a:r>
          <a:r>
            <a:rPr lang="en-US" sz="2000" b="1" kern="1200" dirty="0"/>
            <a:t> </a:t>
          </a:r>
          <a:r>
            <a:rPr lang="en-US" sz="2000" b="1" kern="1200" dirty="0" err="1"/>
            <a:t>những</a:t>
          </a:r>
          <a:r>
            <a:rPr lang="en-US" sz="2000" b="1" kern="1200" dirty="0"/>
            <a:t> </a:t>
          </a:r>
          <a:r>
            <a:rPr lang="en-US" sz="2000" b="1" kern="1200" dirty="0" err="1"/>
            <a:t>kiến</a:t>
          </a:r>
          <a:r>
            <a:rPr lang="en-US" sz="2000" b="1" kern="1200" dirty="0"/>
            <a:t> </a:t>
          </a:r>
          <a:r>
            <a:rPr lang="en-US" sz="2000" b="1" kern="1200" dirty="0" err="1"/>
            <a:t>thức</a:t>
          </a:r>
          <a:r>
            <a:rPr lang="en-US" sz="2000" b="1" kern="1200" dirty="0"/>
            <a:t> </a:t>
          </a:r>
          <a:r>
            <a:rPr lang="en-US" sz="2000" b="1" kern="1200" dirty="0" err="1"/>
            <a:t>đã</a:t>
          </a:r>
          <a:r>
            <a:rPr lang="en-US" sz="2000" b="1" kern="1200" dirty="0"/>
            <a:t> </a:t>
          </a:r>
          <a:r>
            <a:rPr lang="en-US" sz="2000" b="1" kern="1200" dirty="0" err="1"/>
            <a:t>học</a:t>
          </a:r>
          <a:r>
            <a:rPr lang="en-US" sz="2000" b="1" kern="1200" dirty="0"/>
            <a:t> vào </a:t>
          </a:r>
          <a:r>
            <a:rPr lang="en-US" sz="2000" b="1" kern="1200" dirty="0" err="1"/>
            <a:t>thực</a:t>
          </a:r>
          <a:r>
            <a:rPr lang="en-US" sz="2000" b="1" kern="1200" dirty="0"/>
            <a:t> </a:t>
          </a:r>
          <a:r>
            <a:rPr lang="en-US" sz="2000" b="1" kern="1200" dirty="0" err="1"/>
            <a:t>tiễn</a:t>
          </a:r>
          <a:r>
            <a:rPr lang="en-US" sz="2000" b="1" kern="1200" dirty="0"/>
            <a:t> </a:t>
          </a:r>
          <a:r>
            <a:rPr lang="en-US" sz="2000" b="1" kern="1200" dirty="0" err="1"/>
            <a:t>hoạt</a:t>
          </a:r>
          <a:r>
            <a:rPr lang="en-US" sz="2000" b="1" kern="1200" dirty="0"/>
            <a:t> </a:t>
          </a:r>
          <a:r>
            <a:rPr lang="en-US" sz="2000" b="1" kern="1200" dirty="0" err="1"/>
            <a:t>động</a:t>
          </a:r>
          <a:r>
            <a:rPr lang="en-US" sz="2000" b="1" kern="1200" dirty="0"/>
            <a:t> CS – GD </a:t>
          </a:r>
          <a:r>
            <a:rPr lang="en-US" sz="2000" b="1" kern="1200" dirty="0" err="1"/>
            <a:t>trẻ</a:t>
          </a:r>
          <a:r>
            <a:rPr lang="en-US" sz="2000" b="1" kern="1200" dirty="0"/>
            <a:t> </a:t>
          </a:r>
          <a:r>
            <a:rPr lang="en-US" sz="2000" b="1" kern="1200" dirty="0" err="1"/>
            <a:t>mầm</a:t>
          </a:r>
          <a:r>
            <a:rPr lang="en-US" sz="2000" b="1" kern="1200" dirty="0"/>
            <a:t> non</a:t>
          </a:r>
        </a:p>
        <a:p>
          <a:pPr marL="0" lvl="0" indent="0" algn="ctr" defTabSz="889000">
            <a:lnSpc>
              <a:spcPct val="90000"/>
            </a:lnSpc>
            <a:spcBef>
              <a:spcPct val="0"/>
            </a:spcBef>
            <a:spcAft>
              <a:spcPct val="35000"/>
            </a:spcAft>
            <a:buNone/>
          </a:pPr>
          <a:endParaRPr lang="en-US" sz="2400" b="1" kern="1200" dirty="0">
            <a:latin typeface="Times New Roman" panose="02020603050405020304" pitchFamily="18" charset="0"/>
            <a:cs typeface="Times New Roman" panose="02020603050405020304" pitchFamily="18" charset="0"/>
          </a:endParaRPr>
        </a:p>
      </dsp:txBody>
      <dsp:txXfrm rot="10800000">
        <a:off x="1924585" y="0"/>
        <a:ext cx="5781227" cy="957299"/>
      </dsp:txXfrm>
    </dsp:sp>
    <dsp:sp modelId="{DC51A9BA-9532-4BEB-BF31-9B0A1A09EE33}">
      <dsp:nvSpPr>
        <dsp:cNvPr id="0" name=""/>
        <dsp:cNvSpPr/>
      </dsp:nvSpPr>
      <dsp:spPr>
        <a:xfrm>
          <a:off x="1141146" y="0"/>
          <a:ext cx="1246229" cy="1151328"/>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E6DC6-9ACF-439B-BEE1-32F1875D1368}">
      <dsp:nvSpPr>
        <dsp:cNvPr id="0" name=""/>
        <dsp:cNvSpPr/>
      </dsp:nvSpPr>
      <dsp:spPr>
        <a:xfrm rot="10800000">
          <a:off x="1500204" y="1655591"/>
          <a:ext cx="6237923" cy="881296"/>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640" tIns="68580" rIns="128016"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vi-VN" sz="1800" b="1" kern="1200" dirty="0"/>
            <a:t>Phát triển các năng lực: hình thành ý tưởng, lập kế hoạch, tổ chức thực hiện và đánh giá hoạt động CS – GD trẻ </a:t>
          </a:r>
          <a:r>
            <a:rPr lang="en-US" sz="1800" b="1" kern="1200" dirty="0"/>
            <a:t>MN</a:t>
          </a:r>
          <a:r>
            <a:rPr lang="vi-VN" sz="1800" b="1" kern="1200" dirty="0"/>
            <a:t> non</a:t>
          </a:r>
          <a:endParaRPr lang="en-US" sz="1800" b="1" kern="1200" dirty="0"/>
        </a:p>
        <a:p>
          <a:pPr marL="0" lvl="0" indent="0" algn="ctr" defTabSz="800100">
            <a:lnSpc>
              <a:spcPct val="90000"/>
            </a:lnSpc>
            <a:spcBef>
              <a:spcPct val="0"/>
            </a:spcBef>
            <a:spcAft>
              <a:spcPct val="35000"/>
            </a:spcAft>
            <a:buNone/>
          </a:pPr>
          <a:endParaRPr lang="en-US" sz="2400" b="1" kern="1200" dirty="0">
            <a:latin typeface="Times New Roman" panose="02020603050405020304" pitchFamily="18" charset="0"/>
            <a:cs typeface="Times New Roman" panose="02020603050405020304" pitchFamily="18" charset="0"/>
          </a:endParaRPr>
        </a:p>
      </dsp:txBody>
      <dsp:txXfrm rot="10800000">
        <a:off x="1720528" y="1655591"/>
        <a:ext cx="6017599" cy="881296"/>
      </dsp:txXfrm>
    </dsp:sp>
    <dsp:sp modelId="{80EB3849-8BBD-464E-AADE-8E51F4E1A801}">
      <dsp:nvSpPr>
        <dsp:cNvPr id="0" name=""/>
        <dsp:cNvSpPr/>
      </dsp:nvSpPr>
      <dsp:spPr>
        <a:xfrm>
          <a:off x="1125736" y="1604978"/>
          <a:ext cx="1158120" cy="98252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A79141-D993-435A-9718-339DF9AB712E}">
      <dsp:nvSpPr>
        <dsp:cNvPr id="0" name=""/>
        <dsp:cNvSpPr/>
      </dsp:nvSpPr>
      <dsp:spPr>
        <a:xfrm rot="10800000">
          <a:off x="1711444" y="3102359"/>
          <a:ext cx="5951661" cy="899078"/>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640" tIns="68580" rIns="128016"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Phát </a:t>
          </a:r>
          <a:r>
            <a:rPr lang="en-US" sz="1800" b="1" kern="1200" dirty="0" err="1"/>
            <a:t>triển</a:t>
          </a:r>
          <a:r>
            <a:rPr lang="en-US" sz="1800" b="1" kern="1200" dirty="0"/>
            <a:t> </a:t>
          </a:r>
          <a:r>
            <a:rPr lang="en-US" sz="1800" b="1" kern="1200" dirty="0" err="1"/>
            <a:t>năng</a:t>
          </a:r>
          <a:r>
            <a:rPr lang="en-US" sz="1800" b="1" kern="1200" dirty="0"/>
            <a:t> </a:t>
          </a:r>
          <a:r>
            <a:rPr lang="en-US" sz="1800" b="1" kern="1200" dirty="0" err="1"/>
            <a:t>lực</a:t>
          </a:r>
          <a:r>
            <a:rPr lang="en-US" sz="1800" b="1" kern="1200" dirty="0"/>
            <a:t> </a:t>
          </a:r>
          <a:r>
            <a:rPr lang="en-US" sz="1800" b="1" kern="1200" dirty="0" err="1"/>
            <a:t>tự</a:t>
          </a:r>
          <a:r>
            <a:rPr lang="en-US" sz="1800" b="1" kern="1200" dirty="0"/>
            <a:t> </a:t>
          </a:r>
          <a:r>
            <a:rPr lang="en-US" sz="1800" b="1" kern="1200" dirty="0" err="1"/>
            <a:t>học</a:t>
          </a:r>
          <a:r>
            <a:rPr lang="en-US" sz="1800" b="1" kern="1200" dirty="0"/>
            <a:t>, </a:t>
          </a:r>
          <a:r>
            <a:rPr lang="en-US" sz="1800" b="1" kern="1200" dirty="0" err="1"/>
            <a:t>tính</a:t>
          </a:r>
          <a:r>
            <a:rPr lang="en-US" sz="1800" b="1" kern="1200" dirty="0"/>
            <a:t> </a:t>
          </a:r>
          <a:r>
            <a:rPr lang="en-US" sz="1800" b="1" kern="1200" dirty="0" err="1"/>
            <a:t>sáng</a:t>
          </a:r>
          <a:r>
            <a:rPr lang="en-US" sz="1800" b="1" kern="1200" dirty="0"/>
            <a:t> </a:t>
          </a:r>
          <a:r>
            <a:rPr lang="en-US" sz="1800" b="1" kern="1200" dirty="0" err="1"/>
            <a:t>tạo</a:t>
          </a:r>
          <a:r>
            <a:rPr lang="en-US" sz="1800" b="1" kern="1200" dirty="0"/>
            <a:t> và </a:t>
          </a:r>
          <a:r>
            <a:rPr lang="en-US" sz="1800" b="1" kern="1200" dirty="0" err="1"/>
            <a:t>tích</a:t>
          </a:r>
          <a:r>
            <a:rPr lang="en-US" sz="1800" b="1" kern="1200" dirty="0"/>
            <a:t> </a:t>
          </a:r>
          <a:r>
            <a:rPr lang="en-US" sz="1800" b="1" kern="1200" dirty="0" err="1"/>
            <a:t>cực</a:t>
          </a:r>
          <a:r>
            <a:rPr lang="en-US" sz="1800" b="1" kern="1200" dirty="0"/>
            <a:t>, </a:t>
          </a:r>
          <a:r>
            <a:rPr lang="en-US" sz="1800" b="1" kern="1200" dirty="0" err="1"/>
            <a:t>kỹ</a:t>
          </a:r>
          <a:r>
            <a:rPr lang="en-US" sz="1800" b="1" kern="1200" dirty="0"/>
            <a:t> </a:t>
          </a:r>
          <a:r>
            <a:rPr lang="en-US" sz="1800" b="1" kern="1200" dirty="0" err="1"/>
            <a:t>năng</a:t>
          </a:r>
          <a:r>
            <a:rPr lang="en-US" sz="1800" b="1" kern="1200" dirty="0"/>
            <a:t> </a:t>
          </a:r>
          <a:r>
            <a:rPr lang="en-US" sz="1800" b="1" kern="1200" dirty="0" err="1"/>
            <a:t>hợp</a:t>
          </a:r>
          <a:r>
            <a:rPr lang="en-US" sz="1800" b="1" kern="1200" dirty="0"/>
            <a:t> </a:t>
          </a:r>
          <a:r>
            <a:rPr lang="en-US" sz="1800" b="1" kern="1200" dirty="0" err="1"/>
            <a:t>tác</a:t>
          </a:r>
          <a:r>
            <a:rPr lang="en-US" sz="1800" b="1" kern="1200" dirty="0"/>
            <a:t> và </a:t>
          </a:r>
          <a:r>
            <a:rPr lang="en-US" sz="1800" b="1" kern="1200" dirty="0" err="1"/>
            <a:t>các</a:t>
          </a:r>
          <a:r>
            <a:rPr lang="en-US" sz="1800" b="1" kern="1200" dirty="0"/>
            <a:t> </a:t>
          </a:r>
          <a:r>
            <a:rPr lang="en-US" sz="1800" b="1" kern="1200" dirty="0" err="1"/>
            <a:t>phẩm</a:t>
          </a:r>
          <a:r>
            <a:rPr lang="en-US" sz="1800" b="1" kern="1200" dirty="0"/>
            <a:t> </a:t>
          </a:r>
          <a:r>
            <a:rPr lang="en-US" sz="1800" b="1" kern="1200" dirty="0" err="1"/>
            <a:t>chất</a:t>
          </a:r>
          <a:r>
            <a:rPr lang="en-US" sz="1800" b="1" kern="1200" dirty="0"/>
            <a:t> </a:t>
          </a:r>
          <a:r>
            <a:rPr lang="en-US" sz="1800" b="1" kern="1200" dirty="0" err="1"/>
            <a:t>nghề</a:t>
          </a:r>
          <a:r>
            <a:rPr lang="en-US" sz="1800" b="1" kern="1200" dirty="0"/>
            <a:t> </a:t>
          </a:r>
          <a:r>
            <a:rPr lang="en-US" sz="1800" b="1" kern="1200" dirty="0" err="1"/>
            <a:t>nghiệp</a:t>
          </a:r>
          <a:endParaRPr lang="en-US" sz="1800" b="1" kern="1200" dirty="0"/>
        </a:p>
        <a:p>
          <a:pPr marL="0" lvl="0" indent="0" algn="ctr" defTabSz="800100">
            <a:lnSpc>
              <a:spcPct val="90000"/>
            </a:lnSpc>
            <a:spcBef>
              <a:spcPct val="0"/>
            </a:spcBef>
            <a:spcAft>
              <a:spcPct val="35000"/>
            </a:spcAft>
            <a:buNone/>
          </a:pPr>
          <a:endParaRPr lang="en-US" sz="2000" b="1" kern="1200" dirty="0">
            <a:latin typeface="Times New Roman" panose="02020603050405020304" pitchFamily="18" charset="0"/>
            <a:cs typeface="Times New Roman" panose="02020603050405020304" pitchFamily="18" charset="0"/>
          </a:endParaRPr>
        </a:p>
      </dsp:txBody>
      <dsp:txXfrm rot="10800000">
        <a:off x="1936213" y="3102359"/>
        <a:ext cx="5726892" cy="899078"/>
      </dsp:txXfrm>
    </dsp:sp>
    <dsp:sp modelId="{E23AED4E-5976-4006-8F0D-08015BDCF432}">
      <dsp:nvSpPr>
        <dsp:cNvPr id="0" name=""/>
        <dsp:cNvSpPr/>
      </dsp:nvSpPr>
      <dsp:spPr>
        <a:xfrm>
          <a:off x="1140153" y="3041152"/>
          <a:ext cx="1144294" cy="1027610"/>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FFD65-F6E4-45EB-A4F3-A770855C21CF}">
      <dsp:nvSpPr>
        <dsp:cNvPr id="0" name=""/>
        <dsp:cNvSpPr/>
      </dsp:nvSpPr>
      <dsp:spPr>
        <a:xfrm>
          <a:off x="0" y="0"/>
          <a:ext cx="5764530" cy="1028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b="1" kern="1200" dirty="0">
              <a:latin typeface="Times New Roman" panose="02020603050405020304" pitchFamily="18" charset="0"/>
              <a:cs typeface="Times New Roman" panose="02020603050405020304" pitchFamily="18" charset="0"/>
            </a:rPr>
            <a:t>Sản phẩm 1: Trình bày ý tưởng và kế hoạch</a:t>
          </a:r>
          <a:r>
            <a:rPr lang="en-US" sz="2400" b="1" kern="1200" dirty="0">
              <a:latin typeface="Times New Roman" panose="02020603050405020304" pitchFamily="18" charset="0"/>
              <a:cs typeface="Times New Roman" panose="02020603050405020304" pitchFamily="18" charset="0"/>
            </a:rPr>
            <a:t> </a:t>
          </a:r>
          <a:r>
            <a:rPr lang="vi-VN" sz="2400" b="1" kern="1200" dirty="0">
              <a:latin typeface="Times New Roman" panose="02020603050405020304" pitchFamily="18" charset="0"/>
              <a:cs typeface="Times New Roman" panose="02020603050405020304" pitchFamily="18" charset="0"/>
            </a:rPr>
            <a:t>triển khai dự án</a:t>
          </a:r>
          <a:endParaRPr lang="en-US" sz="2400" b="1" kern="1200" dirty="0">
            <a:solidFill>
              <a:schemeClr val="bg1"/>
            </a:solidFill>
          </a:endParaRPr>
        </a:p>
      </dsp:txBody>
      <dsp:txXfrm>
        <a:off x="30130" y="30130"/>
        <a:ext cx="4654481" cy="968440"/>
      </dsp:txXfrm>
    </dsp:sp>
    <dsp:sp modelId="{26175BC1-9B5C-4A33-8CAB-C0C6A59E6631}">
      <dsp:nvSpPr>
        <dsp:cNvPr id="0" name=""/>
        <dsp:cNvSpPr/>
      </dsp:nvSpPr>
      <dsp:spPr>
        <a:xfrm>
          <a:off x="508634" y="1200150"/>
          <a:ext cx="5764530" cy="1028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b="1" kern="1200" dirty="0">
              <a:latin typeface="Times New Roman" panose="02020603050405020304" pitchFamily="18" charset="0"/>
              <a:cs typeface="Times New Roman" panose="02020603050405020304" pitchFamily="18" charset="0"/>
            </a:rPr>
            <a:t>Sản phẩm 2:  Bản thuyết minh dự án</a:t>
          </a:r>
          <a:endParaRPr lang="en-US" sz="2400" b="1" kern="1200" dirty="0"/>
        </a:p>
      </dsp:txBody>
      <dsp:txXfrm>
        <a:off x="538764" y="1230280"/>
        <a:ext cx="4526979" cy="968440"/>
      </dsp:txXfrm>
    </dsp:sp>
    <dsp:sp modelId="{A44FF9AB-8B1C-424F-AAA3-D51B60FE970F}">
      <dsp:nvSpPr>
        <dsp:cNvPr id="0" name=""/>
        <dsp:cNvSpPr/>
      </dsp:nvSpPr>
      <dsp:spPr>
        <a:xfrm>
          <a:off x="1017269" y="2400300"/>
          <a:ext cx="5764530" cy="1028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b="1" kern="1200" dirty="0">
              <a:latin typeface="Times New Roman" panose="02020603050405020304" pitchFamily="18" charset="0"/>
              <a:cs typeface="Times New Roman" panose="02020603050405020304" pitchFamily="18" charset="0"/>
            </a:rPr>
            <a:t>Sản phẩm 3: Thử nghiệm tại trường mầm non</a:t>
          </a:r>
          <a:endParaRPr lang="en-US" sz="2400" b="1" kern="1200" dirty="0">
            <a:latin typeface="Times New Roman" panose="02020603050405020304" pitchFamily="18" charset="0"/>
            <a:cs typeface="Times New Roman" panose="02020603050405020304" pitchFamily="18" charset="0"/>
          </a:endParaRPr>
        </a:p>
        <a:p>
          <a:pPr marL="0" lvl="0" indent="0" algn="just" defTabSz="1066800">
            <a:lnSpc>
              <a:spcPct val="90000"/>
            </a:lnSpc>
            <a:spcBef>
              <a:spcPct val="0"/>
            </a:spcBef>
            <a:spcAft>
              <a:spcPct val="35000"/>
            </a:spcAft>
            <a:buNone/>
          </a:pPr>
          <a:endParaRPr lang="en-US" sz="2000" b="1" kern="1200" dirty="0">
            <a:latin typeface="+mn-lt"/>
            <a:cs typeface="Times New Roman" panose="02020603050405020304" pitchFamily="18" charset="0"/>
          </a:endParaRPr>
        </a:p>
      </dsp:txBody>
      <dsp:txXfrm>
        <a:off x="1047399" y="2430430"/>
        <a:ext cx="4526979" cy="968440"/>
      </dsp:txXfrm>
    </dsp:sp>
    <dsp:sp modelId="{91ACDF85-E062-4F17-9254-0586B0CC7203}">
      <dsp:nvSpPr>
        <dsp:cNvPr id="0" name=""/>
        <dsp:cNvSpPr/>
      </dsp:nvSpPr>
      <dsp:spPr>
        <a:xfrm>
          <a:off x="5095874" y="780097"/>
          <a:ext cx="668655" cy="66865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246321" y="780097"/>
        <a:ext cx="367761" cy="503163"/>
      </dsp:txXfrm>
    </dsp:sp>
    <dsp:sp modelId="{D33FC77B-61FE-4445-A389-49391BAAD3BD}">
      <dsp:nvSpPr>
        <dsp:cNvPr id="0" name=""/>
        <dsp:cNvSpPr/>
      </dsp:nvSpPr>
      <dsp:spPr>
        <a:xfrm>
          <a:off x="5604509" y="1973390"/>
          <a:ext cx="668655" cy="66865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754956" y="1973390"/>
        <a:ext cx="367761" cy="50316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D00AD-E896-4269-AF2A-CE0A2985B0B2}"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105E0-9724-45AA-927A-CAD65B74E560}" type="slidenum">
              <a:rPr lang="en-US" smtClean="0"/>
              <a:t>‹#›</a:t>
            </a:fld>
            <a:endParaRPr lang="en-US"/>
          </a:p>
        </p:txBody>
      </p:sp>
    </p:spTree>
    <p:extLst>
      <p:ext uri="{BB962C8B-B14F-4D97-AF65-F5344CB8AC3E}">
        <p14:creationId xmlns:p14="http://schemas.microsoft.com/office/powerpoint/2010/main" val="72413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342187"/>
            <a:ext cx="7772400" cy="991343"/>
          </a:xfrm>
        </p:spPr>
        <p:txBody>
          <a:bodyPr>
            <a:normAutofit/>
          </a:bodyPr>
          <a:lstStyle>
            <a:lvl1pPr>
              <a:defRPr sz="54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CHUYÊN ĐỀ&gt;</a:t>
            </a:r>
            <a:endParaRPr lang="vi-VN"/>
          </a:p>
        </p:txBody>
      </p:sp>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282"/>
            <a:ext cx="9180512" cy="133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685800" y="2266950"/>
            <a:ext cx="7772400" cy="381000"/>
          </a:xfrm>
        </p:spPr>
        <p:txBody>
          <a:bodyPr>
            <a:noAutofit/>
          </a:bodyPr>
          <a:lstStyle>
            <a:lvl1pPr marL="0" indent="0" algn="ctr">
              <a:buNone/>
              <a:defRPr sz="24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học viên cao học ngành …..)</a:t>
            </a:r>
            <a:endParaRPr lang="vi-VN"/>
          </a:p>
        </p:txBody>
      </p:sp>
      <p:sp>
        <p:nvSpPr>
          <p:cNvPr id="22" name="Picture Placeholder 21"/>
          <p:cNvSpPr>
            <a:spLocks noGrp="1"/>
          </p:cNvSpPr>
          <p:nvPr>
            <p:ph type="pic" sz="quarter" idx="13"/>
          </p:nvPr>
        </p:nvSpPr>
        <p:spPr>
          <a:xfrm>
            <a:off x="3048000" y="2724150"/>
            <a:ext cx="3048000" cy="2057400"/>
          </a:xfrm>
        </p:spPr>
        <p:txBody>
          <a:bodyPr>
            <a:normAutofit/>
          </a:bodyPr>
          <a:lstStyle>
            <a:lvl1pPr>
              <a:defRPr sz="18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4803999"/>
            <a:ext cx="8740080" cy="288702"/>
          </a:xfrm>
        </p:spPr>
        <p:txBody>
          <a:bodyPr>
            <a:noAutofit/>
          </a:bodyPr>
          <a:lstStyle>
            <a:lvl1pPr marL="0" indent="0" algn="ctr">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4235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35118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3507854"/>
            <a:ext cx="1199972" cy="1199972"/>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478706" y="3501450"/>
            <a:ext cx="4032448" cy="799924"/>
          </a:xfrm>
          <a:prstGeom prst="rect">
            <a:avLst/>
          </a:prstGeom>
          <a:noFill/>
        </p:spPr>
        <p:txBody>
          <a:bodyPr wrap="square" lIns="108000" tIns="108000" rIns="108000" bIns="108000" rtlCol="0">
            <a:noAutofit/>
          </a:bodyPr>
          <a:lstStyle/>
          <a:p>
            <a:pPr algn="ctr"/>
            <a:r>
              <a:rPr lang="en-US" sz="20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731" y="4329346"/>
            <a:ext cx="3672407" cy="3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60390" y="3663487"/>
            <a:ext cx="801797" cy="9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75146" y="3677377"/>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7351" y="3651870"/>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36512" y="0"/>
            <a:ext cx="9215682" cy="3363838"/>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203598"/>
            <a:ext cx="7729020" cy="629183"/>
          </a:xfrm>
        </p:spPr>
        <p:txBody>
          <a:bodyPr/>
          <a:lstStyle>
            <a:lvl1pPr algn="l">
              <a:defRPr sz="4400">
                <a:solidFill>
                  <a:schemeClr val="bg1"/>
                </a:solidFill>
              </a:defRPr>
            </a:lvl1pPr>
          </a:lstStyle>
          <a:p>
            <a:r>
              <a:rPr lang="en-GB" noProof="0" dirty="0"/>
              <a:t>Title closure</a:t>
            </a:r>
          </a:p>
        </p:txBody>
      </p:sp>
    </p:spTree>
    <p:extLst>
      <p:ext uri="{BB962C8B-B14F-4D97-AF65-F5344CB8AC3E}">
        <p14:creationId xmlns:p14="http://schemas.microsoft.com/office/powerpoint/2010/main" val="79226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1470"/>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Click to edit Master title style</a:t>
            </a:r>
            <a:endParaRPr lang="vi-VN"/>
          </a:p>
        </p:txBody>
      </p:sp>
      <p:sp>
        <p:nvSpPr>
          <p:cNvPr id="3" name="Content Placeholder 2"/>
          <p:cNvSpPr>
            <a:spLocks noGrp="1"/>
          </p:cNvSpPr>
          <p:nvPr>
            <p:ph idx="1"/>
          </p:nvPr>
        </p:nvSpPr>
        <p:spPr>
          <a:xfrm>
            <a:off x="152400" y="590550"/>
            <a:ext cx="883920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4767263"/>
            <a:ext cx="819200" cy="273844"/>
          </a:xfrm>
        </p:spPr>
        <p:txBody>
          <a:bodyPr/>
          <a:lstStyle/>
          <a:p>
            <a:fld id="{15BFCA54-6B67-44C2-89EB-D6940E9985E7}" type="slidenum">
              <a:rPr lang="vi-VN" smtClean="0"/>
              <a:t>‹#›</a:t>
            </a:fld>
            <a:endParaRPr lang="vi-VN"/>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8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1">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179512" y="3219822"/>
            <a:ext cx="8712968" cy="405060"/>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79512" y="3624884"/>
            <a:ext cx="8712968" cy="706734"/>
          </a:xfrm>
        </p:spPr>
        <p:txBody>
          <a:bodyPr anchor="t"/>
          <a:lstStyle>
            <a:lvl1pPr algn="l">
              <a:defRPr sz="4000" b="1" cap="all"/>
            </a:lvl1pPr>
          </a:lstStyle>
          <a:p>
            <a:r>
              <a:rPr lang="en-US"/>
              <a:t>Click to edit Master title style</a:t>
            </a:r>
            <a:endParaRPr lang="vi-VN" dirty="0"/>
          </a:p>
        </p:txBody>
      </p:sp>
      <p:sp>
        <p:nvSpPr>
          <p:cNvPr id="8" name="Text Placeholder 2"/>
          <p:cNvSpPr>
            <a:spLocks noGrp="1"/>
          </p:cNvSpPr>
          <p:nvPr>
            <p:ph type="body" idx="13"/>
          </p:nvPr>
        </p:nvSpPr>
        <p:spPr>
          <a:xfrm>
            <a:off x="179512" y="4340920"/>
            <a:ext cx="8712968" cy="455984"/>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84" y="267494"/>
            <a:ext cx="1199972" cy="1199972"/>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3131840" y="206152"/>
            <a:ext cx="5760640" cy="3013668"/>
          </a:xfrm>
        </p:spPr>
        <p:txBody>
          <a:bodyPr>
            <a:normAutofit/>
          </a:bodyPr>
          <a:lstStyle>
            <a:lvl1pPr>
              <a:defRPr sz="1800"/>
            </a:lvl1pPr>
          </a:lstStyle>
          <a:p>
            <a:r>
              <a:rPr lang="en-US"/>
              <a:t>Click icon to add picture</a:t>
            </a:r>
            <a:endParaRPr lang="vi-VN" dirty="0"/>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5"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475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1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5" name="Content Placeholder 4"/>
          <p:cNvSpPr>
            <a:spLocks noGrp="1"/>
          </p:cNvSpPr>
          <p:nvPr>
            <p:ph sz="quarter" idx="11"/>
          </p:nvPr>
        </p:nvSpPr>
        <p:spPr>
          <a:xfrm>
            <a:off x="151729" y="590550"/>
            <a:ext cx="8839200" cy="1981200"/>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2647950"/>
            <a:ext cx="8839200" cy="2012032"/>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wo Content And Picture">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7620000" y="819150"/>
            <a:ext cx="1080000" cy="1440000"/>
          </a:xfrm>
        </p:spPr>
        <p:txBody>
          <a:bodyPr>
            <a:normAutofit/>
          </a:bodyPr>
          <a:lstStyle>
            <a:lvl1pPr marL="0" indent="0">
              <a:buNone/>
              <a:defRPr sz="12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2952750"/>
            <a:ext cx="1080000" cy="1440000"/>
          </a:xfrm>
        </p:spPr>
        <p:txBody>
          <a:bodyPr>
            <a:normAutofit/>
          </a:bodyPr>
          <a:lstStyle>
            <a:lvl1pPr marL="0" indent="0">
              <a:buNone/>
              <a:defRPr sz="12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590550"/>
            <a:ext cx="716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2724150"/>
            <a:ext cx="716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4803998"/>
            <a:ext cx="8839200" cy="28235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3361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ntent &amp; 2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4714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9154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89831"/>
            <a:ext cx="2209800" cy="4069482"/>
          </a:xfrm>
        </p:spPr>
        <p:txBody>
          <a:bodyPr>
            <a:normAutofit/>
          </a:bodyPr>
          <a:lstStyle>
            <a:lvl1pPr>
              <a:defRPr sz="1800"/>
            </a:lvl1pPr>
          </a:lstStyle>
          <a:p>
            <a:r>
              <a:rPr lang="en-US"/>
              <a:t>Click icon to add picture</a:t>
            </a:r>
            <a:endParaRPr lang="vi-VN"/>
          </a:p>
        </p:txBody>
      </p:sp>
      <p:sp>
        <p:nvSpPr>
          <p:cNvPr id="10" name="Picture Placeholder 5"/>
          <p:cNvSpPr>
            <a:spLocks noGrp="1"/>
          </p:cNvSpPr>
          <p:nvPr>
            <p:ph type="pic" sz="quarter" idx="15"/>
          </p:nvPr>
        </p:nvSpPr>
        <p:spPr>
          <a:xfrm>
            <a:off x="6858000" y="590550"/>
            <a:ext cx="2164432" cy="4069482"/>
          </a:xfrm>
        </p:spPr>
        <p:txBody>
          <a:bodyPr>
            <a:normAutofit/>
          </a:bodyPr>
          <a:lstStyle>
            <a:lvl1pPr>
              <a:defRPr sz="1800"/>
            </a:lvl1pPr>
          </a:lstStyle>
          <a:p>
            <a:r>
              <a:rPr lang="en-US"/>
              <a:t>Click icon to add picture</a:t>
            </a:r>
            <a:endParaRPr lang="vi-VN"/>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5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ntent &amp; 4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90551"/>
            <a:ext cx="2133600" cy="1981200"/>
          </a:xfrm>
        </p:spPr>
        <p:txBody>
          <a:bodyPr>
            <a:normAutofit/>
          </a:bodyPr>
          <a:lstStyle>
            <a:lvl1pPr>
              <a:defRPr sz="1800"/>
            </a:lvl1pPr>
          </a:lstStyle>
          <a:p>
            <a:r>
              <a:rPr lang="en-US"/>
              <a:t>Click icon to add picture</a:t>
            </a:r>
            <a:endParaRPr lang="vi-VN"/>
          </a:p>
        </p:txBody>
      </p:sp>
      <p:cxnSp>
        <p:nvCxnSpPr>
          <p:cNvPr id="13" name="Straight Connector 12">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5"/>
          </p:nvPr>
        </p:nvSpPr>
        <p:spPr>
          <a:xfrm>
            <a:off x="6858000" y="590551"/>
            <a:ext cx="2133600" cy="1981200"/>
          </a:xfrm>
        </p:spPr>
        <p:txBody>
          <a:bodyPr>
            <a:normAutofit/>
          </a:bodyPr>
          <a:lstStyle>
            <a:lvl1pPr>
              <a:defRPr sz="1800"/>
            </a:lvl1pPr>
          </a:lstStyle>
          <a:p>
            <a:r>
              <a:rPr lang="en-US"/>
              <a:t>Click icon to add picture</a:t>
            </a:r>
            <a:endParaRPr lang="vi-VN"/>
          </a:p>
        </p:txBody>
      </p:sp>
      <p:sp>
        <p:nvSpPr>
          <p:cNvPr id="17" name="Picture Placeholder 5"/>
          <p:cNvSpPr>
            <a:spLocks noGrp="1"/>
          </p:cNvSpPr>
          <p:nvPr>
            <p:ph type="pic" sz="quarter" idx="16"/>
          </p:nvPr>
        </p:nvSpPr>
        <p:spPr>
          <a:xfrm>
            <a:off x="4577195" y="2647950"/>
            <a:ext cx="2133600" cy="1981200"/>
          </a:xfrm>
        </p:spPr>
        <p:txBody>
          <a:bodyPr>
            <a:normAutofit/>
          </a:bodyPr>
          <a:lstStyle>
            <a:lvl1pPr>
              <a:defRPr sz="1800"/>
            </a:lvl1pPr>
          </a:lstStyle>
          <a:p>
            <a:r>
              <a:rPr lang="en-US"/>
              <a:t>Click icon to add picture</a:t>
            </a:r>
            <a:endParaRPr lang="vi-VN"/>
          </a:p>
        </p:txBody>
      </p:sp>
      <p:sp>
        <p:nvSpPr>
          <p:cNvPr id="18" name="Picture Placeholder 5"/>
          <p:cNvSpPr>
            <a:spLocks noGrp="1"/>
          </p:cNvSpPr>
          <p:nvPr>
            <p:ph type="pic" sz="quarter" idx="17"/>
          </p:nvPr>
        </p:nvSpPr>
        <p:spPr>
          <a:xfrm>
            <a:off x="6863195" y="2647950"/>
            <a:ext cx="2133600" cy="1981200"/>
          </a:xfrm>
        </p:spPr>
        <p:txBody>
          <a:bodyPr>
            <a:normAutofit/>
          </a:bodyPr>
          <a:lstStyle>
            <a:lvl1pPr>
              <a:defRPr sz="1800"/>
            </a:lvl1pPr>
          </a:lstStyle>
          <a:p>
            <a:r>
              <a:rPr lang="en-US"/>
              <a:t>Click icon to add picture</a:t>
            </a:r>
            <a:endParaRPr lang="vi-VN"/>
          </a:p>
        </p:txBody>
      </p:sp>
    </p:spTree>
    <p:extLst>
      <p:ext uri="{BB962C8B-B14F-4D97-AF65-F5344CB8AC3E}">
        <p14:creationId xmlns:p14="http://schemas.microsoft.com/office/powerpoint/2010/main" val="399810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152400" y="4803999"/>
            <a:ext cx="8596313"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4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51470"/>
            <a:ext cx="8839200" cy="462880"/>
          </a:xfrm>
          <a:prstGeom prst="rect">
            <a:avLst/>
          </a:prstGeom>
        </p:spPr>
        <p:txBody>
          <a:bodyPr vert="horz" lIns="91440" tIns="45720" rIns="91440" bIns="45720" rtlCol="0" anchor="ctr">
            <a:noAutofit/>
          </a:bodyPr>
          <a:lstStyle/>
          <a:p>
            <a:r>
              <a:rPr lang="en-US"/>
              <a:t>Click to edit Master title style</a:t>
            </a:r>
            <a:endParaRPr lang="vi-VN"/>
          </a:p>
        </p:txBody>
      </p:sp>
      <p:sp>
        <p:nvSpPr>
          <p:cNvPr id="3" name="Text Placeholder 2"/>
          <p:cNvSpPr>
            <a:spLocks noGrp="1"/>
          </p:cNvSpPr>
          <p:nvPr>
            <p:ph type="body" idx="1"/>
          </p:nvPr>
        </p:nvSpPr>
        <p:spPr>
          <a:xfrm>
            <a:off x="152400" y="590550"/>
            <a:ext cx="8839200" cy="40040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4"/>
          </p:nvPr>
        </p:nvSpPr>
        <p:spPr>
          <a:xfrm>
            <a:off x="7596336" y="4818186"/>
            <a:ext cx="129614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BFCA54-6B67-44C2-89EB-D6940E9985E7}" type="slidenum">
              <a:rPr lang="vi-VN" smtClean="0"/>
              <a:t>‹#›</a:t>
            </a:fld>
            <a:endParaRPr lang="vi-VN"/>
          </a:p>
        </p:txBody>
      </p:sp>
    </p:spTree>
    <p:extLst>
      <p:ext uri="{BB962C8B-B14F-4D97-AF65-F5344CB8AC3E}">
        <p14:creationId xmlns:p14="http://schemas.microsoft.com/office/powerpoint/2010/main" val="315010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4" r:id="rId6"/>
    <p:sldLayoutId id="2147483661" r:id="rId7"/>
    <p:sldLayoutId id="2147483662" r:id="rId8"/>
    <p:sldLayoutId id="2147483654" r:id="rId9"/>
    <p:sldLayoutId id="2147483655" r:id="rId10"/>
    <p:sldLayoutId id="21474836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2800"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342900" indent="-342900" algn="just" defTabSz="91440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1pPr>
      <a:lvl2pPr marL="742950" indent="-285750" algn="just" defTabSz="914400" rtl="0" eaLnBrk="1" latinLnBrk="0" hangingPunct="1">
        <a:spcBef>
          <a:spcPct val="20000"/>
        </a:spcBef>
        <a:buFont typeface="Arial" pitchFamily="34" charset="0"/>
        <a:buChar char="–"/>
        <a:defRPr sz="2000" b="0" i="0" u="none" kern="1200">
          <a:solidFill>
            <a:schemeClr val="tx1"/>
          </a:solidFill>
          <a:effectLst/>
          <a:latin typeface="UTM Swiss Condensed" pitchFamily="2" charset="-93"/>
          <a:ea typeface="+mn-ea"/>
          <a:cs typeface="Arial" pitchFamily="34" charset="0"/>
        </a:defRPr>
      </a:lvl2pPr>
      <a:lvl3pPr marL="1143000" indent="-228600" algn="just" defTabSz="914400" rtl="0" eaLnBrk="1" latinLnBrk="0" hangingPunct="1">
        <a:spcBef>
          <a:spcPct val="20000"/>
        </a:spcBef>
        <a:buFont typeface="Arial" pitchFamily="34" charset="0"/>
        <a:buChar char="•"/>
        <a:defRPr sz="1800" kern="1200">
          <a:solidFill>
            <a:schemeClr val="tx1"/>
          </a:solidFill>
          <a:effectLst/>
          <a:latin typeface="UTM Swiss Condensed" pitchFamily="2" charset="-93"/>
          <a:ea typeface="+mn-ea"/>
          <a:cs typeface="Arial" pitchFamily="34" charset="0"/>
        </a:defRPr>
      </a:lvl3pPr>
      <a:lvl4pPr marL="16002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4pPr>
      <a:lvl5pPr marL="20574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09750"/>
            <a:ext cx="9144000" cy="619963"/>
          </a:xfrm>
        </p:spPr>
        <p:txBody>
          <a:bodyPr>
            <a:noAutofit/>
          </a:bodyPr>
          <a:lstStyle/>
          <a:p>
            <a:r>
              <a:rPr lang="en-US" sz="1800" dirty="0">
                <a:effectLst/>
                <a:latin typeface="Times New Roman" panose="02020603050405020304" pitchFamily="18" charset="0"/>
                <a:cs typeface="Times New Roman" panose="02020603050405020304" pitchFamily="18" charset="0"/>
              </a:rPr>
              <a:t>HƯỚNG DẪN </a:t>
            </a:r>
            <a:br>
              <a:rPr lang="en-US" sz="2500" dirty="0">
                <a:effectLst/>
                <a:latin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cs typeface="Times New Roman" panose="02020603050405020304" pitchFamily="18" charset="0"/>
              </a:rPr>
              <a:t>THỰC HIỆN ĐỒ ÁN TỐT NGHIỆP</a:t>
            </a:r>
            <a:br>
              <a:rPr lang="en-US" sz="2800" dirty="0">
                <a:effectLst/>
                <a:latin typeface="Times New Roman" panose="02020603050405020304" pitchFamily="18" charset="0"/>
                <a:cs typeface="Times New Roman" panose="02020603050405020304" pitchFamily="18" charset="0"/>
              </a:rPr>
            </a:br>
            <a:r>
              <a:rPr lang="en-US" sz="2000" i="1" dirty="0">
                <a:effectLst/>
                <a:latin typeface="Times New Roman" panose="02020603050405020304" pitchFamily="18" charset="0"/>
                <a:cs typeface="Times New Roman" panose="02020603050405020304" pitchFamily="18" charset="0"/>
              </a:rPr>
              <a:t>(</a:t>
            </a:r>
            <a:r>
              <a:rPr lang="en-US" sz="2000" i="1" dirty="0" err="1">
                <a:effectLst/>
                <a:latin typeface="Times New Roman" panose="02020603050405020304" pitchFamily="18" charset="0"/>
                <a:cs typeface="Times New Roman" panose="02020603050405020304" pitchFamily="18" charset="0"/>
              </a:rPr>
              <a:t>Dùng</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cho</a:t>
            </a:r>
            <a:r>
              <a:rPr lang="en-US" sz="2000" i="1" dirty="0">
                <a:effectLst/>
                <a:latin typeface="Times New Roman" panose="02020603050405020304" pitchFamily="18" charset="0"/>
                <a:cs typeface="Times New Roman" panose="02020603050405020304" pitchFamily="18" charset="0"/>
              </a:rPr>
              <a:t> K62 </a:t>
            </a:r>
            <a:r>
              <a:rPr lang="en-US" sz="2000" i="1" dirty="0" err="1">
                <a:effectLst/>
                <a:latin typeface="Times New Roman" panose="02020603050405020304" pitchFamily="18" charset="0"/>
                <a:cs typeface="Times New Roman" panose="02020603050405020304" pitchFamily="18" charset="0"/>
              </a:rPr>
              <a:t>ngành</a:t>
            </a:r>
            <a:r>
              <a:rPr lang="en-US" sz="2000" i="1" dirty="0">
                <a:effectLst/>
                <a:latin typeface="Times New Roman" panose="02020603050405020304" pitchFamily="18" charset="0"/>
                <a:cs typeface="Times New Roman" panose="02020603050405020304" pitchFamily="18" charset="0"/>
              </a:rPr>
              <a:t> GDMN)</a:t>
            </a:r>
            <a:endParaRPr lang="vi-VN" sz="2000" i="1" dirty="0">
              <a:latin typeface="Times New Roman" panose="02020603050405020304" pitchFamily="18" charset="0"/>
              <a:cs typeface="Times New Roman" panose="02020603050405020304" pitchFamily="18" charset="0"/>
            </a:endParaRPr>
          </a:p>
        </p:txBody>
      </p:sp>
      <p:sp>
        <p:nvSpPr>
          <p:cNvPr id="10" name="Text Placeholder 9"/>
          <p:cNvSpPr>
            <a:spLocks noGrp="1"/>
          </p:cNvSpPr>
          <p:nvPr>
            <p:ph type="body" sz="quarter" idx="15"/>
          </p:nvPr>
        </p:nvSpPr>
        <p:spPr>
          <a:xfrm>
            <a:off x="152400" y="4803998"/>
            <a:ext cx="8740080" cy="339501"/>
          </a:xfrm>
        </p:spPr>
        <p:txBody>
          <a:bodyPr/>
          <a:lstStyle/>
          <a:p>
            <a:r>
              <a:rPr lang="en-US" sz="1800" dirty="0" err="1">
                <a:latin typeface="Times New Roman" panose="02020603050405020304" pitchFamily="18" charset="0"/>
                <a:cs typeface="Times New Roman" panose="02020603050405020304" pitchFamily="18" charset="0"/>
              </a:rPr>
              <a:t>Nghệ</a:t>
            </a:r>
            <a:r>
              <a:rPr lang="en-US" sz="1800" dirty="0">
                <a:latin typeface="Times New Roman" panose="02020603050405020304" pitchFamily="18" charset="0"/>
                <a:cs typeface="Times New Roman" panose="02020603050405020304" pitchFamily="18" charset="0"/>
              </a:rPr>
              <a:t> An, </a:t>
            </a:r>
            <a:r>
              <a:rPr lang="en-US" sz="1800" dirty="0" err="1">
                <a:latin typeface="Times New Roman" panose="02020603050405020304" pitchFamily="18" charset="0"/>
                <a:cs typeface="Times New Roman" panose="02020603050405020304" pitchFamily="18" charset="0"/>
              </a:rPr>
              <a:t>tháng</a:t>
            </a:r>
            <a:r>
              <a:rPr lang="en-US" sz="1800" dirty="0">
                <a:latin typeface="Times New Roman" panose="02020603050405020304" pitchFamily="18" charset="0"/>
                <a:cs typeface="Times New Roman" panose="02020603050405020304" pitchFamily="18" charset="0"/>
              </a:rPr>
              <a:t> 1 </a:t>
            </a:r>
            <a:r>
              <a:rPr lang="en-US" sz="1800" dirty="0" err="1">
                <a:latin typeface="Times New Roman" panose="02020603050405020304" pitchFamily="18" charset="0"/>
                <a:cs typeface="Times New Roman" panose="02020603050405020304" pitchFamily="18" charset="0"/>
              </a:rPr>
              <a:t>năm</a:t>
            </a:r>
            <a:r>
              <a:rPr lang="en-US" sz="1800" dirty="0">
                <a:latin typeface="Times New Roman" panose="02020603050405020304" pitchFamily="18" charset="0"/>
                <a:cs typeface="Times New Roman" panose="02020603050405020304" pitchFamily="18" charset="0"/>
              </a:rPr>
              <a:t> 2025</a:t>
            </a:r>
            <a:endParaRPr lang="vi-VN" sz="1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429000" y="3333750"/>
            <a:ext cx="5463480" cy="707886"/>
          </a:xfrm>
          <a:prstGeom prst="rect">
            <a:avLst/>
          </a:prstGeom>
          <a:noFill/>
        </p:spPr>
        <p:txBody>
          <a:bodyPr wrap="square" rtlCol="0">
            <a:spAutoFit/>
          </a:bodyPr>
          <a:lstStyle/>
          <a:p>
            <a:r>
              <a:rPr lang="en-US" sz="2000"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Giảng</a:t>
            </a:r>
            <a:r>
              <a:rPr lang="en-US"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viên</a:t>
            </a:r>
            <a:r>
              <a:rPr lang="en-US"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TS.Nguyễn</a:t>
            </a:r>
            <a:r>
              <a:rPr lang="en-US"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Thị</a:t>
            </a:r>
            <a:r>
              <a:rPr lang="en-US"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Thu </a:t>
            </a:r>
            <a:r>
              <a:rPr lang="en-US" sz="2000" b="1"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Hạnh</a:t>
            </a:r>
            <a:endParaRPr lang="en-US"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Khoa Giáo </a:t>
            </a:r>
            <a:r>
              <a:rPr lang="en-US" sz="2000"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dục</a:t>
            </a:r>
            <a:r>
              <a:rPr lang="en-US" sz="2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dirty="0" err="1">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mầm</a:t>
            </a:r>
            <a:r>
              <a:rPr lang="en-US" sz="2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non</a:t>
            </a:r>
          </a:p>
        </p:txBody>
      </p:sp>
      <p:pic>
        <p:nvPicPr>
          <p:cNvPr id="8" name="Picture 4" descr="Qualit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4935" l="7489" r="90162">
                        <a14:foregroundMark x1="10573" y1="52727" x2="7930" y2="49481"/>
                        <a14:foregroundMark x1="11160" y1="50390" x2="7930" y2="50000"/>
                        <a14:foregroundMark x1="7489" y1="52727" x2="8811" y2="48052"/>
                        <a14:foregroundMark x1="66373" y1="28312" x2="65932" y2="31039"/>
                        <a14:foregroundMark x1="61674" y1="28831" x2="56828" y2="21039"/>
                        <a14:foregroundMark x1="61380" y1="27922" x2="60793" y2="21039"/>
                        <a14:foregroundMark x1="67695" y1="47143" x2="67548" y2="43506"/>
                        <a14:foregroundMark x1="68576" y1="48571" x2="66960" y2="35714"/>
                        <a14:foregroundMark x1="55507" y1="53636" x2="48605" y2="54545"/>
                        <a14:foregroundMark x1="89280" y1="54545" x2="90308" y2="59091"/>
                        <a14:foregroundMark x1="83994" y1="94545" x2="70044" y2="90519"/>
                        <a14:foregroundMark x1="70044" y1="90519" x2="69897" y2="90000"/>
                        <a14:foregroundMark x1="82673" y1="94935" x2="70631" y2="94545"/>
                        <a14:foregroundMark x1="62408" y1="14026" x2="60793" y2="10000"/>
                        <a14:backgroundMark x1="80764" y1="20000" x2="80764" y2="20000"/>
                        <a14:backgroundMark x1="88693" y1="21948" x2="83407" y2="18701"/>
                        <a14:backgroundMark x1="11454" y1="88052" x2="2937" y2="62857"/>
                        <a14:backgroundMark x1="8363" y1="48299" x2="11601" y2="39610"/>
                        <a14:backgroundMark x1="2937" y1="62857" x2="7801" y2="49806"/>
                        <a14:backgroundMark x1="11601" y1="39610" x2="25698" y2="37532"/>
                        <a14:backgroundMark x1="25698" y1="37532" x2="25844" y2="37013"/>
                      </a14:backgroundRemoval>
                    </a14:imgEffect>
                  </a14:imgLayer>
                </a14:imgProps>
              </a:ext>
              <a:ext uri="{28A0092B-C50C-407E-A947-70E740481C1C}">
                <a14:useLocalDpi xmlns:a14="http://schemas.microsoft.com/office/drawing/2010/main" val="0"/>
              </a:ext>
            </a:extLst>
          </a:blip>
          <a:srcRect/>
          <a:stretch>
            <a:fillRect/>
          </a:stretch>
        </p:blipFill>
        <p:spPr bwMode="auto">
          <a:xfrm>
            <a:off x="-35859" y="2854098"/>
            <a:ext cx="3373437" cy="19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4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8D87-537A-72C1-0B60-94DB9DD95A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01244A-5B5D-F6B3-E082-DBA5E13934A5}"/>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B67D0D1E-86ED-F3A2-22A5-F6438DA5A0B8}"/>
              </a:ext>
            </a:extLst>
          </p:cNvPr>
          <p:cNvSpPr>
            <a:spLocks noGrp="1"/>
          </p:cNvSpPr>
          <p:nvPr>
            <p:ph type="body" sz="quarter" idx="13"/>
          </p:nvPr>
        </p:nvSpPr>
        <p:spPr/>
        <p:txBody>
          <a:bodyPr/>
          <a:lstStyle/>
          <a:p>
            <a:endParaRPr lang="en-US"/>
          </a:p>
        </p:txBody>
      </p:sp>
      <p:pic>
        <p:nvPicPr>
          <p:cNvPr id="5" name="Picture 2" descr="Mẫu, Quy Trình, Bảng Các Tiêu Chí Đánh Giá Nhân Viên - Chefjob.vn">
            <a:extLst>
              <a:ext uri="{FF2B5EF4-FFF2-40B4-BE49-F238E27FC236}">
                <a16:creationId xmlns:a16="http://schemas.microsoft.com/office/drawing/2014/main" id="{D7D08FD0-3B72-FC20-F659-013CF0812A3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00" b="99750" l="4000" r="95500">
                        <a14:foregroundMark x1="4000" y1="89250" x2="9500" y2="80500"/>
                        <a14:foregroundMark x1="51833" y1="27250" x2="65167" y2="35750"/>
                        <a14:foregroundMark x1="65167" y1="35750" x2="82167" y2="68500"/>
                        <a14:foregroundMark x1="82167" y1="68500" x2="88167" y2="99750"/>
                        <a14:foregroundMark x1="95167" y1="18000" x2="61667" y2="74000"/>
                        <a14:foregroundMark x1="61667" y1="74000" x2="53333" y2="92500"/>
                        <a14:foregroundMark x1="53333" y1="92500" x2="53167" y2="94000"/>
                        <a14:foregroundMark x1="93500" y1="18250" x2="54833" y2="19000"/>
                        <a14:foregroundMark x1="75333" y1="12000" x2="69167" y2="15750"/>
                        <a14:foregroundMark x1="77667" y1="14000" x2="77667" y2="14000"/>
                        <a14:foregroundMark x1="77667" y1="14000" x2="77667" y2="14000"/>
                        <a14:foregroundMark x1="79667" y1="16750" x2="74500" y2="8000"/>
                        <a14:foregroundMark x1="74500" y1="7750" x2="74500" y2="6000"/>
                        <a14:foregroundMark x1="74500" y1="6000" x2="73500" y2="4250"/>
                        <a14:foregroundMark x1="95500" y1="25500" x2="95500" y2="28500"/>
                        <a14:foregroundMark x1="95500" y1="28500" x2="95500" y2="28500"/>
                        <a14:foregroundMark x1="95500" y1="28500" x2="95500" y2="28500"/>
                        <a14:foregroundMark x1="95500" y1="35750" x2="95500" y2="35750"/>
                        <a14:foregroundMark x1="95500" y1="35750" x2="95500" y2="35750"/>
                        <a14:foregroundMark x1="95167" y1="44500" x2="95167" y2="44500"/>
                        <a14:foregroundMark x1="95167" y1="44500" x2="95167" y2="44500"/>
                        <a14:foregroundMark x1="95167" y1="57250" x2="95167" y2="57250"/>
                        <a14:foregroundMark x1="95167" y1="57250" x2="95167" y2="57250"/>
                        <a14:foregroundMark x1="95167" y1="87000" x2="95167" y2="87000"/>
                        <a14:foregroundMark x1="95167" y1="87000" x2="95167" y2="87000"/>
                        <a14:foregroundMark x1="94833" y1="92250" x2="94833" y2="92250"/>
                        <a14:foregroundMark x1="94833" y1="92250" x2="94833" y2="92250"/>
                        <a14:foregroundMark x1="65000" y1="12750" x2="65000" y2="12750"/>
                        <a14:foregroundMark x1="65000" y1="12750" x2="65000" y2="12750"/>
                        <a14:foregroundMark x1="66000" y1="13000" x2="66000" y2="13000"/>
                        <a14:foregroundMark x1="66000" y1="13000" x2="66000" y2="13000"/>
                        <a14:foregroundMark x1="70000" y1="13250" x2="70000" y2="13250"/>
                        <a14:foregroundMark x1="70000" y1="13250" x2="70000" y2="13250"/>
                        <a14:foregroundMark x1="70000" y1="13250" x2="70000" y2="13250"/>
                        <a14:foregroundMark x1="70000" y1="13250" x2="60000" y2="11250"/>
                        <a14:foregroundMark x1="68500" y1="7750" x2="68500" y2="7750"/>
                        <a14:foregroundMark x1="68500" y1="7750" x2="68500" y2="7750"/>
                        <a14:foregroundMark x1="69833" y1="4750" x2="69833" y2="4750"/>
                        <a14:foregroundMark x1="69833" y1="4750" x2="69833" y2="4750"/>
                        <a14:foregroundMark x1="71667" y1="3750" x2="71667" y2="3750"/>
                        <a14:foregroundMark x1="72000" y1="3000" x2="72000" y2="3000"/>
                        <a14:foregroundMark x1="72000" y1="3000" x2="72000" y2="3000"/>
                        <a14:foregroundMark x1="47333" y1="58750" x2="47333" y2="58750"/>
                        <a14:foregroundMark x1="46667" y1="65000" x2="46667" y2="65000"/>
                        <a14:foregroundMark x1="46667" y1="65000" x2="46667" y2="65000"/>
                        <a14:foregroundMark x1="46833" y1="60250" x2="46833" y2="60250"/>
                        <a14:foregroundMark x1="46833" y1="60250" x2="46833" y2="60250"/>
                        <a14:foregroundMark x1="44500" y1="56500" x2="44500" y2="56500"/>
                        <a14:foregroundMark x1="44500" y1="56500" x2="44500" y2="56500"/>
                        <a14:foregroundMark x1="44333" y1="55250" x2="44333" y2="55250"/>
                        <a14:foregroundMark x1="44333" y1="55250" x2="44333" y2="55250"/>
                        <a14:foregroundMark x1="46833" y1="63000" x2="46833" y2="63000"/>
                        <a14:foregroundMark x1="46833" y1="63000" x2="46833" y2="63000"/>
                        <a14:foregroundMark x1="23167" y1="59000" x2="23167" y2="59000"/>
                        <a14:foregroundMark x1="23167" y1="59000" x2="23167" y2="59000"/>
                        <a14:foregroundMark x1="26500" y1="55500" x2="26500" y2="55500"/>
                        <a14:foregroundMark x1="26500" y1="55500" x2="26500" y2="55500"/>
                        <a14:foregroundMark x1="26500" y1="55500" x2="26500" y2="55500"/>
                        <a14:foregroundMark x1="8833" y1="79000" x2="21500" y2="64750"/>
                        <a14:foregroundMark x1="21500" y1="64750" x2="32000" y2="44000"/>
                        <a14:foregroundMark x1="32000" y1="44000" x2="33167" y2="39500"/>
                        <a14:foregroundMark x1="25333" y1="37500" x2="20833" y2="33500"/>
                        <a14:foregroundMark x1="20333" y1="33250" x2="20333" y2="33250"/>
                        <a14:foregroundMark x1="20333" y1="33250" x2="20333" y2="33250"/>
                        <a14:foregroundMark x1="20333" y1="33250" x2="20333" y2="33250"/>
                        <a14:foregroundMark x1="26167" y1="35750" x2="29833" y2="53500"/>
                        <a14:foregroundMark x1="34000" y1="42250" x2="22333" y2="36750"/>
                        <a14:foregroundMark x1="22333" y1="36750" x2="19333" y2="42000"/>
                        <a14:foregroundMark x1="16833" y1="60500" x2="14500" y2="44000"/>
                        <a14:foregroundMark x1="14500" y1="44000" x2="34333" y2="36250"/>
                        <a14:foregroundMark x1="34333" y1="36250" x2="36500" y2="36250"/>
                        <a14:foregroundMark x1="39000" y1="36750" x2="39000" y2="36750"/>
                        <a14:foregroundMark x1="34000" y1="51250" x2="34000" y2="51250"/>
                        <a14:foregroundMark x1="34000" y1="51250" x2="34000" y2="51250"/>
                        <a14:foregroundMark x1="26667" y1="51750" x2="26667" y2="51750"/>
                        <a14:foregroundMark x1="26500" y1="51750" x2="26500" y2="51750"/>
                        <a14:foregroundMark x1="32167" y1="67000" x2="29000" y2="88000"/>
                        <a14:foregroundMark x1="29000" y1="88000" x2="28000" y2="85000"/>
                        <a14:foregroundMark x1="20833" y1="70250" x2="24500" y2="86750"/>
                        <a14:foregroundMark x1="15333" y1="82000" x2="12481" y2="70288"/>
                        <a14:foregroundMark x1="46333" y1="43250" x2="46333" y2="43250"/>
                        <a14:foregroundMark x1="47667" y1="42250" x2="47667" y2="42250"/>
                        <a14:foregroundMark x1="47667" y1="42250" x2="47667" y2="42250"/>
                        <a14:foregroundMark x1="47667" y1="42250" x2="47667" y2="42250"/>
                        <a14:foregroundMark x1="47667" y1="42250" x2="47667" y2="42250"/>
                        <a14:foregroundMark x1="47667" y1="42250" x2="47667" y2="42250"/>
                        <a14:foregroundMark x1="47667" y1="41500" x2="48833" y2="31750"/>
                        <a14:foregroundMark x1="47000" y1="46250" x2="48000" y2="60250"/>
                        <a14:foregroundMark x1="48167" y1="62500" x2="48333" y2="96000"/>
                        <a14:foregroundMark x1="48333" y1="96000" x2="47667" y2="98750"/>
                        <a14:foregroundMark x1="12000" y1="71750" x2="12833" y2="70250"/>
                        <a14:foregroundMark x1="12667" y1="71000" x2="12667" y2="71000"/>
                        <a14:foregroundMark x1="12500" y1="70750" x2="12500" y2="70750"/>
                        <a14:foregroundMark x1="12167" y1="70500" x2="12167" y2="70500"/>
                        <a14:foregroundMark x1="12667" y1="71000" x2="12667" y2="71000"/>
                        <a14:foregroundMark x1="12667" y1="70750" x2="12667" y2="70750"/>
                        <a14:foregroundMark x1="12667" y1="70750" x2="12667" y2="70750"/>
                        <a14:foregroundMark x1="12667" y1="70750" x2="12667" y2="70750"/>
                        <a14:foregroundMark x1="12667" y1="70250" x2="12167" y2="72250"/>
                        <a14:foregroundMark x1="13167" y1="69500" x2="12000" y2="72000"/>
                        <a14:backgroundMark x1="24833" y1="93500" x2="24833" y2="93500"/>
                      </a14:backgroundRemoval>
                    </a14:imgEffect>
                  </a14:imgLayer>
                </a14:imgProps>
              </a:ext>
              <a:ext uri="{28A0092B-C50C-407E-A947-70E740481C1C}">
                <a14:useLocalDpi xmlns:a14="http://schemas.microsoft.com/office/drawing/2010/main" val="0"/>
              </a:ext>
            </a:extLst>
          </a:blip>
          <a:srcRect/>
          <a:stretch>
            <a:fillRect/>
          </a:stretch>
        </p:blipFill>
        <p:spPr bwMode="auto">
          <a:xfrm>
            <a:off x="4352925" y="1276350"/>
            <a:ext cx="460057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00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200150"/>
            <a:ext cx="7729020" cy="629183"/>
          </a:xfrm>
        </p:spPr>
        <p:txBody>
          <a:bodyPr>
            <a:noAutofit/>
          </a:bodyPr>
          <a:lstStyle/>
          <a:p>
            <a:r>
              <a:rPr lang="en-US" sz="6000" b="1" dirty="0">
                <a:latin typeface="Edwardian Script ITC" panose="030303020407070D0804" pitchFamily="66" charset="0"/>
              </a:rPr>
              <a:t>Thank you!</a:t>
            </a:r>
            <a:endParaRPr lang="vi-VN" sz="6000" b="1" dirty="0"/>
          </a:p>
        </p:txBody>
      </p:sp>
    </p:spTree>
    <p:extLst>
      <p:ext uri="{BB962C8B-B14F-4D97-AF65-F5344CB8AC3E}">
        <p14:creationId xmlns:p14="http://schemas.microsoft.com/office/powerpoint/2010/main" val="223678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0AD1-74D3-0179-DF38-6B8599EF11B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THÔNG TIN CHUNG</a:t>
            </a:r>
          </a:p>
        </p:txBody>
      </p:sp>
      <p:sp>
        <p:nvSpPr>
          <p:cNvPr id="3" name="Content Placeholder 2">
            <a:extLst>
              <a:ext uri="{FF2B5EF4-FFF2-40B4-BE49-F238E27FC236}">
                <a16:creationId xmlns:a16="http://schemas.microsoft.com/office/drawing/2014/main" id="{4F23BC2D-80BC-6619-4E3E-EA1ADC7790D0}"/>
              </a:ext>
            </a:extLst>
          </p:cNvPr>
          <p:cNvSpPr>
            <a:spLocks noGrp="1"/>
          </p:cNvSpPr>
          <p:nvPr>
            <p:ph idx="1"/>
          </p:nvPr>
        </p:nvSpPr>
        <p:spPr/>
        <p:txBody>
          <a:bodyPr>
            <a:normAutofit/>
          </a:bodyPr>
          <a:lstStyle/>
          <a:p>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phần : Thực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phần: </a:t>
            </a:r>
            <a:r>
              <a:rPr lang="en-US" b="0" i="0" u="none" strike="noStrike" dirty="0">
                <a:solidFill>
                  <a:srgbClr val="000000"/>
                </a:solidFill>
                <a:effectLst/>
                <a:latin typeface="Times New Roman" panose="02020603050405020304" pitchFamily="18" charset="0"/>
                <a:cs typeface="Times New Roman" panose="02020603050405020304" pitchFamily="18" charset="0"/>
              </a:rPr>
              <a:t>EDU31087</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Thực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9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tuần13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14 -15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a:t>
            </a:r>
          </a:p>
        </p:txBody>
      </p:sp>
      <p:sp>
        <p:nvSpPr>
          <p:cNvPr id="4" name="Text Placeholder 3">
            <a:extLst>
              <a:ext uri="{FF2B5EF4-FFF2-40B4-BE49-F238E27FC236}">
                <a16:creationId xmlns:a16="http://schemas.microsoft.com/office/drawing/2014/main" id="{182AA6EF-D620-64A3-F8C9-5315F307199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6158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86B7-78F6-C6D6-0646-D6B43FD38B42}"/>
              </a:ext>
            </a:extLst>
          </p:cNvPr>
          <p:cNvSpPr>
            <a:spLocks noGrp="1"/>
          </p:cNvSpPr>
          <p:nvPr>
            <p:ph type="title"/>
          </p:nvPr>
        </p:nvSpPr>
        <p:spPr/>
        <p:txBody>
          <a:bodyPr/>
          <a:lstStyle/>
          <a:p>
            <a:r>
              <a:rPr lang="en-US" sz="2400" dirty="0">
                <a:latin typeface="Times New Roman" panose="02020603050405020304" pitchFamily="18" charset="0"/>
                <a:cs typeface="Times New Roman" panose="02020603050405020304" pitchFamily="18" charset="0"/>
              </a:rPr>
              <a:t>I.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phần TT và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TN</a:t>
            </a:r>
          </a:p>
        </p:txBody>
      </p:sp>
      <p:sp>
        <p:nvSpPr>
          <p:cNvPr id="3" name="Content Placeholder 2">
            <a:extLst>
              <a:ext uri="{FF2B5EF4-FFF2-40B4-BE49-F238E27FC236}">
                <a16:creationId xmlns:a16="http://schemas.microsoft.com/office/drawing/2014/main" id="{F12B0B1B-7C59-87C1-C3A6-B34BC36BD7B9}"/>
              </a:ext>
            </a:extLst>
          </p:cNvPr>
          <p:cNvSpPr>
            <a:spLocks noGrp="1"/>
          </p:cNvSpPr>
          <p:nvPr>
            <p:ph idx="1"/>
          </p:nvPr>
        </p:nvSpPr>
        <p:spPr>
          <a:xfrm>
            <a:off x="152400" y="590550"/>
            <a:ext cx="7620000" cy="4069432"/>
          </a:xfrm>
        </p:spPr>
        <p:txBody>
          <a:bodyPr>
            <a:normAutofit/>
          </a:bodyPr>
          <a:lstStyle/>
          <a:p>
            <a:endParaRPr lang="en-US" dirty="0"/>
          </a:p>
          <a:p>
            <a:r>
              <a:rPr lang="vi-VN" dirty="0"/>
              <a:t>Đối với ngành Giáo dục Mầm non: đánh giá các CLO đáp ứng các PLO sau: (1) “Kỹ năng khai thác và sử dụng thiết bị công nghệ”, (2) “Kỹ năng chăm sóc - nuôi dưỡng và giáo dục trẻ”, (3) “Phong cách và trách nhiệm nhà giáo”, (4) “Kỹ năng hợp tác”, (5) “Kỹ năng giao tiếp”, (6) “Bối cảnh nghề nghiệp”, (7) “Hình thành ý tưởng”, (8) “Thiết kế”, (9) “Triển khai”, (10) “Vận hành”.</a:t>
            </a:r>
            <a:endParaRPr lang="en-US" dirty="0"/>
          </a:p>
        </p:txBody>
      </p:sp>
      <p:sp>
        <p:nvSpPr>
          <p:cNvPr id="4" name="Text Placeholder 3">
            <a:extLst>
              <a:ext uri="{FF2B5EF4-FFF2-40B4-BE49-F238E27FC236}">
                <a16:creationId xmlns:a16="http://schemas.microsoft.com/office/drawing/2014/main" id="{358FFF77-35E1-BEA1-C137-DA3DD79CCCD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6026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A5F4-66D4-27F7-38DE-A134B6BFB947}"/>
              </a:ext>
            </a:extLst>
          </p:cNvPr>
          <p:cNvSpPr>
            <a:spLocks noGrp="1"/>
          </p:cNvSpPr>
          <p:nvPr>
            <p:ph type="title"/>
          </p:nvPr>
        </p:nvSpPr>
        <p:spPr/>
        <p:txBody>
          <a:bodyPr/>
          <a:lstStyle/>
          <a:p>
            <a:r>
              <a:rPr lang="en-US" sz="2400" dirty="0">
                <a:latin typeface="Times New Roman" panose="02020603050405020304" pitchFamily="18" charset="0"/>
                <a:cs typeface="Times New Roman" panose="02020603050405020304" pitchFamily="18" charset="0"/>
              </a:rPr>
              <a:t>CHUẨN ĐẦU RA CỦA ĐỒ ÁN TỐT NGHIỆP</a:t>
            </a:r>
          </a:p>
        </p:txBody>
      </p:sp>
      <p:graphicFrame>
        <p:nvGraphicFramePr>
          <p:cNvPr id="6" name="Content Placeholder 5">
            <a:extLst>
              <a:ext uri="{FF2B5EF4-FFF2-40B4-BE49-F238E27FC236}">
                <a16:creationId xmlns:a16="http://schemas.microsoft.com/office/drawing/2014/main" id="{FE8712E5-4AEB-2B58-3CAE-FB1E7109CD81}"/>
              </a:ext>
            </a:extLst>
          </p:cNvPr>
          <p:cNvGraphicFramePr>
            <a:graphicFrameLocks noGrp="1"/>
          </p:cNvGraphicFramePr>
          <p:nvPr>
            <p:ph idx="1"/>
            <p:extLst>
              <p:ext uri="{D42A27DB-BD31-4B8C-83A1-F6EECF244321}">
                <p14:modId xmlns:p14="http://schemas.microsoft.com/office/powerpoint/2010/main" val="1874917262"/>
              </p:ext>
            </p:extLst>
          </p:nvPr>
        </p:nvGraphicFramePr>
        <p:xfrm>
          <a:off x="1603057" y="590550"/>
          <a:ext cx="7159943" cy="4029635"/>
        </p:xfrm>
        <a:graphic>
          <a:graphicData uri="http://schemas.openxmlformats.org/drawingml/2006/table">
            <a:tbl>
              <a:tblPr firstRow="1" firstCol="1" bandRow="1">
                <a:tableStyleId>{5C22544A-7EE6-4342-B048-85BDC9FD1C3A}</a:tableStyleId>
              </a:tblPr>
              <a:tblGrid>
                <a:gridCol w="641670">
                  <a:extLst>
                    <a:ext uri="{9D8B030D-6E8A-4147-A177-3AD203B41FA5}">
                      <a16:colId xmlns:a16="http://schemas.microsoft.com/office/drawing/2014/main" val="1174566154"/>
                    </a:ext>
                  </a:extLst>
                </a:gridCol>
                <a:gridCol w="1641473">
                  <a:extLst>
                    <a:ext uri="{9D8B030D-6E8A-4147-A177-3AD203B41FA5}">
                      <a16:colId xmlns:a16="http://schemas.microsoft.com/office/drawing/2014/main" val="4017230704"/>
                    </a:ext>
                  </a:extLst>
                </a:gridCol>
                <a:gridCol w="4876800">
                  <a:extLst>
                    <a:ext uri="{9D8B030D-6E8A-4147-A177-3AD203B41FA5}">
                      <a16:colId xmlns:a16="http://schemas.microsoft.com/office/drawing/2014/main" val="1647398141"/>
                    </a:ext>
                  </a:extLst>
                </a:gridCol>
              </a:tblGrid>
              <a:tr h="533400">
                <a:tc>
                  <a:txBody>
                    <a:bodyPr/>
                    <a:lstStyle/>
                    <a:p>
                      <a:pPr algn="ctr">
                        <a:spcBef>
                          <a:spcPts val="300"/>
                        </a:spcBef>
                      </a:pPr>
                      <a:r>
                        <a:rPr lang="en-US" sz="1400" dirty="0">
                          <a:effectLst/>
                        </a:rPr>
                        <a:t>1</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pPr>
                      <a:r>
                        <a:rPr lang="en-US" sz="1400" dirty="0">
                          <a:solidFill>
                            <a:schemeClr val="tx1"/>
                          </a:solidFill>
                          <a:effectLst/>
                        </a:rPr>
                        <a:t>PLO3.2.1: </a:t>
                      </a:r>
                      <a:r>
                        <a:rPr lang="en-US" sz="1400" dirty="0" err="1">
                          <a:solidFill>
                            <a:schemeClr val="tx1"/>
                          </a:solidFill>
                          <a:effectLst/>
                        </a:rPr>
                        <a:t>Kỹ</a:t>
                      </a:r>
                      <a:r>
                        <a:rPr lang="en-US" sz="1400" dirty="0">
                          <a:solidFill>
                            <a:schemeClr val="tx1"/>
                          </a:solidFill>
                          <a:effectLst/>
                        </a:rPr>
                        <a:t> </a:t>
                      </a:r>
                      <a:r>
                        <a:rPr lang="en-US" sz="1400" dirty="0" err="1">
                          <a:solidFill>
                            <a:schemeClr val="tx1"/>
                          </a:solidFill>
                          <a:effectLst/>
                        </a:rPr>
                        <a:t>năng</a:t>
                      </a:r>
                      <a:r>
                        <a:rPr lang="en-US" sz="1400" dirty="0">
                          <a:solidFill>
                            <a:schemeClr val="tx1"/>
                          </a:solidFill>
                          <a:effectLst/>
                        </a:rPr>
                        <a:t> </a:t>
                      </a:r>
                      <a:r>
                        <a:rPr lang="en-US" sz="1400" dirty="0" err="1">
                          <a:solidFill>
                            <a:schemeClr val="tx1"/>
                          </a:solidFill>
                          <a:effectLst/>
                        </a:rPr>
                        <a:t>giao</a:t>
                      </a:r>
                      <a:r>
                        <a:rPr lang="en-US" sz="1400" dirty="0">
                          <a:solidFill>
                            <a:schemeClr val="tx1"/>
                          </a:solidFill>
                          <a:effectLst/>
                        </a:rPr>
                        <a:t> </a:t>
                      </a:r>
                      <a:r>
                        <a:rPr lang="en-US" sz="1400" dirty="0" err="1">
                          <a:solidFill>
                            <a:schemeClr val="tx1"/>
                          </a:solidFill>
                          <a:effectLst/>
                        </a:rPr>
                        <a:t>tiếp</a:t>
                      </a:r>
                      <a:endPar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pPr>
                      <a:r>
                        <a:rPr lang="en-US" sz="1400" dirty="0">
                          <a:solidFill>
                            <a:schemeClr val="tx1"/>
                          </a:solidFill>
                          <a:effectLst/>
                        </a:rPr>
                        <a:t>CLO3.2.1.1: </a:t>
                      </a:r>
                      <a:r>
                        <a:rPr lang="en-US" sz="1400" dirty="0" err="1">
                          <a:solidFill>
                            <a:schemeClr val="tx1"/>
                          </a:solidFill>
                          <a:effectLst/>
                        </a:rPr>
                        <a:t>Áp</a:t>
                      </a:r>
                      <a:r>
                        <a:rPr lang="en-US" sz="1400" dirty="0">
                          <a:solidFill>
                            <a:schemeClr val="tx1"/>
                          </a:solidFill>
                          <a:effectLst/>
                        </a:rPr>
                        <a:t> </a:t>
                      </a:r>
                      <a:r>
                        <a:rPr lang="en-US" sz="1400" dirty="0" err="1">
                          <a:solidFill>
                            <a:schemeClr val="tx1"/>
                          </a:solidFill>
                          <a:effectLst/>
                        </a:rPr>
                        <a:t>dụng</a:t>
                      </a:r>
                      <a:r>
                        <a:rPr lang="en-US" sz="1400" dirty="0">
                          <a:solidFill>
                            <a:schemeClr val="tx1"/>
                          </a:solidFill>
                          <a:effectLst/>
                        </a:rPr>
                        <a:t> </a:t>
                      </a:r>
                      <a:r>
                        <a:rPr lang="en-US" sz="1400" dirty="0" err="1">
                          <a:solidFill>
                            <a:schemeClr val="tx1"/>
                          </a:solidFill>
                          <a:effectLst/>
                        </a:rPr>
                        <a:t>thành</a:t>
                      </a:r>
                      <a:r>
                        <a:rPr lang="en-US" sz="1400" dirty="0">
                          <a:solidFill>
                            <a:schemeClr val="tx1"/>
                          </a:solidFill>
                          <a:effectLst/>
                        </a:rPr>
                        <a:t> </a:t>
                      </a:r>
                      <a:r>
                        <a:rPr lang="en-US" sz="1400" dirty="0" err="1">
                          <a:solidFill>
                            <a:schemeClr val="tx1"/>
                          </a:solidFill>
                          <a:effectLst/>
                        </a:rPr>
                        <a:t>thạo</a:t>
                      </a:r>
                      <a:r>
                        <a:rPr lang="en-US" sz="1400" dirty="0">
                          <a:solidFill>
                            <a:schemeClr val="tx1"/>
                          </a:solidFill>
                          <a:effectLst/>
                        </a:rPr>
                        <a:t> </a:t>
                      </a:r>
                      <a:r>
                        <a:rPr lang="en-US" sz="1400" dirty="0" err="1">
                          <a:solidFill>
                            <a:schemeClr val="tx1"/>
                          </a:solidFill>
                          <a:effectLst/>
                        </a:rPr>
                        <a:t>kỹ</a:t>
                      </a:r>
                      <a:r>
                        <a:rPr lang="en-US" sz="1400" dirty="0">
                          <a:solidFill>
                            <a:schemeClr val="tx1"/>
                          </a:solidFill>
                          <a:effectLst/>
                        </a:rPr>
                        <a:t> </a:t>
                      </a:r>
                      <a:r>
                        <a:rPr lang="en-US" sz="1400" dirty="0" err="1">
                          <a:solidFill>
                            <a:schemeClr val="tx1"/>
                          </a:solidFill>
                          <a:effectLst/>
                        </a:rPr>
                        <a:t>năng</a:t>
                      </a:r>
                      <a:r>
                        <a:rPr lang="en-US" sz="1400" dirty="0">
                          <a:solidFill>
                            <a:schemeClr val="tx1"/>
                          </a:solidFill>
                          <a:effectLst/>
                        </a:rPr>
                        <a:t> </a:t>
                      </a:r>
                      <a:r>
                        <a:rPr lang="en-US" sz="1400" dirty="0" err="1">
                          <a:solidFill>
                            <a:schemeClr val="tx1"/>
                          </a:solidFill>
                          <a:effectLst/>
                        </a:rPr>
                        <a:t>viết</a:t>
                      </a:r>
                      <a:r>
                        <a:rPr lang="en-US" sz="1400" dirty="0">
                          <a:solidFill>
                            <a:schemeClr val="tx1"/>
                          </a:solidFill>
                          <a:effectLst/>
                        </a:rPr>
                        <a:t> và </a:t>
                      </a:r>
                      <a:r>
                        <a:rPr lang="en-US" sz="1400" dirty="0" err="1">
                          <a:solidFill>
                            <a:schemeClr val="tx1"/>
                          </a:solidFill>
                          <a:effectLst/>
                        </a:rPr>
                        <a:t>thuyết</a:t>
                      </a:r>
                      <a:r>
                        <a:rPr lang="en-US" sz="1400" dirty="0">
                          <a:solidFill>
                            <a:schemeClr val="tx1"/>
                          </a:solidFill>
                          <a:effectLst/>
                        </a:rPr>
                        <a:t> </a:t>
                      </a:r>
                      <a:r>
                        <a:rPr lang="en-US" sz="1400" dirty="0" err="1">
                          <a:solidFill>
                            <a:schemeClr val="tx1"/>
                          </a:solidFill>
                          <a:effectLst/>
                        </a:rPr>
                        <a:t>trình</a:t>
                      </a:r>
                      <a:r>
                        <a:rPr lang="en-US" sz="1400" dirty="0">
                          <a:solidFill>
                            <a:schemeClr val="tx1"/>
                          </a:solidFill>
                          <a:effectLst/>
                        </a:rPr>
                        <a:t> </a:t>
                      </a:r>
                      <a:r>
                        <a:rPr lang="en-US" sz="1400" dirty="0" err="1">
                          <a:solidFill>
                            <a:schemeClr val="tx1"/>
                          </a:solidFill>
                          <a:effectLst/>
                        </a:rPr>
                        <a:t>báo</a:t>
                      </a:r>
                      <a:r>
                        <a:rPr lang="en-US" sz="1400" dirty="0">
                          <a:solidFill>
                            <a:schemeClr val="tx1"/>
                          </a:solidFill>
                          <a:effectLst/>
                        </a:rPr>
                        <a:t> </a:t>
                      </a:r>
                      <a:r>
                        <a:rPr lang="en-US" sz="1400" dirty="0" err="1">
                          <a:solidFill>
                            <a:schemeClr val="tx1"/>
                          </a:solidFill>
                          <a:effectLst/>
                        </a:rPr>
                        <a:t>cáo</a:t>
                      </a:r>
                      <a:r>
                        <a:rPr lang="en-US" sz="1400" dirty="0">
                          <a:solidFill>
                            <a:schemeClr val="tx1"/>
                          </a:solidFill>
                          <a:effectLst/>
                        </a:rPr>
                        <a:t> khoa </a:t>
                      </a:r>
                      <a:r>
                        <a:rPr lang="en-US" sz="1400" dirty="0" err="1">
                          <a:solidFill>
                            <a:schemeClr val="tx1"/>
                          </a:solidFill>
                          <a:effectLst/>
                        </a:rPr>
                        <a:t>học</a:t>
                      </a:r>
                      <a:r>
                        <a:rPr lang="en-US" sz="1400" dirty="0">
                          <a:solidFill>
                            <a:schemeClr val="tx1"/>
                          </a:solidFill>
                          <a:effectLst/>
                        </a:rPr>
                        <a:t> {</a:t>
                      </a:r>
                      <a:r>
                        <a:rPr lang="en-US" sz="1400" dirty="0" err="1">
                          <a:solidFill>
                            <a:schemeClr val="tx1"/>
                          </a:solidFill>
                          <a:effectLst/>
                        </a:rPr>
                        <a:t>Mức</a:t>
                      </a:r>
                      <a:r>
                        <a:rPr lang="en-US" sz="1400" dirty="0">
                          <a:solidFill>
                            <a:schemeClr val="tx1"/>
                          </a:solidFill>
                          <a:effectLst/>
                        </a:rPr>
                        <a:t> 4}</a:t>
                      </a:r>
                      <a:endPar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4878552"/>
                  </a:ext>
                </a:extLst>
              </a:tr>
              <a:tr h="699247">
                <a:tc>
                  <a:txBody>
                    <a:bodyPr/>
                    <a:lstStyle/>
                    <a:p>
                      <a:pPr algn="ctr">
                        <a:spcBef>
                          <a:spcPts val="300"/>
                        </a:spcBef>
                      </a:pPr>
                      <a:r>
                        <a:rPr lang="en-US" sz="1400" dirty="0">
                          <a:effectLst/>
                        </a:rPr>
                        <a:t>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pPr>
                      <a:r>
                        <a:rPr lang="en-US" sz="1400" b="1" dirty="0">
                          <a:effectLst/>
                        </a:rPr>
                        <a:t>PLO4.1.1: </a:t>
                      </a:r>
                      <a:r>
                        <a:rPr lang="en-US" sz="1400" b="1" dirty="0" err="1">
                          <a:effectLst/>
                        </a:rPr>
                        <a:t>Bối</a:t>
                      </a:r>
                      <a:r>
                        <a:rPr lang="en-US" sz="1400" b="1" dirty="0">
                          <a:effectLst/>
                        </a:rPr>
                        <a:t> </a:t>
                      </a:r>
                      <a:r>
                        <a:rPr lang="en-US" sz="1400" b="1" dirty="0" err="1">
                          <a:effectLst/>
                        </a:rPr>
                        <a:t>cảnh</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pPr>
                      <a:r>
                        <a:rPr lang="en-US" sz="1400" b="1" spc="-10" dirty="0">
                          <a:effectLst/>
                        </a:rPr>
                        <a:t>CLO4.1.1.1: </a:t>
                      </a:r>
                      <a:r>
                        <a:rPr lang="en-US" sz="1400" b="1" spc="-10" dirty="0" err="1">
                          <a:effectLst/>
                        </a:rPr>
                        <a:t>Tổng</a:t>
                      </a:r>
                      <a:r>
                        <a:rPr lang="en-US" sz="1400" b="1" spc="-10" dirty="0">
                          <a:effectLst/>
                        </a:rPr>
                        <a:t> </a:t>
                      </a:r>
                      <a:r>
                        <a:rPr lang="en-US" sz="1400" b="1" spc="-10" dirty="0" err="1">
                          <a:effectLst/>
                        </a:rPr>
                        <a:t>quan</a:t>
                      </a:r>
                      <a:r>
                        <a:rPr lang="en-US" sz="1400" b="1" spc="-10" dirty="0">
                          <a:effectLst/>
                        </a:rPr>
                        <a:t> </a:t>
                      </a:r>
                      <a:r>
                        <a:rPr lang="en-US" sz="1400" b="1" spc="-10" dirty="0" err="1">
                          <a:effectLst/>
                        </a:rPr>
                        <a:t>được</a:t>
                      </a:r>
                      <a:r>
                        <a:rPr lang="en-US" sz="1400" b="1" spc="-10" dirty="0">
                          <a:effectLst/>
                        </a:rPr>
                        <a:t> </a:t>
                      </a:r>
                      <a:r>
                        <a:rPr lang="en-US" sz="1400" b="1" spc="-10" dirty="0" err="1">
                          <a:effectLst/>
                        </a:rPr>
                        <a:t>các</a:t>
                      </a:r>
                      <a:r>
                        <a:rPr lang="en-US" sz="1400" b="1" spc="-10" dirty="0">
                          <a:effectLst/>
                        </a:rPr>
                        <a:t> </a:t>
                      </a:r>
                      <a:r>
                        <a:rPr lang="en-US" sz="1400" b="1" spc="-10" dirty="0" err="1">
                          <a:effectLst/>
                        </a:rPr>
                        <a:t>vấn</a:t>
                      </a:r>
                      <a:r>
                        <a:rPr lang="en-US" sz="1400" b="1" spc="-10" dirty="0">
                          <a:effectLst/>
                        </a:rPr>
                        <a:t> </a:t>
                      </a:r>
                      <a:r>
                        <a:rPr lang="en-US" sz="1400" b="1" spc="-10" dirty="0" err="1">
                          <a:effectLst/>
                        </a:rPr>
                        <a:t>đề</a:t>
                      </a:r>
                      <a:r>
                        <a:rPr lang="en-US" sz="1400" b="1" spc="-10" dirty="0">
                          <a:effectLst/>
                        </a:rPr>
                        <a:t> </a:t>
                      </a:r>
                      <a:r>
                        <a:rPr lang="en-US" sz="1400" b="1" spc="-10" dirty="0" err="1">
                          <a:effectLst/>
                        </a:rPr>
                        <a:t>liên</a:t>
                      </a:r>
                      <a:r>
                        <a:rPr lang="en-US" sz="1400" b="1" spc="-10" dirty="0">
                          <a:effectLst/>
                        </a:rPr>
                        <a:t> </a:t>
                      </a:r>
                      <a:r>
                        <a:rPr lang="en-US" sz="1400" b="1" spc="-10" dirty="0" err="1">
                          <a:effectLst/>
                        </a:rPr>
                        <a:t>quan</a:t>
                      </a:r>
                      <a:r>
                        <a:rPr lang="en-US" sz="1400" b="1" spc="-10" dirty="0">
                          <a:effectLst/>
                        </a:rPr>
                        <a:t> </a:t>
                      </a:r>
                      <a:r>
                        <a:rPr lang="en-US" sz="1400" b="1" spc="-10" dirty="0" err="1">
                          <a:effectLst/>
                        </a:rPr>
                        <a:t>đến</a:t>
                      </a:r>
                      <a:r>
                        <a:rPr lang="en-US" sz="1400" b="1" spc="-10" dirty="0">
                          <a:effectLst/>
                        </a:rPr>
                        <a:t> </a:t>
                      </a:r>
                      <a:r>
                        <a:rPr lang="en-US" sz="1400" b="1" spc="-10" dirty="0" err="1">
                          <a:effectLst/>
                        </a:rPr>
                        <a:t>hoạt</a:t>
                      </a:r>
                      <a:r>
                        <a:rPr lang="en-US" sz="1400" b="1" spc="-10" dirty="0">
                          <a:effectLst/>
                        </a:rPr>
                        <a:t> </a:t>
                      </a:r>
                      <a:r>
                        <a:rPr lang="en-US" sz="1400" b="1" spc="-10" dirty="0" err="1">
                          <a:effectLst/>
                        </a:rPr>
                        <a:t>động</a:t>
                      </a:r>
                      <a:r>
                        <a:rPr lang="en-US" sz="1400" b="1" spc="-10" dirty="0">
                          <a:effectLst/>
                        </a:rPr>
                        <a:t> </a:t>
                      </a:r>
                      <a:r>
                        <a:rPr lang="en-US" sz="1400" b="1" spc="-10" dirty="0" err="1">
                          <a:effectLst/>
                        </a:rPr>
                        <a:t>chăm</a:t>
                      </a:r>
                      <a:r>
                        <a:rPr lang="en-US" sz="1400" b="1" spc="-10" dirty="0">
                          <a:effectLst/>
                        </a:rPr>
                        <a:t> </a:t>
                      </a:r>
                      <a:r>
                        <a:rPr lang="en-US" sz="1400" b="1" spc="-10" dirty="0" err="1">
                          <a:effectLst/>
                        </a:rPr>
                        <a:t>sóc</a:t>
                      </a:r>
                      <a:r>
                        <a:rPr lang="en-US" sz="1400" b="1" spc="-10" dirty="0">
                          <a:effectLst/>
                        </a:rPr>
                        <a:t> - </a:t>
                      </a:r>
                      <a:r>
                        <a:rPr lang="en-US" sz="1400" b="1" spc="-10" dirty="0" err="1">
                          <a:effectLst/>
                        </a:rPr>
                        <a:t>nuôi</a:t>
                      </a:r>
                      <a:r>
                        <a:rPr lang="en-US" sz="1400" b="1" spc="-10" dirty="0">
                          <a:effectLst/>
                        </a:rPr>
                        <a:t> </a:t>
                      </a:r>
                      <a:r>
                        <a:rPr lang="en-US" sz="1400" b="1" spc="-10" dirty="0" err="1">
                          <a:effectLst/>
                        </a:rPr>
                        <a:t>dưỡng</a:t>
                      </a:r>
                      <a:r>
                        <a:rPr lang="en-US" sz="1400" b="1" spc="-10" dirty="0">
                          <a:effectLst/>
                        </a:rPr>
                        <a:t> và </a:t>
                      </a:r>
                      <a:r>
                        <a:rPr lang="en-US" sz="1400" b="1" spc="-10" dirty="0" err="1">
                          <a:effectLst/>
                        </a:rPr>
                        <a:t>giáo</a:t>
                      </a:r>
                      <a:r>
                        <a:rPr lang="en-US" sz="1400" b="1" spc="-10" dirty="0">
                          <a:effectLst/>
                        </a:rPr>
                        <a:t> </a:t>
                      </a:r>
                      <a:r>
                        <a:rPr lang="en-US" sz="1400" b="1" spc="-10" dirty="0" err="1">
                          <a:effectLst/>
                        </a:rPr>
                        <a:t>dục</a:t>
                      </a:r>
                      <a:r>
                        <a:rPr lang="en-US" sz="1400" b="1" spc="-10" dirty="0">
                          <a:effectLst/>
                        </a:rPr>
                        <a:t> </a:t>
                      </a:r>
                      <a:r>
                        <a:rPr lang="en-US" sz="1400" b="1" spc="-10" dirty="0" err="1">
                          <a:effectLst/>
                        </a:rPr>
                        <a:t>trẻ</a:t>
                      </a:r>
                      <a:r>
                        <a:rPr lang="en-US" sz="1400" b="1" spc="-10" dirty="0">
                          <a:effectLst/>
                        </a:rPr>
                        <a:t> ở </a:t>
                      </a:r>
                      <a:r>
                        <a:rPr lang="en-US" sz="1400" b="1" spc="-10" dirty="0" err="1">
                          <a:effectLst/>
                        </a:rPr>
                        <a:t>trường</a:t>
                      </a:r>
                      <a:r>
                        <a:rPr lang="en-US" sz="1400" b="1" spc="-10" dirty="0">
                          <a:effectLst/>
                        </a:rPr>
                        <a:t> </a:t>
                      </a:r>
                      <a:r>
                        <a:rPr lang="en-US" sz="1400" b="1" spc="-10" dirty="0" err="1">
                          <a:effectLst/>
                        </a:rPr>
                        <a:t>mầm</a:t>
                      </a:r>
                      <a:r>
                        <a:rPr lang="en-US" sz="1400" b="1" spc="-10" dirty="0">
                          <a:effectLst/>
                        </a:rPr>
                        <a:t> non {</a:t>
                      </a:r>
                      <a:r>
                        <a:rPr lang="en-US" sz="1400" b="1" spc="-10" dirty="0" err="1">
                          <a:effectLst/>
                        </a:rPr>
                        <a:t>Mức</a:t>
                      </a:r>
                      <a:r>
                        <a:rPr lang="en-US" sz="1400" b="1" spc="-10" dirty="0">
                          <a:effectLst/>
                        </a:rPr>
                        <a:t> 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4909062"/>
                  </a:ext>
                </a:extLst>
              </a:tr>
              <a:tr h="699247">
                <a:tc>
                  <a:txBody>
                    <a:bodyPr/>
                    <a:lstStyle/>
                    <a:p>
                      <a:pPr algn="ctr">
                        <a:spcBef>
                          <a:spcPts val="300"/>
                        </a:spcBef>
                      </a:pPr>
                      <a:r>
                        <a:rPr lang="en-US" sz="1400" dirty="0">
                          <a:effectLst/>
                        </a:rPr>
                        <a:t>3</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pPr>
                      <a:r>
                        <a:rPr lang="en-US" sz="1400" b="1">
                          <a:effectLst/>
                        </a:rPr>
                        <a:t>PLO4.2.1: Hình thành ý tưởng</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pPr>
                      <a:r>
                        <a:rPr lang="en-US" sz="1400" b="1" dirty="0">
                          <a:effectLst/>
                        </a:rPr>
                        <a:t>PLO4.2.1.1: </a:t>
                      </a:r>
                      <a:r>
                        <a:rPr lang="en-US" sz="1400" b="1" dirty="0" err="1">
                          <a:effectLst/>
                        </a:rPr>
                        <a:t>Hình</a:t>
                      </a:r>
                      <a:r>
                        <a:rPr lang="en-US" sz="1400" b="1" dirty="0">
                          <a:effectLst/>
                        </a:rPr>
                        <a:t> </a:t>
                      </a:r>
                      <a:r>
                        <a:rPr lang="en-US" sz="1400" b="1" dirty="0" err="1">
                          <a:effectLst/>
                        </a:rPr>
                        <a:t>thành</a:t>
                      </a:r>
                      <a:r>
                        <a:rPr lang="en-US" sz="1400" b="1" dirty="0">
                          <a:effectLst/>
                        </a:rPr>
                        <a:t> ý </a:t>
                      </a:r>
                      <a:r>
                        <a:rPr lang="en-US" sz="1400" b="1" dirty="0" err="1">
                          <a:effectLst/>
                        </a:rPr>
                        <a:t>tưởng</a:t>
                      </a:r>
                      <a:r>
                        <a:rPr lang="en-US" sz="1400" b="1" dirty="0">
                          <a:effectLst/>
                        </a:rPr>
                        <a:t> </a:t>
                      </a:r>
                      <a:r>
                        <a:rPr lang="en-US" sz="1400" b="1" dirty="0" err="1">
                          <a:effectLst/>
                        </a:rPr>
                        <a:t>về</a:t>
                      </a:r>
                      <a:r>
                        <a:rPr lang="en-US" sz="1400" b="1" dirty="0">
                          <a:effectLst/>
                        </a:rPr>
                        <a:t> </a:t>
                      </a:r>
                      <a:r>
                        <a:rPr lang="en-US" sz="1400" b="1" dirty="0" err="1">
                          <a:effectLst/>
                        </a:rPr>
                        <a:t>biện</a:t>
                      </a:r>
                      <a:r>
                        <a:rPr lang="en-US" sz="1400" b="1" dirty="0">
                          <a:effectLst/>
                        </a:rPr>
                        <a:t> pháp </a:t>
                      </a:r>
                      <a:r>
                        <a:rPr lang="en-US" sz="1400" b="1" dirty="0" err="1">
                          <a:effectLst/>
                        </a:rPr>
                        <a:t>nâng</a:t>
                      </a:r>
                      <a:r>
                        <a:rPr lang="en-US" sz="1400" b="1" dirty="0">
                          <a:effectLst/>
                        </a:rPr>
                        <a:t> </a:t>
                      </a:r>
                      <a:r>
                        <a:rPr lang="en-US" sz="1400" b="1" dirty="0" err="1">
                          <a:effectLst/>
                        </a:rPr>
                        <a:t>cao</a:t>
                      </a:r>
                      <a:r>
                        <a:rPr lang="en-US" sz="1400" b="1" dirty="0">
                          <a:effectLst/>
                        </a:rPr>
                        <a:t> </a:t>
                      </a:r>
                      <a:r>
                        <a:rPr lang="en-US" sz="1400" b="1" dirty="0" err="1">
                          <a:effectLst/>
                        </a:rPr>
                        <a:t>chất</a:t>
                      </a:r>
                      <a:r>
                        <a:rPr lang="en-US" sz="1400" b="1" dirty="0">
                          <a:effectLst/>
                        </a:rPr>
                        <a:t> </a:t>
                      </a:r>
                      <a:r>
                        <a:rPr lang="en-US" sz="1400" b="1" dirty="0" err="1">
                          <a:effectLst/>
                        </a:rPr>
                        <a:t>lượng</a:t>
                      </a:r>
                      <a:r>
                        <a:rPr lang="en-US" sz="1400" b="1" dirty="0">
                          <a:effectLst/>
                        </a:rPr>
                        <a:t> </a:t>
                      </a:r>
                      <a:r>
                        <a:rPr lang="en-US" sz="1400" b="1" dirty="0" err="1">
                          <a:effectLst/>
                        </a:rPr>
                        <a:t>hoạt</a:t>
                      </a:r>
                      <a:r>
                        <a:rPr lang="en-US" sz="1400" b="1" dirty="0">
                          <a:effectLst/>
                        </a:rPr>
                        <a:t> </a:t>
                      </a:r>
                      <a:r>
                        <a:rPr lang="en-US" sz="1400" b="1" dirty="0" err="1">
                          <a:effectLst/>
                        </a:rPr>
                        <a:t>động</a:t>
                      </a:r>
                      <a:r>
                        <a:rPr lang="en-US" sz="1400" b="1" dirty="0">
                          <a:effectLst/>
                        </a:rPr>
                        <a:t> </a:t>
                      </a:r>
                      <a:r>
                        <a:rPr lang="en-US" sz="1400" b="1" dirty="0" err="1">
                          <a:effectLst/>
                        </a:rPr>
                        <a:t>chăm</a:t>
                      </a:r>
                      <a:r>
                        <a:rPr lang="en-US" sz="1400" b="1" dirty="0">
                          <a:effectLst/>
                        </a:rPr>
                        <a:t> </a:t>
                      </a:r>
                      <a:r>
                        <a:rPr lang="en-US" sz="1400" b="1" dirty="0" err="1">
                          <a:effectLst/>
                        </a:rPr>
                        <a:t>sóc</a:t>
                      </a:r>
                      <a:r>
                        <a:rPr lang="en-US" sz="1400" b="1" dirty="0">
                          <a:effectLst/>
                        </a:rPr>
                        <a:t> - </a:t>
                      </a:r>
                      <a:r>
                        <a:rPr lang="en-US" sz="1400" b="1" dirty="0" err="1">
                          <a:effectLst/>
                        </a:rPr>
                        <a:t>nuôi</a:t>
                      </a:r>
                      <a:r>
                        <a:rPr lang="en-US" sz="1400" b="1" dirty="0">
                          <a:effectLst/>
                        </a:rPr>
                        <a:t> </a:t>
                      </a:r>
                      <a:r>
                        <a:rPr lang="en-US" sz="1400" b="1" dirty="0" err="1">
                          <a:effectLst/>
                        </a:rPr>
                        <a:t>dưỡng</a:t>
                      </a:r>
                      <a:r>
                        <a:rPr lang="en-US" sz="1400" b="1" dirty="0">
                          <a:effectLst/>
                        </a:rPr>
                        <a:t> và </a:t>
                      </a:r>
                      <a:r>
                        <a:rPr lang="en-US" sz="1400" b="1" dirty="0" err="1">
                          <a:effectLst/>
                        </a:rPr>
                        <a:t>giáo</a:t>
                      </a:r>
                      <a:r>
                        <a:rPr lang="en-US" sz="1400" b="1" dirty="0">
                          <a:effectLst/>
                        </a:rPr>
                        <a:t> </a:t>
                      </a:r>
                      <a:r>
                        <a:rPr lang="en-US" sz="1400" b="1" dirty="0" err="1">
                          <a:effectLst/>
                        </a:rPr>
                        <a:t>dục</a:t>
                      </a:r>
                      <a:r>
                        <a:rPr lang="en-US" sz="1400" b="1" dirty="0">
                          <a:effectLst/>
                        </a:rPr>
                        <a:t> </a:t>
                      </a:r>
                      <a:r>
                        <a:rPr lang="en-US" sz="1400" b="1" dirty="0" err="1">
                          <a:effectLst/>
                        </a:rPr>
                        <a:t>trẻ</a:t>
                      </a:r>
                      <a:r>
                        <a:rPr lang="en-US" sz="1400" b="1" dirty="0">
                          <a:effectLst/>
                        </a:rPr>
                        <a:t> ở </a:t>
                      </a:r>
                      <a:r>
                        <a:rPr lang="en-US" sz="1400" b="1" dirty="0" err="1">
                          <a:effectLst/>
                        </a:rPr>
                        <a:t>trường</a:t>
                      </a:r>
                      <a:r>
                        <a:rPr lang="en-US" sz="1400" b="1" dirty="0">
                          <a:effectLst/>
                        </a:rPr>
                        <a:t> </a:t>
                      </a:r>
                      <a:r>
                        <a:rPr lang="en-US" sz="1400" b="1" dirty="0" err="1">
                          <a:effectLst/>
                        </a:rPr>
                        <a:t>mầm</a:t>
                      </a:r>
                      <a:r>
                        <a:rPr lang="en-US" sz="1400" b="1" dirty="0">
                          <a:effectLst/>
                        </a:rPr>
                        <a:t> non {</a:t>
                      </a:r>
                      <a:r>
                        <a:rPr lang="en-US" sz="1400" b="1" dirty="0" err="1">
                          <a:effectLst/>
                        </a:rPr>
                        <a:t>Mức</a:t>
                      </a:r>
                      <a:r>
                        <a:rPr lang="en-US" sz="1400" b="1" dirty="0">
                          <a:effectLst/>
                        </a:rPr>
                        <a:t> 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9298235"/>
                  </a:ext>
                </a:extLst>
              </a:tr>
              <a:tr h="699247">
                <a:tc>
                  <a:txBody>
                    <a:bodyPr/>
                    <a:lstStyle/>
                    <a:p>
                      <a:pPr algn="ctr">
                        <a:spcBef>
                          <a:spcPts val="300"/>
                        </a:spcBef>
                      </a:pPr>
                      <a:r>
                        <a:rPr lang="en-US" sz="1400" dirty="0">
                          <a:effectLst/>
                        </a:rPr>
                        <a:t>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pPr>
                      <a:r>
                        <a:rPr lang="en-US" sz="1400" b="1">
                          <a:effectLst/>
                        </a:rPr>
                        <a:t>PLO4.2.2: Thiết kế</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pPr>
                      <a:r>
                        <a:rPr lang="en-US" sz="1400" b="1" dirty="0">
                          <a:effectLst/>
                        </a:rPr>
                        <a:t>CLO4.2.2.1: Thiết </a:t>
                      </a:r>
                      <a:r>
                        <a:rPr lang="en-US" sz="1400" b="1" dirty="0" err="1">
                          <a:effectLst/>
                        </a:rPr>
                        <a:t>kế</a:t>
                      </a:r>
                      <a:r>
                        <a:rPr lang="en-US" sz="1400" b="1" dirty="0">
                          <a:effectLst/>
                        </a:rPr>
                        <a:t> </a:t>
                      </a:r>
                      <a:r>
                        <a:rPr lang="en-US" sz="1400" b="1" dirty="0" err="1">
                          <a:effectLst/>
                        </a:rPr>
                        <a:t>phương</a:t>
                      </a:r>
                      <a:r>
                        <a:rPr lang="en-US" sz="1400" b="1" dirty="0">
                          <a:effectLst/>
                        </a:rPr>
                        <a:t> pháp </a:t>
                      </a:r>
                      <a:r>
                        <a:rPr lang="en-US" sz="1400" b="1" dirty="0" err="1">
                          <a:effectLst/>
                        </a:rPr>
                        <a:t>xây</a:t>
                      </a:r>
                      <a:r>
                        <a:rPr lang="en-US" sz="1400" b="1" dirty="0">
                          <a:effectLst/>
                        </a:rPr>
                        <a:t> </a:t>
                      </a:r>
                      <a:r>
                        <a:rPr lang="en-US" sz="1400" b="1" dirty="0" err="1">
                          <a:effectLst/>
                        </a:rPr>
                        <a:t>dựng</a:t>
                      </a:r>
                      <a:r>
                        <a:rPr lang="en-US" sz="1400" b="1" dirty="0">
                          <a:effectLst/>
                        </a:rPr>
                        <a:t> </a:t>
                      </a:r>
                      <a:r>
                        <a:rPr lang="en-US" sz="1400" b="1" dirty="0" err="1">
                          <a:effectLst/>
                        </a:rPr>
                        <a:t>biện</a:t>
                      </a:r>
                      <a:r>
                        <a:rPr lang="en-US" sz="1400" b="1" dirty="0">
                          <a:effectLst/>
                        </a:rPr>
                        <a:t> pháp </a:t>
                      </a:r>
                      <a:r>
                        <a:rPr lang="en-US" sz="1400" b="1" dirty="0" err="1">
                          <a:effectLst/>
                        </a:rPr>
                        <a:t>nâng</a:t>
                      </a:r>
                      <a:r>
                        <a:rPr lang="en-US" sz="1400" b="1" dirty="0">
                          <a:effectLst/>
                        </a:rPr>
                        <a:t> </a:t>
                      </a:r>
                      <a:r>
                        <a:rPr lang="en-US" sz="1400" b="1" dirty="0" err="1">
                          <a:effectLst/>
                        </a:rPr>
                        <a:t>cao</a:t>
                      </a:r>
                      <a:r>
                        <a:rPr lang="en-US" sz="1400" b="1" dirty="0">
                          <a:effectLst/>
                        </a:rPr>
                        <a:t> </a:t>
                      </a:r>
                      <a:r>
                        <a:rPr lang="en-US" sz="1400" b="1" dirty="0" err="1">
                          <a:effectLst/>
                        </a:rPr>
                        <a:t>chất</a:t>
                      </a:r>
                      <a:r>
                        <a:rPr lang="en-US" sz="1400" b="1" dirty="0">
                          <a:effectLst/>
                        </a:rPr>
                        <a:t> </a:t>
                      </a:r>
                      <a:r>
                        <a:rPr lang="en-US" sz="1400" b="1" dirty="0" err="1">
                          <a:effectLst/>
                        </a:rPr>
                        <a:t>lượng</a:t>
                      </a:r>
                      <a:r>
                        <a:rPr lang="en-US" sz="1400" b="1" dirty="0">
                          <a:effectLst/>
                        </a:rPr>
                        <a:t> </a:t>
                      </a:r>
                      <a:r>
                        <a:rPr lang="en-US" sz="1400" b="1" dirty="0" err="1">
                          <a:effectLst/>
                        </a:rPr>
                        <a:t>hoạt</a:t>
                      </a:r>
                      <a:r>
                        <a:rPr lang="en-US" sz="1400" b="1" dirty="0">
                          <a:effectLst/>
                        </a:rPr>
                        <a:t> </a:t>
                      </a:r>
                      <a:r>
                        <a:rPr lang="en-US" sz="1400" b="1" dirty="0" err="1">
                          <a:effectLst/>
                        </a:rPr>
                        <a:t>động</a:t>
                      </a:r>
                      <a:r>
                        <a:rPr lang="en-US" sz="1400" b="1" dirty="0">
                          <a:effectLst/>
                        </a:rPr>
                        <a:t> </a:t>
                      </a:r>
                      <a:r>
                        <a:rPr lang="en-US" sz="1400" b="1" dirty="0" err="1">
                          <a:effectLst/>
                        </a:rPr>
                        <a:t>chăm</a:t>
                      </a:r>
                      <a:r>
                        <a:rPr lang="en-US" sz="1400" b="1" dirty="0">
                          <a:effectLst/>
                        </a:rPr>
                        <a:t> </a:t>
                      </a:r>
                      <a:r>
                        <a:rPr lang="en-US" sz="1400" b="1" dirty="0" err="1">
                          <a:effectLst/>
                        </a:rPr>
                        <a:t>sóc</a:t>
                      </a:r>
                      <a:r>
                        <a:rPr lang="en-US" sz="1400" b="1" dirty="0">
                          <a:effectLst/>
                        </a:rPr>
                        <a:t> - </a:t>
                      </a:r>
                      <a:r>
                        <a:rPr lang="en-US" sz="1400" b="1" dirty="0" err="1">
                          <a:effectLst/>
                        </a:rPr>
                        <a:t>nuôi</a:t>
                      </a:r>
                      <a:r>
                        <a:rPr lang="en-US" sz="1400" b="1" dirty="0">
                          <a:effectLst/>
                        </a:rPr>
                        <a:t> </a:t>
                      </a:r>
                      <a:r>
                        <a:rPr lang="en-US" sz="1400" b="1" dirty="0" err="1">
                          <a:effectLst/>
                        </a:rPr>
                        <a:t>dưỡng</a:t>
                      </a:r>
                      <a:r>
                        <a:rPr lang="en-US" sz="1400" b="1" dirty="0">
                          <a:effectLst/>
                        </a:rPr>
                        <a:t> và </a:t>
                      </a:r>
                      <a:r>
                        <a:rPr lang="en-US" sz="1400" b="1" dirty="0" err="1">
                          <a:effectLst/>
                        </a:rPr>
                        <a:t>giáo</a:t>
                      </a:r>
                      <a:r>
                        <a:rPr lang="en-US" sz="1400" b="1" dirty="0">
                          <a:effectLst/>
                        </a:rPr>
                        <a:t> </a:t>
                      </a:r>
                      <a:r>
                        <a:rPr lang="en-US" sz="1400" b="1" dirty="0" err="1">
                          <a:effectLst/>
                        </a:rPr>
                        <a:t>dục</a:t>
                      </a:r>
                      <a:r>
                        <a:rPr lang="en-US" sz="1400" b="1" dirty="0">
                          <a:effectLst/>
                        </a:rPr>
                        <a:t> </a:t>
                      </a:r>
                      <a:r>
                        <a:rPr lang="en-US" sz="1400" b="1" dirty="0" err="1">
                          <a:effectLst/>
                        </a:rPr>
                        <a:t>trẻ</a:t>
                      </a:r>
                      <a:r>
                        <a:rPr lang="en-US" sz="1400" b="1" dirty="0">
                          <a:effectLst/>
                        </a:rPr>
                        <a:t> ở </a:t>
                      </a:r>
                      <a:r>
                        <a:rPr lang="en-US" sz="1400" b="1" dirty="0" err="1">
                          <a:effectLst/>
                        </a:rPr>
                        <a:t>trường</a:t>
                      </a:r>
                      <a:r>
                        <a:rPr lang="en-US" sz="1400" b="1" dirty="0">
                          <a:effectLst/>
                        </a:rPr>
                        <a:t> </a:t>
                      </a:r>
                      <a:r>
                        <a:rPr lang="en-US" sz="1400" b="1" dirty="0" err="1">
                          <a:effectLst/>
                        </a:rPr>
                        <a:t>mầm</a:t>
                      </a:r>
                      <a:r>
                        <a:rPr lang="en-US" sz="1400" b="1" dirty="0">
                          <a:effectLst/>
                        </a:rPr>
                        <a:t> non {</a:t>
                      </a:r>
                      <a:r>
                        <a:rPr lang="en-US" sz="1400" b="1" dirty="0" err="1">
                          <a:effectLst/>
                        </a:rPr>
                        <a:t>Mức</a:t>
                      </a:r>
                      <a:r>
                        <a:rPr lang="en-US" sz="1400" b="1" dirty="0">
                          <a:effectLst/>
                        </a:rPr>
                        <a:t> 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5870741"/>
                  </a:ext>
                </a:extLst>
              </a:tr>
              <a:tr h="699247">
                <a:tc>
                  <a:txBody>
                    <a:bodyPr/>
                    <a:lstStyle/>
                    <a:p>
                      <a:pPr algn="ctr">
                        <a:spcBef>
                          <a:spcPts val="300"/>
                        </a:spcBef>
                      </a:pPr>
                      <a:r>
                        <a:rPr lang="en-US" sz="1400" dirty="0">
                          <a:effectLst/>
                        </a:rPr>
                        <a:t>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pPr>
                      <a:r>
                        <a:rPr lang="en-US" sz="1400" b="1">
                          <a:effectLst/>
                        </a:rPr>
                        <a:t>PLO4.2.3: Triển khai</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pPr>
                      <a:r>
                        <a:rPr lang="en-US" sz="1400" b="1" dirty="0">
                          <a:effectLst/>
                        </a:rPr>
                        <a:t>CLO4.2.3.1: </a:t>
                      </a:r>
                      <a:r>
                        <a:rPr lang="en-US" sz="1400" b="1" dirty="0" err="1">
                          <a:effectLst/>
                        </a:rPr>
                        <a:t>Xây</a:t>
                      </a:r>
                      <a:r>
                        <a:rPr lang="en-US" sz="1400" b="1" dirty="0">
                          <a:effectLst/>
                        </a:rPr>
                        <a:t> </a:t>
                      </a:r>
                      <a:r>
                        <a:rPr lang="en-US" sz="1400" b="1" dirty="0" err="1">
                          <a:effectLst/>
                        </a:rPr>
                        <a:t>dựng</a:t>
                      </a:r>
                      <a:r>
                        <a:rPr lang="en-US" sz="1400" b="1" dirty="0">
                          <a:effectLst/>
                        </a:rPr>
                        <a:t> </a:t>
                      </a:r>
                      <a:r>
                        <a:rPr lang="en-US" sz="1400" b="1" dirty="0" err="1">
                          <a:effectLst/>
                        </a:rPr>
                        <a:t>biện</a:t>
                      </a:r>
                      <a:r>
                        <a:rPr lang="en-US" sz="1400" b="1" dirty="0">
                          <a:effectLst/>
                        </a:rPr>
                        <a:t> pháp </a:t>
                      </a:r>
                      <a:r>
                        <a:rPr lang="en-US" sz="1400" b="1" dirty="0" err="1">
                          <a:effectLst/>
                        </a:rPr>
                        <a:t>nâng</a:t>
                      </a:r>
                      <a:r>
                        <a:rPr lang="en-US" sz="1400" b="1" dirty="0">
                          <a:effectLst/>
                        </a:rPr>
                        <a:t> </a:t>
                      </a:r>
                      <a:r>
                        <a:rPr lang="en-US" sz="1400" b="1" dirty="0" err="1">
                          <a:effectLst/>
                        </a:rPr>
                        <a:t>cao</a:t>
                      </a:r>
                      <a:r>
                        <a:rPr lang="en-US" sz="1400" b="1" dirty="0">
                          <a:effectLst/>
                        </a:rPr>
                        <a:t> </a:t>
                      </a:r>
                      <a:r>
                        <a:rPr lang="en-US" sz="1400" b="1" dirty="0" err="1">
                          <a:effectLst/>
                        </a:rPr>
                        <a:t>chất</a:t>
                      </a:r>
                      <a:r>
                        <a:rPr lang="en-US" sz="1400" b="1" dirty="0">
                          <a:effectLst/>
                        </a:rPr>
                        <a:t> </a:t>
                      </a:r>
                      <a:r>
                        <a:rPr lang="en-US" sz="1400" b="1" dirty="0" err="1">
                          <a:effectLst/>
                        </a:rPr>
                        <a:t>lượng</a:t>
                      </a:r>
                      <a:r>
                        <a:rPr lang="en-US" sz="1400" b="1" dirty="0">
                          <a:effectLst/>
                        </a:rPr>
                        <a:t> </a:t>
                      </a:r>
                      <a:r>
                        <a:rPr lang="en-US" sz="1400" b="1" dirty="0" err="1">
                          <a:effectLst/>
                        </a:rPr>
                        <a:t>hoạt</a:t>
                      </a:r>
                      <a:r>
                        <a:rPr lang="en-US" sz="1400" b="1" dirty="0">
                          <a:effectLst/>
                        </a:rPr>
                        <a:t> </a:t>
                      </a:r>
                      <a:r>
                        <a:rPr lang="en-US" sz="1400" b="1" dirty="0" err="1">
                          <a:effectLst/>
                        </a:rPr>
                        <a:t>động</a:t>
                      </a:r>
                      <a:r>
                        <a:rPr lang="en-US" sz="1400" b="1" dirty="0">
                          <a:effectLst/>
                        </a:rPr>
                        <a:t> </a:t>
                      </a:r>
                      <a:r>
                        <a:rPr lang="en-US" sz="1400" b="1" dirty="0" err="1">
                          <a:effectLst/>
                        </a:rPr>
                        <a:t>chăm</a:t>
                      </a:r>
                      <a:r>
                        <a:rPr lang="en-US" sz="1400" b="1" dirty="0">
                          <a:effectLst/>
                        </a:rPr>
                        <a:t> </a:t>
                      </a:r>
                      <a:r>
                        <a:rPr lang="en-US" sz="1400" b="1" dirty="0" err="1">
                          <a:effectLst/>
                        </a:rPr>
                        <a:t>sóc</a:t>
                      </a:r>
                      <a:r>
                        <a:rPr lang="en-US" sz="1400" b="1" dirty="0">
                          <a:effectLst/>
                        </a:rPr>
                        <a:t> - </a:t>
                      </a:r>
                      <a:r>
                        <a:rPr lang="en-US" sz="1400" b="1" dirty="0" err="1">
                          <a:effectLst/>
                        </a:rPr>
                        <a:t>nuôi</a:t>
                      </a:r>
                      <a:r>
                        <a:rPr lang="en-US" sz="1400" b="1" dirty="0">
                          <a:effectLst/>
                        </a:rPr>
                        <a:t> </a:t>
                      </a:r>
                      <a:r>
                        <a:rPr lang="en-US" sz="1400" b="1" dirty="0" err="1">
                          <a:effectLst/>
                        </a:rPr>
                        <a:t>dưỡng</a:t>
                      </a:r>
                      <a:r>
                        <a:rPr lang="en-US" sz="1400" b="1" dirty="0">
                          <a:effectLst/>
                        </a:rPr>
                        <a:t> và </a:t>
                      </a:r>
                      <a:r>
                        <a:rPr lang="en-US" sz="1400" b="1" dirty="0" err="1">
                          <a:effectLst/>
                        </a:rPr>
                        <a:t>giáo</a:t>
                      </a:r>
                      <a:r>
                        <a:rPr lang="en-US" sz="1400" b="1" dirty="0">
                          <a:effectLst/>
                        </a:rPr>
                        <a:t> </a:t>
                      </a:r>
                      <a:r>
                        <a:rPr lang="en-US" sz="1400" b="1" dirty="0" err="1">
                          <a:effectLst/>
                        </a:rPr>
                        <a:t>dục</a:t>
                      </a:r>
                      <a:r>
                        <a:rPr lang="en-US" sz="1400" b="1" dirty="0">
                          <a:effectLst/>
                        </a:rPr>
                        <a:t> </a:t>
                      </a:r>
                      <a:r>
                        <a:rPr lang="en-US" sz="1400" b="1" dirty="0" err="1">
                          <a:effectLst/>
                        </a:rPr>
                        <a:t>trẻ</a:t>
                      </a:r>
                      <a:r>
                        <a:rPr lang="en-US" sz="1400" b="1" dirty="0">
                          <a:effectLst/>
                        </a:rPr>
                        <a:t> ở </a:t>
                      </a:r>
                      <a:r>
                        <a:rPr lang="en-US" sz="1400" b="1" dirty="0" err="1">
                          <a:effectLst/>
                        </a:rPr>
                        <a:t>trường</a:t>
                      </a:r>
                      <a:r>
                        <a:rPr lang="en-US" sz="1400" b="1" dirty="0">
                          <a:effectLst/>
                        </a:rPr>
                        <a:t> </a:t>
                      </a:r>
                      <a:r>
                        <a:rPr lang="en-US" sz="1400" b="1" dirty="0" err="1">
                          <a:effectLst/>
                        </a:rPr>
                        <a:t>mầm</a:t>
                      </a:r>
                      <a:r>
                        <a:rPr lang="en-US" sz="1400" b="1" dirty="0">
                          <a:effectLst/>
                        </a:rPr>
                        <a:t> non {</a:t>
                      </a:r>
                      <a:r>
                        <a:rPr lang="en-US" sz="1400" b="1" dirty="0" err="1">
                          <a:effectLst/>
                        </a:rPr>
                        <a:t>Mức</a:t>
                      </a:r>
                      <a:r>
                        <a:rPr lang="en-US" sz="1400" b="1" dirty="0">
                          <a:effectLst/>
                        </a:rPr>
                        <a:t> 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2649481"/>
                  </a:ext>
                </a:extLst>
              </a:tr>
              <a:tr h="699247">
                <a:tc>
                  <a:txBody>
                    <a:bodyPr/>
                    <a:lstStyle/>
                    <a:p>
                      <a:pPr algn="ctr">
                        <a:spcBef>
                          <a:spcPts val="300"/>
                        </a:spcBef>
                      </a:pPr>
                      <a:r>
                        <a:rPr lang="en-US" sz="1400" dirty="0">
                          <a:effectLst/>
                        </a:rPr>
                        <a:t>6</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pPr>
                      <a:r>
                        <a:rPr lang="en-US" sz="1400" b="1" dirty="0">
                          <a:effectLst/>
                        </a:rPr>
                        <a:t>PLO4.2.4: </a:t>
                      </a:r>
                      <a:r>
                        <a:rPr lang="en-US" sz="1400" b="1" dirty="0" err="1">
                          <a:effectLst/>
                        </a:rPr>
                        <a:t>Vận</a:t>
                      </a:r>
                      <a:r>
                        <a:rPr lang="en-US" sz="1400" b="1" dirty="0">
                          <a:effectLst/>
                        </a:rPr>
                        <a:t> </a:t>
                      </a:r>
                      <a:r>
                        <a:rPr lang="en-US" sz="1400" b="1" dirty="0" err="1">
                          <a:effectLst/>
                        </a:rPr>
                        <a:t>hành</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pPr>
                      <a:r>
                        <a:rPr lang="en-US" sz="1400" b="1" dirty="0">
                          <a:effectLst/>
                        </a:rPr>
                        <a:t>CLO4.2.4.1: Thực </a:t>
                      </a:r>
                      <a:r>
                        <a:rPr lang="en-US" sz="1400" b="1" dirty="0" err="1">
                          <a:effectLst/>
                        </a:rPr>
                        <a:t>nghiệm</a:t>
                      </a:r>
                      <a:r>
                        <a:rPr lang="en-US" sz="1400" b="1" dirty="0">
                          <a:effectLst/>
                        </a:rPr>
                        <a:t> </a:t>
                      </a:r>
                      <a:r>
                        <a:rPr lang="en-US" sz="1400" b="1" dirty="0" err="1">
                          <a:effectLst/>
                        </a:rPr>
                        <a:t>biện</a:t>
                      </a:r>
                      <a:r>
                        <a:rPr lang="en-US" sz="1400" b="1" dirty="0">
                          <a:effectLst/>
                        </a:rPr>
                        <a:t> pháp </a:t>
                      </a:r>
                      <a:r>
                        <a:rPr lang="en-US" sz="1400" b="1" dirty="0" err="1">
                          <a:effectLst/>
                        </a:rPr>
                        <a:t>nâng</a:t>
                      </a:r>
                      <a:r>
                        <a:rPr lang="en-US" sz="1400" b="1" dirty="0">
                          <a:effectLst/>
                        </a:rPr>
                        <a:t> </a:t>
                      </a:r>
                      <a:r>
                        <a:rPr lang="en-US" sz="1400" b="1" dirty="0" err="1">
                          <a:effectLst/>
                        </a:rPr>
                        <a:t>cao</a:t>
                      </a:r>
                      <a:r>
                        <a:rPr lang="en-US" sz="1400" b="1" dirty="0">
                          <a:effectLst/>
                        </a:rPr>
                        <a:t> </a:t>
                      </a:r>
                      <a:r>
                        <a:rPr lang="en-US" sz="1400" b="1" dirty="0" err="1">
                          <a:effectLst/>
                        </a:rPr>
                        <a:t>chất</a:t>
                      </a:r>
                      <a:r>
                        <a:rPr lang="en-US" sz="1400" b="1" dirty="0">
                          <a:effectLst/>
                        </a:rPr>
                        <a:t> </a:t>
                      </a:r>
                      <a:r>
                        <a:rPr lang="en-US" sz="1400" b="1" dirty="0" err="1">
                          <a:effectLst/>
                        </a:rPr>
                        <a:t>lượng</a:t>
                      </a:r>
                      <a:r>
                        <a:rPr lang="en-US" sz="1400" b="1" dirty="0">
                          <a:effectLst/>
                        </a:rPr>
                        <a:t> </a:t>
                      </a:r>
                      <a:r>
                        <a:rPr lang="en-US" sz="1400" b="1" dirty="0" err="1">
                          <a:effectLst/>
                        </a:rPr>
                        <a:t>hoạt</a:t>
                      </a:r>
                      <a:r>
                        <a:rPr lang="en-US" sz="1400" b="1" dirty="0">
                          <a:effectLst/>
                        </a:rPr>
                        <a:t> </a:t>
                      </a:r>
                      <a:r>
                        <a:rPr lang="en-US" sz="1400" b="1" dirty="0" err="1">
                          <a:effectLst/>
                        </a:rPr>
                        <a:t>động</a:t>
                      </a:r>
                      <a:r>
                        <a:rPr lang="en-US" sz="1400" b="1" dirty="0">
                          <a:effectLst/>
                        </a:rPr>
                        <a:t> </a:t>
                      </a:r>
                      <a:r>
                        <a:rPr lang="en-US" sz="1400" b="1" dirty="0" err="1">
                          <a:effectLst/>
                        </a:rPr>
                        <a:t>chăm</a:t>
                      </a:r>
                      <a:r>
                        <a:rPr lang="en-US" sz="1400" b="1" dirty="0">
                          <a:effectLst/>
                        </a:rPr>
                        <a:t> </a:t>
                      </a:r>
                      <a:r>
                        <a:rPr lang="en-US" sz="1400" b="1" dirty="0" err="1">
                          <a:effectLst/>
                        </a:rPr>
                        <a:t>sóc</a:t>
                      </a:r>
                      <a:r>
                        <a:rPr lang="en-US" sz="1400" b="1" dirty="0">
                          <a:effectLst/>
                        </a:rPr>
                        <a:t> - </a:t>
                      </a:r>
                      <a:r>
                        <a:rPr lang="en-US" sz="1400" b="1" dirty="0" err="1">
                          <a:effectLst/>
                        </a:rPr>
                        <a:t>nuôi</a:t>
                      </a:r>
                      <a:r>
                        <a:rPr lang="en-US" sz="1400" b="1" dirty="0">
                          <a:effectLst/>
                        </a:rPr>
                        <a:t> </a:t>
                      </a:r>
                      <a:r>
                        <a:rPr lang="en-US" sz="1400" b="1" dirty="0" err="1">
                          <a:effectLst/>
                        </a:rPr>
                        <a:t>dưỡng</a:t>
                      </a:r>
                      <a:r>
                        <a:rPr lang="en-US" sz="1400" b="1" dirty="0">
                          <a:effectLst/>
                        </a:rPr>
                        <a:t> và </a:t>
                      </a:r>
                      <a:r>
                        <a:rPr lang="en-US" sz="1400" b="1" dirty="0" err="1">
                          <a:effectLst/>
                        </a:rPr>
                        <a:t>giáo</a:t>
                      </a:r>
                      <a:r>
                        <a:rPr lang="en-US" sz="1400" b="1" dirty="0">
                          <a:effectLst/>
                        </a:rPr>
                        <a:t> </a:t>
                      </a:r>
                      <a:r>
                        <a:rPr lang="en-US" sz="1400" b="1" dirty="0" err="1">
                          <a:effectLst/>
                        </a:rPr>
                        <a:t>dục</a:t>
                      </a:r>
                      <a:r>
                        <a:rPr lang="en-US" sz="1400" b="1" dirty="0">
                          <a:effectLst/>
                        </a:rPr>
                        <a:t> </a:t>
                      </a:r>
                      <a:r>
                        <a:rPr lang="en-US" sz="1400" b="1" dirty="0" err="1">
                          <a:effectLst/>
                        </a:rPr>
                        <a:t>trẻ</a:t>
                      </a:r>
                      <a:r>
                        <a:rPr lang="en-US" sz="1400" b="1" dirty="0">
                          <a:effectLst/>
                        </a:rPr>
                        <a:t> ở </a:t>
                      </a:r>
                      <a:r>
                        <a:rPr lang="en-US" sz="1400" b="1" dirty="0" err="1">
                          <a:effectLst/>
                        </a:rPr>
                        <a:t>trường</a:t>
                      </a:r>
                      <a:r>
                        <a:rPr lang="en-US" sz="1400" b="1" dirty="0">
                          <a:effectLst/>
                        </a:rPr>
                        <a:t> </a:t>
                      </a:r>
                      <a:r>
                        <a:rPr lang="en-US" sz="1400" b="1" dirty="0" err="1">
                          <a:effectLst/>
                        </a:rPr>
                        <a:t>mầm</a:t>
                      </a:r>
                      <a:r>
                        <a:rPr lang="en-US" sz="1400" b="1" dirty="0">
                          <a:effectLst/>
                        </a:rPr>
                        <a:t> non {</a:t>
                      </a:r>
                      <a:r>
                        <a:rPr lang="en-US" sz="1400" b="1" dirty="0" err="1">
                          <a:effectLst/>
                        </a:rPr>
                        <a:t>Mức</a:t>
                      </a:r>
                      <a:r>
                        <a:rPr lang="en-US" sz="1400" b="1" dirty="0">
                          <a:effectLst/>
                        </a:rPr>
                        <a:t> 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3940883"/>
                  </a:ext>
                </a:extLst>
              </a:tr>
            </a:tbl>
          </a:graphicData>
        </a:graphic>
      </p:graphicFrame>
      <p:sp>
        <p:nvSpPr>
          <p:cNvPr id="4" name="Text Placeholder 3">
            <a:extLst>
              <a:ext uri="{FF2B5EF4-FFF2-40B4-BE49-F238E27FC236}">
                <a16:creationId xmlns:a16="http://schemas.microsoft.com/office/drawing/2014/main" id="{3D09BE51-E6E5-B5BC-2EB6-0BE29D25F4D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0683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1D6C-FE9D-B547-A529-E13A861D2D8C}"/>
              </a:ext>
            </a:extLst>
          </p:cNvPr>
          <p:cNvSpPr>
            <a:spLocks noGrp="1"/>
          </p:cNvSpPr>
          <p:nvPr>
            <p:ph type="title"/>
          </p:nvPr>
        </p:nvSpPr>
        <p:spPr/>
        <p:txBody>
          <a:bodyPr/>
          <a:lstStyle/>
          <a:p>
            <a:r>
              <a:rPr lang="en-US" dirty="0"/>
              <a:t>Mục </a:t>
            </a:r>
            <a:r>
              <a:rPr lang="en-US" dirty="0" err="1"/>
              <a:t>đích</a:t>
            </a:r>
            <a:r>
              <a:rPr lang="en-US" dirty="0"/>
              <a:t> </a:t>
            </a:r>
            <a:r>
              <a:rPr lang="en-US" dirty="0" err="1"/>
              <a:t>thực</a:t>
            </a:r>
            <a:r>
              <a:rPr lang="en-US" dirty="0"/>
              <a:t> </a:t>
            </a:r>
            <a:r>
              <a:rPr lang="en-US" dirty="0" err="1"/>
              <a:t>hiện</a:t>
            </a:r>
            <a:r>
              <a:rPr lang="en-US" dirty="0"/>
              <a:t> </a:t>
            </a:r>
            <a:r>
              <a:rPr lang="en-US" dirty="0" err="1"/>
              <a:t>đồ</a:t>
            </a:r>
            <a:r>
              <a:rPr lang="en-US" dirty="0"/>
              <a:t> </a:t>
            </a:r>
            <a:r>
              <a:rPr lang="en-US" dirty="0" err="1"/>
              <a:t>án</a:t>
            </a:r>
            <a:endParaRPr lang="en-US" dirty="0"/>
          </a:p>
        </p:txBody>
      </p:sp>
      <p:sp>
        <p:nvSpPr>
          <p:cNvPr id="4" name="Text Placeholder 3">
            <a:extLst>
              <a:ext uri="{FF2B5EF4-FFF2-40B4-BE49-F238E27FC236}">
                <a16:creationId xmlns:a16="http://schemas.microsoft.com/office/drawing/2014/main" id="{3B91DEE7-DD09-9C8F-7EF2-96DAB2874F46}"/>
              </a:ext>
            </a:extLst>
          </p:cNvPr>
          <p:cNvSpPr>
            <a:spLocks noGrp="1"/>
          </p:cNvSpPr>
          <p:nvPr>
            <p:ph type="body" sz="quarter" idx="13"/>
          </p:nvPr>
        </p:nvSpPr>
        <p:spPr/>
        <p:txBody>
          <a:bodyPr/>
          <a:lstStyle/>
          <a:p>
            <a:endParaRPr lang="en-US"/>
          </a:p>
        </p:txBody>
      </p:sp>
      <p:graphicFrame>
        <p:nvGraphicFramePr>
          <p:cNvPr id="6" name="Content Placeholder 6">
            <a:extLst>
              <a:ext uri="{FF2B5EF4-FFF2-40B4-BE49-F238E27FC236}">
                <a16:creationId xmlns:a16="http://schemas.microsoft.com/office/drawing/2014/main" id="{B06B625A-EF52-8FAD-6027-CDCFD65472C6}"/>
              </a:ext>
            </a:extLst>
          </p:cNvPr>
          <p:cNvGraphicFramePr>
            <a:graphicFrameLocks noGrp="1"/>
          </p:cNvGraphicFramePr>
          <p:nvPr>
            <p:ph idx="1"/>
            <p:extLst>
              <p:ext uri="{D42A27DB-BD31-4B8C-83A1-F6EECF244321}">
                <p14:modId xmlns:p14="http://schemas.microsoft.com/office/powerpoint/2010/main" val="2240148051"/>
              </p:ext>
            </p:extLst>
          </p:nvPr>
        </p:nvGraphicFramePr>
        <p:xfrm>
          <a:off x="152400" y="590550"/>
          <a:ext cx="8839200"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532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E684-E09E-D925-4DED-892216606BC7}"/>
              </a:ext>
            </a:extLst>
          </p:cNvPr>
          <p:cNvSpPr>
            <a:spLocks noGrp="1"/>
          </p:cNvSpPr>
          <p:nvPr>
            <p:ph type="title"/>
          </p:nvPr>
        </p:nvSpPr>
        <p:spPr/>
        <p:txBody>
          <a:bodyPr/>
          <a:lstStyle/>
          <a:p>
            <a:r>
              <a:rPr lang="en-US" dirty="0" err="1"/>
              <a:t>Nội</a:t>
            </a:r>
            <a:r>
              <a:rPr lang="en-US" dirty="0"/>
              <a:t> dung </a:t>
            </a:r>
            <a:r>
              <a:rPr lang="en-US" dirty="0" err="1"/>
              <a:t>thực</a:t>
            </a:r>
            <a:r>
              <a:rPr lang="en-US" dirty="0"/>
              <a:t> </a:t>
            </a:r>
            <a:r>
              <a:rPr lang="en-US" dirty="0" err="1"/>
              <a:t>hiện</a:t>
            </a:r>
            <a:r>
              <a:rPr lang="en-US" dirty="0"/>
              <a:t> </a:t>
            </a:r>
            <a:r>
              <a:rPr lang="en-US" dirty="0" err="1"/>
              <a:t>đồ</a:t>
            </a:r>
            <a:r>
              <a:rPr lang="en-US" dirty="0"/>
              <a:t> </a:t>
            </a:r>
            <a:r>
              <a:rPr lang="en-US" dirty="0" err="1"/>
              <a:t>án</a:t>
            </a:r>
            <a:endParaRPr lang="en-US" dirty="0"/>
          </a:p>
        </p:txBody>
      </p:sp>
      <p:sp>
        <p:nvSpPr>
          <p:cNvPr id="3" name="Content Placeholder 2">
            <a:extLst>
              <a:ext uri="{FF2B5EF4-FFF2-40B4-BE49-F238E27FC236}">
                <a16:creationId xmlns:a16="http://schemas.microsoft.com/office/drawing/2014/main" id="{DF907012-EAE6-057B-CA41-770101B53B17}"/>
              </a:ext>
            </a:extLst>
          </p:cNvPr>
          <p:cNvSpPr>
            <a:spLocks noGrp="1"/>
          </p:cNvSpPr>
          <p:nvPr>
            <p:ph idx="1"/>
          </p:nvPr>
        </p:nvSpPr>
        <p:spPr/>
        <p:txBody>
          <a:bodyPr>
            <a:normAutofit/>
          </a:bodyPr>
          <a:lstStyle/>
          <a:p>
            <a:r>
              <a:rPr lang="vi-VN" dirty="0"/>
              <a:t>Nội dung mỗi dự án cần thực hiện:</a:t>
            </a:r>
            <a:endParaRPr lang="en-US" dirty="0"/>
          </a:p>
          <a:p>
            <a:r>
              <a:rPr lang="en-US" dirty="0"/>
              <a:t>1/ Lên ý </a:t>
            </a:r>
            <a:r>
              <a:rPr lang="en-US" dirty="0" err="1"/>
              <a:t>tưởng</a:t>
            </a:r>
            <a:r>
              <a:rPr lang="en-US" dirty="0"/>
              <a:t>, </a:t>
            </a:r>
            <a:r>
              <a:rPr lang="en-US" dirty="0" err="1"/>
              <a:t>lập</a:t>
            </a:r>
            <a:r>
              <a:rPr lang="en-US" dirty="0"/>
              <a:t> </a:t>
            </a:r>
            <a:r>
              <a:rPr lang="en-US" dirty="0" err="1"/>
              <a:t>kế</a:t>
            </a:r>
            <a:r>
              <a:rPr lang="en-US" dirty="0"/>
              <a:t> </a:t>
            </a:r>
            <a:r>
              <a:rPr lang="en-US" dirty="0" err="1"/>
              <a:t>hoạch</a:t>
            </a:r>
            <a:r>
              <a:rPr lang="en-US" dirty="0"/>
              <a:t> </a:t>
            </a:r>
            <a:r>
              <a:rPr lang="en-US" dirty="0" err="1"/>
              <a:t>thực</a:t>
            </a:r>
            <a:r>
              <a:rPr lang="en-US" dirty="0"/>
              <a:t> </a:t>
            </a:r>
            <a:r>
              <a:rPr lang="en-US" dirty="0" err="1"/>
              <a:t>hiện</a:t>
            </a:r>
            <a:r>
              <a:rPr lang="en-US" dirty="0"/>
              <a:t> </a:t>
            </a:r>
            <a:r>
              <a:rPr lang="en-US" dirty="0" err="1"/>
              <a:t>đồ</a:t>
            </a:r>
            <a:r>
              <a:rPr lang="en-US" dirty="0"/>
              <a:t> </a:t>
            </a:r>
            <a:r>
              <a:rPr lang="en-US" dirty="0" err="1"/>
              <a:t>án</a:t>
            </a:r>
            <a:endParaRPr lang="en-US" dirty="0"/>
          </a:p>
          <a:p>
            <a:r>
              <a:rPr lang="en-US" dirty="0"/>
              <a:t>2/ Thu </a:t>
            </a:r>
            <a:r>
              <a:rPr lang="en-US" dirty="0" err="1"/>
              <a:t>thập</a:t>
            </a:r>
            <a:r>
              <a:rPr lang="en-US" dirty="0"/>
              <a:t>, </a:t>
            </a:r>
            <a:r>
              <a:rPr lang="en-US" dirty="0" err="1"/>
              <a:t>viết</a:t>
            </a:r>
            <a:r>
              <a:rPr lang="en-US" dirty="0"/>
              <a:t> </a:t>
            </a:r>
            <a:r>
              <a:rPr lang="en-US" dirty="0" err="1"/>
              <a:t>thuyết</a:t>
            </a:r>
            <a:r>
              <a:rPr lang="en-US" dirty="0"/>
              <a:t> </a:t>
            </a:r>
            <a:r>
              <a:rPr lang="en-US" dirty="0" err="1"/>
              <a:t>minh</a:t>
            </a:r>
            <a:r>
              <a:rPr lang="en-US" dirty="0"/>
              <a:t> </a:t>
            </a:r>
            <a:r>
              <a:rPr lang="en-US" dirty="0" err="1"/>
              <a:t>đồ</a:t>
            </a:r>
            <a:r>
              <a:rPr lang="en-US" dirty="0"/>
              <a:t> </a:t>
            </a:r>
            <a:r>
              <a:rPr lang="en-US" dirty="0" err="1"/>
              <a:t>án</a:t>
            </a:r>
            <a:r>
              <a:rPr lang="en-US" dirty="0"/>
              <a:t>: </a:t>
            </a:r>
            <a:endParaRPr lang="vi-VN" dirty="0"/>
          </a:p>
          <a:p>
            <a:r>
              <a:rPr lang="vi-VN" dirty="0"/>
              <a:t>+ Phân tích cơ sở lý luận của vấn đề </a:t>
            </a:r>
            <a:endParaRPr lang="en-US" dirty="0"/>
          </a:p>
          <a:p>
            <a:r>
              <a:rPr lang="vi-VN" dirty="0"/>
              <a:t>+ </a:t>
            </a:r>
            <a:r>
              <a:rPr lang="en-US" dirty="0" err="1"/>
              <a:t>Khảo</a:t>
            </a:r>
            <a:r>
              <a:rPr lang="en-US" dirty="0"/>
              <a:t> </a:t>
            </a:r>
            <a:r>
              <a:rPr lang="en-US" dirty="0" err="1"/>
              <a:t>sát</a:t>
            </a:r>
            <a:r>
              <a:rPr lang="en-US" dirty="0"/>
              <a:t> </a:t>
            </a:r>
            <a:r>
              <a:rPr lang="vi-VN" dirty="0"/>
              <a:t>thực trạng </a:t>
            </a:r>
            <a:r>
              <a:rPr lang="en-US" dirty="0" err="1"/>
              <a:t>vấn</a:t>
            </a:r>
            <a:r>
              <a:rPr lang="en-US" dirty="0"/>
              <a:t> </a:t>
            </a:r>
            <a:r>
              <a:rPr lang="en-US" dirty="0" err="1"/>
              <a:t>đề</a:t>
            </a:r>
            <a:r>
              <a:rPr lang="en-US" dirty="0"/>
              <a:t> </a:t>
            </a:r>
            <a:r>
              <a:rPr lang="en-US" dirty="0" err="1"/>
              <a:t>mà</a:t>
            </a:r>
            <a:r>
              <a:rPr lang="en-US" dirty="0"/>
              <a:t> </a:t>
            </a:r>
            <a:r>
              <a:rPr lang="en-US" dirty="0" err="1"/>
              <a:t>dự</a:t>
            </a:r>
            <a:r>
              <a:rPr lang="en-US" dirty="0"/>
              <a:t> </a:t>
            </a:r>
            <a:r>
              <a:rPr lang="en-US" dirty="0" err="1"/>
              <a:t>án</a:t>
            </a:r>
            <a:r>
              <a:rPr lang="en-US" dirty="0"/>
              <a:t> </a:t>
            </a:r>
            <a:r>
              <a:rPr lang="en-US" dirty="0" err="1"/>
              <a:t>đề</a:t>
            </a:r>
            <a:r>
              <a:rPr lang="en-US" dirty="0"/>
              <a:t> </a:t>
            </a:r>
            <a:r>
              <a:rPr lang="en-US" dirty="0" err="1"/>
              <a:t>cập</a:t>
            </a:r>
            <a:r>
              <a:rPr lang="en-US" dirty="0"/>
              <a:t> </a:t>
            </a:r>
            <a:r>
              <a:rPr lang="en-US" dirty="0" err="1"/>
              <a:t>đến</a:t>
            </a:r>
            <a:endParaRPr lang="vi-VN" dirty="0"/>
          </a:p>
          <a:p>
            <a:r>
              <a:rPr lang="vi-VN" dirty="0"/>
              <a:t>+ </a:t>
            </a:r>
            <a:r>
              <a:rPr lang="en-US" dirty="0"/>
              <a:t>Thiết </a:t>
            </a:r>
            <a:r>
              <a:rPr lang="en-US" dirty="0" err="1"/>
              <a:t>kế</a:t>
            </a:r>
            <a:r>
              <a:rPr lang="en-US" dirty="0"/>
              <a:t>, </a:t>
            </a:r>
            <a:r>
              <a:rPr lang="en-US" dirty="0" err="1"/>
              <a:t>xây</a:t>
            </a:r>
            <a:r>
              <a:rPr lang="en-US" dirty="0"/>
              <a:t> </a:t>
            </a:r>
            <a:r>
              <a:rPr lang="en-US" dirty="0" err="1"/>
              <a:t>dựng</a:t>
            </a:r>
            <a:r>
              <a:rPr lang="en-US" dirty="0"/>
              <a:t> </a:t>
            </a:r>
            <a:r>
              <a:rPr lang="en-US" dirty="0" err="1"/>
              <a:t>nội</a:t>
            </a:r>
            <a:r>
              <a:rPr lang="en-US" dirty="0"/>
              <a:t> dung, </a:t>
            </a:r>
            <a:r>
              <a:rPr lang="en-US" dirty="0" err="1"/>
              <a:t>biện</a:t>
            </a:r>
            <a:r>
              <a:rPr lang="en-US" dirty="0"/>
              <a:t> pháp, </a:t>
            </a:r>
            <a:r>
              <a:rPr lang="en-US" dirty="0" err="1"/>
              <a:t>quy</a:t>
            </a:r>
            <a:r>
              <a:rPr lang="en-US" dirty="0"/>
              <a:t> </a:t>
            </a:r>
            <a:r>
              <a:rPr lang="en-US" dirty="0" err="1"/>
              <a:t>trình</a:t>
            </a:r>
            <a:r>
              <a:rPr lang="en-US" dirty="0"/>
              <a:t>..</a:t>
            </a:r>
            <a:r>
              <a:rPr lang="vi-VN" dirty="0"/>
              <a:t>.</a:t>
            </a:r>
          </a:p>
          <a:p>
            <a:r>
              <a:rPr lang="en-US" dirty="0"/>
              <a:t>3/</a:t>
            </a:r>
            <a:r>
              <a:rPr lang="vi-VN" dirty="0"/>
              <a:t> Thử nghiệm tổ chức </a:t>
            </a:r>
            <a:r>
              <a:rPr lang="en-US" dirty="0" err="1"/>
              <a:t>các</a:t>
            </a:r>
            <a:r>
              <a:rPr lang="vi-VN" dirty="0"/>
              <a:t> hoạt động</a:t>
            </a:r>
          </a:p>
          <a:p>
            <a:endParaRPr lang="en-US" dirty="0"/>
          </a:p>
        </p:txBody>
      </p:sp>
      <p:sp>
        <p:nvSpPr>
          <p:cNvPr id="4" name="Text Placeholder 3">
            <a:extLst>
              <a:ext uri="{FF2B5EF4-FFF2-40B4-BE49-F238E27FC236}">
                <a16:creationId xmlns:a16="http://schemas.microsoft.com/office/drawing/2014/main" id="{9CC39935-DE2D-6CA4-0AAF-513FEAA6E1B9}"/>
              </a:ext>
            </a:extLst>
          </p:cNvPr>
          <p:cNvSpPr>
            <a:spLocks noGrp="1"/>
          </p:cNvSpPr>
          <p:nvPr>
            <p:ph type="body" sz="quarter" idx="13"/>
          </p:nvPr>
        </p:nvSpPr>
        <p:spPr/>
        <p:txBody>
          <a:bodyPr/>
          <a:lstStyle/>
          <a:p>
            <a:endParaRPr lang="en-US"/>
          </a:p>
        </p:txBody>
      </p:sp>
      <p:pic>
        <p:nvPicPr>
          <p:cNvPr id="5" name="Picture 4" descr="Bật mí cách đặt tên đề tài nghiên cứu khoa học hay nhất">
            <a:extLst>
              <a:ext uri="{FF2B5EF4-FFF2-40B4-BE49-F238E27FC236}">
                <a16:creationId xmlns:a16="http://schemas.microsoft.com/office/drawing/2014/main" id="{C211E423-4052-960F-C3F9-E83D609BE8B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00" b="98500" l="4000" r="97571">
                        <a14:foregroundMark x1="33000" y1="70750" x2="17429" y2="86000"/>
                        <a14:foregroundMark x1="17429" y1="86000" x2="28000" y2="84750"/>
                        <a14:foregroundMark x1="28000" y1="84750" x2="36714" y2="72250"/>
                        <a14:foregroundMark x1="36714" y1="72250" x2="61571" y2="54250"/>
                        <a14:foregroundMark x1="61571" y1="54250" x2="74000" y2="52000"/>
                        <a14:foregroundMark x1="74000" y1="52000" x2="83286" y2="86750"/>
                        <a14:foregroundMark x1="83286" y1="86750" x2="77429" y2="70000"/>
                        <a14:foregroundMark x1="77429" y1="70000" x2="74857" y2="52000"/>
                        <a14:foregroundMark x1="74857" y1="52000" x2="60714" y2="52250"/>
                        <a14:foregroundMark x1="84714" y1="84250" x2="94143" y2="94500"/>
                        <a14:foregroundMark x1="82571" y1="79750" x2="97857" y2="96750"/>
                        <a14:foregroundMark x1="79429" y1="46000" x2="79429" y2="46000"/>
                        <a14:foregroundMark x1="78714" y1="47750" x2="78714" y2="47750"/>
                        <a14:foregroundMark x1="77714" y1="48250" x2="77714" y2="48250"/>
                        <a14:foregroundMark x1="16429" y1="90250" x2="16429" y2="90250"/>
                        <a14:foregroundMark x1="23571" y1="86250" x2="23571" y2="86250"/>
                        <a14:foregroundMark x1="20857" y1="90000" x2="20857" y2="90000"/>
                        <a14:foregroundMark x1="21857" y1="88000" x2="11286" y2="96000"/>
                        <a14:foregroundMark x1="9429" y1="93250" x2="4000" y2="98500"/>
                        <a14:foregroundMark x1="79143" y1="45750" x2="65714" y2="50000"/>
                        <a14:foregroundMark x1="68571" y1="38750" x2="72857" y2="3000"/>
                        <a14:foregroundMark x1="29286" y1="33000" x2="29286" y2="33000"/>
                        <a14:foregroundMark x1="28714" y1="33000" x2="26857" y2="33000"/>
                        <a14:foregroundMark x1="29286" y1="28250" x2="29714" y2="31500"/>
                        <a14:foregroundMark x1="27286" y1="33750" x2="27286" y2="24750"/>
                        <a14:foregroundMark x1="27429" y1="33250" x2="27429" y2="33250"/>
                        <a14:foregroundMark x1="25143" y1="32250" x2="25143" y2="32250"/>
                        <a14:foregroundMark x1="25143" y1="28000" x2="25143" y2="28000"/>
                        <a14:foregroundMark x1="25714" y1="27500" x2="25714" y2="27500"/>
                      </a14:backgroundRemoval>
                    </a14:imgEffect>
                  </a14:imgLayer>
                </a14:imgProps>
              </a:ext>
              <a:ext uri="{28A0092B-C50C-407E-A947-70E740481C1C}">
                <a14:useLocalDpi xmlns:a14="http://schemas.microsoft.com/office/drawing/2010/main" val="0"/>
              </a:ext>
            </a:extLst>
          </a:blip>
          <a:srcRect/>
          <a:stretch>
            <a:fillRect/>
          </a:stretch>
        </p:blipFill>
        <p:spPr bwMode="auto">
          <a:xfrm>
            <a:off x="5791200" y="2356147"/>
            <a:ext cx="4535899" cy="259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3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67D6-666C-5EDA-1DC9-078257CF98F1}"/>
              </a:ext>
            </a:extLst>
          </p:cNvPr>
          <p:cNvSpPr>
            <a:spLocks noGrp="1"/>
          </p:cNvSpPr>
          <p:nvPr>
            <p:ph type="title"/>
          </p:nvPr>
        </p:nvSpPr>
        <p:spPr/>
        <p:txBody>
          <a:bodyPr/>
          <a:lstStyle/>
          <a:p>
            <a:r>
              <a:rPr lang="en-US" dirty="0" err="1"/>
              <a:t>Sản</a:t>
            </a:r>
            <a:r>
              <a:rPr lang="en-US" dirty="0"/>
              <a:t> </a:t>
            </a:r>
            <a:r>
              <a:rPr lang="en-US" dirty="0" err="1"/>
              <a:t>phẩm</a:t>
            </a:r>
            <a:r>
              <a:rPr lang="en-US" dirty="0"/>
              <a:t> </a:t>
            </a:r>
            <a:r>
              <a:rPr lang="en-US" dirty="0" err="1"/>
              <a:t>của</a:t>
            </a:r>
            <a:r>
              <a:rPr lang="en-US" dirty="0"/>
              <a:t> </a:t>
            </a:r>
            <a:r>
              <a:rPr lang="en-US" dirty="0" err="1"/>
              <a:t>đồ</a:t>
            </a:r>
            <a:r>
              <a:rPr lang="en-US" dirty="0"/>
              <a:t> </a:t>
            </a:r>
            <a:r>
              <a:rPr lang="en-US" dirty="0" err="1"/>
              <a:t>án</a:t>
            </a:r>
            <a:endParaRPr lang="en-US" dirty="0"/>
          </a:p>
        </p:txBody>
      </p:sp>
      <p:sp>
        <p:nvSpPr>
          <p:cNvPr id="4" name="Text Placeholder 3">
            <a:extLst>
              <a:ext uri="{FF2B5EF4-FFF2-40B4-BE49-F238E27FC236}">
                <a16:creationId xmlns:a16="http://schemas.microsoft.com/office/drawing/2014/main" id="{30F13033-5250-868F-43BB-D84EB5E1E947}"/>
              </a:ext>
            </a:extLst>
          </p:cNvPr>
          <p:cNvSpPr>
            <a:spLocks noGrp="1"/>
          </p:cNvSpPr>
          <p:nvPr>
            <p:ph type="body" sz="quarter" idx="13"/>
          </p:nvPr>
        </p:nvSpPr>
        <p:spPr/>
        <p:txBody>
          <a:bodyPr/>
          <a:lstStyle/>
          <a:p>
            <a:endParaRPr lang="en-US"/>
          </a:p>
        </p:txBody>
      </p:sp>
      <p:graphicFrame>
        <p:nvGraphicFramePr>
          <p:cNvPr id="5" name="Content Placeholder 5">
            <a:extLst>
              <a:ext uri="{FF2B5EF4-FFF2-40B4-BE49-F238E27FC236}">
                <a16:creationId xmlns:a16="http://schemas.microsoft.com/office/drawing/2014/main" id="{CC883420-157D-BDAF-6AC8-7A8D0A5DE112}"/>
              </a:ext>
            </a:extLst>
          </p:cNvPr>
          <p:cNvGraphicFramePr>
            <a:graphicFrameLocks noGrp="1"/>
          </p:cNvGraphicFramePr>
          <p:nvPr>
            <p:ph idx="1"/>
            <p:extLst>
              <p:ext uri="{D42A27DB-BD31-4B8C-83A1-F6EECF244321}">
                <p14:modId xmlns:p14="http://schemas.microsoft.com/office/powerpoint/2010/main" val="242648269"/>
              </p:ext>
            </p:extLst>
          </p:nvPr>
        </p:nvGraphicFramePr>
        <p:xfrm>
          <a:off x="1447800" y="742949"/>
          <a:ext cx="6781800" cy="342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62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23BE-9876-9F57-22B1-8D98DAC6A9DA}"/>
              </a:ext>
            </a:extLst>
          </p:cNvPr>
          <p:cNvSpPr>
            <a:spLocks noGrp="1"/>
          </p:cNvSpPr>
          <p:nvPr>
            <p:ph type="title"/>
          </p:nvPr>
        </p:nvSpPr>
        <p:spPr/>
        <p:txBody>
          <a:bodyPr/>
          <a:lstStyle/>
          <a:p>
            <a:r>
              <a:rPr lang="en-US" dirty="0"/>
              <a:t>Quy </a:t>
            </a:r>
            <a:r>
              <a:rPr lang="en-US" dirty="0" err="1"/>
              <a:t>trình</a:t>
            </a:r>
            <a:r>
              <a:rPr lang="en-US" dirty="0"/>
              <a:t> </a:t>
            </a:r>
            <a:r>
              <a:rPr lang="en-US" dirty="0" err="1"/>
              <a:t>thực</a:t>
            </a:r>
            <a:r>
              <a:rPr lang="en-US" dirty="0"/>
              <a:t> </a:t>
            </a:r>
            <a:r>
              <a:rPr lang="en-US" dirty="0" err="1"/>
              <a:t>hiện</a:t>
            </a:r>
            <a:r>
              <a:rPr lang="en-US" dirty="0"/>
              <a:t> </a:t>
            </a:r>
            <a:r>
              <a:rPr lang="en-US" dirty="0" err="1"/>
              <a:t>đồ</a:t>
            </a:r>
            <a:r>
              <a:rPr lang="en-US" dirty="0"/>
              <a:t> </a:t>
            </a:r>
            <a:r>
              <a:rPr lang="en-US" dirty="0" err="1"/>
              <a:t>án</a:t>
            </a:r>
            <a:r>
              <a:rPr lang="en-US" dirty="0"/>
              <a:t> </a:t>
            </a:r>
            <a:r>
              <a:rPr lang="en-US" dirty="0" err="1"/>
              <a:t>tốt</a:t>
            </a:r>
            <a:r>
              <a:rPr lang="en-US" dirty="0"/>
              <a:t> </a:t>
            </a:r>
            <a:r>
              <a:rPr lang="en-US" dirty="0" err="1"/>
              <a:t>nghiệp</a:t>
            </a:r>
            <a:endParaRPr lang="en-US" dirty="0"/>
          </a:p>
        </p:txBody>
      </p:sp>
      <p:sp>
        <p:nvSpPr>
          <p:cNvPr id="4" name="Text Placeholder 3">
            <a:extLst>
              <a:ext uri="{FF2B5EF4-FFF2-40B4-BE49-F238E27FC236}">
                <a16:creationId xmlns:a16="http://schemas.microsoft.com/office/drawing/2014/main" id="{B0AC2012-A85F-E6DD-298C-A9286233CE40}"/>
              </a:ext>
            </a:extLst>
          </p:cNvPr>
          <p:cNvSpPr>
            <a:spLocks noGrp="1"/>
          </p:cNvSpPr>
          <p:nvPr>
            <p:ph type="body" sz="quarter" idx="13"/>
          </p:nvPr>
        </p:nvSpPr>
        <p:spPr/>
        <p:txBody>
          <a:bodyPr/>
          <a:lstStyle/>
          <a:p>
            <a:endParaRPr lang="en-US"/>
          </a:p>
        </p:txBody>
      </p:sp>
      <p:pic>
        <p:nvPicPr>
          <p:cNvPr id="5" name="Picture 2" descr="Tổ chức thực hiện kế hoạch là gì? Tổ chức thực hiện kế hoạch phát triển  kinh tế - xã hội">
            <a:extLst>
              <a:ext uri="{FF2B5EF4-FFF2-40B4-BE49-F238E27FC236}">
                <a16:creationId xmlns:a16="http://schemas.microsoft.com/office/drawing/2014/main" id="{447F28E5-0C38-531A-8B3E-5D3F3E622DD4}"/>
              </a:ext>
            </a:extLst>
          </p:cNvPr>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ackgroundRemoval t="9250" b="99875" l="3000" r="97917">
                        <a14:foregroundMark x1="56750" y1="43375" x2="56750" y2="43375"/>
                        <a14:foregroundMark x1="57167" y1="40625" x2="57167" y2="40625"/>
                        <a14:foregroundMark x1="57167" y1="40625" x2="57167" y2="40625"/>
                        <a14:foregroundMark x1="58417" y1="46250" x2="58417" y2="46250"/>
                        <a14:foregroundMark x1="58417" y1="46250" x2="58417" y2="46250"/>
                        <a14:foregroundMark x1="74167" y1="15500" x2="74167" y2="15500"/>
                        <a14:foregroundMark x1="74167" y1="15500" x2="74167" y2="15500"/>
                        <a14:foregroundMark x1="77667" y1="17000" x2="77667" y2="17000"/>
                        <a14:foregroundMark x1="77667" y1="17000" x2="77667" y2="17000"/>
                        <a14:foregroundMark x1="86750" y1="17000" x2="86750" y2="17000"/>
                        <a14:foregroundMark x1="86750" y1="17000" x2="86750" y2="17000"/>
                        <a14:foregroundMark x1="95000" y1="17625" x2="95000" y2="17625"/>
                        <a14:foregroundMark x1="95000" y1="17625" x2="95000" y2="17625"/>
                        <a14:foregroundMark x1="83250" y1="9250" x2="83250" y2="9250"/>
                        <a14:foregroundMark x1="97750" y1="24500" x2="97750" y2="24500"/>
                        <a14:foregroundMark x1="97917" y1="23625" x2="97917" y2="23625"/>
                        <a14:foregroundMark x1="24083" y1="69750" x2="24083" y2="69750"/>
                        <a14:foregroundMark x1="24083" y1="69750" x2="24083" y2="69750"/>
                        <a14:foregroundMark x1="19583" y1="50625" x2="32333" y2="58375"/>
                        <a14:foregroundMark x1="40250" y1="71375" x2="31500" y2="54625"/>
                        <a14:foregroundMark x1="31500" y1="54625" x2="17833" y2="55625"/>
                        <a14:foregroundMark x1="17833" y1="55625" x2="24167" y2="76000"/>
                        <a14:foregroundMark x1="24167" y1="76000" x2="36417" y2="66750"/>
                        <a14:foregroundMark x1="36417" y1="66750" x2="37583" y2="61750"/>
                        <a14:foregroundMark x1="40667" y1="57375" x2="26083" y2="49375"/>
                        <a14:foregroundMark x1="26083" y1="49375" x2="15417" y2="57625"/>
                        <a14:foregroundMark x1="15417" y1="57625" x2="14833" y2="78000"/>
                        <a14:foregroundMark x1="14833" y1="78000" x2="9833" y2="88750"/>
                        <a14:foregroundMark x1="14000" y1="53625" x2="14000" y2="53625"/>
                        <a14:foregroundMark x1="15167" y1="50875" x2="15167" y2="50875"/>
                        <a14:foregroundMark x1="15167" y1="50875" x2="15167" y2="50875"/>
                        <a14:foregroundMark x1="17667" y1="50250" x2="17667" y2="50250"/>
                        <a14:foregroundMark x1="17667" y1="50250" x2="17667" y2="50250"/>
                        <a14:foregroundMark x1="17667" y1="50250" x2="17667" y2="50250"/>
                        <a14:foregroundMark x1="42500" y1="97125" x2="42500" y2="97125"/>
                        <a14:foregroundMark x1="42500" y1="97125" x2="42500" y2="97125"/>
                        <a14:foregroundMark x1="42500" y1="97125" x2="42500" y2="97125"/>
                        <a14:foregroundMark x1="43750" y1="95250" x2="43750" y2="95250"/>
                        <a14:foregroundMark x1="43750" y1="95250" x2="43750" y2="95250"/>
                        <a14:foregroundMark x1="43750" y1="95250" x2="43750" y2="95250"/>
                        <a14:foregroundMark x1="43917" y1="94000" x2="43917" y2="94000"/>
                        <a14:foregroundMark x1="43917" y1="94000" x2="43917" y2="94000"/>
                        <a14:foregroundMark x1="43917" y1="94000" x2="43917" y2="94000"/>
                        <a14:foregroundMark x1="43917" y1="94000" x2="43917" y2="94000"/>
                        <a14:foregroundMark x1="43917" y1="94625" x2="43917" y2="94625"/>
                        <a14:foregroundMark x1="43917" y1="94875" x2="40417" y2="90625"/>
                        <a14:foregroundMark x1="6917" y1="99250" x2="11917" y2="86875"/>
                        <a14:foregroundMark x1="3000" y1="99875" x2="3000" y2="99875"/>
                      </a14:backgroundRemoval>
                    </a14:imgEffect>
                  </a14:imgLayer>
                </a14:imgProps>
              </a:ext>
              <a:ext uri="{28A0092B-C50C-407E-A947-70E740481C1C}">
                <a14:useLocalDpi xmlns:a14="http://schemas.microsoft.com/office/drawing/2010/main" val="0"/>
              </a:ext>
            </a:extLst>
          </a:blip>
          <a:srcRect/>
          <a:stretch>
            <a:fillRect/>
          </a:stretch>
        </p:blipFill>
        <p:spPr bwMode="auto">
          <a:xfrm>
            <a:off x="7162800" y="3968750"/>
            <a:ext cx="2362207" cy="15748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9D318623-BEB1-9518-5098-ADB5A2C3B733}"/>
              </a:ext>
            </a:extLst>
          </p:cNvPr>
          <p:cNvGraphicFramePr>
            <a:graphicFrameLocks noGrp="1"/>
          </p:cNvGraphicFramePr>
          <p:nvPr>
            <p:extLst>
              <p:ext uri="{D42A27DB-BD31-4B8C-83A1-F6EECF244321}">
                <p14:modId xmlns:p14="http://schemas.microsoft.com/office/powerpoint/2010/main" val="3545196421"/>
              </p:ext>
            </p:extLst>
          </p:nvPr>
        </p:nvGraphicFramePr>
        <p:xfrm>
          <a:off x="609600" y="742950"/>
          <a:ext cx="8077200" cy="3687543"/>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19843893"/>
                    </a:ext>
                  </a:extLst>
                </a:gridCol>
                <a:gridCol w="5358205">
                  <a:extLst>
                    <a:ext uri="{9D8B030D-6E8A-4147-A177-3AD203B41FA5}">
                      <a16:colId xmlns:a16="http://schemas.microsoft.com/office/drawing/2014/main" val="1919152224"/>
                    </a:ext>
                  </a:extLst>
                </a:gridCol>
                <a:gridCol w="2185595">
                  <a:extLst>
                    <a:ext uri="{9D8B030D-6E8A-4147-A177-3AD203B41FA5}">
                      <a16:colId xmlns:a16="http://schemas.microsoft.com/office/drawing/2014/main" val="851324629"/>
                    </a:ext>
                  </a:extLst>
                </a:gridCol>
              </a:tblGrid>
              <a:tr h="350245">
                <a:tc>
                  <a:txBody>
                    <a:bodyPr/>
                    <a:lstStyle/>
                    <a:p>
                      <a:r>
                        <a:rPr lang="en-US" dirty="0">
                          <a:latin typeface="Times New Roman" panose="02020603050405020304" pitchFamily="18" charset="0"/>
                          <a:cs typeface="Times New Roman" panose="02020603050405020304" pitchFamily="18" charset="0"/>
                        </a:rPr>
                        <a:t>TT</a:t>
                      </a:r>
                    </a:p>
                  </a:txBody>
                  <a:tcPr/>
                </a:tc>
                <a:tc>
                  <a:txBody>
                    <a:bodyPr/>
                    <a:lstStyle/>
                    <a:p>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a:t>
                      </a:r>
                    </a:p>
                  </a:txBody>
                  <a:tcPr/>
                </a:tc>
                <a:tc>
                  <a:txBody>
                    <a:bodyPr/>
                    <a:lstStyle/>
                    <a:p>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99831494"/>
                  </a:ext>
                </a:extLst>
              </a:tr>
              <a:tr h="612929">
                <a:tc>
                  <a:txBody>
                    <a:bodyPr/>
                    <a:lstStyle/>
                    <a:p>
                      <a:r>
                        <a:rPr lang="en-US" dirty="0">
                          <a:latin typeface="Times New Roman" panose="02020603050405020304" pitchFamily="18" charset="0"/>
                          <a:cs typeface="Times New Roman" panose="02020603050405020304" pitchFamily="18"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latin typeface="Times New Roman" panose="02020603050405020304" pitchFamily="18" charset="0"/>
                          <a:cs typeface="Times New Roman" panose="02020603050405020304" pitchFamily="18" charset="0"/>
                        </a:rPr>
                        <a:t>Thành </a:t>
                      </a:r>
                      <a:r>
                        <a:rPr lang="en-US" sz="1800" i="0" dirty="0" err="1">
                          <a:latin typeface="Times New Roman" panose="02020603050405020304" pitchFamily="18" charset="0"/>
                          <a:cs typeface="Times New Roman" panose="02020603050405020304" pitchFamily="18" charset="0"/>
                        </a:rPr>
                        <a:t>lập</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nhóm</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làm</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việc</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với</a:t>
                      </a:r>
                      <a:r>
                        <a:rPr lang="en-US" sz="1800" i="0" dirty="0">
                          <a:latin typeface="Times New Roman" panose="02020603050405020304" pitchFamily="18" charset="0"/>
                          <a:cs typeface="Times New Roman" panose="02020603050405020304" pitchFamily="18" charset="0"/>
                        </a:rPr>
                        <a:t> GV </a:t>
                      </a:r>
                      <a:r>
                        <a:rPr lang="en-US" sz="1800" i="0" dirty="0" err="1">
                          <a:latin typeface="Times New Roman" panose="02020603050405020304" pitchFamily="18" charset="0"/>
                          <a:cs typeface="Times New Roman" panose="02020603050405020304" pitchFamily="18" charset="0"/>
                        </a:rPr>
                        <a:t>hướng</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dẫn</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nhận</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đề</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tài</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phân</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công</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nhiệm</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vụ</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trao</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đổi</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kế</a:t>
                      </a:r>
                      <a:r>
                        <a:rPr lang="en-US" sz="1800" i="0" dirty="0">
                          <a:latin typeface="Times New Roman" panose="02020603050405020304" pitchFamily="18" charset="0"/>
                          <a:cs typeface="Times New Roman" panose="02020603050405020304" pitchFamily="18" charset="0"/>
                        </a:rPr>
                        <a:t> </a:t>
                      </a:r>
                      <a:r>
                        <a:rPr lang="en-US" sz="1800" i="0" dirty="0" err="1">
                          <a:latin typeface="Times New Roman" panose="02020603050405020304" pitchFamily="18" charset="0"/>
                          <a:cs typeface="Times New Roman" panose="02020603050405020304" pitchFamily="18" charset="0"/>
                        </a:rPr>
                        <a:t>hoạch</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1</a:t>
                      </a:r>
                    </a:p>
                  </a:txBody>
                  <a:tcPr/>
                </a:tc>
                <a:extLst>
                  <a:ext uri="{0D108BD9-81ED-4DB2-BD59-A6C34878D82A}">
                    <a16:rowId xmlns:a16="http://schemas.microsoft.com/office/drawing/2014/main" val="2058070590"/>
                  </a:ext>
                </a:extLst>
              </a:tr>
              <a:tr h="395703">
                <a:tc>
                  <a:txBody>
                    <a:bodyPr/>
                    <a:lstStyle/>
                    <a:p>
                      <a:r>
                        <a:rPr lang="en-US" dirty="0">
                          <a:latin typeface="Times New Roman" panose="02020603050405020304" pitchFamily="18" charset="0"/>
                          <a:cs typeface="Times New Roman" panose="02020603050405020304" pitchFamily="18" charset="0"/>
                        </a:rPr>
                        <a:t>2</a:t>
                      </a:r>
                    </a:p>
                  </a:txBody>
                  <a:tcPr/>
                </a:tc>
                <a:tc>
                  <a:txBody>
                    <a:bodyPr/>
                    <a:lstStyle/>
                    <a:p>
                      <a:r>
                        <a:rPr lang="vi-VN" dirty="0">
                          <a:latin typeface="Times New Roman" panose="02020603050405020304" pitchFamily="18" charset="0"/>
                          <a:cs typeface="Times New Roman" panose="02020603050405020304" pitchFamily="18" charset="0"/>
                        </a:rPr>
                        <a:t>Lên ý tưởng, viết đề cương, kế hoạch thực hiện đồ án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3</a:t>
                      </a:r>
                    </a:p>
                  </a:txBody>
                  <a:tcPr/>
                </a:tc>
                <a:extLst>
                  <a:ext uri="{0D108BD9-81ED-4DB2-BD59-A6C34878D82A}">
                    <a16:rowId xmlns:a16="http://schemas.microsoft.com/office/drawing/2014/main" val="3726237729"/>
                  </a:ext>
                </a:extLst>
              </a:tr>
              <a:tr h="875613">
                <a:tc>
                  <a:txBody>
                    <a:bodyPr/>
                    <a:lstStyle/>
                    <a:p>
                      <a:r>
                        <a:rPr lang="en-US" dirty="0">
                          <a:latin typeface="Times New Roman" panose="02020603050405020304" pitchFamily="18" charset="0"/>
                          <a:cs typeface="Times New Roman" panose="02020603050405020304" pitchFamily="18"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Thực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thập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liệu</a:t>
                      </a:r>
                      <a:r>
                        <a:rPr lang="en-US" sz="1800" dirty="0">
                          <a:latin typeface="Times New Roman" panose="02020603050405020304" pitchFamily="18" charset="0"/>
                          <a:cs typeface="Times New Roman" panose="02020603050405020304" pitchFamily="18" charset="0"/>
                        </a:rPr>
                        <a:t>, phần </a:t>
                      </a:r>
                      <a:r>
                        <a:rPr lang="en-US" sz="1800" dirty="0" err="1">
                          <a:latin typeface="Times New Roman" panose="02020603050405020304" pitchFamily="18" charset="0"/>
                          <a:cs typeface="Times New Roman" panose="02020603050405020304" pitchFamily="18" charset="0"/>
                        </a:rPr>
                        <a:t>tích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tổng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luận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Xây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sát</a:t>
                      </a:r>
                      <a:endParaRPr lang="en-US" sz="1800"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9</a:t>
                      </a:r>
                    </a:p>
                  </a:txBody>
                  <a:tcPr/>
                </a:tc>
                <a:extLst>
                  <a:ext uri="{0D108BD9-81ED-4DB2-BD59-A6C34878D82A}">
                    <a16:rowId xmlns:a16="http://schemas.microsoft.com/office/drawing/2014/main" val="692547771"/>
                  </a:ext>
                </a:extLst>
              </a:tr>
              <a:tr h="505415">
                <a:tc>
                  <a:txBody>
                    <a:bodyPr/>
                    <a:lstStyle/>
                    <a:p>
                      <a:r>
                        <a:rPr lang="en-US" dirty="0">
                          <a:latin typeface="Times New Roman" panose="02020603050405020304" pitchFamily="18" charset="0"/>
                          <a:cs typeface="Times New Roman" panose="02020603050405020304" pitchFamily="18" charset="0"/>
                        </a:rPr>
                        <a:t>4</a:t>
                      </a:r>
                    </a:p>
                  </a:txBody>
                  <a:tcPr/>
                </a:tc>
                <a:tc>
                  <a:txBody>
                    <a:bodyPr/>
                    <a:lstStyle/>
                    <a:p>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pháp,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,..và </a:t>
                      </a:r>
                      <a:r>
                        <a:rPr lang="en-US" dirty="0" err="1">
                          <a:latin typeface="Times New Roman" panose="02020603050405020304" pitchFamily="18" charset="0"/>
                          <a:cs typeface="Times New Roman" panose="02020603050405020304" pitchFamily="18" charset="0"/>
                        </a:rPr>
                        <a:t>thử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12</a:t>
                      </a:r>
                    </a:p>
                  </a:txBody>
                  <a:tcPr/>
                </a:tc>
                <a:extLst>
                  <a:ext uri="{0D108BD9-81ED-4DB2-BD59-A6C34878D82A}">
                    <a16:rowId xmlns:a16="http://schemas.microsoft.com/office/drawing/2014/main" val="2616077723"/>
                  </a:ext>
                </a:extLst>
              </a:tr>
              <a:tr h="350245">
                <a:tc>
                  <a:txBody>
                    <a:bodyPr/>
                    <a:lstStyle/>
                    <a:p>
                      <a:r>
                        <a:rPr lang="en-US" dirty="0">
                          <a:latin typeface="Times New Roman" panose="02020603050405020304" pitchFamily="18" charset="0"/>
                          <a:cs typeface="Times New Roman" panose="02020603050405020304" pitchFamily="18" charset="0"/>
                        </a:rPr>
                        <a:t>5</a:t>
                      </a:r>
                    </a:p>
                  </a:txBody>
                  <a:tcPr/>
                </a:tc>
                <a:tc>
                  <a:txBody>
                    <a:bodyPr/>
                    <a:lstStyle/>
                    <a:p>
                      <a:r>
                        <a:rPr lang="en-US" dirty="0">
                          <a:latin typeface="Times New Roman" panose="02020603050405020304" pitchFamily="18" charset="0"/>
                          <a:cs typeface="Times New Roman" panose="02020603050405020304" pitchFamily="18" charset="0"/>
                        </a:rPr>
                        <a:t>Hoàn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13-14</a:t>
                      </a:r>
                    </a:p>
                  </a:txBody>
                  <a:tcPr/>
                </a:tc>
                <a:extLst>
                  <a:ext uri="{0D108BD9-81ED-4DB2-BD59-A6C34878D82A}">
                    <a16:rowId xmlns:a16="http://schemas.microsoft.com/office/drawing/2014/main" val="1017188537"/>
                  </a:ext>
                </a:extLst>
              </a:tr>
              <a:tr h="350245">
                <a:tc>
                  <a:txBody>
                    <a:bodyPr/>
                    <a:lstStyle/>
                    <a:p>
                      <a:r>
                        <a:rPr lang="en-US" dirty="0">
                          <a:latin typeface="Times New Roman" panose="02020603050405020304" pitchFamily="18" charset="0"/>
                          <a:cs typeface="Times New Roman" panose="02020603050405020304" pitchFamily="18" charset="0"/>
                        </a:rPr>
                        <a:t>6</a:t>
                      </a:r>
                    </a:p>
                  </a:txBody>
                  <a:tcPr/>
                </a:tc>
                <a:tc>
                  <a:txBody>
                    <a:bodyPr/>
                    <a:lstStyle/>
                    <a:p>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14 -15</a:t>
                      </a:r>
                    </a:p>
                  </a:txBody>
                  <a:tcPr/>
                </a:tc>
                <a:extLst>
                  <a:ext uri="{0D108BD9-81ED-4DB2-BD59-A6C34878D82A}">
                    <a16:rowId xmlns:a16="http://schemas.microsoft.com/office/drawing/2014/main" val="1580140748"/>
                  </a:ext>
                </a:extLst>
              </a:tr>
            </a:tbl>
          </a:graphicData>
        </a:graphic>
      </p:graphicFrame>
    </p:spTree>
    <p:extLst>
      <p:ext uri="{BB962C8B-B14F-4D97-AF65-F5344CB8AC3E}">
        <p14:creationId xmlns:p14="http://schemas.microsoft.com/office/powerpoint/2010/main" val="11174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A5F4-66D4-27F7-38DE-A134B6BFB947}"/>
              </a:ext>
            </a:extLst>
          </p:cNvPr>
          <p:cNvSpPr>
            <a:spLocks noGrp="1"/>
          </p:cNvSpPr>
          <p:nvPr>
            <p:ph type="title"/>
          </p:nvPr>
        </p:nvSpPr>
        <p:spPr/>
        <p:txBody>
          <a:bodyPr/>
          <a:lstStyle/>
          <a:p>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endParaRPr lang="en-US" sz="2400" dirty="0">
              <a:latin typeface="Times New Roman" panose="02020603050405020304" pitchFamily="18"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FE8712E5-4AEB-2B58-3CAE-FB1E7109CD81}"/>
              </a:ext>
            </a:extLst>
          </p:cNvPr>
          <p:cNvGraphicFramePr>
            <a:graphicFrameLocks noGrp="1"/>
          </p:cNvGraphicFramePr>
          <p:nvPr>
            <p:ph idx="1"/>
            <p:extLst>
              <p:ext uri="{D42A27DB-BD31-4B8C-83A1-F6EECF244321}">
                <p14:modId xmlns:p14="http://schemas.microsoft.com/office/powerpoint/2010/main" val="1100220861"/>
              </p:ext>
            </p:extLst>
          </p:nvPr>
        </p:nvGraphicFramePr>
        <p:xfrm>
          <a:off x="1603057" y="590550"/>
          <a:ext cx="7159943" cy="4029635"/>
        </p:xfrm>
        <a:graphic>
          <a:graphicData uri="http://schemas.openxmlformats.org/drawingml/2006/table">
            <a:tbl>
              <a:tblPr firstRow="1" firstCol="1" bandRow="1">
                <a:tableStyleId>{5C22544A-7EE6-4342-B048-85BDC9FD1C3A}</a:tableStyleId>
              </a:tblPr>
              <a:tblGrid>
                <a:gridCol w="641670">
                  <a:extLst>
                    <a:ext uri="{9D8B030D-6E8A-4147-A177-3AD203B41FA5}">
                      <a16:colId xmlns:a16="http://schemas.microsoft.com/office/drawing/2014/main" val="1174566154"/>
                    </a:ext>
                  </a:extLst>
                </a:gridCol>
                <a:gridCol w="955673">
                  <a:extLst>
                    <a:ext uri="{9D8B030D-6E8A-4147-A177-3AD203B41FA5}">
                      <a16:colId xmlns:a16="http://schemas.microsoft.com/office/drawing/2014/main" val="4017230704"/>
                    </a:ext>
                  </a:extLst>
                </a:gridCol>
                <a:gridCol w="5562600">
                  <a:extLst>
                    <a:ext uri="{9D8B030D-6E8A-4147-A177-3AD203B41FA5}">
                      <a16:colId xmlns:a16="http://schemas.microsoft.com/office/drawing/2014/main" val="1647398141"/>
                    </a:ext>
                  </a:extLst>
                </a:gridCol>
              </a:tblGrid>
              <a:tr h="533400">
                <a:tc>
                  <a:txBody>
                    <a:bodyPr/>
                    <a:lstStyle/>
                    <a:p>
                      <a:pPr algn="ctr">
                        <a:spcBef>
                          <a:spcPts val="300"/>
                        </a:spcBef>
                      </a:pPr>
                      <a:r>
                        <a:rPr lang="en-US" sz="1400" dirty="0">
                          <a:effectLst/>
                        </a:rPr>
                        <a:t>1</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pP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tc>
                <a:tc>
                  <a:txBody>
                    <a:bodyPr/>
                    <a:lstStyle/>
                    <a:p>
                      <a:pPr algn="just">
                        <a:spcBef>
                          <a:spcPts val="300"/>
                        </a:spcBef>
                      </a:pPr>
                      <a:r>
                        <a:rPr lang="en-US" sz="1400" dirty="0">
                          <a:solidFill>
                            <a:schemeClr val="tx1"/>
                          </a:solidFill>
                          <a:effectLst/>
                        </a:rPr>
                        <a:t>CLO3.2.1.1: </a:t>
                      </a:r>
                      <a:r>
                        <a:rPr lang="en-US" sz="1400" dirty="0" err="1">
                          <a:solidFill>
                            <a:schemeClr val="tx1"/>
                          </a:solidFill>
                          <a:effectLst/>
                        </a:rPr>
                        <a:t>Áp</a:t>
                      </a:r>
                      <a:r>
                        <a:rPr lang="en-US" sz="1400" dirty="0">
                          <a:solidFill>
                            <a:schemeClr val="tx1"/>
                          </a:solidFill>
                          <a:effectLst/>
                        </a:rPr>
                        <a:t> </a:t>
                      </a:r>
                      <a:r>
                        <a:rPr lang="en-US" sz="1400" dirty="0" err="1">
                          <a:solidFill>
                            <a:schemeClr val="tx1"/>
                          </a:solidFill>
                          <a:effectLst/>
                        </a:rPr>
                        <a:t>dụng</a:t>
                      </a:r>
                      <a:r>
                        <a:rPr lang="en-US" sz="1400" dirty="0">
                          <a:solidFill>
                            <a:schemeClr val="tx1"/>
                          </a:solidFill>
                          <a:effectLst/>
                        </a:rPr>
                        <a:t> </a:t>
                      </a:r>
                      <a:r>
                        <a:rPr lang="en-US" sz="1400" dirty="0" err="1">
                          <a:solidFill>
                            <a:schemeClr val="tx1"/>
                          </a:solidFill>
                          <a:effectLst/>
                        </a:rPr>
                        <a:t>thành</a:t>
                      </a:r>
                      <a:r>
                        <a:rPr lang="en-US" sz="1400" dirty="0">
                          <a:solidFill>
                            <a:schemeClr val="tx1"/>
                          </a:solidFill>
                          <a:effectLst/>
                        </a:rPr>
                        <a:t> </a:t>
                      </a:r>
                      <a:r>
                        <a:rPr lang="en-US" sz="1400" dirty="0" err="1">
                          <a:solidFill>
                            <a:schemeClr val="tx1"/>
                          </a:solidFill>
                          <a:effectLst/>
                        </a:rPr>
                        <a:t>thạo</a:t>
                      </a:r>
                      <a:r>
                        <a:rPr lang="en-US" sz="1400" dirty="0">
                          <a:solidFill>
                            <a:schemeClr val="tx1"/>
                          </a:solidFill>
                          <a:effectLst/>
                        </a:rPr>
                        <a:t> </a:t>
                      </a:r>
                      <a:r>
                        <a:rPr lang="en-US" sz="1400" dirty="0" err="1">
                          <a:solidFill>
                            <a:schemeClr val="tx1"/>
                          </a:solidFill>
                          <a:effectLst/>
                        </a:rPr>
                        <a:t>kỹ</a:t>
                      </a:r>
                      <a:r>
                        <a:rPr lang="en-US" sz="1400" dirty="0">
                          <a:solidFill>
                            <a:schemeClr val="tx1"/>
                          </a:solidFill>
                          <a:effectLst/>
                        </a:rPr>
                        <a:t> </a:t>
                      </a:r>
                      <a:r>
                        <a:rPr lang="en-US" sz="1400" dirty="0" err="1">
                          <a:solidFill>
                            <a:schemeClr val="tx1"/>
                          </a:solidFill>
                          <a:effectLst/>
                        </a:rPr>
                        <a:t>năng</a:t>
                      </a:r>
                      <a:r>
                        <a:rPr lang="en-US" sz="1400" dirty="0">
                          <a:solidFill>
                            <a:schemeClr val="tx1"/>
                          </a:solidFill>
                          <a:effectLst/>
                        </a:rPr>
                        <a:t> </a:t>
                      </a:r>
                      <a:r>
                        <a:rPr lang="en-US" sz="1400" dirty="0" err="1">
                          <a:solidFill>
                            <a:schemeClr val="tx1"/>
                          </a:solidFill>
                          <a:effectLst/>
                        </a:rPr>
                        <a:t>viết</a:t>
                      </a:r>
                      <a:r>
                        <a:rPr lang="en-US" sz="1400" dirty="0">
                          <a:solidFill>
                            <a:schemeClr val="tx1"/>
                          </a:solidFill>
                          <a:effectLst/>
                        </a:rPr>
                        <a:t> và </a:t>
                      </a:r>
                      <a:r>
                        <a:rPr lang="en-US" sz="1400" dirty="0" err="1">
                          <a:solidFill>
                            <a:schemeClr val="tx1"/>
                          </a:solidFill>
                          <a:effectLst/>
                        </a:rPr>
                        <a:t>thuyết</a:t>
                      </a:r>
                      <a:r>
                        <a:rPr lang="en-US" sz="1400" dirty="0">
                          <a:solidFill>
                            <a:schemeClr val="tx1"/>
                          </a:solidFill>
                          <a:effectLst/>
                        </a:rPr>
                        <a:t> </a:t>
                      </a:r>
                      <a:r>
                        <a:rPr lang="en-US" sz="1400" dirty="0" err="1">
                          <a:solidFill>
                            <a:schemeClr val="tx1"/>
                          </a:solidFill>
                          <a:effectLst/>
                        </a:rPr>
                        <a:t>trình</a:t>
                      </a:r>
                      <a:r>
                        <a:rPr lang="en-US" sz="1400" dirty="0">
                          <a:solidFill>
                            <a:schemeClr val="tx1"/>
                          </a:solidFill>
                          <a:effectLst/>
                        </a:rPr>
                        <a:t> </a:t>
                      </a:r>
                      <a:r>
                        <a:rPr lang="en-US" sz="1400" dirty="0" err="1">
                          <a:solidFill>
                            <a:schemeClr val="tx1"/>
                          </a:solidFill>
                          <a:effectLst/>
                        </a:rPr>
                        <a:t>báo</a:t>
                      </a:r>
                      <a:r>
                        <a:rPr lang="en-US" sz="1400" dirty="0">
                          <a:solidFill>
                            <a:schemeClr val="tx1"/>
                          </a:solidFill>
                          <a:effectLst/>
                        </a:rPr>
                        <a:t> </a:t>
                      </a:r>
                      <a:r>
                        <a:rPr lang="en-US" sz="1400" dirty="0" err="1">
                          <a:solidFill>
                            <a:schemeClr val="tx1"/>
                          </a:solidFill>
                          <a:effectLst/>
                        </a:rPr>
                        <a:t>cáo</a:t>
                      </a:r>
                      <a:r>
                        <a:rPr lang="en-US" sz="1400" dirty="0">
                          <a:solidFill>
                            <a:schemeClr val="tx1"/>
                          </a:solidFill>
                          <a:effectLst/>
                        </a:rPr>
                        <a:t> khoa </a:t>
                      </a:r>
                      <a:r>
                        <a:rPr lang="en-US" sz="1400" dirty="0" err="1">
                          <a:solidFill>
                            <a:schemeClr val="tx1"/>
                          </a:solidFill>
                          <a:effectLst/>
                        </a:rPr>
                        <a:t>học</a:t>
                      </a:r>
                      <a:r>
                        <a:rPr lang="en-US" sz="1400" dirty="0">
                          <a:solidFill>
                            <a:schemeClr val="tx1"/>
                          </a:solidFill>
                          <a:effectLst/>
                        </a:rPr>
                        <a:t> {</a:t>
                      </a:r>
                      <a:r>
                        <a:rPr lang="en-US" sz="1400" dirty="0" err="1">
                          <a:solidFill>
                            <a:schemeClr val="tx1"/>
                          </a:solidFill>
                          <a:effectLst/>
                        </a:rPr>
                        <a:t>Mức</a:t>
                      </a:r>
                      <a:r>
                        <a:rPr lang="en-US" sz="1400" dirty="0">
                          <a:solidFill>
                            <a:schemeClr val="tx1"/>
                          </a:solidFill>
                          <a:effectLst/>
                        </a:rPr>
                        <a:t> 4}</a:t>
                      </a:r>
                      <a:endPar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4878552"/>
                  </a:ext>
                </a:extLst>
              </a:tr>
              <a:tr h="699247">
                <a:tc>
                  <a:txBody>
                    <a:bodyPr/>
                    <a:lstStyle/>
                    <a:p>
                      <a:pPr algn="ctr">
                        <a:spcBef>
                          <a:spcPts val="300"/>
                        </a:spcBef>
                      </a:pPr>
                      <a:r>
                        <a:rPr lang="en-US" sz="1400" dirty="0">
                          <a:effectLst/>
                        </a:rPr>
                        <a:t>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p>
                    <a:p>
                      <a:pPr algn="l">
                        <a:spcBef>
                          <a:spcPts val="300"/>
                        </a:spcBef>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pPr>
                      <a:r>
                        <a:rPr lang="en-US" sz="1400" b="1" spc="-10" dirty="0">
                          <a:effectLst/>
                        </a:rPr>
                        <a:t>CLO4.1.1.1: </a:t>
                      </a:r>
                      <a:r>
                        <a:rPr lang="en-US" sz="1400" b="1" spc="-10" dirty="0" err="1">
                          <a:effectLst/>
                        </a:rPr>
                        <a:t>Tổng</a:t>
                      </a:r>
                      <a:r>
                        <a:rPr lang="en-US" sz="1400" b="1" spc="-10" dirty="0">
                          <a:effectLst/>
                        </a:rPr>
                        <a:t> </a:t>
                      </a:r>
                      <a:r>
                        <a:rPr lang="en-US" sz="1400" b="1" spc="-10" dirty="0" err="1">
                          <a:effectLst/>
                        </a:rPr>
                        <a:t>quan</a:t>
                      </a:r>
                      <a:r>
                        <a:rPr lang="en-US" sz="1400" b="1" spc="-10" dirty="0">
                          <a:effectLst/>
                        </a:rPr>
                        <a:t> </a:t>
                      </a:r>
                      <a:r>
                        <a:rPr lang="en-US" sz="1400" b="1" spc="-10" dirty="0" err="1">
                          <a:effectLst/>
                        </a:rPr>
                        <a:t>được</a:t>
                      </a:r>
                      <a:r>
                        <a:rPr lang="en-US" sz="1400" b="1" spc="-10" dirty="0">
                          <a:effectLst/>
                        </a:rPr>
                        <a:t> </a:t>
                      </a:r>
                      <a:r>
                        <a:rPr lang="en-US" sz="1400" b="1" spc="-10" dirty="0" err="1">
                          <a:effectLst/>
                        </a:rPr>
                        <a:t>các</a:t>
                      </a:r>
                      <a:r>
                        <a:rPr lang="en-US" sz="1400" b="1" spc="-10" dirty="0">
                          <a:effectLst/>
                        </a:rPr>
                        <a:t> </a:t>
                      </a:r>
                      <a:r>
                        <a:rPr lang="en-US" sz="1400" b="1" spc="-10" dirty="0" err="1">
                          <a:effectLst/>
                        </a:rPr>
                        <a:t>vấn</a:t>
                      </a:r>
                      <a:r>
                        <a:rPr lang="en-US" sz="1400" b="1" spc="-10" dirty="0">
                          <a:effectLst/>
                        </a:rPr>
                        <a:t> </a:t>
                      </a:r>
                      <a:r>
                        <a:rPr lang="en-US" sz="1400" b="1" spc="-10" dirty="0" err="1">
                          <a:effectLst/>
                        </a:rPr>
                        <a:t>đề</a:t>
                      </a:r>
                      <a:r>
                        <a:rPr lang="en-US" sz="1400" b="1" spc="-10" dirty="0">
                          <a:effectLst/>
                        </a:rPr>
                        <a:t> </a:t>
                      </a:r>
                      <a:r>
                        <a:rPr lang="en-US" sz="1400" b="1" spc="-10" dirty="0" err="1">
                          <a:effectLst/>
                        </a:rPr>
                        <a:t>liên</a:t>
                      </a:r>
                      <a:r>
                        <a:rPr lang="en-US" sz="1400" b="1" spc="-10" dirty="0">
                          <a:effectLst/>
                        </a:rPr>
                        <a:t> </a:t>
                      </a:r>
                      <a:r>
                        <a:rPr lang="en-US" sz="1400" b="1" spc="-10" dirty="0" err="1">
                          <a:effectLst/>
                        </a:rPr>
                        <a:t>quan</a:t>
                      </a:r>
                      <a:r>
                        <a:rPr lang="en-US" sz="1400" b="1" spc="-10" dirty="0">
                          <a:effectLst/>
                        </a:rPr>
                        <a:t> </a:t>
                      </a:r>
                      <a:r>
                        <a:rPr lang="en-US" sz="1400" b="1" spc="-10" dirty="0" err="1">
                          <a:effectLst/>
                        </a:rPr>
                        <a:t>đến</a:t>
                      </a:r>
                      <a:r>
                        <a:rPr lang="en-US" sz="1400" b="1" spc="-10" dirty="0">
                          <a:effectLst/>
                        </a:rPr>
                        <a:t> </a:t>
                      </a:r>
                      <a:r>
                        <a:rPr lang="en-US" sz="1400" b="1" spc="-10" dirty="0" err="1">
                          <a:effectLst/>
                        </a:rPr>
                        <a:t>hoạt</a:t>
                      </a:r>
                      <a:r>
                        <a:rPr lang="en-US" sz="1400" b="1" spc="-10" dirty="0">
                          <a:effectLst/>
                        </a:rPr>
                        <a:t> </a:t>
                      </a:r>
                      <a:r>
                        <a:rPr lang="en-US" sz="1400" b="1" spc="-10" dirty="0" err="1">
                          <a:effectLst/>
                        </a:rPr>
                        <a:t>động</a:t>
                      </a:r>
                      <a:r>
                        <a:rPr lang="en-US" sz="1400" b="1" spc="-10" dirty="0">
                          <a:effectLst/>
                        </a:rPr>
                        <a:t> </a:t>
                      </a:r>
                      <a:r>
                        <a:rPr lang="en-US" sz="1400" b="1" spc="-10" dirty="0" err="1">
                          <a:effectLst/>
                        </a:rPr>
                        <a:t>chăm</a:t>
                      </a:r>
                      <a:r>
                        <a:rPr lang="en-US" sz="1400" b="1" spc="-10" dirty="0">
                          <a:effectLst/>
                        </a:rPr>
                        <a:t> </a:t>
                      </a:r>
                      <a:r>
                        <a:rPr lang="en-US" sz="1400" b="1" spc="-10" dirty="0" err="1">
                          <a:effectLst/>
                        </a:rPr>
                        <a:t>sóc</a:t>
                      </a:r>
                      <a:r>
                        <a:rPr lang="en-US" sz="1400" b="1" spc="-10" dirty="0">
                          <a:effectLst/>
                        </a:rPr>
                        <a:t> - </a:t>
                      </a:r>
                      <a:r>
                        <a:rPr lang="en-US" sz="1400" b="1" spc="-10" dirty="0" err="1">
                          <a:effectLst/>
                        </a:rPr>
                        <a:t>nuôi</a:t>
                      </a:r>
                      <a:r>
                        <a:rPr lang="en-US" sz="1400" b="1" spc="-10" dirty="0">
                          <a:effectLst/>
                        </a:rPr>
                        <a:t> </a:t>
                      </a:r>
                      <a:r>
                        <a:rPr lang="en-US" sz="1400" b="1" spc="-10" dirty="0" err="1">
                          <a:effectLst/>
                        </a:rPr>
                        <a:t>dưỡng</a:t>
                      </a:r>
                      <a:r>
                        <a:rPr lang="en-US" sz="1400" b="1" spc="-10" dirty="0">
                          <a:effectLst/>
                        </a:rPr>
                        <a:t> và </a:t>
                      </a:r>
                      <a:r>
                        <a:rPr lang="en-US" sz="1400" b="1" spc="-10" dirty="0" err="1">
                          <a:effectLst/>
                        </a:rPr>
                        <a:t>giáo</a:t>
                      </a:r>
                      <a:r>
                        <a:rPr lang="en-US" sz="1400" b="1" spc="-10" dirty="0">
                          <a:effectLst/>
                        </a:rPr>
                        <a:t> </a:t>
                      </a:r>
                      <a:r>
                        <a:rPr lang="en-US" sz="1400" b="1" spc="-10" dirty="0" err="1">
                          <a:effectLst/>
                        </a:rPr>
                        <a:t>dục</a:t>
                      </a:r>
                      <a:r>
                        <a:rPr lang="en-US" sz="1400" b="1" spc="-10" dirty="0">
                          <a:effectLst/>
                        </a:rPr>
                        <a:t> </a:t>
                      </a:r>
                      <a:r>
                        <a:rPr lang="en-US" sz="1400" b="1" spc="-10" dirty="0" err="1">
                          <a:effectLst/>
                        </a:rPr>
                        <a:t>trẻ</a:t>
                      </a:r>
                      <a:r>
                        <a:rPr lang="en-US" sz="1400" b="1" spc="-10" dirty="0">
                          <a:effectLst/>
                        </a:rPr>
                        <a:t> ở </a:t>
                      </a:r>
                      <a:r>
                        <a:rPr lang="en-US" sz="1400" b="1" spc="-10" dirty="0" err="1">
                          <a:effectLst/>
                        </a:rPr>
                        <a:t>trường</a:t>
                      </a:r>
                      <a:r>
                        <a:rPr lang="en-US" sz="1400" b="1" spc="-10" dirty="0">
                          <a:effectLst/>
                        </a:rPr>
                        <a:t> </a:t>
                      </a:r>
                      <a:r>
                        <a:rPr lang="en-US" sz="1400" b="1" spc="-10" dirty="0" err="1">
                          <a:effectLst/>
                        </a:rPr>
                        <a:t>mầm</a:t>
                      </a:r>
                      <a:r>
                        <a:rPr lang="en-US" sz="1400" b="1" spc="-10" dirty="0">
                          <a:effectLst/>
                        </a:rPr>
                        <a:t> non {</a:t>
                      </a:r>
                      <a:r>
                        <a:rPr lang="en-US" sz="1400" b="1" spc="-10" dirty="0" err="1">
                          <a:effectLst/>
                        </a:rPr>
                        <a:t>Mức</a:t>
                      </a:r>
                      <a:r>
                        <a:rPr lang="en-US" sz="1400" b="1" spc="-10" dirty="0">
                          <a:effectLst/>
                        </a:rPr>
                        <a:t> 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4909062"/>
                  </a:ext>
                </a:extLst>
              </a:tr>
              <a:tr h="699247">
                <a:tc>
                  <a:txBody>
                    <a:bodyPr/>
                    <a:lstStyle/>
                    <a:p>
                      <a:pPr algn="ctr">
                        <a:spcBef>
                          <a:spcPts val="300"/>
                        </a:spcBef>
                      </a:pPr>
                      <a:r>
                        <a:rPr lang="en-US" sz="1400" dirty="0">
                          <a:effectLst/>
                        </a:rPr>
                        <a:t>3</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tc>
                <a:tc>
                  <a:txBody>
                    <a:bodyPr/>
                    <a:lstStyle/>
                    <a:p>
                      <a:pPr algn="just">
                        <a:spcBef>
                          <a:spcPts val="300"/>
                        </a:spcBef>
                      </a:pPr>
                      <a:r>
                        <a:rPr lang="en-US" sz="1400" b="1" dirty="0">
                          <a:effectLst/>
                        </a:rPr>
                        <a:t>PLO4.2.1.1: </a:t>
                      </a:r>
                      <a:r>
                        <a:rPr lang="en-US" sz="1400" b="1" dirty="0" err="1">
                          <a:effectLst/>
                        </a:rPr>
                        <a:t>Hình</a:t>
                      </a:r>
                      <a:r>
                        <a:rPr lang="en-US" sz="1400" b="1" dirty="0">
                          <a:effectLst/>
                        </a:rPr>
                        <a:t> </a:t>
                      </a:r>
                      <a:r>
                        <a:rPr lang="en-US" sz="1400" b="1" dirty="0" err="1">
                          <a:effectLst/>
                        </a:rPr>
                        <a:t>thành</a:t>
                      </a:r>
                      <a:r>
                        <a:rPr lang="en-US" sz="1400" b="1" dirty="0">
                          <a:effectLst/>
                        </a:rPr>
                        <a:t> ý </a:t>
                      </a:r>
                      <a:r>
                        <a:rPr lang="en-US" sz="1400" b="1" dirty="0" err="1">
                          <a:effectLst/>
                        </a:rPr>
                        <a:t>tưởng</a:t>
                      </a:r>
                      <a:r>
                        <a:rPr lang="en-US" sz="1400" b="1" dirty="0">
                          <a:effectLst/>
                        </a:rPr>
                        <a:t> </a:t>
                      </a:r>
                      <a:r>
                        <a:rPr lang="en-US" sz="1400" b="1" dirty="0" err="1">
                          <a:effectLst/>
                        </a:rPr>
                        <a:t>về</a:t>
                      </a:r>
                      <a:r>
                        <a:rPr lang="en-US" sz="1400" b="1" dirty="0">
                          <a:effectLst/>
                        </a:rPr>
                        <a:t> </a:t>
                      </a:r>
                      <a:r>
                        <a:rPr lang="en-US" sz="1400" b="1" dirty="0" err="1">
                          <a:effectLst/>
                        </a:rPr>
                        <a:t>biện</a:t>
                      </a:r>
                      <a:r>
                        <a:rPr lang="en-US" sz="1400" b="1" dirty="0">
                          <a:effectLst/>
                        </a:rPr>
                        <a:t> pháp </a:t>
                      </a:r>
                      <a:r>
                        <a:rPr lang="en-US" sz="1400" b="1" dirty="0" err="1">
                          <a:effectLst/>
                        </a:rPr>
                        <a:t>nâng</a:t>
                      </a:r>
                      <a:r>
                        <a:rPr lang="en-US" sz="1400" b="1" dirty="0">
                          <a:effectLst/>
                        </a:rPr>
                        <a:t> </a:t>
                      </a:r>
                      <a:r>
                        <a:rPr lang="en-US" sz="1400" b="1" dirty="0" err="1">
                          <a:effectLst/>
                        </a:rPr>
                        <a:t>cao</a:t>
                      </a:r>
                      <a:r>
                        <a:rPr lang="en-US" sz="1400" b="1" dirty="0">
                          <a:effectLst/>
                        </a:rPr>
                        <a:t> </a:t>
                      </a:r>
                      <a:r>
                        <a:rPr lang="en-US" sz="1400" b="1" dirty="0" err="1">
                          <a:effectLst/>
                        </a:rPr>
                        <a:t>chất</a:t>
                      </a:r>
                      <a:r>
                        <a:rPr lang="en-US" sz="1400" b="1" dirty="0">
                          <a:effectLst/>
                        </a:rPr>
                        <a:t> </a:t>
                      </a:r>
                      <a:r>
                        <a:rPr lang="en-US" sz="1400" b="1" dirty="0" err="1">
                          <a:effectLst/>
                        </a:rPr>
                        <a:t>lượng</a:t>
                      </a:r>
                      <a:r>
                        <a:rPr lang="en-US" sz="1400" b="1" dirty="0">
                          <a:effectLst/>
                        </a:rPr>
                        <a:t> </a:t>
                      </a:r>
                      <a:r>
                        <a:rPr lang="en-US" sz="1400" b="1" dirty="0" err="1">
                          <a:effectLst/>
                        </a:rPr>
                        <a:t>hoạt</a:t>
                      </a:r>
                      <a:r>
                        <a:rPr lang="en-US" sz="1400" b="1" dirty="0">
                          <a:effectLst/>
                        </a:rPr>
                        <a:t> </a:t>
                      </a:r>
                      <a:r>
                        <a:rPr lang="en-US" sz="1400" b="1" dirty="0" err="1">
                          <a:effectLst/>
                        </a:rPr>
                        <a:t>động</a:t>
                      </a:r>
                      <a:r>
                        <a:rPr lang="en-US" sz="1400" b="1" dirty="0">
                          <a:effectLst/>
                        </a:rPr>
                        <a:t> </a:t>
                      </a:r>
                      <a:r>
                        <a:rPr lang="en-US" sz="1400" b="1" dirty="0" err="1">
                          <a:effectLst/>
                        </a:rPr>
                        <a:t>chăm</a:t>
                      </a:r>
                      <a:r>
                        <a:rPr lang="en-US" sz="1400" b="1" dirty="0">
                          <a:effectLst/>
                        </a:rPr>
                        <a:t> </a:t>
                      </a:r>
                      <a:r>
                        <a:rPr lang="en-US" sz="1400" b="1" dirty="0" err="1">
                          <a:effectLst/>
                        </a:rPr>
                        <a:t>sóc</a:t>
                      </a:r>
                      <a:r>
                        <a:rPr lang="en-US" sz="1400" b="1" dirty="0">
                          <a:effectLst/>
                        </a:rPr>
                        <a:t> - </a:t>
                      </a:r>
                      <a:r>
                        <a:rPr lang="en-US" sz="1400" b="1" dirty="0" err="1">
                          <a:effectLst/>
                        </a:rPr>
                        <a:t>nuôi</a:t>
                      </a:r>
                      <a:r>
                        <a:rPr lang="en-US" sz="1400" b="1" dirty="0">
                          <a:effectLst/>
                        </a:rPr>
                        <a:t> </a:t>
                      </a:r>
                      <a:r>
                        <a:rPr lang="en-US" sz="1400" b="1" dirty="0" err="1">
                          <a:effectLst/>
                        </a:rPr>
                        <a:t>dưỡng</a:t>
                      </a:r>
                      <a:r>
                        <a:rPr lang="en-US" sz="1400" b="1" dirty="0">
                          <a:effectLst/>
                        </a:rPr>
                        <a:t> và </a:t>
                      </a:r>
                      <a:r>
                        <a:rPr lang="en-US" sz="1400" b="1" dirty="0" err="1">
                          <a:effectLst/>
                        </a:rPr>
                        <a:t>giáo</a:t>
                      </a:r>
                      <a:r>
                        <a:rPr lang="en-US" sz="1400" b="1" dirty="0">
                          <a:effectLst/>
                        </a:rPr>
                        <a:t> </a:t>
                      </a:r>
                      <a:r>
                        <a:rPr lang="en-US" sz="1400" b="1" dirty="0" err="1">
                          <a:effectLst/>
                        </a:rPr>
                        <a:t>dục</a:t>
                      </a:r>
                      <a:r>
                        <a:rPr lang="en-US" sz="1400" b="1" dirty="0">
                          <a:effectLst/>
                        </a:rPr>
                        <a:t> </a:t>
                      </a:r>
                      <a:r>
                        <a:rPr lang="en-US" sz="1400" b="1" dirty="0" err="1">
                          <a:effectLst/>
                        </a:rPr>
                        <a:t>trẻ</a:t>
                      </a:r>
                      <a:r>
                        <a:rPr lang="en-US" sz="1400" b="1" dirty="0">
                          <a:effectLst/>
                        </a:rPr>
                        <a:t> ở </a:t>
                      </a:r>
                      <a:r>
                        <a:rPr lang="en-US" sz="1400" b="1" dirty="0" err="1">
                          <a:effectLst/>
                        </a:rPr>
                        <a:t>trường</a:t>
                      </a:r>
                      <a:r>
                        <a:rPr lang="en-US" sz="1400" b="1" dirty="0">
                          <a:effectLst/>
                        </a:rPr>
                        <a:t> </a:t>
                      </a:r>
                      <a:r>
                        <a:rPr lang="en-US" sz="1400" b="1" dirty="0" err="1">
                          <a:effectLst/>
                        </a:rPr>
                        <a:t>mầm</a:t>
                      </a:r>
                      <a:r>
                        <a:rPr lang="en-US" sz="1400" b="1" dirty="0">
                          <a:effectLst/>
                        </a:rPr>
                        <a:t> non {</a:t>
                      </a:r>
                      <a:r>
                        <a:rPr lang="en-US" sz="1400" b="1" dirty="0" err="1">
                          <a:effectLst/>
                        </a:rPr>
                        <a:t>Mức</a:t>
                      </a:r>
                      <a:r>
                        <a:rPr lang="en-US" sz="1400" b="1" dirty="0">
                          <a:effectLst/>
                        </a:rPr>
                        <a:t> 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9298235"/>
                  </a:ext>
                </a:extLst>
              </a:tr>
              <a:tr h="699247">
                <a:tc>
                  <a:txBody>
                    <a:bodyPr/>
                    <a:lstStyle/>
                    <a:p>
                      <a:pPr algn="ctr">
                        <a:spcBef>
                          <a:spcPts val="300"/>
                        </a:spcBef>
                      </a:pPr>
                      <a:r>
                        <a:rPr lang="en-US" sz="1400" dirty="0">
                          <a:effectLst/>
                        </a:rPr>
                        <a:t>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tc>
                <a:tc>
                  <a:txBody>
                    <a:bodyPr/>
                    <a:lstStyle/>
                    <a:p>
                      <a:pPr algn="just">
                        <a:spcBef>
                          <a:spcPts val="300"/>
                        </a:spcBef>
                      </a:pPr>
                      <a:r>
                        <a:rPr lang="en-US" sz="1400" b="1" dirty="0">
                          <a:effectLst/>
                        </a:rPr>
                        <a:t>CLO4.2.2.1: Thiết </a:t>
                      </a:r>
                      <a:r>
                        <a:rPr lang="en-US" sz="1400" b="1" dirty="0" err="1">
                          <a:effectLst/>
                        </a:rPr>
                        <a:t>kế</a:t>
                      </a:r>
                      <a:r>
                        <a:rPr lang="en-US" sz="1400" b="1" dirty="0">
                          <a:effectLst/>
                        </a:rPr>
                        <a:t> </a:t>
                      </a:r>
                      <a:r>
                        <a:rPr lang="en-US" sz="1400" b="1" dirty="0" err="1">
                          <a:effectLst/>
                        </a:rPr>
                        <a:t>phương</a:t>
                      </a:r>
                      <a:r>
                        <a:rPr lang="en-US" sz="1400" b="1" dirty="0">
                          <a:effectLst/>
                        </a:rPr>
                        <a:t> pháp </a:t>
                      </a:r>
                      <a:r>
                        <a:rPr lang="en-US" sz="1400" b="1" dirty="0" err="1">
                          <a:effectLst/>
                        </a:rPr>
                        <a:t>xây</a:t>
                      </a:r>
                      <a:r>
                        <a:rPr lang="en-US" sz="1400" b="1" dirty="0">
                          <a:effectLst/>
                        </a:rPr>
                        <a:t> </a:t>
                      </a:r>
                      <a:r>
                        <a:rPr lang="en-US" sz="1400" b="1" dirty="0" err="1">
                          <a:effectLst/>
                        </a:rPr>
                        <a:t>dựng</a:t>
                      </a:r>
                      <a:r>
                        <a:rPr lang="en-US" sz="1400" b="1" dirty="0">
                          <a:effectLst/>
                        </a:rPr>
                        <a:t> </a:t>
                      </a:r>
                      <a:r>
                        <a:rPr lang="en-US" sz="1400" b="1" dirty="0" err="1">
                          <a:effectLst/>
                        </a:rPr>
                        <a:t>biện</a:t>
                      </a:r>
                      <a:r>
                        <a:rPr lang="en-US" sz="1400" b="1" dirty="0">
                          <a:effectLst/>
                        </a:rPr>
                        <a:t> pháp </a:t>
                      </a:r>
                      <a:r>
                        <a:rPr lang="en-US" sz="1400" b="1" dirty="0" err="1">
                          <a:effectLst/>
                        </a:rPr>
                        <a:t>nâng</a:t>
                      </a:r>
                      <a:r>
                        <a:rPr lang="en-US" sz="1400" b="1" dirty="0">
                          <a:effectLst/>
                        </a:rPr>
                        <a:t> </a:t>
                      </a:r>
                      <a:r>
                        <a:rPr lang="en-US" sz="1400" b="1" dirty="0" err="1">
                          <a:effectLst/>
                        </a:rPr>
                        <a:t>cao</a:t>
                      </a:r>
                      <a:r>
                        <a:rPr lang="en-US" sz="1400" b="1" dirty="0">
                          <a:effectLst/>
                        </a:rPr>
                        <a:t> </a:t>
                      </a:r>
                      <a:r>
                        <a:rPr lang="en-US" sz="1400" b="1" dirty="0" err="1">
                          <a:effectLst/>
                        </a:rPr>
                        <a:t>chất</a:t>
                      </a:r>
                      <a:r>
                        <a:rPr lang="en-US" sz="1400" b="1" dirty="0">
                          <a:effectLst/>
                        </a:rPr>
                        <a:t> </a:t>
                      </a:r>
                      <a:r>
                        <a:rPr lang="en-US" sz="1400" b="1" dirty="0" err="1">
                          <a:effectLst/>
                        </a:rPr>
                        <a:t>lượng</a:t>
                      </a:r>
                      <a:r>
                        <a:rPr lang="en-US" sz="1400" b="1" dirty="0">
                          <a:effectLst/>
                        </a:rPr>
                        <a:t> </a:t>
                      </a:r>
                      <a:r>
                        <a:rPr lang="en-US" sz="1400" b="1" dirty="0" err="1">
                          <a:effectLst/>
                        </a:rPr>
                        <a:t>hoạt</a:t>
                      </a:r>
                      <a:r>
                        <a:rPr lang="en-US" sz="1400" b="1" dirty="0">
                          <a:effectLst/>
                        </a:rPr>
                        <a:t> </a:t>
                      </a:r>
                      <a:r>
                        <a:rPr lang="en-US" sz="1400" b="1" dirty="0" err="1">
                          <a:effectLst/>
                        </a:rPr>
                        <a:t>động</a:t>
                      </a:r>
                      <a:r>
                        <a:rPr lang="en-US" sz="1400" b="1" dirty="0">
                          <a:effectLst/>
                        </a:rPr>
                        <a:t> </a:t>
                      </a:r>
                      <a:r>
                        <a:rPr lang="en-US" sz="1400" b="1" dirty="0" err="1">
                          <a:effectLst/>
                        </a:rPr>
                        <a:t>chăm</a:t>
                      </a:r>
                      <a:r>
                        <a:rPr lang="en-US" sz="1400" b="1" dirty="0">
                          <a:effectLst/>
                        </a:rPr>
                        <a:t> </a:t>
                      </a:r>
                      <a:r>
                        <a:rPr lang="en-US" sz="1400" b="1" dirty="0" err="1">
                          <a:effectLst/>
                        </a:rPr>
                        <a:t>sóc</a:t>
                      </a:r>
                      <a:r>
                        <a:rPr lang="en-US" sz="1400" b="1" dirty="0">
                          <a:effectLst/>
                        </a:rPr>
                        <a:t> - </a:t>
                      </a:r>
                      <a:r>
                        <a:rPr lang="en-US" sz="1400" b="1" dirty="0" err="1">
                          <a:effectLst/>
                        </a:rPr>
                        <a:t>nuôi</a:t>
                      </a:r>
                      <a:r>
                        <a:rPr lang="en-US" sz="1400" b="1" dirty="0">
                          <a:effectLst/>
                        </a:rPr>
                        <a:t> </a:t>
                      </a:r>
                      <a:r>
                        <a:rPr lang="en-US" sz="1400" b="1" dirty="0" err="1">
                          <a:effectLst/>
                        </a:rPr>
                        <a:t>dưỡng</a:t>
                      </a:r>
                      <a:r>
                        <a:rPr lang="en-US" sz="1400" b="1" dirty="0">
                          <a:effectLst/>
                        </a:rPr>
                        <a:t> và </a:t>
                      </a:r>
                      <a:r>
                        <a:rPr lang="en-US" sz="1400" b="1" dirty="0" err="1">
                          <a:effectLst/>
                        </a:rPr>
                        <a:t>giáo</a:t>
                      </a:r>
                      <a:r>
                        <a:rPr lang="en-US" sz="1400" b="1" dirty="0">
                          <a:effectLst/>
                        </a:rPr>
                        <a:t> </a:t>
                      </a:r>
                      <a:r>
                        <a:rPr lang="en-US" sz="1400" b="1" dirty="0" err="1">
                          <a:effectLst/>
                        </a:rPr>
                        <a:t>dục</a:t>
                      </a:r>
                      <a:r>
                        <a:rPr lang="en-US" sz="1400" b="1" dirty="0">
                          <a:effectLst/>
                        </a:rPr>
                        <a:t> </a:t>
                      </a:r>
                      <a:r>
                        <a:rPr lang="en-US" sz="1400" b="1" dirty="0" err="1">
                          <a:effectLst/>
                        </a:rPr>
                        <a:t>trẻ</a:t>
                      </a:r>
                      <a:r>
                        <a:rPr lang="en-US" sz="1400" b="1" dirty="0">
                          <a:effectLst/>
                        </a:rPr>
                        <a:t> ở </a:t>
                      </a:r>
                      <a:r>
                        <a:rPr lang="en-US" sz="1400" b="1" dirty="0" err="1">
                          <a:effectLst/>
                        </a:rPr>
                        <a:t>trường</a:t>
                      </a:r>
                      <a:r>
                        <a:rPr lang="en-US" sz="1400" b="1" dirty="0">
                          <a:effectLst/>
                        </a:rPr>
                        <a:t> </a:t>
                      </a:r>
                      <a:r>
                        <a:rPr lang="en-US" sz="1400" b="1" dirty="0" err="1">
                          <a:effectLst/>
                        </a:rPr>
                        <a:t>mầm</a:t>
                      </a:r>
                      <a:r>
                        <a:rPr lang="en-US" sz="1400" b="1" dirty="0">
                          <a:effectLst/>
                        </a:rPr>
                        <a:t> non {</a:t>
                      </a:r>
                      <a:r>
                        <a:rPr lang="en-US" sz="1400" b="1" dirty="0" err="1">
                          <a:effectLst/>
                        </a:rPr>
                        <a:t>Mức</a:t>
                      </a:r>
                      <a:r>
                        <a:rPr lang="en-US" sz="1400" b="1" dirty="0">
                          <a:effectLst/>
                        </a:rPr>
                        <a:t> 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5870741"/>
                  </a:ext>
                </a:extLst>
              </a:tr>
              <a:tr h="699247">
                <a:tc>
                  <a:txBody>
                    <a:bodyPr/>
                    <a:lstStyle/>
                    <a:p>
                      <a:pPr algn="ctr">
                        <a:spcBef>
                          <a:spcPts val="300"/>
                        </a:spcBef>
                      </a:pPr>
                      <a:r>
                        <a:rPr lang="en-US" sz="1400" dirty="0">
                          <a:effectLst/>
                        </a:rPr>
                        <a:t>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tc>
                <a:tc>
                  <a:txBody>
                    <a:bodyPr/>
                    <a:lstStyle/>
                    <a:p>
                      <a:pPr algn="just">
                        <a:spcBef>
                          <a:spcPts val="300"/>
                        </a:spcBef>
                      </a:pPr>
                      <a:r>
                        <a:rPr lang="en-US" sz="1400" b="1" dirty="0">
                          <a:effectLst/>
                        </a:rPr>
                        <a:t>CLO4.2.3.1: </a:t>
                      </a:r>
                      <a:r>
                        <a:rPr lang="en-US" sz="1400" b="1" dirty="0" err="1">
                          <a:effectLst/>
                        </a:rPr>
                        <a:t>Xây</a:t>
                      </a:r>
                      <a:r>
                        <a:rPr lang="en-US" sz="1400" b="1" dirty="0">
                          <a:effectLst/>
                        </a:rPr>
                        <a:t> </a:t>
                      </a:r>
                      <a:r>
                        <a:rPr lang="en-US" sz="1400" b="1" dirty="0" err="1">
                          <a:effectLst/>
                        </a:rPr>
                        <a:t>dựng</a:t>
                      </a:r>
                      <a:r>
                        <a:rPr lang="en-US" sz="1400" b="1" dirty="0">
                          <a:effectLst/>
                        </a:rPr>
                        <a:t> </a:t>
                      </a:r>
                      <a:r>
                        <a:rPr lang="en-US" sz="1400" b="1" dirty="0" err="1">
                          <a:effectLst/>
                        </a:rPr>
                        <a:t>biện</a:t>
                      </a:r>
                      <a:r>
                        <a:rPr lang="en-US" sz="1400" b="1" dirty="0">
                          <a:effectLst/>
                        </a:rPr>
                        <a:t> pháp </a:t>
                      </a:r>
                      <a:r>
                        <a:rPr lang="en-US" sz="1400" b="1" dirty="0" err="1">
                          <a:effectLst/>
                        </a:rPr>
                        <a:t>nâng</a:t>
                      </a:r>
                      <a:r>
                        <a:rPr lang="en-US" sz="1400" b="1" dirty="0">
                          <a:effectLst/>
                        </a:rPr>
                        <a:t> </a:t>
                      </a:r>
                      <a:r>
                        <a:rPr lang="en-US" sz="1400" b="1" dirty="0" err="1">
                          <a:effectLst/>
                        </a:rPr>
                        <a:t>cao</a:t>
                      </a:r>
                      <a:r>
                        <a:rPr lang="en-US" sz="1400" b="1" dirty="0">
                          <a:effectLst/>
                        </a:rPr>
                        <a:t> </a:t>
                      </a:r>
                      <a:r>
                        <a:rPr lang="en-US" sz="1400" b="1" dirty="0" err="1">
                          <a:effectLst/>
                        </a:rPr>
                        <a:t>chất</a:t>
                      </a:r>
                      <a:r>
                        <a:rPr lang="en-US" sz="1400" b="1" dirty="0">
                          <a:effectLst/>
                        </a:rPr>
                        <a:t> </a:t>
                      </a:r>
                      <a:r>
                        <a:rPr lang="en-US" sz="1400" b="1" dirty="0" err="1">
                          <a:effectLst/>
                        </a:rPr>
                        <a:t>lượng</a:t>
                      </a:r>
                      <a:r>
                        <a:rPr lang="en-US" sz="1400" b="1" dirty="0">
                          <a:effectLst/>
                        </a:rPr>
                        <a:t> </a:t>
                      </a:r>
                      <a:r>
                        <a:rPr lang="en-US" sz="1400" b="1" dirty="0" err="1">
                          <a:effectLst/>
                        </a:rPr>
                        <a:t>hoạt</a:t>
                      </a:r>
                      <a:r>
                        <a:rPr lang="en-US" sz="1400" b="1" dirty="0">
                          <a:effectLst/>
                        </a:rPr>
                        <a:t> </a:t>
                      </a:r>
                      <a:r>
                        <a:rPr lang="en-US" sz="1400" b="1" dirty="0" err="1">
                          <a:effectLst/>
                        </a:rPr>
                        <a:t>động</a:t>
                      </a:r>
                      <a:r>
                        <a:rPr lang="en-US" sz="1400" b="1" dirty="0">
                          <a:effectLst/>
                        </a:rPr>
                        <a:t> </a:t>
                      </a:r>
                      <a:r>
                        <a:rPr lang="en-US" sz="1400" b="1" dirty="0" err="1">
                          <a:effectLst/>
                        </a:rPr>
                        <a:t>chăm</a:t>
                      </a:r>
                      <a:r>
                        <a:rPr lang="en-US" sz="1400" b="1" dirty="0">
                          <a:effectLst/>
                        </a:rPr>
                        <a:t> </a:t>
                      </a:r>
                      <a:r>
                        <a:rPr lang="en-US" sz="1400" b="1" dirty="0" err="1">
                          <a:effectLst/>
                        </a:rPr>
                        <a:t>sóc</a:t>
                      </a:r>
                      <a:r>
                        <a:rPr lang="en-US" sz="1400" b="1" dirty="0">
                          <a:effectLst/>
                        </a:rPr>
                        <a:t> - </a:t>
                      </a:r>
                      <a:r>
                        <a:rPr lang="en-US" sz="1400" b="1" dirty="0" err="1">
                          <a:effectLst/>
                        </a:rPr>
                        <a:t>nuôi</a:t>
                      </a:r>
                      <a:r>
                        <a:rPr lang="en-US" sz="1400" b="1" dirty="0">
                          <a:effectLst/>
                        </a:rPr>
                        <a:t> </a:t>
                      </a:r>
                      <a:r>
                        <a:rPr lang="en-US" sz="1400" b="1" dirty="0" err="1">
                          <a:effectLst/>
                        </a:rPr>
                        <a:t>dưỡng</a:t>
                      </a:r>
                      <a:r>
                        <a:rPr lang="en-US" sz="1400" b="1" dirty="0">
                          <a:effectLst/>
                        </a:rPr>
                        <a:t> và </a:t>
                      </a:r>
                      <a:r>
                        <a:rPr lang="en-US" sz="1400" b="1" dirty="0" err="1">
                          <a:effectLst/>
                        </a:rPr>
                        <a:t>giáo</a:t>
                      </a:r>
                      <a:r>
                        <a:rPr lang="en-US" sz="1400" b="1" dirty="0">
                          <a:effectLst/>
                        </a:rPr>
                        <a:t> </a:t>
                      </a:r>
                      <a:r>
                        <a:rPr lang="en-US" sz="1400" b="1" dirty="0" err="1">
                          <a:effectLst/>
                        </a:rPr>
                        <a:t>dục</a:t>
                      </a:r>
                      <a:r>
                        <a:rPr lang="en-US" sz="1400" b="1" dirty="0">
                          <a:effectLst/>
                        </a:rPr>
                        <a:t> </a:t>
                      </a:r>
                      <a:r>
                        <a:rPr lang="en-US" sz="1400" b="1" dirty="0" err="1">
                          <a:effectLst/>
                        </a:rPr>
                        <a:t>trẻ</a:t>
                      </a:r>
                      <a:r>
                        <a:rPr lang="en-US" sz="1400" b="1" dirty="0">
                          <a:effectLst/>
                        </a:rPr>
                        <a:t> ở </a:t>
                      </a:r>
                      <a:r>
                        <a:rPr lang="en-US" sz="1400" b="1" dirty="0" err="1">
                          <a:effectLst/>
                        </a:rPr>
                        <a:t>trường</a:t>
                      </a:r>
                      <a:r>
                        <a:rPr lang="en-US" sz="1400" b="1" dirty="0">
                          <a:effectLst/>
                        </a:rPr>
                        <a:t> </a:t>
                      </a:r>
                      <a:r>
                        <a:rPr lang="en-US" sz="1400" b="1" dirty="0" err="1">
                          <a:effectLst/>
                        </a:rPr>
                        <a:t>mầm</a:t>
                      </a:r>
                      <a:r>
                        <a:rPr lang="en-US" sz="1400" b="1" dirty="0">
                          <a:effectLst/>
                        </a:rPr>
                        <a:t> non {</a:t>
                      </a:r>
                      <a:r>
                        <a:rPr lang="en-US" sz="1400" b="1" dirty="0" err="1">
                          <a:effectLst/>
                        </a:rPr>
                        <a:t>Mức</a:t>
                      </a:r>
                      <a:r>
                        <a:rPr lang="en-US" sz="1400" b="1" dirty="0">
                          <a:effectLst/>
                        </a:rPr>
                        <a:t> 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2649481"/>
                  </a:ext>
                </a:extLst>
              </a:tr>
              <a:tr h="699247">
                <a:tc>
                  <a:txBody>
                    <a:bodyPr/>
                    <a:lstStyle/>
                    <a:p>
                      <a:pPr algn="ctr">
                        <a:spcBef>
                          <a:spcPts val="300"/>
                        </a:spcBef>
                      </a:pPr>
                      <a:r>
                        <a:rPr lang="en-US" sz="1400" dirty="0">
                          <a:effectLst/>
                        </a:rPr>
                        <a:t>6</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tc>
                <a:tc>
                  <a:txBody>
                    <a:bodyPr/>
                    <a:lstStyle/>
                    <a:p>
                      <a:pPr algn="just">
                        <a:spcBef>
                          <a:spcPts val="300"/>
                        </a:spcBef>
                      </a:pPr>
                      <a:r>
                        <a:rPr lang="en-US" sz="1400" b="1" dirty="0">
                          <a:effectLst/>
                        </a:rPr>
                        <a:t>CLO4.2.4.1: Thực </a:t>
                      </a:r>
                      <a:r>
                        <a:rPr lang="en-US" sz="1400" b="1" dirty="0" err="1">
                          <a:effectLst/>
                        </a:rPr>
                        <a:t>nghiệm</a:t>
                      </a:r>
                      <a:r>
                        <a:rPr lang="en-US" sz="1400" b="1" dirty="0">
                          <a:effectLst/>
                        </a:rPr>
                        <a:t> </a:t>
                      </a:r>
                      <a:r>
                        <a:rPr lang="en-US" sz="1400" b="1" dirty="0" err="1">
                          <a:effectLst/>
                        </a:rPr>
                        <a:t>biện</a:t>
                      </a:r>
                      <a:r>
                        <a:rPr lang="en-US" sz="1400" b="1" dirty="0">
                          <a:effectLst/>
                        </a:rPr>
                        <a:t> pháp </a:t>
                      </a:r>
                      <a:r>
                        <a:rPr lang="en-US" sz="1400" b="1" dirty="0" err="1">
                          <a:effectLst/>
                        </a:rPr>
                        <a:t>nâng</a:t>
                      </a:r>
                      <a:r>
                        <a:rPr lang="en-US" sz="1400" b="1" dirty="0">
                          <a:effectLst/>
                        </a:rPr>
                        <a:t> </a:t>
                      </a:r>
                      <a:r>
                        <a:rPr lang="en-US" sz="1400" b="1" dirty="0" err="1">
                          <a:effectLst/>
                        </a:rPr>
                        <a:t>cao</a:t>
                      </a:r>
                      <a:r>
                        <a:rPr lang="en-US" sz="1400" b="1" dirty="0">
                          <a:effectLst/>
                        </a:rPr>
                        <a:t> </a:t>
                      </a:r>
                      <a:r>
                        <a:rPr lang="en-US" sz="1400" b="1" dirty="0" err="1">
                          <a:effectLst/>
                        </a:rPr>
                        <a:t>chất</a:t>
                      </a:r>
                      <a:r>
                        <a:rPr lang="en-US" sz="1400" b="1" dirty="0">
                          <a:effectLst/>
                        </a:rPr>
                        <a:t> </a:t>
                      </a:r>
                      <a:r>
                        <a:rPr lang="en-US" sz="1400" b="1" dirty="0" err="1">
                          <a:effectLst/>
                        </a:rPr>
                        <a:t>lượng</a:t>
                      </a:r>
                      <a:r>
                        <a:rPr lang="en-US" sz="1400" b="1" dirty="0">
                          <a:effectLst/>
                        </a:rPr>
                        <a:t> </a:t>
                      </a:r>
                      <a:r>
                        <a:rPr lang="en-US" sz="1400" b="1" dirty="0" err="1">
                          <a:effectLst/>
                        </a:rPr>
                        <a:t>hoạt</a:t>
                      </a:r>
                      <a:r>
                        <a:rPr lang="en-US" sz="1400" b="1" dirty="0">
                          <a:effectLst/>
                        </a:rPr>
                        <a:t> </a:t>
                      </a:r>
                      <a:r>
                        <a:rPr lang="en-US" sz="1400" b="1" dirty="0" err="1">
                          <a:effectLst/>
                        </a:rPr>
                        <a:t>động</a:t>
                      </a:r>
                      <a:r>
                        <a:rPr lang="en-US" sz="1400" b="1" dirty="0">
                          <a:effectLst/>
                        </a:rPr>
                        <a:t> </a:t>
                      </a:r>
                      <a:r>
                        <a:rPr lang="en-US" sz="1400" b="1" dirty="0" err="1">
                          <a:effectLst/>
                        </a:rPr>
                        <a:t>chăm</a:t>
                      </a:r>
                      <a:r>
                        <a:rPr lang="en-US" sz="1400" b="1" dirty="0">
                          <a:effectLst/>
                        </a:rPr>
                        <a:t> </a:t>
                      </a:r>
                      <a:r>
                        <a:rPr lang="en-US" sz="1400" b="1" dirty="0" err="1">
                          <a:effectLst/>
                        </a:rPr>
                        <a:t>sóc</a:t>
                      </a:r>
                      <a:r>
                        <a:rPr lang="en-US" sz="1400" b="1" dirty="0">
                          <a:effectLst/>
                        </a:rPr>
                        <a:t> - </a:t>
                      </a:r>
                      <a:r>
                        <a:rPr lang="en-US" sz="1400" b="1" dirty="0" err="1">
                          <a:effectLst/>
                        </a:rPr>
                        <a:t>nuôi</a:t>
                      </a:r>
                      <a:r>
                        <a:rPr lang="en-US" sz="1400" b="1" dirty="0">
                          <a:effectLst/>
                        </a:rPr>
                        <a:t> </a:t>
                      </a:r>
                      <a:r>
                        <a:rPr lang="en-US" sz="1400" b="1" dirty="0" err="1">
                          <a:effectLst/>
                        </a:rPr>
                        <a:t>dưỡng</a:t>
                      </a:r>
                      <a:r>
                        <a:rPr lang="en-US" sz="1400" b="1" dirty="0">
                          <a:effectLst/>
                        </a:rPr>
                        <a:t> và </a:t>
                      </a:r>
                      <a:r>
                        <a:rPr lang="en-US" sz="1400" b="1" dirty="0" err="1">
                          <a:effectLst/>
                        </a:rPr>
                        <a:t>giáo</a:t>
                      </a:r>
                      <a:r>
                        <a:rPr lang="en-US" sz="1400" b="1" dirty="0">
                          <a:effectLst/>
                        </a:rPr>
                        <a:t> </a:t>
                      </a:r>
                      <a:r>
                        <a:rPr lang="en-US" sz="1400" b="1" dirty="0" err="1">
                          <a:effectLst/>
                        </a:rPr>
                        <a:t>dục</a:t>
                      </a:r>
                      <a:r>
                        <a:rPr lang="en-US" sz="1400" b="1" dirty="0">
                          <a:effectLst/>
                        </a:rPr>
                        <a:t> </a:t>
                      </a:r>
                      <a:r>
                        <a:rPr lang="en-US" sz="1400" b="1" dirty="0" err="1">
                          <a:effectLst/>
                        </a:rPr>
                        <a:t>trẻ</a:t>
                      </a:r>
                      <a:r>
                        <a:rPr lang="en-US" sz="1400" b="1" dirty="0">
                          <a:effectLst/>
                        </a:rPr>
                        <a:t> ở </a:t>
                      </a:r>
                      <a:r>
                        <a:rPr lang="en-US" sz="1400" b="1" dirty="0" err="1">
                          <a:effectLst/>
                        </a:rPr>
                        <a:t>trường</a:t>
                      </a:r>
                      <a:r>
                        <a:rPr lang="en-US" sz="1400" b="1" dirty="0">
                          <a:effectLst/>
                        </a:rPr>
                        <a:t> </a:t>
                      </a:r>
                      <a:r>
                        <a:rPr lang="en-US" sz="1400" b="1" dirty="0" err="1">
                          <a:effectLst/>
                        </a:rPr>
                        <a:t>mầm</a:t>
                      </a:r>
                      <a:r>
                        <a:rPr lang="en-US" sz="1400" b="1" dirty="0">
                          <a:effectLst/>
                        </a:rPr>
                        <a:t> non {</a:t>
                      </a:r>
                      <a:r>
                        <a:rPr lang="en-US" sz="1400" b="1" dirty="0" err="1">
                          <a:effectLst/>
                        </a:rPr>
                        <a:t>Mức</a:t>
                      </a:r>
                      <a:r>
                        <a:rPr lang="en-US" sz="1400" b="1" dirty="0">
                          <a:effectLst/>
                        </a:rPr>
                        <a:t> 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3940883"/>
                  </a:ext>
                </a:extLst>
              </a:tr>
            </a:tbl>
          </a:graphicData>
        </a:graphic>
      </p:graphicFrame>
      <p:sp>
        <p:nvSpPr>
          <p:cNvPr id="4" name="Text Placeholder 3">
            <a:extLst>
              <a:ext uri="{FF2B5EF4-FFF2-40B4-BE49-F238E27FC236}">
                <a16:creationId xmlns:a16="http://schemas.microsoft.com/office/drawing/2014/main" id="{3D09BE51-E6E5-B5BC-2EB6-0BE29D25F4D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8517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5421&quot;&gt;&lt;/object&gt;&lt;object type=&quot;2&quot; unique_id=&quot;15422&quot;&gt;&lt;object type=&quot;3&quot; unique_id=&quot;15433&quot;&gt;&lt;property id=&quot;20148&quot; value=&quot;5&quot;/&gt;&lt;property id=&quot;20300&quot; value=&quot;Slide 10 - &amp;quot;Thank you!&amp;quot;&quot;/&gt;&lt;property id=&quot;20307&quot; value=&quot;263&quot;/&gt;&lt;/object&gt;&lt;object type=&quot;3&quot; unique_id=&quot;16321&quot;&gt;&lt;property id=&quot;20148&quot; value=&quot;5&quot;/&gt;&lt;property id=&quot;20300&quot; value=&quot;Slide 1&quot;/&gt;&lt;property id=&quot;20307&quot; value=&quot;276&quot;/&gt;&lt;/object&gt;&lt;object type=&quot;3&quot; unique_id=&quot;16322&quot;&gt;&lt;property id=&quot;20148&quot; value=&quot;5&quot;/&gt;&lt;property id=&quot;20300&quot; value=&quot;Slide 2&quot;/&gt;&lt;property id=&quot;20307&quot; value=&quot;279&quot;/&gt;&lt;/object&gt;&lt;object type=&quot;3&quot; unique_id=&quot;16323&quot;&gt;&lt;property id=&quot;20148&quot; value=&quot;5&quot;/&gt;&lt;property id=&quot;20300&quot; value=&quot;Slide 3&quot;/&gt;&lt;property id=&quot;20307&quot; value=&quot;278&quot;/&gt;&lt;/object&gt;&lt;object type=&quot;3&quot; unique_id=&quot;16329&quot;&gt;&lt;property id=&quot;20148&quot; value=&quot;5&quot;/&gt;&lt;property id=&quot;20300&quot; value=&quot;Slide 8&quot;/&gt;&lt;property id=&quot;20307&quot; value=&quot;284&quot;/&gt;&lt;/object&gt;&lt;object type=&quot;3&quot; unique_id=&quot;16414&quot;&gt;&lt;property id=&quot;20148&quot; value=&quot;5&quot;/&gt;&lt;property id=&quot;20300&quot; value=&quot;Slide 9&quot;/&gt;&lt;property id=&quot;20307&quot; value=&quot;292&quot;/&gt;&lt;/object&gt;&lt;object type=&quot;3&quot; unique_id=&quot;17674&quot;&gt;&lt;property id=&quot;20148&quot; value=&quot;5&quot;/&gt;&lt;property id=&quot;20300&quot; value=&quot;Slide 4&quot;/&gt;&lt;property id=&quot;20307&quot; value=&quot;293&quot;/&gt;&lt;/object&gt;&lt;object type=&quot;3&quot; unique_id=&quot;17675&quot;&gt;&lt;property id=&quot;20148&quot; value=&quot;5&quot;/&gt;&lt;property id=&quot;20300&quot; value=&quot;Slide 5&quot;/&gt;&lt;property id=&quot;20307&quot; value=&quot;294&quot;/&gt;&lt;/object&gt;&lt;object type=&quot;3&quot; unique_id=&quot;17676&quot;&gt;&lt;property id=&quot;20148&quot; value=&quot;5&quot;/&gt;&lt;property id=&quot;20300&quot; value=&quot;Slide 6&quot;/&gt;&lt;property id=&quot;20307&quot; value=&quot;295&quot;/&gt;&lt;/object&gt;&lt;object type=&quot;3&quot; unique_id=&quot;17677&quot;&gt;&lt;property id=&quot;20148&quot; value=&quot;5&quot;/&gt;&lt;property id=&quot;20300&quot; value=&quot;Slide 7&quot;/&gt;&lt;property id=&quot;20307&quot; value=&quot;296&quot;/&gt;&lt;/object&gt;&lt;/object&gt;&lt;/object&gt;&lt;/database&gt;"/>
  <p:tag name="SECTOMILLISECCONVERTED" val="1"/>
</p:tagLst>
</file>

<file path=ppt/theme/theme1.xml><?xml version="1.0" encoding="utf-8"?>
<a:theme xmlns:a="http://schemas.openxmlformats.org/drawingml/2006/main" name="VinhUni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 Mẫu Presentation.potx" id="{E89C0247-89E1-4F81-A2B6-8F1C94A65A65}" vid="{2F9F0F4D-34C0-4E55-B2AE-54E024C04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Mẫu Presentation</Template>
  <TotalTime>2387</TotalTime>
  <Words>993</Words>
  <Application>Microsoft Office PowerPoint</Application>
  <PresentationFormat>On-screen Show (16:9)</PresentationFormat>
  <Paragraphs>93</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UTM Swiss Condensed</vt:lpstr>
      <vt:lpstr>Calibri</vt:lpstr>
      <vt:lpstr>Edwardian Script ITC</vt:lpstr>
      <vt:lpstr>Minion</vt:lpstr>
      <vt:lpstr>Verdana</vt:lpstr>
      <vt:lpstr>Arial</vt:lpstr>
      <vt:lpstr>Times New Roman</vt:lpstr>
      <vt:lpstr>VinhUni (16-9)</vt:lpstr>
      <vt:lpstr>HƯỚNG DẪN  THỰC HIỆN ĐỒ ÁN TỐT NGHIỆP (Dùng cho K62 ngành GDMN)</vt:lpstr>
      <vt:lpstr>THÔNG TIN CHUNG</vt:lpstr>
      <vt:lpstr>I. Chuẩn đầu ra của học phần TT và đồ án TN</vt:lpstr>
      <vt:lpstr>CHUẨN ĐẦU RA CỦA ĐỒ ÁN TỐT NGHIỆP</vt:lpstr>
      <vt:lpstr>Mục đích thực hiện đồ án</vt:lpstr>
      <vt:lpstr>Nội dung thực hiện đồ án</vt:lpstr>
      <vt:lpstr>Sản phẩm của đồ án</vt:lpstr>
      <vt:lpstr>Quy trình thực hiện đồ án tốt nghiệp</vt:lpstr>
      <vt:lpstr>Tỷ trọng đánh giá</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Nguyen Thi Thu Hanh</cp:lastModifiedBy>
  <cp:revision>79</cp:revision>
  <dcterms:created xsi:type="dcterms:W3CDTF">2020-04-16T10:22:49Z</dcterms:created>
  <dcterms:modified xsi:type="dcterms:W3CDTF">2025-01-15T12:00:46Z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