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97" r:id="rId2"/>
    <p:sldId id="306" r:id="rId3"/>
    <p:sldId id="321" r:id="rId4"/>
    <p:sldId id="307" r:id="rId5"/>
    <p:sldId id="308" r:id="rId6"/>
    <p:sldId id="309" r:id="rId7"/>
    <p:sldId id="310" r:id="rId8"/>
    <p:sldId id="311" r:id="rId9"/>
    <p:sldId id="374" r:id="rId10"/>
    <p:sldId id="375" r:id="rId11"/>
    <p:sldId id="268" r:id="rId12"/>
    <p:sldId id="262" r:id="rId13"/>
    <p:sldId id="266" r:id="rId14"/>
    <p:sldId id="263" r:id="rId15"/>
    <p:sldId id="267" r:id="rId16"/>
    <p:sldId id="269" r:id="rId17"/>
    <p:sldId id="258" r:id="rId18"/>
    <p:sldId id="376" r:id="rId19"/>
    <p:sldId id="324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21/11/2021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i="1" dirty="0"/>
              <a:t>* Mục </a:t>
            </a:r>
            <a:r>
              <a:rPr lang="en-US" b="1" i="1" dirty="0" err="1"/>
              <a:t>tiêu</a:t>
            </a:r>
            <a:r>
              <a:rPr lang="en-US" b="1" i="1" dirty="0"/>
              <a:t> </a:t>
            </a:r>
            <a:r>
              <a:rPr lang="en-US" b="1" i="1" dirty="0" err="1"/>
              <a:t>của</a:t>
            </a:r>
            <a:r>
              <a:rPr lang="en-US" b="1" i="1" dirty="0"/>
              <a:t> </a:t>
            </a:r>
            <a:r>
              <a:rPr lang="en-US" b="1" i="1" dirty="0" err="1"/>
              <a:t>chương</a:t>
            </a:r>
            <a:r>
              <a:rPr lang="en-US" i="1" dirty="0"/>
              <a:t>:</a:t>
            </a:r>
            <a:endParaRPr lang="en-US" dirty="0"/>
          </a:p>
          <a:p>
            <a:pPr algn="just"/>
            <a:r>
              <a:rPr lang="en-US" dirty="0"/>
              <a:t>-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: Sau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xong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nắm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quen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MTXQ ở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tuổi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vi-VN" dirty="0" err="1"/>
              <a:t>các</a:t>
            </a:r>
            <a:r>
              <a:rPr lang="vi-VN" dirty="0"/>
              <a:t> </a:t>
            </a:r>
            <a:r>
              <a:rPr lang="vi-VN" dirty="0" err="1"/>
              <a:t>chủ</a:t>
            </a:r>
            <a:r>
              <a:rPr lang="vi-VN" dirty="0"/>
              <a:t> </a:t>
            </a:r>
            <a:r>
              <a:rPr lang="vi-VN" dirty="0" err="1"/>
              <a:t>đề</a:t>
            </a:r>
            <a:r>
              <a:rPr lang="vi-VN" dirty="0"/>
              <a:t> trong chương trinh GDMN</a:t>
            </a:r>
          </a:p>
          <a:p>
            <a:pPr algn="just"/>
            <a:r>
              <a:rPr lang="en-US" dirty="0"/>
              <a:t>-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:</a:t>
            </a:r>
            <a:r>
              <a:rPr lang="vi-VN" dirty="0"/>
              <a:t> C</a:t>
            </a:r>
            <a:r>
              <a:rPr lang="en-US" dirty="0"/>
              <a:t>ó </a:t>
            </a:r>
            <a:r>
              <a:rPr lang="en-US" dirty="0" err="1"/>
              <a:t>kĩ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,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thiết</a:t>
            </a:r>
            <a:r>
              <a:rPr lang="vi-VN" dirty="0"/>
              <a:t> </a:t>
            </a:r>
            <a:r>
              <a:rPr lang="vi-VN" dirty="0" err="1"/>
              <a:t>kế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</a:t>
            </a:r>
            <a:r>
              <a:rPr lang="vi-VN" dirty="0" err="1"/>
              <a:t>nội</a:t>
            </a:r>
            <a:r>
              <a:rPr lang="vi-VN" dirty="0"/>
              <a:t> dung tổ </a:t>
            </a:r>
            <a:r>
              <a:rPr lang="vi-VN" dirty="0" err="1"/>
              <a:t>chức</a:t>
            </a:r>
            <a:r>
              <a:rPr lang="vi-VN" dirty="0"/>
              <a:t> cho </a:t>
            </a:r>
            <a:r>
              <a:rPr lang="vi-VN" dirty="0" err="1"/>
              <a:t>trẻ</a:t>
            </a:r>
            <a:r>
              <a:rPr lang="vi-VN" dirty="0"/>
              <a:t> </a:t>
            </a:r>
            <a:r>
              <a:rPr lang="vi-VN" dirty="0" err="1"/>
              <a:t>khám</a:t>
            </a:r>
            <a:r>
              <a:rPr lang="vi-VN" dirty="0"/>
              <a:t> </a:t>
            </a:r>
            <a:r>
              <a:rPr lang="vi-VN" dirty="0" err="1"/>
              <a:t>phá</a:t>
            </a:r>
            <a:r>
              <a:rPr lang="vi-VN" dirty="0"/>
              <a:t> môi </a:t>
            </a:r>
            <a:r>
              <a:rPr lang="vi-VN" dirty="0" err="1"/>
              <a:t>trường</a:t>
            </a:r>
            <a:r>
              <a:rPr lang="vi-VN" dirty="0"/>
              <a:t> xung quanh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-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: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nghiêm</a:t>
            </a:r>
            <a:r>
              <a:rPr lang="en-US" dirty="0"/>
              <a:t> </a:t>
            </a:r>
            <a:r>
              <a:rPr lang="en-US" dirty="0" err="1"/>
              <a:t>túc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,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,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,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vi-VN" dirty="0" err="1"/>
              <a:t>khám</a:t>
            </a:r>
            <a:r>
              <a:rPr lang="vi-VN" dirty="0"/>
              <a:t> </a:t>
            </a:r>
            <a:r>
              <a:rPr lang="vi-VN" dirty="0" err="1"/>
              <a:t>phá</a:t>
            </a:r>
            <a:r>
              <a:rPr lang="vi-VN" dirty="0"/>
              <a:t> </a:t>
            </a:r>
            <a:r>
              <a:rPr lang="en-US" dirty="0"/>
              <a:t>MTXQ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>
                <a:effectLst/>
              </a:rPr>
              <a:t>Chương</a:t>
            </a:r>
            <a:r>
              <a:rPr lang="en-US" sz="3200" dirty="0">
                <a:effectLst/>
              </a:rPr>
              <a:t> 3: </a:t>
            </a:r>
            <a:r>
              <a:rPr lang="en-US" sz="3200" dirty="0" err="1">
                <a:effectLst/>
              </a:rPr>
              <a:t>Nội</a:t>
            </a:r>
            <a:r>
              <a:rPr lang="en-US" sz="3200" dirty="0">
                <a:effectLst/>
              </a:rPr>
              <a:t> dung </a:t>
            </a:r>
            <a:r>
              <a:rPr lang="en-US" sz="3200" dirty="0" err="1">
                <a:effectLst/>
              </a:rPr>
              <a:t>cho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trẻ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làm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quen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với</a:t>
            </a:r>
            <a:r>
              <a:rPr lang="en-US" sz="3200" dirty="0">
                <a:effectLst/>
              </a:rPr>
              <a:t> MTXQ</a:t>
            </a:r>
            <a:br>
              <a:rPr lang="en-US" sz="3200" dirty="0">
                <a:effectLst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513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76579" y="2948853"/>
            <a:ext cx="4870174" cy="1878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99925" y="3408945"/>
            <a:ext cx="4068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</a:t>
            </a:r>
          </a:p>
        </p:txBody>
      </p:sp>
      <p:sp>
        <p:nvSpPr>
          <p:cNvPr id="5" name="Oval 4"/>
          <p:cNvSpPr/>
          <p:nvPr/>
        </p:nvSpPr>
        <p:spPr>
          <a:xfrm>
            <a:off x="4558093" y="813702"/>
            <a:ext cx="3511827" cy="1351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88" y="1238908"/>
            <a:ext cx="2107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LÀ AI</a:t>
            </a:r>
          </a:p>
        </p:txBody>
      </p:sp>
      <p:sp>
        <p:nvSpPr>
          <p:cNvPr id="8" name="Oval 7"/>
          <p:cNvSpPr/>
          <p:nvPr/>
        </p:nvSpPr>
        <p:spPr>
          <a:xfrm>
            <a:off x="243396" y="4962940"/>
            <a:ext cx="4147928" cy="1895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9726" y="5550227"/>
            <a:ext cx="3458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THỂ CỦA TÔI</a:t>
            </a:r>
          </a:p>
        </p:txBody>
      </p:sp>
      <p:sp>
        <p:nvSpPr>
          <p:cNvPr id="11" name="Oval 10"/>
          <p:cNvSpPr/>
          <p:nvPr/>
        </p:nvSpPr>
        <p:spPr>
          <a:xfrm>
            <a:off x="8610367" y="3284112"/>
            <a:ext cx="2888974" cy="349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50606" y="3721912"/>
            <a:ext cx="18022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CẦN GÌ ĐỂ LỚN LÊN KHỎE MẠNH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667" y="398192"/>
            <a:ext cx="4320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BẢN THÂN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tuổi: 5-6 tuổi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29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2277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6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5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r>
                        <a:rPr lang="vi-VN" sz="2400" b="1" i="0" dirty="0">
                          <a:solidFill>
                            <a:srgbClr val="FF0000"/>
                          </a:solidFill>
                        </a:rPr>
                        <a:t>1. </a:t>
                      </a:r>
                      <a:r>
                        <a:rPr lang="vi-VN" sz="2400" b="1" i="0" dirty="0" err="1">
                          <a:solidFill>
                            <a:srgbClr val="FF0000"/>
                          </a:solidFill>
                        </a:rPr>
                        <a:t>chủ</a:t>
                      </a:r>
                      <a:r>
                        <a:rPr lang="vi-VN" sz="2400" b="1" i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vi-VN" sz="2400" b="1" i="0" dirty="0" err="1">
                          <a:solidFill>
                            <a:srgbClr val="FF0000"/>
                          </a:solidFill>
                        </a:rPr>
                        <a:t>đề</a:t>
                      </a:r>
                      <a:r>
                        <a:rPr lang="vi-VN" sz="2400" b="1" i="0" dirty="0">
                          <a:solidFill>
                            <a:srgbClr val="FF0000"/>
                          </a:solidFill>
                        </a:rPr>
                        <a:t>. Tôi </a:t>
                      </a:r>
                      <a:r>
                        <a:rPr lang="vi-VN" sz="2400" b="1" i="0" dirty="0" err="1">
                          <a:solidFill>
                            <a:srgbClr val="FF0000"/>
                          </a:solidFill>
                        </a:rPr>
                        <a:t>là</a:t>
                      </a:r>
                      <a:r>
                        <a:rPr lang="vi-VN" sz="2400" b="1" i="0" dirty="0">
                          <a:solidFill>
                            <a:srgbClr val="FF0000"/>
                          </a:solidFill>
                        </a:rPr>
                        <a:t> ai</a:t>
                      </a:r>
                      <a:endParaRPr lang="en-US" sz="2400" b="1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400" b="0" i="0" dirty="0" err="1"/>
                        <a:t>Nhận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biết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cách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giới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thiệu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bản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thân</a:t>
                      </a:r>
                      <a:r>
                        <a:rPr lang="en-US" sz="2400" b="0" i="0" baseline="0" dirty="0"/>
                        <a:t>: </a:t>
                      </a:r>
                      <a:r>
                        <a:rPr lang="en-US" sz="2400" b="0" i="0" baseline="0" dirty="0" err="1"/>
                        <a:t>tên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tuổi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giới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tính</a:t>
                      </a:r>
                      <a:r>
                        <a:rPr lang="en-US" sz="2400" b="0" i="0" baseline="0" dirty="0"/>
                        <a:t>, </a:t>
                      </a:r>
                      <a:r>
                        <a:rPr lang="en-US" sz="2400" b="0" i="0" baseline="0" dirty="0" err="1"/>
                        <a:t>cách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nói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về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sở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thích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ước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mơ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của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bản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thân</a:t>
                      </a:r>
                      <a:r>
                        <a:rPr lang="en-US" sz="2400" b="0" i="0" baseline="0" dirty="0"/>
                        <a:t>.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endParaRPr kumimoji="0" lang="vi-V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="0" i="0" dirty="0"/>
                        <a:t>1, </a:t>
                      </a:r>
                      <a:r>
                        <a:rPr lang="vi-VN" sz="2400" b="0" i="0" dirty="0" err="1"/>
                        <a:t>Kĩ</a:t>
                      </a:r>
                      <a:r>
                        <a:rPr lang="vi-VN" sz="2400" b="0" i="0" dirty="0"/>
                        <a:t> năng </a:t>
                      </a:r>
                      <a:r>
                        <a:rPr lang="vi-VN" sz="2400" b="0" i="0" dirty="0" err="1"/>
                        <a:t>nhận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thứ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về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bản</a:t>
                      </a:r>
                      <a:r>
                        <a:rPr lang="vi-VN" sz="2400" b="0" i="0" dirty="0"/>
                        <a:t> thân</a:t>
                      </a:r>
                      <a:endParaRPr lang="en-US" sz="2400" b="0" i="0" dirty="0"/>
                    </a:p>
                    <a:p>
                      <a:r>
                        <a:rPr lang="en-US" sz="2400" b="0" i="0" dirty="0"/>
                        <a:t>2, </a:t>
                      </a:r>
                      <a:r>
                        <a:rPr lang="vi-VN" sz="2400" b="0" i="0" dirty="0" err="1"/>
                        <a:t>Phát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triển</a:t>
                      </a:r>
                      <a:r>
                        <a:rPr lang="vi-VN" sz="2400" b="0" i="0" dirty="0"/>
                        <a:t>, ngôn </a:t>
                      </a:r>
                      <a:r>
                        <a:rPr lang="vi-VN" sz="2400" b="0" i="0" dirty="0" err="1"/>
                        <a:t>ngữ</a:t>
                      </a:r>
                      <a:r>
                        <a:rPr lang="vi-VN" sz="2400" b="0" i="0" dirty="0"/>
                        <a:t>, </a:t>
                      </a:r>
                      <a:r>
                        <a:rPr lang="vi-VN" sz="2400" b="0" i="0" dirty="0" err="1"/>
                        <a:t>mạnh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dạn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tự</a:t>
                      </a:r>
                      <a:r>
                        <a:rPr lang="vi-VN" sz="2400" b="0" i="0" dirty="0"/>
                        <a:t> tin</a:t>
                      </a:r>
                      <a:endParaRPr lang="en-US" sz="2400" b="0" i="0" dirty="0"/>
                    </a:p>
                    <a:p>
                      <a:r>
                        <a:rPr lang="en-US" sz="2400" b="0" i="0" dirty="0"/>
                        <a:t>3, </a:t>
                      </a:r>
                      <a:r>
                        <a:rPr lang="en-US" sz="2400" b="0" i="0" dirty="0" err="1"/>
                        <a:t>Kỹ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năng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nhận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thức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vị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thế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của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bản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thân</a:t>
                      </a:r>
                      <a:endParaRPr lang="en-US" sz="2400" b="0" i="0" dirty="0"/>
                    </a:p>
                    <a:p>
                      <a:r>
                        <a:rPr lang="en-US" sz="2400" b="0" i="0" dirty="0"/>
                        <a:t>4, </a:t>
                      </a:r>
                      <a:r>
                        <a:rPr lang="en-US" sz="2400" b="0" i="0" dirty="0" err="1"/>
                        <a:t>Kỹ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năng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tôn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trọng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sự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khác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biệt</a:t>
                      </a:r>
                      <a:endParaRPr lang="en-US" sz="2400" b="0" i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bè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vi-V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quan tâm đến sở thích của mình và bạn.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dirty="0" err="1"/>
                        <a:t>Đề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tài</a:t>
                      </a:r>
                      <a:r>
                        <a:rPr lang="en-US" sz="2400" b="0" i="0" baseline="0" dirty="0"/>
                        <a:t>: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Kết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bạn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Bé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có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khả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năng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gì</a:t>
                      </a:r>
                      <a:r>
                        <a:rPr lang="en-US" sz="2400" b="0" i="0" baseline="0" dirty="0"/>
                        <a:t>?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Sở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thích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của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bé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Lớn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lên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bé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ước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mơ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làm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gì</a:t>
                      </a:r>
                      <a:r>
                        <a:rPr lang="en-US" sz="2400" b="0" i="0" baseline="0" dirty="0"/>
                        <a:t>?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Hành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động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nào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nên</a:t>
                      </a:r>
                      <a:r>
                        <a:rPr lang="en-US" sz="2400" b="0" i="0" baseline="0" dirty="0"/>
                        <a:t>- </a:t>
                      </a:r>
                      <a:r>
                        <a:rPr lang="en-US" sz="2400" b="0" i="0" baseline="0" dirty="0" err="1"/>
                        <a:t>không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nên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Tôn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trọng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sự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khác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biệt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endParaRPr lang="en-US" sz="2400" b="0" i="0" baseline="0" dirty="0"/>
                    </a:p>
                    <a:p>
                      <a:endParaRPr lang="en-US" sz="2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4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3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33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447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ĐỀ NHÁNH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CHỦ ĐỀ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Giáo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dục</a:t>
                      </a:r>
                      <a:r>
                        <a:rPr lang="en-US" sz="2000" baseline="0" dirty="0"/>
                        <a:t> KNS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3521">
                <a:tc>
                  <a:txBody>
                    <a:bodyPr/>
                    <a:lstStyle/>
                    <a:p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THỂ CỦA TÔI 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vi-VN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 thức: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được tên gọi, vị trí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bộ phận trên cơ thể.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được tác dụng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 năng của các bộ phận trên cơ thể.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gọi tên năm giác quan và chức năng của chúng.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được công việc rèn luyện và chăm sóc bảo vệ cơ thể.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được một số bệnh thường gặp của cơ thể.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vi-VN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xâm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quần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ốm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3346"/>
            <a:ext cx="3709115" cy="487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39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3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2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5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Kỹ năng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 năng tự chăm sóc bảo vệ bản thân khỏi các tác đọng xấu từ môi trường xung quanh.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ngôn ngữ trả lời câu hỏi mạch lạc rõ ràng.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sóc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endParaRPr kumimoji="0" lang="vi-VN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yêu quý các bộ phận trên cơ thể của bản thân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có ý thức chăm sóc bảo vệ bản thân trước những tác động xấu</a:t>
                      </a: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.</a:t>
                      </a:r>
                      <a:endParaRPr kumimoji="0" lang="vi-VN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10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12192000" cy="849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7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34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622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ĐỀ NHÁNH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CHỦ ĐỀ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1042">
                <a:tc>
                  <a:txBody>
                    <a:bodyPr/>
                    <a:lstStyle/>
                    <a:p>
                      <a:r>
                        <a:rPr lang="vi-VN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 CẦN GÌ ĐỂ LỚN LÊN VÀ KHỎE MẠNH.</a:t>
                      </a:r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được quá trình lớn lên của bản thân theo thời gian ( trong bụng mẹ, sơ sinh,biết ngồi , biết đi, đi học, trường mầm non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vi-VN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 được một sồ biểu hiện khi ốm và cách giữ gìn sức khỏe phù hợp 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biệt được một số hành động việc làm giữ gìn môi trường và giữ vệ sinh cho bản thân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vi-VN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 được lợi ích ăn uống đầy đủ, rèn luyện thể dục thể thao thường xuyên.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biệt gọi tên được một số loại thực phẩm và lợi ích của chúng.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sóc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tài: 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vi-VN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bị ốm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just">
                        <a:buFontTx/>
                        <a:buChar char="-"/>
                      </a:pP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Bé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biết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ăn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lịch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sự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văn</a:t>
                      </a:r>
                      <a:r>
                        <a:rPr lang="en-US" sz="2800" baseline="0" dirty="0"/>
                        <a:t> minh</a:t>
                      </a:r>
                    </a:p>
                    <a:p>
                      <a:pPr algn="just"/>
                      <a:r>
                        <a:rPr lang="en-US" sz="2800" baseline="0" dirty="0"/>
                        <a:t>-  </a:t>
                      </a:r>
                      <a:r>
                        <a:rPr lang="en-US" sz="2800" baseline="0" dirty="0" err="1"/>
                        <a:t>Những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món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ăn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độc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hại</a:t>
                      </a:r>
                      <a:endParaRPr lang="en-US" sz="2800" baseline="0" dirty="0"/>
                    </a:p>
                    <a:p>
                      <a:pPr algn="just"/>
                      <a:r>
                        <a:rPr lang="en-US" sz="2800" baseline="0" dirty="0"/>
                        <a:t>- </a:t>
                      </a:r>
                      <a:r>
                        <a:rPr lang="en-US" sz="2800" baseline="0" dirty="0" err="1"/>
                        <a:t>Bé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cần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uống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đủ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nước</a:t>
                      </a:r>
                      <a:endParaRPr lang="en-US" sz="2800" baseline="0" dirty="0"/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vói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bimbim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chế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chien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rán</a:t>
                      </a:r>
                      <a:endParaRPr lang="en-US" sz="2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8197"/>
            <a:ext cx="2511380" cy="494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73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8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9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Kỹ năng: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  năng phát triển ngôn ngữ thông qua việc gọi tên các món ăn 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  năng tự bảo vệ  trước những vật dụng nguy hiểm sắc nhọn như dao kéo.. Những nơi nguy hiểm như sông suối ao hồ.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kỹ năng ghi nhớ chú ý có chủ định.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rửa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kumimoji="0" lang="vi-VN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 ý thức chăm sóc bản thân , ă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uống đủ chất hợp vệ sinh để có cơ thể khỏe mạnh.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yêu thương bản thân gia đình bạn bè và những người x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ung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33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0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5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endParaRPr lang="en-US" sz="2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400" b="0" i="0" dirty="0" err="1"/>
                        <a:t>Nhận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biết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cách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giới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thiệu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bản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thân</a:t>
                      </a:r>
                      <a:r>
                        <a:rPr lang="en-US" sz="2400" b="0" i="0" baseline="0" dirty="0"/>
                        <a:t>: </a:t>
                      </a:r>
                      <a:r>
                        <a:rPr lang="en-US" sz="2400" b="0" i="0" baseline="0" dirty="0" err="1"/>
                        <a:t>tên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tuổi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giới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tính</a:t>
                      </a:r>
                      <a:r>
                        <a:rPr lang="en-US" sz="2400" b="0" i="0" baseline="0" dirty="0"/>
                        <a:t>, </a:t>
                      </a:r>
                      <a:r>
                        <a:rPr lang="en-US" sz="2400" b="0" i="0" baseline="0" dirty="0" err="1"/>
                        <a:t>cách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nói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về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sở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thích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ước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mơ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của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bản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thân</a:t>
                      </a:r>
                      <a:r>
                        <a:rPr lang="en-US" sz="2400" b="0" i="0" baseline="0" dirty="0"/>
                        <a:t>.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endParaRPr kumimoji="0" lang="vi-V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="0" i="0" dirty="0"/>
                        <a:t>1, </a:t>
                      </a:r>
                      <a:r>
                        <a:rPr lang="vi-VN" sz="2400" b="0" i="0" dirty="0" err="1"/>
                        <a:t>Kĩ</a:t>
                      </a:r>
                      <a:r>
                        <a:rPr lang="vi-VN" sz="2400" b="0" i="0" dirty="0"/>
                        <a:t> năng </a:t>
                      </a:r>
                      <a:r>
                        <a:rPr lang="vi-VN" sz="2400" b="0" i="0" dirty="0" err="1"/>
                        <a:t>nhận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thứ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về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bản</a:t>
                      </a:r>
                      <a:r>
                        <a:rPr lang="vi-VN" sz="2400" b="0" i="0" dirty="0"/>
                        <a:t> thân</a:t>
                      </a:r>
                      <a:endParaRPr lang="en-US" sz="2400" b="0" i="0" dirty="0"/>
                    </a:p>
                    <a:p>
                      <a:r>
                        <a:rPr lang="en-US" sz="2400" b="0" i="0" dirty="0"/>
                        <a:t>2, </a:t>
                      </a:r>
                      <a:r>
                        <a:rPr lang="vi-VN" sz="2400" b="0" i="0" dirty="0" err="1"/>
                        <a:t>Phát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triển</a:t>
                      </a:r>
                      <a:r>
                        <a:rPr lang="vi-VN" sz="2400" b="0" i="0" dirty="0"/>
                        <a:t>, ngôn </a:t>
                      </a:r>
                      <a:r>
                        <a:rPr lang="vi-VN" sz="2400" b="0" i="0" dirty="0" err="1"/>
                        <a:t>ngữ</a:t>
                      </a:r>
                      <a:r>
                        <a:rPr lang="vi-VN" sz="2400" b="0" i="0" dirty="0"/>
                        <a:t>, </a:t>
                      </a:r>
                      <a:r>
                        <a:rPr lang="vi-VN" sz="2400" b="0" i="0" dirty="0" err="1"/>
                        <a:t>mạnh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dạn</a:t>
                      </a:r>
                      <a:r>
                        <a:rPr lang="vi-VN" sz="2400" b="0" i="0" dirty="0"/>
                        <a:t> </a:t>
                      </a:r>
                      <a:r>
                        <a:rPr lang="vi-VN" sz="2400" b="0" i="0" dirty="0" err="1"/>
                        <a:t>tự</a:t>
                      </a:r>
                      <a:r>
                        <a:rPr lang="vi-VN" sz="2400" b="0" i="0" dirty="0"/>
                        <a:t> tin</a:t>
                      </a:r>
                      <a:endParaRPr lang="en-US" sz="2400" b="0" i="0" dirty="0"/>
                    </a:p>
                    <a:p>
                      <a:r>
                        <a:rPr lang="en-US" sz="2400" b="0" i="0" dirty="0"/>
                        <a:t>3, </a:t>
                      </a:r>
                      <a:r>
                        <a:rPr lang="en-US" sz="2400" b="0" i="0" dirty="0" err="1"/>
                        <a:t>Kỹ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năng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nhận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thức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vị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thế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của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bản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thân</a:t>
                      </a:r>
                      <a:endParaRPr lang="en-US" sz="2400" b="0" i="0" dirty="0"/>
                    </a:p>
                    <a:p>
                      <a:r>
                        <a:rPr lang="en-US" sz="2400" b="0" i="0" dirty="0"/>
                        <a:t>4, </a:t>
                      </a:r>
                      <a:r>
                        <a:rPr lang="en-US" sz="2400" b="0" i="0" dirty="0" err="1"/>
                        <a:t>Kỹ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năng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tôn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trọng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sự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khác</a:t>
                      </a:r>
                      <a:r>
                        <a:rPr lang="en-US" sz="2400" b="0" i="0" dirty="0"/>
                        <a:t> </a:t>
                      </a:r>
                      <a:r>
                        <a:rPr lang="en-US" sz="2400" b="0" i="0" dirty="0" err="1"/>
                        <a:t>biệt</a:t>
                      </a:r>
                      <a:endParaRPr lang="en-US" sz="2400" b="0" i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bè</a:t>
                      </a: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vi-VN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vi-VN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 biết quan tâm đến sở thích của mình và bạn.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dirty="0" err="1"/>
                        <a:t>Đề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tài</a:t>
                      </a:r>
                      <a:r>
                        <a:rPr lang="en-US" sz="2400" b="0" i="0" baseline="0" dirty="0"/>
                        <a:t>: 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Kết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bạn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Bé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có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khả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năng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gì</a:t>
                      </a:r>
                      <a:r>
                        <a:rPr lang="en-US" sz="2400" b="0" i="0" baseline="0" dirty="0"/>
                        <a:t>?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Sở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thích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của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bé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Lớn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lên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bé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ước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mơ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làm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gì</a:t>
                      </a:r>
                      <a:r>
                        <a:rPr lang="en-US" sz="2400" b="0" i="0" baseline="0" dirty="0"/>
                        <a:t>?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Hành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động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nào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nên</a:t>
                      </a:r>
                      <a:r>
                        <a:rPr lang="en-US" sz="2400" b="0" i="0" baseline="0" dirty="0"/>
                        <a:t>- </a:t>
                      </a:r>
                      <a:r>
                        <a:rPr lang="en-US" sz="2400" b="0" i="0" baseline="0" dirty="0" err="1"/>
                        <a:t>không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nên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400" b="0" i="0" baseline="0" dirty="0" err="1"/>
                        <a:t>Tôn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trọng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sự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khác</a:t>
                      </a:r>
                      <a:r>
                        <a:rPr lang="en-US" sz="2400" b="0" i="0" baseline="0" dirty="0"/>
                        <a:t> </a:t>
                      </a:r>
                      <a:r>
                        <a:rPr lang="en-US" sz="2400" b="0" i="0" baseline="0" dirty="0" err="1"/>
                        <a:t>biệt</a:t>
                      </a:r>
                      <a:endParaRPr lang="en-US" sz="2400" b="0" i="0" baseline="0" dirty="0"/>
                    </a:p>
                    <a:p>
                      <a:pPr marL="342900" indent="-342900">
                        <a:buFontTx/>
                        <a:buChar char="-"/>
                      </a:pPr>
                      <a:endParaRPr lang="en-US" sz="2400" b="0" i="0" baseline="0" dirty="0"/>
                    </a:p>
                    <a:p>
                      <a:endParaRPr lang="en-US" sz="2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2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76579" y="2948853"/>
            <a:ext cx="4870174" cy="1878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99925" y="3408945"/>
            <a:ext cx="4068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</a:t>
            </a:r>
          </a:p>
        </p:txBody>
      </p:sp>
      <p:sp>
        <p:nvSpPr>
          <p:cNvPr id="5" name="Oval 4"/>
          <p:cNvSpPr/>
          <p:nvPr/>
        </p:nvSpPr>
        <p:spPr>
          <a:xfrm>
            <a:off x="4558093" y="813702"/>
            <a:ext cx="3511827" cy="1351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488" y="1238908"/>
            <a:ext cx="2107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LÀ AI</a:t>
            </a:r>
          </a:p>
        </p:txBody>
      </p:sp>
      <p:sp>
        <p:nvSpPr>
          <p:cNvPr id="8" name="Oval 7"/>
          <p:cNvSpPr/>
          <p:nvPr/>
        </p:nvSpPr>
        <p:spPr>
          <a:xfrm>
            <a:off x="243396" y="4962940"/>
            <a:ext cx="4147928" cy="1895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9726" y="5550227"/>
            <a:ext cx="3458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THỂ CỦA TÔI</a:t>
            </a:r>
          </a:p>
        </p:txBody>
      </p:sp>
      <p:sp>
        <p:nvSpPr>
          <p:cNvPr id="11" name="Oval 10"/>
          <p:cNvSpPr/>
          <p:nvPr/>
        </p:nvSpPr>
        <p:spPr>
          <a:xfrm>
            <a:off x="8610367" y="3284112"/>
            <a:ext cx="2888974" cy="349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50606" y="3721912"/>
            <a:ext cx="18022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CẦN GÌ ĐỂ LỚN LÊN KHỎE MẠNH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667" y="398192"/>
            <a:ext cx="4320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BẢN THÂN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tuổi: 5-6 tuổi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62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EE93D2-BA86-4AFA-9C14-8283AA2DFFC3}"/>
              </a:ext>
            </a:extLst>
          </p:cNvPr>
          <p:cNvSpPr txBox="1"/>
          <p:nvPr/>
        </p:nvSpPr>
        <p:spPr>
          <a:xfrm>
            <a:off x="1117600" y="741680"/>
            <a:ext cx="10495280" cy="4457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  <a:tabLst>
                <a:tab pos="409575" algn="l"/>
                <a:tab pos="657225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HỎI</a:t>
            </a:r>
            <a:endParaRPr lang="en-US" sz="24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>
              <a:lnSpc>
                <a:spcPct val="150000"/>
              </a:lnSpc>
              <a:tabLst>
                <a:tab pos="409575" algn="l"/>
                <a:tab pos="65722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So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quen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độ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>
              <a:lnSpc>
                <a:spcPct val="150000"/>
              </a:lnSpc>
              <a:tabLst>
                <a:tab pos="409575" algn="l"/>
                <a:tab pos="65722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độ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>
              <a:lnSpc>
                <a:spcPct val="150000"/>
              </a:lnSpc>
              <a:tabLst>
                <a:tab pos="409575" algn="l"/>
                <a:tab pos="65722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 theo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độ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>
              <a:lnSpc>
                <a:spcPct val="150000"/>
              </a:lnSpc>
              <a:tabLst>
                <a:tab pos="409575" algn="l"/>
                <a:tab pos="657225" algn="l"/>
              </a:tabLst>
            </a:pPr>
            <a:endParaRPr lang="en-US" sz="24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733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5400" y="838200"/>
            <a:ext cx="9982200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8800" spc="-409" dirty="0">
                <a:solidFill>
                  <a:srgbClr val="EC7C30"/>
                </a:solidFill>
                <a:latin typeface="Arial" pitchFamily="34" charset="0"/>
                <a:cs typeface="Arial" pitchFamily="34" charset="0"/>
              </a:rPr>
              <a:t>THE END</a:t>
            </a:r>
            <a:endParaRPr sz="8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Kết quả hình ảnh cho cảm 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971800"/>
            <a:ext cx="5562600" cy="2838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18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2597" y="1590939"/>
            <a:ext cx="7786806" cy="430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Nội</a:t>
            </a:r>
            <a:r>
              <a:rPr lang="en-US" dirty="0">
                <a:effectLst/>
              </a:rPr>
              <a:t> dung </a:t>
            </a:r>
            <a:r>
              <a:rPr lang="en-US" dirty="0" err="1">
                <a:effectLst/>
              </a:rPr>
              <a:t>cho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trẻ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làm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quen</a:t>
            </a:r>
            <a:r>
              <a:rPr lang="en-US" dirty="0">
                <a:effectLst/>
              </a:rPr>
              <a:t> MTXQ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441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A44CB5-1171-4C10-9A3A-946103222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467361"/>
            <a:ext cx="11074400" cy="553993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vi-VN" sz="3000" b="1" dirty="0">
                <a:solidFill>
                  <a:srgbClr val="FF0000"/>
                </a:solidFill>
              </a:rPr>
              <a:t>10 </a:t>
            </a:r>
            <a:r>
              <a:rPr lang="vi-VN" sz="3000" b="1" dirty="0" err="1">
                <a:solidFill>
                  <a:srgbClr val="FF0000"/>
                </a:solidFill>
              </a:rPr>
              <a:t>chủ</a:t>
            </a:r>
            <a:r>
              <a:rPr lang="vi-VN" sz="3000" b="1" dirty="0">
                <a:solidFill>
                  <a:srgbClr val="FF0000"/>
                </a:solidFill>
              </a:rPr>
              <a:t> </a:t>
            </a:r>
            <a:r>
              <a:rPr lang="vi-VN" sz="3000" b="1" dirty="0" err="1">
                <a:solidFill>
                  <a:srgbClr val="FF0000"/>
                </a:solidFill>
              </a:rPr>
              <a:t>đề</a:t>
            </a:r>
            <a:r>
              <a:rPr lang="vi-VN" sz="3000" b="1" dirty="0">
                <a:solidFill>
                  <a:srgbClr val="FF0000"/>
                </a:solidFill>
              </a:rPr>
              <a:t> trong chương trinh GDMN</a:t>
            </a:r>
          </a:p>
          <a:p>
            <a:r>
              <a:rPr lang="vi-VN" dirty="0"/>
              <a:t>1/ </a:t>
            </a:r>
            <a:r>
              <a:rPr lang="vi-VN" dirty="0" err="1"/>
              <a:t>Trường</a:t>
            </a:r>
            <a:r>
              <a:rPr lang="vi-VN" dirty="0"/>
              <a:t> MN</a:t>
            </a:r>
          </a:p>
          <a:p>
            <a:r>
              <a:rPr lang="vi-VN" dirty="0"/>
              <a:t>2/ </a:t>
            </a:r>
            <a:r>
              <a:rPr lang="vi-VN" dirty="0" err="1"/>
              <a:t>Bản</a:t>
            </a:r>
            <a:r>
              <a:rPr lang="vi-VN" dirty="0"/>
              <a:t> thân</a:t>
            </a:r>
          </a:p>
          <a:p>
            <a:r>
              <a:rPr lang="vi-VN" dirty="0"/>
              <a:t>3/Gia đinh</a:t>
            </a:r>
          </a:p>
          <a:p>
            <a:r>
              <a:rPr lang="vi-VN" dirty="0"/>
              <a:t>4/ </a:t>
            </a:r>
            <a:r>
              <a:rPr lang="vi-VN" dirty="0" err="1"/>
              <a:t>Thế</a:t>
            </a:r>
            <a:r>
              <a:rPr lang="vi-VN" dirty="0"/>
              <a:t> </a:t>
            </a:r>
            <a:r>
              <a:rPr lang="vi-VN" dirty="0" err="1"/>
              <a:t>giới</a:t>
            </a:r>
            <a:r>
              <a:rPr lang="vi-VN" dirty="0"/>
              <a:t> </a:t>
            </a:r>
            <a:r>
              <a:rPr lang="vi-VN" dirty="0" err="1"/>
              <a:t>động</a:t>
            </a:r>
            <a:r>
              <a:rPr lang="vi-VN" dirty="0"/>
              <a:t> </a:t>
            </a:r>
            <a:r>
              <a:rPr lang="vi-VN" dirty="0" err="1"/>
              <a:t>vật</a:t>
            </a:r>
            <a:endParaRPr lang="vi-VN" dirty="0"/>
          </a:p>
          <a:p>
            <a:r>
              <a:rPr lang="vi-VN" dirty="0"/>
              <a:t>5/ </a:t>
            </a:r>
            <a:r>
              <a:rPr lang="vi-VN" dirty="0" err="1"/>
              <a:t>Thế</a:t>
            </a:r>
            <a:r>
              <a:rPr lang="vi-VN" dirty="0"/>
              <a:t> </a:t>
            </a:r>
            <a:r>
              <a:rPr lang="vi-VN" dirty="0" err="1"/>
              <a:t>giới</a:t>
            </a:r>
            <a:r>
              <a:rPr lang="vi-VN" dirty="0"/>
              <a:t> </a:t>
            </a:r>
            <a:r>
              <a:rPr lang="vi-VN" dirty="0" err="1"/>
              <a:t>thực</a:t>
            </a:r>
            <a:r>
              <a:rPr lang="vi-VN" dirty="0"/>
              <a:t> </a:t>
            </a:r>
            <a:r>
              <a:rPr lang="vi-VN" dirty="0" err="1"/>
              <a:t>vật</a:t>
            </a:r>
            <a:r>
              <a:rPr lang="vi-VN" dirty="0"/>
              <a:t>, </a:t>
            </a:r>
            <a:r>
              <a:rPr lang="vi-VN" dirty="0" err="1"/>
              <a:t>tết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mùa</a:t>
            </a:r>
            <a:r>
              <a:rPr lang="vi-VN" dirty="0"/>
              <a:t> xuân</a:t>
            </a:r>
          </a:p>
          <a:p>
            <a:r>
              <a:rPr lang="vi-VN" dirty="0"/>
              <a:t>6/Phương </a:t>
            </a:r>
            <a:r>
              <a:rPr lang="vi-VN" dirty="0" err="1"/>
              <a:t>tiện</a:t>
            </a:r>
            <a:r>
              <a:rPr lang="vi-VN" dirty="0"/>
              <a:t> giao thông</a:t>
            </a:r>
          </a:p>
          <a:p>
            <a:r>
              <a:rPr lang="vi-VN" dirty="0"/>
              <a:t>7/</a:t>
            </a:r>
            <a:r>
              <a:rPr lang="vi-VN" dirty="0" err="1"/>
              <a:t>Nước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hiện</a:t>
            </a:r>
            <a:r>
              <a:rPr lang="vi-VN" dirty="0"/>
              <a:t> </a:t>
            </a:r>
            <a:r>
              <a:rPr lang="vi-VN" dirty="0" err="1"/>
              <a:t>tượng</a:t>
            </a:r>
            <a:r>
              <a:rPr lang="vi-VN" dirty="0"/>
              <a:t> </a:t>
            </a:r>
            <a:r>
              <a:rPr lang="vi-VN" dirty="0" err="1"/>
              <a:t>tự</a:t>
            </a:r>
            <a:r>
              <a:rPr lang="vi-VN" dirty="0"/>
              <a:t> nhiên</a:t>
            </a:r>
          </a:p>
          <a:p>
            <a:r>
              <a:rPr lang="vi-VN" dirty="0"/>
              <a:t>8/</a:t>
            </a:r>
            <a:r>
              <a:rPr lang="vi-VN" dirty="0" err="1"/>
              <a:t>Nghề</a:t>
            </a:r>
            <a:r>
              <a:rPr lang="vi-VN" dirty="0"/>
              <a:t> </a:t>
            </a:r>
            <a:r>
              <a:rPr lang="vi-VN" dirty="0" err="1"/>
              <a:t>nghiệp</a:t>
            </a:r>
            <a:endParaRPr lang="vi-VN" dirty="0"/>
          </a:p>
          <a:p>
            <a:r>
              <a:rPr lang="vi-VN" dirty="0"/>
              <a:t>9/Quê hương </a:t>
            </a:r>
            <a:r>
              <a:rPr lang="vi-VN" dirty="0" err="1"/>
              <a:t>đất</a:t>
            </a:r>
            <a:r>
              <a:rPr lang="vi-VN" dirty="0"/>
              <a:t> </a:t>
            </a:r>
            <a:r>
              <a:rPr lang="vi-VN" dirty="0" err="1"/>
              <a:t>nước</a:t>
            </a:r>
            <a:r>
              <a:rPr lang="vi-VN" dirty="0"/>
              <a:t>, </a:t>
            </a:r>
            <a:r>
              <a:rPr lang="vi-VN" dirty="0" err="1"/>
              <a:t>Bác</a:t>
            </a:r>
            <a:r>
              <a:rPr lang="vi-VN" dirty="0"/>
              <a:t> </a:t>
            </a:r>
            <a:r>
              <a:rPr lang="vi-VN" dirty="0" err="1"/>
              <a:t>Hồ</a:t>
            </a:r>
            <a:endParaRPr lang="vi-VN" dirty="0"/>
          </a:p>
          <a:p>
            <a:r>
              <a:rPr lang="vi-VN" dirty="0"/>
              <a:t>10/ </a:t>
            </a:r>
            <a:r>
              <a:rPr lang="vi-VN" dirty="0" err="1"/>
              <a:t>Trường</a:t>
            </a:r>
            <a:r>
              <a:rPr lang="vi-VN" dirty="0"/>
              <a:t> </a:t>
            </a:r>
            <a:r>
              <a:rPr lang="vi-VN" dirty="0" err="1"/>
              <a:t>Tiểu</a:t>
            </a:r>
            <a:r>
              <a:rPr lang="vi-VN" dirty="0"/>
              <a:t> </a:t>
            </a:r>
            <a:r>
              <a:rPr lang="vi-VN" dirty="0" err="1"/>
              <a:t>học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593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032305"/>
              </p:ext>
            </p:extLst>
          </p:nvPr>
        </p:nvGraphicFramePr>
        <p:xfrm>
          <a:off x="954172" y="1353246"/>
          <a:ext cx="10780627" cy="481309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68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6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53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63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Chủ</a:t>
                      </a:r>
                      <a:r>
                        <a:rPr lang="en-US" sz="2000" b="1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baseline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đề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 – 12 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tháng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12 - 24 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tháng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24 - 36 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tháng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45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Bản thân</a:t>
                      </a:r>
                      <a:endParaRPr lang="en-US" sz="14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mũi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miệng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nếu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chưa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thì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chỉ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đối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tượng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chức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năng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chính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mũi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miệng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tai,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giới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hay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), 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chính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chức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năng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lượng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Ví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để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nhìn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...)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vệ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vệ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81854"/>
          </a:xfrm>
        </p:spPr>
        <p:txBody>
          <a:bodyPr>
            <a:normAutofit fontScale="90000"/>
          </a:bodyPr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r>
              <a:rPr lang="en-US" dirty="0" err="1">
                <a:effectLst/>
              </a:rPr>
              <a:t>Nội</a:t>
            </a:r>
            <a:r>
              <a:rPr lang="en-US" dirty="0">
                <a:effectLst/>
              </a:rPr>
              <a:t> dung </a:t>
            </a:r>
            <a:r>
              <a:rPr lang="en-US" dirty="0" err="1">
                <a:effectLst/>
              </a:rPr>
              <a:t>cho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trẻ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nhà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trẻ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làm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quen</a:t>
            </a:r>
            <a:r>
              <a:rPr lang="en-US" dirty="0">
                <a:effectLst/>
              </a:rPr>
              <a:t> MTXQ</a:t>
            </a:r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53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11618"/>
              </p:ext>
            </p:extLst>
          </p:nvPr>
        </p:nvGraphicFramePr>
        <p:xfrm>
          <a:off x="574430" y="1703131"/>
          <a:ext cx="10714892" cy="5888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30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1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1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316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0868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endParaRPr lang="en-US" sz="1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hoặc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chỉ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lộ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xúc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mẹ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ông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chị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...)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xưng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hô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mối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hệ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quý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vâng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Họ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xưng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hô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họ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gần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gũi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hay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buồn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);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vâng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phục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vụ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như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xúc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lấy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uống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,...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gắn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CHỦ ĐỀ GIA ĐÌNH</a:t>
            </a:r>
          </a:p>
        </p:txBody>
      </p:sp>
    </p:spTree>
    <p:extLst>
      <p:ext uri="{BB962C8B-B14F-4D97-AF65-F5344CB8AC3E}">
        <p14:creationId xmlns:p14="http://schemas.microsoft.com/office/powerpoint/2010/main" val="259669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64944"/>
              </p:ext>
            </p:extLst>
          </p:nvPr>
        </p:nvGraphicFramePr>
        <p:xfrm>
          <a:off x="656494" y="1641231"/>
          <a:ext cx="10855568" cy="501747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15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9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747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non</a:t>
                      </a:r>
                      <a:endParaRPr lang="en-US" sz="1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chế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sinh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hoạt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mầm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non.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quý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1 - 2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hoạt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chính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trưởng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phó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bảo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vệ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sỹ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quý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lời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đến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quý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giành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24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>
                <a:effectLst/>
                <a:latin typeface="Times New Roman"/>
                <a:ea typeface="Times New Roman"/>
                <a:cs typeface="Times New Roman"/>
              </a:rPr>
              <a:t>Trường</a:t>
            </a:r>
            <a:r>
              <a:rPr lang="en-US" sz="4400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4400" dirty="0" err="1">
                <a:effectLst/>
                <a:latin typeface="Times New Roman"/>
                <a:ea typeface="Times New Roman"/>
                <a:cs typeface="Times New Roman"/>
              </a:rPr>
              <a:t>mầm</a:t>
            </a:r>
            <a:r>
              <a:rPr lang="en-US" sz="4400" dirty="0">
                <a:effectLst/>
                <a:latin typeface="Times New Roman"/>
                <a:ea typeface="Times New Roman"/>
                <a:cs typeface="Times New Roman"/>
              </a:rPr>
              <a:t> non</a:t>
            </a:r>
            <a:br>
              <a:rPr lang="en-US" sz="4400" dirty="0">
                <a:effectLst/>
                <a:latin typeface=".VnTime"/>
                <a:ea typeface="Times New Roman"/>
                <a:cs typeface="Times New Roman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21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486611"/>
              </p:ext>
            </p:extLst>
          </p:nvPr>
        </p:nvGraphicFramePr>
        <p:xfrm>
          <a:off x="781829" y="1488831"/>
          <a:ext cx="10812295" cy="512298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45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1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298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quạt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búp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bê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…).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1-2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đặc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điểm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hoặc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kích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...)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phương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tiện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giữ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gìn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cất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dọn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định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phương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tiện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Phân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biệt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đâu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đâu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đặc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điểm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rõ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phương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tiện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cấu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kích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sử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đơn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giản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ích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lợi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rèn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luyện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thói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giữ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gìn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cất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dọn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định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CHỦ ĐỀ </a:t>
            </a:r>
            <a:r>
              <a:rPr lang="en-US" dirty="0" err="1">
                <a:effectLst/>
              </a:rPr>
              <a:t>Đồ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vật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92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597197"/>
              </p:ext>
            </p:extLst>
          </p:nvPr>
        </p:nvGraphicFramePr>
        <p:xfrm>
          <a:off x="633045" y="1359877"/>
          <a:ext cx="11019693" cy="571144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31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4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3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753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mặt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mèo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chó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quả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gần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gũi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xung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nói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1-2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đặc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điểm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cấu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môi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chó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mèo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hổ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khỉ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voi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,...)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Giúp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nói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1-2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đặc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điểm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cấu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mùi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quả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lợi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từng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quả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thộc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thú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thực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nói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đặc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điểm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cấu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môi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,…)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ý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nghĩa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lợi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nói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đặc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điểm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cấu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mùi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môi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quả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lợi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từng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quả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thích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thú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thực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Giáo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đầu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bảo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vệ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thực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40410" marR="40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97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EB0F09-45F6-43A0-BE4A-070AC6269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kern="1200" dirty="0" err="1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Chủ</a:t>
            </a:r>
            <a:r>
              <a:rPr lang="en-US" sz="1800" b="1" i="0" u="none" strike="noStrike" kern="1200" dirty="0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 </a:t>
            </a:r>
            <a:r>
              <a:rPr lang="en-US" sz="1800" b="1" i="0" u="none" strike="noStrike" kern="1200" dirty="0" err="1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đề</a:t>
            </a:r>
            <a:r>
              <a:rPr lang="en-US" sz="1800" b="1" i="0" u="none" strike="noStrike" kern="1200" baseline="0" dirty="0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 n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kern="1200" dirty="0" err="1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Đề</a:t>
            </a:r>
            <a:r>
              <a:rPr lang="en-US" sz="1800" b="1" i="0" u="none" strike="noStrike" kern="1200" dirty="0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 </a:t>
            </a:r>
            <a:r>
              <a:rPr lang="en-US" sz="1800" b="1" i="0" u="none" strike="noStrike" kern="1200" dirty="0" err="1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tài</a:t>
            </a:r>
            <a:r>
              <a:rPr lang="en-US" sz="1800" b="1" i="0" u="none" strike="noStrike" kern="1200" dirty="0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 (</a:t>
            </a:r>
            <a:r>
              <a:rPr lang="en-US" sz="1800" b="1" i="0" u="none" strike="noStrike" kern="1200" dirty="0" err="1">
                <a:solidFill>
                  <a:srgbClr val="FFFFFF"/>
                </a:solidFill>
                <a:effectLst/>
                <a:latin typeface="Lucida Sans Unicode" panose="020B0602030504020204" pitchFamily="34" charset="0"/>
              </a:rPr>
              <a:t>kpkh-kpxh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755166-F440-4FF9-8C10-07CD2939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dirty="0" err="1"/>
              <a:t>Tổng</a:t>
            </a:r>
            <a:r>
              <a:rPr lang="vi-VN" dirty="0"/>
              <a:t> </a:t>
            </a:r>
            <a:r>
              <a:rPr lang="vi-VN" dirty="0" err="1"/>
              <a:t>kết</a:t>
            </a:r>
            <a:r>
              <a:rPr lang="vi-VN" dirty="0"/>
              <a:t> chương</a:t>
            </a:r>
            <a:br>
              <a:rPr lang="vi-VN" dirty="0"/>
            </a:br>
            <a:r>
              <a:rPr lang="vi-VN" sz="2000" dirty="0" err="1"/>
              <a:t>Hãy</a:t>
            </a:r>
            <a:r>
              <a:rPr lang="vi-VN" sz="2000" dirty="0"/>
              <a:t> </a:t>
            </a:r>
            <a:r>
              <a:rPr lang="vi-VN" sz="2000" dirty="0" err="1"/>
              <a:t>lập</a:t>
            </a:r>
            <a:r>
              <a:rPr lang="vi-VN" sz="2000" dirty="0"/>
              <a:t> ma </a:t>
            </a:r>
            <a:r>
              <a:rPr lang="vi-VN" sz="2000" dirty="0" err="1"/>
              <a:t>trận</a:t>
            </a:r>
            <a:r>
              <a:rPr lang="vi-VN" sz="2000" dirty="0"/>
              <a:t> </a:t>
            </a:r>
            <a:r>
              <a:rPr lang="vi-VN" sz="2000" dirty="0" err="1"/>
              <a:t>nội</a:t>
            </a:r>
            <a:r>
              <a:rPr lang="vi-VN" sz="2000" dirty="0"/>
              <a:t> dung tổ </a:t>
            </a:r>
            <a:r>
              <a:rPr lang="vi-VN" sz="2000" dirty="0" err="1"/>
              <a:t>chức</a:t>
            </a:r>
            <a:r>
              <a:rPr lang="vi-VN" sz="2000" dirty="0"/>
              <a:t> cho </a:t>
            </a:r>
            <a:r>
              <a:rPr lang="vi-VN" sz="2000" dirty="0" err="1"/>
              <a:t>trẻ</a:t>
            </a:r>
            <a:r>
              <a:rPr lang="vi-VN" sz="2000" dirty="0"/>
              <a:t> </a:t>
            </a:r>
            <a:r>
              <a:rPr lang="vi-VN" sz="2000" dirty="0" err="1"/>
              <a:t>khám</a:t>
            </a:r>
            <a:r>
              <a:rPr lang="vi-VN" sz="2000" dirty="0"/>
              <a:t> </a:t>
            </a:r>
            <a:r>
              <a:rPr lang="vi-VN" sz="2000" dirty="0" err="1"/>
              <a:t>phá</a:t>
            </a:r>
            <a:r>
              <a:rPr lang="vi-VN" sz="2000" dirty="0"/>
              <a:t> MTXQ theo </a:t>
            </a:r>
            <a:r>
              <a:rPr lang="vi-VN" sz="2000" dirty="0" err="1"/>
              <a:t>mạng</a:t>
            </a:r>
            <a:r>
              <a:rPr lang="vi-VN" sz="2000" dirty="0"/>
              <a:t> 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C6CDFB-25C1-4A81-BF92-34636F9B0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283" y="2081667"/>
            <a:ext cx="10827434" cy="269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154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2280</TotalTime>
  <Words>2275</Words>
  <Application>Microsoft Office PowerPoint</Application>
  <PresentationFormat>Widescreen</PresentationFormat>
  <Paragraphs>181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.VnTime</vt:lpstr>
      <vt:lpstr>Arial</vt:lpstr>
      <vt:lpstr>Lucida Sans Unicode</vt:lpstr>
      <vt:lpstr>Times New Roman</vt:lpstr>
      <vt:lpstr>Verdana</vt:lpstr>
      <vt:lpstr>Wingdings 2</vt:lpstr>
      <vt:lpstr>Wingdings 3</vt:lpstr>
      <vt:lpstr>Concourse</vt:lpstr>
      <vt:lpstr>Chương 3: Nội dung cho trẻ làm quen với MTXQ </vt:lpstr>
      <vt:lpstr>Nội dung cho trẻ làm quen MTXQ </vt:lpstr>
      <vt:lpstr>PowerPoint Presentation</vt:lpstr>
      <vt:lpstr>   Nội dung cho trẻ nhà trẻ làm quen MTXQ  </vt:lpstr>
      <vt:lpstr>CHỦ ĐỀ GIA ĐÌNH</vt:lpstr>
      <vt:lpstr>Trường mầm non </vt:lpstr>
      <vt:lpstr>CHỦ ĐỀ Đồ vật</vt:lpstr>
      <vt:lpstr>PowerPoint Presentation</vt:lpstr>
      <vt:lpstr>Tổng kết chương Hãy lập ma trận nội dung tổ chức cho trẻ khám phá MTXQ theo mạng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Hieu Da LeKien</cp:lastModifiedBy>
  <cp:revision>154</cp:revision>
  <dcterms:created xsi:type="dcterms:W3CDTF">2018-05-31T15:10:42Z</dcterms:created>
  <dcterms:modified xsi:type="dcterms:W3CDTF">2021-11-21T11:53:36Z</dcterms:modified>
</cp:coreProperties>
</file>