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313" r:id="rId2"/>
    <p:sldId id="400" r:id="rId3"/>
    <p:sldId id="409" r:id="rId4"/>
    <p:sldId id="314" r:id="rId5"/>
    <p:sldId id="316" r:id="rId6"/>
    <p:sldId id="317" r:id="rId7"/>
    <p:sldId id="319" r:id="rId8"/>
    <p:sldId id="375" r:id="rId9"/>
    <p:sldId id="377" r:id="rId10"/>
    <p:sldId id="393"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80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02075-E6DB-46F1-A465-BAAE3E4A152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BB2E9F2-32A4-461C-8365-1CA77CF50964}">
      <dgm:prSet phldrT="[Text]"/>
      <dgm:spPr/>
      <dgm:t>
        <a:bodyPr/>
        <a:lstStyle/>
        <a:p>
          <a:r>
            <a:rPr lang="en-US" dirty="0" err="1"/>
            <a:t>Nhóm</a:t>
          </a:r>
          <a:r>
            <a:rPr lang="en-US" dirty="0"/>
            <a:t> PP </a:t>
          </a:r>
          <a:r>
            <a:rPr lang="en-US" dirty="0" err="1"/>
            <a:t>trực</a:t>
          </a:r>
          <a:r>
            <a:rPr lang="en-US" dirty="0"/>
            <a:t> </a:t>
          </a:r>
          <a:r>
            <a:rPr lang="en-US" dirty="0" err="1"/>
            <a:t>quan</a:t>
          </a:r>
          <a:endParaRPr lang="en-US" dirty="0"/>
        </a:p>
      </dgm:t>
    </dgm:pt>
    <dgm:pt modelId="{13970CD7-CF08-4322-8AE9-5A2A2A4A900B}" type="parTrans" cxnId="{7198B40C-80E5-4F1F-B40F-10EF9F186A6C}">
      <dgm:prSet/>
      <dgm:spPr/>
      <dgm:t>
        <a:bodyPr/>
        <a:lstStyle/>
        <a:p>
          <a:endParaRPr lang="en-US"/>
        </a:p>
      </dgm:t>
    </dgm:pt>
    <dgm:pt modelId="{A826545D-96B1-46F0-814E-DDCC320107B4}" type="sibTrans" cxnId="{7198B40C-80E5-4F1F-B40F-10EF9F186A6C}">
      <dgm:prSet/>
      <dgm:spPr/>
      <dgm:t>
        <a:bodyPr/>
        <a:lstStyle/>
        <a:p>
          <a:endParaRPr lang="en-US"/>
        </a:p>
      </dgm:t>
    </dgm:pt>
    <dgm:pt modelId="{CA3FC75B-9753-4C58-ACB0-1FAAD2C6C22D}">
      <dgm:prSet phldrT="[Text]"/>
      <dgm:spPr/>
      <dgm:t>
        <a:bodyPr/>
        <a:lstStyle/>
        <a:p>
          <a:r>
            <a:rPr lang="en-US" dirty="0" err="1"/>
            <a:t>Nhóm</a:t>
          </a:r>
          <a:r>
            <a:rPr lang="en-US" dirty="0"/>
            <a:t> PP </a:t>
          </a:r>
          <a:r>
            <a:rPr lang="en-US" dirty="0" err="1"/>
            <a:t>dùng</a:t>
          </a:r>
          <a:r>
            <a:rPr lang="en-US" dirty="0"/>
            <a:t> </a:t>
          </a:r>
          <a:r>
            <a:rPr lang="en-US" dirty="0" err="1"/>
            <a:t>lời</a:t>
          </a:r>
          <a:endParaRPr lang="en-US" dirty="0"/>
        </a:p>
      </dgm:t>
    </dgm:pt>
    <dgm:pt modelId="{9BF20B7E-C154-43A1-9AB0-B0AE6763099F}" type="parTrans" cxnId="{8960B800-A076-4431-A5C7-FF6F92E9477E}">
      <dgm:prSet/>
      <dgm:spPr/>
      <dgm:t>
        <a:bodyPr/>
        <a:lstStyle/>
        <a:p>
          <a:endParaRPr lang="en-US"/>
        </a:p>
      </dgm:t>
    </dgm:pt>
    <dgm:pt modelId="{6AA15BF3-B0CD-40FA-B17D-8B1ADE623CCA}" type="sibTrans" cxnId="{8960B800-A076-4431-A5C7-FF6F92E9477E}">
      <dgm:prSet/>
      <dgm:spPr/>
      <dgm:t>
        <a:bodyPr/>
        <a:lstStyle/>
        <a:p>
          <a:endParaRPr lang="en-US"/>
        </a:p>
      </dgm:t>
    </dgm:pt>
    <dgm:pt modelId="{13B81306-AF84-48C5-9DAA-555D2CF3F46C}">
      <dgm:prSet phldrT="[Text]"/>
      <dgm:spPr/>
      <dgm:t>
        <a:bodyPr/>
        <a:lstStyle/>
        <a:p>
          <a:r>
            <a:rPr lang="en-US" dirty="0" err="1"/>
            <a:t>Nhóm</a:t>
          </a:r>
          <a:r>
            <a:rPr lang="en-US"/>
            <a:t> PP </a:t>
          </a:r>
          <a:r>
            <a:rPr lang="en-US" dirty="0" err="1"/>
            <a:t>thực</a:t>
          </a:r>
          <a:r>
            <a:rPr lang="en-US" dirty="0"/>
            <a:t> </a:t>
          </a:r>
          <a:r>
            <a:rPr lang="en-US" dirty="0" err="1"/>
            <a:t>hành</a:t>
          </a:r>
          <a:endParaRPr lang="en-US" dirty="0"/>
        </a:p>
      </dgm:t>
    </dgm:pt>
    <dgm:pt modelId="{954F13BC-B1A2-4AB6-9CAB-B99A5B23B26E}" type="parTrans" cxnId="{89FE30CF-B658-46AA-A886-90F69360F93F}">
      <dgm:prSet/>
      <dgm:spPr/>
      <dgm:t>
        <a:bodyPr/>
        <a:lstStyle/>
        <a:p>
          <a:endParaRPr lang="en-US"/>
        </a:p>
      </dgm:t>
    </dgm:pt>
    <dgm:pt modelId="{1DCC1BE4-42FD-45F2-9380-ABC11E8D21AE}" type="sibTrans" cxnId="{89FE30CF-B658-46AA-A886-90F69360F93F}">
      <dgm:prSet/>
      <dgm:spPr/>
      <dgm:t>
        <a:bodyPr/>
        <a:lstStyle/>
        <a:p>
          <a:endParaRPr lang="en-US"/>
        </a:p>
      </dgm:t>
    </dgm:pt>
    <dgm:pt modelId="{C5389670-16D0-4CF9-8C7F-E6E52CB745F8}" type="pres">
      <dgm:prSet presAssocID="{CD502075-E6DB-46F1-A465-BAAE3E4A1527}" presName="linear" presStyleCnt="0">
        <dgm:presLayoutVars>
          <dgm:dir/>
          <dgm:animLvl val="lvl"/>
          <dgm:resizeHandles val="exact"/>
        </dgm:presLayoutVars>
      </dgm:prSet>
      <dgm:spPr/>
    </dgm:pt>
    <dgm:pt modelId="{5D7B101A-C6CB-4B1B-921B-EC32640871F4}" type="pres">
      <dgm:prSet presAssocID="{7BB2E9F2-32A4-461C-8365-1CA77CF50964}" presName="parentLin" presStyleCnt="0"/>
      <dgm:spPr/>
    </dgm:pt>
    <dgm:pt modelId="{439C1014-C25E-4992-A203-969F6B6046A2}" type="pres">
      <dgm:prSet presAssocID="{7BB2E9F2-32A4-461C-8365-1CA77CF50964}" presName="parentLeftMargin" presStyleLbl="node1" presStyleIdx="0" presStyleCnt="3"/>
      <dgm:spPr/>
    </dgm:pt>
    <dgm:pt modelId="{75FA413B-C22A-4B3D-9A49-12BF4C8E0765}" type="pres">
      <dgm:prSet presAssocID="{7BB2E9F2-32A4-461C-8365-1CA77CF50964}" presName="parentText" presStyleLbl="node1" presStyleIdx="0" presStyleCnt="3">
        <dgm:presLayoutVars>
          <dgm:chMax val="0"/>
          <dgm:bulletEnabled val="1"/>
        </dgm:presLayoutVars>
      </dgm:prSet>
      <dgm:spPr/>
    </dgm:pt>
    <dgm:pt modelId="{E5AB24B6-92AD-47AA-9137-FBBF22FD4124}" type="pres">
      <dgm:prSet presAssocID="{7BB2E9F2-32A4-461C-8365-1CA77CF50964}" presName="negativeSpace" presStyleCnt="0"/>
      <dgm:spPr/>
    </dgm:pt>
    <dgm:pt modelId="{27FBA924-1E80-4215-8BD5-1835069B90FA}" type="pres">
      <dgm:prSet presAssocID="{7BB2E9F2-32A4-461C-8365-1CA77CF50964}" presName="childText" presStyleLbl="conFgAcc1" presStyleIdx="0" presStyleCnt="3">
        <dgm:presLayoutVars>
          <dgm:bulletEnabled val="1"/>
        </dgm:presLayoutVars>
      </dgm:prSet>
      <dgm:spPr/>
    </dgm:pt>
    <dgm:pt modelId="{75358E84-0A22-47B3-B299-4470067D2286}" type="pres">
      <dgm:prSet presAssocID="{A826545D-96B1-46F0-814E-DDCC320107B4}" presName="spaceBetweenRectangles" presStyleCnt="0"/>
      <dgm:spPr/>
    </dgm:pt>
    <dgm:pt modelId="{41C4EED6-B8E7-46BF-9B51-32DE81AD4783}" type="pres">
      <dgm:prSet presAssocID="{CA3FC75B-9753-4C58-ACB0-1FAAD2C6C22D}" presName="parentLin" presStyleCnt="0"/>
      <dgm:spPr/>
    </dgm:pt>
    <dgm:pt modelId="{D42F21E5-DBB3-4DE9-886F-6FBA7A202B8F}" type="pres">
      <dgm:prSet presAssocID="{CA3FC75B-9753-4C58-ACB0-1FAAD2C6C22D}" presName="parentLeftMargin" presStyleLbl="node1" presStyleIdx="0" presStyleCnt="3"/>
      <dgm:spPr/>
    </dgm:pt>
    <dgm:pt modelId="{10E25AA2-22DC-4A0F-8748-8F800803575D}" type="pres">
      <dgm:prSet presAssocID="{CA3FC75B-9753-4C58-ACB0-1FAAD2C6C22D}" presName="parentText" presStyleLbl="node1" presStyleIdx="1" presStyleCnt="3">
        <dgm:presLayoutVars>
          <dgm:chMax val="0"/>
          <dgm:bulletEnabled val="1"/>
        </dgm:presLayoutVars>
      </dgm:prSet>
      <dgm:spPr/>
    </dgm:pt>
    <dgm:pt modelId="{487D1161-5EF2-4C6A-944A-7D705086EC1C}" type="pres">
      <dgm:prSet presAssocID="{CA3FC75B-9753-4C58-ACB0-1FAAD2C6C22D}" presName="negativeSpace" presStyleCnt="0"/>
      <dgm:spPr/>
    </dgm:pt>
    <dgm:pt modelId="{01573E02-E6F9-4924-AD77-7B74EC4727CA}" type="pres">
      <dgm:prSet presAssocID="{CA3FC75B-9753-4C58-ACB0-1FAAD2C6C22D}" presName="childText" presStyleLbl="conFgAcc1" presStyleIdx="1" presStyleCnt="3">
        <dgm:presLayoutVars>
          <dgm:bulletEnabled val="1"/>
        </dgm:presLayoutVars>
      </dgm:prSet>
      <dgm:spPr/>
    </dgm:pt>
    <dgm:pt modelId="{B4BA40FE-8637-46F2-9736-2512B1A933DF}" type="pres">
      <dgm:prSet presAssocID="{6AA15BF3-B0CD-40FA-B17D-8B1ADE623CCA}" presName="spaceBetweenRectangles" presStyleCnt="0"/>
      <dgm:spPr/>
    </dgm:pt>
    <dgm:pt modelId="{F8B9EE6C-524A-422A-9CBB-5A0FF477A9F0}" type="pres">
      <dgm:prSet presAssocID="{13B81306-AF84-48C5-9DAA-555D2CF3F46C}" presName="parentLin" presStyleCnt="0"/>
      <dgm:spPr/>
    </dgm:pt>
    <dgm:pt modelId="{D5D08954-8C1E-4618-B7B9-17E4C967F672}" type="pres">
      <dgm:prSet presAssocID="{13B81306-AF84-48C5-9DAA-555D2CF3F46C}" presName="parentLeftMargin" presStyleLbl="node1" presStyleIdx="1" presStyleCnt="3"/>
      <dgm:spPr/>
    </dgm:pt>
    <dgm:pt modelId="{EA833BF0-2464-47EB-AB75-8A19E6ED2F7A}" type="pres">
      <dgm:prSet presAssocID="{13B81306-AF84-48C5-9DAA-555D2CF3F46C}" presName="parentText" presStyleLbl="node1" presStyleIdx="2" presStyleCnt="3">
        <dgm:presLayoutVars>
          <dgm:chMax val="0"/>
          <dgm:bulletEnabled val="1"/>
        </dgm:presLayoutVars>
      </dgm:prSet>
      <dgm:spPr/>
    </dgm:pt>
    <dgm:pt modelId="{E1EBCE7E-948D-41E9-9500-6DB0605283F8}" type="pres">
      <dgm:prSet presAssocID="{13B81306-AF84-48C5-9DAA-555D2CF3F46C}" presName="negativeSpace" presStyleCnt="0"/>
      <dgm:spPr/>
    </dgm:pt>
    <dgm:pt modelId="{813DFFFF-5CE0-471E-88B0-4C0823DF9BE8}" type="pres">
      <dgm:prSet presAssocID="{13B81306-AF84-48C5-9DAA-555D2CF3F46C}" presName="childText" presStyleLbl="conFgAcc1" presStyleIdx="2" presStyleCnt="3">
        <dgm:presLayoutVars>
          <dgm:bulletEnabled val="1"/>
        </dgm:presLayoutVars>
      </dgm:prSet>
      <dgm:spPr/>
    </dgm:pt>
  </dgm:ptLst>
  <dgm:cxnLst>
    <dgm:cxn modelId="{8960B800-A076-4431-A5C7-FF6F92E9477E}" srcId="{CD502075-E6DB-46F1-A465-BAAE3E4A1527}" destId="{CA3FC75B-9753-4C58-ACB0-1FAAD2C6C22D}" srcOrd="1" destOrd="0" parTransId="{9BF20B7E-C154-43A1-9AB0-B0AE6763099F}" sibTransId="{6AA15BF3-B0CD-40FA-B17D-8B1ADE623CCA}"/>
    <dgm:cxn modelId="{7198B40C-80E5-4F1F-B40F-10EF9F186A6C}" srcId="{CD502075-E6DB-46F1-A465-BAAE3E4A1527}" destId="{7BB2E9F2-32A4-461C-8365-1CA77CF50964}" srcOrd="0" destOrd="0" parTransId="{13970CD7-CF08-4322-8AE9-5A2A2A4A900B}" sibTransId="{A826545D-96B1-46F0-814E-DDCC320107B4}"/>
    <dgm:cxn modelId="{FFC91E19-BF6C-47F9-A27F-EC06462A8328}" type="presOf" srcId="{CA3FC75B-9753-4C58-ACB0-1FAAD2C6C22D}" destId="{10E25AA2-22DC-4A0F-8748-8F800803575D}" srcOrd="1" destOrd="0" presId="urn:microsoft.com/office/officeart/2005/8/layout/list1"/>
    <dgm:cxn modelId="{97C60B3C-32D2-4CB1-BDFF-818AB0305ADD}" type="presOf" srcId="{7BB2E9F2-32A4-461C-8365-1CA77CF50964}" destId="{439C1014-C25E-4992-A203-969F6B6046A2}" srcOrd="0" destOrd="0" presId="urn:microsoft.com/office/officeart/2005/8/layout/list1"/>
    <dgm:cxn modelId="{E6F0505A-0685-4F20-BA7B-9F17A688CB90}" type="presOf" srcId="{13B81306-AF84-48C5-9DAA-555D2CF3F46C}" destId="{EA833BF0-2464-47EB-AB75-8A19E6ED2F7A}" srcOrd="1" destOrd="0" presId="urn:microsoft.com/office/officeart/2005/8/layout/list1"/>
    <dgm:cxn modelId="{8FBE01A3-BFA7-4EF6-9C68-2EBAEAE0B0E5}" type="presOf" srcId="{CA3FC75B-9753-4C58-ACB0-1FAAD2C6C22D}" destId="{D42F21E5-DBB3-4DE9-886F-6FBA7A202B8F}" srcOrd="0" destOrd="0" presId="urn:microsoft.com/office/officeart/2005/8/layout/list1"/>
    <dgm:cxn modelId="{89FE30CF-B658-46AA-A886-90F69360F93F}" srcId="{CD502075-E6DB-46F1-A465-BAAE3E4A1527}" destId="{13B81306-AF84-48C5-9DAA-555D2CF3F46C}" srcOrd="2" destOrd="0" parTransId="{954F13BC-B1A2-4AB6-9CAB-B99A5B23B26E}" sibTransId="{1DCC1BE4-42FD-45F2-9380-ABC11E8D21AE}"/>
    <dgm:cxn modelId="{289207DA-5617-49F9-907C-F83649AEBD4E}" type="presOf" srcId="{13B81306-AF84-48C5-9DAA-555D2CF3F46C}" destId="{D5D08954-8C1E-4618-B7B9-17E4C967F672}" srcOrd="0" destOrd="0" presId="urn:microsoft.com/office/officeart/2005/8/layout/list1"/>
    <dgm:cxn modelId="{C5605DDC-031F-4721-B51F-F7A72E980231}" type="presOf" srcId="{CD502075-E6DB-46F1-A465-BAAE3E4A1527}" destId="{C5389670-16D0-4CF9-8C7F-E6E52CB745F8}" srcOrd="0" destOrd="0" presId="urn:microsoft.com/office/officeart/2005/8/layout/list1"/>
    <dgm:cxn modelId="{B806CCDD-E65C-4033-BBAD-0ABF15E8ADD1}" type="presOf" srcId="{7BB2E9F2-32A4-461C-8365-1CA77CF50964}" destId="{75FA413B-C22A-4B3D-9A49-12BF4C8E0765}" srcOrd="1" destOrd="0" presId="urn:microsoft.com/office/officeart/2005/8/layout/list1"/>
    <dgm:cxn modelId="{713D9562-B26B-4477-A61E-5C16AE754F22}" type="presParOf" srcId="{C5389670-16D0-4CF9-8C7F-E6E52CB745F8}" destId="{5D7B101A-C6CB-4B1B-921B-EC32640871F4}" srcOrd="0" destOrd="0" presId="urn:microsoft.com/office/officeart/2005/8/layout/list1"/>
    <dgm:cxn modelId="{DEA8A6B5-45B0-47D7-A9C2-D13E79F10117}" type="presParOf" srcId="{5D7B101A-C6CB-4B1B-921B-EC32640871F4}" destId="{439C1014-C25E-4992-A203-969F6B6046A2}" srcOrd="0" destOrd="0" presId="urn:microsoft.com/office/officeart/2005/8/layout/list1"/>
    <dgm:cxn modelId="{32A0DBBC-7970-4089-A5E8-69F092133E4B}" type="presParOf" srcId="{5D7B101A-C6CB-4B1B-921B-EC32640871F4}" destId="{75FA413B-C22A-4B3D-9A49-12BF4C8E0765}" srcOrd="1" destOrd="0" presId="urn:microsoft.com/office/officeart/2005/8/layout/list1"/>
    <dgm:cxn modelId="{666DD084-1FE7-488E-BB17-C97E2E905E76}" type="presParOf" srcId="{C5389670-16D0-4CF9-8C7F-E6E52CB745F8}" destId="{E5AB24B6-92AD-47AA-9137-FBBF22FD4124}" srcOrd="1" destOrd="0" presId="urn:microsoft.com/office/officeart/2005/8/layout/list1"/>
    <dgm:cxn modelId="{764A3230-979D-4B1D-9E2E-0896EF8C22A7}" type="presParOf" srcId="{C5389670-16D0-4CF9-8C7F-E6E52CB745F8}" destId="{27FBA924-1E80-4215-8BD5-1835069B90FA}" srcOrd="2" destOrd="0" presId="urn:microsoft.com/office/officeart/2005/8/layout/list1"/>
    <dgm:cxn modelId="{C9007D66-0384-47FA-A8BE-535ACF33C05B}" type="presParOf" srcId="{C5389670-16D0-4CF9-8C7F-E6E52CB745F8}" destId="{75358E84-0A22-47B3-B299-4470067D2286}" srcOrd="3" destOrd="0" presId="urn:microsoft.com/office/officeart/2005/8/layout/list1"/>
    <dgm:cxn modelId="{D0423628-B302-4DD8-BA92-5E5FA7BC81A2}" type="presParOf" srcId="{C5389670-16D0-4CF9-8C7F-E6E52CB745F8}" destId="{41C4EED6-B8E7-46BF-9B51-32DE81AD4783}" srcOrd="4" destOrd="0" presId="urn:microsoft.com/office/officeart/2005/8/layout/list1"/>
    <dgm:cxn modelId="{257513AC-0EDF-493B-91EF-0A2F8744459D}" type="presParOf" srcId="{41C4EED6-B8E7-46BF-9B51-32DE81AD4783}" destId="{D42F21E5-DBB3-4DE9-886F-6FBA7A202B8F}" srcOrd="0" destOrd="0" presId="urn:microsoft.com/office/officeart/2005/8/layout/list1"/>
    <dgm:cxn modelId="{A9DCD2F6-1099-4E04-9868-15B80A61C4C8}" type="presParOf" srcId="{41C4EED6-B8E7-46BF-9B51-32DE81AD4783}" destId="{10E25AA2-22DC-4A0F-8748-8F800803575D}" srcOrd="1" destOrd="0" presId="urn:microsoft.com/office/officeart/2005/8/layout/list1"/>
    <dgm:cxn modelId="{8307BD04-B510-43C4-A67E-E41DE493665E}" type="presParOf" srcId="{C5389670-16D0-4CF9-8C7F-E6E52CB745F8}" destId="{487D1161-5EF2-4C6A-944A-7D705086EC1C}" srcOrd="5" destOrd="0" presId="urn:microsoft.com/office/officeart/2005/8/layout/list1"/>
    <dgm:cxn modelId="{2F8E466B-AD7A-4431-A817-95A2064F541D}" type="presParOf" srcId="{C5389670-16D0-4CF9-8C7F-E6E52CB745F8}" destId="{01573E02-E6F9-4924-AD77-7B74EC4727CA}" srcOrd="6" destOrd="0" presId="urn:microsoft.com/office/officeart/2005/8/layout/list1"/>
    <dgm:cxn modelId="{160587CF-AD7C-49EB-A841-EDDBDCB6B116}" type="presParOf" srcId="{C5389670-16D0-4CF9-8C7F-E6E52CB745F8}" destId="{B4BA40FE-8637-46F2-9736-2512B1A933DF}" srcOrd="7" destOrd="0" presId="urn:microsoft.com/office/officeart/2005/8/layout/list1"/>
    <dgm:cxn modelId="{EBD0A96E-836F-42F1-8D93-DCEAC29D2640}" type="presParOf" srcId="{C5389670-16D0-4CF9-8C7F-E6E52CB745F8}" destId="{F8B9EE6C-524A-422A-9CBB-5A0FF477A9F0}" srcOrd="8" destOrd="0" presId="urn:microsoft.com/office/officeart/2005/8/layout/list1"/>
    <dgm:cxn modelId="{FDEA8E56-AF2F-4A47-81A6-43AC8A9D68AF}" type="presParOf" srcId="{F8B9EE6C-524A-422A-9CBB-5A0FF477A9F0}" destId="{D5D08954-8C1E-4618-B7B9-17E4C967F672}" srcOrd="0" destOrd="0" presId="urn:microsoft.com/office/officeart/2005/8/layout/list1"/>
    <dgm:cxn modelId="{3519CBE8-7A5E-489D-A5B0-3369601E221D}" type="presParOf" srcId="{F8B9EE6C-524A-422A-9CBB-5A0FF477A9F0}" destId="{EA833BF0-2464-47EB-AB75-8A19E6ED2F7A}" srcOrd="1" destOrd="0" presId="urn:microsoft.com/office/officeart/2005/8/layout/list1"/>
    <dgm:cxn modelId="{70DDA7F0-CA21-412C-B999-CABF773263C0}" type="presParOf" srcId="{C5389670-16D0-4CF9-8C7F-E6E52CB745F8}" destId="{E1EBCE7E-948D-41E9-9500-6DB0605283F8}" srcOrd="9" destOrd="0" presId="urn:microsoft.com/office/officeart/2005/8/layout/list1"/>
    <dgm:cxn modelId="{E09A4C61-E6B3-411B-9938-B94E9347093D}" type="presParOf" srcId="{C5389670-16D0-4CF9-8C7F-E6E52CB745F8}" destId="{813DFFFF-5CE0-471E-88B0-4C0823DF9BE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502075-E6DB-46F1-A465-BAAE3E4A152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BB2E9F2-32A4-461C-8365-1CA77CF50964}">
      <dgm:prSet phldrT="[Text]"/>
      <dgm:spPr/>
      <dgm:t>
        <a:bodyPr/>
        <a:lstStyle/>
        <a:p>
          <a:r>
            <a:rPr lang="en-US" dirty="0" err="1"/>
            <a:t>Pp</a:t>
          </a:r>
          <a:r>
            <a:rPr lang="en-US" dirty="0"/>
            <a:t> </a:t>
          </a:r>
          <a:r>
            <a:rPr lang="en-US" dirty="0" err="1"/>
            <a:t>quan</a:t>
          </a:r>
          <a:r>
            <a:rPr lang="en-US" dirty="0"/>
            <a:t> </a:t>
          </a:r>
          <a:r>
            <a:rPr lang="en-US" dirty="0" err="1"/>
            <a:t>sát</a:t>
          </a:r>
          <a:endParaRPr lang="en-US" dirty="0"/>
        </a:p>
      </dgm:t>
    </dgm:pt>
    <dgm:pt modelId="{13970CD7-CF08-4322-8AE9-5A2A2A4A900B}" type="parTrans" cxnId="{7198B40C-80E5-4F1F-B40F-10EF9F186A6C}">
      <dgm:prSet/>
      <dgm:spPr/>
      <dgm:t>
        <a:bodyPr/>
        <a:lstStyle/>
        <a:p>
          <a:endParaRPr lang="en-US"/>
        </a:p>
      </dgm:t>
    </dgm:pt>
    <dgm:pt modelId="{A826545D-96B1-46F0-814E-DDCC320107B4}" type="sibTrans" cxnId="{7198B40C-80E5-4F1F-B40F-10EF9F186A6C}">
      <dgm:prSet/>
      <dgm:spPr/>
      <dgm:t>
        <a:bodyPr/>
        <a:lstStyle/>
        <a:p>
          <a:endParaRPr lang="en-US"/>
        </a:p>
      </dgm:t>
    </dgm:pt>
    <dgm:pt modelId="{CA3FC75B-9753-4C58-ACB0-1FAAD2C6C22D}">
      <dgm:prSet phldrT="[Text]"/>
      <dgm:spPr/>
      <dgm:t>
        <a:bodyPr/>
        <a:lstStyle/>
        <a:p>
          <a:r>
            <a:rPr lang="en-US" dirty="0" err="1"/>
            <a:t>Sử</a:t>
          </a:r>
          <a:r>
            <a:rPr lang="en-US" dirty="0"/>
            <a:t> </a:t>
          </a:r>
          <a:r>
            <a:rPr lang="en-US" dirty="0" err="1"/>
            <a:t>dụng</a:t>
          </a:r>
          <a:r>
            <a:rPr lang="en-US" dirty="0"/>
            <a:t> </a:t>
          </a:r>
          <a:r>
            <a:rPr lang="en-US" dirty="0" err="1"/>
            <a:t>phương</a:t>
          </a:r>
          <a:r>
            <a:rPr lang="en-US" dirty="0"/>
            <a:t> </a:t>
          </a:r>
          <a:r>
            <a:rPr lang="en-US" dirty="0" err="1"/>
            <a:t>tiện</a:t>
          </a:r>
          <a:r>
            <a:rPr lang="en-US" dirty="0"/>
            <a:t> </a:t>
          </a:r>
          <a:r>
            <a:rPr lang="en-US" dirty="0" err="1"/>
            <a:t>trực</a:t>
          </a:r>
          <a:r>
            <a:rPr lang="en-US" dirty="0"/>
            <a:t> </a:t>
          </a:r>
          <a:r>
            <a:rPr lang="en-US" dirty="0" err="1"/>
            <a:t>quan</a:t>
          </a:r>
          <a:endParaRPr lang="en-US" dirty="0"/>
        </a:p>
      </dgm:t>
    </dgm:pt>
    <dgm:pt modelId="{9BF20B7E-C154-43A1-9AB0-B0AE6763099F}" type="parTrans" cxnId="{8960B800-A076-4431-A5C7-FF6F92E9477E}">
      <dgm:prSet/>
      <dgm:spPr/>
      <dgm:t>
        <a:bodyPr/>
        <a:lstStyle/>
        <a:p>
          <a:endParaRPr lang="en-US"/>
        </a:p>
      </dgm:t>
    </dgm:pt>
    <dgm:pt modelId="{6AA15BF3-B0CD-40FA-B17D-8B1ADE623CCA}" type="sibTrans" cxnId="{8960B800-A076-4431-A5C7-FF6F92E9477E}">
      <dgm:prSet/>
      <dgm:spPr/>
      <dgm:t>
        <a:bodyPr/>
        <a:lstStyle/>
        <a:p>
          <a:endParaRPr lang="en-US"/>
        </a:p>
      </dgm:t>
    </dgm:pt>
    <dgm:pt modelId="{13B81306-AF84-48C5-9DAA-555D2CF3F46C}">
      <dgm:prSet phldrT="[Text]"/>
      <dgm:spPr/>
      <dgm:t>
        <a:bodyPr/>
        <a:lstStyle/>
        <a:p>
          <a:r>
            <a:rPr lang="en-US" dirty="0" err="1"/>
            <a:t>Làm</a:t>
          </a:r>
          <a:r>
            <a:rPr lang="en-US" dirty="0"/>
            <a:t> </a:t>
          </a:r>
          <a:r>
            <a:rPr lang="en-US" dirty="0" err="1"/>
            <a:t>mẫu</a:t>
          </a:r>
          <a:r>
            <a:rPr lang="en-US" dirty="0"/>
            <a:t>, </a:t>
          </a:r>
          <a:r>
            <a:rPr lang="en-US" dirty="0" err="1"/>
            <a:t>nêu</a:t>
          </a:r>
          <a:r>
            <a:rPr lang="en-US" dirty="0"/>
            <a:t> </a:t>
          </a:r>
          <a:r>
            <a:rPr lang="en-US" dirty="0" err="1"/>
            <a:t>gương</a:t>
          </a:r>
          <a:r>
            <a:rPr lang="en-US" dirty="0"/>
            <a:t> </a:t>
          </a:r>
          <a:r>
            <a:rPr lang="en-US" dirty="0" err="1"/>
            <a:t>khen</a:t>
          </a:r>
          <a:r>
            <a:rPr lang="en-US" dirty="0"/>
            <a:t> </a:t>
          </a:r>
          <a:r>
            <a:rPr lang="en-US"/>
            <a:t>thưởng</a:t>
          </a:r>
          <a:endParaRPr lang="en-US" dirty="0"/>
        </a:p>
      </dgm:t>
    </dgm:pt>
    <dgm:pt modelId="{954F13BC-B1A2-4AB6-9CAB-B99A5B23B26E}" type="parTrans" cxnId="{89FE30CF-B658-46AA-A886-90F69360F93F}">
      <dgm:prSet/>
      <dgm:spPr/>
      <dgm:t>
        <a:bodyPr/>
        <a:lstStyle/>
        <a:p>
          <a:endParaRPr lang="en-US"/>
        </a:p>
      </dgm:t>
    </dgm:pt>
    <dgm:pt modelId="{1DCC1BE4-42FD-45F2-9380-ABC11E8D21AE}" type="sibTrans" cxnId="{89FE30CF-B658-46AA-A886-90F69360F93F}">
      <dgm:prSet/>
      <dgm:spPr/>
      <dgm:t>
        <a:bodyPr/>
        <a:lstStyle/>
        <a:p>
          <a:endParaRPr lang="en-US"/>
        </a:p>
      </dgm:t>
    </dgm:pt>
    <dgm:pt modelId="{C5389670-16D0-4CF9-8C7F-E6E52CB745F8}" type="pres">
      <dgm:prSet presAssocID="{CD502075-E6DB-46F1-A465-BAAE3E4A1527}" presName="linear" presStyleCnt="0">
        <dgm:presLayoutVars>
          <dgm:dir/>
          <dgm:animLvl val="lvl"/>
          <dgm:resizeHandles val="exact"/>
        </dgm:presLayoutVars>
      </dgm:prSet>
      <dgm:spPr/>
    </dgm:pt>
    <dgm:pt modelId="{5D7B101A-C6CB-4B1B-921B-EC32640871F4}" type="pres">
      <dgm:prSet presAssocID="{7BB2E9F2-32A4-461C-8365-1CA77CF50964}" presName="parentLin" presStyleCnt="0"/>
      <dgm:spPr/>
    </dgm:pt>
    <dgm:pt modelId="{439C1014-C25E-4992-A203-969F6B6046A2}" type="pres">
      <dgm:prSet presAssocID="{7BB2E9F2-32A4-461C-8365-1CA77CF50964}" presName="parentLeftMargin" presStyleLbl="node1" presStyleIdx="0" presStyleCnt="3"/>
      <dgm:spPr/>
    </dgm:pt>
    <dgm:pt modelId="{75FA413B-C22A-4B3D-9A49-12BF4C8E0765}" type="pres">
      <dgm:prSet presAssocID="{7BB2E9F2-32A4-461C-8365-1CA77CF50964}" presName="parentText" presStyleLbl="node1" presStyleIdx="0" presStyleCnt="3">
        <dgm:presLayoutVars>
          <dgm:chMax val="0"/>
          <dgm:bulletEnabled val="1"/>
        </dgm:presLayoutVars>
      </dgm:prSet>
      <dgm:spPr/>
    </dgm:pt>
    <dgm:pt modelId="{E5AB24B6-92AD-47AA-9137-FBBF22FD4124}" type="pres">
      <dgm:prSet presAssocID="{7BB2E9F2-32A4-461C-8365-1CA77CF50964}" presName="negativeSpace" presStyleCnt="0"/>
      <dgm:spPr/>
    </dgm:pt>
    <dgm:pt modelId="{27FBA924-1E80-4215-8BD5-1835069B90FA}" type="pres">
      <dgm:prSet presAssocID="{7BB2E9F2-32A4-461C-8365-1CA77CF50964}" presName="childText" presStyleLbl="conFgAcc1" presStyleIdx="0" presStyleCnt="3">
        <dgm:presLayoutVars>
          <dgm:bulletEnabled val="1"/>
        </dgm:presLayoutVars>
      </dgm:prSet>
      <dgm:spPr/>
    </dgm:pt>
    <dgm:pt modelId="{75358E84-0A22-47B3-B299-4470067D2286}" type="pres">
      <dgm:prSet presAssocID="{A826545D-96B1-46F0-814E-DDCC320107B4}" presName="spaceBetweenRectangles" presStyleCnt="0"/>
      <dgm:spPr/>
    </dgm:pt>
    <dgm:pt modelId="{41C4EED6-B8E7-46BF-9B51-32DE81AD4783}" type="pres">
      <dgm:prSet presAssocID="{CA3FC75B-9753-4C58-ACB0-1FAAD2C6C22D}" presName="parentLin" presStyleCnt="0"/>
      <dgm:spPr/>
    </dgm:pt>
    <dgm:pt modelId="{D42F21E5-DBB3-4DE9-886F-6FBA7A202B8F}" type="pres">
      <dgm:prSet presAssocID="{CA3FC75B-9753-4C58-ACB0-1FAAD2C6C22D}" presName="parentLeftMargin" presStyleLbl="node1" presStyleIdx="0" presStyleCnt="3"/>
      <dgm:spPr/>
    </dgm:pt>
    <dgm:pt modelId="{10E25AA2-22DC-4A0F-8748-8F800803575D}" type="pres">
      <dgm:prSet presAssocID="{CA3FC75B-9753-4C58-ACB0-1FAAD2C6C22D}" presName="parentText" presStyleLbl="node1" presStyleIdx="1" presStyleCnt="3">
        <dgm:presLayoutVars>
          <dgm:chMax val="0"/>
          <dgm:bulletEnabled val="1"/>
        </dgm:presLayoutVars>
      </dgm:prSet>
      <dgm:spPr/>
    </dgm:pt>
    <dgm:pt modelId="{487D1161-5EF2-4C6A-944A-7D705086EC1C}" type="pres">
      <dgm:prSet presAssocID="{CA3FC75B-9753-4C58-ACB0-1FAAD2C6C22D}" presName="negativeSpace" presStyleCnt="0"/>
      <dgm:spPr/>
    </dgm:pt>
    <dgm:pt modelId="{01573E02-E6F9-4924-AD77-7B74EC4727CA}" type="pres">
      <dgm:prSet presAssocID="{CA3FC75B-9753-4C58-ACB0-1FAAD2C6C22D}" presName="childText" presStyleLbl="conFgAcc1" presStyleIdx="1" presStyleCnt="3">
        <dgm:presLayoutVars>
          <dgm:bulletEnabled val="1"/>
        </dgm:presLayoutVars>
      </dgm:prSet>
      <dgm:spPr/>
    </dgm:pt>
    <dgm:pt modelId="{B4BA40FE-8637-46F2-9736-2512B1A933DF}" type="pres">
      <dgm:prSet presAssocID="{6AA15BF3-B0CD-40FA-B17D-8B1ADE623CCA}" presName="spaceBetweenRectangles" presStyleCnt="0"/>
      <dgm:spPr/>
    </dgm:pt>
    <dgm:pt modelId="{F8B9EE6C-524A-422A-9CBB-5A0FF477A9F0}" type="pres">
      <dgm:prSet presAssocID="{13B81306-AF84-48C5-9DAA-555D2CF3F46C}" presName="parentLin" presStyleCnt="0"/>
      <dgm:spPr/>
    </dgm:pt>
    <dgm:pt modelId="{D5D08954-8C1E-4618-B7B9-17E4C967F672}" type="pres">
      <dgm:prSet presAssocID="{13B81306-AF84-48C5-9DAA-555D2CF3F46C}" presName="parentLeftMargin" presStyleLbl="node1" presStyleIdx="1" presStyleCnt="3"/>
      <dgm:spPr/>
    </dgm:pt>
    <dgm:pt modelId="{EA833BF0-2464-47EB-AB75-8A19E6ED2F7A}" type="pres">
      <dgm:prSet presAssocID="{13B81306-AF84-48C5-9DAA-555D2CF3F46C}" presName="parentText" presStyleLbl="node1" presStyleIdx="2" presStyleCnt="3">
        <dgm:presLayoutVars>
          <dgm:chMax val="0"/>
          <dgm:bulletEnabled val="1"/>
        </dgm:presLayoutVars>
      </dgm:prSet>
      <dgm:spPr/>
    </dgm:pt>
    <dgm:pt modelId="{E1EBCE7E-948D-41E9-9500-6DB0605283F8}" type="pres">
      <dgm:prSet presAssocID="{13B81306-AF84-48C5-9DAA-555D2CF3F46C}" presName="negativeSpace" presStyleCnt="0"/>
      <dgm:spPr/>
    </dgm:pt>
    <dgm:pt modelId="{813DFFFF-5CE0-471E-88B0-4C0823DF9BE8}" type="pres">
      <dgm:prSet presAssocID="{13B81306-AF84-48C5-9DAA-555D2CF3F46C}" presName="childText" presStyleLbl="conFgAcc1" presStyleIdx="2" presStyleCnt="3">
        <dgm:presLayoutVars>
          <dgm:bulletEnabled val="1"/>
        </dgm:presLayoutVars>
      </dgm:prSet>
      <dgm:spPr/>
    </dgm:pt>
  </dgm:ptLst>
  <dgm:cxnLst>
    <dgm:cxn modelId="{8960B800-A076-4431-A5C7-FF6F92E9477E}" srcId="{CD502075-E6DB-46F1-A465-BAAE3E4A1527}" destId="{CA3FC75B-9753-4C58-ACB0-1FAAD2C6C22D}" srcOrd="1" destOrd="0" parTransId="{9BF20B7E-C154-43A1-9AB0-B0AE6763099F}" sibTransId="{6AA15BF3-B0CD-40FA-B17D-8B1ADE623CCA}"/>
    <dgm:cxn modelId="{7198B40C-80E5-4F1F-B40F-10EF9F186A6C}" srcId="{CD502075-E6DB-46F1-A465-BAAE3E4A1527}" destId="{7BB2E9F2-32A4-461C-8365-1CA77CF50964}" srcOrd="0" destOrd="0" parTransId="{13970CD7-CF08-4322-8AE9-5A2A2A4A900B}" sibTransId="{A826545D-96B1-46F0-814E-DDCC320107B4}"/>
    <dgm:cxn modelId="{AF0AAD1D-48F4-4363-9CCC-E36E434BD40F}" type="presOf" srcId="{CD502075-E6DB-46F1-A465-BAAE3E4A1527}" destId="{C5389670-16D0-4CF9-8C7F-E6E52CB745F8}" srcOrd="0" destOrd="0" presId="urn:microsoft.com/office/officeart/2005/8/layout/list1"/>
    <dgm:cxn modelId="{27CDA741-89A2-4E06-B049-279964915498}" type="presOf" srcId="{7BB2E9F2-32A4-461C-8365-1CA77CF50964}" destId="{75FA413B-C22A-4B3D-9A49-12BF4C8E0765}" srcOrd="1" destOrd="0" presId="urn:microsoft.com/office/officeart/2005/8/layout/list1"/>
    <dgm:cxn modelId="{0AB25E71-3BA5-4D2B-B19B-A78EE0ED5459}" type="presOf" srcId="{CA3FC75B-9753-4C58-ACB0-1FAAD2C6C22D}" destId="{10E25AA2-22DC-4A0F-8748-8F800803575D}" srcOrd="1" destOrd="0" presId="urn:microsoft.com/office/officeart/2005/8/layout/list1"/>
    <dgm:cxn modelId="{2C6FE7BE-B238-4FB2-BC41-43813ED7C280}" type="presOf" srcId="{CA3FC75B-9753-4C58-ACB0-1FAAD2C6C22D}" destId="{D42F21E5-DBB3-4DE9-886F-6FBA7A202B8F}" srcOrd="0" destOrd="0" presId="urn:microsoft.com/office/officeart/2005/8/layout/list1"/>
    <dgm:cxn modelId="{660C6AC4-F3AE-4819-9D3D-CB2553816407}" type="presOf" srcId="{13B81306-AF84-48C5-9DAA-555D2CF3F46C}" destId="{D5D08954-8C1E-4618-B7B9-17E4C967F672}" srcOrd="0" destOrd="0" presId="urn:microsoft.com/office/officeart/2005/8/layout/list1"/>
    <dgm:cxn modelId="{89FE30CF-B658-46AA-A886-90F69360F93F}" srcId="{CD502075-E6DB-46F1-A465-BAAE3E4A1527}" destId="{13B81306-AF84-48C5-9DAA-555D2CF3F46C}" srcOrd="2" destOrd="0" parTransId="{954F13BC-B1A2-4AB6-9CAB-B99A5B23B26E}" sibTransId="{1DCC1BE4-42FD-45F2-9380-ABC11E8D21AE}"/>
    <dgm:cxn modelId="{213AEFD6-D7B8-4799-A29C-E808D4002E94}" type="presOf" srcId="{7BB2E9F2-32A4-461C-8365-1CA77CF50964}" destId="{439C1014-C25E-4992-A203-969F6B6046A2}" srcOrd="0" destOrd="0" presId="urn:microsoft.com/office/officeart/2005/8/layout/list1"/>
    <dgm:cxn modelId="{2BF9D2F4-EA36-472D-8957-4E2B55D360F9}" type="presOf" srcId="{13B81306-AF84-48C5-9DAA-555D2CF3F46C}" destId="{EA833BF0-2464-47EB-AB75-8A19E6ED2F7A}" srcOrd="1" destOrd="0" presId="urn:microsoft.com/office/officeart/2005/8/layout/list1"/>
    <dgm:cxn modelId="{A0D3AC9A-2852-4B9D-AEDB-BFB2CF2F3E4F}" type="presParOf" srcId="{C5389670-16D0-4CF9-8C7F-E6E52CB745F8}" destId="{5D7B101A-C6CB-4B1B-921B-EC32640871F4}" srcOrd="0" destOrd="0" presId="urn:microsoft.com/office/officeart/2005/8/layout/list1"/>
    <dgm:cxn modelId="{226B8484-BBED-4568-A0D8-C9C63E636AD9}" type="presParOf" srcId="{5D7B101A-C6CB-4B1B-921B-EC32640871F4}" destId="{439C1014-C25E-4992-A203-969F6B6046A2}" srcOrd="0" destOrd="0" presId="urn:microsoft.com/office/officeart/2005/8/layout/list1"/>
    <dgm:cxn modelId="{6A870DAA-BCD2-4D1B-94C9-AAFB82B15B1D}" type="presParOf" srcId="{5D7B101A-C6CB-4B1B-921B-EC32640871F4}" destId="{75FA413B-C22A-4B3D-9A49-12BF4C8E0765}" srcOrd="1" destOrd="0" presId="urn:microsoft.com/office/officeart/2005/8/layout/list1"/>
    <dgm:cxn modelId="{E69D19FD-C429-491B-9C75-A3D42C9D8DA6}" type="presParOf" srcId="{C5389670-16D0-4CF9-8C7F-E6E52CB745F8}" destId="{E5AB24B6-92AD-47AA-9137-FBBF22FD4124}" srcOrd="1" destOrd="0" presId="urn:microsoft.com/office/officeart/2005/8/layout/list1"/>
    <dgm:cxn modelId="{342AACAF-2255-4A39-9919-9B579F557379}" type="presParOf" srcId="{C5389670-16D0-4CF9-8C7F-E6E52CB745F8}" destId="{27FBA924-1E80-4215-8BD5-1835069B90FA}" srcOrd="2" destOrd="0" presId="urn:microsoft.com/office/officeart/2005/8/layout/list1"/>
    <dgm:cxn modelId="{615680E8-A7D5-47AD-BEB9-A101DF8F6B10}" type="presParOf" srcId="{C5389670-16D0-4CF9-8C7F-E6E52CB745F8}" destId="{75358E84-0A22-47B3-B299-4470067D2286}" srcOrd="3" destOrd="0" presId="urn:microsoft.com/office/officeart/2005/8/layout/list1"/>
    <dgm:cxn modelId="{26886355-B297-4E16-8C0A-59BF31043FDE}" type="presParOf" srcId="{C5389670-16D0-4CF9-8C7F-E6E52CB745F8}" destId="{41C4EED6-B8E7-46BF-9B51-32DE81AD4783}" srcOrd="4" destOrd="0" presId="urn:microsoft.com/office/officeart/2005/8/layout/list1"/>
    <dgm:cxn modelId="{5EBA9CFC-6C62-4EFC-BF50-A9E79FCFA4B8}" type="presParOf" srcId="{41C4EED6-B8E7-46BF-9B51-32DE81AD4783}" destId="{D42F21E5-DBB3-4DE9-886F-6FBA7A202B8F}" srcOrd="0" destOrd="0" presId="urn:microsoft.com/office/officeart/2005/8/layout/list1"/>
    <dgm:cxn modelId="{AFEF876C-6174-458D-B9A6-CE0BC6D4EBFC}" type="presParOf" srcId="{41C4EED6-B8E7-46BF-9B51-32DE81AD4783}" destId="{10E25AA2-22DC-4A0F-8748-8F800803575D}" srcOrd="1" destOrd="0" presId="urn:microsoft.com/office/officeart/2005/8/layout/list1"/>
    <dgm:cxn modelId="{9E4160FE-230C-4A45-8F20-5A65FB3A9C1A}" type="presParOf" srcId="{C5389670-16D0-4CF9-8C7F-E6E52CB745F8}" destId="{487D1161-5EF2-4C6A-944A-7D705086EC1C}" srcOrd="5" destOrd="0" presId="urn:microsoft.com/office/officeart/2005/8/layout/list1"/>
    <dgm:cxn modelId="{A94FC587-4437-47BB-A14D-A5ECA27AE664}" type="presParOf" srcId="{C5389670-16D0-4CF9-8C7F-E6E52CB745F8}" destId="{01573E02-E6F9-4924-AD77-7B74EC4727CA}" srcOrd="6" destOrd="0" presId="urn:microsoft.com/office/officeart/2005/8/layout/list1"/>
    <dgm:cxn modelId="{666F3956-668B-479E-9042-1246727E30BA}" type="presParOf" srcId="{C5389670-16D0-4CF9-8C7F-E6E52CB745F8}" destId="{B4BA40FE-8637-46F2-9736-2512B1A933DF}" srcOrd="7" destOrd="0" presId="urn:microsoft.com/office/officeart/2005/8/layout/list1"/>
    <dgm:cxn modelId="{70990A31-6DE0-4D97-B48B-D783ECA0F4A6}" type="presParOf" srcId="{C5389670-16D0-4CF9-8C7F-E6E52CB745F8}" destId="{F8B9EE6C-524A-422A-9CBB-5A0FF477A9F0}" srcOrd="8" destOrd="0" presId="urn:microsoft.com/office/officeart/2005/8/layout/list1"/>
    <dgm:cxn modelId="{D2365E1B-27D7-4B9E-A92A-7D743F66818B}" type="presParOf" srcId="{F8B9EE6C-524A-422A-9CBB-5A0FF477A9F0}" destId="{D5D08954-8C1E-4618-B7B9-17E4C967F672}" srcOrd="0" destOrd="0" presId="urn:microsoft.com/office/officeart/2005/8/layout/list1"/>
    <dgm:cxn modelId="{04EAEFC2-B73F-4A88-B2B9-5CAD2C51394B}" type="presParOf" srcId="{F8B9EE6C-524A-422A-9CBB-5A0FF477A9F0}" destId="{EA833BF0-2464-47EB-AB75-8A19E6ED2F7A}" srcOrd="1" destOrd="0" presId="urn:microsoft.com/office/officeart/2005/8/layout/list1"/>
    <dgm:cxn modelId="{72D3A809-FE00-4ADC-A5D5-CE4BE320C07D}" type="presParOf" srcId="{C5389670-16D0-4CF9-8C7F-E6E52CB745F8}" destId="{E1EBCE7E-948D-41E9-9500-6DB0605283F8}" srcOrd="9" destOrd="0" presId="urn:microsoft.com/office/officeart/2005/8/layout/list1"/>
    <dgm:cxn modelId="{ED101395-86A4-4709-90DD-253523D2B078}" type="presParOf" srcId="{C5389670-16D0-4CF9-8C7F-E6E52CB745F8}" destId="{813DFFFF-5CE0-471E-88B0-4C0823DF9BE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4032A6-D2B7-4F7A-8A6E-03C9FEEAA3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9B97F03-0ED8-4A98-9525-11700071AAA1}">
      <dgm:prSet phldrT="[Text]"/>
      <dgm:spPr/>
      <dgm:t>
        <a:bodyPr/>
        <a:lstStyle/>
        <a:p>
          <a:r>
            <a:rPr lang="en-US" dirty="0"/>
            <a:t>SỬ DỤNG VẬT THẬT</a:t>
          </a:r>
        </a:p>
      </dgm:t>
    </dgm:pt>
    <dgm:pt modelId="{E650BF55-CE1C-4218-80C9-7D1DC79D3926}" type="parTrans" cxnId="{8C83EF1C-E646-4C54-9076-4B44822C4549}">
      <dgm:prSet/>
      <dgm:spPr/>
      <dgm:t>
        <a:bodyPr/>
        <a:lstStyle/>
        <a:p>
          <a:endParaRPr lang="en-US"/>
        </a:p>
      </dgm:t>
    </dgm:pt>
    <dgm:pt modelId="{CA03EF4B-2352-4E5B-8806-C1D04383B568}" type="sibTrans" cxnId="{8C83EF1C-E646-4C54-9076-4B44822C4549}">
      <dgm:prSet/>
      <dgm:spPr/>
      <dgm:t>
        <a:bodyPr/>
        <a:lstStyle/>
        <a:p>
          <a:endParaRPr lang="en-US"/>
        </a:p>
      </dgm:t>
    </dgm:pt>
    <dgm:pt modelId="{85AAF980-9912-40E7-80FE-F9907FAAB4A8}">
      <dgm:prSet phldrT="[Text]"/>
      <dgm:spPr/>
      <dgm:t>
        <a:bodyPr/>
        <a:lstStyle/>
        <a:p>
          <a:r>
            <a:rPr lang="en-US" dirty="0"/>
            <a:t>SỬ DỤNG MÔ HÌNH</a:t>
          </a:r>
        </a:p>
      </dgm:t>
    </dgm:pt>
    <dgm:pt modelId="{DDE12B06-9842-42A3-B09C-7700B34DCDA2}" type="parTrans" cxnId="{EC38B04B-AEDD-4DD5-B67D-9E18280A06E9}">
      <dgm:prSet/>
      <dgm:spPr/>
      <dgm:t>
        <a:bodyPr/>
        <a:lstStyle/>
        <a:p>
          <a:endParaRPr lang="en-US"/>
        </a:p>
      </dgm:t>
    </dgm:pt>
    <dgm:pt modelId="{16F3A2D7-20FC-4D84-80B1-0076491FD550}" type="sibTrans" cxnId="{EC38B04B-AEDD-4DD5-B67D-9E18280A06E9}">
      <dgm:prSet/>
      <dgm:spPr/>
      <dgm:t>
        <a:bodyPr/>
        <a:lstStyle/>
        <a:p>
          <a:endParaRPr lang="en-US"/>
        </a:p>
      </dgm:t>
    </dgm:pt>
    <dgm:pt modelId="{DE9C36F4-BB0E-4F2F-BB46-C14724AAB79C}">
      <dgm:prSet phldrT="[Text]" custT="1"/>
      <dgm:spPr/>
      <dgm:t>
        <a:bodyPr/>
        <a:lstStyle/>
        <a:p>
          <a:r>
            <a:rPr lang="en-US" sz="1800" dirty="0"/>
            <a:t>SỬ DỤNG HÌNH ẢNH QUA BĂNG HÌNH, MÁY CHIẾU, </a:t>
          </a:r>
        </a:p>
        <a:p>
          <a:r>
            <a:rPr lang="en-US" sz="1800" dirty="0"/>
            <a:t>MÁY TÍNH,…</a:t>
          </a:r>
        </a:p>
      </dgm:t>
    </dgm:pt>
    <dgm:pt modelId="{0D9434F5-44C7-4B9D-977E-1DAC20AE8205}" type="parTrans" cxnId="{206796B8-3517-41E6-AE1E-353644D524DB}">
      <dgm:prSet/>
      <dgm:spPr/>
      <dgm:t>
        <a:bodyPr/>
        <a:lstStyle/>
        <a:p>
          <a:endParaRPr lang="en-US"/>
        </a:p>
      </dgm:t>
    </dgm:pt>
    <dgm:pt modelId="{EEDDC4E8-A98F-4371-9D9C-B04F1C2B07A6}" type="sibTrans" cxnId="{206796B8-3517-41E6-AE1E-353644D524DB}">
      <dgm:prSet/>
      <dgm:spPr/>
      <dgm:t>
        <a:bodyPr/>
        <a:lstStyle/>
        <a:p>
          <a:endParaRPr lang="en-US"/>
        </a:p>
      </dgm:t>
    </dgm:pt>
    <dgm:pt modelId="{084D86BC-02DF-4CB1-BD92-9922C44AE1A0}">
      <dgm:prSet/>
      <dgm:spPr/>
      <dgm:t>
        <a:bodyPr/>
        <a:lstStyle/>
        <a:p>
          <a:r>
            <a:rPr lang="en-US" dirty="0"/>
            <a:t>SỬ DỤNG TRANH ẢNH</a:t>
          </a:r>
        </a:p>
      </dgm:t>
    </dgm:pt>
    <dgm:pt modelId="{63BF960F-B682-486A-A04F-6653F6B70455}" type="parTrans" cxnId="{82FBDA49-0720-496B-817A-9676BF25EA34}">
      <dgm:prSet/>
      <dgm:spPr/>
      <dgm:t>
        <a:bodyPr/>
        <a:lstStyle/>
        <a:p>
          <a:endParaRPr lang="en-US"/>
        </a:p>
      </dgm:t>
    </dgm:pt>
    <dgm:pt modelId="{45A5C496-7B8E-47BE-9AD8-4E31F1E1FD73}" type="sibTrans" cxnId="{82FBDA49-0720-496B-817A-9676BF25EA34}">
      <dgm:prSet/>
      <dgm:spPr/>
      <dgm:t>
        <a:bodyPr/>
        <a:lstStyle/>
        <a:p>
          <a:endParaRPr lang="en-US"/>
        </a:p>
      </dgm:t>
    </dgm:pt>
    <dgm:pt modelId="{C1C7F017-B983-4E65-AA39-CFB12FEFB57F}" type="pres">
      <dgm:prSet presAssocID="{834032A6-D2B7-4F7A-8A6E-03C9FEEAA314}" presName="linear" presStyleCnt="0">
        <dgm:presLayoutVars>
          <dgm:dir/>
          <dgm:animLvl val="lvl"/>
          <dgm:resizeHandles val="exact"/>
        </dgm:presLayoutVars>
      </dgm:prSet>
      <dgm:spPr/>
    </dgm:pt>
    <dgm:pt modelId="{D71E0A30-A0FE-416A-ACA3-983E9866CD7A}" type="pres">
      <dgm:prSet presAssocID="{B9B97F03-0ED8-4A98-9525-11700071AAA1}" presName="parentLin" presStyleCnt="0"/>
      <dgm:spPr/>
    </dgm:pt>
    <dgm:pt modelId="{BEBB68CC-29FF-4550-AAF6-0F4C0660ED07}" type="pres">
      <dgm:prSet presAssocID="{B9B97F03-0ED8-4A98-9525-11700071AAA1}" presName="parentLeftMargin" presStyleLbl="node1" presStyleIdx="0" presStyleCnt="4"/>
      <dgm:spPr/>
    </dgm:pt>
    <dgm:pt modelId="{19B23BF5-ECB3-4B93-A8C4-9A870225C798}" type="pres">
      <dgm:prSet presAssocID="{B9B97F03-0ED8-4A98-9525-11700071AAA1}" presName="parentText" presStyleLbl="node1" presStyleIdx="0" presStyleCnt="4">
        <dgm:presLayoutVars>
          <dgm:chMax val="0"/>
          <dgm:bulletEnabled val="1"/>
        </dgm:presLayoutVars>
      </dgm:prSet>
      <dgm:spPr/>
    </dgm:pt>
    <dgm:pt modelId="{0A599DDA-C485-4CE1-9F93-10904034B0AB}" type="pres">
      <dgm:prSet presAssocID="{B9B97F03-0ED8-4A98-9525-11700071AAA1}" presName="negativeSpace" presStyleCnt="0"/>
      <dgm:spPr/>
    </dgm:pt>
    <dgm:pt modelId="{53218737-982C-480E-BD46-121962499207}" type="pres">
      <dgm:prSet presAssocID="{B9B97F03-0ED8-4A98-9525-11700071AAA1}" presName="childText" presStyleLbl="conFgAcc1" presStyleIdx="0" presStyleCnt="4">
        <dgm:presLayoutVars>
          <dgm:bulletEnabled val="1"/>
        </dgm:presLayoutVars>
      </dgm:prSet>
      <dgm:spPr/>
    </dgm:pt>
    <dgm:pt modelId="{4F73762E-6314-46D3-9D16-F16078E9FF3C}" type="pres">
      <dgm:prSet presAssocID="{CA03EF4B-2352-4E5B-8806-C1D04383B568}" presName="spaceBetweenRectangles" presStyleCnt="0"/>
      <dgm:spPr/>
    </dgm:pt>
    <dgm:pt modelId="{30F9BE1A-E0EC-42A6-9900-C108602F7D4F}" type="pres">
      <dgm:prSet presAssocID="{084D86BC-02DF-4CB1-BD92-9922C44AE1A0}" presName="parentLin" presStyleCnt="0"/>
      <dgm:spPr/>
    </dgm:pt>
    <dgm:pt modelId="{FBD3EE47-E398-4847-A65F-E8820AC4A4F8}" type="pres">
      <dgm:prSet presAssocID="{084D86BC-02DF-4CB1-BD92-9922C44AE1A0}" presName="parentLeftMargin" presStyleLbl="node1" presStyleIdx="0" presStyleCnt="4"/>
      <dgm:spPr/>
    </dgm:pt>
    <dgm:pt modelId="{FB26BB10-BFB6-4347-8CC8-044450B468C1}" type="pres">
      <dgm:prSet presAssocID="{084D86BC-02DF-4CB1-BD92-9922C44AE1A0}" presName="parentText" presStyleLbl="node1" presStyleIdx="1" presStyleCnt="4" custLinFactNeighborX="-7937" custLinFactNeighborY="1967">
        <dgm:presLayoutVars>
          <dgm:chMax val="0"/>
          <dgm:bulletEnabled val="1"/>
        </dgm:presLayoutVars>
      </dgm:prSet>
      <dgm:spPr/>
    </dgm:pt>
    <dgm:pt modelId="{EEF911EB-9AF7-4925-AB28-ECDA711CACAA}" type="pres">
      <dgm:prSet presAssocID="{084D86BC-02DF-4CB1-BD92-9922C44AE1A0}" presName="negativeSpace" presStyleCnt="0"/>
      <dgm:spPr/>
    </dgm:pt>
    <dgm:pt modelId="{0F9179A9-193A-44EA-90AE-B96202088181}" type="pres">
      <dgm:prSet presAssocID="{084D86BC-02DF-4CB1-BD92-9922C44AE1A0}" presName="childText" presStyleLbl="conFgAcc1" presStyleIdx="1" presStyleCnt="4">
        <dgm:presLayoutVars>
          <dgm:bulletEnabled val="1"/>
        </dgm:presLayoutVars>
      </dgm:prSet>
      <dgm:spPr/>
    </dgm:pt>
    <dgm:pt modelId="{3BE1C134-8AE5-42B3-AD8B-F99AC9C6DA6A}" type="pres">
      <dgm:prSet presAssocID="{45A5C496-7B8E-47BE-9AD8-4E31F1E1FD73}" presName="spaceBetweenRectangles" presStyleCnt="0"/>
      <dgm:spPr/>
    </dgm:pt>
    <dgm:pt modelId="{777E60D0-836E-46C3-A0EE-1F0E2E56E03F}" type="pres">
      <dgm:prSet presAssocID="{85AAF980-9912-40E7-80FE-F9907FAAB4A8}" presName="parentLin" presStyleCnt="0"/>
      <dgm:spPr/>
    </dgm:pt>
    <dgm:pt modelId="{9D8DF3F3-8379-418C-8935-3520DE85B556}" type="pres">
      <dgm:prSet presAssocID="{85AAF980-9912-40E7-80FE-F9907FAAB4A8}" presName="parentLeftMargin" presStyleLbl="node1" presStyleIdx="1" presStyleCnt="4"/>
      <dgm:spPr/>
    </dgm:pt>
    <dgm:pt modelId="{0D991FDC-AF38-4B7A-9741-FF6FFB247517}" type="pres">
      <dgm:prSet presAssocID="{85AAF980-9912-40E7-80FE-F9907FAAB4A8}" presName="parentText" presStyleLbl="node1" presStyleIdx="2" presStyleCnt="4">
        <dgm:presLayoutVars>
          <dgm:chMax val="0"/>
          <dgm:bulletEnabled val="1"/>
        </dgm:presLayoutVars>
      </dgm:prSet>
      <dgm:spPr/>
    </dgm:pt>
    <dgm:pt modelId="{F2C4647C-26A8-448C-9F68-1077597D3AB3}" type="pres">
      <dgm:prSet presAssocID="{85AAF980-9912-40E7-80FE-F9907FAAB4A8}" presName="negativeSpace" presStyleCnt="0"/>
      <dgm:spPr/>
    </dgm:pt>
    <dgm:pt modelId="{EBD4C558-2598-4B43-A419-876818CD910D}" type="pres">
      <dgm:prSet presAssocID="{85AAF980-9912-40E7-80FE-F9907FAAB4A8}" presName="childText" presStyleLbl="conFgAcc1" presStyleIdx="2" presStyleCnt="4">
        <dgm:presLayoutVars>
          <dgm:bulletEnabled val="1"/>
        </dgm:presLayoutVars>
      </dgm:prSet>
      <dgm:spPr/>
    </dgm:pt>
    <dgm:pt modelId="{A6022A85-2906-4938-91F0-A5296EF5AF97}" type="pres">
      <dgm:prSet presAssocID="{16F3A2D7-20FC-4D84-80B1-0076491FD550}" presName="spaceBetweenRectangles" presStyleCnt="0"/>
      <dgm:spPr/>
    </dgm:pt>
    <dgm:pt modelId="{869C29FA-564E-44D0-B55D-38DF3B32714E}" type="pres">
      <dgm:prSet presAssocID="{DE9C36F4-BB0E-4F2F-BB46-C14724AAB79C}" presName="parentLin" presStyleCnt="0"/>
      <dgm:spPr/>
    </dgm:pt>
    <dgm:pt modelId="{00EBB625-FBA2-43E2-9A54-1ADC2816BDE1}" type="pres">
      <dgm:prSet presAssocID="{DE9C36F4-BB0E-4F2F-BB46-C14724AAB79C}" presName="parentLeftMargin" presStyleLbl="node1" presStyleIdx="2" presStyleCnt="4"/>
      <dgm:spPr/>
    </dgm:pt>
    <dgm:pt modelId="{E163A9F8-3599-4145-AEEA-459904F8FC3B}" type="pres">
      <dgm:prSet presAssocID="{DE9C36F4-BB0E-4F2F-BB46-C14724AAB79C}" presName="parentText" presStyleLbl="node1" presStyleIdx="3" presStyleCnt="4">
        <dgm:presLayoutVars>
          <dgm:chMax val="0"/>
          <dgm:bulletEnabled val="1"/>
        </dgm:presLayoutVars>
      </dgm:prSet>
      <dgm:spPr/>
    </dgm:pt>
    <dgm:pt modelId="{81B4FE55-F371-480A-8E45-A06AB9259765}" type="pres">
      <dgm:prSet presAssocID="{DE9C36F4-BB0E-4F2F-BB46-C14724AAB79C}" presName="negativeSpace" presStyleCnt="0"/>
      <dgm:spPr/>
    </dgm:pt>
    <dgm:pt modelId="{01FFD268-8E4B-4782-B2BE-F94B4942D13F}" type="pres">
      <dgm:prSet presAssocID="{DE9C36F4-BB0E-4F2F-BB46-C14724AAB79C}" presName="childText" presStyleLbl="conFgAcc1" presStyleIdx="3" presStyleCnt="4">
        <dgm:presLayoutVars>
          <dgm:bulletEnabled val="1"/>
        </dgm:presLayoutVars>
      </dgm:prSet>
      <dgm:spPr/>
    </dgm:pt>
  </dgm:ptLst>
  <dgm:cxnLst>
    <dgm:cxn modelId="{8C83EF1C-E646-4C54-9076-4B44822C4549}" srcId="{834032A6-D2B7-4F7A-8A6E-03C9FEEAA314}" destId="{B9B97F03-0ED8-4A98-9525-11700071AAA1}" srcOrd="0" destOrd="0" parTransId="{E650BF55-CE1C-4218-80C9-7D1DC79D3926}" sibTransId="{CA03EF4B-2352-4E5B-8806-C1D04383B568}"/>
    <dgm:cxn modelId="{F9C4563B-2C45-4E22-AEC8-3C6B72FB2A4B}" type="presOf" srcId="{084D86BC-02DF-4CB1-BD92-9922C44AE1A0}" destId="{FB26BB10-BFB6-4347-8CC8-044450B468C1}" srcOrd="1" destOrd="0" presId="urn:microsoft.com/office/officeart/2005/8/layout/list1"/>
    <dgm:cxn modelId="{9B755F67-DAB2-4FAF-8767-44910FFEC4A4}" type="presOf" srcId="{DE9C36F4-BB0E-4F2F-BB46-C14724AAB79C}" destId="{00EBB625-FBA2-43E2-9A54-1ADC2816BDE1}" srcOrd="0" destOrd="0" presId="urn:microsoft.com/office/officeart/2005/8/layout/list1"/>
    <dgm:cxn modelId="{82FBDA49-0720-496B-817A-9676BF25EA34}" srcId="{834032A6-D2B7-4F7A-8A6E-03C9FEEAA314}" destId="{084D86BC-02DF-4CB1-BD92-9922C44AE1A0}" srcOrd="1" destOrd="0" parTransId="{63BF960F-B682-486A-A04F-6653F6B70455}" sibTransId="{45A5C496-7B8E-47BE-9AD8-4E31F1E1FD73}"/>
    <dgm:cxn modelId="{EC38B04B-AEDD-4DD5-B67D-9E18280A06E9}" srcId="{834032A6-D2B7-4F7A-8A6E-03C9FEEAA314}" destId="{85AAF980-9912-40E7-80FE-F9907FAAB4A8}" srcOrd="2" destOrd="0" parTransId="{DDE12B06-9842-42A3-B09C-7700B34DCDA2}" sibTransId="{16F3A2D7-20FC-4D84-80B1-0076491FD550}"/>
    <dgm:cxn modelId="{61544A6D-7E08-4EFF-B11D-216673A0F7AE}" type="presOf" srcId="{B9B97F03-0ED8-4A98-9525-11700071AAA1}" destId="{BEBB68CC-29FF-4550-AAF6-0F4C0660ED07}" srcOrd="0" destOrd="0" presId="urn:microsoft.com/office/officeart/2005/8/layout/list1"/>
    <dgm:cxn modelId="{B1F24651-6E5E-428B-813A-84353FB63D8C}" type="presOf" srcId="{B9B97F03-0ED8-4A98-9525-11700071AAA1}" destId="{19B23BF5-ECB3-4B93-A8C4-9A870225C798}" srcOrd="1" destOrd="0" presId="urn:microsoft.com/office/officeart/2005/8/layout/list1"/>
    <dgm:cxn modelId="{35AA1759-6EAA-4DD5-8C73-06469B022A93}" type="presOf" srcId="{85AAF980-9912-40E7-80FE-F9907FAAB4A8}" destId="{9D8DF3F3-8379-418C-8935-3520DE85B556}" srcOrd="0" destOrd="0" presId="urn:microsoft.com/office/officeart/2005/8/layout/list1"/>
    <dgm:cxn modelId="{28BA7D83-7BB4-4376-9830-3242B2191E37}" type="presOf" srcId="{084D86BC-02DF-4CB1-BD92-9922C44AE1A0}" destId="{FBD3EE47-E398-4847-A65F-E8820AC4A4F8}" srcOrd="0" destOrd="0" presId="urn:microsoft.com/office/officeart/2005/8/layout/list1"/>
    <dgm:cxn modelId="{E0781CAB-A7BF-4A4B-8D26-4AE00DFC3B10}" type="presOf" srcId="{85AAF980-9912-40E7-80FE-F9907FAAB4A8}" destId="{0D991FDC-AF38-4B7A-9741-FF6FFB247517}" srcOrd="1" destOrd="0" presId="urn:microsoft.com/office/officeart/2005/8/layout/list1"/>
    <dgm:cxn modelId="{206796B8-3517-41E6-AE1E-353644D524DB}" srcId="{834032A6-D2B7-4F7A-8A6E-03C9FEEAA314}" destId="{DE9C36F4-BB0E-4F2F-BB46-C14724AAB79C}" srcOrd="3" destOrd="0" parTransId="{0D9434F5-44C7-4B9D-977E-1DAC20AE8205}" sibTransId="{EEDDC4E8-A98F-4371-9D9C-B04F1C2B07A6}"/>
    <dgm:cxn modelId="{302406CE-1A8C-4FAD-8AA9-148CDC740E62}" type="presOf" srcId="{DE9C36F4-BB0E-4F2F-BB46-C14724AAB79C}" destId="{E163A9F8-3599-4145-AEEA-459904F8FC3B}" srcOrd="1" destOrd="0" presId="urn:microsoft.com/office/officeart/2005/8/layout/list1"/>
    <dgm:cxn modelId="{4A079DD3-80D6-448B-9C47-11781676C2D1}" type="presOf" srcId="{834032A6-D2B7-4F7A-8A6E-03C9FEEAA314}" destId="{C1C7F017-B983-4E65-AA39-CFB12FEFB57F}" srcOrd="0" destOrd="0" presId="urn:microsoft.com/office/officeart/2005/8/layout/list1"/>
    <dgm:cxn modelId="{7F34EB98-D720-4CCE-BBDE-15F8641C87A4}" type="presParOf" srcId="{C1C7F017-B983-4E65-AA39-CFB12FEFB57F}" destId="{D71E0A30-A0FE-416A-ACA3-983E9866CD7A}" srcOrd="0" destOrd="0" presId="urn:microsoft.com/office/officeart/2005/8/layout/list1"/>
    <dgm:cxn modelId="{994A4996-DF56-460A-8617-04020081F29D}" type="presParOf" srcId="{D71E0A30-A0FE-416A-ACA3-983E9866CD7A}" destId="{BEBB68CC-29FF-4550-AAF6-0F4C0660ED07}" srcOrd="0" destOrd="0" presId="urn:microsoft.com/office/officeart/2005/8/layout/list1"/>
    <dgm:cxn modelId="{88CE5197-7229-474B-945C-A734A7C8A986}" type="presParOf" srcId="{D71E0A30-A0FE-416A-ACA3-983E9866CD7A}" destId="{19B23BF5-ECB3-4B93-A8C4-9A870225C798}" srcOrd="1" destOrd="0" presId="urn:microsoft.com/office/officeart/2005/8/layout/list1"/>
    <dgm:cxn modelId="{39407363-A430-4625-B1A4-CB0B7B88172B}" type="presParOf" srcId="{C1C7F017-B983-4E65-AA39-CFB12FEFB57F}" destId="{0A599DDA-C485-4CE1-9F93-10904034B0AB}" srcOrd="1" destOrd="0" presId="urn:microsoft.com/office/officeart/2005/8/layout/list1"/>
    <dgm:cxn modelId="{4FA5D079-A81C-42D2-B955-E0033753D3B0}" type="presParOf" srcId="{C1C7F017-B983-4E65-AA39-CFB12FEFB57F}" destId="{53218737-982C-480E-BD46-121962499207}" srcOrd="2" destOrd="0" presId="urn:microsoft.com/office/officeart/2005/8/layout/list1"/>
    <dgm:cxn modelId="{BC7B9D6C-EC54-4BCE-981F-0F5E2E69C424}" type="presParOf" srcId="{C1C7F017-B983-4E65-AA39-CFB12FEFB57F}" destId="{4F73762E-6314-46D3-9D16-F16078E9FF3C}" srcOrd="3" destOrd="0" presId="urn:microsoft.com/office/officeart/2005/8/layout/list1"/>
    <dgm:cxn modelId="{BDD41A11-173E-48B8-A788-D600352C9C1A}" type="presParOf" srcId="{C1C7F017-B983-4E65-AA39-CFB12FEFB57F}" destId="{30F9BE1A-E0EC-42A6-9900-C108602F7D4F}" srcOrd="4" destOrd="0" presId="urn:microsoft.com/office/officeart/2005/8/layout/list1"/>
    <dgm:cxn modelId="{9A826407-684F-42E0-B2B8-5EFAB04F48C8}" type="presParOf" srcId="{30F9BE1A-E0EC-42A6-9900-C108602F7D4F}" destId="{FBD3EE47-E398-4847-A65F-E8820AC4A4F8}" srcOrd="0" destOrd="0" presId="urn:microsoft.com/office/officeart/2005/8/layout/list1"/>
    <dgm:cxn modelId="{EF056DD7-6AA2-44B5-91A7-BF41635240C3}" type="presParOf" srcId="{30F9BE1A-E0EC-42A6-9900-C108602F7D4F}" destId="{FB26BB10-BFB6-4347-8CC8-044450B468C1}" srcOrd="1" destOrd="0" presId="urn:microsoft.com/office/officeart/2005/8/layout/list1"/>
    <dgm:cxn modelId="{77EA76BB-05D8-40DD-BDFC-440F8F60672D}" type="presParOf" srcId="{C1C7F017-B983-4E65-AA39-CFB12FEFB57F}" destId="{EEF911EB-9AF7-4925-AB28-ECDA711CACAA}" srcOrd="5" destOrd="0" presId="urn:microsoft.com/office/officeart/2005/8/layout/list1"/>
    <dgm:cxn modelId="{2AACAD4C-2C6B-4F44-A43A-53BE60BF08C3}" type="presParOf" srcId="{C1C7F017-B983-4E65-AA39-CFB12FEFB57F}" destId="{0F9179A9-193A-44EA-90AE-B96202088181}" srcOrd="6" destOrd="0" presId="urn:microsoft.com/office/officeart/2005/8/layout/list1"/>
    <dgm:cxn modelId="{94ED54A9-9CEA-4FAF-85F7-45CE552DDDFB}" type="presParOf" srcId="{C1C7F017-B983-4E65-AA39-CFB12FEFB57F}" destId="{3BE1C134-8AE5-42B3-AD8B-F99AC9C6DA6A}" srcOrd="7" destOrd="0" presId="urn:microsoft.com/office/officeart/2005/8/layout/list1"/>
    <dgm:cxn modelId="{7AC3C107-3280-4597-BA16-958753626116}" type="presParOf" srcId="{C1C7F017-B983-4E65-AA39-CFB12FEFB57F}" destId="{777E60D0-836E-46C3-A0EE-1F0E2E56E03F}" srcOrd="8" destOrd="0" presId="urn:microsoft.com/office/officeart/2005/8/layout/list1"/>
    <dgm:cxn modelId="{A6C0FCD3-EE7D-457F-B7E6-EC91ED7C84C3}" type="presParOf" srcId="{777E60D0-836E-46C3-A0EE-1F0E2E56E03F}" destId="{9D8DF3F3-8379-418C-8935-3520DE85B556}" srcOrd="0" destOrd="0" presId="urn:microsoft.com/office/officeart/2005/8/layout/list1"/>
    <dgm:cxn modelId="{DC5DE370-40B1-4B8A-8EB0-7FA38D29E855}" type="presParOf" srcId="{777E60D0-836E-46C3-A0EE-1F0E2E56E03F}" destId="{0D991FDC-AF38-4B7A-9741-FF6FFB247517}" srcOrd="1" destOrd="0" presId="urn:microsoft.com/office/officeart/2005/8/layout/list1"/>
    <dgm:cxn modelId="{51AC209F-067E-44CB-9ED7-168DEFE1F95B}" type="presParOf" srcId="{C1C7F017-B983-4E65-AA39-CFB12FEFB57F}" destId="{F2C4647C-26A8-448C-9F68-1077597D3AB3}" srcOrd="9" destOrd="0" presId="urn:microsoft.com/office/officeart/2005/8/layout/list1"/>
    <dgm:cxn modelId="{9481FE2D-916E-43B6-A979-DDD1327663CC}" type="presParOf" srcId="{C1C7F017-B983-4E65-AA39-CFB12FEFB57F}" destId="{EBD4C558-2598-4B43-A419-876818CD910D}" srcOrd="10" destOrd="0" presId="urn:microsoft.com/office/officeart/2005/8/layout/list1"/>
    <dgm:cxn modelId="{DF18C02D-61B1-4589-9CC0-77295D63F88D}" type="presParOf" srcId="{C1C7F017-B983-4E65-AA39-CFB12FEFB57F}" destId="{A6022A85-2906-4938-91F0-A5296EF5AF97}" srcOrd="11" destOrd="0" presId="urn:microsoft.com/office/officeart/2005/8/layout/list1"/>
    <dgm:cxn modelId="{A7BBAC0A-0315-4F9D-B056-5BC2ED06D065}" type="presParOf" srcId="{C1C7F017-B983-4E65-AA39-CFB12FEFB57F}" destId="{869C29FA-564E-44D0-B55D-38DF3B32714E}" srcOrd="12" destOrd="0" presId="urn:microsoft.com/office/officeart/2005/8/layout/list1"/>
    <dgm:cxn modelId="{52188771-6F8D-4A00-97F0-8D01BA7B0BF1}" type="presParOf" srcId="{869C29FA-564E-44D0-B55D-38DF3B32714E}" destId="{00EBB625-FBA2-43E2-9A54-1ADC2816BDE1}" srcOrd="0" destOrd="0" presId="urn:microsoft.com/office/officeart/2005/8/layout/list1"/>
    <dgm:cxn modelId="{FA4D0A2F-6697-4158-805A-0D3678309457}" type="presParOf" srcId="{869C29FA-564E-44D0-B55D-38DF3B32714E}" destId="{E163A9F8-3599-4145-AEEA-459904F8FC3B}" srcOrd="1" destOrd="0" presId="urn:microsoft.com/office/officeart/2005/8/layout/list1"/>
    <dgm:cxn modelId="{148721E5-51AC-4039-8BE6-090AB1907409}" type="presParOf" srcId="{C1C7F017-B983-4E65-AA39-CFB12FEFB57F}" destId="{81B4FE55-F371-480A-8E45-A06AB9259765}" srcOrd="13" destOrd="0" presId="urn:microsoft.com/office/officeart/2005/8/layout/list1"/>
    <dgm:cxn modelId="{ADCC61A5-5E5A-42E1-B4C4-0AC0D1DD426B}" type="presParOf" srcId="{C1C7F017-B983-4E65-AA39-CFB12FEFB57F}" destId="{01FFD268-8E4B-4782-B2BE-F94B4942D1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34032A6-D2B7-4F7A-8A6E-03C9FEEAA3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9B97F03-0ED8-4A98-9525-11700071AAA1}">
      <dgm:prSet phldrT="[Text]"/>
      <dgm:spPr/>
      <dgm:t>
        <a:bodyPr/>
        <a:lstStyle/>
        <a:p>
          <a:r>
            <a:rPr lang="en-US" dirty="0"/>
            <a:t>PP </a:t>
          </a:r>
          <a:r>
            <a:rPr lang="en-US" dirty="0" err="1"/>
            <a:t>đàm</a:t>
          </a:r>
          <a:r>
            <a:rPr lang="en-US" dirty="0"/>
            <a:t> </a:t>
          </a:r>
          <a:r>
            <a:rPr lang="en-US" dirty="0" err="1"/>
            <a:t>thoại</a:t>
          </a:r>
          <a:endParaRPr lang="en-US" dirty="0"/>
        </a:p>
      </dgm:t>
    </dgm:pt>
    <dgm:pt modelId="{E650BF55-CE1C-4218-80C9-7D1DC79D3926}" type="parTrans" cxnId="{8C83EF1C-E646-4C54-9076-4B44822C4549}">
      <dgm:prSet/>
      <dgm:spPr/>
      <dgm:t>
        <a:bodyPr/>
        <a:lstStyle/>
        <a:p>
          <a:endParaRPr lang="en-US"/>
        </a:p>
      </dgm:t>
    </dgm:pt>
    <dgm:pt modelId="{CA03EF4B-2352-4E5B-8806-C1D04383B568}" type="sibTrans" cxnId="{8C83EF1C-E646-4C54-9076-4B44822C4549}">
      <dgm:prSet/>
      <dgm:spPr/>
      <dgm:t>
        <a:bodyPr/>
        <a:lstStyle/>
        <a:p>
          <a:endParaRPr lang="en-US"/>
        </a:p>
      </dgm:t>
    </dgm:pt>
    <dgm:pt modelId="{85AAF980-9912-40E7-80FE-F9907FAAB4A8}">
      <dgm:prSet phldrT="[Text]"/>
      <dgm:spPr/>
      <dgm:t>
        <a:bodyPr/>
        <a:lstStyle/>
        <a:p>
          <a:r>
            <a:rPr lang="en-US" dirty="0" err="1"/>
            <a:t>Bp</a:t>
          </a:r>
          <a:r>
            <a:rPr lang="en-US" dirty="0"/>
            <a:t> </a:t>
          </a:r>
          <a:r>
            <a:rPr lang="en-US" dirty="0" err="1"/>
            <a:t>giải</a:t>
          </a:r>
          <a:r>
            <a:rPr lang="en-US" dirty="0"/>
            <a:t> </a:t>
          </a:r>
          <a:r>
            <a:rPr lang="en-US" dirty="0" err="1"/>
            <a:t>thích</a:t>
          </a:r>
          <a:r>
            <a:rPr lang="en-US" dirty="0"/>
            <a:t>, </a:t>
          </a:r>
          <a:r>
            <a:rPr lang="en-US" dirty="0" err="1"/>
            <a:t>chỉ</a:t>
          </a:r>
          <a:r>
            <a:rPr lang="en-US" dirty="0"/>
            <a:t> </a:t>
          </a:r>
          <a:r>
            <a:rPr lang="en-US" dirty="0" err="1"/>
            <a:t>dẫn</a:t>
          </a:r>
          <a:r>
            <a:rPr lang="en-US" dirty="0"/>
            <a:t>, </a:t>
          </a:r>
          <a:r>
            <a:rPr lang="en-US" dirty="0" err="1"/>
            <a:t>sử</a:t>
          </a:r>
          <a:r>
            <a:rPr lang="en-US" dirty="0"/>
            <a:t> </a:t>
          </a:r>
          <a:r>
            <a:rPr lang="en-US" dirty="0" err="1"/>
            <a:t>dụng</a:t>
          </a:r>
          <a:r>
            <a:rPr lang="en-US" dirty="0"/>
            <a:t> </a:t>
          </a:r>
          <a:r>
            <a:rPr lang="en-US" dirty="0" err="1"/>
            <a:t>lời</a:t>
          </a:r>
          <a:r>
            <a:rPr lang="en-US" dirty="0"/>
            <a:t> </a:t>
          </a:r>
          <a:r>
            <a:rPr lang="en-US" dirty="0" err="1"/>
            <a:t>nói</a:t>
          </a:r>
          <a:r>
            <a:rPr lang="en-US" dirty="0"/>
            <a:t> </a:t>
          </a:r>
          <a:r>
            <a:rPr lang="en-US" dirty="0" err="1"/>
            <a:t>diễn</a:t>
          </a:r>
          <a:r>
            <a:rPr lang="en-US" dirty="0"/>
            <a:t> </a:t>
          </a:r>
          <a:r>
            <a:rPr lang="en-US" dirty="0" err="1"/>
            <a:t>cảm</a:t>
          </a:r>
          <a:endParaRPr lang="en-US" dirty="0"/>
        </a:p>
      </dgm:t>
    </dgm:pt>
    <dgm:pt modelId="{DDE12B06-9842-42A3-B09C-7700B34DCDA2}" type="parTrans" cxnId="{EC38B04B-AEDD-4DD5-B67D-9E18280A06E9}">
      <dgm:prSet/>
      <dgm:spPr/>
      <dgm:t>
        <a:bodyPr/>
        <a:lstStyle/>
        <a:p>
          <a:endParaRPr lang="en-US"/>
        </a:p>
      </dgm:t>
    </dgm:pt>
    <dgm:pt modelId="{16F3A2D7-20FC-4D84-80B1-0076491FD550}" type="sibTrans" cxnId="{EC38B04B-AEDD-4DD5-B67D-9E18280A06E9}">
      <dgm:prSet/>
      <dgm:spPr/>
      <dgm:t>
        <a:bodyPr/>
        <a:lstStyle/>
        <a:p>
          <a:endParaRPr lang="en-US"/>
        </a:p>
      </dgm:t>
    </dgm:pt>
    <dgm:pt modelId="{DE9C36F4-BB0E-4F2F-BB46-C14724AAB79C}">
      <dgm:prSet phldrT="[Text]" custT="1"/>
      <dgm:spPr/>
      <dgm:t>
        <a:bodyPr/>
        <a:lstStyle/>
        <a:p>
          <a:r>
            <a:rPr lang="en-US" sz="2400" dirty="0"/>
            <a:t>BP </a:t>
          </a:r>
          <a:r>
            <a:rPr lang="en-US" sz="2400" dirty="0" err="1"/>
            <a:t>sử</a:t>
          </a:r>
          <a:r>
            <a:rPr lang="en-US" sz="2400" dirty="0"/>
            <a:t> </a:t>
          </a:r>
          <a:r>
            <a:rPr lang="en-US" sz="2400" dirty="0" err="1"/>
            <a:t>kể</a:t>
          </a:r>
          <a:r>
            <a:rPr lang="en-US" sz="2400" dirty="0"/>
            <a:t> </a:t>
          </a:r>
          <a:r>
            <a:rPr lang="en-US" sz="2400" dirty="0" err="1"/>
            <a:t>chuyện</a:t>
          </a:r>
          <a:r>
            <a:rPr lang="en-US" sz="2400" dirty="0"/>
            <a:t>, </a:t>
          </a:r>
          <a:r>
            <a:rPr lang="en-US" sz="2400" dirty="0" err="1"/>
            <a:t>đọc</a:t>
          </a:r>
          <a:r>
            <a:rPr lang="en-US" sz="2400" dirty="0"/>
            <a:t> </a:t>
          </a:r>
          <a:r>
            <a:rPr lang="en-US" sz="2400" dirty="0" err="1"/>
            <a:t>thơ</a:t>
          </a:r>
          <a:r>
            <a:rPr lang="en-US" sz="2400" dirty="0"/>
            <a:t>, </a:t>
          </a:r>
          <a:r>
            <a:rPr lang="en-US" sz="2400" dirty="0" err="1"/>
            <a:t>câu</a:t>
          </a:r>
          <a:r>
            <a:rPr lang="en-US" sz="2400" dirty="0"/>
            <a:t> </a:t>
          </a:r>
          <a:r>
            <a:rPr lang="en-US" sz="2400" dirty="0" err="1"/>
            <a:t>đố</a:t>
          </a:r>
          <a:r>
            <a:rPr lang="en-US" sz="2400" dirty="0"/>
            <a:t>, </a:t>
          </a:r>
          <a:r>
            <a:rPr lang="en-US" sz="2400" dirty="0" err="1"/>
            <a:t>hát</a:t>
          </a:r>
          <a:r>
            <a:rPr lang="en-US" sz="2400" dirty="0"/>
            <a:t>,..</a:t>
          </a:r>
        </a:p>
      </dgm:t>
    </dgm:pt>
    <dgm:pt modelId="{0D9434F5-44C7-4B9D-977E-1DAC20AE8205}" type="parTrans" cxnId="{206796B8-3517-41E6-AE1E-353644D524DB}">
      <dgm:prSet/>
      <dgm:spPr/>
      <dgm:t>
        <a:bodyPr/>
        <a:lstStyle/>
        <a:p>
          <a:endParaRPr lang="en-US"/>
        </a:p>
      </dgm:t>
    </dgm:pt>
    <dgm:pt modelId="{EEDDC4E8-A98F-4371-9D9C-B04F1C2B07A6}" type="sibTrans" cxnId="{206796B8-3517-41E6-AE1E-353644D524DB}">
      <dgm:prSet/>
      <dgm:spPr/>
      <dgm:t>
        <a:bodyPr/>
        <a:lstStyle/>
        <a:p>
          <a:endParaRPr lang="en-US"/>
        </a:p>
      </dgm:t>
    </dgm:pt>
    <dgm:pt modelId="{084D86BC-02DF-4CB1-BD92-9922C44AE1A0}">
      <dgm:prSet/>
      <dgm:spPr/>
      <dgm:t>
        <a:bodyPr/>
        <a:lstStyle/>
        <a:p>
          <a:r>
            <a:rPr lang="en-US" dirty="0"/>
            <a:t>BP </a:t>
          </a:r>
          <a:r>
            <a:rPr lang="en-US" dirty="0" err="1"/>
            <a:t>trò</a:t>
          </a:r>
          <a:r>
            <a:rPr lang="en-US" dirty="0"/>
            <a:t> </a:t>
          </a:r>
          <a:r>
            <a:rPr lang="en-US" dirty="0" err="1"/>
            <a:t>chuyện</a:t>
          </a:r>
          <a:endParaRPr lang="en-US" dirty="0"/>
        </a:p>
      </dgm:t>
    </dgm:pt>
    <dgm:pt modelId="{63BF960F-B682-486A-A04F-6653F6B70455}" type="parTrans" cxnId="{82FBDA49-0720-496B-817A-9676BF25EA34}">
      <dgm:prSet/>
      <dgm:spPr/>
      <dgm:t>
        <a:bodyPr/>
        <a:lstStyle/>
        <a:p>
          <a:endParaRPr lang="en-US"/>
        </a:p>
      </dgm:t>
    </dgm:pt>
    <dgm:pt modelId="{45A5C496-7B8E-47BE-9AD8-4E31F1E1FD73}" type="sibTrans" cxnId="{82FBDA49-0720-496B-817A-9676BF25EA34}">
      <dgm:prSet/>
      <dgm:spPr/>
      <dgm:t>
        <a:bodyPr/>
        <a:lstStyle/>
        <a:p>
          <a:endParaRPr lang="en-US"/>
        </a:p>
      </dgm:t>
    </dgm:pt>
    <dgm:pt modelId="{C1C7F017-B983-4E65-AA39-CFB12FEFB57F}" type="pres">
      <dgm:prSet presAssocID="{834032A6-D2B7-4F7A-8A6E-03C9FEEAA314}" presName="linear" presStyleCnt="0">
        <dgm:presLayoutVars>
          <dgm:dir/>
          <dgm:animLvl val="lvl"/>
          <dgm:resizeHandles val="exact"/>
        </dgm:presLayoutVars>
      </dgm:prSet>
      <dgm:spPr/>
    </dgm:pt>
    <dgm:pt modelId="{D71E0A30-A0FE-416A-ACA3-983E9866CD7A}" type="pres">
      <dgm:prSet presAssocID="{B9B97F03-0ED8-4A98-9525-11700071AAA1}" presName="parentLin" presStyleCnt="0"/>
      <dgm:spPr/>
    </dgm:pt>
    <dgm:pt modelId="{BEBB68CC-29FF-4550-AAF6-0F4C0660ED07}" type="pres">
      <dgm:prSet presAssocID="{B9B97F03-0ED8-4A98-9525-11700071AAA1}" presName="parentLeftMargin" presStyleLbl="node1" presStyleIdx="0" presStyleCnt="4"/>
      <dgm:spPr/>
    </dgm:pt>
    <dgm:pt modelId="{19B23BF5-ECB3-4B93-A8C4-9A870225C798}" type="pres">
      <dgm:prSet presAssocID="{B9B97F03-0ED8-4A98-9525-11700071AAA1}" presName="parentText" presStyleLbl="node1" presStyleIdx="0" presStyleCnt="4">
        <dgm:presLayoutVars>
          <dgm:chMax val="0"/>
          <dgm:bulletEnabled val="1"/>
        </dgm:presLayoutVars>
      </dgm:prSet>
      <dgm:spPr/>
    </dgm:pt>
    <dgm:pt modelId="{0A599DDA-C485-4CE1-9F93-10904034B0AB}" type="pres">
      <dgm:prSet presAssocID="{B9B97F03-0ED8-4A98-9525-11700071AAA1}" presName="negativeSpace" presStyleCnt="0"/>
      <dgm:spPr/>
    </dgm:pt>
    <dgm:pt modelId="{53218737-982C-480E-BD46-121962499207}" type="pres">
      <dgm:prSet presAssocID="{B9B97F03-0ED8-4A98-9525-11700071AAA1}" presName="childText" presStyleLbl="conFgAcc1" presStyleIdx="0" presStyleCnt="4">
        <dgm:presLayoutVars>
          <dgm:bulletEnabled val="1"/>
        </dgm:presLayoutVars>
      </dgm:prSet>
      <dgm:spPr/>
    </dgm:pt>
    <dgm:pt modelId="{4F73762E-6314-46D3-9D16-F16078E9FF3C}" type="pres">
      <dgm:prSet presAssocID="{CA03EF4B-2352-4E5B-8806-C1D04383B568}" presName="spaceBetweenRectangles" presStyleCnt="0"/>
      <dgm:spPr/>
    </dgm:pt>
    <dgm:pt modelId="{30F9BE1A-E0EC-42A6-9900-C108602F7D4F}" type="pres">
      <dgm:prSet presAssocID="{084D86BC-02DF-4CB1-BD92-9922C44AE1A0}" presName="parentLin" presStyleCnt="0"/>
      <dgm:spPr/>
    </dgm:pt>
    <dgm:pt modelId="{FBD3EE47-E398-4847-A65F-E8820AC4A4F8}" type="pres">
      <dgm:prSet presAssocID="{084D86BC-02DF-4CB1-BD92-9922C44AE1A0}" presName="parentLeftMargin" presStyleLbl="node1" presStyleIdx="0" presStyleCnt="4"/>
      <dgm:spPr/>
    </dgm:pt>
    <dgm:pt modelId="{FB26BB10-BFB6-4347-8CC8-044450B468C1}" type="pres">
      <dgm:prSet presAssocID="{084D86BC-02DF-4CB1-BD92-9922C44AE1A0}" presName="parentText" presStyleLbl="node1" presStyleIdx="1" presStyleCnt="4" custLinFactNeighborX="-7937" custLinFactNeighborY="1967">
        <dgm:presLayoutVars>
          <dgm:chMax val="0"/>
          <dgm:bulletEnabled val="1"/>
        </dgm:presLayoutVars>
      </dgm:prSet>
      <dgm:spPr/>
    </dgm:pt>
    <dgm:pt modelId="{EEF911EB-9AF7-4925-AB28-ECDA711CACAA}" type="pres">
      <dgm:prSet presAssocID="{084D86BC-02DF-4CB1-BD92-9922C44AE1A0}" presName="negativeSpace" presStyleCnt="0"/>
      <dgm:spPr/>
    </dgm:pt>
    <dgm:pt modelId="{0F9179A9-193A-44EA-90AE-B96202088181}" type="pres">
      <dgm:prSet presAssocID="{084D86BC-02DF-4CB1-BD92-9922C44AE1A0}" presName="childText" presStyleLbl="conFgAcc1" presStyleIdx="1" presStyleCnt="4">
        <dgm:presLayoutVars>
          <dgm:bulletEnabled val="1"/>
        </dgm:presLayoutVars>
      </dgm:prSet>
      <dgm:spPr/>
    </dgm:pt>
    <dgm:pt modelId="{3BE1C134-8AE5-42B3-AD8B-F99AC9C6DA6A}" type="pres">
      <dgm:prSet presAssocID="{45A5C496-7B8E-47BE-9AD8-4E31F1E1FD73}" presName="spaceBetweenRectangles" presStyleCnt="0"/>
      <dgm:spPr/>
    </dgm:pt>
    <dgm:pt modelId="{777E60D0-836E-46C3-A0EE-1F0E2E56E03F}" type="pres">
      <dgm:prSet presAssocID="{85AAF980-9912-40E7-80FE-F9907FAAB4A8}" presName="parentLin" presStyleCnt="0"/>
      <dgm:spPr/>
    </dgm:pt>
    <dgm:pt modelId="{9D8DF3F3-8379-418C-8935-3520DE85B556}" type="pres">
      <dgm:prSet presAssocID="{85AAF980-9912-40E7-80FE-F9907FAAB4A8}" presName="parentLeftMargin" presStyleLbl="node1" presStyleIdx="1" presStyleCnt="4"/>
      <dgm:spPr/>
    </dgm:pt>
    <dgm:pt modelId="{0D991FDC-AF38-4B7A-9741-FF6FFB247517}" type="pres">
      <dgm:prSet presAssocID="{85AAF980-9912-40E7-80FE-F9907FAAB4A8}" presName="parentText" presStyleLbl="node1" presStyleIdx="2" presStyleCnt="4">
        <dgm:presLayoutVars>
          <dgm:chMax val="0"/>
          <dgm:bulletEnabled val="1"/>
        </dgm:presLayoutVars>
      </dgm:prSet>
      <dgm:spPr/>
    </dgm:pt>
    <dgm:pt modelId="{F2C4647C-26A8-448C-9F68-1077597D3AB3}" type="pres">
      <dgm:prSet presAssocID="{85AAF980-9912-40E7-80FE-F9907FAAB4A8}" presName="negativeSpace" presStyleCnt="0"/>
      <dgm:spPr/>
    </dgm:pt>
    <dgm:pt modelId="{EBD4C558-2598-4B43-A419-876818CD910D}" type="pres">
      <dgm:prSet presAssocID="{85AAF980-9912-40E7-80FE-F9907FAAB4A8}" presName="childText" presStyleLbl="conFgAcc1" presStyleIdx="2" presStyleCnt="4">
        <dgm:presLayoutVars>
          <dgm:bulletEnabled val="1"/>
        </dgm:presLayoutVars>
      </dgm:prSet>
      <dgm:spPr/>
    </dgm:pt>
    <dgm:pt modelId="{A6022A85-2906-4938-91F0-A5296EF5AF97}" type="pres">
      <dgm:prSet presAssocID="{16F3A2D7-20FC-4D84-80B1-0076491FD550}" presName="spaceBetweenRectangles" presStyleCnt="0"/>
      <dgm:spPr/>
    </dgm:pt>
    <dgm:pt modelId="{869C29FA-564E-44D0-B55D-38DF3B32714E}" type="pres">
      <dgm:prSet presAssocID="{DE9C36F4-BB0E-4F2F-BB46-C14724AAB79C}" presName="parentLin" presStyleCnt="0"/>
      <dgm:spPr/>
    </dgm:pt>
    <dgm:pt modelId="{00EBB625-FBA2-43E2-9A54-1ADC2816BDE1}" type="pres">
      <dgm:prSet presAssocID="{DE9C36F4-BB0E-4F2F-BB46-C14724AAB79C}" presName="parentLeftMargin" presStyleLbl="node1" presStyleIdx="2" presStyleCnt="4"/>
      <dgm:spPr/>
    </dgm:pt>
    <dgm:pt modelId="{E163A9F8-3599-4145-AEEA-459904F8FC3B}" type="pres">
      <dgm:prSet presAssocID="{DE9C36F4-BB0E-4F2F-BB46-C14724AAB79C}" presName="parentText" presStyleLbl="node1" presStyleIdx="3" presStyleCnt="4">
        <dgm:presLayoutVars>
          <dgm:chMax val="0"/>
          <dgm:bulletEnabled val="1"/>
        </dgm:presLayoutVars>
      </dgm:prSet>
      <dgm:spPr/>
    </dgm:pt>
    <dgm:pt modelId="{81B4FE55-F371-480A-8E45-A06AB9259765}" type="pres">
      <dgm:prSet presAssocID="{DE9C36F4-BB0E-4F2F-BB46-C14724AAB79C}" presName="negativeSpace" presStyleCnt="0"/>
      <dgm:spPr/>
    </dgm:pt>
    <dgm:pt modelId="{01FFD268-8E4B-4782-B2BE-F94B4942D13F}" type="pres">
      <dgm:prSet presAssocID="{DE9C36F4-BB0E-4F2F-BB46-C14724AAB79C}" presName="childText" presStyleLbl="conFgAcc1" presStyleIdx="3" presStyleCnt="4">
        <dgm:presLayoutVars>
          <dgm:bulletEnabled val="1"/>
        </dgm:presLayoutVars>
      </dgm:prSet>
      <dgm:spPr/>
    </dgm:pt>
  </dgm:ptLst>
  <dgm:cxnLst>
    <dgm:cxn modelId="{8C83EF1C-E646-4C54-9076-4B44822C4549}" srcId="{834032A6-D2B7-4F7A-8A6E-03C9FEEAA314}" destId="{B9B97F03-0ED8-4A98-9525-11700071AAA1}" srcOrd="0" destOrd="0" parTransId="{E650BF55-CE1C-4218-80C9-7D1DC79D3926}" sibTransId="{CA03EF4B-2352-4E5B-8806-C1D04383B568}"/>
    <dgm:cxn modelId="{82FBDA49-0720-496B-817A-9676BF25EA34}" srcId="{834032A6-D2B7-4F7A-8A6E-03C9FEEAA314}" destId="{084D86BC-02DF-4CB1-BD92-9922C44AE1A0}" srcOrd="1" destOrd="0" parTransId="{63BF960F-B682-486A-A04F-6653F6B70455}" sibTransId="{45A5C496-7B8E-47BE-9AD8-4E31F1E1FD73}"/>
    <dgm:cxn modelId="{EC38B04B-AEDD-4DD5-B67D-9E18280A06E9}" srcId="{834032A6-D2B7-4F7A-8A6E-03C9FEEAA314}" destId="{85AAF980-9912-40E7-80FE-F9907FAAB4A8}" srcOrd="2" destOrd="0" parTransId="{DDE12B06-9842-42A3-B09C-7700B34DCDA2}" sibTransId="{16F3A2D7-20FC-4D84-80B1-0076491FD550}"/>
    <dgm:cxn modelId="{0AD9339B-0B05-4D57-B6F8-6DC6BB0B0626}" type="presOf" srcId="{85AAF980-9912-40E7-80FE-F9907FAAB4A8}" destId="{9D8DF3F3-8379-418C-8935-3520DE85B556}" srcOrd="0" destOrd="0" presId="urn:microsoft.com/office/officeart/2005/8/layout/list1"/>
    <dgm:cxn modelId="{18B644A4-2B1C-4EF8-BAAE-F9B81FB3F841}" type="presOf" srcId="{B9B97F03-0ED8-4A98-9525-11700071AAA1}" destId="{19B23BF5-ECB3-4B93-A8C4-9A870225C798}" srcOrd="1" destOrd="0" presId="urn:microsoft.com/office/officeart/2005/8/layout/list1"/>
    <dgm:cxn modelId="{191FD5AB-D9B6-493D-BDBC-F29CA3918825}" type="presOf" srcId="{DE9C36F4-BB0E-4F2F-BB46-C14724AAB79C}" destId="{00EBB625-FBA2-43E2-9A54-1ADC2816BDE1}" srcOrd="0" destOrd="0" presId="urn:microsoft.com/office/officeart/2005/8/layout/list1"/>
    <dgm:cxn modelId="{C87DB1AF-B3E4-4510-A872-8478D42E1E35}" type="presOf" srcId="{084D86BC-02DF-4CB1-BD92-9922C44AE1A0}" destId="{FB26BB10-BFB6-4347-8CC8-044450B468C1}" srcOrd="1" destOrd="0" presId="urn:microsoft.com/office/officeart/2005/8/layout/list1"/>
    <dgm:cxn modelId="{2C424CB0-5CA1-47C4-97B4-1EB4E8EA0369}" type="presOf" srcId="{85AAF980-9912-40E7-80FE-F9907FAAB4A8}" destId="{0D991FDC-AF38-4B7A-9741-FF6FFB247517}" srcOrd="1" destOrd="0" presId="urn:microsoft.com/office/officeart/2005/8/layout/list1"/>
    <dgm:cxn modelId="{6CB306B4-8348-4372-9CF2-A2DE1B6C4828}" type="presOf" srcId="{B9B97F03-0ED8-4A98-9525-11700071AAA1}" destId="{BEBB68CC-29FF-4550-AAF6-0F4C0660ED07}" srcOrd="0" destOrd="0" presId="urn:microsoft.com/office/officeart/2005/8/layout/list1"/>
    <dgm:cxn modelId="{206796B8-3517-41E6-AE1E-353644D524DB}" srcId="{834032A6-D2B7-4F7A-8A6E-03C9FEEAA314}" destId="{DE9C36F4-BB0E-4F2F-BB46-C14724AAB79C}" srcOrd="3" destOrd="0" parTransId="{0D9434F5-44C7-4B9D-977E-1DAC20AE8205}" sibTransId="{EEDDC4E8-A98F-4371-9D9C-B04F1C2B07A6}"/>
    <dgm:cxn modelId="{B6EE55C5-804F-4626-A042-0F9352564609}" type="presOf" srcId="{084D86BC-02DF-4CB1-BD92-9922C44AE1A0}" destId="{FBD3EE47-E398-4847-A65F-E8820AC4A4F8}" srcOrd="0" destOrd="0" presId="urn:microsoft.com/office/officeart/2005/8/layout/list1"/>
    <dgm:cxn modelId="{51F8FFDD-8625-4C5F-86F8-DB1E4994E1D6}" type="presOf" srcId="{834032A6-D2B7-4F7A-8A6E-03C9FEEAA314}" destId="{C1C7F017-B983-4E65-AA39-CFB12FEFB57F}" srcOrd="0" destOrd="0" presId="urn:microsoft.com/office/officeart/2005/8/layout/list1"/>
    <dgm:cxn modelId="{7C3157FB-DB7E-4058-8DC7-DD41F444DACF}" type="presOf" srcId="{DE9C36F4-BB0E-4F2F-BB46-C14724AAB79C}" destId="{E163A9F8-3599-4145-AEEA-459904F8FC3B}" srcOrd="1" destOrd="0" presId="urn:microsoft.com/office/officeart/2005/8/layout/list1"/>
    <dgm:cxn modelId="{F02C69CB-A716-4E91-B103-843419EA33DA}" type="presParOf" srcId="{C1C7F017-B983-4E65-AA39-CFB12FEFB57F}" destId="{D71E0A30-A0FE-416A-ACA3-983E9866CD7A}" srcOrd="0" destOrd="0" presId="urn:microsoft.com/office/officeart/2005/8/layout/list1"/>
    <dgm:cxn modelId="{C660033B-1037-4D72-9455-010CE54D0F01}" type="presParOf" srcId="{D71E0A30-A0FE-416A-ACA3-983E9866CD7A}" destId="{BEBB68CC-29FF-4550-AAF6-0F4C0660ED07}" srcOrd="0" destOrd="0" presId="urn:microsoft.com/office/officeart/2005/8/layout/list1"/>
    <dgm:cxn modelId="{F491FDBF-F488-4643-82CC-BBD1371D1926}" type="presParOf" srcId="{D71E0A30-A0FE-416A-ACA3-983E9866CD7A}" destId="{19B23BF5-ECB3-4B93-A8C4-9A870225C798}" srcOrd="1" destOrd="0" presId="urn:microsoft.com/office/officeart/2005/8/layout/list1"/>
    <dgm:cxn modelId="{31F33A5F-ACA9-4BCF-88EF-52091EDD0D44}" type="presParOf" srcId="{C1C7F017-B983-4E65-AA39-CFB12FEFB57F}" destId="{0A599DDA-C485-4CE1-9F93-10904034B0AB}" srcOrd="1" destOrd="0" presId="urn:microsoft.com/office/officeart/2005/8/layout/list1"/>
    <dgm:cxn modelId="{F7F90330-A7B0-4BF4-8B93-EE76B032887D}" type="presParOf" srcId="{C1C7F017-B983-4E65-AA39-CFB12FEFB57F}" destId="{53218737-982C-480E-BD46-121962499207}" srcOrd="2" destOrd="0" presId="urn:microsoft.com/office/officeart/2005/8/layout/list1"/>
    <dgm:cxn modelId="{F3A9650D-B61B-4686-9AB2-3B53EE62B060}" type="presParOf" srcId="{C1C7F017-B983-4E65-AA39-CFB12FEFB57F}" destId="{4F73762E-6314-46D3-9D16-F16078E9FF3C}" srcOrd="3" destOrd="0" presId="urn:microsoft.com/office/officeart/2005/8/layout/list1"/>
    <dgm:cxn modelId="{573625BA-82B0-4A66-B72F-0666C766B0DF}" type="presParOf" srcId="{C1C7F017-B983-4E65-AA39-CFB12FEFB57F}" destId="{30F9BE1A-E0EC-42A6-9900-C108602F7D4F}" srcOrd="4" destOrd="0" presId="urn:microsoft.com/office/officeart/2005/8/layout/list1"/>
    <dgm:cxn modelId="{F0F54A06-573E-48F4-866E-9D654DA3CAB7}" type="presParOf" srcId="{30F9BE1A-E0EC-42A6-9900-C108602F7D4F}" destId="{FBD3EE47-E398-4847-A65F-E8820AC4A4F8}" srcOrd="0" destOrd="0" presId="urn:microsoft.com/office/officeart/2005/8/layout/list1"/>
    <dgm:cxn modelId="{FC8496E3-754E-4E3F-BFB3-ED52480FC9CF}" type="presParOf" srcId="{30F9BE1A-E0EC-42A6-9900-C108602F7D4F}" destId="{FB26BB10-BFB6-4347-8CC8-044450B468C1}" srcOrd="1" destOrd="0" presId="urn:microsoft.com/office/officeart/2005/8/layout/list1"/>
    <dgm:cxn modelId="{50B03DF9-85E4-4E8B-AA86-EFEFDBE0DF58}" type="presParOf" srcId="{C1C7F017-B983-4E65-AA39-CFB12FEFB57F}" destId="{EEF911EB-9AF7-4925-AB28-ECDA711CACAA}" srcOrd="5" destOrd="0" presId="urn:microsoft.com/office/officeart/2005/8/layout/list1"/>
    <dgm:cxn modelId="{1A056206-D82E-47E6-A209-CC5B927F9A8F}" type="presParOf" srcId="{C1C7F017-B983-4E65-AA39-CFB12FEFB57F}" destId="{0F9179A9-193A-44EA-90AE-B96202088181}" srcOrd="6" destOrd="0" presId="urn:microsoft.com/office/officeart/2005/8/layout/list1"/>
    <dgm:cxn modelId="{E269FAE0-8008-4D61-8B02-EE7CB6DA76DB}" type="presParOf" srcId="{C1C7F017-B983-4E65-AA39-CFB12FEFB57F}" destId="{3BE1C134-8AE5-42B3-AD8B-F99AC9C6DA6A}" srcOrd="7" destOrd="0" presId="urn:microsoft.com/office/officeart/2005/8/layout/list1"/>
    <dgm:cxn modelId="{0AFF10B9-960B-4DB9-8021-AEE2C5F63A38}" type="presParOf" srcId="{C1C7F017-B983-4E65-AA39-CFB12FEFB57F}" destId="{777E60D0-836E-46C3-A0EE-1F0E2E56E03F}" srcOrd="8" destOrd="0" presId="urn:microsoft.com/office/officeart/2005/8/layout/list1"/>
    <dgm:cxn modelId="{812540A3-D1D1-41E7-A8B1-C3FB65D607DC}" type="presParOf" srcId="{777E60D0-836E-46C3-A0EE-1F0E2E56E03F}" destId="{9D8DF3F3-8379-418C-8935-3520DE85B556}" srcOrd="0" destOrd="0" presId="urn:microsoft.com/office/officeart/2005/8/layout/list1"/>
    <dgm:cxn modelId="{155871E8-6706-49C3-BD97-BB50504B24D6}" type="presParOf" srcId="{777E60D0-836E-46C3-A0EE-1F0E2E56E03F}" destId="{0D991FDC-AF38-4B7A-9741-FF6FFB247517}" srcOrd="1" destOrd="0" presId="urn:microsoft.com/office/officeart/2005/8/layout/list1"/>
    <dgm:cxn modelId="{56EC24A9-AC15-47A5-BC1F-B14F64828ACF}" type="presParOf" srcId="{C1C7F017-B983-4E65-AA39-CFB12FEFB57F}" destId="{F2C4647C-26A8-448C-9F68-1077597D3AB3}" srcOrd="9" destOrd="0" presId="urn:microsoft.com/office/officeart/2005/8/layout/list1"/>
    <dgm:cxn modelId="{7DB22AC0-165D-48C0-A84D-A7165950A720}" type="presParOf" srcId="{C1C7F017-B983-4E65-AA39-CFB12FEFB57F}" destId="{EBD4C558-2598-4B43-A419-876818CD910D}" srcOrd="10" destOrd="0" presId="urn:microsoft.com/office/officeart/2005/8/layout/list1"/>
    <dgm:cxn modelId="{81738FB0-F5A1-4FD3-A43B-7B2965FE4BCA}" type="presParOf" srcId="{C1C7F017-B983-4E65-AA39-CFB12FEFB57F}" destId="{A6022A85-2906-4938-91F0-A5296EF5AF97}" srcOrd="11" destOrd="0" presId="urn:microsoft.com/office/officeart/2005/8/layout/list1"/>
    <dgm:cxn modelId="{D56DA502-51BE-4609-AA0C-8BB15908D7A3}" type="presParOf" srcId="{C1C7F017-B983-4E65-AA39-CFB12FEFB57F}" destId="{869C29FA-564E-44D0-B55D-38DF3B32714E}" srcOrd="12" destOrd="0" presId="urn:microsoft.com/office/officeart/2005/8/layout/list1"/>
    <dgm:cxn modelId="{5EF2A559-1AED-47A5-98FA-2EA502F891BD}" type="presParOf" srcId="{869C29FA-564E-44D0-B55D-38DF3B32714E}" destId="{00EBB625-FBA2-43E2-9A54-1ADC2816BDE1}" srcOrd="0" destOrd="0" presId="urn:microsoft.com/office/officeart/2005/8/layout/list1"/>
    <dgm:cxn modelId="{F8B608A5-3D6E-49C9-B2D1-BD49093B4BEC}" type="presParOf" srcId="{869C29FA-564E-44D0-B55D-38DF3B32714E}" destId="{E163A9F8-3599-4145-AEEA-459904F8FC3B}" srcOrd="1" destOrd="0" presId="urn:microsoft.com/office/officeart/2005/8/layout/list1"/>
    <dgm:cxn modelId="{AA9212B9-E720-4216-A52C-49F18C57A12E}" type="presParOf" srcId="{C1C7F017-B983-4E65-AA39-CFB12FEFB57F}" destId="{81B4FE55-F371-480A-8E45-A06AB9259765}" srcOrd="13" destOrd="0" presId="urn:microsoft.com/office/officeart/2005/8/layout/list1"/>
    <dgm:cxn modelId="{335B280C-CCF9-40F0-92F9-486BCDFBF6D8}" type="presParOf" srcId="{C1C7F017-B983-4E65-AA39-CFB12FEFB57F}" destId="{01FFD268-8E4B-4782-B2BE-F94B4942D1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34032A6-D2B7-4F7A-8A6E-03C9FEEAA31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9B97F03-0ED8-4A98-9525-11700071AAA1}">
      <dgm:prSet phldrT="[Text]"/>
      <dgm:spPr/>
      <dgm:t>
        <a:bodyPr/>
        <a:lstStyle/>
        <a:p>
          <a:r>
            <a:rPr lang="en-US" dirty="0"/>
            <a:t>PP </a:t>
          </a:r>
          <a:r>
            <a:rPr lang="en-US" dirty="0" err="1"/>
            <a:t>trò</a:t>
          </a:r>
          <a:r>
            <a:rPr lang="en-US" dirty="0"/>
            <a:t> </a:t>
          </a:r>
          <a:r>
            <a:rPr lang="en-US" dirty="0" err="1"/>
            <a:t>chơi</a:t>
          </a:r>
          <a:endParaRPr lang="en-US" dirty="0"/>
        </a:p>
      </dgm:t>
    </dgm:pt>
    <dgm:pt modelId="{E650BF55-CE1C-4218-80C9-7D1DC79D3926}" type="parTrans" cxnId="{8C83EF1C-E646-4C54-9076-4B44822C4549}">
      <dgm:prSet/>
      <dgm:spPr/>
      <dgm:t>
        <a:bodyPr/>
        <a:lstStyle/>
        <a:p>
          <a:endParaRPr lang="en-US"/>
        </a:p>
      </dgm:t>
    </dgm:pt>
    <dgm:pt modelId="{CA03EF4B-2352-4E5B-8806-C1D04383B568}" type="sibTrans" cxnId="{8C83EF1C-E646-4C54-9076-4B44822C4549}">
      <dgm:prSet/>
      <dgm:spPr/>
      <dgm:t>
        <a:bodyPr/>
        <a:lstStyle/>
        <a:p>
          <a:endParaRPr lang="en-US"/>
        </a:p>
      </dgm:t>
    </dgm:pt>
    <dgm:pt modelId="{85AAF980-9912-40E7-80FE-F9907FAAB4A8}">
      <dgm:prSet phldrT="[Text]"/>
      <dgm:spPr/>
      <dgm:t>
        <a:bodyPr/>
        <a:lstStyle/>
        <a:p>
          <a:r>
            <a:rPr lang="en-US" dirty="0" err="1"/>
            <a:t>Bp</a:t>
          </a:r>
          <a:r>
            <a:rPr lang="en-US" dirty="0"/>
            <a:t> </a:t>
          </a:r>
          <a:r>
            <a:rPr lang="en-US" dirty="0" err="1"/>
            <a:t>thực</a:t>
          </a:r>
          <a:r>
            <a:rPr lang="en-US" dirty="0"/>
            <a:t> </a:t>
          </a:r>
          <a:r>
            <a:rPr lang="en-US" dirty="0" err="1"/>
            <a:t>hành</a:t>
          </a:r>
          <a:r>
            <a:rPr lang="en-US" dirty="0"/>
            <a:t> </a:t>
          </a:r>
          <a:r>
            <a:rPr lang="en-US" dirty="0" err="1"/>
            <a:t>luyện</a:t>
          </a:r>
          <a:r>
            <a:rPr lang="en-US" dirty="0"/>
            <a:t> </a:t>
          </a:r>
          <a:r>
            <a:rPr lang="en-US" dirty="0" err="1"/>
            <a:t>tập</a:t>
          </a:r>
          <a:endParaRPr lang="en-US" dirty="0"/>
        </a:p>
      </dgm:t>
    </dgm:pt>
    <dgm:pt modelId="{DDE12B06-9842-42A3-B09C-7700B34DCDA2}" type="parTrans" cxnId="{EC38B04B-AEDD-4DD5-B67D-9E18280A06E9}">
      <dgm:prSet/>
      <dgm:spPr/>
      <dgm:t>
        <a:bodyPr/>
        <a:lstStyle/>
        <a:p>
          <a:endParaRPr lang="en-US"/>
        </a:p>
      </dgm:t>
    </dgm:pt>
    <dgm:pt modelId="{16F3A2D7-20FC-4D84-80B1-0076491FD550}" type="sibTrans" cxnId="{EC38B04B-AEDD-4DD5-B67D-9E18280A06E9}">
      <dgm:prSet/>
      <dgm:spPr/>
      <dgm:t>
        <a:bodyPr/>
        <a:lstStyle/>
        <a:p>
          <a:endParaRPr lang="en-US"/>
        </a:p>
      </dgm:t>
    </dgm:pt>
    <dgm:pt modelId="{DE9C36F4-BB0E-4F2F-BB46-C14724AAB79C}">
      <dgm:prSet phldrT="[Text]" custT="1"/>
      <dgm:spPr/>
      <dgm:t>
        <a:bodyPr/>
        <a:lstStyle/>
        <a:p>
          <a:r>
            <a:rPr lang="en-US" sz="2400" dirty="0"/>
            <a:t>BP </a:t>
          </a:r>
          <a:r>
            <a:rPr lang="en-US" sz="2400" dirty="0" err="1"/>
            <a:t>lao</a:t>
          </a:r>
          <a:r>
            <a:rPr lang="en-US" sz="2400" dirty="0"/>
            <a:t> </a:t>
          </a:r>
          <a:r>
            <a:rPr lang="en-US" sz="2400" dirty="0" err="1"/>
            <a:t>động</a:t>
          </a:r>
          <a:endParaRPr lang="en-US" sz="2400" dirty="0"/>
        </a:p>
      </dgm:t>
    </dgm:pt>
    <dgm:pt modelId="{0D9434F5-44C7-4B9D-977E-1DAC20AE8205}" type="parTrans" cxnId="{206796B8-3517-41E6-AE1E-353644D524DB}">
      <dgm:prSet/>
      <dgm:spPr/>
      <dgm:t>
        <a:bodyPr/>
        <a:lstStyle/>
        <a:p>
          <a:endParaRPr lang="en-US"/>
        </a:p>
      </dgm:t>
    </dgm:pt>
    <dgm:pt modelId="{EEDDC4E8-A98F-4371-9D9C-B04F1C2B07A6}" type="sibTrans" cxnId="{206796B8-3517-41E6-AE1E-353644D524DB}">
      <dgm:prSet/>
      <dgm:spPr/>
      <dgm:t>
        <a:bodyPr/>
        <a:lstStyle/>
        <a:p>
          <a:endParaRPr lang="en-US"/>
        </a:p>
      </dgm:t>
    </dgm:pt>
    <dgm:pt modelId="{084D86BC-02DF-4CB1-BD92-9922C44AE1A0}">
      <dgm:prSet/>
      <dgm:spPr/>
      <dgm:t>
        <a:bodyPr/>
        <a:lstStyle/>
        <a:p>
          <a:r>
            <a:rPr lang="en-US" dirty="0"/>
            <a:t>BP </a:t>
          </a:r>
          <a:r>
            <a:rPr lang="en-US" dirty="0" err="1"/>
            <a:t>thí</a:t>
          </a:r>
          <a:r>
            <a:rPr lang="en-US" dirty="0"/>
            <a:t> </a:t>
          </a:r>
          <a:r>
            <a:rPr lang="en-US" dirty="0" err="1"/>
            <a:t>nghiệm</a:t>
          </a:r>
          <a:r>
            <a:rPr lang="en-US" dirty="0"/>
            <a:t>, </a:t>
          </a:r>
          <a:r>
            <a:rPr lang="en-US" dirty="0" err="1"/>
            <a:t>thử</a:t>
          </a:r>
          <a:r>
            <a:rPr lang="en-US" dirty="0"/>
            <a:t> </a:t>
          </a:r>
          <a:r>
            <a:rPr lang="en-US" dirty="0" err="1"/>
            <a:t>nghiệm</a:t>
          </a:r>
          <a:endParaRPr lang="en-US" dirty="0"/>
        </a:p>
      </dgm:t>
    </dgm:pt>
    <dgm:pt modelId="{63BF960F-B682-486A-A04F-6653F6B70455}" type="parTrans" cxnId="{82FBDA49-0720-496B-817A-9676BF25EA34}">
      <dgm:prSet/>
      <dgm:spPr/>
      <dgm:t>
        <a:bodyPr/>
        <a:lstStyle/>
        <a:p>
          <a:endParaRPr lang="en-US"/>
        </a:p>
      </dgm:t>
    </dgm:pt>
    <dgm:pt modelId="{45A5C496-7B8E-47BE-9AD8-4E31F1E1FD73}" type="sibTrans" cxnId="{82FBDA49-0720-496B-817A-9676BF25EA34}">
      <dgm:prSet/>
      <dgm:spPr/>
      <dgm:t>
        <a:bodyPr/>
        <a:lstStyle/>
        <a:p>
          <a:endParaRPr lang="en-US"/>
        </a:p>
      </dgm:t>
    </dgm:pt>
    <dgm:pt modelId="{C1C7F017-B983-4E65-AA39-CFB12FEFB57F}" type="pres">
      <dgm:prSet presAssocID="{834032A6-D2B7-4F7A-8A6E-03C9FEEAA314}" presName="linear" presStyleCnt="0">
        <dgm:presLayoutVars>
          <dgm:dir/>
          <dgm:animLvl val="lvl"/>
          <dgm:resizeHandles val="exact"/>
        </dgm:presLayoutVars>
      </dgm:prSet>
      <dgm:spPr/>
    </dgm:pt>
    <dgm:pt modelId="{D71E0A30-A0FE-416A-ACA3-983E9866CD7A}" type="pres">
      <dgm:prSet presAssocID="{B9B97F03-0ED8-4A98-9525-11700071AAA1}" presName="parentLin" presStyleCnt="0"/>
      <dgm:spPr/>
    </dgm:pt>
    <dgm:pt modelId="{BEBB68CC-29FF-4550-AAF6-0F4C0660ED07}" type="pres">
      <dgm:prSet presAssocID="{B9B97F03-0ED8-4A98-9525-11700071AAA1}" presName="parentLeftMargin" presStyleLbl="node1" presStyleIdx="0" presStyleCnt="4"/>
      <dgm:spPr/>
    </dgm:pt>
    <dgm:pt modelId="{19B23BF5-ECB3-4B93-A8C4-9A870225C798}" type="pres">
      <dgm:prSet presAssocID="{B9B97F03-0ED8-4A98-9525-11700071AAA1}" presName="parentText" presStyleLbl="node1" presStyleIdx="0" presStyleCnt="4">
        <dgm:presLayoutVars>
          <dgm:chMax val="0"/>
          <dgm:bulletEnabled val="1"/>
        </dgm:presLayoutVars>
      </dgm:prSet>
      <dgm:spPr/>
    </dgm:pt>
    <dgm:pt modelId="{0A599DDA-C485-4CE1-9F93-10904034B0AB}" type="pres">
      <dgm:prSet presAssocID="{B9B97F03-0ED8-4A98-9525-11700071AAA1}" presName="negativeSpace" presStyleCnt="0"/>
      <dgm:spPr/>
    </dgm:pt>
    <dgm:pt modelId="{53218737-982C-480E-BD46-121962499207}" type="pres">
      <dgm:prSet presAssocID="{B9B97F03-0ED8-4A98-9525-11700071AAA1}" presName="childText" presStyleLbl="conFgAcc1" presStyleIdx="0" presStyleCnt="4">
        <dgm:presLayoutVars>
          <dgm:bulletEnabled val="1"/>
        </dgm:presLayoutVars>
      </dgm:prSet>
      <dgm:spPr/>
    </dgm:pt>
    <dgm:pt modelId="{4F73762E-6314-46D3-9D16-F16078E9FF3C}" type="pres">
      <dgm:prSet presAssocID="{CA03EF4B-2352-4E5B-8806-C1D04383B568}" presName="spaceBetweenRectangles" presStyleCnt="0"/>
      <dgm:spPr/>
    </dgm:pt>
    <dgm:pt modelId="{30F9BE1A-E0EC-42A6-9900-C108602F7D4F}" type="pres">
      <dgm:prSet presAssocID="{084D86BC-02DF-4CB1-BD92-9922C44AE1A0}" presName="parentLin" presStyleCnt="0"/>
      <dgm:spPr/>
    </dgm:pt>
    <dgm:pt modelId="{FBD3EE47-E398-4847-A65F-E8820AC4A4F8}" type="pres">
      <dgm:prSet presAssocID="{084D86BC-02DF-4CB1-BD92-9922C44AE1A0}" presName="parentLeftMargin" presStyleLbl="node1" presStyleIdx="0" presStyleCnt="4"/>
      <dgm:spPr/>
    </dgm:pt>
    <dgm:pt modelId="{FB26BB10-BFB6-4347-8CC8-044450B468C1}" type="pres">
      <dgm:prSet presAssocID="{084D86BC-02DF-4CB1-BD92-9922C44AE1A0}" presName="parentText" presStyleLbl="node1" presStyleIdx="1" presStyleCnt="4" custLinFactNeighborX="-7937" custLinFactNeighborY="1967">
        <dgm:presLayoutVars>
          <dgm:chMax val="0"/>
          <dgm:bulletEnabled val="1"/>
        </dgm:presLayoutVars>
      </dgm:prSet>
      <dgm:spPr/>
    </dgm:pt>
    <dgm:pt modelId="{EEF911EB-9AF7-4925-AB28-ECDA711CACAA}" type="pres">
      <dgm:prSet presAssocID="{084D86BC-02DF-4CB1-BD92-9922C44AE1A0}" presName="negativeSpace" presStyleCnt="0"/>
      <dgm:spPr/>
    </dgm:pt>
    <dgm:pt modelId="{0F9179A9-193A-44EA-90AE-B96202088181}" type="pres">
      <dgm:prSet presAssocID="{084D86BC-02DF-4CB1-BD92-9922C44AE1A0}" presName="childText" presStyleLbl="conFgAcc1" presStyleIdx="1" presStyleCnt="4">
        <dgm:presLayoutVars>
          <dgm:bulletEnabled val="1"/>
        </dgm:presLayoutVars>
      </dgm:prSet>
      <dgm:spPr/>
    </dgm:pt>
    <dgm:pt modelId="{3BE1C134-8AE5-42B3-AD8B-F99AC9C6DA6A}" type="pres">
      <dgm:prSet presAssocID="{45A5C496-7B8E-47BE-9AD8-4E31F1E1FD73}" presName="spaceBetweenRectangles" presStyleCnt="0"/>
      <dgm:spPr/>
    </dgm:pt>
    <dgm:pt modelId="{777E60D0-836E-46C3-A0EE-1F0E2E56E03F}" type="pres">
      <dgm:prSet presAssocID="{85AAF980-9912-40E7-80FE-F9907FAAB4A8}" presName="parentLin" presStyleCnt="0"/>
      <dgm:spPr/>
    </dgm:pt>
    <dgm:pt modelId="{9D8DF3F3-8379-418C-8935-3520DE85B556}" type="pres">
      <dgm:prSet presAssocID="{85AAF980-9912-40E7-80FE-F9907FAAB4A8}" presName="parentLeftMargin" presStyleLbl="node1" presStyleIdx="1" presStyleCnt="4"/>
      <dgm:spPr/>
    </dgm:pt>
    <dgm:pt modelId="{0D991FDC-AF38-4B7A-9741-FF6FFB247517}" type="pres">
      <dgm:prSet presAssocID="{85AAF980-9912-40E7-80FE-F9907FAAB4A8}" presName="parentText" presStyleLbl="node1" presStyleIdx="2" presStyleCnt="4">
        <dgm:presLayoutVars>
          <dgm:chMax val="0"/>
          <dgm:bulletEnabled val="1"/>
        </dgm:presLayoutVars>
      </dgm:prSet>
      <dgm:spPr/>
    </dgm:pt>
    <dgm:pt modelId="{F2C4647C-26A8-448C-9F68-1077597D3AB3}" type="pres">
      <dgm:prSet presAssocID="{85AAF980-9912-40E7-80FE-F9907FAAB4A8}" presName="negativeSpace" presStyleCnt="0"/>
      <dgm:spPr/>
    </dgm:pt>
    <dgm:pt modelId="{EBD4C558-2598-4B43-A419-876818CD910D}" type="pres">
      <dgm:prSet presAssocID="{85AAF980-9912-40E7-80FE-F9907FAAB4A8}" presName="childText" presStyleLbl="conFgAcc1" presStyleIdx="2" presStyleCnt="4">
        <dgm:presLayoutVars>
          <dgm:bulletEnabled val="1"/>
        </dgm:presLayoutVars>
      </dgm:prSet>
      <dgm:spPr/>
    </dgm:pt>
    <dgm:pt modelId="{A6022A85-2906-4938-91F0-A5296EF5AF97}" type="pres">
      <dgm:prSet presAssocID="{16F3A2D7-20FC-4D84-80B1-0076491FD550}" presName="spaceBetweenRectangles" presStyleCnt="0"/>
      <dgm:spPr/>
    </dgm:pt>
    <dgm:pt modelId="{869C29FA-564E-44D0-B55D-38DF3B32714E}" type="pres">
      <dgm:prSet presAssocID="{DE9C36F4-BB0E-4F2F-BB46-C14724AAB79C}" presName="parentLin" presStyleCnt="0"/>
      <dgm:spPr/>
    </dgm:pt>
    <dgm:pt modelId="{00EBB625-FBA2-43E2-9A54-1ADC2816BDE1}" type="pres">
      <dgm:prSet presAssocID="{DE9C36F4-BB0E-4F2F-BB46-C14724AAB79C}" presName="parentLeftMargin" presStyleLbl="node1" presStyleIdx="2" presStyleCnt="4"/>
      <dgm:spPr/>
    </dgm:pt>
    <dgm:pt modelId="{E163A9F8-3599-4145-AEEA-459904F8FC3B}" type="pres">
      <dgm:prSet presAssocID="{DE9C36F4-BB0E-4F2F-BB46-C14724AAB79C}" presName="parentText" presStyleLbl="node1" presStyleIdx="3" presStyleCnt="4" custLinFactNeighborX="2165" custLinFactNeighborY="-8046">
        <dgm:presLayoutVars>
          <dgm:chMax val="0"/>
          <dgm:bulletEnabled val="1"/>
        </dgm:presLayoutVars>
      </dgm:prSet>
      <dgm:spPr/>
    </dgm:pt>
    <dgm:pt modelId="{81B4FE55-F371-480A-8E45-A06AB9259765}" type="pres">
      <dgm:prSet presAssocID="{DE9C36F4-BB0E-4F2F-BB46-C14724AAB79C}" presName="negativeSpace" presStyleCnt="0"/>
      <dgm:spPr/>
    </dgm:pt>
    <dgm:pt modelId="{01FFD268-8E4B-4782-B2BE-F94B4942D13F}" type="pres">
      <dgm:prSet presAssocID="{DE9C36F4-BB0E-4F2F-BB46-C14724AAB79C}" presName="childText" presStyleLbl="conFgAcc1" presStyleIdx="3" presStyleCnt="4">
        <dgm:presLayoutVars>
          <dgm:bulletEnabled val="1"/>
        </dgm:presLayoutVars>
      </dgm:prSet>
      <dgm:spPr/>
    </dgm:pt>
  </dgm:ptLst>
  <dgm:cxnLst>
    <dgm:cxn modelId="{8C83EF1C-E646-4C54-9076-4B44822C4549}" srcId="{834032A6-D2B7-4F7A-8A6E-03C9FEEAA314}" destId="{B9B97F03-0ED8-4A98-9525-11700071AAA1}" srcOrd="0" destOrd="0" parTransId="{E650BF55-CE1C-4218-80C9-7D1DC79D3926}" sibTransId="{CA03EF4B-2352-4E5B-8806-C1D04383B568}"/>
    <dgm:cxn modelId="{FF115325-06CF-4335-A04A-5BB884C384BA}" type="presOf" srcId="{B9B97F03-0ED8-4A98-9525-11700071AAA1}" destId="{19B23BF5-ECB3-4B93-A8C4-9A870225C798}" srcOrd="1" destOrd="0" presId="urn:microsoft.com/office/officeart/2005/8/layout/list1"/>
    <dgm:cxn modelId="{82FBDA49-0720-496B-817A-9676BF25EA34}" srcId="{834032A6-D2B7-4F7A-8A6E-03C9FEEAA314}" destId="{084D86BC-02DF-4CB1-BD92-9922C44AE1A0}" srcOrd="1" destOrd="0" parTransId="{63BF960F-B682-486A-A04F-6653F6B70455}" sibTransId="{45A5C496-7B8E-47BE-9AD8-4E31F1E1FD73}"/>
    <dgm:cxn modelId="{EC38B04B-AEDD-4DD5-B67D-9E18280A06E9}" srcId="{834032A6-D2B7-4F7A-8A6E-03C9FEEAA314}" destId="{85AAF980-9912-40E7-80FE-F9907FAAB4A8}" srcOrd="2" destOrd="0" parTransId="{DDE12B06-9842-42A3-B09C-7700B34DCDA2}" sibTransId="{16F3A2D7-20FC-4D84-80B1-0076491FD550}"/>
    <dgm:cxn modelId="{3DA3226D-A5EF-4116-A32E-BACAE1881284}" type="presOf" srcId="{084D86BC-02DF-4CB1-BD92-9922C44AE1A0}" destId="{FB26BB10-BFB6-4347-8CC8-044450B468C1}" srcOrd="1" destOrd="0" presId="urn:microsoft.com/office/officeart/2005/8/layout/list1"/>
    <dgm:cxn modelId="{872CD176-DD9E-4CFB-9266-245EF7358167}" type="presOf" srcId="{85AAF980-9912-40E7-80FE-F9907FAAB4A8}" destId="{9D8DF3F3-8379-418C-8935-3520DE85B556}" srcOrd="0" destOrd="0" presId="urn:microsoft.com/office/officeart/2005/8/layout/list1"/>
    <dgm:cxn modelId="{0CE1D791-B62F-4695-9A6F-A2D05266BA35}" type="presOf" srcId="{85AAF980-9912-40E7-80FE-F9907FAAB4A8}" destId="{0D991FDC-AF38-4B7A-9741-FF6FFB247517}" srcOrd="1" destOrd="0" presId="urn:microsoft.com/office/officeart/2005/8/layout/list1"/>
    <dgm:cxn modelId="{67A573A2-B30B-41E1-BB89-ED38E6A69B56}" type="presOf" srcId="{B9B97F03-0ED8-4A98-9525-11700071AAA1}" destId="{BEBB68CC-29FF-4550-AAF6-0F4C0660ED07}" srcOrd="0" destOrd="0" presId="urn:microsoft.com/office/officeart/2005/8/layout/list1"/>
    <dgm:cxn modelId="{206796B8-3517-41E6-AE1E-353644D524DB}" srcId="{834032A6-D2B7-4F7A-8A6E-03C9FEEAA314}" destId="{DE9C36F4-BB0E-4F2F-BB46-C14724AAB79C}" srcOrd="3" destOrd="0" parTransId="{0D9434F5-44C7-4B9D-977E-1DAC20AE8205}" sibTransId="{EEDDC4E8-A98F-4371-9D9C-B04F1C2B07A6}"/>
    <dgm:cxn modelId="{801232CC-B3FB-4694-B981-97533AF9EA6E}" type="presOf" srcId="{DE9C36F4-BB0E-4F2F-BB46-C14724AAB79C}" destId="{00EBB625-FBA2-43E2-9A54-1ADC2816BDE1}" srcOrd="0" destOrd="0" presId="urn:microsoft.com/office/officeart/2005/8/layout/list1"/>
    <dgm:cxn modelId="{5851BBE4-7A2F-4EC0-B61D-CACC46F76471}" type="presOf" srcId="{834032A6-D2B7-4F7A-8A6E-03C9FEEAA314}" destId="{C1C7F017-B983-4E65-AA39-CFB12FEFB57F}" srcOrd="0" destOrd="0" presId="urn:microsoft.com/office/officeart/2005/8/layout/list1"/>
    <dgm:cxn modelId="{5A9B67F1-AF05-4B1F-B652-E5EC98CEF819}" type="presOf" srcId="{DE9C36F4-BB0E-4F2F-BB46-C14724AAB79C}" destId="{E163A9F8-3599-4145-AEEA-459904F8FC3B}" srcOrd="1" destOrd="0" presId="urn:microsoft.com/office/officeart/2005/8/layout/list1"/>
    <dgm:cxn modelId="{EB5C17F8-0FB9-4B26-84B6-F3226FD8337F}" type="presOf" srcId="{084D86BC-02DF-4CB1-BD92-9922C44AE1A0}" destId="{FBD3EE47-E398-4847-A65F-E8820AC4A4F8}" srcOrd="0" destOrd="0" presId="urn:microsoft.com/office/officeart/2005/8/layout/list1"/>
    <dgm:cxn modelId="{31C38603-495F-442E-A625-49D95506F0C1}" type="presParOf" srcId="{C1C7F017-B983-4E65-AA39-CFB12FEFB57F}" destId="{D71E0A30-A0FE-416A-ACA3-983E9866CD7A}" srcOrd="0" destOrd="0" presId="urn:microsoft.com/office/officeart/2005/8/layout/list1"/>
    <dgm:cxn modelId="{EA24ED04-89D0-445E-BD9E-FAC220E08230}" type="presParOf" srcId="{D71E0A30-A0FE-416A-ACA3-983E9866CD7A}" destId="{BEBB68CC-29FF-4550-AAF6-0F4C0660ED07}" srcOrd="0" destOrd="0" presId="urn:microsoft.com/office/officeart/2005/8/layout/list1"/>
    <dgm:cxn modelId="{078B7077-B37C-401E-A431-35EF5C95F6E8}" type="presParOf" srcId="{D71E0A30-A0FE-416A-ACA3-983E9866CD7A}" destId="{19B23BF5-ECB3-4B93-A8C4-9A870225C798}" srcOrd="1" destOrd="0" presId="urn:microsoft.com/office/officeart/2005/8/layout/list1"/>
    <dgm:cxn modelId="{C45AA4B2-7522-48C2-9808-B39E9B807852}" type="presParOf" srcId="{C1C7F017-B983-4E65-AA39-CFB12FEFB57F}" destId="{0A599DDA-C485-4CE1-9F93-10904034B0AB}" srcOrd="1" destOrd="0" presId="urn:microsoft.com/office/officeart/2005/8/layout/list1"/>
    <dgm:cxn modelId="{D765A69F-D730-4BFC-86A2-88E999179906}" type="presParOf" srcId="{C1C7F017-B983-4E65-AA39-CFB12FEFB57F}" destId="{53218737-982C-480E-BD46-121962499207}" srcOrd="2" destOrd="0" presId="urn:microsoft.com/office/officeart/2005/8/layout/list1"/>
    <dgm:cxn modelId="{AB837A60-0276-4F79-8121-E149D518DC1F}" type="presParOf" srcId="{C1C7F017-B983-4E65-AA39-CFB12FEFB57F}" destId="{4F73762E-6314-46D3-9D16-F16078E9FF3C}" srcOrd="3" destOrd="0" presId="urn:microsoft.com/office/officeart/2005/8/layout/list1"/>
    <dgm:cxn modelId="{70040D1F-955B-424C-B5A5-066D081450FA}" type="presParOf" srcId="{C1C7F017-B983-4E65-AA39-CFB12FEFB57F}" destId="{30F9BE1A-E0EC-42A6-9900-C108602F7D4F}" srcOrd="4" destOrd="0" presId="urn:microsoft.com/office/officeart/2005/8/layout/list1"/>
    <dgm:cxn modelId="{AB401A16-BA2B-40E3-B336-49B3A63DE312}" type="presParOf" srcId="{30F9BE1A-E0EC-42A6-9900-C108602F7D4F}" destId="{FBD3EE47-E398-4847-A65F-E8820AC4A4F8}" srcOrd="0" destOrd="0" presId="urn:microsoft.com/office/officeart/2005/8/layout/list1"/>
    <dgm:cxn modelId="{98E289BA-F64A-4BD1-819D-321FCF5A3E34}" type="presParOf" srcId="{30F9BE1A-E0EC-42A6-9900-C108602F7D4F}" destId="{FB26BB10-BFB6-4347-8CC8-044450B468C1}" srcOrd="1" destOrd="0" presId="urn:microsoft.com/office/officeart/2005/8/layout/list1"/>
    <dgm:cxn modelId="{62A995E7-6F21-49E8-BCD6-7A1347381D6A}" type="presParOf" srcId="{C1C7F017-B983-4E65-AA39-CFB12FEFB57F}" destId="{EEF911EB-9AF7-4925-AB28-ECDA711CACAA}" srcOrd="5" destOrd="0" presId="urn:microsoft.com/office/officeart/2005/8/layout/list1"/>
    <dgm:cxn modelId="{86764B10-58C7-4D49-90DF-62B2F56C04C8}" type="presParOf" srcId="{C1C7F017-B983-4E65-AA39-CFB12FEFB57F}" destId="{0F9179A9-193A-44EA-90AE-B96202088181}" srcOrd="6" destOrd="0" presId="urn:microsoft.com/office/officeart/2005/8/layout/list1"/>
    <dgm:cxn modelId="{ED1CAE82-0B64-4B63-87F9-FC58BAE53A78}" type="presParOf" srcId="{C1C7F017-B983-4E65-AA39-CFB12FEFB57F}" destId="{3BE1C134-8AE5-42B3-AD8B-F99AC9C6DA6A}" srcOrd="7" destOrd="0" presId="urn:microsoft.com/office/officeart/2005/8/layout/list1"/>
    <dgm:cxn modelId="{230355E5-8869-4B7E-991F-D9F6FC49BB3B}" type="presParOf" srcId="{C1C7F017-B983-4E65-AA39-CFB12FEFB57F}" destId="{777E60D0-836E-46C3-A0EE-1F0E2E56E03F}" srcOrd="8" destOrd="0" presId="urn:microsoft.com/office/officeart/2005/8/layout/list1"/>
    <dgm:cxn modelId="{DECD1C76-0ABB-4B42-B50A-32ACF9709335}" type="presParOf" srcId="{777E60D0-836E-46C3-A0EE-1F0E2E56E03F}" destId="{9D8DF3F3-8379-418C-8935-3520DE85B556}" srcOrd="0" destOrd="0" presId="urn:microsoft.com/office/officeart/2005/8/layout/list1"/>
    <dgm:cxn modelId="{E389EAAD-95BC-40F8-B90F-EBF862F2C8CE}" type="presParOf" srcId="{777E60D0-836E-46C3-A0EE-1F0E2E56E03F}" destId="{0D991FDC-AF38-4B7A-9741-FF6FFB247517}" srcOrd="1" destOrd="0" presId="urn:microsoft.com/office/officeart/2005/8/layout/list1"/>
    <dgm:cxn modelId="{8366F2EE-C8F1-4C6E-BFC4-83DB9386B93D}" type="presParOf" srcId="{C1C7F017-B983-4E65-AA39-CFB12FEFB57F}" destId="{F2C4647C-26A8-448C-9F68-1077597D3AB3}" srcOrd="9" destOrd="0" presId="urn:microsoft.com/office/officeart/2005/8/layout/list1"/>
    <dgm:cxn modelId="{AFDD6B68-6307-4070-ACC0-7897A7CCD174}" type="presParOf" srcId="{C1C7F017-B983-4E65-AA39-CFB12FEFB57F}" destId="{EBD4C558-2598-4B43-A419-876818CD910D}" srcOrd="10" destOrd="0" presId="urn:microsoft.com/office/officeart/2005/8/layout/list1"/>
    <dgm:cxn modelId="{C8245114-C7F2-4F97-945E-69F1B37B1FC7}" type="presParOf" srcId="{C1C7F017-B983-4E65-AA39-CFB12FEFB57F}" destId="{A6022A85-2906-4938-91F0-A5296EF5AF97}" srcOrd="11" destOrd="0" presId="urn:microsoft.com/office/officeart/2005/8/layout/list1"/>
    <dgm:cxn modelId="{AB08A4A5-3369-4558-84F4-35442310F963}" type="presParOf" srcId="{C1C7F017-B983-4E65-AA39-CFB12FEFB57F}" destId="{869C29FA-564E-44D0-B55D-38DF3B32714E}" srcOrd="12" destOrd="0" presId="urn:microsoft.com/office/officeart/2005/8/layout/list1"/>
    <dgm:cxn modelId="{A0BD4064-7301-401B-8AF2-0A90FEF92201}" type="presParOf" srcId="{869C29FA-564E-44D0-B55D-38DF3B32714E}" destId="{00EBB625-FBA2-43E2-9A54-1ADC2816BDE1}" srcOrd="0" destOrd="0" presId="urn:microsoft.com/office/officeart/2005/8/layout/list1"/>
    <dgm:cxn modelId="{098174CD-1C07-424B-AF87-56F68523E915}" type="presParOf" srcId="{869C29FA-564E-44D0-B55D-38DF3B32714E}" destId="{E163A9F8-3599-4145-AEEA-459904F8FC3B}" srcOrd="1" destOrd="0" presId="urn:microsoft.com/office/officeart/2005/8/layout/list1"/>
    <dgm:cxn modelId="{88C8B36A-9059-4B24-8010-9E41AB714A41}" type="presParOf" srcId="{C1C7F017-B983-4E65-AA39-CFB12FEFB57F}" destId="{81B4FE55-F371-480A-8E45-A06AB9259765}" srcOrd="13" destOrd="0" presId="urn:microsoft.com/office/officeart/2005/8/layout/list1"/>
    <dgm:cxn modelId="{CBD36685-D0FA-41C4-9D2B-9E11DCEFC327}" type="presParOf" srcId="{C1C7F017-B983-4E65-AA39-CFB12FEFB57F}" destId="{01FFD268-8E4B-4782-B2BE-F94B4942D13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BA924-1E80-4215-8BD5-1835069B90FA}">
      <dsp:nvSpPr>
        <dsp:cNvPr id="0" name=""/>
        <dsp:cNvSpPr/>
      </dsp:nvSpPr>
      <dsp:spPr>
        <a:xfrm>
          <a:off x="0" y="543260"/>
          <a:ext cx="10972800" cy="856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FA413B-C22A-4B3D-9A49-12BF4C8E0765}">
      <dsp:nvSpPr>
        <dsp:cNvPr id="0" name=""/>
        <dsp:cNvSpPr/>
      </dsp:nvSpPr>
      <dsp:spPr>
        <a:xfrm>
          <a:off x="548640" y="41420"/>
          <a:ext cx="7680960" cy="1003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511300">
            <a:lnSpc>
              <a:spcPct val="90000"/>
            </a:lnSpc>
            <a:spcBef>
              <a:spcPct val="0"/>
            </a:spcBef>
            <a:spcAft>
              <a:spcPct val="35000"/>
            </a:spcAft>
            <a:buNone/>
          </a:pPr>
          <a:r>
            <a:rPr lang="en-US" sz="3400" kern="1200" dirty="0" err="1"/>
            <a:t>Nhóm</a:t>
          </a:r>
          <a:r>
            <a:rPr lang="en-US" sz="3400" kern="1200" dirty="0"/>
            <a:t> PP </a:t>
          </a:r>
          <a:r>
            <a:rPr lang="en-US" sz="3400" kern="1200" dirty="0" err="1"/>
            <a:t>trực</a:t>
          </a:r>
          <a:r>
            <a:rPr lang="en-US" sz="3400" kern="1200" dirty="0"/>
            <a:t> </a:t>
          </a:r>
          <a:r>
            <a:rPr lang="en-US" sz="3400" kern="1200" dirty="0" err="1"/>
            <a:t>quan</a:t>
          </a:r>
          <a:endParaRPr lang="en-US" sz="3400" kern="1200" dirty="0"/>
        </a:p>
      </dsp:txBody>
      <dsp:txXfrm>
        <a:off x="597636" y="90416"/>
        <a:ext cx="7582968" cy="905688"/>
      </dsp:txXfrm>
    </dsp:sp>
    <dsp:sp modelId="{01573E02-E6F9-4924-AD77-7B74EC4727CA}">
      <dsp:nvSpPr>
        <dsp:cNvPr id="0" name=""/>
        <dsp:cNvSpPr/>
      </dsp:nvSpPr>
      <dsp:spPr>
        <a:xfrm>
          <a:off x="0" y="2085501"/>
          <a:ext cx="10972800" cy="856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E25AA2-22DC-4A0F-8748-8F800803575D}">
      <dsp:nvSpPr>
        <dsp:cNvPr id="0" name=""/>
        <dsp:cNvSpPr/>
      </dsp:nvSpPr>
      <dsp:spPr>
        <a:xfrm>
          <a:off x="548640" y="1583661"/>
          <a:ext cx="7680960" cy="1003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511300">
            <a:lnSpc>
              <a:spcPct val="90000"/>
            </a:lnSpc>
            <a:spcBef>
              <a:spcPct val="0"/>
            </a:spcBef>
            <a:spcAft>
              <a:spcPct val="35000"/>
            </a:spcAft>
            <a:buNone/>
          </a:pPr>
          <a:r>
            <a:rPr lang="en-US" sz="3400" kern="1200" dirty="0" err="1"/>
            <a:t>Nhóm</a:t>
          </a:r>
          <a:r>
            <a:rPr lang="en-US" sz="3400" kern="1200" dirty="0"/>
            <a:t> PP </a:t>
          </a:r>
          <a:r>
            <a:rPr lang="en-US" sz="3400" kern="1200" dirty="0" err="1"/>
            <a:t>dùng</a:t>
          </a:r>
          <a:r>
            <a:rPr lang="en-US" sz="3400" kern="1200" dirty="0"/>
            <a:t> </a:t>
          </a:r>
          <a:r>
            <a:rPr lang="en-US" sz="3400" kern="1200" dirty="0" err="1"/>
            <a:t>lời</a:t>
          </a:r>
          <a:endParaRPr lang="en-US" sz="3400" kern="1200" dirty="0"/>
        </a:p>
      </dsp:txBody>
      <dsp:txXfrm>
        <a:off x="597636" y="1632657"/>
        <a:ext cx="7582968" cy="905688"/>
      </dsp:txXfrm>
    </dsp:sp>
    <dsp:sp modelId="{813DFFFF-5CE0-471E-88B0-4C0823DF9BE8}">
      <dsp:nvSpPr>
        <dsp:cNvPr id="0" name=""/>
        <dsp:cNvSpPr/>
      </dsp:nvSpPr>
      <dsp:spPr>
        <a:xfrm>
          <a:off x="0" y="3627741"/>
          <a:ext cx="10972800" cy="856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833BF0-2464-47EB-AB75-8A19E6ED2F7A}">
      <dsp:nvSpPr>
        <dsp:cNvPr id="0" name=""/>
        <dsp:cNvSpPr/>
      </dsp:nvSpPr>
      <dsp:spPr>
        <a:xfrm>
          <a:off x="548640" y="3125900"/>
          <a:ext cx="7680960" cy="1003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511300">
            <a:lnSpc>
              <a:spcPct val="90000"/>
            </a:lnSpc>
            <a:spcBef>
              <a:spcPct val="0"/>
            </a:spcBef>
            <a:spcAft>
              <a:spcPct val="35000"/>
            </a:spcAft>
            <a:buNone/>
          </a:pPr>
          <a:r>
            <a:rPr lang="en-US" sz="3400" kern="1200" dirty="0" err="1"/>
            <a:t>Nhóm</a:t>
          </a:r>
          <a:r>
            <a:rPr lang="en-US" sz="3400" kern="1200"/>
            <a:t> PP </a:t>
          </a:r>
          <a:r>
            <a:rPr lang="en-US" sz="3400" kern="1200" dirty="0" err="1"/>
            <a:t>thực</a:t>
          </a:r>
          <a:r>
            <a:rPr lang="en-US" sz="3400" kern="1200" dirty="0"/>
            <a:t> </a:t>
          </a:r>
          <a:r>
            <a:rPr lang="en-US" sz="3400" kern="1200" dirty="0" err="1"/>
            <a:t>hành</a:t>
          </a:r>
          <a:endParaRPr lang="en-US" sz="3400" kern="1200" dirty="0"/>
        </a:p>
      </dsp:txBody>
      <dsp:txXfrm>
        <a:off x="597636" y="3174896"/>
        <a:ext cx="7582968" cy="905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BA924-1E80-4215-8BD5-1835069B90FA}">
      <dsp:nvSpPr>
        <dsp:cNvPr id="0" name=""/>
        <dsp:cNvSpPr/>
      </dsp:nvSpPr>
      <dsp:spPr>
        <a:xfrm>
          <a:off x="0" y="644421"/>
          <a:ext cx="10972800" cy="8064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FA413B-C22A-4B3D-9A49-12BF4C8E0765}">
      <dsp:nvSpPr>
        <dsp:cNvPr id="0" name=""/>
        <dsp:cNvSpPr/>
      </dsp:nvSpPr>
      <dsp:spPr>
        <a:xfrm>
          <a:off x="548640" y="172100"/>
          <a:ext cx="7680960" cy="9446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422400">
            <a:lnSpc>
              <a:spcPct val="90000"/>
            </a:lnSpc>
            <a:spcBef>
              <a:spcPct val="0"/>
            </a:spcBef>
            <a:spcAft>
              <a:spcPct val="35000"/>
            </a:spcAft>
            <a:buNone/>
          </a:pPr>
          <a:r>
            <a:rPr lang="en-US" sz="3200" kern="1200" dirty="0" err="1"/>
            <a:t>Pp</a:t>
          </a:r>
          <a:r>
            <a:rPr lang="en-US" sz="3200" kern="1200" dirty="0"/>
            <a:t> </a:t>
          </a:r>
          <a:r>
            <a:rPr lang="en-US" sz="3200" kern="1200" dirty="0" err="1"/>
            <a:t>quan</a:t>
          </a:r>
          <a:r>
            <a:rPr lang="en-US" sz="3200" kern="1200" dirty="0"/>
            <a:t> </a:t>
          </a:r>
          <a:r>
            <a:rPr lang="en-US" sz="3200" kern="1200" dirty="0" err="1"/>
            <a:t>sát</a:t>
          </a:r>
          <a:endParaRPr lang="en-US" sz="3200" kern="1200" dirty="0"/>
        </a:p>
      </dsp:txBody>
      <dsp:txXfrm>
        <a:off x="594754" y="218214"/>
        <a:ext cx="7588732" cy="852412"/>
      </dsp:txXfrm>
    </dsp:sp>
    <dsp:sp modelId="{01573E02-E6F9-4924-AD77-7B74EC4727CA}">
      <dsp:nvSpPr>
        <dsp:cNvPr id="0" name=""/>
        <dsp:cNvSpPr/>
      </dsp:nvSpPr>
      <dsp:spPr>
        <a:xfrm>
          <a:off x="0" y="2095941"/>
          <a:ext cx="10972800" cy="8064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E25AA2-22DC-4A0F-8748-8F800803575D}">
      <dsp:nvSpPr>
        <dsp:cNvPr id="0" name=""/>
        <dsp:cNvSpPr/>
      </dsp:nvSpPr>
      <dsp:spPr>
        <a:xfrm>
          <a:off x="548640" y="1623621"/>
          <a:ext cx="7680960" cy="9446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422400">
            <a:lnSpc>
              <a:spcPct val="90000"/>
            </a:lnSpc>
            <a:spcBef>
              <a:spcPct val="0"/>
            </a:spcBef>
            <a:spcAft>
              <a:spcPct val="35000"/>
            </a:spcAft>
            <a:buNone/>
          </a:pPr>
          <a:r>
            <a:rPr lang="en-US" sz="3200" kern="1200" dirty="0" err="1"/>
            <a:t>Sử</a:t>
          </a:r>
          <a:r>
            <a:rPr lang="en-US" sz="3200" kern="1200" dirty="0"/>
            <a:t> </a:t>
          </a:r>
          <a:r>
            <a:rPr lang="en-US" sz="3200" kern="1200" dirty="0" err="1"/>
            <a:t>dụng</a:t>
          </a:r>
          <a:r>
            <a:rPr lang="en-US" sz="3200" kern="1200" dirty="0"/>
            <a:t> </a:t>
          </a:r>
          <a:r>
            <a:rPr lang="en-US" sz="3200" kern="1200" dirty="0" err="1"/>
            <a:t>phương</a:t>
          </a:r>
          <a:r>
            <a:rPr lang="en-US" sz="3200" kern="1200" dirty="0"/>
            <a:t> </a:t>
          </a:r>
          <a:r>
            <a:rPr lang="en-US" sz="3200" kern="1200" dirty="0" err="1"/>
            <a:t>tiện</a:t>
          </a:r>
          <a:r>
            <a:rPr lang="en-US" sz="3200" kern="1200" dirty="0"/>
            <a:t> </a:t>
          </a:r>
          <a:r>
            <a:rPr lang="en-US" sz="3200" kern="1200" dirty="0" err="1"/>
            <a:t>trực</a:t>
          </a:r>
          <a:r>
            <a:rPr lang="en-US" sz="3200" kern="1200" dirty="0"/>
            <a:t> </a:t>
          </a:r>
          <a:r>
            <a:rPr lang="en-US" sz="3200" kern="1200" dirty="0" err="1"/>
            <a:t>quan</a:t>
          </a:r>
          <a:endParaRPr lang="en-US" sz="3200" kern="1200" dirty="0"/>
        </a:p>
      </dsp:txBody>
      <dsp:txXfrm>
        <a:off x="594754" y="1669735"/>
        <a:ext cx="7588732" cy="852412"/>
      </dsp:txXfrm>
    </dsp:sp>
    <dsp:sp modelId="{813DFFFF-5CE0-471E-88B0-4C0823DF9BE8}">
      <dsp:nvSpPr>
        <dsp:cNvPr id="0" name=""/>
        <dsp:cNvSpPr/>
      </dsp:nvSpPr>
      <dsp:spPr>
        <a:xfrm>
          <a:off x="0" y="3547461"/>
          <a:ext cx="10972800" cy="8064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833BF0-2464-47EB-AB75-8A19E6ED2F7A}">
      <dsp:nvSpPr>
        <dsp:cNvPr id="0" name=""/>
        <dsp:cNvSpPr/>
      </dsp:nvSpPr>
      <dsp:spPr>
        <a:xfrm>
          <a:off x="548640" y="3075140"/>
          <a:ext cx="7680960" cy="9446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422400">
            <a:lnSpc>
              <a:spcPct val="90000"/>
            </a:lnSpc>
            <a:spcBef>
              <a:spcPct val="0"/>
            </a:spcBef>
            <a:spcAft>
              <a:spcPct val="35000"/>
            </a:spcAft>
            <a:buNone/>
          </a:pPr>
          <a:r>
            <a:rPr lang="en-US" sz="3200" kern="1200" dirty="0" err="1"/>
            <a:t>Làm</a:t>
          </a:r>
          <a:r>
            <a:rPr lang="en-US" sz="3200" kern="1200" dirty="0"/>
            <a:t> </a:t>
          </a:r>
          <a:r>
            <a:rPr lang="en-US" sz="3200" kern="1200" dirty="0" err="1"/>
            <a:t>mẫu</a:t>
          </a:r>
          <a:r>
            <a:rPr lang="en-US" sz="3200" kern="1200" dirty="0"/>
            <a:t>, </a:t>
          </a:r>
          <a:r>
            <a:rPr lang="en-US" sz="3200" kern="1200" dirty="0" err="1"/>
            <a:t>nêu</a:t>
          </a:r>
          <a:r>
            <a:rPr lang="en-US" sz="3200" kern="1200" dirty="0"/>
            <a:t> </a:t>
          </a:r>
          <a:r>
            <a:rPr lang="en-US" sz="3200" kern="1200" dirty="0" err="1"/>
            <a:t>gương</a:t>
          </a:r>
          <a:r>
            <a:rPr lang="en-US" sz="3200" kern="1200" dirty="0"/>
            <a:t> </a:t>
          </a:r>
          <a:r>
            <a:rPr lang="en-US" sz="3200" kern="1200" dirty="0" err="1"/>
            <a:t>khen</a:t>
          </a:r>
          <a:r>
            <a:rPr lang="en-US" sz="3200" kern="1200" dirty="0"/>
            <a:t> </a:t>
          </a:r>
          <a:r>
            <a:rPr lang="en-US" sz="3200" kern="1200"/>
            <a:t>thưởng</a:t>
          </a:r>
          <a:endParaRPr lang="en-US" sz="3200" kern="1200" dirty="0"/>
        </a:p>
      </dsp:txBody>
      <dsp:txXfrm>
        <a:off x="594754" y="3121254"/>
        <a:ext cx="7588732" cy="8524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18737-982C-480E-BD46-121962499207}">
      <dsp:nvSpPr>
        <dsp:cNvPr id="0" name=""/>
        <dsp:cNvSpPr/>
      </dsp:nvSpPr>
      <dsp:spPr>
        <a:xfrm>
          <a:off x="0" y="431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B23BF5-ECB3-4B93-A8C4-9A870225C798}">
      <dsp:nvSpPr>
        <dsp:cNvPr id="0" name=""/>
        <dsp:cNvSpPr/>
      </dsp:nvSpPr>
      <dsp:spPr>
        <a:xfrm>
          <a:off x="548640" y="62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SỬ DỤNG VẬT THẬT</a:t>
          </a:r>
        </a:p>
      </dsp:txBody>
      <dsp:txXfrm>
        <a:off x="584666" y="98506"/>
        <a:ext cx="7608908" cy="665948"/>
      </dsp:txXfrm>
    </dsp:sp>
    <dsp:sp modelId="{0F9179A9-193A-44EA-90AE-B96202088181}">
      <dsp:nvSpPr>
        <dsp:cNvPr id="0" name=""/>
        <dsp:cNvSpPr/>
      </dsp:nvSpPr>
      <dsp:spPr>
        <a:xfrm>
          <a:off x="0" y="1565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6BB10-BFB6-4347-8CC8-044450B468C1}">
      <dsp:nvSpPr>
        <dsp:cNvPr id="0" name=""/>
        <dsp:cNvSpPr/>
      </dsp:nvSpPr>
      <dsp:spPr>
        <a:xfrm>
          <a:off x="505094" y="1210997"/>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SỬ DỤNG TRANH ẢNH</a:t>
          </a:r>
        </a:p>
      </dsp:txBody>
      <dsp:txXfrm>
        <a:off x="541120" y="1247023"/>
        <a:ext cx="7608908" cy="665948"/>
      </dsp:txXfrm>
    </dsp:sp>
    <dsp:sp modelId="{EBD4C558-2598-4B43-A419-876818CD910D}">
      <dsp:nvSpPr>
        <dsp:cNvPr id="0" name=""/>
        <dsp:cNvSpPr/>
      </dsp:nvSpPr>
      <dsp:spPr>
        <a:xfrm>
          <a:off x="0" y="2699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991FDC-AF38-4B7A-9741-FF6FFB247517}">
      <dsp:nvSpPr>
        <dsp:cNvPr id="0" name=""/>
        <dsp:cNvSpPr/>
      </dsp:nvSpPr>
      <dsp:spPr>
        <a:xfrm>
          <a:off x="548640" y="2330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SỬ DỤNG MÔ HÌNH</a:t>
          </a:r>
        </a:p>
      </dsp:txBody>
      <dsp:txXfrm>
        <a:off x="584666" y="2366506"/>
        <a:ext cx="7608908" cy="665948"/>
      </dsp:txXfrm>
    </dsp:sp>
    <dsp:sp modelId="{01FFD268-8E4B-4782-B2BE-F94B4942D13F}">
      <dsp:nvSpPr>
        <dsp:cNvPr id="0" name=""/>
        <dsp:cNvSpPr/>
      </dsp:nvSpPr>
      <dsp:spPr>
        <a:xfrm>
          <a:off x="0" y="3833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3A9F8-3599-4145-AEEA-459904F8FC3B}">
      <dsp:nvSpPr>
        <dsp:cNvPr id="0" name=""/>
        <dsp:cNvSpPr/>
      </dsp:nvSpPr>
      <dsp:spPr>
        <a:xfrm>
          <a:off x="548640" y="3464481"/>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800100">
            <a:lnSpc>
              <a:spcPct val="90000"/>
            </a:lnSpc>
            <a:spcBef>
              <a:spcPct val="0"/>
            </a:spcBef>
            <a:spcAft>
              <a:spcPct val="35000"/>
            </a:spcAft>
            <a:buNone/>
          </a:pPr>
          <a:r>
            <a:rPr lang="en-US" sz="1800" kern="1200" dirty="0"/>
            <a:t>SỬ DỤNG HÌNH ẢNH QUA BĂNG HÌNH, MÁY CHIẾU, </a:t>
          </a:r>
        </a:p>
        <a:p>
          <a:pPr marL="0" lvl="0" indent="0" algn="l" defTabSz="800100">
            <a:lnSpc>
              <a:spcPct val="90000"/>
            </a:lnSpc>
            <a:spcBef>
              <a:spcPct val="0"/>
            </a:spcBef>
            <a:spcAft>
              <a:spcPct val="35000"/>
            </a:spcAft>
            <a:buNone/>
          </a:pPr>
          <a:r>
            <a:rPr lang="en-US" sz="1800" kern="1200" dirty="0"/>
            <a:t>MÁY TÍNH,…</a:t>
          </a:r>
        </a:p>
      </dsp:txBody>
      <dsp:txXfrm>
        <a:off x="584666" y="3500507"/>
        <a:ext cx="7608908" cy="665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18737-982C-480E-BD46-121962499207}">
      <dsp:nvSpPr>
        <dsp:cNvPr id="0" name=""/>
        <dsp:cNvSpPr/>
      </dsp:nvSpPr>
      <dsp:spPr>
        <a:xfrm>
          <a:off x="0" y="504741"/>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B23BF5-ECB3-4B93-A8C4-9A870225C798}">
      <dsp:nvSpPr>
        <dsp:cNvPr id="0" name=""/>
        <dsp:cNvSpPr/>
      </dsp:nvSpPr>
      <dsp:spPr>
        <a:xfrm>
          <a:off x="548640" y="150501"/>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PP </a:t>
          </a:r>
          <a:r>
            <a:rPr lang="en-US" sz="2400" kern="1200" dirty="0" err="1"/>
            <a:t>đàm</a:t>
          </a:r>
          <a:r>
            <a:rPr lang="en-US" sz="2400" kern="1200" dirty="0"/>
            <a:t> </a:t>
          </a:r>
          <a:r>
            <a:rPr lang="en-US" sz="2400" kern="1200" dirty="0" err="1"/>
            <a:t>thoại</a:t>
          </a:r>
          <a:endParaRPr lang="en-US" sz="2400" kern="1200" dirty="0"/>
        </a:p>
      </dsp:txBody>
      <dsp:txXfrm>
        <a:off x="583225" y="185086"/>
        <a:ext cx="7611790" cy="639310"/>
      </dsp:txXfrm>
    </dsp:sp>
    <dsp:sp modelId="{0F9179A9-193A-44EA-90AE-B96202088181}">
      <dsp:nvSpPr>
        <dsp:cNvPr id="0" name=""/>
        <dsp:cNvSpPr/>
      </dsp:nvSpPr>
      <dsp:spPr>
        <a:xfrm>
          <a:off x="0" y="1593381"/>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6BB10-BFB6-4347-8CC8-044450B468C1}">
      <dsp:nvSpPr>
        <dsp:cNvPr id="0" name=""/>
        <dsp:cNvSpPr/>
      </dsp:nvSpPr>
      <dsp:spPr>
        <a:xfrm>
          <a:off x="505094" y="1253076"/>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BP </a:t>
          </a:r>
          <a:r>
            <a:rPr lang="en-US" sz="2400" kern="1200" dirty="0" err="1"/>
            <a:t>trò</a:t>
          </a:r>
          <a:r>
            <a:rPr lang="en-US" sz="2400" kern="1200" dirty="0"/>
            <a:t> </a:t>
          </a:r>
          <a:r>
            <a:rPr lang="en-US" sz="2400" kern="1200" dirty="0" err="1"/>
            <a:t>chuyện</a:t>
          </a:r>
          <a:endParaRPr lang="en-US" sz="2400" kern="1200" dirty="0"/>
        </a:p>
      </dsp:txBody>
      <dsp:txXfrm>
        <a:off x="539679" y="1287661"/>
        <a:ext cx="7611790" cy="639310"/>
      </dsp:txXfrm>
    </dsp:sp>
    <dsp:sp modelId="{EBD4C558-2598-4B43-A419-876818CD910D}">
      <dsp:nvSpPr>
        <dsp:cNvPr id="0" name=""/>
        <dsp:cNvSpPr/>
      </dsp:nvSpPr>
      <dsp:spPr>
        <a:xfrm>
          <a:off x="0" y="2682021"/>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991FDC-AF38-4B7A-9741-FF6FFB247517}">
      <dsp:nvSpPr>
        <dsp:cNvPr id="0" name=""/>
        <dsp:cNvSpPr/>
      </dsp:nvSpPr>
      <dsp:spPr>
        <a:xfrm>
          <a:off x="548640" y="2327781"/>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err="1"/>
            <a:t>Bp</a:t>
          </a:r>
          <a:r>
            <a:rPr lang="en-US" sz="2400" kern="1200" dirty="0"/>
            <a:t> </a:t>
          </a:r>
          <a:r>
            <a:rPr lang="en-US" sz="2400" kern="1200" dirty="0" err="1"/>
            <a:t>giải</a:t>
          </a:r>
          <a:r>
            <a:rPr lang="en-US" sz="2400" kern="1200" dirty="0"/>
            <a:t> </a:t>
          </a:r>
          <a:r>
            <a:rPr lang="en-US" sz="2400" kern="1200" dirty="0" err="1"/>
            <a:t>thích</a:t>
          </a:r>
          <a:r>
            <a:rPr lang="en-US" sz="2400" kern="1200" dirty="0"/>
            <a:t>, </a:t>
          </a:r>
          <a:r>
            <a:rPr lang="en-US" sz="2400" kern="1200" dirty="0" err="1"/>
            <a:t>chỉ</a:t>
          </a:r>
          <a:r>
            <a:rPr lang="en-US" sz="2400" kern="1200" dirty="0"/>
            <a:t> </a:t>
          </a:r>
          <a:r>
            <a:rPr lang="en-US" sz="2400" kern="1200" dirty="0" err="1"/>
            <a:t>dẫn</a:t>
          </a:r>
          <a:r>
            <a:rPr lang="en-US" sz="2400" kern="1200" dirty="0"/>
            <a:t>, </a:t>
          </a:r>
          <a:r>
            <a:rPr lang="en-US" sz="2400" kern="1200" dirty="0" err="1"/>
            <a:t>sử</a:t>
          </a:r>
          <a:r>
            <a:rPr lang="en-US" sz="2400" kern="1200" dirty="0"/>
            <a:t> </a:t>
          </a:r>
          <a:r>
            <a:rPr lang="en-US" sz="2400" kern="1200" dirty="0" err="1"/>
            <a:t>dụng</a:t>
          </a:r>
          <a:r>
            <a:rPr lang="en-US" sz="2400" kern="1200" dirty="0"/>
            <a:t> </a:t>
          </a:r>
          <a:r>
            <a:rPr lang="en-US" sz="2400" kern="1200" dirty="0" err="1"/>
            <a:t>lời</a:t>
          </a:r>
          <a:r>
            <a:rPr lang="en-US" sz="2400" kern="1200" dirty="0"/>
            <a:t> </a:t>
          </a:r>
          <a:r>
            <a:rPr lang="en-US" sz="2400" kern="1200" dirty="0" err="1"/>
            <a:t>nói</a:t>
          </a:r>
          <a:r>
            <a:rPr lang="en-US" sz="2400" kern="1200" dirty="0"/>
            <a:t> </a:t>
          </a:r>
          <a:r>
            <a:rPr lang="en-US" sz="2400" kern="1200" dirty="0" err="1"/>
            <a:t>diễn</a:t>
          </a:r>
          <a:r>
            <a:rPr lang="en-US" sz="2400" kern="1200" dirty="0"/>
            <a:t> </a:t>
          </a:r>
          <a:r>
            <a:rPr lang="en-US" sz="2400" kern="1200" dirty="0" err="1"/>
            <a:t>cảm</a:t>
          </a:r>
          <a:endParaRPr lang="en-US" sz="2400" kern="1200" dirty="0"/>
        </a:p>
      </dsp:txBody>
      <dsp:txXfrm>
        <a:off x="583225" y="2362366"/>
        <a:ext cx="7611790" cy="639310"/>
      </dsp:txXfrm>
    </dsp:sp>
    <dsp:sp modelId="{01FFD268-8E4B-4782-B2BE-F94B4942D13F}">
      <dsp:nvSpPr>
        <dsp:cNvPr id="0" name=""/>
        <dsp:cNvSpPr/>
      </dsp:nvSpPr>
      <dsp:spPr>
        <a:xfrm>
          <a:off x="0" y="3770660"/>
          <a:ext cx="10972800" cy="604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3A9F8-3599-4145-AEEA-459904F8FC3B}">
      <dsp:nvSpPr>
        <dsp:cNvPr id="0" name=""/>
        <dsp:cNvSpPr/>
      </dsp:nvSpPr>
      <dsp:spPr>
        <a:xfrm>
          <a:off x="548640" y="3416421"/>
          <a:ext cx="7680960" cy="7084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BP </a:t>
          </a:r>
          <a:r>
            <a:rPr lang="en-US" sz="2400" kern="1200" dirty="0" err="1"/>
            <a:t>sử</a:t>
          </a:r>
          <a:r>
            <a:rPr lang="en-US" sz="2400" kern="1200" dirty="0"/>
            <a:t> </a:t>
          </a:r>
          <a:r>
            <a:rPr lang="en-US" sz="2400" kern="1200" dirty="0" err="1"/>
            <a:t>kể</a:t>
          </a:r>
          <a:r>
            <a:rPr lang="en-US" sz="2400" kern="1200" dirty="0"/>
            <a:t> </a:t>
          </a:r>
          <a:r>
            <a:rPr lang="en-US" sz="2400" kern="1200" dirty="0" err="1"/>
            <a:t>chuyện</a:t>
          </a:r>
          <a:r>
            <a:rPr lang="en-US" sz="2400" kern="1200" dirty="0"/>
            <a:t>, </a:t>
          </a:r>
          <a:r>
            <a:rPr lang="en-US" sz="2400" kern="1200" dirty="0" err="1"/>
            <a:t>đọc</a:t>
          </a:r>
          <a:r>
            <a:rPr lang="en-US" sz="2400" kern="1200" dirty="0"/>
            <a:t> </a:t>
          </a:r>
          <a:r>
            <a:rPr lang="en-US" sz="2400" kern="1200" dirty="0" err="1"/>
            <a:t>thơ</a:t>
          </a:r>
          <a:r>
            <a:rPr lang="en-US" sz="2400" kern="1200" dirty="0"/>
            <a:t>, </a:t>
          </a:r>
          <a:r>
            <a:rPr lang="en-US" sz="2400" kern="1200" dirty="0" err="1"/>
            <a:t>câu</a:t>
          </a:r>
          <a:r>
            <a:rPr lang="en-US" sz="2400" kern="1200" dirty="0"/>
            <a:t> </a:t>
          </a:r>
          <a:r>
            <a:rPr lang="en-US" sz="2400" kern="1200" dirty="0" err="1"/>
            <a:t>đố</a:t>
          </a:r>
          <a:r>
            <a:rPr lang="en-US" sz="2400" kern="1200" dirty="0"/>
            <a:t>, </a:t>
          </a:r>
          <a:r>
            <a:rPr lang="en-US" sz="2400" kern="1200" dirty="0" err="1"/>
            <a:t>hát</a:t>
          </a:r>
          <a:r>
            <a:rPr lang="en-US" sz="2400" kern="1200" dirty="0"/>
            <a:t>,..</a:t>
          </a:r>
        </a:p>
      </dsp:txBody>
      <dsp:txXfrm>
        <a:off x="583225" y="3451006"/>
        <a:ext cx="7611790" cy="639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18737-982C-480E-BD46-121962499207}">
      <dsp:nvSpPr>
        <dsp:cNvPr id="0" name=""/>
        <dsp:cNvSpPr/>
      </dsp:nvSpPr>
      <dsp:spPr>
        <a:xfrm>
          <a:off x="0" y="431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B23BF5-ECB3-4B93-A8C4-9A870225C798}">
      <dsp:nvSpPr>
        <dsp:cNvPr id="0" name=""/>
        <dsp:cNvSpPr/>
      </dsp:nvSpPr>
      <dsp:spPr>
        <a:xfrm>
          <a:off x="548640" y="62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PP </a:t>
          </a:r>
          <a:r>
            <a:rPr lang="en-US" sz="2500" kern="1200" dirty="0" err="1"/>
            <a:t>trò</a:t>
          </a:r>
          <a:r>
            <a:rPr lang="en-US" sz="2500" kern="1200" dirty="0"/>
            <a:t> </a:t>
          </a:r>
          <a:r>
            <a:rPr lang="en-US" sz="2500" kern="1200" dirty="0" err="1"/>
            <a:t>chơi</a:t>
          </a:r>
          <a:endParaRPr lang="en-US" sz="2500" kern="1200" dirty="0"/>
        </a:p>
      </dsp:txBody>
      <dsp:txXfrm>
        <a:off x="584666" y="98506"/>
        <a:ext cx="7608908" cy="665948"/>
      </dsp:txXfrm>
    </dsp:sp>
    <dsp:sp modelId="{0F9179A9-193A-44EA-90AE-B96202088181}">
      <dsp:nvSpPr>
        <dsp:cNvPr id="0" name=""/>
        <dsp:cNvSpPr/>
      </dsp:nvSpPr>
      <dsp:spPr>
        <a:xfrm>
          <a:off x="0" y="1565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6BB10-BFB6-4347-8CC8-044450B468C1}">
      <dsp:nvSpPr>
        <dsp:cNvPr id="0" name=""/>
        <dsp:cNvSpPr/>
      </dsp:nvSpPr>
      <dsp:spPr>
        <a:xfrm>
          <a:off x="505094" y="1210997"/>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a:t>BP </a:t>
          </a:r>
          <a:r>
            <a:rPr lang="en-US" sz="2500" kern="1200" dirty="0" err="1"/>
            <a:t>thí</a:t>
          </a:r>
          <a:r>
            <a:rPr lang="en-US" sz="2500" kern="1200" dirty="0"/>
            <a:t> </a:t>
          </a:r>
          <a:r>
            <a:rPr lang="en-US" sz="2500" kern="1200" dirty="0" err="1"/>
            <a:t>nghiệm</a:t>
          </a:r>
          <a:r>
            <a:rPr lang="en-US" sz="2500" kern="1200" dirty="0"/>
            <a:t>, </a:t>
          </a:r>
          <a:r>
            <a:rPr lang="en-US" sz="2500" kern="1200" dirty="0" err="1"/>
            <a:t>thử</a:t>
          </a:r>
          <a:r>
            <a:rPr lang="en-US" sz="2500" kern="1200" dirty="0"/>
            <a:t> </a:t>
          </a:r>
          <a:r>
            <a:rPr lang="en-US" sz="2500" kern="1200" dirty="0" err="1"/>
            <a:t>nghiệm</a:t>
          </a:r>
          <a:endParaRPr lang="en-US" sz="2500" kern="1200" dirty="0"/>
        </a:p>
      </dsp:txBody>
      <dsp:txXfrm>
        <a:off x="541120" y="1247023"/>
        <a:ext cx="7608908" cy="665948"/>
      </dsp:txXfrm>
    </dsp:sp>
    <dsp:sp modelId="{EBD4C558-2598-4B43-A419-876818CD910D}">
      <dsp:nvSpPr>
        <dsp:cNvPr id="0" name=""/>
        <dsp:cNvSpPr/>
      </dsp:nvSpPr>
      <dsp:spPr>
        <a:xfrm>
          <a:off x="0" y="2699480"/>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991FDC-AF38-4B7A-9741-FF6FFB247517}">
      <dsp:nvSpPr>
        <dsp:cNvPr id="0" name=""/>
        <dsp:cNvSpPr/>
      </dsp:nvSpPr>
      <dsp:spPr>
        <a:xfrm>
          <a:off x="548640" y="2330480"/>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111250">
            <a:lnSpc>
              <a:spcPct val="90000"/>
            </a:lnSpc>
            <a:spcBef>
              <a:spcPct val="0"/>
            </a:spcBef>
            <a:spcAft>
              <a:spcPct val="35000"/>
            </a:spcAft>
            <a:buNone/>
          </a:pPr>
          <a:r>
            <a:rPr lang="en-US" sz="2500" kern="1200" dirty="0" err="1"/>
            <a:t>Bp</a:t>
          </a:r>
          <a:r>
            <a:rPr lang="en-US" sz="2500" kern="1200" dirty="0"/>
            <a:t> </a:t>
          </a:r>
          <a:r>
            <a:rPr lang="en-US" sz="2500" kern="1200" dirty="0" err="1"/>
            <a:t>thực</a:t>
          </a:r>
          <a:r>
            <a:rPr lang="en-US" sz="2500" kern="1200" dirty="0"/>
            <a:t> </a:t>
          </a:r>
          <a:r>
            <a:rPr lang="en-US" sz="2500" kern="1200" dirty="0" err="1"/>
            <a:t>hành</a:t>
          </a:r>
          <a:r>
            <a:rPr lang="en-US" sz="2500" kern="1200" dirty="0"/>
            <a:t> </a:t>
          </a:r>
          <a:r>
            <a:rPr lang="en-US" sz="2500" kern="1200" dirty="0" err="1"/>
            <a:t>luyện</a:t>
          </a:r>
          <a:r>
            <a:rPr lang="en-US" sz="2500" kern="1200" dirty="0"/>
            <a:t> </a:t>
          </a:r>
          <a:r>
            <a:rPr lang="en-US" sz="2500" kern="1200" dirty="0" err="1"/>
            <a:t>tập</a:t>
          </a:r>
          <a:endParaRPr lang="en-US" sz="2500" kern="1200" dirty="0"/>
        </a:p>
      </dsp:txBody>
      <dsp:txXfrm>
        <a:off x="584666" y="2366506"/>
        <a:ext cx="7608908" cy="665948"/>
      </dsp:txXfrm>
    </dsp:sp>
    <dsp:sp modelId="{01FFD268-8E4B-4782-B2BE-F94B4942D13F}">
      <dsp:nvSpPr>
        <dsp:cNvPr id="0" name=""/>
        <dsp:cNvSpPr/>
      </dsp:nvSpPr>
      <dsp:spPr>
        <a:xfrm>
          <a:off x="0" y="3833481"/>
          <a:ext cx="10972800"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63A9F8-3599-4145-AEEA-459904F8FC3B}">
      <dsp:nvSpPr>
        <dsp:cNvPr id="0" name=""/>
        <dsp:cNvSpPr/>
      </dsp:nvSpPr>
      <dsp:spPr>
        <a:xfrm>
          <a:off x="560518" y="3405101"/>
          <a:ext cx="7680960"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1066800">
            <a:lnSpc>
              <a:spcPct val="90000"/>
            </a:lnSpc>
            <a:spcBef>
              <a:spcPct val="0"/>
            </a:spcBef>
            <a:spcAft>
              <a:spcPct val="35000"/>
            </a:spcAft>
            <a:buNone/>
          </a:pPr>
          <a:r>
            <a:rPr lang="en-US" sz="2400" kern="1200" dirty="0"/>
            <a:t>BP </a:t>
          </a:r>
          <a:r>
            <a:rPr lang="en-US" sz="2400" kern="1200" dirty="0" err="1"/>
            <a:t>lao</a:t>
          </a:r>
          <a:r>
            <a:rPr lang="en-US" sz="2400" kern="1200" dirty="0"/>
            <a:t> </a:t>
          </a:r>
          <a:r>
            <a:rPr lang="en-US" sz="2400" kern="1200" dirty="0" err="1"/>
            <a:t>động</a:t>
          </a:r>
          <a:endParaRPr lang="en-US" sz="2400" kern="1200" dirty="0"/>
        </a:p>
      </dsp:txBody>
      <dsp:txXfrm>
        <a:off x="596544" y="3441127"/>
        <a:ext cx="760890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64C775E-21AD-43ED-A5C2-8AB23A0382E6}" type="datetimeFigureOut">
              <a:rPr lang="vi-VN" smtClean="0"/>
              <a:t>21/11/2021</a:t>
            </a:fld>
            <a:endParaRPr lang="vi-V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vi-V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8A8D39A-1E29-40C2-AE89-014D3B69F773}"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64C775E-21AD-43ED-A5C2-8AB23A0382E6}" type="datetimeFigureOut">
              <a:rPr lang="vi-VN" smtClean="0"/>
              <a:t>21/11/2021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64C775E-21AD-43ED-A5C2-8AB23A0382E6}" type="datetimeFigureOut">
              <a:rPr lang="vi-VN" smtClean="0"/>
              <a:t>21/11/2021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8A8D39A-1E29-40C2-AE89-014D3B69F773}" type="slidenum">
              <a:rPr lang="vi-VN" smtClean="0"/>
              <a:t>‹#›</a:t>
            </a:fld>
            <a:endParaRPr lang="vi-VN"/>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64C775E-21AD-43ED-A5C2-8AB23A0382E6}" type="datetimeFigureOut">
              <a:rPr lang="vi-VN" smtClean="0"/>
              <a:t>21/11/2021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A8A8D39A-1E29-40C2-AE89-014D3B69F773}"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64C775E-21AD-43ED-A5C2-8AB23A0382E6}" type="datetimeFigureOut">
              <a:rPr lang="vi-VN" smtClean="0"/>
              <a:t>21/11/2021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A8A8D39A-1E29-40C2-AE89-014D3B69F773}" type="slidenum">
              <a:rPr lang="vi-VN" smtClean="0"/>
              <a:t>‹#›</a:t>
            </a:fld>
            <a:endParaRPr lang="vi-VN"/>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C775E-21AD-43ED-A5C2-8AB23A0382E6}" type="datetimeFigureOut">
              <a:rPr lang="vi-VN" smtClean="0"/>
              <a:t>21/11/2021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864C775E-21AD-43ED-A5C2-8AB23A0382E6}" type="datetimeFigureOut">
              <a:rPr lang="vi-VN" smtClean="0"/>
              <a:t>21/11/2021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8A8D39A-1E29-40C2-AE89-014D3B69F773}"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64C775E-21AD-43ED-A5C2-8AB23A0382E6}" type="datetimeFigureOut">
              <a:rPr lang="vi-VN" smtClean="0"/>
              <a:t>21/11/2021</a:t>
            </a:fld>
            <a:endParaRPr lang="vi-V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vi-V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8A8D39A-1E29-40C2-AE89-014D3B69F773}" type="slidenum">
              <a:rPr lang="vi-VN" smtClean="0"/>
              <a:t>‹#›</a:t>
            </a:fld>
            <a:endParaRPr lang="vi-V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864C775E-21AD-43ED-A5C2-8AB23A0382E6}" type="datetimeFigureOut">
              <a:rPr lang="vi-VN" smtClean="0"/>
              <a:t>21/11/2021</a:t>
            </a:fld>
            <a:endParaRPr lang="vi-V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vi-V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A8A8D39A-1E29-40C2-AE89-014D3B69F773}"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808893"/>
            <a:ext cx="10972800" cy="5198400"/>
          </a:xfrm>
        </p:spPr>
        <p:txBody>
          <a:bodyPr>
            <a:normAutofit/>
          </a:bodyPr>
          <a:lstStyle/>
          <a:p>
            <a:pPr algn="just"/>
            <a:r>
              <a:rPr lang="en-US" b="1" dirty="0"/>
              <a:t>I. </a:t>
            </a:r>
            <a:r>
              <a:rPr lang="en-US" b="1" dirty="0" err="1"/>
              <a:t>Cơ</a:t>
            </a:r>
            <a:r>
              <a:rPr lang="en-US" b="1" dirty="0"/>
              <a:t> </a:t>
            </a:r>
            <a:r>
              <a:rPr lang="en-US" b="1" dirty="0" err="1"/>
              <a:t>sở</a:t>
            </a:r>
            <a:r>
              <a:rPr lang="en-US" b="1" dirty="0"/>
              <a:t> </a:t>
            </a:r>
            <a:r>
              <a:rPr lang="en-US" b="1" dirty="0" err="1"/>
              <a:t>xác</a:t>
            </a:r>
            <a:r>
              <a:rPr lang="en-US" b="1" dirty="0"/>
              <a:t> </a:t>
            </a:r>
            <a:r>
              <a:rPr lang="en-US" b="1" dirty="0" err="1"/>
              <a:t>định</a:t>
            </a:r>
            <a:r>
              <a:rPr lang="en-US" b="1" dirty="0"/>
              <a:t> </a:t>
            </a:r>
            <a:r>
              <a:rPr lang="en-US" b="1" dirty="0" err="1"/>
              <a:t>phương</a:t>
            </a:r>
            <a:r>
              <a:rPr lang="en-US" b="1" dirty="0"/>
              <a:t> </a:t>
            </a:r>
            <a:r>
              <a:rPr lang="en-US" b="1" dirty="0" err="1"/>
              <a:t>pháp</a:t>
            </a:r>
            <a:r>
              <a:rPr lang="en-US" b="1" dirty="0"/>
              <a:t> </a:t>
            </a:r>
          </a:p>
          <a:p>
            <a:pPr algn="just"/>
            <a:r>
              <a:rPr lang="en-US" dirty="0"/>
              <a:t>- </a:t>
            </a:r>
            <a:r>
              <a:rPr lang="en-US" dirty="0" err="1"/>
              <a:t>Dựa</a:t>
            </a:r>
            <a:r>
              <a:rPr lang="en-US" dirty="0"/>
              <a:t> </a:t>
            </a:r>
            <a:r>
              <a:rPr lang="en-US" dirty="0" err="1"/>
              <a:t>vào</a:t>
            </a:r>
            <a:r>
              <a:rPr lang="en-US" dirty="0"/>
              <a:t> </a:t>
            </a:r>
            <a:r>
              <a:rPr lang="en-US" dirty="0" err="1"/>
              <a:t>nguồn</a:t>
            </a:r>
            <a:r>
              <a:rPr lang="en-US" dirty="0"/>
              <a:t> </a:t>
            </a:r>
            <a:r>
              <a:rPr lang="en-US" dirty="0" err="1"/>
              <a:t>gốc</a:t>
            </a:r>
            <a:r>
              <a:rPr lang="en-US" dirty="0"/>
              <a:t> </a:t>
            </a:r>
            <a:r>
              <a:rPr lang="en-US" dirty="0" err="1"/>
              <a:t>của</a:t>
            </a:r>
            <a:r>
              <a:rPr lang="en-US" dirty="0"/>
              <a:t> </a:t>
            </a:r>
            <a:r>
              <a:rPr lang="en-US" dirty="0" err="1"/>
              <a:t>việc</a:t>
            </a:r>
            <a:r>
              <a:rPr lang="en-US" dirty="0"/>
              <a:t> </a:t>
            </a:r>
            <a:r>
              <a:rPr lang="en-US" dirty="0" err="1"/>
              <a:t>truyền</a:t>
            </a:r>
            <a:r>
              <a:rPr lang="en-US" dirty="0"/>
              <a:t> </a:t>
            </a:r>
            <a:r>
              <a:rPr lang="en-US" dirty="0" err="1"/>
              <a:t>thụ</a:t>
            </a:r>
            <a:r>
              <a:rPr lang="en-US" dirty="0"/>
              <a:t> </a:t>
            </a:r>
            <a:r>
              <a:rPr lang="en-US" dirty="0" err="1"/>
              <a:t>và</a:t>
            </a:r>
            <a:r>
              <a:rPr lang="en-US" dirty="0"/>
              <a:t> </a:t>
            </a:r>
            <a:r>
              <a:rPr lang="en-US" dirty="0" err="1"/>
              <a:t>lĩnh</a:t>
            </a:r>
            <a:r>
              <a:rPr lang="en-US" dirty="0"/>
              <a:t> </a:t>
            </a:r>
            <a:r>
              <a:rPr lang="en-US" dirty="0" err="1"/>
              <a:t>hội</a:t>
            </a:r>
            <a:r>
              <a:rPr lang="en-US" dirty="0"/>
              <a:t> tri </a:t>
            </a:r>
            <a:r>
              <a:rPr lang="en-US" dirty="0" err="1"/>
              <a:t>thức</a:t>
            </a:r>
            <a:r>
              <a:rPr lang="en-US" dirty="0"/>
              <a:t> A.P </a:t>
            </a:r>
            <a:r>
              <a:rPr lang="en-US" dirty="0" err="1"/>
              <a:t>Usôva</a:t>
            </a:r>
            <a:r>
              <a:rPr lang="en-US" dirty="0"/>
              <a:t> chia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thành</a:t>
            </a:r>
            <a:r>
              <a:rPr lang="en-US" dirty="0"/>
              <a:t> </a:t>
            </a:r>
            <a:r>
              <a:rPr lang="en-US" dirty="0" err="1"/>
              <a:t>các</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trực</a:t>
            </a:r>
            <a:r>
              <a:rPr lang="en-US" dirty="0"/>
              <a:t> </a:t>
            </a:r>
            <a:r>
              <a:rPr lang="en-US" dirty="0" err="1"/>
              <a:t>quan</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dùng</a:t>
            </a:r>
            <a:r>
              <a:rPr lang="en-US" dirty="0"/>
              <a:t> </a:t>
            </a:r>
            <a:r>
              <a:rPr lang="en-US" dirty="0" err="1"/>
              <a:t>lời</a:t>
            </a:r>
            <a:r>
              <a:rPr lang="en-US" dirty="0"/>
              <a:t>, </a:t>
            </a:r>
            <a:r>
              <a:rPr lang="en-US" dirty="0" err="1"/>
              <a:t>nhóm</a:t>
            </a:r>
            <a:r>
              <a:rPr lang="en-US" dirty="0"/>
              <a:t> </a:t>
            </a:r>
            <a:r>
              <a:rPr lang="en-US" dirty="0" err="1"/>
              <a:t>phương</a:t>
            </a:r>
            <a:r>
              <a:rPr lang="en-US" dirty="0"/>
              <a:t> </a:t>
            </a:r>
            <a:r>
              <a:rPr lang="en-US" dirty="0" err="1"/>
              <a:t>pháp</a:t>
            </a:r>
            <a:r>
              <a:rPr lang="en-US" dirty="0"/>
              <a:t> </a:t>
            </a:r>
            <a:r>
              <a:rPr lang="en-US" dirty="0" err="1"/>
              <a:t>thực</a:t>
            </a:r>
            <a:r>
              <a:rPr lang="en-US" dirty="0"/>
              <a:t> </a:t>
            </a:r>
            <a:r>
              <a:rPr lang="en-US" dirty="0" err="1"/>
              <a:t>hành</a:t>
            </a:r>
            <a:r>
              <a:rPr lang="en-US" dirty="0"/>
              <a:t>.</a:t>
            </a:r>
          </a:p>
          <a:p>
            <a:pPr algn="just"/>
            <a:r>
              <a:rPr lang="en-US" dirty="0"/>
              <a:t>- </a:t>
            </a:r>
            <a:r>
              <a:rPr lang="en-US" dirty="0" err="1"/>
              <a:t>Dựa</a:t>
            </a:r>
            <a:r>
              <a:rPr lang="en-US" dirty="0"/>
              <a:t> </a:t>
            </a:r>
            <a:r>
              <a:rPr lang="en-US" dirty="0" err="1"/>
              <a:t>trên</a:t>
            </a:r>
            <a:r>
              <a:rPr lang="en-US" dirty="0"/>
              <a:t> logic </a:t>
            </a:r>
            <a:r>
              <a:rPr lang="en-US" dirty="0" err="1"/>
              <a:t>của</a:t>
            </a:r>
            <a:r>
              <a:rPr lang="en-US" dirty="0"/>
              <a:t> </a:t>
            </a:r>
            <a:r>
              <a:rPr lang="en-US" dirty="0" err="1"/>
              <a:t>việc</a:t>
            </a:r>
            <a:r>
              <a:rPr lang="en-US" dirty="0"/>
              <a:t> </a:t>
            </a:r>
            <a:r>
              <a:rPr lang="en-US" dirty="0" err="1"/>
              <a:t>lĩnh</a:t>
            </a:r>
            <a:r>
              <a:rPr lang="en-US" dirty="0"/>
              <a:t> </a:t>
            </a:r>
            <a:r>
              <a:rPr lang="en-US" dirty="0" err="1"/>
              <a:t>hội</a:t>
            </a:r>
            <a:r>
              <a:rPr lang="en-US" dirty="0"/>
              <a:t> tri </a:t>
            </a:r>
            <a:r>
              <a:rPr lang="en-US" dirty="0" err="1"/>
              <a:t>thức</a:t>
            </a:r>
            <a:r>
              <a:rPr lang="en-US" dirty="0"/>
              <a:t>, </a:t>
            </a:r>
            <a:r>
              <a:rPr lang="en-US" dirty="0" err="1"/>
              <a:t>Danhilôp</a:t>
            </a:r>
            <a:r>
              <a:rPr lang="en-US" dirty="0"/>
              <a:t> chia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thành</a:t>
            </a:r>
            <a:r>
              <a:rPr lang="en-US" dirty="0"/>
              <a:t>  </a:t>
            </a:r>
            <a:r>
              <a:rPr lang="en-US" dirty="0" err="1"/>
              <a:t>hai</a:t>
            </a:r>
            <a:r>
              <a:rPr lang="en-US" dirty="0"/>
              <a:t> </a:t>
            </a:r>
            <a:r>
              <a:rPr lang="en-US" dirty="0" err="1"/>
              <a:t>loại</a:t>
            </a:r>
            <a:r>
              <a:rPr lang="en-US" dirty="0"/>
              <a:t>: </a:t>
            </a:r>
            <a:r>
              <a:rPr lang="en-US" dirty="0" err="1"/>
              <a:t>phương</a:t>
            </a:r>
            <a:r>
              <a:rPr lang="en-US" dirty="0"/>
              <a:t> </a:t>
            </a:r>
            <a:r>
              <a:rPr lang="en-US" dirty="0" err="1"/>
              <a:t>pháp</a:t>
            </a:r>
            <a:r>
              <a:rPr lang="en-US" dirty="0"/>
              <a:t> </a:t>
            </a:r>
            <a:r>
              <a:rPr lang="en-US" dirty="0" err="1"/>
              <a:t>quy</a:t>
            </a:r>
            <a:r>
              <a:rPr lang="en-US" dirty="0"/>
              <a:t> </a:t>
            </a:r>
            <a:r>
              <a:rPr lang="en-US" dirty="0" err="1"/>
              <a:t>nạp</a:t>
            </a:r>
            <a:r>
              <a:rPr lang="en-US" dirty="0"/>
              <a:t> </a:t>
            </a:r>
            <a:r>
              <a:rPr lang="en-US" dirty="0" err="1"/>
              <a:t>và</a:t>
            </a:r>
            <a:r>
              <a:rPr lang="en-US" dirty="0"/>
              <a:t> </a:t>
            </a:r>
            <a:r>
              <a:rPr lang="en-US" dirty="0" err="1"/>
              <a:t>phương</a:t>
            </a:r>
            <a:r>
              <a:rPr lang="en-US" dirty="0"/>
              <a:t> </a:t>
            </a:r>
            <a:r>
              <a:rPr lang="en-US" dirty="0" err="1"/>
              <a:t>pháp</a:t>
            </a:r>
            <a:r>
              <a:rPr lang="en-US" dirty="0"/>
              <a:t> </a:t>
            </a:r>
            <a:r>
              <a:rPr lang="en-US" dirty="0" err="1"/>
              <a:t>diễn</a:t>
            </a:r>
            <a:r>
              <a:rPr lang="en-US" dirty="0"/>
              <a:t> </a:t>
            </a:r>
            <a:r>
              <a:rPr lang="en-US" dirty="0" err="1"/>
              <a:t>dịch</a:t>
            </a:r>
            <a:r>
              <a:rPr lang="en-US" dirty="0"/>
              <a:t>.</a:t>
            </a:r>
          </a:p>
          <a:p>
            <a:pPr algn="just"/>
            <a:r>
              <a:rPr lang="en-US" dirty="0"/>
              <a:t>-  </a:t>
            </a:r>
            <a:r>
              <a:rPr lang="en-US" dirty="0" err="1"/>
              <a:t>Dựa</a:t>
            </a:r>
            <a:r>
              <a:rPr lang="en-US" dirty="0"/>
              <a:t> </a:t>
            </a:r>
            <a:r>
              <a:rPr lang="en-US" dirty="0" err="1"/>
              <a:t>trên</a:t>
            </a:r>
            <a:r>
              <a:rPr lang="en-US" dirty="0"/>
              <a:t> </a:t>
            </a:r>
            <a:r>
              <a:rPr lang="en-US" dirty="0" err="1"/>
              <a:t>dạng</a:t>
            </a:r>
            <a:r>
              <a:rPr lang="en-US" dirty="0"/>
              <a:t> </a:t>
            </a:r>
            <a:r>
              <a:rPr lang="en-US" dirty="0" err="1"/>
              <a:t>hoạt</a:t>
            </a:r>
            <a:r>
              <a:rPr lang="en-US" dirty="0"/>
              <a:t> </a:t>
            </a:r>
            <a:r>
              <a:rPr lang="en-US" dirty="0" err="1"/>
              <a:t>động</a:t>
            </a:r>
            <a:r>
              <a:rPr lang="en-US" dirty="0"/>
              <a:t>, M.N </a:t>
            </a:r>
            <a:r>
              <a:rPr lang="en-US" dirty="0" err="1"/>
              <a:t>Skatkin</a:t>
            </a:r>
            <a:r>
              <a:rPr lang="en-US" dirty="0"/>
              <a:t> </a:t>
            </a:r>
            <a:r>
              <a:rPr lang="en-US" dirty="0" err="1"/>
              <a:t>và</a:t>
            </a:r>
            <a:r>
              <a:rPr lang="en-US" dirty="0"/>
              <a:t> </a:t>
            </a:r>
            <a:r>
              <a:rPr lang="en-US" dirty="0" err="1"/>
              <a:t>I.Ia</a:t>
            </a:r>
            <a:r>
              <a:rPr lang="en-US" dirty="0"/>
              <a:t>. Lerner chia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thành</a:t>
            </a:r>
            <a:r>
              <a:rPr lang="en-US" dirty="0"/>
              <a:t> </a:t>
            </a:r>
            <a:r>
              <a:rPr lang="en-US" dirty="0" err="1"/>
              <a:t>các</a:t>
            </a:r>
            <a:r>
              <a:rPr lang="en-US" dirty="0"/>
              <a:t> </a:t>
            </a:r>
            <a:r>
              <a:rPr lang="en-US" dirty="0" err="1"/>
              <a:t>phương</a:t>
            </a:r>
            <a:r>
              <a:rPr lang="en-US" dirty="0"/>
              <a:t> </a:t>
            </a:r>
            <a:r>
              <a:rPr lang="en-US" dirty="0" err="1"/>
              <a:t>pháp</a:t>
            </a:r>
            <a:r>
              <a:rPr lang="en-US" dirty="0"/>
              <a:t>:  </a:t>
            </a:r>
            <a:r>
              <a:rPr lang="en-US" dirty="0" err="1"/>
              <a:t>phương</a:t>
            </a:r>
            <a:r>
              <a:rPr lang="en-US" dirty="0"/>
              <a:t> </a:t>
            </a:r>
            <a:r>
              <a:rPr lang="en-US" dirty="0" err="1"/>
              <a:t>pháp</a:t>
            </a:r>
            <a:r>
              <a:rPr lang="en-US" dirty="0"/>
              <a:t> </a:t>
            </a:r>
            <a:r>
              <a:rPr lang="en-US" dirty="0" err="1"/>
              <a:t>luyện</a:t>
            </a:r>
            <a:r>
              <a:rPr lang="en-US" dirty="0"/>
              <a:t> </a:t>
            </a:r>
            <a:r>
              <a:rPr lang="en-US" dirty="0" err="1"/>
              <a:t>tập</a:t>
            </a:r>
            <a:r>
              <a:rPr lang="en-US" dirty="0"/>
              <a:t>, </a:t>
            </a:r>
            <a:r>
              <a:rPr lang="en-US" dirty="0" err="1"/>
              <a:t>nêu</a:t>
            </a:r>
            <a:r>
              <a:rPr lang="en-US" dirty="0"/>
              <a:t> </a:t>
            </a:r>
            <a:r>
              <a:rPr lang="en-US" dirty="0" err="1"/>
              <a:t>vấn</a:t>
            </a:r>
            <a:r>
              <a:rPr lang="en-US" dirty="0"/>
              <a:t> </a:t>
            </a:r>
            <a:r>
              <a:rPr lang="en-US" dirty="0" err="1"/>
              <a:t>đề</a:t>
            </a:r>
            <a:r>
              <a:rPr lang="en-US" dirty="0"/>
              <a:t>, </a:t>
            </a:r>
            <a:r>
              <a:rPr lang="en-US" dirty="0" err="1"/>
              <a:t>trò</a:t>
            </a:r>
            <a:r>
              <a:rPr lang="en-US" dirty="0"/>
              <a:t> </a:t>
            </a:r>
            <a:r>
              <a:rPr lang="en-US" dirty="0" err="1"/>
              <a:t>chơi</a:t>
            </a:r>
            <a:r>
              <a:rPr lang="en-US" dirty="0"/>
              <a:t>, </a:t>
            </a:r>
            <a:r>
              <a:rPr lang="en-US" dirty="0" err="1"/>
              <a:t>phương</a:t>
            </a:r>
            <a:r>
              <a:rPr lang="en-US" dirty="0"/>
              <a:t> </a:t>
            </a:r>
            <a:r>
              <a:rPr lang="en-US" dirty="0" err="1"/>
              <a:t>pháp</a:t>
            </a:r>
            <a:r>
              <a:rPr lang="en-US" dirty="0"/>
              <a:t> </a:t>
            </a:r>
            <a:r>
              <a:rPr lang="en-US" dirty="0" err="1"/>
              <a:t>tìm</a:t>
            </a:r>
            <a:r>
              <a:rPr lang="en-US" dirty="0"/>
              <a:t> </a:t>
            </a:r>
            <a:r>
              <a:rPr lang="en-US" dirty="0" err="1"/>
              <a:t>tòi</a:t>
            </a:r>
            <a:r>
              <a:rPr lang="en-US" dirty="0"/>
              <a:t> </a:t>
            </a:r>
            <a:r>
              <a:rPr lang="en-US" dirty="0" err="1"/>
              <a:t>nghiên</a:t>
            </a:r>
            <a:r>
              <a:rPr lang="en-US" dirty="0"/>
              <a:t> </a:t>
            </a:r>
            <a:r>
              <a:rPr lang="en-US" dirty="0" err="1"/>
              <a:t>cứu</a:t>
            </a:r>
            <a:r>
              <a:rPr lang="en-US" dirty="0"/>
              <a:t>... </a:t>
            </a:r>
          </a:p>
          <a:p>
            <a:pPr algn="just"/>
            <a:endParaRPr lang="en-US" dirty="0"/>
          </a:p>
        </p:txBody>
      </p:sp>
      <p:sp>
        <p:nvSpPr>
          <p:cNvPr id="3" name="Title 2"/>
          <p:cNvSpPr>
            <a:spLocks noGrp="1"/>
          </p:cNvSpPr>
          <p:nvPr>
            <p:ph type="title"/>
          </p:nvPr>
        </p:nvSpPr>
        <p:spPr>
          <a:xfrm>
            <a:off x="609600" y="274638"/>
            <a:ext cx="10972800" cy="393577"/>
          </a:xfrm>
        </p:spPr>
        <p:txBody>
          <a:bodyPr>
            <a:normAutofit fontScale="90000"/>
          </a:bodyPr>
          <a:lstStyle/>
          <a:p>
            <a:br>
              <a:rPr lang="en-US" sz="2700" dirty="0">
                <a:effectLst/>
              </a:rPr>
            </a:br>
            <a:br>
              <a:rPr lang="en-US" sz="2700" dirty="0">
                <a:effectLst/>
              </a:rPr>
            </a:br>
            <a:br>
              <a:rPr lang="en-US" sz="2700" dirty="0">
                <a:effectLst/>
              </a:rPr>
            </a:br>
            <a:r>
              <a:rPr lang="en-US" sz="2700" dirty="0" err="1">
                <a:effectLst/>
              </a:rPr>
              <a:t>Chương</a:t>
            </a:r>
            <a:r>
              <a:rPr lang="en-US" sz="2700" dirty="0">
                <a:effectLst/>
              </a:rPr>
              <a:t> IV: PHƯƠNG PHÁP TỔ CHỨC CHO TRẺ KHÁM PHÁ MTXQ</a:t>
            </a:r>
            <a:br>
              <a:rPr lang="en-US" sz="2700" dirty="0">
                <a:effectLst/>
              </a:rPr>
            </a:br>
            <a:br>
              <a:rPr lang="en-US" dirty="0">
                <a:effectLst/>
              </a:rPr>
            </a:br>
            <a:endParaRPr lang="en-US" dirty="0"/>
          </a:p>
        </p:txBody>
      </p:sp>
    </p:spTree>
    <p:extLst>
      <p:ext uri="{BB962C8B-B14F-4D97-AF65-F5344CB8AC3E}">
        <p14:creationId xmlns:p14="http://schemas.microsoft.com/office/powerpoint/2010/main" val="325793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it-IT" dirty="0"/>
              <a:t>Câu 1: Phân tích việc sử dụng phương pháp quan sát trong quá trình tổ chức cho trẻ làm quen với môi trường xung quanh.</a:t>
            </a:r>
            <a:endParaRPr lang="en-US" dirty="0"/>
          </a:p>
          <a:p>
            <a:pPr algn="just"/>
            <a:r>
              <a:rPr lang="it-IT" dirty="0"/>
              <a:t>Câu 2: Phân tích việc sử dụng phương pháp đàm thoại trong quá trình tổ chức cho trẻ làm quen với môi trường xung quanh.</a:t>
            </a:r>
            <a:endParaRPr lang="en-US" dirty="0"/>
          </a:p>
          <a:p>
            <a:pPr algn="just"/>
            <a:r>
              <a:rPr lang="it-IT" dirty="0"/>
              <a:t>Câu 3: Phân tích việc sử dụng phương pháp trò chơi trong quá trình tổ chức cho trẻ làm quen với môi trường xung quanh.</a:t>
            </a:r>
            <a:endParaRPr lang="en-US" dirty="0"/>
          </a:p>
          <a:p>
            <a:pPr algn="just"/>
            <a:r>
              <a:rPr lang="it-IT" dirty="0"/>
              <a:t>Câu 4: Hãy cho ví dụ minh họa về việc phối hợp sử dụng các phương pháp, biện pháp trong quá trình tổ chức cho trẻ khám phá một đối tượng cụ thể.</a:t>
            </a:r>
            <a:endParaRPr lang="en-US" dirty="0"/>
          </a:p>
          <a:p>
            <a:pPr algn="just"/>
            <a:endParaRPr lang="en-US" dirty="0"/>
          </a:p>
        </p:txBody>
      </p:sp>
      <p:sp>
        <p:nvSpPr>
          <p:cNvPr id="3" name="Title 2"/>
          <p:cNvSpPr>
            <a:spLocks noGrp="1"/>
          </p:cNvSpPr>
          <p:nvPr>
            <p:ph type="title"/>
          </p:nvPr>
        </p:nvSpPr>
        <p:spPr/>
        <p:txBody>
          <a:bodyPr>
            <a:normAutofit fontScale="90000"/>
          </a:bodyPr>
          <a:lstStyle/>
          <a:p>
            <a:r>
              <a:rPr lang="it-IT" dirty="0"/>
              <a:t>CÂU HỎI</a:t>
            </a:r>
            <a:br>
              <a:rPr lang="en-US" dirty="0"/>
            </a:br>
            <a:endParaRPr lang="en-US" dirty="0"/>
          </a:p>
        </p:txBody>
      </p:sp>
    </p:spTree>
    <p:extLst>
      <p:ext uri="{BB962C8B-B14F-4D97-AF65-F5344CB8AC3E}">
        <p14:creationId xmlns:p14="http://schemas.microsoft.com/office/powerpoint/2010/main" val="998510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err="1">
                <a:effectLst/>
              </a:rPr>
              <a:t>các</a:t>
            </a:r>
            <a:r>
              <a:rPr lang="en-US" sz="3100" dirty="0">
                <a:effectLst/>
              </a:rPr>
              <a:t> </a:t>
            </a:r>
            <a:r>
              <a:rPr lang="en-US" sz="3100" dirty="0" err="1">
                <a:effectLst/>
              </a:rPr>
              <a:t>nhóm</a:t>
            </a:r>
            <a:r>
              <a:rPr lang="en-US" sz="3100" dirty="0">
                <a:effectLst/>
              </a:rPr>
              <a:t> PP</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0235455"/>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0781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I. </a:t>
            </a:r>
            <a:r>
              <a:rPr lang="en-US" sz="3100" dirty="0" err="1">
                <a:effectLst/>
              </a:rPr>
              <a:t>Nhóm</a:t>
            </a:r>
            <a:r>
              <a:rPr lang="en-US" sz="3100" dirty="0">
                <a:effectLst/>
              </a:rPr>
              <a:t> PP </a:t>
            </a:r>
            <a:r>
              <a:rPr lang="en-US" sz="3100" dirty="0" err="1">
                <a:effectLst/>
              </a:rPr>
              <a:t>trực</a:t>
            </a:r>
            <a:r>
              <a:rPr lang="en-US" sz="3100" dirty="0">
                <a:effectLst/>
              </a:rPr>
              <a:t> </a:t>
            </a:r>
            <a:r>
              <a:rPr lang="en-US" sz="3100" dirty="0" err="1">
                <a:effectLst/>
              </a:rPr>
              <a:t>quan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3629464"/>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846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a:t>
            </a:r>
            <a:r>
              <a:rPr lang="en-US" dirty="0" err="1"/>
              <a:t>Phương</a:t>
            </a:r>
            <a:r>
              <a:rPr lang="en-US" dirty="0"/>
              <a:t> </a:t>
            </a:r>
            <a:r>
              <a:rPr lang="en-US" dirty="0" err="1"/>
              <a:t>pháp</a:t>
            </a:r>
            <a:r>
              <a:rPr lang="en-US" dirty="0"/>
              <a:t> </a:t>
            </a:r>
            <a:r>
              <a:rPr lang="en-US" dirty="0" err="1"/>
              <a:t>quan</a:t>
            </a:r>
            <a:r>
              <a:rPr lang="en-US" dirty="0"/>
              <a:t> </a:t>
            </a:r>
            <a:r>
              <a:rPr lang="en-US" dirty="0" err="1"/>
              <a:t>sát</a:t>
            </a:r>
            <a:r>
              <a:rPr lang="en-US" dirty="0"/>
              <a:t>:</a:t>
            </a:r>
          </a:p>
          <a:p>
            <a:r>
              <a:rPr lang="en-US" dirty="0"/>
              <a:t> - KHÁI NIỆM: </a:t>
            </a:r>
            <a:r>
              <a:rPr lang="en-US" dirty="0" err="1"/>
              <a:t>Phương</a:t>
            </a:r>
            <a:r>
              <a:rPr lang="en-US" dirty="0"/>
              <a:t> </a:t>
            </a:r>
            <a:r>
              <a:rPr lang="en-US" dirty="0" err="1"/>
              <a:t>pháp</a:t>
            </a:r>
            <a:r>
              <a:rPr lang="en-US" dirty="0"/>
              <a:t> </a:t>
            </a:r>
            <a:r>
              <a:rPr lang="en-US" dirty="0" err="1"/>
              <a:t>quan</a:t>
            </a:r>
            <a:r>
              <a:rPr lang="en-US" dirty="0"/>
              <a:t> </a:t>
            </a:r>
            <a:r>
              <a:rPr lang="en-US" dirty="0" err="1"/>
              <a:t>sát</a:t>
            </a:r>
            <a:r>
              <a:rPr lang="en-US" dirty="0"/>
              <a:t> </a:t>
            </a:r>
            <a:r>
              <a:rPr lang="en-US" dirty="0" err="1"/>
              <a:t>là</a:t>
            </a:r>
            <a:r>
              <a:rPr lang="en-US" dirty="0"/>
              <a:t> </a:t>
            </a:r>
            <a:r>
              <a:rPr lang="en-US" dirty="0" err="1"/>
              <a:t>cách</a:t>
            </a:r>
            <a:r>
              <a:rPr lang="en-US" dirty="0"/>
              <a:t> </a:t>
            </a:r>
            <a:r>
              <a:rPr lang="en-US" dirty="0" err="1"/>
              <a:t>thức</a:t>
            </a:r>
            <a:r>
              <a:rPr lang="en-US" dirty="0"/>
              <a:t> </a:t>
            </a:r>
            <a:r>
              <a:rPr lang="en-US" dirty="0" err="1"/>
              <a:t>giáo</a:t>
            </a:r>
            <a:r>
              <a:rPr lang="en-US" dirty="0"/>
              <a:t> </a:t>
            </a:r>
            <a:r>
              <a:rPr lang="en-US" dirty="0" err="1"/>
              <a:t>viên</a:t>
            </a:r>
            <a:r>
              <a:rPr lang="en-US" dirty="0"/>
              <a:t> </a:t>
            </a:r>
            <a:r>
              <a:rPr lang="en-US" dirty="0" err="1"/>
              <a:t>tổ</a:t>
            </a:r>
            <a:r>
              <a:rPr lang="en-US" dirty="0"/>
              <a:t> </a:t>
            </a:r>
            <a:r>
              <a:rPr lang="en-US" dirty="0" err="1"/>
              <a:t>chức</a:t>
            </a:r>
            <a:r>
              <a:rPr lang="en-US" dirty="0"/>
              <a:t> </a:t>
            </a:r>
            <a:r>
              <a:rPr lang="en-US" dirty="0" err="1"/>
              <a:t>cho</a:t>
            </a:r>
            <a:r>
              <a:rPr lang="en-US" dirty="0"/>
              <a:t> </a:t>
            </a:r>
            <a:r>
              <a:rPr lang="en-US" dirty="0" err="1"/>
              <a:t>trẻ</a:t>
            </a:r>
            <a:r>
              <a:rPr lang="en-US" dirty="0"/>
              <a:t> tri </a:t>
            </a:r>
            <a:r>
              <a:rPr lang="en-US" dirty="0" err="1"/>
              <a:t>giác</a:t>
            </a:r>
            <a:r>
              <a:rPr lang="en-US" dirty="0"/>
              <a:t> </a:t>
            </a:r>
            <a:r>
              <a:rPr lang="en-US" dirty="0" err="1"/>
              <a:t>các</a:t>
            </a:r>
            <a:r>
              <a:rPr lang="en-US" dirty="0"/>
              <a:t> </a:t>
            </a:r>
            <a:r>
              <a:rPr lang="en-US" dirty="0" err="1"/>
              <a:t>sự</a:t>
            </a:r>
            <a:r>
              <a:rPr lang="en-US" dirty="0"/>
              <a:t> </a:t>
            </a:r>
            <a:r>
              <a:rPr lang="en-US" dirty="0" err="1"/>
              <a:t>vật</a:t>
            </a:r>
            <a:r>
              <a:rPr lang="en-US" dirty="0"/>
              <a:t> </a:t>
            </a:r>
            <a:r>
              <a:rPr lang="en-US" dirty="0" err="1"/>
              <a:t>hiện</a:t>
            </a:r>
            <a:r>
              <a:rPr lang="en-US" dirty="0"/>
              <a:t> </a:t>
            </a:r>
            <a:r>
              <a:rPr lang="en-US" dirty="0" err="1"/>
              <a:t>tượng</a:t>
            </a:r>
            <a:r>
              <a:rPr lang="en-US" dirty="0"/>
              <a:t> </a:t>
            </a:r>
            <a:r>
              <a:rPr lang="en-US" dirty="0" err="1"/>
              <a:t>một</a:t>
            </a:r>
            <a:r>
              <a:rPr lang="en-US" dirty="0"/>
              <a:t> </a:t>
            </a:r>
            <a:r>
              <a:rPr lang="en-US" dirty="0" err="1"/>
              <a:t>cách</a:t>
            </a:r>
            <a:r>
              <a:rPr lang="en-US" dirty="0"/>
              <a:t> </a:t>
            </a:r>
            <a:r>
              <a:rPr lang="en-US" dirty="0" err="1"/>
              <a:t>có</a:t>
            </a:r>
            <a:r>
              <a:rPr lang="en-US" dirty="0"/>
              <a:t> </a:t>
            </a:r>
            <a:r>
              <a:rPr lang="en-US" dirty="0" err="1"/>
              <a:t>mục</a:t>
            </a:r>
            <a:r>
              <a:rPr lang="en-US" dirty="0"/>
              <a:t> </a:t>
            </a:r>
            <a:r>
              <a:rPr lang="en-US" dirty="0" err="1"/>
              <a:t>đích</a:t>
            </a:r>
            <a:r>
              <a:rPr lang="en-US" dirty="0"/>
              <a:t>, </a:t>
            </a:r>
            <a:r>
              <a:rPr lang="en-US" dirty="0" err="1"/>
              <a:t>có</a:t>
            </a:r>
            <a:r>
              <a:rPr lang="en-US" dirty="0"/>
              <a:t> </a:t>
            </a:r>
            <a:r>
              <a:rPr lang="en-US" dirty="0" err="1"/>
              <a:t>kế</a:t>
            </a:r>
            <a:r>
              <a:rPr lang="en-US" dirty="0"/>
              <a:t> </a:t>
            </a:r>
            <a:r>
              <a:rPr lang="en-US" dirty="0" err="1"/>
              <a:t>hoạch</a:t>
            </a:r>
            <a:r>
              <a:rPr lang="en-US" dirty="0"/>
              <a:t> </a:t>
            </a:r>
            <a:r>
              <a:rPr lang="en-US" dirty="0" err="1"/>
              <a:t>nhằm</a:t>
            </a:r>
            <a:r>
              <a:rPr lang="en-US" dirty="0"/>
              <a:t> </a:t>
            </a:r>
            <a:r>
              <a:rPr lang="en-US" dirty="0" err="1"/>
              <a:t>tìm</a:t>
            </a:r>
            <a:r>
              <a:rPr lang="en-US" dirty="0"/>
              <a:t> </a:t>
            </a:r>
            <a:r>
              <a:rPr lang="en-US" dirty="0" err="1"/>
              <a:t>hiểu</a:t>
            </a:r>
            <a:r>
              <a:rPr lang="en-US" dirty="0"/>
              <a:t> </a:t>
            </a:r>
            <a:r>
              <a:rPr lang="en-US" dirty="0" err="1"/>
              <a:t>những</a:t>
            </a:r>
            <a:r>
              <a:rPr lang="en-US" dirty="0"/>
              <a:t> </a:t>
            </a:r>
            <a:r>
              <a:rPr lang="en-US" dirty="0" err="1"/>
              <a:t>đặc</a:t>
            </a:r>
            <a:r>
              <a:rPr lang="en-US" dirty="0"/>
              <a:t> </a:t>
            </a:r>
            <a:r>
              <a:rPr lang="en-US" dirty="0" err="1"/>
              <a:t>điểm</a:t>
            </a:r>
            <a:r>
              <a:rPr lang="en-US" dirty="0"/>
              <a:t> </a:t>
            </a:r>
            <a:r>
              <a:rPr lang="en-US" dirty="0" err="1"/>
              <a:t>và</a:t>
            </a:r>
            <a:r>
              <a:rPr lang="en-US" dirty="0"/>
              <a:t> </a:t>
            </a:r>
            <a:r>
              <a:rPr lang="en-US" dirty="0" err="1"/>
              <a:t>tính</a:t>
            </a:r>
            <a:r>
              <a:rPr lang="en-US" dirty="0"/>
              <a:t> </a:t>
            </a:r>
            <a:r>
              <a:rPr lang="en-US" dirty="0" err="1"/>
              <a:t>chất</a:t>
            </a:r>
            <a:r>
              <a:rPr lang="en-US" dirty="0"/>
              <a:t> </a:t>
            </a:r>
            <a:r>
              <a:rPr lang="en-US" dirty="0" err="1"/>
              <a:t>của</a:t>
            </a:r>
            <a:r>
              <a:rPr lang="en-US" dirty="0"/>
              <a:t> </a:t>
            </a:r>
            <a:r>
              <a:rPr lang="en-US" dirty="0" err="1"/>
              <a:t>đối</a:t>
            </a:r>
            <a:r>
              <a:rPr lang="en-US" dirty="0"/>
              <a:t> </a:t>
            </a:r>
            <a:r>
              <a:rPr lang="en-US" dirty="0" err="1"/>
              <a:t>tượng</a:t>
            </a:r>
            <a:r>
              <a:rPr lang="en-US" dirty="0"/>
              <a:t>. 	</a:t>
            </a:r>
          </a:p>
          <a:p>
            <a:r>
              <a:rPr lang="en-US" dirty="0" err="1"/>
              <a:t>Quan</a:t>
            </a:r>
            <a:r>
              <a:rPr lang="en-US" dirty="0"/>
              <a:t> </a:t>
            </a:r>
            <a:r>
              <a:rPr lang="en-US" dirty="0" err="1"/>
              <a:t>sát</a:t>
            </a:r>
            <a:r>
              <a:rPr lang="en-US" dirty="0"/>
              <a:t> </a:t>
            </a:r>
            <a:r>
              <a:rPr lang="en-US" dirty="0" err="1"/>
              <a:t>là</a:t>
            </a:r>
            <a:r>
              <a:rPr lang="en-US" dirty="0"/>
              <a:t> </a:t>
            </a:r>
            <a:r>
              <a:rPr lang="en-US" dirty="0" err="1"/>
              <a:t>quá</a:t>
            </a:r>
            <a:r>
              <a:rPr lang="en-US" dirty="0"/>
              <a:t> </a:t>
            </a:r>
            <a:r>
              <a:rPr lang="en-US" dirty="0" err="1"/>
              <a:t>trình</a:t>
            </a:r>
            <a:r>
              <a:rPr lang="en-US" dirty="0"/>
              <a:t> </a:t>
            </a:r>
            <a:r>
              <a:rPr lang="en-US" dirty="0" err="1"/>
              <a:t>nhận</a:t>
            </a:r>
            <a:r>
              <a:rPr lang="en-US" dirty="0"/>
              <a:t> </a:t>
            </a:r>
            <a:r>
              <a:rPr lang="en-US" dirty="0" err="1"/>
              <a:t>thức</a:t>
            </a:r>
            <a:r>
              <a:rPr lang="en-US" dirty="0"/>
              <a:t> </a:t>
            </a:r>
            <a:r>
              <a:rPr lang="en-US" dirty="0" err="1"/>
              <a:t>phức</a:t>
            </a:r>
            <a:r>
              <a:rPr lang="en-US" dirty="0"/>
              <a:t> </a:t>
            </a:r>
            <a:r>
              <a:rPr lang="en-US" dirty="0" err="1"/>
              <a:t>tạp</a:t>
            </a:r>
            <a:r>
              <a:rPr lang="en-US" dirty="0"/>
              <a:t>, </a:t>
            </a:r>
            <a:r>
              <a:rPr lang="en-US" dirty="0" err="1"/>
              <a:t>trong</a:t>
            </a:r>
            <a:r>
              <a:rPr lang="en-US" dirty="0"/>
              <a:t> </a:t>
            </a:r>
            <a:r>
              <a:rPr lang="en-US" dirty="0" err="1"/>
              <a:t>đó</a:t>
            </a:r>
            <a:r>
              <a:rPr lang="en-US" dirty="0"/>
              <a:t> </a:t>
            </a:r>
            <a:r>
              <a:rPr lang="en-US" dirty="0" err="1"/>
              <a:t>thể</a:t>
            </a:r>
            <a:r>
              <a:rPr lang="en-US" dirty="0"/>
              <a:t> </a:t>
            </a:r>
            <a:r>
              <a:rPr lang="en-US" dirty="0" err="1"/>
              <a:t>hiện</a:t>
            </a:r>
            <a:r>
              <a:rPr lang="en-US" dirty="0"/>
              <a:t> </a:t>
            </a:r>
            <a:r>
              <a:rPr lang="en-US" dirty="0" err="1"/>
              <a:t>sự</a:t>
            </a:r>
            <a:r>
              <a:rPr lang="en-US" dirty="0"/>
              <a:t> </a:t>
            </a:r>
            <a:r>
              <a:rPr lang="en-US" dirty="0" err="1"/>
              <a:t>thống</a:t>
            </a:r>
            <a:r>
              <a:rPr lang="en-US" dirty="0"/>
              <a:t> </a:t>
            </a:r>
            <a:r>
              <a:rPr lang="en-US" dirty="0" err="1"/>
              <a:t>nhất</a:t>
            </a:r>
            <a:r>
              <a:rPr lang="en-US" dirty="0"/>
              <a:t> </a:t>
            </a:r>
            <a:r>
              <a:rPr lang="en-US" dirty="0" err="1"/>
              <a:t>giữa</a:t>
            </a:r>
            <a:r>
              <a:rPr lang="en-US" dirty="0"/>
              <a:t> </a:t>
            </a:r>
            <a:r>
              <a:rPr lang="en-US" dirty="0" err="1"/>
              <a:t>nhận</a:t>
            </a:r>
            <a:r>
              <a:rPr lang="en-US" dirty="0"/>
              <a:t> </a:t>
            </a:r>
            <a:r>
              <a:rPr lang="en-US" dirty="0" err="1"/>
              <a:t>thức</a:t>
            </a:r>
            <a:r>
              <a:rPr lang="en-US" dirty="0"/>
              <a:t> </a:t>
            </a:r>
            <a:r>
              <a:rPr lang="en-US" dirty="0" err="1"/>
              <a:t>cảm</a:t>
            </a:r>
            <a:r>
              <a:rPr lang="en-US" dirty="0"/>
              <a:t> </a:t>
            </a:r>
            <a:r>
              <a:rPr lang="en-US" dirty="0" err="1"/>
              <a:t>tình</a:t>
            </a:r>
            <a:r>
              <a:rPr lang="en-US" dirty="0"/>
              <a:t> </a:t>
            </a:r>
            <a:r>
              <a:rPr lang="en-US" dirty="0" err="1"/>
              <a:t>và</a:t>
            </a:r>
            <a:r>
              <a:rPr lang="en-US" dirty="0"/>
              <a:t> </a:t>
            </a:r>
            <a:r>
              <a:rPr lang="en-US" dirty="0" err="1"/>
              <a:t>nhận</a:t>
            </a:r>
            <a:r>
              <a:rPr lang="en-US" dirty="0"/>
              <a:t> </a:t>
            </a:r>
            <a:r>
              <a:rPr lang="en-US" dirty="0" err="1"/>
              <a:t>thức</a:t>
            </a:r>
            <a:r>
              <a:rPr lang="en-US" dirty="0"/>
              <a:t> </a:t>
            </a:r>
            <a:r>
              <a:rPr lang="en-US" dirty="0" err="1"/>
              <a:t>lý</a:t>
            </a:r>
            <a:r>
              <a:rPr lang="en-US" dirty="0"/>
              <a:t> </a:t>
            </a:r>
            <a:r>
              <a:rPr lang="en-US" dirty="0" err="1"/>
              <a:t>tính</a:t>
            </a:r>
            <a:r>
              <a:rPr lang="en-US" dirty="0"/>
              <a:t>. </a:t>
            </a:r>
          </a:p>
        </p:txBody>
      </p:sp>
      <p:sp>
        <p:nvSpPr>
          <p:cNvPr id="3" name="Title 2"/>
          <p:cNvSpPr>
            <a:spLocks noGrp="1"/>
          </p:cNvSpPr>
          <p:nvPr>
            <p:ph type="title"/>
          </p:nvPr>
        </p:nvSpPr>
        <p:spPr>
          <a:xfrm>
            <a:off x="609600" y="274638"/>
            <a:ext cx="10972800" cy="510808"/>
          </a:xfrm>
        </p:spPr>
        <p:txBody>
          <a:bodyPr>
            <a:normAutofit fontScale="90000"/>
          </a:bodyPr>
          <a:lstStyle/>
          <a:p>
            <a:br>
              <a:rPr lang="en-US" i="1" dirty="0">
                <a:effectLst/>
              </a:rPr>
            </a:br>
            <a:r>
              <a:rPr lang="en-US" i="1" dirty="0">
                <a:effectLst/>
              </a:rPr>
              <a:t>2.1. </a:t>
            </a:r>
            <a:r>
              <a:rPr lang="en-US" i="1" dirty="0" err="1">
                <a:effectLst/>
              </a:rPr>
              <a:t>Nhóm</a:t>
            </a:r>
            <a:r>
              <a:rPr lang="en-US" i="1" dirty="0">
                <a:effectLst/>
              </a:rPr>
              <a:t> </a:t>
            </a:r>
            <a:r>
              <a:rPr lang="en-US" i="1" dirty="0" err="1">
                <a:effectLst/>
              </a:rPr>
              <a:t>phương</a:t>
            </a:r>
            <a:r>
              <a:rPr lang="en-US" i="1" dirty="0">
                <a:effectLst/>
              </a:rPr>
              <a:t> </a:t>
            </a:r>
            <a:r>
              <a:rPr lang="en-US" i="1" dirty="0" err="1">
                <a:effectLst/>
              </a:rPr>
              <a:t>pháp</a:t>
            </a:r>
            <a:r>
              <a:rPr lang="en-US" i="1" dirty="0">
                <a:effectLst/>
              </a:rPr>
              <a:t> </a:t>
            </a:r>
            <a:r>
              <a:rPr lang="en-US" i="1" dirty="0" err="1">
                <a:effectLst/>
              </a:rPr>
              <a:t>trực</a:t>
            </a:r>
            <a:r>
              <a:rPr lang="en-US" i="1" dirty="0">
                <a:effectLst/>
              </a:rPr>
              <a:t> </a:t>
            </a:r>
            <a:r>
              <a:rPr lang="en-US" i="1" dirty="0" err="1">
                <a:effectLst/>
              </a:rPr>
              <a:t>quan</a:t>
            </a:r>
            <a:r>
              <a:rPr lang="en-US" i="1" dirty="0">
                <a:effectLst/>
              </a:rPr>
              <a:t>.</a:t>
            </a:r>
            <a:br>
              <a:rPr lang="en-US" dirty="0">
                <a:effectLst/>
              </a:rPr>
            </a:br>
            <a:endParaRPr lang="en-US" dirty="0"/>
          </a:p>
        </p:txBody>
      </p:sp>
    </p:spTree>
    <p:extLst>
      <p:ext uri="{BB962C8B-B14F-4D97-AF65-F5344CB8AC3E}">
        <p14:creationId xmlns:p14="http://schemas.microsoft.com/office/powerpoint/2010/main" val="394342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i="1" dirty="0"/>
              <a:t>* </a:t>
            </a:r>
            <a:r>
              <a:rPr lang="en-US" i="1" dirty="0" err="1"/>
              <a:t>Mục</a:t>
            </a:r>
            <a:r>
              <a:rPr lang="en-US" i="1" dirty="0"/>
              <a:t> </a:t>
            </a:r>
            <a:r>
              <a:rPr lang="en-US" i="1" dirty="0" err="1"/>
              <a:t>đích</a:t>
            </a:r>
            <a:r>
              <a:rPr lang="en-US" i="1" dirty="0"/>
              <a:t>:</a:t>
            </a:r>
            <a:endParaRPr lang="en-US" dirty="0"/>
          </a:p>
          <a:p>
            <a:r>
              <a:rPr lang="en-US" dirty="0"/>
              <a:t>- </a:t>
            </a:r>
            <a:r>
              <a:rPr lang="en-US" dirty="0" err="1"/>
              <a:t>Nhận</a:t>
            </a:r>
            <a:r>
              <a:rPr lang="en-US" dirty="0"/>
              <a:t> </a:t>
            </a:r>
            <a:r>
              <a:rPr lang="en-US" dirty="0" err="1"/>
              <a:t>biết</a:t>
            </a:r>
            <a:r>
              <a:rPr lang="en-US" dirty="0"/>
              <a:t> </a:t>
            </a:r>
            <a:r>
              <a:rPr lang="en-US" dirty="0" err="1"/>
              <a:t>những</a:t>
            </a:r>
            <a:r>
              <a:rPr lang="en-US" dirty="0"/>
              <a:t> </a:t>
            </a:r>
            <a:r>
              <a:rPr lang="en-US" dirty="0" err="1"/>
              <a:t>đặc</a:t>
            </a:r>
            <a:r>
              <a:rPr lang="en-US" dirty="0"/>
              <a:t> </a:t>
            </a:r>
            <a:r>
              <a:rPr lang="en-US" dirty="0" err="1"/>
              <a:t>điểm</a:t>
            </a:r>
            <a:r>
              <a:rPr lang="en-US" dirty="0"/>
              <a:t>, </a:t>
            </a:r>
            <a:r>
              <a:rPr lang="en-US" dirty="0" err="1"/>
              <a:t>tính</a:t>
            </a:r>
            <a:r>
              <a:rPr lang="en-US" dirty="0"/>
              <a:t> </a:t>
            </a:r>
            <a:r>
              <a:rPr lang="en-US" dirty="0" err="1"/>
              <a:t>chất</a:t>
            </a:r>
            <a:r>
              <a:rPr lang="en-US" dirty="0"/>
              <a:t> </a:t>
            </a:r>
            <a:r>
              <a:rPr lang="en-US" dirty="0" err="1"/>
              <a:t>của</a:t>
            </a:r>
            <a:r>
              <a:rPr lang="en-US" dirty="0"/>
              <a:t> </a:t>
            </a:r>
            <a:r>
              <a:rPr lang="en-US" dirty="0" err="1"/>
              <a:t>đối</a:t>
            </a:r>
            <a:r>
              <a:rPr lang="en-US" dirty="0"/>
              <a:t> </a:t>
            </a:r>
            <a:r>
              <a:rPr lang="en-US" dirty="0" err="1"/>
              <a:t>tượng</a:t>
            </a:r>
            <a:r>
              <a:rPr lang="en-US" dirty="0"/>
              <a:t>. Qua </a:t>
            </a:r>
            <a:r>
              <a:rPr lang="en-US" dirty="0" err="1"/>
              <a:t>đó</a:t>
            </a:r>
            <a:r>
              <a:rPr lang="en-US" dirty="0"/>
              <a:t>, </a:t>
            </a:r>
            <a:r>
              <a:rPr lang="en-US" dirty="0" err="1"/>
              <a:t>hình</a:t>
            </a:r>
            <a:r>
              <a:rPr lang="en-US" dirty="0"/>
              <a:t> </a:t>
            </a:r>
            <a:r>
              <a:rPr lang="en-US" dirty="0" err="1"/>
              <a:t>thành</a:t>
            </a:r>
            <a:r>
              <a:rPr lang="en-US" dirty="0"/>
              <a:t>, </a:t>
            </a:r>
            <a:r>
              <a:rPr lang="en-US" dirty="0" err="1"/>
              <a:t>củng</a:t>
            </a:r>
            <a:r>
              <a:rPr lang="en-US" dirty="0"/>
              <a:t> </a:t>
            </a:r>
            <a:r>
              <a:rPr lang="en-US" dirty="0" err="1"/>
              <a:t>cố</a:t>
            </a:r>
            <a:r>
              <a:rPr lang="en-US" dirty="0"/>
              <a:t> </a:t>
            </a:r>
            <a:r>
              <a:rPr lang="en-US" dirty="0" err="1"/>
              <a:t>biểu</a:t>
            </a:r>
            <a:r>
              <a:rPr lang="en-US" dirty="0"/>
              <a:t> </a:t>
            </a:r>
            <a:r>
              <a:rPr lang="en-US" dirty="0" err="1"/>
              <a:t>tượng</a:t>
            </a:r>
            <a:r>
              <a:rPr lang="en-US" dirty="0"/>
              <a:t> </a:t>
            </a:r>
            <a:r>
              <a:rPr lang="en-US" dirty="0" err="1"/>
              <a:t>về</a:t>
            </a:r>
            <a:r>
              <a:rPr lang="en-US" dirty="0"/>
              <a:t> </a:t>
            </a:r>
            <a:r>
              <a:rPr lang="en-US" dirty="0" err="1"/>
              <a:t>các</a:t>
            </a:r>
            <a:r>
              <a:rPr lang="en-US" dirty="0"/>
              <a:t> </a:t>
            </a:r>
            <a:r>
              <a:rPr lang="en-US" dirty="0" err="1"/>
              <a:t>sự</a:t>
            </a:r>
            <a:r>
              <a:rPr lang="en-US" dirty="0"/>
              <a:t> </a:t>
            </a:r>
            <a:r>
              <a:rPr lang="en-US" dirty="0" err="1"/>
              <a:t>vật</a:t>
            </a:r>
            <a:r>
              <a:rPr lang="en-US" dirty="0"/>
              <a:t> </a:t>
            </a:r>
            <a:r>
              <a:rPr lang="en-US" dirty="0" err="1"/>
              <a:t>hiện</a:t>
            </a:r>
            <a:r>
              <a:rPr lang="en-US" dirty="0"/>
              <a:t> </a:t>
            </a:r>
            <a:r>
              <a:rPr lang="en-US" dirty="0" err="1"/>
              <a:t>tượng</a:t>
            </a:r>
            <a:r>
              <a:rPr lang="en-US" dirty="0"/>
              <a:t> </a:t>
            </a:r>
            <a:r>
              <a:rPr lang="en-US" dirty="0" err="1"/>
              <a:t>xung</a:t>
            </a:r>
            <a:r>
              <a:rPr lang="en-US" dirty="0"/>
              <a:t> </a:t>
            </a:r>
            <a:r>
              <a:rPr lang="en-US" dirty="0" err="1"/>
              <a:t>quanh</a:t>
            </a:r>
            <a:r>
              <a:rPr lang="en-US" dirty="0"/>
              <a:t> </a:t>
            </a:r>
            <a:r>
              <a:rPr lang="en-US" dirty="0" err="1"/>
              <a:t>cho</a:t>
            </a:r>
            <a:r>
              <a:rPr lang="en-US" dirty="0"/>
              <a:t> </a:t>
            </a:r>
            <a:r>
              <a:rPr lang="en-US" dirty="0" err="1"/>
              <a:t>trẻ</a:t>
            </a:r>
            <a:r>
              <a:rPr lang="en-US" dirty="0"/>
              <a:t>.</a:t>
            </a:r>
          </a:p>
          <a:p>
            <a:r>
              <a:rPr lang="en-US" dirty="0"/>
              <a:t>- </a:t>
            </a:r>
            <a:r>
              <a:rPr lang="en-US" dirty="0" err="1"/>
              <a:t>Phát</a:t>
            </a:r>
            <a:r>
              <a:rPr lang="en-US" dirty="0"/>
              <a:t> </a:t>
            </a:r>
            <a:r>
              <a:rPr lang="en-US" dirty="0" err="1"/>
              <a:t>triển</a:t>
            </a:r>
            <a:r>
              <a:rPr lang="en-US" dirty="0"/>
              <a:t> </a:t>
            </a:r>
            <a:r>
              <a:rPr lang="en-US" dirty="0" err="1"/>
              <a:t>giác</a:t>
            </a:r>
            <a:r>
              <a:rPr lang="en-US" dirty="0"/>
              <a:t> </a:t>
            </a:r>
            <a:r>
              <a:rPr lang="en-US" dirty="0" err="1"/>
              <a:t>quan</a:t>
            </a:r>
            <a:r>
              <a:rPr lang="en-US" dirty="0"/>
              <a:t>, </a:t>
            </a:r>
            <a:r>
              <a:rPr lang="en-US" dirty="0" err="1"/>
              <a:t>ghi</a:t>
            </a:r>
            <a:r>
              <a:rPr lang="en-US" dirty="0"/>
              <a:t> </a:t>
            </a:r>
            <a:r>
              <a:rPr lang="en-US" dirty="0" err="1"/>
              <a:t>nhớ</a:t>
            </a:r>
            <a:r>
              <a:rPr lang="en-US" dirty="0"/>
              <a:t>, </a:t>
            </a:r>
            <a:r>
              <a:rPr lang="en-US" dirty="0" err="1"/>
              <a:t>chú</a:t>
            </a:r>
            <a:r>
              <a:rPr lang="en-US" dirty="0"/>
              <a:t> ý </a:t>
            </a:r>
            <a:r>
              <a:rPr lang="en-US" dirty="0" err="1"/>
              <a:t>có</a:t>
            </a:r>
            <a:r>
              <a:rPr lang="en-US" dirty="0"/>
              <a:t> </a:t>
            </a:r>
            <a:r>
              <a:rPr lang="en-US" dirty="0" err="1"/>
              <a:t>chủ</a:t>
            </a:r>
            <a:r>
              <a:rPr lang="en-US" dirty="0"/>
              <a:t> </a:t>
            </a:r>
            <a:r>
              <a:rPr lang="en-US" dirty="0" err="1"/>
              <a:t>định</a:t>
            </a:r>
            <a:r>
              <a:rPr lang="en-US" dirty="0"/>
              <a:t>, </a:t>
            </a:r>
            <a:r>
              <a:rPr lang="en-US" dirty="0" err="1"/>
              <a:t>tư</a:t>
            </a:r>
            <a:r>
              <a:rPr lang="en-US" dirty="0"/>
              <a:t> </a:t>
            </a:r>
            <a:r>
              <a:rPr lang="en-US" dirty="0" err="1"/>
              <a:t>duy</a:t>
            </a:r>
            <a:r>
              <a:rPr lang="en-US" dirty="0"/>
              <a:t> </a:t>
            </a:r>
            <a:r>
              <a:rPr lang="en-US" dirty="0" err="1"/>
              <a:t>và</a:t>
            </a:r>
            <a:r>
              <a:rPr lang="en-US" dirty="0"/>
              <a:t> </a:t>
            </a:r>
            <a:r>
              <a:rPr lang="en-US" dirty="0" err="1"/>
              <a:t>phát</a:t>
            </a:r>
            <a:r>
              <a:rPr lang="en-US" dirty="0"/>
              <a:t> </a:t>
            </a:r>
            <a:r>
              <a:rPr lang="en-US" dirty="0" err="1"/>
              <a:t>triển</a:t>
            </a:r>
            <a:r>
              <a:rPr lang="en-US" dirty="0"/>
              <a:t> </a:t>
            </a:r>
            <a:r>
              <a:rPr lang="en-US" dirty="0" err="1"/>
              <a:t>ngôn</a:t>
            </a:r>
            <a:r>
              <a:rPr lang="en-US" dirty="0"/>
              <a:t> </a:t>
            </a:r>
            <a:r>
              <a:rPr lang="en-US" dirty="0" err="1"/>
              <a:t>ngữ</a:t>
            </a:r>
            <a:r>
              <a:rPr lang="en-US" dirty="0"/>
              <a:t> </a:t>
            </a:r>
            <a:r>
              <a:rPr lang="en-US" dirty="0" err="1"/>
              <a:t>cho</a:t>
            </a:r>
            <a:r>
              <a:rPr lang="en-US" dirty="0"/>
              <a:t> </a:t>
            </a:r>
            <a:r>
              <a:rPr lang="en-US" dirty="0" err="1"/>
              <a:t>trẻ</a:t>
            </a:r>
            <a:r>
              <a:rPr lang="en-US" dirty="0"/>
              <a:t>.</a:t>
            </a:r>
          </a:p>
          <a:p>
            <a:r>
              <a:rPr lang="en-US" dirty="0"/>
              <a:t>- </a:t>
            </a:r>
            <a:r>
              <a:rPr lang="en-US" dirty="0" err="1"/>
              <a:t>Kích</a:t>
            </a:r>
            <a:r>
              <a:rPr lang="en-US" dirty="0"/>
              <a:t> </a:t>
            </a:r>
            <a:r>
              <a:rPr lang="en-US" dirty="0" err="1"/>
              <a:t>thích</a:t>
            </a:r>
            <a:r>
              <a:rPr lang="en-US" dirty="0"/>
              <a:t> </a:t>
            </a:r>
            <a:r>
              <a:rPr lang="en-US" dirty="0" err="1"/>
              <a:t>tính</a:t>
            </a:r>
            <a:r>
              <a:rPr lang="en-US" dirty="0"/>
              <a:t> ham </a:t>
            </a:r>
            <a:r>
              <a:rPr lang="en-US" dirty="0" err="1"/>
              <a:t>hiểu</a:t>
            </a:r>
            <a:r>
              <a:rPr lang="en-US" dirty="0"/>
              <a:t> </a:t>
            </a:r>
            <a:r>
              <a:rPr lang="en-US" dirty="0" err="1"/>
              <a:t>biết</a:t>
            </a:r>
            <a:r>
              <a:rPr lang="en-US" dirty="0"/>
              <a:t>, </a:t>
            </a:r>
            <a:r>
              <a:rPr lang="en-US" dirty="0" err="1"/>
              <a:t>hình</a:t>
            </a:r>
            <a:r>
              <a:rPr lang="en-US" dirty="0"/>
              <a:t> </a:t>
            </a:r>
            <a:r>
              <a:rPr lang="en-US" dirty="0" err="1"/>
              <a:t>thành</a:t>
            </a:r>
            <a:r>
              <a:rPr lang="en-US" dirty="0"/>
              <a:t> </a:t>
            </a:r>
            <a:r>
              <a:rPr lang="en-US" dirty="0" err="1"/>
              <a:t>cảm</a:t>
            </a:r>
            <a:r>
              <a:rPr lang="en-US" dirty="0"/>
              <a:t> </a:t>
            </a:r>
            <a:r>
              <a:rPr lang="en-US" dirty="0" err="1"/>
              <a:t>xúc</a:t>
            </a:r>
            <a:r>
              <a:rPr lang="en-US" dirty="0"/>
              <a:t>, </a:t>
            </a:r>
            <a:r>
              <a:rPr lang="en-US" dirty="0" err="1"/>
              <a:t>tình</a:t>
            </a:r>
            <a:r>
              <a:rPr lang="en-US" dirty="0"/>
              <a:t> </a:t>
            </a:r>
            <a:r>
              <a:rPr lang="en-US" dirty="0" err="1"/>
              <a:t>cảm</a:t>
            </a:r>
            <a:r>
              <a:rPr lang="en-US" dirty="0"/>
              <a:t> </a:t>
            </a:r>
            <a:r>
              <a:rPr lang="en-US" dirty="0" err="1"/>
              <a:t>là</a:t>
            </a:r>
            <a:r>
              <a:rPr lang="en-US" dirty="0"/>
              <a:t> </a:t>
            </a:r>
            <a:r>
              <a:rPr lang="en-US" dirty="0" err="1"/>
              <a:t>cơ</a:t>
            </a:r>
            <a:r>
              <a:rPr lang="en-US" dirty="0"/>
              <a:t> </a:t>
            </a:r>
            <a:r>
              <a:rPr lang="en-US" dirty="0" err="1"/>
              <a:t>sở</a:t>
            </a:r>
            <a:r>
              <a:rPr lang="en-US" dirty="0"/>
              <a:t> </a:t>
            </a:r>
            <a:r>
              <a:rPr lang="en-US" dirty="0" err="1"/>
              <a:t>để</a:t>
            </a:r>
            <a:r>
              <a:rPr lang="en-US" dirty="0"/>
              <a:t> </a:t>
            </a:r>
            <a:r>
              <a:rPr lang="en-US" dirty="0" err="1"/>
              <a:t>giáo</a:t>
            </a:r>
            <a:r>
              <a:rPr lang="en-US" dirty="0"/>
              <a:t> </a:t>
            </a:r>
            <a:r>
              <a:rPr lang="en-US" dirty="0" err="1"/>
              <a:t>dục</a:t>
            </a:r>
            <a:r>
              <a:rPr lang="en-US" dirty="0"/>
              <a:t> </a:t>
            </a:r>
            <a:r>
              <a:rPr lang="en-US" dirty="0" err="1"/>
              <a:t>tình</a:t>
            </a:r>
            <a:r>
              <a:rPr lang="en-US" dirty="0"/>
              <a:t> </a:t>
            </a:r>
            <a:r>
              <a:rPr lang="en-US" dirty="0" err="1"/>
              <a:t>yêu</a:t>
            </a:r>
            <a:r>
              <a:rPr lang="en-US" dirty="0"/>
              <a:t>, </a:t>
            </a:r>
            <a:r>
              <a:rPr lang="en-US" dirty="0" err="1"/>
              <a:t>sự</a:t>
            </a:r>
            <a:r>
              <a:rPr lang="en-US" dirty="0"/>
              <a:t> </a:t>
            </a:r>
            <a:r>
              <a:rPr lang="en-US" dirty="0" err="1"/>
              <a:t>gắn</a:t>
            </a:r>
            <a:r>
              <a:rPr lang="en-US" dirty="0"/>
              <a:t> </a:t>
            </a:r>
            <a:r>
              <a:rPr lang="en-US" dirty="0" err="1"/>
              <a:t>bó</a:t>
            </a:r>
            <a:r>
              <a:rPr lang="en-US" dirty="0"/>
              <a:t> </a:t>
            </a:r>
            <a:r>
              <a:rPr lang="en-US" dirty="0" err="1"/>
              <a:t>với</a:t>
            </a:r>
            <a:r>
              <a:rPr lang="en-US" dirty="0"/>
              <a:t> </a:t>
            </a:r>
            <a:r>
              <a:rPr lang="en-US" dirty="0" err="1"/>
              <a:t>thiên</a:t>
            </a:r>
            <a:r>
              <a:rPr lang="en-US" dirty="0"/>
              <a:t> </a:t>
            </a:r>
            <a:r>
              <a:rPr lang="en-US" dirty="0" err="1"/>
              <a:t>nhiên</a:t>
            </a:r>
            <a:r>
              <a:rPr lang="en-US" dirty="0"/>
              <a:t> </a:t>
            </a:r>
            <a:r>
              <a:rPr lang="en-US" dirty="0" err="1"/>
              <a:t>và</a:t>
            </a:r>
            <a:r>
              <a:rPr lang="en-US" dirty="0"/>
              <a:t> </a:t>
            </a:r>
            <a:r>
              <a:rPr lang="en-US" dirty="0" err="1"/>
              <a:t>cuộc</a:t>
            </a:r>
            <a:r>
              <a:rPr lang="en-US" dirty="0"/>
              <a:t> </a:t>
            </a:r>
            <a:r>
              <a:rPr lang="en-US" dirty="0" err="1"/>
              <a:t>sống</a:t>
            </a:r>
            <a:r>
              <a:rPr lang="en-US" dirty="0"/>
              <a:t> </a:t>
            </a:r>
            <a:r>
              <a:rPr lang="en-US" dirty="0" err="1"/>
              <a:t>xung</a:t>
            </a:r>
            <a:r>
              <a:rPr lang="en-US" dirty="0"/>
              <a:t> </a:t>
            </a:r>
            <a:r>
              <a:rPr lang="en-US" dirty="0" err="1"/>
              <a:t>quanh</a:t>
            </a:r>
            <a:r>
              <a:rPr lang="en-US" dirty="0"/>
              <a:t>.</a:t>
            </a: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414330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 </a:t>
            </a:r>
            <a:r>
              <a:rPr lang="en-US" i="1" dirty="0"/>
              <a:t>* </a:t>
            </a:r>
            <a:r>
              <a:rPr lang="en-US" i="1" dirty="0" err="1"/>
              <a:t>Phân</a:t>
            </a:r>
            <a:r>
              <a:rPr lang="en-US" i="1" dirty="0"/>
              <a:t> </a:t>
            </a:r>
            <a:r>
              <a:rPr lang="en-US" i="1" dirty="0" err="1"/>
              <a:t>loại</a:t>
            </a:r>
            <a:r>
              <a:rPr lang="en-US" i="1" dirty="0"/>
              <a:t> </a:t>
            </a:r>
            <a:r>
              <a:rPr lang="en-US" i="1" dirty="0" err="1"/>
              <a:t>quan</a:t>
            </a:r>
            <a:r>
              <a:rPr lang="en-US" i="1" dirty="0"/>
              <a:t> </a:t>
            </a:r>
            <a:r>
              <a:rPr lang="en-US" i="1" dirty="0" err="1"/>
              <a:t>sát</a:t>
            </a:r>
            <a:endParaRPr lang="en-US" dirty="0"/>
          </a:p>
          <a:p>
            <a:r>
              <a:rPr lang="en-US" dirty="0"/>
              <a:t>+ </a:t>
            </a:r>
            <a:r>
              <a:rPr lang="en-US" dirty="0" err="1"/>
              <a:t>Dựa</a:t>
            </a:r>
            <a:r>
              <a:rPr lang="en-US" dirty="0"/>
              <a:t> </a:t>
            </a:r>
            <a:r>
              <a:rPr lang="en-US" dirty="0" err="1"/>
              <a:t>vào</a:t>
            </a:r>
            <a:r>
              <a:rPr lang="en-US" dirty="0"/>
              <a:t> </a:t>
            </a:r>
            <a:r>
              <a:rPr lang="en-US" dirty="0" err="1"/>
              <a:t>đối</a:t>
            </a:r>
            <a:r>
              <a:rPr lang="en-US" dirty="0"/>
              <a:t> </a:t>
            </a:r>
            <a:r>
              <a:rPr lang="en-US" dirty="0" err="1"/>
              <a:t>tượng</a:t>
            </a:r>
            <a:r>
              <a:rPr lang="en-US" dirty="0"/>
              <a:t> </a:t>
            </a:r>
            <a:r>
              <a:rPr lang="en-US" dirty="0" err="1"/>
              <a:t>quan</a:t>
            </a:r>
            <a:r>
              <a:rPr lang="en-US" dirty="0"/>
              <a:t> </a:t>
            </a:r>
            <a:r>
              <a:rPr lang="en-US" dirty="0" err="1"/>
              <a:t>sát</a:t>
            </a:r>
            <a:r>
              <a:rPr lang="en-US" dirty="0"/>
              <a:t>:</a:t>
            </a:r>
          </a:p>
          <a:p>
            <a:r>
              <a:rPr lang="en-US" dirty="0"/>
              <a:t>+ </a:t>
            </a:r>
            <a:r>
              <a:rPr lang="en-US" dirty="0" err="1"/>
              <a:t>Dựa</a:t>
            </a:r>
            <a:r>
              <a:rPr lang="en-US" dirty="0"/>
              <a:t> </a:t>
            </a:r>
            <a:r>
              <a:rPr lang="en-US" dirty="0" err="1"/>
              <a:t>vào</a:t>
            </a:r>
            <a:r>
              <a:rPr lang="en-US" dirty="0"/>
              <a:t> </a:t>
            </a:r>
            <a:r>
              <a:rPr lang="en-US" dirty="0" err="1"/>
              <a:t>thời</a:t>
            </a:r>
            <a:r>
              <a:rPr lang="en-US" dirty="0"/>
              <a:t> </a:t>
            </a:r>
            <a:r>
              <a:rPr lang="en-US" dirty="0" err="1"/>
              <a:t>gian</a:t>
            </a:r>
            <a:r>
              <a:rPr lang="en-US" dirty="0"/>
              <a:t> </a:t>
            </a:r>
            <a:r>
              <a:rPr lang="en-US" dirty="0" err="1"/>
              <a:t>quan</a:t>
            </a:r>
            <a:r>
              <a:rPr lang="en-US" dirty="0"/>
              <a:t> </a:t>
            </a:r>
            <a:r>
              <a:rPr lang="en-US" dirty="0" err="1"/>
              <a:t>sát</a:t>
            </a:r>
            <a:r>
              <a:rPr lang="en-US" dirty="0"/>
              <a:t>: </a:t>
            </a:r>
          </a:p>
          <a:p>
            <a:r>
              <a:rPr lang="en-US" dirty="0"/>
              <a:t>+ </a:t>
            </a:r>
            <a:r>
              <a:rPr lang="en-US" dirty="0" err="1"/>
              <a:t>Dựa</a:t>
            </a:r>
            <a:r>
              <a:rPr lang="en-US" dirty="0"/>
              <a:t> </a:t>
            </a:r>
            <a:r>
              <a:rPr lang="en-US" dirty="0" err="1"/>
              <a:t>vào</a:t>
            </a:r>
            <a:r>
              <a:rPr lang="en-US" dirty="0"/>
              <a:t> </a:t>
            </a:r>
            <a:r>
              <a:rPr lang="en-US" dirty="0" err="1"/>
              <a:t>quy</a:t>
            </a:r>
            <a:r>
              <a:rPr lang="en-US" dirty="0"/>
              <a:t> </a:t>
            </a:r>
            <a:r>
              <a:rPr lang="en-US" dirty="0" err="1"/>
              <a:t>mô</a:t>
            </a:r>
            <a:r>
              <a:rPr lang="en-US" dirty="0"/>
              <a:t> </a:t>
            </a:r>
            <a:r>
              <a:rPr lang="en-US" dirty="0" err="1"/>
              <a:t>tổ</a:t>
            </a:r>
            <a:r>
              <a:rPr lang="en-US" dirty="0"/>
              <a:t> </a:t>
            </a:r>
            <a:r>
              <a:rPr lang="en-US" dirty="0" err="1"/>
              <a:t>chức</a:t>
            </a:r>
            <a:r>
              <a:rPr lang="en-US" dirty="0"/>
              <a:t>: </a:t>
            </a:r>
          </a:p>
          <a:p>
            <a:r>
              <a:rPr lang="en-US" dirty="0"/>
              <a:t>+ </a:t>
            </a:r>
            <a:r>
              <a:rPr lang="en-US" dirty="0" err="1"/>
              <a:t>Dựa</a:t>
            </a:r>
            <a:r>
              <a:rPr lang="en-US" dirty="0"/>
              <a:t> </a:t>
            </a:r>
            <a:r>
              <a:rPr lang="en-US" dirty="0" err="1"/>
              <a:t>vào</a:t>
            </a:r>
            <a:r>
              <a:rPr lang="en-US" dirty="0"/>
              <a:t> </a:t>
            </a:r>
            <a:r>
              <a:rPr lang="en-US" dirty="0" err="1"/>
              <a:t>các</a:t>
            </a:r>
            <a:r>
              <a:rPr lang="en-US" dirty="0"/>
              <a:t> </a:t>
            </a:r>
            <a:r>
              <a:rPr lang="en-US" dirty="0" err="1"/>
              <a:t>dạng</a:t>
            </a:r>
            <a:r>
              <a:rPr lang="en-US" dirty="0"/>
              <a:t> </a:t>
            </a:r>
            <a:r>
              <a:rPr lang="en-US" dirty="0" err="1"/>
              <a:t>hoạt</a:t>
            </a:r>
            <a:r>
              <a:rPr lang="en-US" dirty="0"/>
              <a:t> </a:t>
            </a:r>
            <a:r>
              <a:rPr lang="en-US" dirty="0" err="1"/>
              <a:t>động</a:t>
            </a:r>
            <a:r>
              <a:rPr lang="en-US" dirty="0"/>
              <a:t> </a:t>
            </a:r>
            <a:r>
              <a:rPr lang="en-US" dirty="0" err="1"/>
              <a:t>của</a:t>
            </a:r>
            <a:r>
              <a:rPr lang="en-US" dirty="0"/>
              <a:t> </a:t>
            </a:r>
            <a:r>
              <a:rPr lang="en-US" dirty="0" err="1"/>
              <a:t>trẻ</a:t>
            </a:r>
            <a:r>
              <a:rPr lang="en-US" dirty="0"/>
              <a:t>:</a:t>
            </a:r>
          </a:p>
          <a:p>
            <a:r>
              <a:rPr lang="en-US" dirty="0"/>
              <a:t>+ </a:t>
            </a:r>
            <a:r>
              <a:rPr lang="en-US" dirty="0" err="1"/>
              <a:t>Dựa</a:t>
            </a:r>
            <a:r>
              <a:rPr lang="en-US" dirty="0"/>
              <a:t> </a:t>
            </a:r>
            <a:r>
              <a:rPr lang="en-US" dirty="0" err="1"/>
              <a:t>vào</a:t>
            </a:r>
            <a:r>
              <a:rPr lang="en-US" dirty="0"/>
              <a:t> </a:t>
            </a:r>
            <a:r>
              <a:rPr lang="en-US" dirty="0" err="1"/>
              <a:t>phương</a:t>
            </a:r>
            <a:r>
              <a:rPr lang="en-US" dirty="0"/>
              <a:t> </a:t>
            </a:r>
            <a:r>
              <a:rPr lang="en-US" dirty="0" err="1"/>
              <a:t>tiện</a:t>
            </a:r>
            <a:r>
              <a:rPr lang="en-US" dirty="0"/>
              <a:t> </a:t>
            </a:r>
            <a:r>
              <a:rPr lang="en-US" dirty="0" err="1"/>
              <a:t>trực</a:t>
            </a:r>
            <a:r>
              <a:rPr lang="en-US" dirty="0"/>
              <a:t> </a:t>
            </a:r>
            <a:r>
              <a:rPr lang="en-US" dirty="0" err="1"/>
              <a:t>quan</a:t>
            </a:r>
            <a:r>
              <a:rPr lang="en-US" dirty="0"/>
              <a:t>:</a:t>
            </a: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263860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121240456"/>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BP </a:t>
            </a:r>
            <a:r>
              <a:rPr lang="en-US" sz="3100" dirty="0" err="1">
                <a:effectLst/>
              </a:rPr>
              <a:t>sử</a:t>
            </a:r>
            <a:r>
              <a:rPr lang="en-US" sz="3100" dirty="0">
                <a:effectLst/>
              </a:rPr>
              <a:t> </a:t>
            </a:r>
            <a:r>
              <a:rPr lang="en-US" sz="3100" dirty="0" err="1">
                <a:effectLst/>
              </a:rPr>
              <a:t>dụng</a:t>
            </a:r>
            <a:r>
              <a:rPr lang="en-US" sz="3100" dirty="0">
                <a:effectLst/>
              </a:rPr>
              <a:t> </a:t>
            </a:r>
            <a:r>
              <a:rPr lang="en-US" sz="3100" dirty="0" err="1">
                <a:effectLst/>
              </a:rPr>
              <a:t>phương</a:t>
            </a:r>
            <a:r>
              <a:rPr lang="en-US" sz="3100" dirty="0">
                <a:effectLst/>
              </a:rPr>
              <a:t> </a:t>
            </a:r>
            <a:r>
              <a:rPr lang="en-US" sz="3100" dirty="0" err="1">
                <a:effectLst/>
              </a:rPr>
              <a:t>tiện</a:t>
            </a:r>
            <a:r>
              <a:rPr lang="en-US" sz="3100" dirty="0">
                <a:effectLst/>
              </a:rPr>
              <a:t> </a:t>
            </a:r>
            <a:r>
              <a:rPr lang="en-US" sz="3100" dirty="0" err="1">
                <a:effectLst/>
              </a:rPr>
              <a:t>trực</a:t>
            </a:r>
            <a:r>
              <a:rPr lang="en-US" sz="3100" dirty="0">
                <a:effectLst/>
              </a:rPr>
              <a:t> </a:t>
            </a:r>
            <a:r>
              <a:rPr lang="en-US" sz="3100" dirty="0" err="1">
                <a:effectLst/>
              </a:rPr>
              <a:t>quan</a:t>
            </a:r>
            <a:r>
              <a:rPr lang="en-US" sz="3100" dirty="0">
                <a:effectLst/>
              </a:rPr>
              <a:t>: </a:t>
            </a:r>
            <a:r>
              <a:rPr lang="en-US" sz="3100" dirty="0" err="1">
                <a:effectLst/>
              </a:rPr>
              <a:t>mẫu</a:t>
            </a:r>
            <a:r>
              <a:rPr lang="en-US" sz="3100" dirty="0">
                <a:effectLst/>
              </a:rPr>
              <a:t> </a:t>
            </a:r>
            <a:r>
              <a:rPr lang="en-US" sz="3100" dirty="0" err="1">
                <a:effectLst/>
              </a:rPr>
              <a:t>vật</a:t>
            </a:r>
            <a:r>
              <a:rPr lang="en-US" sz="3100" dirty="0">
                <a:effectLst/>
              </a:rPr>
              <a:t> </a:t>
            </a:r>
            <a:r>
              <a:rPr lang="en-US" sz="3100" dirty="0" err="1">
                <a:effectLst/>
              </a:rPr>
              <a:t>thật</a:t>
            </a:r>
            <a:r>
              <a:rPr lang="en-US" sz="3100" dirty="0">
                <a:effectLst/>
              </a:rPr>
              <a:t>, </a:t>
            </a:r>
            <a:r>
              <a:rPr lang="en-US" sz="3100" dirty="0" err="1">
                <a:effectLst/>
              </a:rPr>
              <a:t>tranh</a:t>
            </a:r>
            <a:r>
              <a:rPr lang="en-US" sz="3100" dirty="0">
                <a:effectLst/>
              </a:rPr>
              <a:t> </a:t>
            </a:r>
            <a:r>
              <a:rPr lang="en-US" sz="3100" dirty="0" err="1">
                <a:effectLst/>
              </a:rPr>
              <a:t>ảnh</a:t>
            </a:r>
            <a:r>
              <a:rPr lang="en-US" sz="3100" dirty="0">
                <a:effectLst/>
              </a:rPr>
              <a:t>, </a:t>
            </a:r>
            <a:r>
              <a:rPr lang="en-US" sz="3100" dirty="0" err="1">
                <a:effectLst/>
              </a:rPr>
              <a:t>mô</a:t>
            </a:r>
            <a:r>
              <a:rPr lang="en-US" sz="3100" dirty="0">
                <a:effectLst/>
              </a:rPr>
              <a:t> </a:t>
            </a:r>
            <a:r>
              <a:rPr lang="en-US" sz="3100" dirty="0" err="1">
                <a:effectLst/>
              </a:rPr>
              <a:t>hình</a:t>
            </a:r>
            <a:r>
              <a:rPr lang="en-US" sz="3100" dirty="0">
                <a:effectLst/>
              </a:rPr>
              <a:t>, </a:t>
            </a:r>
            <a:r>
              <a:rPr lang="en-US" sz="3100" dirty="0" err="1">
                <a:effectLst/>
              </a:rPr>
              <a:t>các</a:t>
            </a:r>
            <a:r>
              <a:rPr lang="en-US" sz="3100" dirty="0">
                <a:effectLst/>
              </a:rPr>
              <a:t> </a:t>
            </a:r>
            <a:r>
              <a:rPr lang="en-US" sz="3100" dirty="0" err="1">
                <a:effectLst/>
              </a:rPr>
              <a:t>hình</a:t>
            </a:r>
            <a:r>
              <a:rPr lang="en-US" sz="3100" dirty="0">
                <a:effectLst/>
              </a:rPr>
              <a:t> </a:t>
            </a:r>
            <a:r>
              <a:rPr lang="en-US" sz="3100" dirty="0" err="1">
                <a:effectLst/>
              </a:rPr>
              <a:t>ảnh</a:t>
            </a:r>
            <a:r>
              <a:rPr lang="en-US" sz="3100" dirty="0">
                <a:effectLst/>
              </a:rPr>
              <a:t> </a:t>
            </a:r>
            <a:r>
              <a:rPr lang="en-US" sz="3100" dirty="0" err="1">
                <a:effectLst/>
              </a:rPr>
              <a:t>trong</a:t>
            </a:r>
            <a:r>
              <a:rPr lang="en-US" sz="3100" dirty="0">
                <a:effectLst/>
              </a:rPr>
              <a:t> </a:t>
            </a:r>
            <a:r>
              <a:rPr lang="en-US" sz="3100" dirty="0" err="1">
                <a:effectLst/>
              </a:rPr>
              <a:t>băng</a:t>
            </a:r>
            <a:r>
              <a:rPr lang="en-US" sz="3100" dirty="0">
                <a:effectLst/>
              </a:rPr>
              <a:t> </a:t>
            </a:r>
            <a:r>
              <a:rPr lang="en-US" sz="3100" dirty="0" err="1">
                <a:effectLst/>
              </a:rPr>
              <a:t>hình</a:t>
            </a:r>
            <a:r>
              <a:rPr lang="en-US" sz="3100" dirty="0">
                <a:effectLst/>
              </a:rPr>
              <a:t> </a:t>
            </a:r>
            <a:r>
              <a:rPr lang="en-US" sz="3100" dirty="0" err="1">
                <a:effectLst/>
              </a:rPr>
              <a:t>màn</a:t>
            </a:r>
            <a:r>
              <a:rPr lang="en-US" sz="3100" dirty="0">
                <a:effectLst/>
              </a:rPr>
              <a:t> </a:t>
            </a:r>
            <a:r>
              <a:rPr lang="en-US" sz="3100" dirty="0" err="1">
                <a:effectLst/>
              </a:rPr>
              <a:t>chiếu</a:t>
            </a:r>
            <a:r>
              <a:rPr lang="en-US" sz="3100" dirty="0">
                <a:effectLst/>
              </a:rPr>
              <a:t>...</a:t>
            </a:r>
            <a:br>
              <a:rPr lang="en-US" sz="3100" dirty="0">
                <a:effectLst/>
              </a:rPr>
            </a:br>
            <a:endParaRPr lang="en-US" dirty="0"/>
          </a:p>
        </p:txBody>
      </p:sp>
    </p:spTree>
    <p:extLst>
      <p:ext uri="{BB962C8B-B14F-4D97-AF65-F5344CB8AC3E}">
        <p14:creationId xmlns:p14="http://schemas.microsoft.com/office/powerpoint/2010/main" val="981444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598773020"/>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II. </a:t>
            </a:r>
            <a:r>
              <a:rPr lang="en-US" sz="3100" dirty="0" err="1">
                <a:effectLst/>
              </a:rPr>
              <a:t>Nhóm</a:t>
            </a:r>
            <a:r>
              <a:rPr lang="en-US" sz="3100" dirty="0">
                <a:effectLst/>
              </a:rPr>
              <a:t> PP </a:t>
            </a:r>
            <a:r>
              <a:rPr lang="en-US" sz="3100" dirty="0" err="1">
                <a:effectLst/>
              </a:rPr>
              <a:t>dùng</a:t>
            </a:r>
            <a:r>
              <a:rPr lang="en-US" sz="3100" dirty="0">
                <a:effectLst/>
              </a:rPr>
              <a:t> </a:t>
            </a:r>
            <a:r>
              <a:rPr lang="en-US" sz="3100" dirty="0" err="1">
                <a:effectLst/>
              </a:rPr>
              <a:t>lời</a:t>
            </a:r>
            <a:endParaRPr lang="en-US" dirty="0"/>
          </a:p>
        </p:txBody>
      </p:sp>
    </p:spTree>
    <p:extLst>
      <p:ext uri="{BB962C8B-B14F-4D97-AF65-F5344CB8AC3E}">
        <p14:creationId xmlns:p14="http://schemas.microsoft.com/office/powerpoint/2010/main" val="390347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030879310"/>
              </p:ext>
            </p:extLst>
          </p:nvPr>
        </p:nvGraphicFramePr>
        <p:xfrm>
          <a:off x="609600" y="1481138"/>
          <a:ext cx="10972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609600" y="274638"/>
            <a:ext cx="10972800" cy="857476"/>
          </a:xfrm>
        </p:spPr>
        <p:txBody>
          <a:bodyPr>
            <a:normAutofit fontScale="90000"/>
          </a:bodyPr>
          <a:lstStyle/>
          <a:p>
            <a:pPr algn="just"/>
            <a:br>
              <a:rPr lang="en-US" sz="3100" dirty="0">
                <a:effectLst/>
              </a:rPr>
            </a:br>
            <a:r>
              <a:rPr lang="en-US" sz="3100" dirty="0">
                <a:effectLst/>
              </a:rPr>
              <a:t>III. </a:t>
            </a:r>
            <a:r>
              <a:rPr lang="en-US" sz="3100" dirty="0" err="1">
                <a:effectLst/>
              </a:rPr>
              <a:t>Nhóm</a:t>
            </a:r>
            <a:r>
              <a:rPr lang="en-US" sz="3100" dirty="0">
                <a:effectLst/>
              </a:rPr>
              <a:t> PP </a:t>
            </a:r>
            <a:r>
              <a:rPr lang="en-US" sz="3100" dirty="0" err="1">
                <a:effectLst/>
              </a:rPr>
              <a:t>thực</a:t>
            </a:r>
            <a:r>
              <a:rPr lang="en-US" sz="3100" dirty="0">
                <a:effectLst/>
              </a:rPr>
              <a:t> </a:t>
            </a:r>
            <a:r>
              <a:rPr lang="en-US" sz="3100" dirty="0" err="1">
                <a:effectLst/>
              </a:rPr>
              <a:t>hành</a:t>
            </a:r>
            <a:endParaRPr lang="en-US" dirty="0"/>
          </a:p>
        </p:txBody>
      </p:sp>
    </p:spTree>
    <p:extLst>
      <p:ext uri="{BB962C8B-B14F-4D97-AF65-F5344CB8AC3E}">
        <p14:creationId xmlns:p14="http://schemas.microsoft.com/office/powerpoint/2010/main" val="1110804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11491</TotalTime>
  <Words>666</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Lucida Sans Unicode</vt:lpstr>
      <vt:lpstr>Verdana</vt:lpstr>
      <vt:lpstr>Wingdings 2</vt:lpstr>
      <vt:lpstr>Wingdings 3</vt:lpstr>
      <vt:lpstr>Concourse</vt:lpstr>
      <vt:lpstr>   Chương IV: PHƯƠNG PHÁP TỔ CHỨC CHO TRẺ KHÁM PHÁ MTXQ  </vt:lpstr>
      <vt:lpstr> các nhóm PP</vt:lpstr>
      <vt:lpstr> I. Nhóm PP trực quan</vt:lpstr>
      <vt:lpstr> 2.1. Nhóm phương pháp trực quan. </vt:lpstr>
      <vt:lpstr>PowerPoint Presentation</vt:lpstr>
      <vt:lpstr>PowerPoint Presentation</vt:lpstr>
      <vt:lpstr> BP sử dụng phương tiện trực quan: mẫu vật thật, tranh ảnh, mô hình, các hình ảnh trong băng hình màn chiếu... </vt:lpstr>
      <vt:lpstr> II. Nhóm PP dùng lời</vt:lpstr>
      <vt:lpstr> III. Nhóm PP thực hành</vt:lpstr>
      <vt:lpstr>CÂU HỎI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Hieu Da LeKien</cp:lastModifiedBy>
  <cp:revision>228</cp:revision>
  <dcterms:created xsi:type="dcterms:W3CDTF">2018-05-31T15:10:42Z</dcterms:created>
  <dcterms:modified xsi:type="dcterms:W3CDTF">2021-11-21T11:50:53Z</dcterms:modified>
</cp:coreProperties>
</file>