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84" r:id="rId2"/>
    <p:sldId id="279" r:id="rId3"/>
    <p:sldId id="307" r:id="rId4"/>
    <p:sldId id="308" r:id="rId5"/>
    <p:sldId id="309" r:id="rId6"/>
    <p:sldId id="306" r:id="rId7"/>
    <p:sldId id="312" r:id="rId8"/>
    <p:sldId id="313" r:id="rId9"/>
    <p:sldId id="315" r:id="rId10"/>
    <p:sldId id="310" r:id="rId11"/>
    <p:sldId id="316" r:id="rId12"/>
    <p:sldId id="263"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Edwardian Script ITC" panose="030303020407070D0804" pitchFamily="66" charset="0"/>
      <p:regular r:id="rId19"/>
    </p:embeddedFont>
    <p:embeddedFont>
      <p:font typeface="UTM Swiss Condensed" panose="02000500000000000000" charset="0"/>
      <p:regular r:id="rId20"/>
      <p:bold r:id="rId21"/>
    </p:embeddedFont>
    <p:embeddedFont>
      <p:font typeface="Verdana" panose="020B0604030504040204" pitchFamily="34" charset="0"/>
      <p:regular r:id="rId22"/>
      <p:bold r:id="rId23"/>
      <p:italic r:id="rId24"/>
      <p:boldItalic r:id="rId25"/>
    </p:embeddedFont>
  </p:embeddedFontLst>
  <p:custDataLst>
    <p:tags r:id="rId26"/>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i Thu Hanh" initials="NTTH" lastIdx="1" clrIdx="0">
    <p:extLst>
      <p:ext uri="{19B8F6BF-5375-455C-9EA6-DF929625EA0E}">
        <p15:presenceInfo xmlns:p15="http://schemas.microsoft.com/office/powerpoint/2012/main" userId="Nguyen Thi Thu Han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44" autoAdjust="0"/>
  </p:normalViewPr>
  <p:slideViewPr>
    <p:cSldViewPr>
      <p:cViewPr varScale="1">
        <p:scale>
          <a:sx n="84" d="100"/>
          <a:sy n="84" d="100"/>
        </p:scale>
        <p:origin x="804" y="136"/>
      </p:cViewPr>
      <p:guideLst>
        <p:guide orient="horz" pos="1620"/>
        <p:guide pos="2880"/>
      </p:guideLst>
    </p:cSldViewPr>
  </p:slideViewPr>
  <p:outlineViewPr>
    <p:cViewPr>
      <p:scale>
        <a:sx n="33" d="100"/>
        <a:sy n="33" d="100"/>
      </p:scale>
      <p:origin x="0" y="658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3T21:55:17.832" idx="1">
    <p:pos x="4780" y="1362"/>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7BBCA-27DA-48FC-BE2F-C157C618A64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59D4465-2AD9-4688-A048-F593E97E756B}">
      <dgm:prSet phldrT="[Text]"/>
      <dgm:spPr/>
      <dgm:t>
        <a:bodyPr/>
        <a:lstStyle/>
        <a:p>
          <a:r>
            <a:rPr lang="pt-BR" b="1" dirty="0"/>
            <a:t>2.1. Hình thành, củng cố biểu tượng về các đối tượng </a:t>
          </a:r>
          <a:endParaRPr lang="en-US" dirty="0"/>
        </a:p>
      </dgm:t>
    </dgm:pt>
    <dgm:pt modelId="{F42255BB-1D33-413C-A907-3259FA3CCE32}" type="parTrans" cxnId="{0D8E22CF-7270-4006-B866-D7C81DD8B70D}">
      <dgm:prSet/>
      <dgm:spPr/>
      <dgm:t>
        <a:bodyPr/>
        <a:lstStyle/>
        <a:p>
          <a:endParaRPr lang="en-US"/>
        </a:p>
      </dgm:t>
    </dgm:pt>
    <dgm:pt modelId="{510F97D8-7497-4CB9-8060-A87A73DD7F16}" type="sibTrans" cxnId="{0D8E22CF-7270-4006-B866-D7C81DD8B70D}">
      <dgm:prSet/>
      <dgm:spPr/>
      <dgm:t>
        <a:bodyPr/>
        <a:lstStyle/>
        <a:p>
          <a:endParaRPr lang="en-US"/>
        </a:p>
      </dgm:t>
    </dgm:pt>
    <dgm:pt modelId="{0804A873-5AB4-4552-A943-468ED0F6334A}">
      <dgm:prSet phldrT="[Text]"/>
      <dgm:spPr/>
      <dgm:t>
        <a:bodyPr/>
        <a:lstStyle/>
        <a:p>
          <a:r>
            <a:rPr lang="pt-BR" b="1" dirty="0"/>
            <a:t>2.2. Rèn luyện và phát triển các quá trình tâm lý </a:t>
          </a:r>
          <a:endParaRPr lang="en-US" dirty="0"/>
        </a:p>
      </dgm:t>
    </dgm:pt>
    <dgm:pt modelId="{6A148325-C50B-4D73-8202-8F8D2CF05719}" type="parTrans" cxnId="{42A85A33-27C8-4057-BC47-28FECA618760}">
      <dgm:prSet/>
      <dgm:spPr/>
      <dgm:t>
        <a:bodyPr/>
        <a:lstStyle/>
        <a:p>
          <a:endParaRPr lang="en-US"/>
        </a:p>
      </dgm:t>
    </dgm:pt>
    <dgm:pt modelId="{6EB03710-0584-43A7-B650-15315A9C5956}" type="sibTrans" cxnId="{42A85A33-27C8-4057-BC47-28FECA618760}">
      <dgm:prSet/>
      <dgm:spPr/>
      <dgm:t>
        <a:bodyPr/>
        <a:lstStyle/>
        <a:p>
          <a:endParaRPr lang="en-US"/>
        </a:p>
      </dgm:t>
    </dgm:pt>
    <dgm:pt modelId="{EDCEC3EF-3406-4F8D-93DA-355C59EBEADF}">
      <dgm:prSet phldrT="[Text]"/>
      <dgm:spPr/>
      <dgm:t>
        <a:bodyPr/>
        <a:lstStyle/>
        <a:p>
          <a:r>
            <a:rPr lang="pt-BR" b="1" dirty="0"/>
            <a:t>2.4. Kích thích hứng thú và phát triển tính ham hiểu biết </a:t>
          </a:r>
          <a:endParaRPr lang="en-US" dirty="0"/>
        </a:p>
      </dgm:t>
    </dgm:pt>
    <dgm:pt modelId="{82E90FCE-669A-42C4-86AE-482BA57485D4}" type="parTrans" cxnId="{E4D7654A-73E9-49A8-83A3-0128F39143B6}">
      <dgm:prSet/>
      <dgm:spPr/>
      <dgm:t>
        <a:bodyPr/>
        <a:lstStyle/>
        <a:p>
          <a:endParaRPr lang="en-US"/>
        </a:p>
      </dgm:t>
    </dgm:pt>
    <dgm:pt modelId="{A1A4E8BB-3645-4A7F-A300-0F199FD07A06}" type="sibTrans" cxnId="{E4D7654A-73E9-49A8-83A3-0128F39143B6}">
      <dgm:prSet/>
      <dgm:spPr/>
      <dgm:t>
        <a:bodyPr/>
        <a:lstStyle/>
        <a:p>
          <a:endParaRPr lang="en-US"/>
        </a:p>
      </dgm:t>
    </dgm:pt>
    <dgm:pt modelId="{B666ABEE-4128-4453-A7C5-29B54BD8475F}">
      <dgm:prSet/>
      <dgm:spPr/>
      <dgm:t>
        <a:bodyPr/>
        <a:lstStyle/>
        <a:p>
          <a:r>
            <a:rPr lang="pt-BR" b="1" dirty="0"/>
            <a:t>2.3. Phát triển ngôn ngữ cho trẻ</a:t>
          </a:r>
          <a:endParaRPr lang="en-US" dirty="0"/>
        </a:p>
      </dgm:t>
    </dgm:pt>
    <dgm:pt modelId="{8D9A4233-A4AA-4F77-BA17-1387089EEBA6}" type="parTrans" cxnId="{C15D1C20-F692-4807-85EC-4BBF0A168F90}">
      <dgm:prSet/>
      <dgm:spPr/>
      <dgm:t>
        <a:bodyPr/>
        <a:lstStyle/>
        <a:p>
          <a:endParaRPr lang="en-US"/>
        </a:p>
      </dgm:t>
    </dgm:pt>
    <dgm:pt modelId="{DE28CDD1-73D7-41AF-BFB0-F5232351831B}" type="sibTrans" cxnId="{C15D1C20-F692-4807-85EC-4BBF0A168F90}">
      <dgm:prSet/>
      <dgm:spPr/>
      <dgm:t>
        <a:bodyPr/>
        <a:lstStyle/>
        <a:p>
          <a:endParaRPr lang="en-US"/>
        </a:p>
      </dgm:t>
    </dgm:pt>
    <dgm:pt modelId="{3E69FA44-7AE0-433B-B738-300491F18C2B}">
      <dgm:prSet/>
      <dgm:spPr/>
      <dgm:t>
        <a:bodyPr/>
        <a:lstStyle/>
        <a:p>
          <a:r>
            <a:rPr lang="pt-BR" b="1" dirty="0"/>
            <a:t>2.5. </a:t>
          </a:r>
          <a:r>
            <a:rPr lang="vi-VN" b="1" dirty="0" err="1"/>
            <a:t>Góp</a:t>
          </a:r>
          <a:r>
            <a:rPr lang="vi-VN" b="1" dirty="0"/>
            <a:t> </a:t>
          </a:r>
          <a:r>
            <a:rPr lang="vi-VN" b="1" dirty="0" err="1"/>
            <a:t>phần</a:t>
          </a:r>
          <a:r>
            <a:rPr lang="vi-VN" b="1" dirty="0"/>
            <a:t> g</a:t>
          </a:r>
          <a:r>
            <a:rPr lang="en-US" b="1" dirty="0" err="1"/>
            <a:t>iáo</a:t>
          </a:r>
          <a:r>
            <a:rPr lang="en-US" b="1" dirty="0"/>
            <a:t> </a:t>
          </a:r>
          <a:r>
            <a:rPr lang="en-US" b="1" dirty="0" err="1"/>
            <a:t>dục</a:t>
          </a:r>
          <a:r>
            <a:rPr lang="en-US" b="1" dirty="0"/>
            <a:t> </a:t>
          </a:r>
          <a:r>
            <a:rPr lang="en-US" b="1" dirty="0" err="1"/>
            <a:t>tình</a:t>
          </a:r>
          <a:r>
            <a:rPr lang="en-US" b="1" dirty="0"/>
            <a:t> </a:t>
          </a:r>
          <a:r>
            <a:rPr lang="en-US" b="1" dirty="0" err="1"/>
            <a:t>cảm</a:t>
          </a:r>
          <a:r>
            <a:rPr lang="en-US" b="1" dirty="0"/>
            <a:t> </a:t>
          </a:r>
          <a:r>
            <a:rPr lang="vi-VN" b="1" dirty="0"/>
            <a:t>– KNXH, </a:t>
          </a:r>
          <a:r>
            <a:rPr lang="vi-VN" b="1" dirty="0" err="1"/>
            <a:t>các</a:t>
          </a:r>
          <a:r>
            <a:rPr lang="vi-VN" b="1" dirty="0"/>
            <a:t> </a:t>
          </a:r>
          <a:r>
            <a:rPr lang="vi-VN" b="1" dirty="0" err="1"/>
            <a:t>kĩ</a:t>
          </a:r>
          <a:r>
            <a:rPr lang="vi-VN" b="1" dirty="0"/>
            <a:t> năng </a:t>
          </a:r>
          <a:r>
            <a:rPr lang="vi-VN" b="1" dirty="0" err="1"/>
            <a:t>sống</a:t>
          </a:r>
          <a:r>
            <a:rPr lang="vi-VN" b="1" dirty="0"/>
            <a:t> </a:t>
          </a:r>
          <a:r>
            <a:rPr lang="vi-VN" b="1" dirty="0" err="1"/>
            <a:t>cần</a:t>
          </a:r>
          <a:r>
            <a:rPr lang="vi-VN" b="1" dirty="0"/>
            <a:t> </a:t>
          </a:r>
          <a:r>
            <a:rPr lang="vi-VN" b="1" dirty="0" err="1"/>
            <a:t>thiết</a:t>
          </a:r>
          <a:endParaRPr lang="vi-VN" b="1" dirty="0"/>
        </a:p>
      </dgm:t>
    </dgm:pt>
    <dgm:pt modelId="{F1126AEE-DDCF-4EFF-856A-ABBAE4E46081}" type="parTrans" cxnId="{0FF428E0-A4E1-4D7F-B9E3-D615559C5ECA}">
      <dgm:prSet/>
      <dgm:spPr/>
      <dgm:t>
        <a:bodyPr/>
        <a:lstStyle/>
        <a:p>
          <a:endParaRPr lang="en-US"/>
        </a:p>
      </dgm:t>
    </dgm:pt>
    <dgm:pt modelId="{4AFF5863-DA3A-419D-A46B-8C56CC6B97B4}" type="sibTrans" cxnId="{0FF428E0-A4E1-4D7F-B9E3-D615559C5ECA}">
      <dgm:prSet/>
      <dgm:spPr/>
      <dgm:t>
        <a:bodyPr/>
        <a:lstStyle/>
        <a:p>
          <a:endParaRPr lang="en-US"/>
        </a:p>
      </dgm:t>
    </dgm:pt>
    <dgm:pt modelId="{1FA2D91A-56B3-4058-91E8-61A564D1923C}" type="pres">
      <dgm:prSet presAssocID="{7737BBCA-27DA-48FC-BE2F-C157C618A642}" presName="linear" presStyleCnt="0">
        <dgm:presLayoutVars>
          <dgm:dir/>
          <dgm:animLvl val="lvl"/>
          <dgm:resizeHandles val="exact"/>
        </dgm:presLayoutVars>
      </dgm:prSet>
      <dgm:spPr/>
    </dgm:pt>
    <dgm:pt modelId="{71324333-4429-42D1-9D2A-DD3F215B5516}" type="pres">
      <dgm:prSet presAssocID="{559D4465-2AD9-4688-A048-F593E97E756B}" presName="parentLin" presStyleCnt="0"/>
      <dgm:spPr/>
    </dgm:pt>
    <dgm:pt modelId="{0C41DAF4-A5AC-4CD2-8C02-D544BF201F65}" type="pres">
      <dgm:prSet presAssocID="{559D4465-2AD9-4688-A048-F593E97E756B}" presName="parentLeftMargin" presStyleLbl="node1" presStyleIdx="0" presStyleCnt="5"/>
      <dgm:spPr/>
    </dgm:pt>
    <dgm:pt modelId="{E77E3995-926A-4667-9A0C-ACCF7FF3C608}" type="pres">
      <dgm:prSet presAssocID="{559D4465-2AD9-4688-A048-F593E97E756B}" presName="parentText" presStyleLbl="node1" presStyleIdx="0" presStyleCnt="5" custLinFactNeighborY="-3481">
        <dgm:presLayoutVars>
          <dgm:chMax val="0"/>
          <dgm:bulletEnabled val="1"/>
        </dgm:presLayoutVars>
      </dgm:prSet>
      <dgm:spPr/>
    </dgm:pt>
    <dgm:pt modelId="{A54C1BE0-33A5-4491-9B15-78E040C0A15F}" type="pres">
      <dgm:prSet presAssocID="{559D4465-2AD9-4688-A048-F593E97E756B}" presName="negativeSpace" presStyleCnt="0"/>
      <dgm:spPr/>
    </dgm:pt>
    <dgm:pt modelId="{4D628DD2-7A61-4672-B151-F52403262127}" type="pres">
      <dgm:prSet presAssocID="{559D4465-2AD9-4688-A048-F593E97E756B}" presName="childText" presStyleLbl="conFgAcc1" presStyleIdx="0" presStyleCnt="5">
        <dgm:presLayoutVars>
          <dgm:bulletEnabled val="1"/>
        </dgm:presLayoutVars>
      </dgm:prSet>
      <dgm:spPr/>
    </dgm:pt>
    <dgm:pt modelId="{6A5A97C2-199A-43C5-A4DD-CD586394A69D}" type="pres">
      <dgm:prSet presAssocID="{510F97D8-7497-4CB9-8060-A87A73DD7F16}" presName="spaceBetweenRectangles" presStyleCnt="0"/>
      <dgm:spPr/>
    </dgm:pt>
    <dgm:pt modelId="{137C5BDF-C5A3-4AFC-A416-6CE6618D89FA}" type="pres">
      <dgm:prSet presAssocID="{0804A873-5AB4-4552-A943-468ED0F6334A}" presName="parentLin" presStyleCnt="0"/>
      <dgm:spPr/>
    </dgm:pt>
    <dgm:pt modelId="{739AE131-BD91-4A43-B5E7-CCFCD0F92D63}" type="pres">
      <dgm:prSet presAssocID="{0804A873-5AB4-4552-A943-468ED0F6334A}" presName="parentLeftMargin" presStyleLbl="node1" presStyleIdx="0" presStyleCnt="5"/>
      <dgm:spPr/>
    </dgm:pt>
    <dgm:pt modelId="{A5EC8A60-72C5-47AB-93DF-1037169F2EC1}" type="pres">
      <dgm:prSet presAssocID="{0804A873-5AB4-4552-A943-468ED0F6334A}" presName="parentText" presStyleLbl="node1" presStyleIdx="1" presStyleCnt="5">
        <dgm:presLayoutVars>
          <dgm:chMax val="0"/>
          <dgm:bulletEnabled val="1"/>
        </dgm:presLayoutVars>
      </dgm:prSet>
      <dgm:spPr/>
    </dgm:pt>
    <dgm:pt modelId="{AA70EAC5-F86E-4B1B-A2A6-4D7BA4E7996C}" type="pres">
      <dgm:prSet presAssocID="{0804A873-5AB4-4552-A943-468ED0F6334A}" presName="negativeSpace" presStyleCnt="0"/>
      <dgm:spPr/>
    </dgm:pt>
    <dgm:pt modelId="{5654C8B0-C10B-40C8-B740-31B45AC3F66F}" type="pres">
      <dgm:prSet presAssocID="{0804A873-5AB4-4552-A943-468ED0F6334A}" presName="childText" presStyleLbl="conFgAcc1" presStyleIdx="1" presStyleCnt="5">
        <dgm:presLayoutVars>
          <dgm:bulletEnabled val="1"/>
        </dgm:presLayoutVars>
      </dgm:prSet>
      <dgm:spPr/>
    </dgm:pt>
    <dgm:pt modelId="{62576357-598F-4931-BD53-90BE80355716}" type="pres">
      <dgm:prSet presAssocID="{6EB03710-0584-43A7-B650-15315A9C5956}" presName="spaceBetweenRectangles" presStyleCnt="0"/>
      <dgm:spPr/>
    </dgm:pt>
    <dgm:pt modelId="{C7C10525-DF08-4DC8-9B26-272EE395AF2D}" type="pres">
      <dgm:prSet presAssocID="{B666ABEE-4128-4453-A7C5-29B54BD8475F}" presName="parentLin" presStyleCnt="0"/>
      <dgm:spPr/>
    </dgm:pt>
    <dgm:pt modelId="{E7FA8591-21A2-4338-B1A7-4AED778FB28A}" type="pres">
      <dgm:prSet presAssocID="{B666ABEE-4128-4453-A7C5-29B54BD8475F}" presName="parentLeftMargin" presStyleLbl="node1" presStyleIdx="1" presStyleCnt="5"/>
      <dgm:spPr/>
    </dgm:pt>
    <dgm:pt modelId="{2D4726B8-09CA-4F27-B3C7-F5A341FF9D8C}" type="pres">
      <dgm:prSet presAssocID="{B666ABEE-4128-4453-A7C5-29B54BD8475F}" presName="parentText" presStyleLbl="node1" presStyleIdx="2" presStyleCnt="5">
        <dgm:presLayoutVars>
          <dgm:chMax val="0"/>
          <dgm:bulletEnabled val="1"/>
        </dgm:presLayoutVars>
      </dgm:prSet>
      <dgm:spPr/>
    </dgm:pt>
    <dgm:pt modelId="{D54496DB-A561-45F6-A6A9-752CE0611A05}" type="pres">
      <dgm:prSet presAssocID="{B666ABEE-4128-4453-A7C5-29B54BD8475F}" presName="negativeSpace" presStyleCnt="0"/>
      <dgm:spPr/>
    </dgm:pt>
    <dgm:pt modelId="{F7B2BCB5-7BC2-466C-B3FC-408D8CB1CA75}" type="pres">
      <dgm:prSet presAssocID="{B666ABEE-4128-4453-A7C5-29B54BD8475F}" presName="childText" presStyleLbl="conFgAcc1" presStyleIdx="2" presStyleCnt="5">
        <dgm:presLayoutVars>
          <dgm:bulletEnabled val="1"/>
        </dgm:presLayoutVars>
      </dgm:prSet>
      <dgm:spPr/>
    </dgm:pt>
    <dgm:pt modelId="{0AEF525C-AD35-4A7D-98CD-6FBB40344236}" type="pres">
      <dgm:prSet presAssocID="{DE28CDD1-73D7-41AF-BFB0-F5232351831B}" presName="spaceBetweenRectangles" presStyleCnt="0"/>
      <dgm:spPr/>
    </dgm:pt>
    <dgm:pt modelId="{EC950D4E-28AD-4317-8ED6-52619D70F59E}" type="pres">
      <dgm:prSet presAssocID="{EDCEC3EF-3406-4F8D-93DA-355C59EBEADF}" presName="parentLin" presStyleCnt="0"/>
      <dgm:spPr/>
    </dgm:pt>
    <dgm:pt modelId="{F6F5DB0E-648D-4969-B8CA-772676BD1A65}" type="pres">
      <dgm:prSet presAssocID="{EDCEC3EF-3406-4F8D-93DA-355C59EBEADF}" presName="parentLeftMargin" presStyleLbl="node1" presStyleIdx="2" presStyleCnt="5"/>
      <dgm:spPr/>
    </dgm:pt>
    <dgm:pt modelId="{F9DF471A-E39E-4870-9E13-755429CB06C2}" type="pres">
      <dgm:prSet presAssocID="{EDCEC3EF-3406-4F8D-93DA-355C59EBEADF}" presName="parentText" presStyleLbl="node1" presStyleIdx="3" presStyleCnt="5">
        <dgm:presLayoutVars>
          <dgm:chMax val="0"/>
          <dgm:bulletEnabled val="1"/>
        </dgm:presLayoutVars>
      </dgm:prSet>
      <dgm:spPr/>
    </dgm:pt>
    <dgm:pt modelId="{7655A33A-9FF8-476C-9A05-4485317055F1}" type="pres">
      <dgm:prSet presAssocID="{EDCEC3EF-3406-4F8D-93DA-355C59EBEADF}" presName="negativeSpace" presStyleCnt="0"/>
      <dgm:spPr/>
    </dgm:pt>
    <dgm:pt modelId="{779311E1-A766-43E4-8C7E-6654EA1C0B29}" type="pres">
      <dgm:prSet presAssocID="{EDCEC3EF-3406-4F8D-93DA-355C59EBEADF}" presName="childText" presStyleLbl="conFgAcc1" presStyleIdx="3" presStyleCnt="5">
        <dgm:presLayoutVars>
          <dgm:bulletEnabled val="1"/>
        </dgm:presLayoutVars>
      </dgm:prSet>
      <dgm:spPr/>
    </dgm:pt>
    <dgm:pt modelId="{B2881BA6-E2C3-4B7C-8AEC-5F4676021DAB}" type="pres">
      <dgm:prSet presAssocID="{A1A4E8BB-3645-4A7F-A300-0F199FD07A06}" presName="spaceBetweenRectangles" presStyleCnt="0"/>
      <dgm:spPr/>
    </dgm:pt>
    <dgm:pt modelId="{41AE8D99-227B-449E-B50E-65EBB8D4A51E}" type="pres">
      <dgm:prSet presAssocID="{3E69FA44-7AE0-433B-B738-300491F18C2B}" presName="parentLin" presStyleCnt="0"/>
      <dgm:spPr/>
    </dgm:pt>
    <dgm:pt modelId="{AC8F6F69-5697-4C9D-9A9A-7CF9DF1D6CF2}" type="pres">
      <dgm:prSet presAssocID="{3E69FA44-7AE0-433B-B738-300491F18C2B}" presName="parentLeftMargin" presStyleLbl="node1" presStyleIdx="3" presStyleCnt="5"/>
      <dgm:spPr/>
    </dgm:pt>
    <dgm:pt modelId="{22983C41-0D14-40AD-8FB9-F014DE531931}" type="pres">
      <dgm:prSet presAssocID="{3E69FA44-7AE0-433B-B738-300491F18C2B}" presName="parentText" presStyleLbl="node1" presStyleIdx="4" presStyleCnt="5" custLinFactNeighborX="6195" custLinFactNeighborY="593">
        <dgm:presLayoutVars>
          <dgm:chMax val="0"/>
          <dgm:bulletEnabled val="1"/>
        </dgm:presLayoutVars>
      </dgm:prSet>
      <dgm:spPr/>
    </dgm:pt>
    <dgm:pt modelId="{F8C66C6B-A3AE-41E9-9122-C62B91E3111B}" type="pres">
      <dgm:prSet presAssocID="{3E69FA44-7AE0-433B-B738-300491F18C2B}" presName="negativeSpace" presStyleCnt="0"/>
      <dgm:spPr/>
    </dgm:pt>
    <dgm:pt modelId="{5592E575-B9D6-4090-AD04-BCFF2962BA02}" type="pres">
      <dgm:prSet presAssocID="{3E69FA44-7AE0-433B-B738-300491F18C2B}" presName="childText" presStyleLbl="conFgAcc1" presStyleIdx="4" presStyleCnt="5">
        <dgm:presLayoutVars>
          <dgm:bulletEnabled val="1"/>
        </dgm:presLayoutVars>
      </dgm:prSet>
      <dgm:spPr/>
    </dgm:pt>
  </dgm:ptLst>
  <dgm:cxnLst>
    <dgm:cxn modelId="{3D1CB503-6E58-4C8A-BE1D-6483AF863D85}" type="presOf" srcId="{7737BBCA-27DA-48FC-BE2F-C157C618A642}" destId="{1FA2D91A-56B3-4058-91E8-61A564D1923C}" srcOrd="0" destOrd="0" presId="urn:microsoft.com/office/officeart/2005/8/layout/list1"/>
    <dgm:cxn modelId="{C15D1C20-F692-4807-85EC-4BBF0A168F90}" srcId="{7737BBCA-27DA-48FC-BE2F-C157C618A642}" destId="{B666ABEE-4128-4453-A7C5-29B54BD8475F}" srcOrd="2" destOrd="0" parTransId="{8D9A4233-A4AA-4F77-BA17-1387089EEBA6}" sibTransId="{DE28CDD1-73D7-41AF-BFB0-F5232351831B}"/>
    <dgm:cxn modelId="{42A85A33-27C8-4057-BC47-28FECA618760}" srcId="{7737BBCA-27DA-48FC-BE2F-C157C618A642}" destId="{0804A873-5AB4-4552-A943-468ED0F6334A}" srcOrd="1" destOrd="0" parTransId="{6A148325-C50B-4D73-8202-8F8D2CF05719}" sibTransId="{6EB03710-0584-43A7-B650-15315A9C5956}"/>
    <dgm:cxn modelId="{E4D7654A-73E9-49A8-83A3-0128F39143B6}" srcId="{7737BBCA-27DA-48FC-BE2F-C157C618A642}" destId="{EDCEC3EF-3406-4F8D-93DA-355C59EBEADF}" srcOrd="3" destOrd="0" parTransId="{82E90FCE-669A-42C4-86AE-482BA57485D4}" sibTransId="{A1A4E8BB-3645-4A7F-A300-0F199FD07A06}"/>
    <dgm:cxn modelId="{EEA3FA76-44BC-4449-8E9A-78D8A9453DC8}" type="presOf" srcId="{559D4465-2AD9-4688-A048-F593E97E756B}" destId="{E77E3995-926A-4667-9A0C-ACCF7FF3C608}" srcOrd="1" destOrd="0" presId="urn:microsoft.com/office/officeart/2005/8/layout/list1"/>
    <dgm:cxn modelId="{15EB217A-EF52-47D2-9380-009D47C3DFDD}" type="presOf" srcId="{B666ABEE-4128-4453-A7C5-29B54BD8475F}" destId="{E7FA8591-21A2-4338-B1A7-4AED778FB28A}" srcOrd="0" destOrd="0" presId="urn:microsoft.com/office/officeart/2005/8/layout/list1"/>
    <dgm:cxn modelId="{01E0C47E-B169-42B3-AFD3-F9F0232E07EB}" type="presOf" srcId="{EDCEC3EF-3406-4F8D-93DA-355C59EBEADF}" destId="{F6F5DB0E-648D-4969-B8CA-772676BD1A65}" srcOrd="0" destOrd="0" presId="urn:microsoft.com/office/officeart/2005/8/layout/list1"/>
    <dgm:cxn modelId="{B75DD8CB-6EA5-4301-BE12-87C61210D24F}" type="presOf" srcId="{3E69FA44-7AE0-433B-B738-300491F18C2B}" destId="{22983C41-0D14-40AD-8FB9-F014DE531931}" srcOrd="1" destOrd="0" presId="urn:microsoft.com/office/officeart/2005/8/layout/list1"/>
    <dgm:cxn modelId="{3DC8A5CD-6B09-4C4C-943C-861952D6ED1A}" type="presOf" srcId="{0804A873-5AB4-4552-A943-468ED0F6334A}" destId="{739AE131-BD91-4A43-B5E7-CCFCD0F92D63}" srcOrd="0" destOrd="0" presId="urn:microsoft.com/office/officeart/2005/8/layout/list1"/>
    <dgm:cxn modelId="{0D8E22CF-7270-4006-B866-D7C81DD8B70D}" srcId="{7737BBCA-27DA-48FC-BE2F-C157C618A642}" destId="{559D4465-2AD9-4688-A048-F593E97E756B}" srcOrd="0" destOrd="0" parTransId="{F42255BB-1D33-413C-A907-3259FA3CCE32}" sibTransId="{510F97D8-7497-4CB9-8060-A87A73DD7F16}"/>
    <dgm:cxn modelId="{188DB1DF-A96E-46E3-A92A-4E932865B77B}" type="presOf" srcId="{559D4465-2AD9-4688-A048-F593E97E756B}" destId="{0C41DAF4-A5AC-4CD2-8C02-D544BF201F65}" srcOrd="0" destOrd="0" presId="urn:microsoft.com/office/officeart/2005/8/layout/list1"/>
    <dgm:cxn modelId="{0FF428E0-A4E1-4D7F-B9E3-D615559C5ECA}" srcId="{7737BBCA-27DA-48FC-BE2F-C157C618A642}" destId="{3E69FA44-7AE0-433B-B738-300491F18C2B}" srcOrd="4" destOrd="0" parTransId="{F1126AEE-DDCF-4EFF-856A-ABBAE4E46081}" sibTransId="{4AFF5863-DA3A-419D-A46B-8C56CC6B97B4}"/>
    <dgm:cxn modelId="{5FBFC9E2-F834-46BB-9F9F-62BB0F2DD6EB}" type="presOf" srcId="{B666ABEE-4128-4453-A7C5-29B54BD8475F}" destId="{2D4726B8-09CA-4F27-B3C7-F5A341FF9D8C}" srcOrd="1" destOrd="0" presId="urn:microsoft.com/office/officeart/2005/8/layout/list1"/>
    <dgm:cxn modelId="{006384E6-C00A-474B-A2C0-C3BE55D8E810}" type="presOf" srcId="{0804A873-5AB4-4552-A943-468ED0F6334A}" destId="{A5EC8A60-72C5-47AB-93DF-1037169F2EC1}" srcOrd="1" destOrd="0" presId="urn:microsoft.com/office/officeart/2005/8/layout/list1"/>
    <dgm:cxn modelId="{052800F6-8BF1-4DF3-A439-F4D16B20034C}" type="presOf" srcId="{3E69FA44-7AE0-433B-B738-300491F18C2B}" destId="{AC8F6F69-5697-4C9D-9A9A-7CF9DF1D6CF2}" srcOrd="0" destOrd="0" presId="urn:microsoft.com/office/officeart/2005/8/layout/list1"/>
    <dgm:cxn modelId="{C365C7F8-4C9A-4F8C-BC1A-967341F4CABE}" type="presOf" srcId="{EDCEC3EF-3406-4F8D-93DA-355C59EBEADF}" destId="{F9DF471A-E39E-4870-9E13-755429CB06C2}" srcOrd="1" destOrd="0" presId="urn:microsoft.com/office/officeart/2005/8/layout/list1"/>
    <dgm:cxn modelId="{EEADA883-BBEB-4FFF-9D06-2B08F8288EB3}" type="presParOf" srcId="{1FA2D91A-56B3-4058-91E8-61A564D1923C}" destId="{71324333-4429-42D1-9D2A-DD3F215B5516}" srcOrd="0" destOrd="0" presId="urn:microsoft.com/office/officeart/2005/8/layout/list1"/>
    <dgm:cxn modelId="{8FDC1EED-3E6F-4815-9950-8D8366D5C265}" type="presParOf" srcId="{71324333-4429-42D1-9D2A-DD3F215B5516}" destId="{0C41DAF4-A5AC-4CD2-8C02-D544BF201F65}" srcOrd="0" destOrd="0" presId="urn:microsoft.com/office/officeart/2005/8/layout/list1"/>
    <dgm:cxn modelId="{1D1FF0E4-AFD3-4AC8-87F8-977BBE8DA10D}" type="presParOf" srcId="{71324333-4429-42D1-9D2A-DD3F215B5516}" destId="{E77E3995-926A-4667-9A0C-ACCF7FF3C608}" srcOrd="1" destOrd="0" presId="urn:microsoft.com/office/officeart/2005/8/layout/list1"/>
    <dgm:cxn modelId="{CAD63C83-22EE-46C3-AF30-E22D058A348F}" type="presParOf" srcId="{1FA2D91A-56B3-4058-91E8-61A564D1923C}" destId="{A54C1BE0-33A5-4491-9B15-78E040C0A15F}" srcOrd="1" destOrd="0" presId="urn:microsoft.com/office/officeart/2005/8/layout/list1"/>
    <dgm:cxn modelId="{6263D431-0251-4CCB-9168-807A73AEB03F}" type="presParOf" srcId="{1FA2D91A-56B3-4058-91E8-61A564D1923C}" destId="{4D628DD2-7A61-4672-B151-F52403262127}" srcOrd="2" destOrd="0" presId="urn:microsoft.com/office/officeart/2005/8/layout/list1"/>
    <dgm:cxn modelId="{7A357163-D6D3-4503-84A8-CB14BFC9A070}" type="presParOf" srcId="{1FA2D91A-56B3-4058-91E8-61A564D1923C}" destId="{6A5A97C2-199A-43C5-A4DD-CD586394A69D}" srcOrd="3" destOrd="0" presId="urn:microsoft.com/office/officeart/2005/8/layout/list1"/>
    <dgm:cxn modelId="{4C063DAF-8580-40D4-B3BB-F2BCE9AC2A00}" type="presParOf" srcId="{1FA2D91A-56B3-4058-91E8-61A564D1923C}" destId="{137C5BDF-C5A3-4AFC-A416-6CE6618D89FA}" srcOrd="4" destOrd="0" presId="urn:microsoft.com/office/officeart/2005/8/layout/list1"/>
    <dgm:cxn modelId="{27EF9E02-54DA-4A8E-9D28-6891F242E8D8}" type="presParOf" srcId="{137C5BDF-C5A3-4AFC-A416-6CE6618D89FA}" destId="{739AE131-BD91-4A43-B5E7-CCFCD0F92D63}" srcOrd="0" destOrd="0" presId="urn:microsoft.com/office/officeart/2005/8/layout/list1"/>
    <dgm:cxn modelId="{F6FBB19E-A6C4-4FD9-A82F-5FE98C8E6188}" type="presParOf" srcId="{137C5BDF-C5A3-4AFC-A416-6CE6618D89FA}" destId="{A5EC8A60-72C5-47AB-93DF-1037169F2EC1}" srcOrd="1" destOrd="0" presId="urn:microsoft.com/office/officeart/2005/8/layout/list1"/>
    <dgm:cxn modelId="{51B9AB3E-6DA2-47A2-B1E9-F9C2EF6B2D39}" type="presParOf" srcId="{1FA2D91A-56B3-4058-91E8-61A564D1923C}" destId="{AA70EAC5-F86E-4B1B-A2A6-4D7BA4E7996C}" srcOrd="5" destOrd="0" presId="urn:microsoft.com/office/officeart/2005/8/layout/list1"/>
    <dgm:cxn modelId="{95FEDA94-19A3-41EA-BEDF-2A0108386DCA}" type="presParOf" srcId="{1FA2D91A-56B3-4058-91E8-61A564D1923C}" destId="{5654C8B0-C10B-40C8-B740-31B45AC3F66F}" srcOrd="6" destOrd="0" presId="urn:microsoft.com/office/officeart/2005/8/layout/list1"/>
    <dgm:cxn modelId="{B611516A-4196-4733-8C95-2D1D31CC7FFE}" type="presParOf" srcId="{1FA2D91A-56B3-4058-91E8-61A564D1923C}" destId="{62576357-598F-4931-BD53-90BE80355716}" srcOrd="7" destOrd="0" presId="urn:microsoft.com/office/officeart/2005/8/layout/list1"/>
    <dgm:cxn modelId="{882EEF32-E568-4A30-902A-60D272AEC5D0}" type="presParOf" srcId="{1FA2D91A-56B3-4058-91E8-61A564D1923C}" destId="{C7C10525-DF08-4DC8-9B26-272EE395AF2D}" srcOrd="8" destOrd="0" presId="urn:microsoft.com/office/officeart/2005/8/layout/list1"/>
    <dgm:cxn modelId="{7A974523-4762-4DC5-A16C-37AFF0AAC051}" type="presParOf" srcId="{C7C10525-DF08-4DC8-9B26-272EE395AF2D}" destId="{E7FA8591-21A2-4338-B1A7-4AED778FB28A}" srcOrd="0" destOrd="0" presId="urn:microsoft.com/office/officeart/2005/8/layout/list1"/>
    <dgm:cxn modelId="{EFB24CE8-DC9B-4BA5-9F58-DC5A2C3D5C78}" type="presParOf" srcId="{C7C10525-DF08-4DC8-9B26-272EE395AF2D}" destId="{2D4726B8-09CA-4F27-B3C7-F5A341FF9D8C}" srcOrd="1" destOrd="0" presId="urn:microsoft.com/office/officeart/2005/8/layout/list1"/>
    <dgm:cxn modelId="{564E6B79-BF25-4744-BE77-24314D090D8D}" type="presParOf" srcId="{1FA2D91A-56B3-4058-91E8-61A564D1923C}" destId="{D54496DB-A561-45F6-A6A9-752CE0611A05}" srcOrd="9" destOrd="0" presId="urn:microsoft.com/office/officeart/2005/8/layout/list1"/>
    <dgm:cxn modelId="{EF6D96A5-F7FB-4BB0-859F-94061597131D}" type="presParOf" srcId="{1FA2D91A-56B3-4058-91E8-61A564D1923C}" destId="{F7B2BCB5-7BC2-466C-B3FC-408D8CB1CA75}" srcOrd="10" destOrd="0" presId="urn:microsoft.com/office/officeart/2005/8/layout/list1"/>
    <dgm:cxn modelId="{A383A5E4-0D17-48C5-83B2-3DA4BB1BE422}" type="presParOf" srcId="{1FA2D91A-56B3-4058-91E8-61A564D1923C}" destId="{0AEF525C-AD35-4A7D-98CD-6FBB40344236}" srcOrd="11" destOrd="0" presId="urn:microsoft.com/office/officeart/2005/8/layout/list1"/>
    <dgm:cxn modelId="{1E9D8136-4CFE-4D46-ABEB-A68F55D3EB91}" type="presParOf" srcId="{1FA2D91A-56B3-4058-91E8-61A564D1923C}" destId="{EC950D4E-28AD-4317-8ED6-52619D70F59E}" srcOrd="12" destOrd="0" presId="urn:microsoft.com/office/officeart/2005/8/layout/list1"/>
    <dgm:cxn modelId="{237F2449-2BFD-4668-A98F-19B6A89B2CE3}" type="presParOf" srcId="{EC950D4E-28AD-4317-8ED6-52619D70F59E}" destId="{F6F5DB0E-648D-4969-B8CA-772676BD1A65}" srcOrd="0" destOrd="0" presId="urn:microsoft.com/office/officeart/2005/8/layout/list1"/>
    <dgm:cxn modelId="{F98E0163-0B37-4922-B577-585C1E63E71F}" type="presParOf" srcId="{EC950D4E-28AD-4317-8ED6-52619D70F59E}" destId="{F9DF471A-E39E-4870-9E13-755429CB06C2}" srcOrd="1" destOrd="0" presId="urn:microsoft.com/office/officeart/2005/8/layout/list1"/>
    <dgm:cxn modelId="{17A467E7-5751-4E75-9943-ED62A30A63B2}" type="presParOf" srcId="{1FA2D91A-56B3-4058-91E8-61A564D1923C}" destId="{7655A33A-9FF8-476C-9A05-4485317055F1}" srcOrd="13" destOrd="0" presId="urn:microsoft.com/office/officeart/2005/8/layout/list1"/>
    <dgm:cxn modelId="{AF6FABB0-4AD9-43D1-9B81-FBAFF285C7EC}" type="presParOf" srcId="{1FA2D91A-56B3-4058-91E8-61A564D1923C}" destId="{779311E1-A766-43E4-8C7E-6654EA1C0B29}" srcOrd="14" destOrd="0" presId="urn:microsoft.com/office/officeart/2005/8/layout/list1"/>
    <dgm:cxn modelId="{20266190-7AFA-4EAC-86A0-B3F7A95B3496}" type="presParOf" srcId="{1FA2D91A-56B3-4058-91E8-61A564D1923C}" destId="{B2881BA6-E2C3-4B7C-8AEC-5F4676021DAB}" srcOrd="15" destOrd="0" presId="urn:microsoft.com/office/officeart/2005/8/layout/list1"/>
    <dgm:cxn modelId="{FE9FB7EA-3384-47FD-8582-E50DEE86F862}" type="presParOf" srcId="{1FA2D91A-56B3-4058-91E8-61A564D1923C}" destId="{41AE8D99-227B-449E-B50E-65EBB8D4A51E}" srcOrd="16" destOrd="0" presId="urn:microsoft.com/office/officeart/2005/8/layout/list1"/>
    <dgm:cxn modelId="{344BB337-955B-456B-9224-97945426C62E}" type="presParOf" srcId="{41AE8D99-227B-449E-B50E-65EBB8D4A51E}" destId="{AC8F6F69-5697-4C9D-9A9A-7CF9DF1D6CF2}" srcOrd="0" destOrd="0" presId="urn:microsoft.com/office/officeart/2005/8/layout/list1"/>
    <dgm:cxn modelId="{39E29F25-694B-495A-9DFA-FCFCC9554636}" type="presParOf" srcId="{41AE8D99-227B-449E-B50E-65EBB8D4A51E}" destId="{22983C41-0D14-40AD-8FB9-F014DE531931}" srcOrd="1" destOrd="0" presId="urn:microsoft.com/office/officeart/2005/8/layout/list1"/>
    <dgm:cxn modelId="{4CAC951A-4E18-4E73-9B57-DA9C32175D25}" type="presParOf" srcId="{1FA2D91A-56B3-4058-91E8-61A564D1923C}" destId="{F8C66C6B-A3AE-41E9-9122-C62B91E3111B}" srcOrd="17" destOrd="0" presId="urn:microsoft.com/office/officeart/2005/8/layout/list1"/>
    <dgm:cxn modelId="{7C77D5BE-68D8-49AB-955F-8A6273F46A47}" type="presParOf" srcId="{1FA2D91A-56B3-4058-91E8-61A564D1923C}" destId="{5592E575-B9D6-4090-AD04-BCFF2962BA02}" srcOrd="18"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28DD2-7A61-4672-B151-F52403262127}">
      <dsp:nvSpPr>
        <dsp:cNvPr id="0" name=""/>
        <dsp:cNvSpPr/>
      </dsp:nvSpPr>
      <dsp:spPr>
        <a:xfrm>
          <a:off x="0" y="471559"/>
          <a:ext cx="86106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3995-926A-4667-9A0C-ACCF7FF3C608}">
      <dsp:nvSpPr>
        <dsp:cNvPr id="0" name=""/>
        <dsp:cNvSpPr/>
      </dsp:nvSpPr>
      <dsp:spPr>
        <a:xfrm>
          <a:off x="430530" y="218958"/>
          <a:ext cx="602742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822" tIns="0" rIns="227822" bIns="0" numCol="1" spcCol="1270" anchor="ctr" anchorCtr="0">
          <a:noAutofit/>
        </a:bodyPr>
        <a:lstStyle/>
        <a:p>
          <a:pPr marL="0" lvl="0" indent="0" algn="l" defTabSz="711200">
            <a:lnSpc>
              <a:spcPct val="90000"/>
            </a:lnSpc>
            <a:spcBef>
              <a:spcPct val="0"/>
            </a:spcBef>
            <a:spcAft>
              <a:spcPct val="35000"/>
            </a:spcAft>
            <a:buNone/>
          </a:pPr>
          <a:r>
            <a:rPr lang="pt-BR" sz="1600" b="1" kern="1200" dirty="0"/>
            <a:t>2.1. Hình thành, củng cố biểu tượng về các đối tượng </a:t>
          </a:r>
          <a:endParaRPr lang="en-US" sz="1600" kern="1200" dirty="0"/>
        </a:p>
      </dsp:txBody>
      <dsp:txXfrm>
        <a:off x="453587" y="242015"/>
        <a:ext cx="5981306" cy="426206"/>
      </dsp:txXfrm>
    </dsp:sp>
    <dsp:sp modelId="{5654C8B0-C10B-40C8-B740-31B45AC3F66F}">
      <dsp:nvSpPr>
        <dsp:cNvPr id="0" name=""/>
        <dsp:cNvSpPr/>
      </dsp:nvSpPr>
      <dsp:spPr>
        <a:xfrm>
          <a:off x="0" y="1197319"/>
          <a:ext cx="86106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EC8A60-72C5-47AB-93DF-1037169F2EC1}">
      <dsp:nvSpPr>
        <dsp:cNvPr id="0" name=""/>
        <dsp:cNvSpPr/>
      </dsp:nvSpPr>
      <dsp:spPr>
        <a:xfrm>
          <a:off x="430530" y="961160"/>
          <a:ext cx="602742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822" tIns="0" rIns="227822" bIns="0" numCol="1" spcCol="1270" anchor="ctr" anchorCtr="0">
          <a:noAutofit/>
        </a:bodyPr>
        <a:lstStyle/>
        <a:p>
          <a:pPr marL="0" lvl="0" indent="0" algn="l" defTabSz="711200">
            <a:lnSpc>
              <a:spcPct val="90000"/>
            </a:lnSpc>
            <a:spcBef>
              <a:spcPct val="0"/>
            </a:spcBef>
            <a:spcAft>
              <a:spcPct val="35000"/>
            </a:spcAft>
            <a:buNone/>
          </a:pPr>
          <a:r>
            <a:rPr lang="pt-BR" sz="1600" b="1" kern="1200" dirty="0"/>
            <a:t>2.2. Rèn luyện và phát triển các quá trình tâm lý </a:t>
          </a:r>
          <a:endParaRPr lang="en-US" sz="1600" kern="1200" dirty="0"/>
        </a:p>
      </dsp:txBody>
      <dsp:txXfrm>
        <a:off x="453587" y="984217"/>
        <a:ext cx="5981306" cy="426206"/>
      </dsp:txXfrm>
    </dsp:sp>
    <dsp:sp modelId="{F7B2BCB5-7BC2-466C-B3FC-408D8CB1CA75}">
      <dsp:nvSpPr>
        <dsp:cNvPr id="0" name=""/>
        <dsp:cNvSpPr/>
      </dsp:nvSpPr>
      <dsp:spPr>
        <a:xfrm>
          <a:off x="0" y="1923079"/>
          <a:ext cx="86106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4726B8-09CA-4F27-B3C7-F5A341FF9D8C}">
      <dsp:nvSpPr>
        <dsp:cNvPr id="0" name=""/>
        <dsp:cNvSpPr/>
      </dsp:nvSpPr>
      <dsp:spPr>
        <a:xfrm>
          <a:off x="430530" y="1686920"/>
          <a:ext cx="602742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822" tIns="0" rIns="227822" bIns="0" numCol="1" spcCol="1270" anchor="ctr" anchorCtr="0">
          <a:noAutofit/>
        </a:bodyPr>
        <a:lstStyle/>
        <a:p>
          <a:pPr marL="0" lvl="0" indent="0" algn="l" defTabSz="711200">
            <a:lnSpc>
              <a:spcPct val="90000"/>
            </a:lnSpc>
            <a:spcBef>
              <a:spcPct val="0"/>
            </a:spcBef>
            <a:spcAft>
              <a:spcPct val="35000"/>
            </a:spcAft>
            <a:buNone/>
          </a:pPr>
          <a:r>
            <a:rPr lang="pt-BR" sz="1600" b="1" kern="1200" dirty="0"/>
            <a:t>2.3. Phát triển ngôn ngữ cho trẻ</a:t>
          </a:r>
          <a:endParaRPr lang="en-US" sz="1600" kern="1200" dirty="0"/>
        </a:p>
      </dsp:txBody>
      <dsp:txXfrm>
        <a:off x="453587" y="1709977"/>
        <a:ext cx="5981306" cy="426206"/>
      </dsp:txXfrm>
    </dsp:sp>
    <dsp:sp modelId="{779311E1-A766-43E4-8C7E-6654EA1C0B29}">
      <dsp:nvSpPr>
        <dsp:cNvPr id="0" name=""/>
        <dsp:cNvSpPr/>
      </dsp:nvSpPr>
      <dsp:spPr>
        <a:xfrm>
          <a:off x="0" y="2648839"/>
          <a:ext cx="86106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DF471A-E39E-4870-9E13-755429CB06C2}">
      <dsp:nvSpPr>
        <dsp:cNvPr id="0" name=""/>
        <dsp:cNvSpPr/>
      </dsp:nvSpPr>
      <dsp:spPr>
        <a:xfrm>
          <a:off x="430530" y="2412679"/>
          <a:ext cx="602742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822" tIns="0" rIns="227822" bIns="0" numCol="1" spcCol="1270" anchor="ctr" anchorCtr="0">
          <a:noAutofit/>
        </a:bodyPr>
        <a:lstStyle/>
        <a:p>
          <a:pPr marL="0" lvl="0" indent="0" algn="l" defTabSz="711200">
            <a:lnSpc>
              <a:spcPct val="90000"/>
            </a:lnSpc>
            <a:spcBef>
              <a:spcPct val="0"/>
            </a:spcBef>
            <a:spcAft>
              <a:spcPct val="35000"/>
            </a:spcAft>
            <a:buNone/>
          </a:pPr>
          <a:r>
            <a:rPr lang="pt-BR" sz="1600" b="1" kern="1200" dirty="0"/>
            <a:t>2.4. Kích thích hứng thú và phát triển tính ham hiểu biết </a:t>
          </a:r>
          <a:endParaRPr lang="en-US" sz="1600" kern="1200" dirty="0"/>
        </a:p>
      </dsp:txBody>
      <dsp:txXfrm>
        <a:off x="453587" y="2435736"/>
        <a:ext cx="5981306" cy="426206"/>
      </dsp:txXfrm>
    </dsp:sp>
    <dsp:sp modelId="{5592E575-B9D6-4090-AD04-BCFF2962BA02}">
      <dsp:nvSpPr>
        <dsp:cNvPr id="0" name=""/>
        <dsp:cNvSpPr/>
      </dsp:nvSpPr>
      <dsp:spPr>
        <a:xfrm>
          <a:off x="0" y="3374600"/>
          <a:ext cx="86106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983C41-0D14-40AD-8FB9-F014DE531931}">
      <dsp:nvSpPr>
        <dsp:cNvPr id="0" name=""/>
        <dsp:cNvSpPr/>
      </dsp:nvSpPr>
      <dsp:spPr>
        <a:xfrm>
          <a:off x="457201" y="3141240"/>
          <a:ext cx="602742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822" tIns="0" rIns="227822" bIns="0" numCol="1" spcCol="1270" anchor="ctr" anchorCtr="0">
          <a:noAutofit/>
        </a:bodyPr>
        <a:lstStyle/>
        <a:p>
          <a:pPr marL="0" lvl="0" indent="0" algn="l" defTabSz="711200">
            <a:lnSpc>
              <a:spcPct val="90000"/>
            </a:lnSpc>
            <a:spcBef>
              <a:spcPct val="0"/>
            </a:spcBef>
            <a:spcAft>
              <a:spcPct val="35000"/>
            </a:spcAft>
            <a:buNone/>
          </a:pPr>
          <a:r>
            <a:rPr lang="pt-BR" sz="1600" b="1" kern="1200" dirty="0"/>
            <a:t>2.5. </a:t>
          </a:r>
          <a:r>
            <a:rPr lang="vi-VN" sz="1600" b="1" kern="1200" dirty="0" err="1"/>
            <a:t>Góp</a:t>
          </a:r>
          <a:r>
            <a:rPr lang="vi-VN" sz="1600" b="1" kern="1200" dirty="0"/>
            <a:t> </a:t>
          </a:r>
          <a:r>
            <a:rPr lang="vi-VN" sz="1600" b="1" kern="1200" dirty="0" err="1"/>
            <a:t>phần</a:t>
          </a:r>
          <a:r>
            <a:rPr lang="vi-VN" sz="1600" b="1" kern="1200" dirty="0"/>
            <a:t> g</a:t>
          </a:r>
          <a:r>
            <a:rPr lang="en-US" sz="1600" b="1" kern="1200" dirty="0" err="1"/>
            <a:t>iáo</a:t>
          </a:r>
          <a:r>
            <a:rPr lang="en-US" sz="1600" b="1" kern="1200" dirty="0"/>
            <a:t> </a:t>
          </a:r>
          <a:r>
            <a:rPr lang="en-US" sz="1600" b="1" kern="1200" dirty="0" err="1"/>
            <a:t>dục</a:t>
          </a:r>
          <a:r>
            <a:rPr lang="en-US" sz="1600" b="1" kern="1200" dirty="0"/>
            <a:t> </a:t>
          </a:r>
          <a:r>
            <a:rPr lang="en-US" sz="1600" b="1" kern="1200" dirty="0" err="1"/>
            <a:t>tình</a:t>
          </a:r>
          <a:r>
            <a:rPr lang="en-US" sz="1600" b="1" kern="1200" dirty="0"/>
            <a:t> </a:t>
          </a:r>
          <a:r>
            <a:rPr lang="en-US" sz="1600" b="1" kern="1200" dirty="0" err="1"/>
            <a:t>cảm</a:t>
          </a:r>
          <a:r>
            <a:rPr lang="en-US" sz="1600" b="1" kern="1200" dirty="0"/>
            <a:t> </a:t>
          </a:r>
          <a:r>
            <a:rPr lang="vi-VN" sz="1600" b="1" kern="1200" dirty="0"/>
            <a:t>– KNXH, </a:t>
          </a:r>
          <a:r>
            <a:rPr lang="vi-VN" sz="1600" b="1" kern="1200" dirty="0" err="1"/>
            <a:t>các</a:t>
          </a:r>
          <a:r>
            <a:rPr lang="vi-VN" sz="1600" b="1" kern="1200" dirty="0"/>
            <a:t> </a:t>
          </a:r>
          <a:r>
            <a:rPr lang="vi-VN" sz="1600" b="1" kern="1200" dirty="0" err="1"/>
            <a:t>kĩ</a:t>
          </a:r>
          <a:r>
            <a:rPr lang="vi-VN" sz="1600" b="1" kern="1200" dirty="0"/>
            <a:t> năng </a:t>
          </a:r>
          <a:r>
            <a:rPr lang="vi-VN" sz="1600" b="1" kern="1200" dirty="0" err="1"/>
            <a:t>sống</a:t>
          </a:r>
          <a:r>
            <a:rPr lang="vi-VN" sz="1600" b="1" kern="1200" dirty="0"/>
            <a:t> </a:t>
          </a:r>
          <a:r>
            <a:rPr lang="vi-VN" sz="1600" b="1" kern="1200" dirty="0" err="1"/>
            <a:t>cần</a:t>
          </a:r>
          <a:r>
            <a:rPr lang="vi-VN" sz="1600" b="1" kern="1200" dirty="0"/>
            <a:t> </a:t>
          </a:r>
          <a:r>
            <a:rPr lang="vi-VN" sz="1600" b="1" kern="1200" dirty="0" err="1"/>
            <a:t>thiết</a:t>
          </a:r>
          <a:endParaRPr lang="vi-VN" sz="1600" b="1" kern="1200" dirty="0"/>
        </a:p>
      </dsp:txBody>
      <dsp:txXfrm>
        <a:off x="480258" y="3164297"/>
        <a:ext cx="5981306"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D00AD-E896-4269-AF2A-CE0A2985B0B2}" type="datetimeFigureOut">
              <a:rPr lang="en-US" smtClean="0"/>
              <a:t>8/10/2021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105E0-9724-45AA-927A-CAD65B74E560}" type="slidenum">
              <a:rPr lang="en-US" smtClean="0"/>
              <a:t>‹#›</a:t>
            </a:fld>
            <a:endParaRPr lang="en-US"/>
          </a:p>
        </p:txBody>
      </p:sp>
    </p:spTree>
    <p:extLst>
      <p:ext uri="{BB962C8B-B14F-4D97-AF65-F5344CB8AC3E}">
        <p14:creationId xmlns:p14="http://schemas.microsoft.com/office/powerpoint/2010/main" val="724134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105E0-9724-45AA-927A-CAD65B74E560}" type="slidenum">
              <a:rPr lang="en-US" smtClean="0"/>
              <a:t>1</a:t>
            </a:fld>
            <a:endParaRPr lang="en-US"/>
          </a:p>
        </p:txBody>
      </p:sp>
    </p:spTree>
    <p:extLst>
      <p:ext uri="{BB962C8B-B14F-4D97-AF65-F5344CB8AC3E}">
        <p14:creationId xmlns:p14="http://schemas.microsoft.com/office/powerpoint/2010/main" val="2430057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10</a:t>
            </a:fld>
            <a:endParaRPr lang="en-US"/>
          </a:p>
        </p:txBody>
      </p:sp>
    </p:spTree>
    <p:extLst>
      <p:ext uri="{BB962C8B-B14F-4D97-AF65-F5344CB8AC3E}">
        <p14:creationId xmlns:p14="http://schemas.microsoft.com/office/powerpoint/2010/main" val="656971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11</a:t>
            </a:fld>
            <a:endParaRPr lang="en-US"/>
          </a:p>
        </p:txBody>
      </p:sp>
    </p:spTree>
    <p:extLst>
      <p:ext uri="{BB962C8B-B14F-4D97-AF65-F5344CB8AC3E}">
        <p14:creationId xmlns:p14="http://schemas.microsoft.com/office/powerpoint/2010/main" val="54354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12</a:t>
            </a:fld>
            <a:endParaRPr lang="en-US"/>
          </a:p>
        </p:txBody>
      </p:sp>
    </p:spTree>
    <p:extLst>
      <p:ext uri="{BB962C8B-B14F-4D97-AF65-F5344CB8AC3E}">
        <p14:creationId xmlns:p14="http://schemas.microsoft.com/office/powerpoint/2010/main" val="1526154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2</a:t>
            </a:fld>
            <a:endParaRPr lang="en-US"/>
          </a:p>
        </p:txBody>
      </p:sp>
    </p:spTree>
    <p:extLst>
      <p:ext uri="{BB962C8B-B14F-4D97-AF65-F5344CB8AC3E}">
        <p14:creationId xmlns:p14="http://schemas.microsoft.com/office/powerpoint/2010/main" val="185070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3</a:t>
            </a:fld>
            <a:endParaRPr lang="en-US"/>
          </a:p>
        </p:txBody>
      </p:sp>
    </p:spTree>
    <p:extLst>
      <p:ext uri="{BB962C8B-B14F-4D97-AF65-F5344CB8AC3E}">
        <p14:creationId xmlns:p14="http://schemas.microsoft.com/office/powerpoint/2010/main" val="119242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4</a:t>
            </a:fld>
            <a:endParaRPr lang="en-US"/>
          </a:p>
        </p:txBody>
      </p:sp>
    </p:spTree>
    <p:extLst>
      <p:ext uri="{BB962C8B-B14F-4D97-AF65-F5344CB8AC3E}">
        <p14:creationId xmlns:p14="http://schemas.microsoft.com/office/powerpoint/2010/main" val="349146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5</a:t>
            </a:fld>
            <a:endParaRPr lang="en-US"/>
          </a:p>
        </p:txBody>
      </p:sp>
    </p:spTree>
    <p:extLst>
      <p:ext uri="{BB962C8B-B14F-4D97-AF65-F5344CB8AC3E}">
        <p14:creationId xmlns:p14="http://schemas.microsoft.com/office/powerpoint/2010/main" val="379818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6</a:t>
            </a:fld>
            <a:endParaRPr lang="en-US"/>
          </a:p>
        </p:txBody>
      </p:sp>
    </p:spTree>
    <p:extLst>
      <p:ext uri="{BB962C8B-B14F-4D97-AF65-F5344CB8AC3E}">
        <p14:creationId xmlns:p14="http://schemas.microsoft.com/office/powerpoint/2010/main" val="645142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7</a:t>
            </a:fld>
            <a:endParaRPr lang="en-US"/>
          </a:p>
        </p:txBody>
      </p:sp>
    </p:spTree>
    <p:extLst>
      <p:ext uri="{BB962C8B-B14F-4D97-AF65-F5344CB8AC3E}">
        <p14:creationId xmlns:p14="http://schemas.microsoft.com/office/powerpoint/2010/main" val="324549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8</a:t>
            </a:fld>
            <a:endParaRPr lang="en-US"/>
          </a:p>
        </p:txBody>
      </p:sp>
    </p:spTree>
    <p:extLst>
      <p:ext uri="{BB962C8B-B14F-4D97-AF65-F5344CB8AC3E}">
        <p14:creationId xmlns:p14="http://schemas.microsoft.com/office/powerpoint/2010/main" val="20529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9</a:t>
            </a:fld>
            <a:endParaRPr lang="en-US"/>
          </a:p>
        </p:txBody>
      </p:sp>
    </p:spTree>
    <p:extLst>
      <p:ext uri="{BB962C8B-B14F-4D97-AF65-F5344CB8AC3E}">
        <p14:creationId xmlns:p14="http://schemas.microsoft.com/office/powerpoint/2010/main" val="2572965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êu đề Bản chiế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129" y="1342187"/>
            <a:ext cx="7772400" cy="991343"/>
          </a:xfrm>
        </p:spPr>
        <p:txBody>
          <a:bodyPr>
            <a:normAutofit/>
          </a:bodyPr>
          <a:lstStyle>
            <a:lvl1pPr>
              <a:defRPr sz="5400" b="1" baseline="0">
                <a:solidFill>
                  <a:srgbClr val="FF0000"/>
                </a:solidFill>
                <a:effectLst>
                  <a:outerShdw blurRad="38100" dist="38100" dir="2700000" algn="tl">
                    <a:srgbClr val="000000">
                      <a:alpha val="43137"/>
                    </a:srgbClr>
                  </a:outerShdw>
                </a:effectLst>
                <a:latin typeface="UTM Swiss Condensed" pitchFamily="2" charset="-93"/>
              </a:defRPr>
            </a:lvl1pPr>
          </a:lstStyle>
          <a:p>
            <a:r>
              <a:rPr lang="en-US"/>
              <a:t>&lt;TÊN HỌC PHẦN&gt;</a:t>
            </a:r>
            <a:endParaRPr lang="vi-VN"/>
          </a:p>
        </p:txBody>
      </p:sp>
      <p:sp>
        <p:nvSpPr>
          <p:cNvPr id="9"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 y="2282"/>
            <a:ext cx="9180512" cy="133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1"/>
          </p:nvPr>
        </p:nvSpPr>
        <p:spPr/>
        <p:txBody>
          <a:bodyPr/>
          <a:lstStyle/>
          <a:p>
            <a:fld id="{15BFCA54-6B67-44C2-89EB-D6940E9985E7}" type="slidenum">
              <a:rPr lang="vi-VN" smtClean="0"/>
              <a:t>‹#›</a:t>
            </a:fld>
            <a:endParaRPr lang="vi-VN"/>
          </a:p>
        </p:txBody>
      </p:sp>
      <p:sp>
        <p:nvSpPr>
          <p:cNvPr id="13" name="Text Placeholder 12"/>
          <p:cNvSpPr>
            <a:spLocks noGrp="1"/>
          </p:cNvSpPr>
          <p:nvPr>
            <p:ph type="body" sz="quarter" idx="12" hasCustomPrompt="1"/>
          </p:nvPr>
        </p:nvSpPr>
        <p:spPr>
          <a:xfrm>
            <a:off x="685800" y="2266950"/>
            <a:ext cx="7772400" cy="381000"/>
          </a:xfrm>
        </p:spPr>
        <p:txBody>
          <a:bodyPr>
            <a:noAutofit/>
          </a:bodyPr>
          <a:lstStyle>
            <a:lvl1pPr marL="0" indent="0" algn="ctr">
              <a:buNone/>
              <a:defRPr sz="2400" b="1" baseline="0">
                <a:solidFill>
                  <a:schemeClr val="tx1"/>
                </a:solidFill>
                <a:effectLst>
                  <a:outerShdw blurRad="38100" dist="38100" dir="2700000" algn="tl">
                    <a:srgbClr val="000000">
                      <a:alpha val="43137"/>
                    </a:srgbClr>
                  </a:outerShdw>
                </a:effectLst>
                <a:latin typeface="UTM Swiss Condensed" pitchFamily="2" charset="-93"/>
              </a:defRPr>
            </a:lvl1pPr>
          </a:lstStyle>
          <a:p>
            <a:pPr lvl="0"/>
            <a:r>
              <a:rPr lang="en-US"/>
              <a:t>(Dành cho sinh viên Khoa/Ngành..…..)</a:t>
            </a:r>
            <a:endParaRPr lang="vi-VN"/>
          </a:p>
        </p:txBody>
      </p:sp>
      <p:sp>
        <p:nvSpPr>
          <p:cNvPr id="22" name="Picture Placeholder 21"/>
          <p:cNvSpPr>
            <a:spLocks noGrp="1"/>
          </p:cNvSpPr>
          <p:nvPr>
            <p:ph type="pic" sz="quarter" idx="13"/>
          </p:nvPr>
        </p:nvSpPr>
        <p:spPr>
          <a:xfrm>
            <a:off x="3048000" y="2724150"/>
            <a:ext cx="3048000" cy="2057400"/>
          </a:xfrm>
        </p:spPr>
        <p:txBody>
          <a:bodyPr>
            <a:normAutofit/>
          </a:bodyPr>
          <a:lstStyle>
            <a:lvl1pPr>
              <a:defRPr sz="1800"/>
            </a:lvl1pPr>
          </a:lstStyle>
          <a:p>
            <a:r>
              <a:rPr lang="vi-VN"/>
              <a:t>Bấm biểu tượng để thêm hình ảnh</a:t>
            </a:r>
          </a:p>
        </p:txBody>
      </p:sp>
      <p:sp>
        <p:nvSpPr>
          <p:cNvPr id="25" name="Text Placeholder 9"/>
          <p:cNvSpPr>
            <a:spLocks noGrp="1"/>
          </p:cNvSpPr>
          <p:nvPr>
            <p:ph type="body" sz="quarter" idx="15" hasCustomPrompt="1"/>
          </p:nvPr>
        </p:nvSpPr>
        <p:spPr>
          <a:xfrm>
            <a:off x="152400" y="4803999"/>
            <a:ext cx="8740080" cy="288702"/>
          </a:xfrm>
        </p:spPr>
        <p:txBody>
          <a:bodyPr>
            <a:noAutofit/>
          </a:bodyPr>
          <a:lstStyle>
            <a:lvl1pPr marL="0" indent="0" algn="ctr">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Tree>
    <p:extLst>
      <p:ext uri="{BB962C8B-B14F-4D97-AF65-F5344CB8AC3E}">
        <p14:creationId xmlns:p14="http://schemas.microsoft.com/office/powerpoint/2010/main" val="24235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5" name="Slide Number Placeholder 4"/>
          <p:cNvSpPr>
            <a:spLocks noGrp="1"/>
          </p:cNvSpPr>
          <p:nvPr>
            <p:ph type="sldNum" sz="quarter" idx="12"/>
          </p:nvPr>
        </p:nvSpPr>
        <p:spPr/>
        <p:txBody>
          <a:bodyPr/>
          <a:lstStyle/>
          <a:p>
            <a:fld id="{15BFCA54-6B67-44C2-89EB-D6940E9985E7}" type="slidenum">
              <a:rPr lang="vi-VN" smtClean="0"/>
              <a:t>‹#›</a:t>
            </a:fld>
            <a:endParaRPr lang="vi-VN"/>
          </a:p>
        </p:txBody>
      </p:sp>
      <p:sp>
        <p:nvSpPr>
          <p:cNvPr id="6" name="Text Placeholder 9"/>
          <p:cNvSpPr>
            <a:spLocks noGrp="1"/>
          </p:cNvSpPr>
          <p:nvPr>
            <p:ph type="body" sz="quarter" idx="13" hasCustomPrompt="1"/>
          </p:nvPr>
        </p:nvSpPr>
        <p:spPr>
          <a:xfrm>
            <a:off x="152400" y="4803999"/>
            <a:ext cx="8596313"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cxnSp>
        <p:nvCxnSpPr>
          <p:cNvPr id="8" name="Straight Connector 7">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49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ốn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BFCA54-6B67-44C2-89EB-D6940E9985E7}" type="slidenum">
              <a:rPr lang="vi-VN" smtClean="0"/>
              <a:t>‹#›</a:t>
            </a:fld>
            <a:endParaRPr lang="vi-VN"/>
          </a:p>
        </p:txBody>
      </p:sp>
    </p:spTree>
    <p:extLst>
      <p:ext uri="{BB962C8B-B14F-4D97-AF65-F5344CB8AC3E}">
        <p14:creationId xmlns:p14="http://schemas.microsoft.com/office/powerpoint/2010/main" val="351180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losure">
    <p:spTree>
      <p:nvGrpSpPr>
        <p:cNvPr id="1" name=""/>
        <p:cNvGrpSpPr/>
        <p:nvPr/>
      </p:nvGrpSpPr>
      <p:grpSpPr>
        <a:xfrm>
          <a:off x="0" y="0"/>
          <a:ext cx="0" cy="0"/>
          <a:chOff x="0" y="0"/>
          <a:chExt cx="0" cy="0"/>
        </a:xfrm>
      </p:grpSpPr>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536" y="3507854"/>
            <a:ext cx="1199972" cy="1199972"/>
          </a:xfrm>
          <a:prstGeom prst="rect">
            <a:avLst/>
          </a:prstGeom>
          <a:effectLst>
            <a:outerShdw blurRad="50800" dist="38100" dir="2700000" algn="tl" rotWithShape="0">
              <a:prstClr val="black">
                <a:alpha val="40000"/>
              </a:prstClr>
            </a:outerShdw>
          </a:effectLst>
        </p:spPr>
      </p:pic>
      <p:sp>
        <p:nvSpPr>
          <p:cNvPr id="5" name="TextBox 4"/>
          <p:cNvSpPr txBox="1"/>
          <p:nvPr userDrawn="1"/>
        </p:nvSpPr>
        <p:spPr>
          <a:xfrm>
            <a:off x="1478706" y="3501450"/>
            <a:ext cx="4032448" cy="799924"/>
          </a:xfrm>
          <a:prstGeom prst="rect">
            <a:avLst/>
          </a:prstGeom>
          <a:noFill/>
        </p:spPr>
        <p:txBody>
          <a:bodyPr wrap="square" lIns="108000" tIns="108000" rIns="108000" bIns="108000" rtlCol="0">
            <a:noAutofit/>
          </a:bodyPr>
          <a:lstStyle/>
          <a:p>
            <a:pPr algn="ctr"/>
            <a:r>
              <a:rPr lang="en-US" sz="2000" b="1" noProof="0" dirty="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TRƯỜNG</a:t>
            </a:r>
            <a:r>
              <a:rPr lang="en-US" sz="2000" b="1" baseline="0" noProof="0" dirty="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ĐẠI HỌC VINH</a:t>
            </a:r>
          </a:p>
          <a:p>
            <a:pPr algn="ctr"/>
            <a:r>
              <a:rPr lang="en-US" sz="2000" b="1" baseline="0" noProof="0" dirty="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VINH UNIVERSITY</a:t>
            </a:r>
            <a:endParaRPr lang="vi-VN" sz="2000" b="1" noProof="0" dirty="0" err="1">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4731" y="4329346"/>
            <a:ext cx="3672407" cy="33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760390" y="3663487"/>
            <a:ext cx="801797" cy="93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75146" y="3677377"/>
            <a:ext cx="487800" cy="94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287351" y="3651870"/>
            <a:ext cx="487800" cy="94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hoek 18"/>
          <p:cNvSpPr/>
          <p:nvPr userDrawn="1"/>
        </p:nvSpPr>
        <p:spPr bwMode="auto">
          <a:xfrm>
            <a:off x="-36512" y="0"/>
            <a:ext cx="9215682" cy="3363838"/>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0" name="Titel 1"/>
          <p:cNvSpPr>
            <a:spLocks noGrp="1"/>
          </p:cNvSpPr>
          <p:nvPr>
            <p:ph type="title" hasCustomPrompt="1"/>
          </p:nvPr>
        </p:nvSpPr>
        <p:spPr>
          <a:xfrm>
            <a:off x="611561" y="1203598"/>
            <a:ext cx="7729020" cy="629183"/>
          </a:xfrm>
        </p:spPr>
        <p:txBody>
          <a:bodyPr/>
          <a:lstStyle>
            <a:lvl1pPr algn="l">
              <a:defRPr sz="4400">
                <a:solidFill>
                  <a:schemeClr val="bg1"/>
                </a:solidFill>
              </a:defRPr>
            </a:lvl1pPr>
          </a:lstStyle>
          <a:p>
            <a:r>
              <a:rPr lang="en-GB" noProof="0" dirty="0"/>
              <a:t>Title closure</a:t>
            </a:r>
          </a:p>
        </p:txBody>
      </p:sp>
    </p:spTree>
    <p:extLst>
      <p:ext uri="{BB962C8B-B14F-4D97-AF65-F5344CB8AC3E}">
        <p14:creationId xmlns:p14="http://schemas.microsoft.com/office/powerpoint/2010/main" val="79226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Section Header">
    <p:spTree>
      <p:nvGrpSpPr>
        <p:cNvPr id="1" name=""/>
        <p:cNvGrpSpPr/>
        <p:nvPr/>
      </p:nvGrpSpPr>
      <p:grpSpPr>
        <a:xfrm>
          <a:off x="0" y="0"/>
          <a:ext cx="0" cy="0"/>
          <a:chOff x="0" y="0"/>
          <a:chExt cx="0" cy="0"/>
        </a:xfrm>
      </p:grpSpPr>
      <p:sp>
        <p:nvSpPr>
          <p:cNvPr id="9" name="Rechthoek 18">
            <a:extLst>
              <a:ext uri="{FF2B5EF4-FFF2-40B4-BE49-F238E27FC236}">
                <a16:creationId xmlns:a16="http://schemas.microsoft.com/office/drawing/2014/main" id="{4F76FE1B-95E4-4334-9377-08263419CC41}"/>
              </a:ext>
            </a:extLst>
          </p:cNvPr>
          <p:cNvSpPr/>
          <p:nvPr userDrawn="1"/>
        </p:nvSpPr>
        <p:spPr bwMode="auto">
          <a:xfrm>
            <a:off x="0" y="0"/>
            <a:ext cx="9215682" cy="1657350"/>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6" name="Slide Number Placeholder 5"/>
          <p:cNvSpPr>
            <a:spLocks noGrp="1"/>
          </p:cNvSpPr>
          <p:nvPr>
            <p:ph type="sldNum" sz="quarter" idx="12"/>
          </p:nvPr>
        </p:nvSpPr>
        <p:spPr/>
        <p:txBody>
          <a:bodyPr/>
          <a:lstStyle/>
          <a:p>
            <a:fld id="{15BFCA54-6B67-44C2-89EB-D6940E9985E7}" type="slidenum">
              <a:rPr lang="vi-VN" smtClean="0"/>
              <a:t>‹#›</a:t>
            </a:fld>
            <a:endParaRPr lang="vi-VN"/>
          </a:p>
        </p:txBody>
      </p:sp>
      <p:sp>
        <p:nvSpPr>
          <p:cNvPr id="3" name="Text Placeholder 2"/>
          <p:cNvSpPr>
            <a:spLocks noGrp="1"/>
          </p:cNvSpPr>
          <p:nvPr>
            <p:ph type="body" idx="1"/>
          </p:nvPr>
        </p:nvSpPr>
        <p:spPr>
          <a:xfrm>
            <a:off x="1142999" y="234729"/>
            <a:ext cx="7749480" cy="477264"/>
          </a:xfrm>
        </p:spPr>
        <p:txBody>
          <a:bodyPr anchor="b"/>
          <a:lstStyle>
            <a:lvl1pPr marL="0" indent="0" algn="r">
              <a:buNone/>
              <a:defRPr sz="2000" b="1">
                <a:solidFill>
                  <a:srgbClr val="FFFF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142999" y="711994"/>
            <a:ext cx="7749479" cy="869156"/>
          </a:xfrm>
        </p:spPr>
        <p:txBody>
          <a:bodyPr anchor="t">
            <a:normAutofit/>
          </a:bodyPr>
          <a:lstStyle>
            <a:lvl1pPr algn="r">
              <a:defRPr sz="4000" b="1" cap="all">
                <a:solidFill>
                  <a:schemeClr val="bg1"/>
                </a:solidFill>
              </a:defRPr>
            </a:lvl1pPr>
          </a:lstStyle>
          <a:p>
            <a:r>
              <a:rPr lang="en-US"/>
              <a:t>Click to edit Master title style</a:t>
            </a:r>
            <a:endParaRPr lang="vi-VN" dirty="0"/>
          </a:p>
        </p:txBody>
      </p:sp>
      <p:sp>
        <p:nvSpPr>
          <p:cNvPr id="5" name="Text Placeholder 4">
            <a:extLst>
              <a:ext uri="{FF2B5EF4-FFF2-40B4-BE49-F238E27FC236}">
                <a16:creationId xmlns:a16="http://schemas.microsoft.com/office/drawing/2014/main" id="{6D2944CA-A907-417F-967F-70B622D423B0}"/>
              </a:ext>
            </a:extLst>
          </p:cNvPr>
          <p:cNvSpPr>
            <a:spLocks noGrp="1"/>
          </p:cNvSpPr>
          <p:nvPr>
            <p:ph type="body" sz="quarter" idx="13"/>
          </p:nvPr>
        </p:nvSpPr>
        <p:spPr>
          <a:xfrm>
            <a:off x="152400" y="1733550"/>
            <a:ext cx="8740775" cy="30194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04A4E651-77FA-4111-9C3D-CE7DBCB46993}"/>
              </a:ext>
            </a:extLst>
          </p:cNvPr>
          <p:cNvSpPr>
            <a:spLocks noGrp="1"/>
          </p:cNvSpPr>
          <p:nvPr>
            <p:ph type="body" sz="quarter" idx="14" hasCustomPrompt="1"/>
          </p:nvPr>
        </p:nvSpPr>
        <p:spPr>
          <a:xfrm>
            <a:off x="152400" y="4803999"/>
            <a:ext cx="8740080" cy="288702"/>
          </a:xfrm>
        </p:spPr>
        <p:txBody>
          <a:bodyPr>
            <a:noAutofit/>
          </a:bodyPr>
          <a:lstStyle>
            <a:lvl1pPr marL="0" indent="0">
              <a:buNone/>
              <a:defRPr sz="1400" b="1">
                <a:solidFill>
                  <a:srgbClr val="FFFF00"/>
                </a:solidFill>
              </a:defRPr>
            </a:lvl1pPr>
          </a:lstStyle>
          <a:p>
            <a:pPr lvl="0"/>
            <a:r>
              <a:rPr lang="en-US" dirty="0"/>
              <a:t>Click to add text</a:t>
            </a:r>
          </a:p>
        </p:txBody>
      </p:sp>
      <p:pic>
        <p:nvPicPr>
          <p:cNvPr id="11" name="Picture 10">
            <a:extLst>
              <a:ext uri="{FF2B5EF4-FFF2-40B4-BE49-F238E27FC236}">
                <a16:creationId xmlns:a16="http://schemas.microsoft.com/office/drawing/2014/main" id="{B62187C2-7C0F-4A89-A604-4F9D3C539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326721"/>
            <a:ext cx="990600" cy="990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007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DC7CD1-B54A-4376-8220-C39490DA2829}"/>
              </a:ext>
            </a:extLst>
          </p:cNvPr>
          <p:cNvSpPr>
            <a:spLocks noGrp="1"/>
          </p:cNvSpPr>
          <p:nvPr>
            <p:ph type="sldNum" sz="quarter" idx="10"/>
          </p:nvPr>
        </p:nvSpPr>
        <p:spPr/>
        <p:txBody>
          <a:bodyPr/>
          <a:lstStyle/>
          <a:p>
            <a:fld id="{15BFCA54-6B67-44C2-89EB-D6940E9985E7}" type="slidenum">
              <a:rPr lang="vi-VN" smtClean="0"/>
              <a:t>‹#›</a:t>
            </a:fld>
            <a:endParaRPr lang="vi-VN"/>
          </a:p>
        </p:txBody>
      </p:sp>
    </p:spTree>
    <p:extLst>
      <p:ext uri="{BB962C8B-B14F-4D97-AF65-F5344CB8AC3E}">
        <p14:creationId xmlns:p14="http://schemas.microsoft.com/office/powerpoint/2010/main" val="40686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51470"/>
            <a:ext cx="8839200" cy="462880"/>
          </a:xfrm>
        </p:spPr>
        <p:txBody>
          <a:bodyPr>
            <a:noAutofit/>
          </a:bodyPr>
          <a:lstStyle>
            <a:lvl1pPr>
              <a:defRPr sz="2800">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&lt;Thông tin chung về học phần&gt;</a:t>
            </a:r>
            <a:endParaRPr lang="vi-VN"/>
          </a:p>
        </p:txBody>
      </p:sp>
      <p:sp>
        <p:nvSpPr>
          <p:cNvPr id="3" name="Content Placeholder 2"/>
          <p:cNvSpPr>
            <a:spLocks noGrp="1"/>
          </p:cNvSpPr>
          <p:nvPr>
            <p:ph idx="1"/>
          </p:nvPr>
        </p:nvSpPr>
        <p:spPr>
          <a:xfrm>
            <a:off x="152400" y="590550"/>
            <a:ext cx="8740080" cy="4069432"/>
          </a:xfrm>
        </p:spPr>
        <p:txBody>
          <a:bodyPr>
            <a:normAutofit/>
          </a:bodyPr>
          <a:lstStyle>
            <a:lvl1pPr algn="just">
              <a:lnSpc>
                <a:spcPct val="110000"/>
              </a:lnSpc>
              <a:spcBef>
                <a:spcPts val="600"/>
              </a:spcBef>
              <a:defRPr sz="2400">
                <a:solidFill>
                  <a:schemeClr val="tx1"/>
                </a:solidFill>
                <a:effectLst/>
                <a:latin typeface="UTM Swiss Condensed" pitchFamily="2" charset="-93"/>
                <a:cs typeface="Arial" pitchFamily="34" charset="0"/>
              </a:defRPr>
            </a:lvl1pPr>
            <a:lvl2pPr algn="just">
              <a:lnSpc>
                <a:spcPct val="110000"/>
              </a:lnSpc>
              <a:spcBef>
                <a:spcPts val="600"/>
              </a:spcBef>
              <a:defRPr sz="2000">
                <a:solidFill>
                  <a:schemeClr val="tx1"/>
                </a:solidFill>
                <a:effectLst/>
                <a:latin typeface="UTM Swiss Condensed" pitchFamily="2" charset="-93"/>
                <a:cs typeface="Arial" pitchFamily="34" charset="0"/>
              </a:defRPr>
            </a:lvl2pPr>
            <a:lvl3pPr algn="just">
              <a:lnSpc>
                <a:spcPct val="110000"/>
              </a:lnSpc>
              <a:spcBef>
                <a:spcPts val="600"/>
              </a:spcBef>
              <a:defRPr sz="1800">
                <a:solidFill>
                  <a:schemeClr val="tx1"/>
                </a:solidFill>
                <a:effectLst/>
                <a:latin typeface="UTM Swiss Condensed" pitchFamily="2" charset="-93"/>
                <a:cs typeface="Arial" pitchFamily="34" charset="0"/>
              </a:defRPr>
            </a:lvl3pPr>
            <a:lvl4pPr algn="just">
              <a:lnSpc>
                <a:spcPct val="110000"/>
              </a:lnSpc>
              <a:spcBef>
                <a:spcPts val="600"/>
              </a:spcBef>
              <a:defRPr sz="1600">
                <a:solidFill>
                  <a:schemeClr val="tx1"/>
                </a:solidFill>
                <a:effectLst/>
                <a:latin typeface="UTM Swiss Condensed" pitchFamily="2" charset="-93"/>
                <a:cs typeface="Arial" pitchFamily="34" charset="0"/>
              </a:defRPr>
            </a:lvl4pPr>
            <a:lvl5pPr algn="just">
              <a:lnSpc>
                <a:spcPct val="110000"/>
              </a:lnSpc>
              <a:spcBef>
                <a:spcPts val="600"/>
              </a:spcBef>
              <a:defRPr sz="1600">
                <a:solidFill>
                  <a:schemeClr val="tx1"/>
                </a:solidFill>
                <a:effectLst/>
                <a:latin typeface="UTM Swiss Condensed" pitchFamily="2" charset="-93"/>
                <a:cs typeface="Arial" pitchFamily="34" charset="0"/>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12"/>
          </p:nvPr>
        </p:nvSpPr>
        <p:spPr>
          <a:xfrm>
            <a:off x="8172400" y="4767263"/>
            <a:ext cx="819200" cy="273844"/>
          </a:xfrm>
        </p:spPr>
        <p:txBody>
          <a:bodyPr/>
          <a:lstStyle/>
          <a:p>
            <a:fld id="{15BFCA54-6B67-44C2-89EB-D6940E9985E7}" type="slidenum">
              <a:rPr lang="vi-VN" smtClean="0"/>
              <a:t>‹#›</a:t>
            </a:fld>
            <a:endParaRPr lang="vi-VN"/>
          </a:p>
        </p:txBody>
      </p:sp>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152400" y="4803999"/>
            <a:ext cx="874008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&lt;Tên học phần&gt;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83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51470"/>
            <a:ext cx="8839200" cy="462880"/>
          </a:xfrm>
        </p:spPr>
        <p:txBody>
          <a:bodyPr>
            <a:noAutofit/>
          </a:bodyPr>
          <a:lstStyle>
            <a:lvl1pPr>
              <a:defRPr sz="2800">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&lt;Thông tin về giảng viên&gt;</a:t>
            </a:r>
            <a:endParaRPr lang="vi-VN"/>
          </a:p>
        </p:txBody>
      </p:sp>
      <p:sp>
        <p:nvSpPr>
          <p:cNvPr id="3" name="Content Placeholder 2"/>
          <p:cNvSpPr>
            <a:spLocks noGrp="1"/>
          </p:cNvSpPr>
          <p:nvPr>
            <p:ph idx="1"/>
          </p:nvPr>
        </p:nvSpPr>
        <p:spPr>
          <a:xfrm>
            <a:off x="152400" y="590550"/>
            <a:ext cx="8534400" cy="4069432"/>
          </a:xfrm>
        </p:spPr>
        <p:txBody>
          <a:bodyPr>
            <a:normAutofit/>
          </a:bodyPr>
          <a:lstStyle>
            <a:lvl1pPr algn="just">
              <a:lnSpc>
                <a:spcPct val="110000"/>
              </a:lnSpc>
              <a:spcBef>
                <a:spcPts val="600"/>
              </a:spcBef>
              <a:defRPr sz="2400">
                <a:solidFill>
                  <a:schemeClr val="tx1"/>
                </a:solidFill>
                <a:effectLst/>
                <a:latin typeface="UTM Swiss Condensed" pitchFamily="2" charset="-93"/>
                <a:cs typeface="Arial" pitchFamily="34" charset="0"/>
              </a:defRPr>
            </a:lvl1pPr>
            <a:lvl2pPr algn="just">
              <a:lnSpc>
                <a:spcPct val="110000"/>
              </a:lnSpc>
              <a:spcBef>
                <a:spcPts val="600"/>
              </a:spcBef>
              <a:defRPr sz="2000">
                <a:solidFill>
                  <a:schemeClr val="tx1"/>
                </a:solidFill>
                <a:effectLst/>
                <a:latin typeface="UTM Swiss Condensed" pitchFamily="2" charset="-93"/>
                <a:cs typeface="Arial" pitchFamily="34" charset="0"/>
              </a:defRPr>
            </a:lvl2pPr>
            <a:lvl3pPr algn="just">
              <a:lnSpc>
                <a:spcPct val="110000"/>
              </a:lnSpc>
              <a:spcBef>
                <a:spcPts val="600"/>
              </a:spcBef>
              <a:defRPr sz="1800">
                <a:solidFill>
                  <a:schemeClr val="tx1"/>
                </a:solidFill>
                <a:effectLst/>
                <a:latin typeface="UTM Swiss Condensed" pitchFamily="2" charset="-93"/>
                <a:cs typeface="Arial" pitchFamily="34" charset="0"/>
              </a:defRPr>
            </a:lvl3pPr>
            <a:lvl4pPr algn="just">
              <a:lnSpc>
                <a:spcPct val="110000"/>
              </a:lnSpc>
              <a:spcBef>
                <a:spcPts val="600"/>
              </a:spcBef>
              <a:defRPr sz="1600">
                <a:solidFill>
                  <a:schemeClr val="tx1"/>
                </a:solidFill>
                <a:effectLst/>
                <a:latin typeface="UTM Swiss Condensed" pitchFamily="2" charset="-93"/>
                <a:cs typeface="Arial" pitchFamily="34" charset="0"/>
              </a:defRPr>
            </a:lvl4pPr>
            <a:lvl5pPr algn="just">
              <a:lnSpc>
                <a:spcPct val="110000"/>
              </a:lnSpc>
              <a:spcBef>
                <a:spcPts val="600"/>
              </a:spcBef>
              <a:defRPr sz="1600">
                <a:solidFill>
                  <a:schemeClr val="tx1"/>
                </a:solidFill>
                <a:effectLst/>
                <a:latin typeface="UTM Swiss Condensed" pitchFamily="2" charset="-93"/>
                <a:cs typeface="Arial" pitchFamily="34" charset="0"/>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12"/>
          </p:nvPr>
        </p:nvSpPr>
        <p:spPr>
          <a:xfrm>
            <a:off x="8172400" y="4767263"/>
            <a:ext cx="819200" cy="273844"/>
          </a:xfrm>
        </p:spPr>
        <p:txBody>
          <a:bodyPr/>
          <a:lstStyle/>
          <a:p>
            <a:fld id="{15BFCA54-6B67-44C2-89EB-D6940E9985E7}" type="slidenum">
              <a:rPr lang="vi-VN" smtClean="0"/>
              <a:t>‹#›</a:t>
            </a:fld>
            <a:endParaRPr lang="vi-VN"/>
          </a:p>
        </p:txBody>
      </p:sp>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152400" y="4803999"/>
            <a:ext cx="874008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&lt;Tên học phần&gt;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6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Section Header 1">
    <p:spTree>
      <p:nvGrpSpPr>
        <p:cNvPr id="1" name=""/>
        <p:cNvGrpSpPr/>
        <p:nvPr/>
      </p:nvGrpSpPr>
      <p:grpSpPr>
        <a:xfrm>
          <a:off x="0" y="0"/>
          <a:ext cx="0" cy="0"/>
          <a:chOff x="0" y="0"/>
          <a:chExt cx="0" cy="0"/>
        </a:xfrm>
      </p:grpSpPr>
      <p:sp>
        <p:nvSpPr>
          <p:cNvPr id="7"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6" name="Slide Number Placeholder 5"/>
          <p:cNvSpPr>
            <a:spLocks noGrp="1"/>
          </p:cNvSpPr>
          <p:nvPr>
            <p:ph type="sldNum" sz="quarter" idx="12"/>
          </p:nvPr>
        </p:nvSpPr>
        <p:spPr/>
        <p:txBody>
          <a:bodyPr/>
          <a:lstStyle/>
          <a:p>
            <a:fld id="{15BFCA54-6B67-44C2-89EB-D6940E9985E7}" type="slidenum">
              <a:rPr lang="vi-VN" smtClean="0"/>
              <a:t>‹#›</a:t>
            </a:fld>
            <a:endParaRPr lang="vi-VN"/>
          </a:p>
        </p:txBody>
      </p:sp>
      <p:sp>
        <p:nvSpPr>
          <p:cNvPr id="3" name="Text Placeholder 2"/>
          <p:cNvSpPr>
            <a:spLocks noGrp="1"/>
          </p:cNvSpPr>
          <p:nvPr>
            <p:ph type="body" idx="1"/>
          </p:nvPr>
        </p:nvSpPr>
        <p:spPr>
          <a:xfrm>
            <a:off x="179512" y="3219822"/>
            <a:ext cx="8712968" cy="405060"/>
          </a:xfrm>
        </p:spPr>
        <p:txBody>
          <a:bodyPr anchor="b"/>
          <a:lstStyle>
            <a:lvl1pPr marL="0" indent="0">
              <a:buNone/>
              <a:defRPr sz="2000" b="1">
                <a:solidFill>
                  <a:schemeClr val="tx1"/>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2" name="Title 1"/>
          <p:cNvSpPr>
            <a:spLocks noGrp="1"/>
          </p:cNvSpPr>
          <p:nvPr>
            <p:ph type="title"/>
          </p:nvPr>
        </p:nvSpPr>
        <p:spPr>
          <a:xfrm>
            <a:off x="179512" y="3624884"/>
            <a:ext cx="8712968" cy="706734"/>
          </a:xfrm>
        </p:spPr>
        <p:txBody>
          <a:bodyPr anchor="t"/>
          <a:lstStyle>
            <a:lvl1pPr algn="l">
              <a:defRPr sz="4000" b="1" cap="all"/>
            </a:lvl1pPr>
          </a:lstStyle>
          <a:p>
            <a:r>
              <a:rPr lang="vi-VN"/>
              <a:t>Bấm để sửa kiểu tiêu đề Bản cái</a:t>
            </a:r>
            <a:endParaRPr lang="vi-VN" dirty="0"/>
          </a:p>
        </p:txBody>
      </p:sp>
      <p:sp>
        <p:nvSpPr>
          <p:cNvPr id="8" name="Text Placeholder 2"/>
          <p:cNvSpPr>
            <a:spLocks noGrp="1"/>
          </p:cNvSpPr>
          <p:nvPr>
            <p:ph type="body" idx="13"/>
          </p:nvPr>
        </p:nvSpPr>
        <p:spPr>
          <a:xfrm>
            <a:off x="179512" y="4340920"/>
            <a:ext cx="8712968" cy="455984"/>
          </a:xfrm>
        </p:spPr>
        <p:txBody>
          <a:bodyPr anchor="b"/>
          <a:lstStyle>
            <a:lvl1pPr marL="0" indent="0">
              <a:buNone/>
              <a:defRPr sz="2000" b="1">
                <a:solidFill>
                  <a:schemeClr val="tx1"/>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684" y="267494"/>
            <a:ext cx="1199972" cy="1199972"/>
          </a:xfrm>
          <a:prstGeom prst="rect">
            <a:avLst/>
          </a:prstGeom>
          <a:effectLst>
            <a:outerShdw blurRad="50800" dist="38100" dir="2700000" algn="tl" rotWithShape="0">
              <a:prstClr val="black">
                <a:alpha val="40000"/>
              </a:prstClr>
            </a:outerShdw>
          </a:effectLst>
        </p:spPr>
      </p:pic>
      <p:sp>
        <p:nvSpPr>
          <p:cNvPr id="12" name="Picture Placeholder 21"/>
          <p:cNvSpPr>
            <a:spLocks noGrp="1"/>
          </p:cNvSpPr>
          <p:nvPr>
            <p:ph type="pic" sz="quarter" idx="14"/>
          </p:nvPr>
        </p:nvSpPr>
        <p:spPr>
          <a:xfrm>
            <a:off x="3131840" y="206152"/>
            <a:ext cx="5760640" cy="3013668"/>
          </a:xfrm>
        </p:spPr>
        <p:txBody>
          <a:bodyPr>
            <a:normAutofit/>
          </a:bodyPr>
          <a:lstStyle>
            <a:lvl1pPr>
              <a:defRPr sz="1800"/>
            </a:lvl1pPr>
          </a:lstStyle>
          <a:p>
            <a:r>
              <a:rPr lang="vi-VN"/>
              <a:t>Bấm biểu tượng để thêm hình ảnh</a:t>
            </a:r>
            <a:endParaRPr lang="vi-VN" dirty="0"/>
          </a:p>
        </p:txBody>
      </p:sp>
      <p:sp>
        <p:nvSpPr>
          <p:cNvPr id="10" name="Text Placeholder 9">
            <a:extLst>
              <a:ext uri="{FF2B5EF4-FFF2-40B4-BE49-F238E27FC236}">
                <a16:creationId xmlns:a16="http://schemas.microsoft.com/office/drawing/2014/main" id="{04A4E651-77FA-4111-9C3D-CE7DBCB46993}"/>
              </a:ext>
            </a:extLst>
          </p:cNvPr>
          <p:cNvSpPr>
            <a:spLocks noGrp="1"/>
          </p:cNvSpPr>
          <p:nvPr>
            <p:ph type="body" sz="quarter" idx="15" hasCustomPrompt="1"/>
          </p:nvPr>
        </p:nvSpPr>
        <p:spPr>
          <a:xfrm>
            <a:off x="152400" y="4803999"/>
            <a:ext cx="874008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Tree>
    <p:extLst>
      <p:ext uri="{BB962C8B-B14F-4D97-AF65-F5344CB8AC3E}">
        <p14:creationId xmlns:p14="http://schemas.microsoft.com/office/powerpoint/2010/main" val="4755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9"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8" name="Text Placeholder 9"/>
          <p:cNvSpPr>
            <a:spLocks noGrp="1"/>
          </p:cNvSpPr>
          <p:nvPr>
            <p:ph type="body" sz="quarter" idx="13" hasCustomPrompt="1"/>
          </p:nvPr>
        </p:nvSpPr>
        <p:spPr>
          <a:xfrm>
            <a:off x="152400" y="4803999"/>
            <a:ext cx="883920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2" name="Title 1"/>
          <p:cNvSpPr>
            <a:spLocks noGrp="1"/>
          </p:cNvSpPr>
          <p:nvPr>
            <p:ph type="title"/>
          </p:nvPr>
        </p:nvSpPr>
        <p:spPr/>
        <p:txBody>
          <a:bodyPr/>
          <a:lstStyle/>
          <a:p>
            <a:r>
              <a:rPr lang="vi-VN"/>
              <a:t>Bấm để sửa kiểu tiêu đề Bản cái</a:t>
            </a:r>
          </a:p>
        </p:txBody>
      </p:sp>
      <p:sp>
        <p:nvSpPr>
          <p:cNvPr id="3" name="Content Placeholder 2"/>
          <p:cNvSpPr>
            <a:spLocks noGrp="1"/>
          </p:cNvSpPr>
          <p:nvPr>
            <p:ph sz="half" idx="1"/>
          </p:nvPr>
        </p:nvSpPr>
        <p:spPr>
          <a:xfrm>
            <a:off x="152400" y="590550"/>
            <a:ext cx="4343400" cy="406943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ontent Placeholder 3"/>
          <p:cNvSpPr>
            <a:spLocks noGrp="1"/>
          </p:cNvSpPr>
          <p:nvPr>
            <p:ph sz="half" idx="2"/>
          </p:nvPr>
        </p:nvSpPr>
        <p:spPr>
          <a:xfrm>
            <a:off x="4648200" y="590550"/>
            <a:ext cx="4343400" cy="406943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Slide Number Placeholder 6"/>
          <p:cNvSpPr>
            <a:spLocks noGrp="1"/>
          </p:cNvSpPr>
          <p:nvPr>
            <p:ph type="sldNum" sz="quarter" idx="12"/>
          </p:nvPr>
        </p:nvSpPr>
        <p:spPr>
          <a:xfrm>
            <a:off x="7596336" y="4818186"/>
            <a:ext cx="1395264" cy="273844"/>
          </a:xfrm>
        </p:spPr>
        <p:txBody>
          <a:bodyPr/>
          <a:lstStyle/>
          <a:p>
            <a:fld id="{15BFCA54-6B67-44C2-89EB-D6940E9985E7}" type="slidenum">
              <a:rPr lang="vi-VN" smtClean="0"/>
              <a:t>‹#›</a:t>
            </a:fld>
            <a:endParaRPr lang="vi-VN"/>
          </a:p>
        </p:txBody>
      </p:sp>
      <p:cxnSp>
        <p:nvCxnSpPr>
          <p:cNvPr id="10" name="Straight Connector 9">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14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8"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3" name="Slide Number Placeholder 2"/>
          <p:cNvSpPr>
            <a:spLocks noGrp="1"/>
          </p:cNvSpPr>
          <p:nvPr>
            <p:ph type="sldNum" sz="quarter" idx="10"/>
          </p:nvPr>
        </p:nvSpPr>
        <p:spPr>
          <a:xfrm>
            <a:off x="7596336" y="4818186"/>
            <a:ext cx="1395264" cy="273844"/>
          </a:xfrm>
        </p:spPr>
        <p:txBody>
          <a:bodyPr/>
          <a:lstStyle/>
          <a:p>
            <a:fld id="{15BFCA54-6B67-44C2-89EB-D6940E9985E7}" type="slidenum">
              <a:rPr lang="vi-VN" smtClean="0"/>
              <a:t>‹#›</a:t>
            </a:fld>
            <a:endParaRPr lang="vi-VN"/>
          </a:p>
        </p:txBody>
      </p:sp>
      <p:sp>
        <p:nvSpPr>
          <p:cNvPr id="5" name="Content Placeholder 4"/>
          <p:cNvSpPr>
            <a:spLocks noGrp="1"/>
          </p:cNvSpPr>
          <p:nvPr>
            <p:ph sz="quarter" idx="11"/>
          </p:nvPr>
        </p:nvSpPr>
        <p:spPr>
          <a:xfrm>
            <a:off x="151729" y="590550"/>
            <a:ext cx="8839200" cy="1981200"/>
          </a:xfrm>
        </p:spPr>
        <p:txBody>
          <a:bodyPr>
            <a:noAutofit/>
          </a:bodyPr>
          <a:lstStyle>
            <a:lvl1pPr>
              <a:defRPr sz="2400"/>
            </a:lvl1pPr>
            <a:lvl2pPr>
              <a:defRPr sz="2000"/>
            </a:lvl2pPr>
            <a:lvl3pPr>
              <a:defRPr sz="1800"/>
            </a:lvl3pPr>
            <a:lvl4pPr>
              <a:defRPr sz="1600"/>
            </a:lvl4pPr>
            <a:lvl5pPr>
              <a:defRPr sz="1600"/>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ontent Placeholder 4"/>
          <p:cNvSpPr>
            <a:spLocks noGrp="1"/>
          </p:cNvSpPr>
          <p:nvPr>
            <p:ph sz="quarter" idx="12"/>
          </p:nvPr>
        </p:nvSpPr>
        <p:spPr>
          <a:xfrm>
            <a:off x="152400" y="2647950"/>
            <a:ext cx="8839200" cy="2012032"/>
          </a:xfrm>
        </p:spPr>
        <p:txBody>
          <a:bodyPr>
            <a:noAutofit/>
          </a:bodyPr>
          <a:lstStyle>
            <a:lvl1pPr>
              <a:defRPr sz="2400"/>
            </a:lvl1pPr>
            <a:lvl2pPr>
              <a:defRPr sz="2000"/>
            </a:lvl2pPr>
            <a:lvl3pPr>
              <a:defRPr sz="1800"/>
            </a:lvl3pPr>
            <a:lvl4pPr>
              <a:defRPr sz="1600"/>
            </a:lvl4pPr>
            <a:lvl5pPr>
              <a:defRPr sz="1600"/>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Text Placeholder 9"/>
          <p:cNvSpPr>
            <a:spLocks noGrp="1"/>
          </p:cNvSpPr>
          <p:nvPr>
            <p:ph type="body" sz="quarter" idx="13" hasCustomPrompt="1"/>
          </p:nvPr>
        </p:nvSpPr>
        <p:spPr>
          <a:xfrm>
            <a:off x="152400" y="4803999"/>
            <a:ext cx="883920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79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wo Content And Picture">
    <p:spTree>
      <p:nvGrpSpPr>
        <p:cNvPr id="1" name=""/>
        <p:cNvGrpSpPr/>
        <p:nvPr/>
      </p:nvGrpSpPr>
      <p:grpSpPr>
        <a:xfrm>
          <a:off x="0" y="0"/>
          <a:ext cx="0" cy="0"/>
          <a:chOff x="0" y="0"/>
          <a:chExt cx="0" cy="0"/>
        </a:xfrm>
      </p:grpSpPr>
      <p:sp>
        <p:nvSpPr>
          <p:cNvPr id="8"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hasCustomPrompt="1"/>
          </p:nvPr>
        </p:nvSpPr>
        <p:spPr/>
        <p:txBody>
          <a:bodyPr/>
          <a:lstStyle>
            <a:lvl1pPr>
              <a:defRPr baseline="0"/>
            </a:lvl1pPr>
          </a:lstStyle>
          <a:p>
            <a:r>
              <a:rPr lang="en-US"/>
              <a:t>&lt;Thông tin về giảng viên&gt;</a:t>
            </a:r>
            <a:endParaRPr lang="vi-VN"/>
          </a:p>
        </p:txBody>
      </p:sp>
      <p:sp>
        <p:nvSpPr>
          <p:cNvPr id="3" name="Slide Number Placeholder 2"/>
          <p:cNvSpPr>
            <a:spLocks noGrp="1"/>
          </p:cNvSpPr>
          <p:nvPr>
            <p:ph type="sldNum" sz="quarter" idx="10"/>
          </p:nvPr>
        </p:nvSpPr>
        <p:spPr>
          <a:xfrm>
            <a:off x="7596336" y="4818186"/>
            <a:ext cx="1395264" cy="273844"/>
          </a:xfrm>
        </p:spPr>
        <p:txBody>
          <a:bodyPr/>
          <a:lstStyle/>
          <a:p>
            <a:fld id="{15BFCA54-6B67-44C2-89EB-D6940E9985E7}" type="slidenum">
              <a:rPr lang="vi-VN" smtClean="0"/>
              <a:t>‹#›</a:t>
            </a:fld>
            <a:endParaRPr lang="vi-VN"/>
          </a:p>
        </p:txBody>
      </p:sp>
      <p:sp>
        <p:nvSpPr>
          <p:cNvPr id="9" name="Picture Placeholder 8"/>
          <p:cNvSpPr>
            <a:spLocks noGrp="1"/>
          </p:cNvSpPr>
          <p:nvPr>
            <p:ph type="pic" sz="quarter" idx="14" hasCustomPrompt="1"/>
          </p:nvPr>
        </p:nvSpPr>
        <p:spPr>
          <a:xfrm>
            <a:off x="7620000" y="819150"/>
            <a:ext cx="1080000" cy="1440000"/>
          </a:xfrm>
        </p:spPr>
        <p:txBody>
          <a:bodyPr>
            <a:normAutofit/>
          </a:bodyPr>
          <a:lstStyle>
            <a:lvl1pPr marL="0" indent="0">
              <a:buNone/>
              <a:defRPr sz="1200" baseline="0"/>
            </a:lvl1pPr>
          </a:lstStyle>
          <a:p>
            <a:r>
              <a:rPr lang="en-US"/>
              <a:t>Ảnh của giảng viên</a:t>
            </a:r>
            <a:endParaRPr lang="vi-VN"/>
          </a:p>
        </p:txBody>
      </p:sp>
      <p:sp>
        <p:nvSpPr>
          <p:cNvPr id="10" name="Picture Placeholder 8"/>
          <p:cNvSpPr>
            <a:spLocks noGrp="1"/>
          </p:cNvSpPr>
          <p:nvPr>
            <p:ph type="pic" sz="quarter" idx="15" hasCustomPrompt="1"/>
          </p:nvPr>
        </p:nvSpPr>
        <p:spPr>
          <a:xfrm>
            <a:off x="7620000" y="2952750"/>
            <a:ext cx="1080000" cy="1440000"/>
          </a:xfrm>
        </p:spPr>
        <p:txBody>
          <a:bodyPr>
            <a:normAutofit/>
          </a:bodyPr>
          <a:lstStyle>
            <a:lvl1pPr marL="0" indent="0">
              <a:buNone/>
              <a:defRPr sz="1200" baseline="0"/>
            </a:lvl1pPr>
          </a:lstStyle>
          <a:p>
            <a:r>
              <a:rPr lang="en-US"/>
              <a:t>Ảnh của giảng viên</a:t>
            </a:r>
            <a:endParaRPr lang="vi-VN"/>
          </a:p>
        </p:txBody>
      </p:sp>
      <p:cxnSp>
        <p:nvCxnSpPr>
          <p:cNvPr id="14" name="Straight Connector 13">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6"/>
          </p:nvPr>
        </p:nvSpPr>
        <p:spPr>
          <a:xfrm>
            <a:off x="152400" y="590550"/>
            <a:ext cx="7162800" cy="19812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19" name="Text Placeholder 16"/>
          <p:cNvSpPr>
            <a:spLocks noGrp="1"/>
          </p:cNvSpPr>
          <p:nvPr>
            <p:ph type="body" sz="quarter" idx="17"/>
          </p:nvPr>
        </p:nvSpPr>
        <p:spPr>
          <a:xfrm>
            <a:off x="152400" y="2724150"/>
            <a:ext cx="7162800" cy="19812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22" name="Text Placeholder 21"/>
          <p:cNvSpPr>
            <a:spLocks noGrp="1"/>
          </p:cNvSpPr>
          <p:nvPr>
            <p:ph type="body" sz="quarter" idx="18" hasCustomPrompt="1"/>
          </p:nvPr>
        </p:nvSpPr>
        <p:spPr>
          <a:xfrm>
            <a:off x="152400" y="4803998"/>
            <a:ext cx="8839200" cy="28235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Tree>
    <p:extLst>
      <p:ext uri="{BB962C8B-B14F-4D97-AF65-F5344CB8AC3E}">
        <p14:creationId xmlns:p14="http://schemas.microsoft.com/office/powerpoint/2010/main" val="233615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ntent &amp; 2 Pictures">
    <p:spTree>
      <p:nvGrpSpPr>
        <p:cNvPr id="1" name=""/>
        <p:cNvGrpSpPr/>
        <p:nvPr/>
      </p:nvGrpSpPr>
      <p:grpSpPr>
        <a:xfrm>
          <a:off x="0" y="0"/>
          <a:ext cx="0" cy="0"/>
          <a:chOff x="0" y="0"/>
          <a:chExt cx="0" cy="0"/>
        </a:xfrm>
      </p:grpSpPr>
      <p:sp>
        <p:nvSpPr>
          <p:cNvPr id="9"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3" name="Content Placeholder 2"/>
          <p:cNvSpPr>
            <a:spLocks noGrp="1"/>
          </p:cNvSpPr>
          <p:nvPr>
            <p:ph sz="half" idx="1"/>
          </p:nvPr>
        </p:nvSpPr>
        <p:spPr>
          <a:xfrm>
            <a:off x="152400" y="590550"/>
            <a:ext cx="4343400" cy="406943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Slide Number Placeholder 6"/>
          <p:cNvSpPr>
            <a:spLocks noGrp="1"/>
          </p:cNvSpPr>
          <p:nvPr>
            <p:ph type="sldNum" sz="quarter" idx="12"/>
          </p:nvPr>
        </p:nvSpPr>
        <p:spPr>
          <a:xfrm>
            <a:off x="7596336" y="4818186"/>
            <a:ext cx="1471464" cy="273844"/>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4803999"/>
            <a:ext cx="891540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
        <p:nvSpPr>
          <p:cNvPr id="6" name="Picture Placeholder 5"/>
          <p:cNvSpPr>
            <a:spLocks noGrp="1"/>
          </p:cNvSpPr>
          <p:nvPr>
            <p:ph type="pic" sz="quarter" idx="14"/>
          </p:nvPr>
        </p:nvSpPr>
        <p:spPr>
          <a:xfrm>
            <a:off x="4572000" y="589831"/>
            <a:ext cx="2209800" cy="4069482"/>
          </a:xfrm>
        </p:spPr>
        <p:txBody>
          <a:bodyPr>
            <a:normAutofit/>
          </a:bodyPr>
          <a:lstStyle>
            <a:lvl1pPr>
              <a:defRPr sz="1800"/>
            </a:lvl1pPr>
          </a:lstStyle>
          <a:p>
            <a:r>
              <a:rPr lang="vi-VN"/>
              <a:t>Bấm biểu tượng để thêm hình ảnh</a:t>
            </a:r>
          </a:p>
        </p:txBody>
      </p:sp>
      <p:sp>
        <p:nvSpPr>
          <p:cNvPr id="10" name="Picture Placeholder 5"/>
          <p:cNvSpPr>
            <a:spLocks noGrp="1"/>
          </p:cNvSpPr>
          <p:nvPr>
            <p:ph type="pic" sz="quarter" idx="15"/>
          </p:nvPr>
        </p:nvSpPr>
        <p:spPr>
          <a:xfrm>
            <a:off x="6858000" y="590550"/>
            <a:ext cx="2164432" cy="4069482"/>
          </a:xfrm>
        </p:spPr>
        <p:txBody>
          <a:bodyPr>
            <a:normAutofit/>
          </a:bodyPr>
          <a:lstStyle>
            <a:lvl1pPr>
              <a:defRPr sz="1800"/>
            </a:lvl1pPr>
          </a:lstStyle>
          <a:p>
            <a:r>
              <a:rPr lang="vi-VN"/>
              <a:t>Bấm biểu tượng để thêm hình ảnh</a:t>
            </a:r>
          </a:p>
        </p:txBody>
      </p:sp>
      <p:cxnSp>
        <p:nvCxnSpPr>
          <p:cNvPr id="11" name="Straight Connector 10">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15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ntent &amp; 4 Pictures">
    <p:spTree>
      <p:nvGrpSpPr>
        <p:cNvPr id="1" name=""/>
        <p:cNvGrpSpPr/>
        <p:nvPr/>
      </p:nvGrpSpPr>
      <p:grpSpPr>
        <a:xfrm>
          <a:off x="0" y="0"/>
          <a:ext cx="0" cy="0"/>
          <a:chOff x="0" y="0"/>
          <a:chExt cx="0" cy="0"/>
        </a:xfrm>
      </p:grpSpPr>
      <p:sp>
        <p:nvSpPr>
          <p:cNvPr id="9" name="Rechthoek 18"/>
          <p:cNvSpPr/>
          <p:nvPr userDrawn="1"/>
        </p:nvSpPr>
        <p:spPr bwMode="auto">
          <a:xfrm>
            <a:off x="-36512" y="4803998"/>
            <a:ext cx="9215682" cy="339502"/>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3" name="Content Placeholder 2"/>
          <p:cNvSpPr>
            <a:spLocks noGrp="1"/>
          </p:cNvSpPr>
          <p:nvPr>
            <p:ph sz="half" idx="1"/>
          </p:nvPr>
        </p:nvSpPr>
        <p:spPr>
          <a:xfrm>
            <a:off x="152400" y="590550"/>
            <a:ext cx="4343400" cy="406943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Slide Number Placeholder 6"/>
          <p:cNvSpPr>
            <a:spLocks noGrp="1"/>
          </p:cNvSpPr>
          <p:nvPr>
            <p:ph type="sldNum" sz="quarter" idx="12"/>
          </p:nvPr>
        </p:nvSpPr>
        <p:spPr>
          <a:xfrm>
            <a:off x="7596336" y="4818186"/>
            <a:ext cx="1395264" cy="273844"/>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4803999"/>
            <a:ext cx="8839200" cy="288702"/>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
        <p:nvSpPr>
          <p:cNvPr id="6" name="Picture Placeholder 5"/>
          <p:cNvSpPr>
            <a:spLocks noGrp="1"/>
          </p:cNvSpPr>
          <p:nvPr>
            <p:ph type="pic" sz="quarter" idx="14"/>
          </p:nvPr>
        </p:nvSpPr>
        <p:spPr>
          <a:xfrm>
            <a:off x="4572000" y="590551"/>
            <a:ext cx="2133600" cy="1981200"/>
          </a:xfrm>
        </p:spPr>
        <p:txBody>
          <a:bodyPr>
            <a:normAutofit/>
          </a:bodyPr>
          <a:lstStyle>
            <a:lvl1pPr>
              <a:defRPr sz="1800"/>
            </a:lvl1pPr>
          </a:lstStyle>
          <a:p>
            <a:r>
              <a:rPr lang="vi-VN"/>
              <a:t>Bấm biểu tượng để thêm hình ảnh</a:t>
            </a:r>
          </a:p>
        </p:txBody>
      </p:sp>
      <p:cxnSp>
        <p:nvCxnSpPr>
          <p:cNvPr id="13" name="Straight Connector 12">
            <a:extLst>
              <a:ext uri="{FF2B5EF4-FFF2-40B4-BE49-F238E27FC236}">
                <a16:creationId xmlns:a16="http://schemas.microsoft.com/office/drawing/2014/main" id="{4363B7C4-91F5-427A-A6DA-76917B8E5EDD}"/>
              </a:ext>
            </a:extLst>
          </p:cNvPr>
          <p:cNvCxnSpPr>
            <a:cxnSpLocks/>
          </p:cNvCxnSpPr>
          <p:nvPr userDrawn="1"/>
        </p:nvCxnSpPr>
        <p:spPr>
          <a:xfrm>
            <a:off x="86591" y="51435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Picture Placeholder 5"/>
          <p:cNvSpPr>
            <a:spLocks noGrp="1"/>
          </p:cNvSpPr>
          <p:nvPr>
            <p:ph type="pic" sz="quarter" idx="15"/>
          </p:nvPr>
        </p:nvSpPr>
        <p:spPr>
          <a:xfrm>
            <a:off x="6858000" y="590551"/>
            <a:ext cx="2133600" cy="1981200"/>
          </a:xfrm>
        </p:spPr>
        <p:txBody>
          <a:bodyPr>
            <a:normAutofit/>
          </a:bodyPr>
          <a:lstStyle>
            <a:lvl1pPr>
              <a:defRPr sz="1800"/>
            </a:lvl1pPr>
          </a:lstStyle>
          <a:p>
            <a:r>
              <a:rPr lang="vi-VN"/>
              <a:t>Bấm biểu tượng để thêm hình ảnh</a:t>
            </a:r>
          </a:p>
        </p:txBody>
      </p:sp>
      <p:sp>
        <p:nvSpPr>
          <p:cNvPr id="17" name="Picture Placeholder 5"/>
          <p:cNvSpPr>
            <a:spLocks noGrp="1"/>
          </p:cNvSpPr>
          <p:nvPr>
            <p:ph type="pic" sz="quarter" idx="16"/>
          </p:nvPr>
        </p:nvSpPr>
        <p:spPr>
          <a:xfrm>
            <a:off x="4577195" y="2647950"/>
            <a:ext cx="2133600" cy="1981200"/>
          </a:xfrm>
        </p:spPr>
        <p:txBody>
          <a:bodyPr>
            <a:normAutofit/>
          </a:bodyPr>
          <a:lstStyle>
            <a:lvl1pPr>
              <a:defRPr sz="1800"/>
            </a:lvl1pPr>
          </a:lstStyle>
          <a:p>
            <a:r>
              <a:rPr lang="vi-VN"/>
              <a:t>Bấm biểu tượng để thêm hình ảnh</a:t>
            </a:r>
          </a:p>
        </p:txBody>
      </p:sp>
      <p:sp>
        <p:nvSpPr>
          <p:cNvPr id="18" name="Picture Placeholder 5"/>
          <p:cNvSpPr>
            <a:spLocks noGrp="1"/>
          </p:cNvSpPr>
          <p:nvPr>
            <p:ph type="pic" sz="quarter" idx="17"/>
          </p:nvPr>
        </p:nvSpPr>
        <p:spPr>
          <a:xfrm>
            <a:off x="6863195" y="2647950"/>
            <a:ext cx="2133600" cy="1981200"/>
          </a:xfrm>
        </p:spPr>
        <p:txBody>
          <a:bodyPr>
            <a:normAutofit/>
          </a:bodyPr>
          <a:lstStyle>
            <a:lvl1pPr>
              <a:defRPr sz="1800"/>
            </a:lvl1pPr>
          </a:lstStyle>
          <a:p>
            <a:r>
              <a:rPr lang="vi-VN"/>
              <a:t>Bấm biểu tượng để thêm hình ảnh</a:t>
            </a:r>
          </a:p>
        </p:txBody>
      </p:sp>
    </p:spTree>
    <p:extLst>
      <p:ext uri="{BB962C8B-B14F-4D97-AF65-F5344CB8AC3E}">
        <p14:creationId xmlns:p14="http://schemas.microsoft.com/office/powerpoint/2010/main" val="399810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51470"/>
            <a:ext cx="8839200" cy="462880"/>
          </a:xfrm>
          <a:prstGeom prst="rect">
            <a:avLst/>
          </a:prstGeom>
        </p:spPr>
        <p:txBody>
          <a:bodyPr vert="horz" lIns="91440" tIns="45720" rIns="91440" bIns="45720" rtlCol="0" anchor="ctr">
            <a:noAutofit/>
          </a:bodyPr>
          <a:lstStyle/>
          <a:p>
            <a:r>
              <a:rPr lang="vi-VN"/>
              <a:t>Bấm để sửa kiểu tiêu đề Bản cái</a:t>
            </a:r>
          </a:p>
        </p:txBody>
      </p:sp>
      <p:sp>
        <p:nvSpPr>
          <p:cNvPr id="3" name="Text Placeholder 2"/>
          <p:cNvSpPr>
            <a:spLocks noGrp="1"/>
          </p:cNvSpPr>
          <p:nvPr>
            <p:ph type="body" idx="1"/>
          </p:nvPr>
        </p:nvSpPr>
        <p:spPr>
          <a:xfrm>
            <a:off x="152400" y="590550"/>
            <a:ext cx="8839200" cy="400407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4"/>
          </p:nvPr>
        </p:nvSpPr>
        <p:spPr>
          <a:xfrm>
            <a:off x="7596336" y="4818186"/>
            <a:ext cx="129614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5BFCA54-6B67-44C2-89EB-D6940E9985E7}" type="slidenum">
              <a:rPr lang="vi-VN" smtClean="0"/>
              <a:t>‹#›</a:t>
            </a:fld>
            <a:endParaRPr lang="vi-VN"/>
          </a:p>
        </p:txBody>
      </p:sp>
    </p:spTree>
    <p:extLst>
      <p:ext uri="{BB962C8B-B14F-4D97-AF65-F5344CB8AC3E}">
        <p14:creationId xmlns:p14="http://schemas.microsoft.com/office/powerpoint/2010/main" val="3150104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52" r:id="rId5"/>
    <p:sldLayoutId id="2147483660" r:id="rId6"/>
    <p:sldLayoutId id="2147483664" r:id="rId7"/>
    <p:sldLayoutId id="2147483661" r:id="rId8"/>
    <p:sldLayoutId id="2147483662" r:id="rId9"/>
    <p:sldLayoutId id="2147483654" r:id="rId10"/>
    <p:sldLayoutId id="2147483655" r:id="rId11"/>
    <p:sldLayoutId id="2147483663" r:id="rId12"/>
    <p:sldLayoutId id="2147483667" r:id="rId13"/>
    <p:sldLayoutId id="214748366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p:titleStyle>
    <p:bodyStyle>
      <a:lvl1pPr marL="342900" indent="-342900" algn="just" defTabSz="914400" rtl="0" eaLnBrk="1" latinLnBrk="0" hangingPunct="1">
        <a:spcBef>
          <a:spcPct val="20000"/>
        </a:spcBef>
        <a:buFont typeface="Arial" pitchFamily="34" charset="0"/>
        <a:buChar char="•"/>
        <a:defRPr sz="2400" kern="1200">
          <a:solidFill>
            <a:schemeClr val="tx1"/>
          </a:solidFill>
          <a:effectLst/>
          <a:latin typeface="UTM Swiss Condensed" pitchFamily="2" charset="-93"/>
          <a:ea typeface="+mn-ea"/>
          <a:cs typeface="Arial" pitchFamily="34" charset="0"/>
        </a:defRPr>
      </a:lvl1pPr>
      <a:lvl2pPr marL="742950" indent="-285750" algn="just" defTabSz="914400" rtl="0" eaLnBrk="1" latinLnBrk="0" hangingPunct="1">
        <a:spcBef>
          <a:spcPct val="20000"/>
        </a:spcBef>
        <a:buFont typeface="Arial" pitchFamily="34" charset="0"/>
        <a:buChar char="–"/>
        <a:defRPr sz="2000" b="0" i="0" u="none" kern="1200">
          <a:solidFill>
            <a:schemeClr val="tx1"/>
          </a:solidFill>
          <a:effectLst/>
          <a:latin typeface="UTM Swiss Condensed" pitchFamily="2" charset="-93"/>
          <a:ea typeface="+mn-ea"/>
          <a:cs typeface="Arial" pitchFamily="34" charset="0"/>
        </a:defRPr>
      </a:lvl2pPr>
      <a:lvl3pPr marL="1143000" indent="-228600" algn="just" defTabSz="914400" rtl="0" eaLnBrk="1" latinLnBrk="0" hangingPunct="1">
        <a:spcBef>
          <a:spcPct val="20000"/>
        </a:spcBef>
        <a:buFont typeface="Arial" pitchFamily="34" charset="0"/>
        <a:buChar char="•"/>
        <a:defRPr sz="1800" kern="1200">
          <a:solidFill>
            <a:schemeClr val="tx1"/>
          </a:solidFill>
          <a:effectLst/>
          <a:latin typeface="UTM Swiss Condensed" pitchFamily="2" charset="-93"/>
          <a:ea typeface="+mn-ea"/>
          <a:cs typeface="Arial" pitchFamily="34" charset="0"/>
        </a:defRPr>
      </a:lvl3pPr>
      <a:lvl4pPr marL="1600200" indent="-228600" algn="just" defTabSz="914400" rtl="0" eaLnBrk="1" latinLnBrk="0" hangingPunct="1">
        <a:spcBef>
          <a:spcPct val="20000"/>
        </a:spcBef>
        <a:buFont typeface="Arial" pitchFamily="34" charset="0"/>
        <a:buChar char="–"/>
        <a:defRPr sz="1600" kern="1200">
          <a:solidFill>
            <a:schemeClr val="tx1"/>
          </a:solidFill>
          <a:effectLst/>
          <a:latin typeface="UTM Swiss Condensed" pitchFamily="2" charset="-93"/>
          <a:ea typeface="+mn-ea"/>
          <a:cs typeface="Arial" pitchFamily="34" charset="0"/>
        </a:defRPr>
      </a:lvl4pPr>
      <a:lvl5pPr marL="2057400" indent="-228600" algn="just" defTabSz="914400" rtl="0" eaLnBrk="1" latinLnBrk="0" hangingPunct="1">
        <a:spcBef>
          <a:spcPct val="20000"/>
        </a:spcBef>
        <a:buFont typeface="Arial" pitchFamily="34" charset="0"/>
        <a:buChar char="»"/>
        <a:defRPr sz="1600" kern="1200">
          <a:solidFill>
            <a:schemeClr val="tx1"/>
          </a:solidFill>
          <a:effectLst/>
          <a:latin typeface="UTM Swiss Condensed" pitchFamily="2" charset="-93"/>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notesSlide" Target="../notesSlides/notesSlide10.xml"/><Relationship Id="rId4"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6.m4a"/><Relationship Id="rId7" Type="http://schemas.openxmlformats.org/officeDocument/2006/relationships/diagramLayout" Target="../diagrams/layout1.xml"/><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notesSlide" Target="../notesSlides/notesSlide6.xml"/><Relationship Id="rId10" Type="http://schemas.microsoft.com/office/2007/relationships/diagramDrawing" Target="../diagrams/drawing1.xml"/><Relationship Id="rId4" Type="http://schemas.openxmlformats.org/officeDocument/2006/relationships/slideLayout" Target="../slideLayouts/slideLayout9.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notesSlide" Target="../notesSlides/notesSlide9.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lgn="r"/>
            <a:r>
              <a:rPr lang="en-US" dirty="0" err="1"/>
              <a:t>Nội</a:t>
            </a:r>
            <a:r>
              <a:rPr lang="en-US" dirty="0"/>
              <a:t> dung </a:t>
            </a:r>
            <a:r>
              <a:rPr lang="vi-VN"/>
              <a:t>2</a:t>
            </a:r>
            <a:endParaRPr lang="vi-VN" dirty="0"/>
          </a:p>
        </p:txBody>
      </p:sp>
      <p:sp>
        <p:nvSpPr>
          <p:cNvPr id="2" name="Title 1"/>
          <p:cNvSpPr>
            <a:spLocks noGrp="1"/>
          </p:cNvSpPr>
          <p:nvPr>
            <p:ph type="title"/>
          </p:nvPr>
        </p:nvSpPr>
        <p:spPr>
          <a:xfrm>
            <a:off x="1142999" y="763016"/>
            <a:ext cx="7848601" cy="818134"/>
          </a:xfrm>
        </p:spPr>
        <p:txBody>
          <a:bodyPr>
            <a:noAutofit/>
          </a:bodyPr>
          <a:lstStyle/>
          <a:p>
            <a:pPr algn="r"/>
            <a:r>
              <a:rPr lang="en-US" sz="2400" dirty="0">
                <a:effectLst/>
                <a:latin typeface="Times New Roman" panose="02020603050405020304" pitchFamily="18" charset="0"/>
                <a:cs typeface="Times New Roman" panose="02020603050405020304" pitchFamily="18" charset="0"/>
              </a:rPr>
              <a:t>Mục </a:t>
            </a:r>
            <a:r>
              <a:rPr lang="en-US" sz="2400" dirty="0" err="1">
                <a:effectLst/>
                <a:latin typeface="Times New Roman" panose="02020603050405020304" pitchFamily="18" charset="0"/>
                <a:cs typeface="Times New Roman" panose="02020603050405020304" pitchFamily="18" charset="0"/>
              </a:rPr>
              <a:t>đích</a:t>
            </a:r>
            <a:r>
              <a:rPr lang="en-US" sz="2400" dirty="0">
                <a:effectLst/>
                <a:latin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nhiệm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nguyên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tắc</a:t>
            </a:r>
            <a:r>
              <a:rPr lang="en-US" sz="2400" dirty="0">
                <a:effectLst/>
                <a:latin typeface="Times New Roman" panose="02020603050405020304" pitchFamily="18" charset="0"/>
                <a:cs typeface="Times New Roman" panose="02020603050405020304" pitchFamily="18" charset="0"/>
              </a:rPr>
              <a:t> </a:t>
            </a:r>
            <a:br>
              <a:rPr lang="en-US" sz="2400" dirty="0">
                <a:effectLst/>
                <a:latin typeface="Times New Roman" panose="02020603050405020304" pitchFamily="18" charset="0"/>
                <a:cs typeface="Times New Roman" panose="02020603050405020304" pitchFamily="18" charset="0"/>
              </a:rPr>
            </a:b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KHÁM PHÁ MÔI TRƯỜNG XUNG QUANH</a:t>
            </a:r>
            <a:endParaRPr lang="vi-VN" sz="2400" dirty="0">
              <a:effectLst/>
              <a:latin typeface="Times New Roman" panose="02020603050405020304" pitchFamily="18" charset="0"/>
              <a:ea typeface="+mn-ea"/>
              <a:cs typeface="Times New Roman" panose="02020603050405020304" pitchFamily="18" charset="0"/>
            </a:endParaRPr>
          </a:p>
        </p:txBody>
      </p:sp>
      <p:sp>
        <p:nvSpPr>
          <p:cNvPr id="7" name="Text Placeholder 6">
            <a:extLst>
              <a:ext uri="{FF2B5EF4-FFF2-40B4-BE49-F238E27FC236}">
                <a16:creationId xmlns:a16="http://schemas.microsoft.com/office/drawing/2014/main" id="{B5AE6951-5D88-4222-9750-E0C7BF74D3E2}"/>
              </a:ext>
            </a:extLst>
          </p:cNvPr>
          <p:cNvSpPr>
            <a:spLocks noGrp="1"/>
          </p:cNvSpPr>
          <p:nvPr>
            <p:ph type="body" sz="quarter" idx="13"/>
          </p:nvPr>
        </p:nvSpPr>
        <p:spPr/>
        <p:txBody>
          <a:bodyPr>
            <a:normAutofit/>
          </a:bodyPr>
          <a:lstStyle/>
          <a:p>
            <a:pPr marL="0" indent="0">
              <a:buNone/>
            </a:pPr>
            <a:r>
              <a:rPr lang="en-US" sz="2400" b="1" i="1" dirty="0"/>
              <a:t>* Mục </a:t>
            </a:r>
            <a:r>
              <a:rPr lang="en-US" sz="2400" b="1" i="1" dirty="0" err="1"/>
              <a:t>tiêu</a:t>
            </a:r>
            <a:r>
              <a:rPr lang="en-US" sz="2400" b="1" i="1" dirty="0"/>
              <a:t> </a:t>
            </a:r>
            <a:r>
              <a:rPr lang="en-US" sz="2400" b="1" i="1" dirty="0" err="1"/>
              <a:t>của</a:t>
            </a:r>
            <a:r>
              <a:rPr lang="en-US" sz="2400" b="1" i="1" dirty="0"/>
              <a:t> </a:t>
            </a:r>
            <a:r>
              <a:rPr lang="en-US" sz="2400" b="1" i="1" dirty="0" err="1"/>
              <a:t>chương</a:t>
            </a:r>
            <a:r>
              <a:rPr lang="en-US" sz="2400" i="1" dirty="0"/>
              <a:t>:</a:t>
            </a:r>
            <a:endParaRPr lang="en-US" sz="2400" dirty="0"/>
          </a:p>
          <a:p>
            <a:pPr marL="0" indent="0">
              <a:buNone/>
            </a:pPr>
            <a:r>
              <a:rPr lang="en-US" sz="2400" dirty="0"/>
              <a:t>- </a:t>
            </a:r>
            <a:r>
              <a:rPr lang="en-US" sz="2400" dirty="0" err="1"/>
              <a:t>Kiến</a:t>
            </a:r>
            <a:r>
              <a:rPr lang="en-US" sz="2400" dirty="0"/>
              <a:t> </a:t>
            </a:r>
            <a:r>
              <a:rPr lang="en-US" sz="2400" dirty="0" err="1"/>
              <a:t>thức</a:t>
            </a:r>
            <a:r>
              <a:rPr lang="en-US" sz="2400" dirty="0"/>
              <a:t>: </a:t>
            </a:r>
            <a:r>
              <a:rPr lang="en-US" sz="2400" dirty="0" err="1"/>
              <a:t>Sinh</a:t>
            </a:r>
            <a:r>
              <a:rPr lang="en-US" sz="2400" dirty="0"/>
              <a:t> </a:t>
            </a:r>
            <a:r>
              <a:rPr lang="en-US" sz="2400" dirty="0" err="1"/>
              <a:t>viên</a:t>
            </a:r>
            <a:r>
              <a:rPr lang="en-US" sz="2400" dirty="0"/>
              <a:t> </a:t>
            </a:r>
            <a:r>
              <a:rPr lang="en-US" sz="2400" dirty="0" err="1"/>
              <a:t>lý</a:t>
            </a:r>
            <a:r>
              <a:rPr lang="en-US" sz="2400" dirty="0"/>
              <a:t> </a:t>
            </a:r>
            <a:r>
              <a:rPr lang="en-US" sz="2400" dirty="0" err="1"/>
              <a:t>giải</a:t>
            </a:r>
            <a:r>
              <a:rPr lang="en-US" sz="2400" dirty="0"/>
              <a:t> </a:t>
            </a:r>
            <a:r>
              <a:rPr lang="en-US" sz="2400" dirty="0" err="1"/>
              <a:t>và</a:t>
            </a:r>
            <a:r>
              <a:rPr lang="en-US" sz="2400" dirty="0"/>
              <a:t> </a:t>
            </a:r>
            <a:r>
              <a:rPr lang="en-US" sz="2400" dirty="0" err="1"/>
              <a:t>phân</a:t>
            </a:r>
            <a:r>
              <a:rPr lang="en-US" sz="2400" dirty="0"/>
              <a:t> </a:t>
            </a:r>
            <a:r>
              <a:rPr lang="en-US" sz="2400" dirty="0" err="1"/>
              <a:t>tích</a:t>
            </a:r>
            <a:r>
              <a:rPr lang="en-US" sz="2400" dirty="0"/>
              <a:t> </a:t>
            </a:r>
            <a:r>
              <a:rPr lang="en-US" sz="2400" dirty="0" err="1"/>
              <a:t>được</a:t>
            </a:r>
            <a:r>
              <a:rPr lang="en-US" sz="2400" dirty="0"/>
              <a:t> </a:t>
            </a:r>
            <a:r>
              <a:rPr lang="en-US" sz="2400" dirty="0" err="1"/>
              <a:t>những</a:t>
            </a:r>
            <a:r>
              <a:rPr lang="en-US" sz="2400" dirty="0"/>
              <a:t> </a:t>
            </a:r>
            <a:r>
              <a:rPr lang="en-US" sz="2400" dirty="0" err="1"/>
              <a:t>vấn</a:t>
            </a:r>
            <a:r>
              <a:rPr lang="en-US" sz="2400" dirty="0"/>
              <a:t> </a:t>
            </a:r>
            <a:r>
              <a:rPr lang="en-US" sz="2400" dirty="0" err="1"/>
              <a:t>đề</a:t>
            </a:r>
            <a:r>
              <a:rPr lang="en-US" sz="2400" dirty="0"/>
              <a:t> </a:t>
            </a:r>
            <a:r>
              <a:rPr lang="en-US" sz="2400" dirty="0" err="1"/>
              <a:t>cơ</a:t>
            </a:r>
            <a:r>
              <a:rPr lang="en-US" sz="2400" dirty="0"/>
              <a:t> </a:t>
            </a:r>
            <a:r>
              <a:rPr lang="en-US" sz="2400" dirty="0" err="1"/>
              <a:t>bản</a:t>
            </a:r>
            <a:r>
              <a:rPr lang="en-US" sz="2400" dirty="0"/>
              <a:t>: </a:t>
            </a:r>
            <a:r>
              <a:rPr lang="en-US" sz="2400" dirty="0" err="1"/>
              <a:t>mục</a:t>
            </a:r>
            <a:r>
              <a:rPr lang="en-US" sz="2400" dirty="0"/>
              <a:t> </a:t>
            </a:r>
            <a:r>
              <a:rPr lang="en-US" sz="2400" dirty="0" err="1"/>
              <a:t>đích</a:t>
            </a:r>
            <a:r>
              <a:rPr lang="en-US" sz="2400" dirty="0"/>
              <a:t>, ý </a:t>
            </a:r>
            <a:r>
              <a:rPr lang="en-US" sz="2400" dirty="0" err="1"/>
              <a:t>nghĩa</a:t>
            </a:r>
            <a:r>
              <a:rPr lang="en-US" sz="2400" dirty="0"/>
              <a:t>, </a:t>
            </a:r>
            <a:r>
              <a:rPr lang="en-US" sz="2400" dirty="0" err="1"/>
              <a:t>nhiệm</a:t>
            </a:r>
            <a:r>
              <a:rPr lang="en-US" sz="2400" dirty="0"/>
              <a:t> vụ, </a:t>
            </a:r>
            <a:r>
              <a:rPr lang="en-US" sz="2400" dirty="0" err="1"/>
              <a:t>nguyên</a:t>
            </a:r>
            <a:r>
              <a:rPr lang="en-US" sz="2400" dirty="0"/>
              <a:t> </a:t>
            </a:r>
            <a:r>
              <a:rPr lang="en-US" sz="2400" dirty="0" err="1"/>
              <a:t>tắc</a:t>
            </a:r>
            <a:r>
              <a:rPr lang="en-US" sz="2400" dirty="0"/>
              <a:t> </a:t>
            </a:r>
            <a:r>
              <a:rPr lang="en-US" sz="2400" dirty="0" err="1"/>
              <a:t>của</a:t>
            </a:r>
            <a:r>
              <a:rPr lang="en-US" sz="2400" dirty="0"/>
              <a:t> </a:t>
            </a:r>
            <a:r>
              <a:rPr lang="en-US" sz="2400" dirty="0" err="1"/>
              <a:t>việc</a:t>
            </a:r>
            <a:r>
              <a:rPr lang="en-US" sz="2400" dirty="0"/>
              <a:t> </a:t>
            </a:r>
            <a:r>
              <a:rPr lang="en-US" sz="2400" dirty="0" err="1"/>
              <a:t>cho</a:t>
            </a:r>
            <a:r>
              <a:rPr lang="en-US" sz="2400" dirty="0"/>
              <a:t> </a:t>
            </a:r>
            <a:r>
              <a:rPr lang="en-US" sz="2400" dirty="0" err="1"/>
              <a:t>trẻ</a:t>
            </a:r>
            <a:r>
              <a:rPr lang="en-US" sz="2400" dirty="0"/>
              <a:t> </a:t>
            </a:r>
            <a:r>
              <a:rPr lang="vi-VN" sz="2400" dirty="0" err="1"/>
              <a:t>khám</a:t>
            </a:r>
            <a:r>
              <a:rPr lang="vi-VN" sz="2400" dirty="0"/>
              <a:t> </a:t>
            </a:r>
            <a:r>
              <a:rPr lang="vi-VN" sz="2400" dirty="0" err="1"/>
              <a:t>phá</a:t>
            </a:r>
            <a:r>
              <a:rPr lang="vi-VN" sz="2400" dirty="0"/>
              <a:t> </a:t>
            </a:r>
            <a:r>
              <a:rPr lang="en-US" sz="2400" dirty="0"/>
              <a:t>MTXQ. </a:t>
            </a:r>
          </a:p>
          <a:p>
            <a:pPr marL="0" indent="0">
              <a:buNone/>
            </a:pPr>
            <a:r>
              <a:rPr lang="en-US" sz="2400" dirty="0"/>
              <a:t>- </a:t>
            </a:r>
            <a:r>
              <a:rPr lang="en-US" sz="2400" dirty="0" err="1"/>
              <a:t>Kỹ</a:t>
            </a:r>
            <a:r>
              <a:rPr lang="en-US" sz="2400" dirty="0"/>
              <a:t> </a:t>
            </a:r>
            <a:r>
              <a:rPr lang="en-US" sz="2400" dirty="0" err="1"/>
              <a:t>năng</a:t>
            </a:r>
            <a:r>
              <a:rPr lang="en-US" sz="2400" dirty="0"/>
              <a:t>: </a:t>
            </a:r>
            <a:r>
              <a:rPr lang="en-US" sz="2400" dirty="0" err="1"/>
              <a:t>Có</a:t>
            </a:r>
            <a:r>
              <a:rPr lang="en-US" sz="2400" dirty="0"/>
              <a:t> </a:t>
            </a:r>
            <a:r>
              <a:rPr lang="en-US" sz="2400" dirty="0" err="1"/>
              <a:t>khả</a:t>
            </a:r>
            <a:r>
              <a:rPr lang="en-US" sz="2400" dirty="0"/>
              <a:t> </a:t>
            </a:r>
            <a:r>
              <a:rPr lang="en-US" sz="2400" dirty="0" err="1"/>
              <a:t>năng</a:t>
            </a:r>
            <a:r>
              <a:rPr lang="en-US" sz="2400" dirty="0"/>
              <a:t> </a:t>
            </a:r>
            <a:r>
              <a:rPr lang="en-US" sz="2400" dirty="0" err="1"/>
              <a:t>hệ</a:t>
            </a:r>
            <a:r>
              <a:rPr lang="en-US" sz="2400" dirty="0"/>
              <a:t> </a:t>
            </a:r>
            <a:r>
              <a:rPr lang="en-US" sz="2400" dirty="0" err="1"/>
              <a:t>thống</a:t>
            </a:r>
            <a:r>
              <a:rPr lang="en-US" sz="2400" dirty="0"/>
              <a:t> </a:t>
            </a:r>
            <a:r>
              <a:rPr lang="en-US" sz="2400" dirty="0" err="1"/>
              <a:t>hoá</a:t>
            </a:r>
            <a:r>
              <a:rPr lang="en-US" sz="2400" dirty="0"/>
              <a:t> </a:t>
            </a:r>
            <a:r>
              <a:rPr lang="en-US" sz="2400" dirty="0" err="1"/>
              <a:t>những</a:t>
            </a:r>
            <a:r>
              <a:rPr lang="en-US" sz="2400" dirty="0"/>
              <a:t> </a:t>
            </a:r>
            <a:r>
              <a:rPr lang="en-US" sz="2400" dirty="0" err="1"/>
              <a:t>vấn</a:t>
            </a:r>
            <a:r>
              <a:rPr lang="en-US" sz="2400" dirty="0"/>
              <a:t> </a:t>
            </a:r>
            <a:r>
              <a:rPr lang="en-US" sz="2400" dirty="0" err="1"/>
              <a:t>đề</a:t>
            </a:r>
            <a:r>
              <a:rPr lang="en-US" sz="2400" dirty="0"/>
              <a:t> </a:t>
            </a:r>
            <a:r>
              <a:rPr lang="en-US" sz="2400" dirty="0" err="1"/>
              <a:t>cốt</a:t>
            </a:r>
            <a:r>
              <a:rPr lang="en-US" sz="2400" dirty="0"/>
              <a:t> </a:t>
            </a:r>
            <a:r>
              <a:rPr lang="en-US" sz="2400" dirty="0" err="1"/>
              <a:t>lõi</a:t>
            </a:r>
            <a:r>
              <a:rPr lang="en-US" sz="2400" dirty="0"/>
              <a:t>. </a:t>
            </a:r>
            <a:r>
              <a:rPr lang="vi-VN" sz="2400" dirty="0" err="1"/>
              <a:t>Có</a:t>
            </a:r>
            <a:r>
              <a:rPr lang="vi-VN" sz="2400" dirty="0"/>
              <a:t> </a:t>
            </a:r>
            <a:r>
              <a:rPr lang="vi-VN" sz="2400" dirty="0" err="1"/>
              <a:t>khả</a:t>
            </a:r>
            <a:r>
              <a:rPr lang="vi-VN" sz="2400" dirty="0"/>
              <a:t> năng </a:t>
            </a:r>
            <a:r>
              <a:rPr lang="en-US" sz="2400" dirty="0" err="1"/>
              <a:t>liên</a:t>
            </a:r>
            <a:r>
              <a:rPr lang="en-US" sz="2400" dirty="0"/>
              <a:t> </a:t>
            </a:r>
            <a:r>
              <a:rPr lang="en-US" sz="2400" dirty="0" err="1"/>
              <a:t>hệ</a:t>
            </a:r>
            <a:r>
              <a:rPr lang="en-US" sz="2400" dirty="0"/>
              <a:t> </a:t>
            </a:r>
            <a:r>
              <a:rPr lang="en-US" sz="2400" dirty="0" err="1"/>
              <a:t>lý</a:t>
            </a:r>
            <a:r>
              <a:rPr lang="en-US" sz="2400" dirty="0"/>
              <a:t> </a:t>
            </a:r>
            <a:r>
              <a:rPr lang="en-US" sz="2400" dirty="0" err="1"/>
              <a:t>thuyết</a:t>
            </a:r>
            <a:r>
              <a:rPr lang="en-US" sz="2400" dirty="0"/>
              <a:t> </a:t>
            </a:r>
            <a:r>
              <a:rPr lang="en-US" sz="2400" dirty="0" err="1"/>
              <a:t>với</a:t>
            </a:r>
            <a:r>
              <a:rPr lang="en-US" sz="2400" dirty="0"/>
              <a:t> </a:t>
            </a:r>
            <a:r>
              <a:rPr lang="en-US" sz="2400" dirty="0" err="1"/>
              <a:t>thực</a:t>
            </a:r>
            <a:r>
              <a:rPr lang="en-US" sz="2400" dirty="0"/>
              <a:t> </a:t>
            </a:r>
            <a:r>
              <a:rPr lang="en-US" sz="2400" dirty="0" err="1"/>
              <a:t>tiễn</a:t>
            </a:r>
            <a:r>
              <a:rPr lang="en-US" sz="2400" dirty="0"/>
              <a:t> </a:t>
            </a:r>
            <a:r>
              <a:rPr lang="en-US" sz="2400" dirty="0" err="1"/>
              <a:t>của</a:t>
            </a:r>
            <a:r>
              <a:rPr lang="en-US" sz="2400" dirty="0"/>
              <a:t> </a:t>
            </a:r>
            <a:r>
              <a:rPr lang="en-US" sz="2400" dirty="0" err="1"/>
              <a:t>việc</a:t>
            </a:r>
            <a:r>
              <a:rPr lang="en-US" sz="2400" dirty="0"/>
              <a:t> tổ </a:t>
            </a:r>
            <a:r>
              <a:rPr lang="en-US" sz="2400" dirty="0" err="1"/>
              <a:t>chức</a:t>
            </a:r>
            <a:r>
              <a:rPr lang="en-US" sz="2400" dirty="0"/>
              <a:t> </a:t>
            </a:r>
            <a:r>
              <a:rPr lang="en-US" sz="2400" dirty="0" err="1"/>
              <a:t>cho</a:t>
            </a:r>
            <a:r>
              <a:rPr lang="en-US" sz="2400" dirty="0"/>
              <a:t> </a:t>
            </a:r>
            <a:r>
              <a:rPr lang="en-US" sz="2400" dirty="0" err="1"/>
              <a:t>trẻ</a:t>
            </a:r>
            <a:r>
              <a:rPr lang="en-US" sz="2400" dirty="0"/>
              <a:t> </a:t>
            </a:r>
            <a:r>
              <a:rPr lang="en-US" sz="2400" dirty="0" err="1"/>
              <a:t>làm</a:t>
            </a:r>
            <a:r>
              <a:rPr lang="en-US" sz="2400" dirty="0"/>
              <a:t> </a:t>
            </a:r>
            <a:r>
              <a:rPr lang="en-US" sz="2400" dirty="0" err="1"/>
              <a:t>quen</a:t>
            </a:r>
            <a:r>
              <a:rPr lang="en-US" sz="2400" dirty="0"/>
              <a:t> MTXQ.</a:t>
            </a:r>
          </a:p>
          <a:p>
            <a:pPr marL="0" indent="0">
              <a:buNone/>
            </a:pPr>
            <a:r>
              <a:rPr lang="en-US" sz="2400" dirty="0"/>
              <a:t>- </a:t>
            </a:r>
            <a:r>
              <a:rPr lang="en-US" sz="2400" dirty="0" err="1"/>
              <a:t>Thái</a:t>
            </a:r>
            <a:r>
              <a:rPr lang="en-US" sz="2400" dirty="0"/>
              <a:t> </a:t>
            </a:r>
            <a:r>
              <a:rPr lang="en-US" sz="2400" dirty="0" err="1"/>
              <a:t>độ</a:t>
            </a:r>
            <a:r>
              <a:rPr lang="en-US" sz="2400" dirty="0"/>
              <a:t>: </a:t>
            </a:r>
            <a:r>
              <a:rPr lang="vi-VN" sz="2400" dirty="0" err="1"/>
              <a:t>Tích</a:t>
            </a:r>
            <a:r>
              <a:rPr lang="vi-VN" sz="2400" dirty="0"/>
              <a:t> </a:t>
            </a:r>
            <a:r>
              <a:rPr lang="vi-VN" sz="2400" dirty="0" err="1"/>
              <a:t>cực</a:t>
            </a:r>
            <a:r>
              <a:rPr lang="en-US" sz="2400" dirty="0"/>
              <a:t> </a:t>
            </a:r>
            <a:r>
              <a:rPr lang="en-US" sz="2400" dirty="0" err="1"/>
              <a:t>học</a:t>
            </a:r>
            <a:r>
              <a:rPr lang="en-US" sz="2400" dirty="0"/>
              <a:t> </a:t>
            </a:r>
            <a:r>
              <a:rPr lang="en-US" sz="2400" dirty="0" err="1"/>
              <a:t>tập</a:t>
            </a:r>
            <a:r>
              <a:rPr lang="en-US" sz="2400" dirty="0"/>
              <a:t> </a:t>
            </a:r>
            <a:r>
              <a:rPr lang="vi-VN" sz="2400" dirty="0" err="1"/>
              <a:t>để</a:t>
            </a:r>
            <a:r>
              <a:rPr lang="vi-VN" sz="2400" dirty="0"/>
              <a:t> </a:t>
            </a:r>
            <a:r>
              <a:rPr lang="vi-VN" sz="2400" dirty="0" err="1"/>
              <a:t>nắm</a:t>
            </a:r>
            <a:r>
              <a:rPr lang="vi-VN" sz="2400" dirty="0"/>
              <a:t> </a:t>
            </a:r>
            <a:r>
              <a:rPr lang="vi-VN" sz="2400" dirty="0" err="1"/>
              <a:t>rõ</a:t>
            </a:r>
            <a:r>
              <a:rPr lang="vi-VN" sz="2400" dirty="0"/>
              <a:t> </a:t>
            </a:r>
            <a:r>
              <a:rPr lang="vi-VN" sz="2400" dirty="0" err="1"/>
              <a:t>các</a:t>
            </a:r>
            <a:r>
              <a:rPr lang="vi-VN" sz="2400" dirty="0"/>
              <a:t> </a:t>
            </a:r>
            <a:r>
              <a:rPr lang="vi-VN" sz="2400" dirty="0" err="1"/>
              <a:t>vấn</a:t>
            </a:r>
            <a:r>
              <a:rPr lang="vi-VN" sz="2400" dirty="0"/>
              <a:t> </a:t>
            </a:r>
            <a:r>
              <a:rPr lang="vi-VN" sz="2400" dirty="0" err="1"/>
              <a:t>đề</a:t>
            </a:r>
            <a:r>
              <a:rPr lang="vi-VN" sz="2400" dirty="0"/>
              <a:t>.</a:t>
            </a:r>
            <a:endParaRPr lang="en-US" altLang="en-US" sz="2000" b="1" u="sng" dirty="0">
              <a:solidFill>
                <a:srgbClr val="FF0000"/>
              </a:solidFill>
              <a:latin typeface="UTM Swiss Condensed" panose="02000500000000000000" pitchFamily="2" charset="0"/>
            </a:endParaRPr>
          </a:p>
        </p:txBody>
      </p:sp>
      <p:sp>
        <p:nvSpPr>
          <p:cNvPr id="8" name="Text Placeholder 7">
            <a:extLst>
              <a:ext uri="{FF2B5EF4-FFF2-40B4-BE49-F238E27FC236}">
                <a16:creationId xmlns:a16="http://schemas.microsoft.com/office/drawing/2014/main" id="{F37E35B3-5856-4FA3-88F6-F8644C5A2EC2}"/>
              </a:ext>
            </a:extLst>
          </p:cNvPr>
          <p:cNvSpPr>
            <a:spLocks noGrp="1"/>
          </p:cNvSpPr>
          <p:nvPr>
            <p:ph type="body" sz="quarter" idx="14"/>
          </p:nvPr>
        </p:nvSpPr>
        <p:spPr/>
        <p:txBody>
          <a:bodyPr/>
          <a:lstStyle/>
          <a:p>
            <a:endParaRPr lang="en-US" dirty="0"/>
          </a:p>
        </p:txBody>
      </p:sp>
      <p:sp>
        <p:nvSpPr>
          <p:cNvPr id="4" name="Content Placeholder 2">
            <a:extLst>
              <a:ext uri="{FF2B5EF4-FFF2-40B4-BE49-F238E27FC236}">
                <a16:creationId xmlns:a16="http://schemas.microsoft.com/office/drawing/2014/main" id="{106B4B76-A4FC-4D45-9C44-99A967BD8387}"/>
              </a:ext>
            </a:extLst>
          </p:cNvPr>
          <p:cNvSpPr txBox="1">
            <a:spLocks/>
          </p:cNvSpPr>
          <p:nvPr/>
        </p:nvSpPr>
        <p:spPr>
          <a:xfrm>
            <a:off x="152400" y="2419350"/>
            <a:ext cx="8839200" cy="2240632"/>
          </a:xfrm>
          <a:prstGeom prst="rect">
            <a:avLst/>
          </a:prstGeom>
        </p:spPr>
        <p:txBody>
          <a:bodyPr vert="horz" lIns="91440" tIns="45720" rIns="91440" bIns="45720" rtlCol="0" anchor="b">
            <a:normAutofit/>
          </a:bodyPr>
          <a:lstStyle>
            <a:lvl1pPr marL="0" indent="0" algn="just" defTabSz="914400" rtl="0" eaLnBrk="1" latinLnBrk="0" hangingPunct="1">
              <a:spcBef>
                <a:spcPct val="20000"/>
              </a:spcBef>
              <a:buFont typeface="Arial" pitchFamily="34" charset="0"/>
              <a:buNone/>
              <a:defRPr sz="2000" b="1" kern="1200">
                <a:solidFill>
                  <a:schemeClr val="tx1"/>
                </a:solidFill>
                <a:effectLst>
                  <a:outerShdw blurRad="38100" dist="38100" dir="2700000" algn="tl">
                    <a:srgbClr val="000000">
                      <a:alpha val="43137"/>
                    </a:srgbClr>
                  </a:outerShdw>
                </a:effectLst>
                <a:latin typeface="UTM Swiss Condensed" pitchFamily="2" charset="-93"/>
                <a:ea typeface="+mn-ea"/>
                <a:cs typeface="Arial" pitchFamily="34" charset="0"/>
              </a:defRPr>
            </a:lvl1pPr>
            <a:lvl2pPr marL="457200" indent="0" algn="just" defTabSz="914400" rtl="0" eaLnBrk="1" latinLnBrk="0" hangingPunct="1">
              <a:spcBef>
                <a:spcPct val="20000"/>
              </a:spcBef>
              <a:buFont typeface="Arial" pitchFamily="34" charset="0"/>
              <a:buNone/>
              <a:defRPr sz="1800" b="0" i="0" u="none" kern="1200">
                <a:solidFill>
                  <a:schemeClr val="tx1">
                    <a:tint val="75000"/>
                  </a:schemeClr>
                </a:solidFill>
                <a:effectLst/>
                <a:latin typeface="UTM Swiss Condensed" pitchFamily="2" charset="-93"/>
                <a:ea typeface="+mn-ea"/>
                <a:cs typeface="Arial" pitchFamily="34" charset="0"/>
              </a:defRPr>
            </a:lvl2pPr>
            <a:lvl3pPr marL="914400" indent="0" algn="just" defTabSz="914400" rtl="0" eaLnBrk="1" latinLnBrk="0" hangingPunct="1">
              <a:spcBef>
                <a:spcPct val="20000"/>
              </a:spcBef>
              <a:buFont typeface="Arial" pitchFamily="34" charset="0"/>
              <a:buNone/>
              <a:defRPr sz="1600" kern="1200">
                <a:solidFill>
                  <a:schemeClr val="tx1">
                    <a:tint val="75000"/>
                  </a:schemeClr>
                </a:solidFill>
                <a:effectLst/>
                <a:latin typeface="UTM Swiss Condensed" pitchFamily="2" charset="-93"/>
                <a:ea typeface="+mn-ea"/>
                <a:cs typeface="Arial" pitchFamily="34" charset="0"/>
              </a:defRPr>
            </a:lvl3pPr>
            <a:lvl4pPr marL="1371600" indent="0" algn="just" defTabSz="914400" rtl="0" eaLnBrk="1" latinLnBrk="0" hangingPunct="1">
              <a:spcBef>
                <a:spcPct val="20000"/>
              </a:spcBef>
              <a:buFont typeface="Arial" pitchFamily="34" charset="0"/>
              <a:buNone/>
              <a:defRPr sz="1400" kern="1200">
                <a:solidFill>
                  <a:schemeClr val="tx1">
                    <a:tint val="75000"/>
                  </a:schemeClr>
                </a:solidFill>
                <a:effectLst/>
                <a:latin typeface="UTM Swiss Condensed" pitchFamily="2" charset="-93"/>
                <a:ea typeface="+mn-ea"/>
                <a:cs typeface="Arial" pitchFamily="34" charset="0"/>
              </a:defRPr>
            </a:lvl4pPr>
            <a:lvl5pPr marL="1828800" indent="0" algn="just" defTabSz="914400" rtl="0" eaLnBrk="1" latinLnBrk="0" hangingPunct="1">
              <a:spcBef>
                <a:spcPct val="20000"/>
              </a:spcBef>
              <a:buFont typeface="Arial" pitchFamily="34" charset="0"/>
              <a:buNone/>
              <a:defRPr sz="1400" kern="1200">
                <a:solidFill>
                  <a:schemeClr val="tx1">
                    <a:tint val="75000"/>
                  </a:schemeClr>
                </a:solidFill>
                <a:effectLst/>
                <a:latin typeface="UTM Swiss Condensed" pitchFamily="2" charset="-93"/>
                <a:ea typeface="+mn-ea"/>
                <a:cs typeface="Arial"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altLang="en-US" dirty="0">
              <a:latin typeface="UTM Swiss Condensed" panose="02000500000000000000" pitchFamily="2" charset="0"/>
            </a:endParaRPr>
          </a:p>
        </p:txBody>
      </p:sp>
      <p:pic>
        <p:nvPicPr>
          <p:cNvPr id="9" name="Picture 2" descr="Aim Icon - Download in Colored Outline Style">
            <a:extLst>
              <a:ext uri="{FF2B5EF4-FFF2-40B4-BE49-F238E27FC236}">
                <a16:creationId xmlns:a16="http://schemas.microsoft.com/office/drawing/2014/main" id="{E9CBE412-F26B-4C65-9B7A-36FADCF30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1458" y="4050001"/>
            <a:ext cx="1295402"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822FD553-4730-420E-96AD-E0AE57475B8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93683469"/>
      </p:ext>
    </p:extLst>
  </p:cSld>
  <p:clrMapOvr>
    <a:masterClrMapping/>
  </p:clrMapOvr>
  <mc:AlternateContent xmlns:mc="http://schemas.openxmlformats.org/markup-compatibility/2006" xmlns:p14="http://schemas.microsoft.com/office/powerpoint/2010/main">
    <mc:Choice Requires="p14">
      <p:transition spd="med" p14:dur="700" advTm="67537">
        <p:fade/>
      </p:transition>
    </mc:Choice>
    <mc:Fallback xmlns="">
      <p:transition spd="med" advTm="675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2C96-9DB3-4567-92C4-79642139F57E}"/>
              </a:ext>
            </a:extLst>
          </p:cNvPr>
          <p:cNvSpPr>
            <a:spLocks noGrp="1"/>
          </p:cNvSpPr>
          <p:nvPr>
            <p:ph type="title"/>
          </p:nvPr>
        </p:nvSpPr>
        <p:spPr/>
        <p:txBody>
          <a:bodyPr/>
          <a:lstStyle/>
          <a:p>
            <a:r>
              <a:rPr lang="pt-BR" sz="2400" dirty="0">
                <a:solidFill>
                  <a:srgbClr val="002060"/>
                </a:solidFill>
                <a:effectLst/>
              </a:rPr>
              <a:t>II. Nhiệm vụ cho trẻ </a:t>
            </a:r>
            <a:r>
              <a:rPr lang="vi-VN" sz="2400" dirty="0" err="1">
                <a:solidFill>
                  <a:srgbClr val="002060"/>
                </a:solidFill>
                <a:effectLst/>
              </a:rPr>
              <a:t>Khám</a:t>
            </a:r>
            <a:r>
              <a:rPr lang="vi-VN" sz="2400" dirty="0">
                <a:solidFill>
                  <a:srgbClr val="002060"/>
                </a:solidFill>
                <a:effectLst/>
              </a:rPr>
              <a:t> </a:t>
            </a:r>
            <a:r>
              <a:rPr lang="vi-VN" sz="2400" dirty="0" err="1">
                <a:solidFill>
                  <a:srgbClr val="002060"/>
                </a:solidFill>
                <a:effectLst/>
              </a:rPr>
              <a:t>phá</a:t>
            </a:r>
            <a:r>
              <a:rPr lang="vi-VN" sz="2400" dirty="0">
                <a:solidFill>
                  <a:srgbClr val="002060"/>
                </a:solidFill>
                <a:effectLst/>
              </a:rPr>
              <a:t> </a:t>
            </a:r>
            <a:r>
              <a:rPr lang="pt-BR" sz="2400" dirty="0">
                <a:solidFill>
                  <a:srgbClr val="002060"/>
                </a:solidFill>
                <a:effectLst/>
              </a:rPr>
              <a:t>môi trường xung quanh.</a:t>
            </a:r>
            <a:br>
              <a:rPr lang="en-US" sz="2400" dirty="0">
                <a:solidFill>
                  <a:srgbClr val="002060"/>
                </a:solidFill>
                <a:effectLst/>
              </a:rPr>
            </a:br>
            <a:endParaRPr lang="en-US" sz="2400" dirty="0"/>
          </a:p>
        </p:txBody>
      </p:sp>
      <p:sp>
        <p:nvSpPr>
          <p:cNvPr id="4" name="Text Placeholder 3">
            <a:extLst>
              <a:ext uri="{FF2B5EF4-FFF2-40B4-BE49-F238E27FC236}">
                <a16:creationId xmlns:a16="http://schemas.microsoft.com/office/drawing/2014/main" id="{4FF999BD-E52F-489E-A9CA-F5A449B163A3}"/>
              </a:ext>
            </a:extLst>
          </p:cNvPr>
          <p:cNvSpPr>
            <a:spLocks noGrp="1"/>
          </p:cNvSpPr>
          <p:nvPr>
            <p:ph type="body" sz="quarter" idx="13"/>
          </p:nvPr>
        </p:nvSpPr>
        <p:spPr/>
        <p:txBody>
          <a:bodyPr/>
          <a:lstStyle/>
          <a:p>
            <a:endParaRPr lang="en-US"/>
          </a:p>
        </p:txBody>
      </p:sp>
      <p:sp>
        <p:nvSpPr>
          <p:cNvPr id="10" name="TextBox 9">
            <a:extLst>
              <a:ext uri="{FF2B5EF4-FFF2-40B4-BE49-F238E27FC236}">
                <a16:creationId xmlns:a16="http://schemas.microsoft.com/office/drawing/2014/main" id="{E2AA9707-187E-4E6C-A89B-DBAEB9286A9C}"/>
              </a:ext>
            </a:extLst>
          </p:cNvPr>
          <p:cNvSpPr txBox="1"/>
          <p:nvPr/>
        </p:nvSpPr>
        <p:spPr>
          <a:xfrm>
            <a:off x="152400" y="819150"/>
            <a:ext cx="8534400" cy="3416320"/>
          </a:xfrm>
          <a:prstGeom prst="rect">
            <a:avLst/>
          </a:prstGeom>
          <a:noFill/>
        </p:spPr>
        <p:txBody>
          <a:bodyPr wrap="square">
            <a:spAutoFit/>
          </a:bodyPr>
          <a:lstStyle/>
          <a:p>
            <a:pPr algn="just"/>
            <a:r>
              <a:rPr lang="pt-BR" b="1" dirty="0"/>
              <a:t>2.4. Kích thích hứng thú và phát triển tính ham hiểu biết về môi trường xung quanh cho trẻ</a:t>
            </a:r>
            <a:endParaRPr lang="vi-VN" b="1" dirty="0"/>
          </a:p>
          <a:p>
            <a:pPr marL="285750" indent="-285750" algn="just">
              <a:buFontTx/>
              <a:buChar char="-"/>
            </a:pP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Việc tiếp nhận tri thức của trẻ phụ thuộc vào hứng thú của trẻ với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MTXQ</a:t>
            </a:r>
          </a:p>
          <a:p>
            <a:pPr algn="just"/>
            <a:r>
              <a:rPr lang="vi-VN" dirty="0"/>
              <a:t>	</a:t>
            </a:r>
            <a:r>
              <a:rPr lang="pt-BR" dirty="0"/>
              <a:t>Các dấu hiệu của hứng thú:  - Sự tập trung chú ý</a:t>
            </a:r>
          </a:p>
          <a:p>
            <a:pPr algn="just"/>
            <a:r>
              <a:rPr lang="pt-BR" dirty="0"/>
              <a:t>                                              </a:t>
            </a:r>
            <a:r>
              <a:rPr lang="vi-VN" dirty="0"/>
              <a:t>          </a:t>
            </a:r>
            <a:r>
              <a:rPr lang="pt-BR" dirty="0"/>
              <a:t>- Trạng thái xúc cảm tích cực</a:t>
            </a:r>
          </a:p>
          <a:p>
            <a:pPr algn="just"/>
            <a:r>
              <a:rPr lang="vi-VN" dirty="0"/>
              <a:t>    </a:t>
            </a:r>
            <a:r>
              <a:rPr lang="pt-BR" dirty="0"/>
              <a:t>                                       </a:t>
            </a:r>
            <a:r>
              <a:rPr lang="vi-VN" dirty="0"/>
              <a:t> </a:t>
            </a:r>
            <a:r>
              <a:rPr lang="pt-BR" dirty="0"/>
              <a:t> </a:t>
            </a:r>
            <a:r>
              <a:rPr lang="vi-VN" dirty="0"/>
              <a:t>           </a:t>
            </a:r>
            <a:r>
              <a:rPr lang="pt-BR" dirty="0"/>
              <a:t>- Tính tích cực hành động </a:t>
            </a:r>
            <a:endParaRPr lang="vi-VN" dirty="0"/>
          </a:p>
          <a:p>
            <a:pPr algn="just"/>
            <a:r>
              <a:rPr lang="vi-VN" dirty="0">
                <a:latin typeface="Times New Roman" panose="02020603050405020304" pitchFamily="18" charset="0"/>
                <a:ea typeface="Times New Roman" panose="02020603050405020304" pitchFamily="18" charset="0"/>
                <a:cs typeface="Times New Roman" panose="02020603050405020304" pitchFamily="18" charset="0"/>
              </a:rPr>
              <a:t>-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Phát triển tính ham hiểu biết của trẻ: hứng thú là cơ sở phát triển tính ham hiểu biết. Cơ sở sinh lý của nó là  phản xạ tìm tới định hướng. Ở trẻ mầm non thể hiện ở chỗ trẻ liên tục đặt ra các câu hỏi cho người lớn. </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GV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cần kích thích tính ham hiểu biết cho trẻ bằng cách đặt ra cho trẻ những tình huống có vấn đề để kích thích trẻ tìm ra cách thức giải quyết vấn đề.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Tổ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cho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năng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thanh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algn="just"/>
            <a:endParaRPr lang="pt-BR" dirty="0"/>
          </a:p>
        </p:txBody>
      </p:sp>
      <p:sp>
        <p:nvSpPr>
          <p:cNvPr id="9" name="Arrow: Right 8">
            <a:extLst>
              <a:ext uri="{FF2B5EF4-FFF2-40B4-BE49-F238E27FC236}">
                <a16:creationId xmlns:a16="http://schemas.microsoft.com/office/drawing/2014/main" id="{1B8DF963-E14E-41DC-9B8C-D9B4B54163EE}"/>
              </a:ext>
            </a:extLst>
          </p:cNvPr>
          <p:cNvSpPr/>
          <p:nvPr/>
        </p:nvSpPr>
        <p:spPr>
          <a:xfrm>
            <a:off x="304800" y="302895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83F852D5-4E28-410A-BBFB-11DD4CA9034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636772083"/>
      </p:ext>
    </p:extLst>
  </p:cSld>
  <p:clrMapOvr>
    <a:masterClrMapping/>
  </p:clrMapOvr>
  <mc:AlternateContent xmlns:mc="http://schemas.openxmlformats.org/markup-compatibility/2006" xmlns:p14="http://schemas.microsoft.com/office/powerpoint/2010/main">
    <mc:Choice Requires="p14">
      <p:transition spd="med" p14:dur="700" advTm="131504">
        <p:fade/>
      </p:transition>
    </mc:Choice>
    <mc:Fallback xmlns="">
      <p:transition spd="med" advTm="1315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2C96-9DB3-4567-92C4-79642139F57E}"/>
              </a:ext>
            </a:extLst>
          </p:cNvPr>
          <p:cNvSpPr>
            <a:spLocks noGrp="1"/>
          </p:cNvSpPr>
          <p:nvPr>
            <p:ph type="title"/>
          </p:nvPr>
        </p:nvSpPr>
        <p:spPr/>
        <p:txBody>
          <a:bodyPr/>
          <a:lstStyle/>
          <a:p>
            <a:r>
              <a:rPr lang="pt-BR" sz="2400" dirty="0">
                <a:solidFill>
                  <a:srgbClr val="002060"/>
                </a:solidFill>
                <a:effectLst/>
              </a:rPr>
              <a:t>II. Nhiệm vụ cho trẻ </a:t>
            </a:r>
            <a:r>
              <a:rPr lang="vi-VN" sz="2400" dirty="0" err="1">
                <a:solidFill>
                  <a:srgbClr val="002060"/>
                </a:solidFill>
                <a:effectLst/>
              </a:rPr>
              <a:t>Khám</a:t>
            </a:r>
            <a:r>
              <a:rPr lang="vi-VN" sz="2400" dirty="0">
                <a:solidFill>
                  <a:srgbClr val="002060"/>
                </a:solidFill>
                <a:effectLst/>
              </a:rPr>
              <a:t> </a:t>
            </a:r>
            <a:r>
              <a:rPr lang="vi-VN" sz="2400" dirty="0" err="1">
                <a:solidFill>
                  <a:srgbClr val="002060"/>
                </a:solidFill>
                <a:effectLst/>
              </a:rPr>
              <a:t>phá</a:t>
            </a:r>
            <a:r>
              <a:rPr lang="vi-VN" sz="2400" dirty="0">
                <a:solidFill>
                  <a:srgbClr val="002060"/>
                </a:solidFill>
                <a:effectLst/>
              </a:rPr>
              <a:t> </a:t>
            </a:r>
            <a:r>
              <a:rPr lang="pt-BR" sz="2400" dirty="0">
                <a:solidFill>
                  <a:srgbClr val="002060"/>
                </a:solidFill>
                <a:effectLst/>
              </a:rPr>
              <a:t>môi trường xung quanh.</a:t>
            </a:r>
            <a:br>
              <a:rPr lang="en-US" sz="2400" dirty="0">
                <a:solidFill>
                  <a:srgbClr val="002060"/>
                </a:solidFill>
                <a:effectLst/>
              </a:rPr>
            </a:br>
            <a:endParaRPr lang="en-US" sz="2400" dirty="0"/>
          </a:p>
        </p:txBody>
      </p:sp>
      <p:sp>
        <p:nvSpPr>
          <p:cNvPr id="4" name="Text Placeholder 3">
            <a:extLst>
              <a:ext uri="{FF2B5EF4-FFF2-40B4-BE49-F238E27FC236}">
                <a16:creationId xmlns:a16="http://schemas.microsoft.com/office/drawing/2014/main" id="{4FF999BD-E52F-489E-A9CA-F5A449B163A3}"/>
              </a:ext>
            </a:extLst>
          </p:cNvPr>
          <p:cNvSpPr>
            <a:spLocks noGrp="1"/>
          </p:cNvSpPr>
          <p:nvPr>
            <p:ph type="body" sz="quarter" idx="13"/>
          </p:nvPr>
        </p:nvSpPr>
        <p:spPr/>
        <p:txBody>
          <a:bodyPr/>
          <a:lstStyle/>
          <a:p>
            <a:endParaRPr lang="en-US"/>
          </a:p>
        </p:txBody>
      </p:sp>
      <p:sp>
        <p:nvSpPr>
          <p:cNvPr id="10" name="TextBox 9">
            <a:extLst>
              <a:ext uri="{FF2B5EF4-FFF2-40B4-BE49-F238E27FC236}">
                <a16:creationId xmlns:a16="http://schemas.microsoft.com/office/drawing/2014/main" id="{E2AA9707-187E-4E6C-A89B-DBAEB9286A9C}"/>
              </a:ext>
            </a:extLst>
          </p:cNvPr>
          <p:cNvSpPr txBox="1"/>
          <p:nvPr/>
        </p:nvSpPr>
        <p:spPr>
          <a:xfrm>
            <a:off x="304800" y="819150"/>
            <a:ext cx="8382000" cy="3713965"/>
          </a:xfrm>
          <a:prstGeom prst="rect">
            <a:avLst/>
          </a:prstGeom>
          <a:noFill/>
        </p:spPr>
        <p:txBody>
          <a:bodyPr wrap="square">
            <a:spAutoFit/>
          </a:bodyPr>
          <a:lstStyle/>
          <a:p>
            <a:pPr algn="just">
              <a:lnSpc>
                <a:spcPct val="120000"/>
              </a:lnSpc>
            </a:pPr>
            <a:r>
              <a:rPr lang="pt-BR" b="1" dirty="0"/>
              <a:t>2.5. </a:t>
            </a:r>
            <a:r>
              <a:rPr lang="vi-VN" b="1" dirty="0" err="1"/>
              <a:t>Góp</a:t>
            </a:r>
            <a:r>
              <a:rPr lang="vi-VN" b="1" dirty="0"/>
              <a:t> </a:t>
            </a:r>
            <a:r>
              <a:rPr lang="vi-VN" b="1" dirty="0" err="1"/>
              <a:t>phần</a:t>
            </a:r>
            <a:r>
              <a:rPr lang="vi-VN" b="1" dirty="0"/>
              <a:t> g</a:t>
            </a:r>
            <a:r>
              <a:rPr lang="en-US" b="1" dirty="0" err="1"/>
              <a:t>iáo</a:t>
            </a:r>
            <a:r>
              <a:rPr lang="en-US" b="1" dirty="0"/>
              <a:t> </a:t>
            </a:r>
            <a:r>
              <a:rPr lang="en-US" b="1" dirty="0" err="1"/>
              <a:t>dục</a:t>
            </a:r>
            <a:r>
              <a:rPr lang="en-US" b="1" dirty="0"/>
              <a:t> </a:t>
            </a:r>
            <a:r>
              <a:rPr lang="en-US" b="1" dirty="0" err="1"/>
              <a:t>tình</a:t>
            </a:r>
            <a:r>
              <a:rPr lang="en-US" b="1" dirty="0"/>
              <a:t> </a:t>
            </a:r>
            <a:r>
              <a:rPr lang="en-US" b="1" dirty="0" err="1"/>
              <a:t>cảm</a:t>
            </a:r>
            <a:r>
              <a:rPr lang="en-US" b="1" dirty="0"/>
              <a:t> </a:t>
            </a:r>
            <a:r>
              <a:rPr lang="vi-VN" b="1" dirty="0"/>
              <a:t>– KNXH, </a:t>
            </a:r>
            <a:r>
              <a:rPr lang="vi-VN" b="1" dirty="0" err="1"/>
              <a:t>các</a:t>
            </a:r>
            <a:r>
              <a:rPr lang="vi-VN" b="1" dirty="0"/>
              <a:t> </a:t>
            </a:r>
            <a:r>
              <a:rPr lang="vi-VN" b="1" dirty="0" err="1"/>
              <a:t>kĩ</a:t>
            </a:r>
            <a:r>
              <a:rPr lang="vi-VN" b="1" dirty="0"/>
              <a:t> năng </a:t>
            </a:r>
            <a:r>
              <a:rPr lang="vi-VN" b="1" dirty="0" err="1"/>
              <a:t>sống</a:t>
            </a:r>
            <a:r>
              <a:rPr lang="vi-VN" b="1" dirty="0"/>
              <a:t> </a:t>
            </a:r>
            <a:r>
              <a:rPr lang="vi-VN" b="1" dirty="0" err="1"/>
              <a:t>cần</a:t>
            </a:r>
            <a:r>
              <a:rPr lang="vi-VN" b="1" dirty="0"/>
              <a:t> </a:t>
            </a:r>
            <a:r>
              <a:rPr lang="vi-VN" b="1" dirty="0" err="1"/>
              <a:t>thiết</a:t>
            </a:r>
            <a:endParaRPr lang="vi-VN" b="1" dirty="0"/>
          </a:p>
          <a:p>
            <a:pPr algn="just">
              <a:lnSpc>
                <a:spcPct val="120000"/>
              </a:lnSpc>
            </a:pPr>
            <a:r>
              <a:rPr lang="vi-VN" sz="1800" dirty="0">
                <a:effectLst/>
                <a:latin typeface="Times New Roman" panose="02020603050405020304" pitchFamily="18" charset="0"/>
                <a:ea typeface="Times New Roman" panose="02020603050405020304" pitchFamily="18" charset="0"/>
              </a:rPr>
              <a:t>- MTXQ </a:t>
            </a:r>
            <a:r>
              <a:rPr lang="pt-BR" sz="1800" dirty="0">
                <a:effectLst/>
                <a:latin typeface="Times New Roman" panose="02020603050405020304" pitchFamily="18" charset="0"/>
                <a:ea typeface="Times New Roman" panose="02020603050405020304" pitchFamily="18" charset="0"/>
              </a:rPr>
              <a:t>là cái nôi giáo dục tình cảm đạo </a:t>
            </a:r>
            <a:r>
              <a:rPr lang="vi-VN" sz="1800" dirty="0" err="1">
                <a:effectLst/>
                <a:latin typeface="Times New Roman" panose="02020603050405020304" pitchFamily="18" charset="0"/>
                <a:ea typeface="Times New Roman" panose="02020603050405020304" pitchFamily="18" charset="0"/>
              </a:rPr>
              <a:t>đức</a:t>
            </a:r>
            <a:r>
              <a:rPr lang="vi-VN" sz="1800" dirty="0">
                <a:effectLst/>
                <a:latin typeface="Times New Roman" panose="02020603050405020304" pitchFamily="18" charset="0"/>
                <a:ea typeface="Times New Roman" panose="02020603050405020304" pitchFamily="18" charset="0"/>
              </a:rPr>
              <a:t>.</a:t>
            </a:r>
            <a:r>
              <a:rPr lang="pt-BR" sz="1800" dirty="0">
                <a:effectLst/>
                <a:latin typeface="Times New Roman" panose="02020603050405020304" pitchFamily="18" charset="0"/>
                <a:ea typeface="Times New Roman" panose="02020603050405020304" pitchFamily="18" charset="0"/>
              </a:rPr>
              <a:t> </a:t>
            </a:r>
            <a:endParaRPr lang="vi-VN" sz="1800" dirty="0">
              <a:effectLst/>
              <a:latin typeface="Times New Roman" panose="02020603050405020304" pitchFamily="18" charset="0"/>
              <a:ea typeface="Times New Roman" panose="02020603050405020304" pitchFamily="18" charset="0"/>
            </a:endParaRPr>
          </a:p>
          <a:p>
            <a:pPr algn="just">
              <a:lnSpc>
                <a:spcPct val="120000"/>
              </a:lnSpc>
            </a:pP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 Hình thành ở trẻ sự nhạy cảm, kỹ năng sống (h</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ợp</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đồng cảm, chia sẻ, giúp đỡ, có trách nhiệm với con người và sinh vật xung quanh).</a:t>
            </a:r>
            <a:endParaRPr lang="en-US" sz="1800" dirty="0">
              <a:effectLst/>
              <a:latin typeface=".VnTime"/>
              <a:ea typeface="Times New Roman" panose="02020603050405020304" pitchFamily="18" charset="0"/>
              <a:cs typeface="Times New Roman" panose="02020603050405020304" pitchFamily="18" charset="0"/>
            </a:endParaRPr>
          </a:p>
          <a:p>
            <a:pPr algn="just">
              <a:lnSpc>
                <a:spcPct val="120000"/>
              </a:lnSpc>
            </a:pPr>
            <a:r>
              <a:rPr lang="vi-VN" sz="1800" dirty="0">
                <a:effectLst/>
                <a:latin typeface="Times New Roman" panose="02020603050405020304" pitchFamily="18" charset="0"/>
                <a:ea typeface="Times New Roman" panose="02020603050405020304" pitchFamily="18" charset="0"/>
              </a:rPr>
              <a:t>- MTXQ </a:t>
            </a:r>
            <a:r>
              <a:rPr lang="pt-BR" sz="1800" dirty="0">
                <a:effectLst/>
                <a:latin typeface="Times New Roman" panose="02020603050405020304" pitchFamily="18" charset="0"/>
                <a:ea typeface="Times New Roman" panose="02020603050405020304" pitchFamily="18" charset="0"/>
              </a:rPr>
              <a:t>có ý nghĩa to lớn trong việc phát triển tình cảm thẩm mĩ ở </a:t>
            </a:r>
            <a:r>
              <a:rPr lang="vi-VN" sz="1800" dirty="0" err="1">
                <a:effectLst/>
                <a:latin typeface="Times New Roman" panose="02020603050405020304" pitchFamily="18" charset="0"/>
                <a:ea typeface="Times New Roman" panose="02020603050405020304" pitchFamily="18" charset="0"/>
              </a:rPr>
              <a:t>trẻ</a:t>
            </a:r>
            <a:r>
              <a:rPr lang="vi-VN" sz="1800" dirty="0">
                <a:effectLst/>
                <a:latin typeface="Times New Roman" panose="02020603050405020304" pitchFamily="18" charset="0"/>
                <a:ea typeface="Times New Roman" panose="02020603050405020304" pitchFamily="18" charset="0"/>
              </a:rPr>
              <a:t>.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Hình thành khả năng cảm nhận cái đẹp, biết rung động trước cái đẹp (cảm xúc thẩm mỹ) biết lựa chọn đánh giá cái đẹp (thị hiếu thẩm mỹ) và cao hơn biết bảo vệ cái đẹp, sáng tạo ra cái đẹp (sáng tạo thẩm mỹ).</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r>
              <a:rPr lang="vi-VN" sz="1800" dirty="0">
                <a:effectLst/>
                <a:latin typeface=".VnTime"/>
                <a:ea typeface="Times New Roman" panose="02020603050405020304" pitchFamily="18" charset="0"/>
                <a:cs typeface="Times New Roman" panose="02020603050405020304" pitchFamily="18" charset="0"/>
              </a:rPr>
              <a:t>- Thông qua </a:t>
            </a:r>
            <a:r>
              <a:rPr lang="vi-VN" sz="1800" dirty="0" err="1">
                <a:effectLst/>
                <a:latin typeface=".VnTime"/>
                <a:ea typeface="Times New Roman" panose="02020603050405020304" pitchFamily="18" charset="0"/>
                <a:cs typeface="Times New Roman" panose="02020603050405020304" pitchFamily="18" charset="0"/>
              </a:rPr>
              <a:t>hoạt</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động</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khám</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phá</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trẻ</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học</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được</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các</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kĩ</a:t>
            </a:r>
            <a:r>
              <a:rPr lang="vi-VN" sz="1800" dirty="0">
                <a:effectLst/>
                <a:latin typeface=".VnTime"/>
                <a:ea typeface="Times New Roman" panose="02020603050405020304" pitchFamily="18" charset="0"/>
                <a:cs typeface="Times New Roman" panose="02020603050405020304" pitchFamily="18" charset="0"/>
              </a:rPr>
              <a:t> năng </a:t>
            </a:r>
            <a:r>
              <a:rPr lang="vi-VN" sz="1800" dirty="0" err="1">
                <a:effectLst/>
                <a:latin typeface=".VnTime"/>
                <a:ea typeface="Times New Roman" panose="02020603050405020304" pitchFamily="18" charset="0"/>
                <a:cs typeface="Times New Roman" panose="02020603050405020304" pitchFamily="18" charset="0"/>
              </a:rPr>
              <a:t>sống</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cần</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thiết</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để</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áp</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dụng</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vào</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thực</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tiễn</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cuộc</a:t>
            </a:r>
            <a:r>
              <a:rPr lang="vi-VN" sz="1800" dirty="0">
                <a:effectLst/>
                <a:latin typeface=".VnTime"/>
                <a:ea typeface="Times New Roman" panose="02020603050405020304" pitchFamily="18" charset="0"/>
                <a:cs typeface="Times New Roman" panose="02020603050405020304" pitchFamily="18" charset="0"/>
              </a:rPr>
              <a:t> </a:t>
            </a:r>
            <a:r>
              <a:rPr lang="vi-VN" sz="1800" dirty="0" err="1">
                <a:effectLst/>
                <a:latin typeface=".VnTime"/>
                <a:ea typeface="Times New Roman" panose="02020603050405020304" pitchFamily="18" charset="0"/>
                <a:cs typeface="Times New Roman" panose="02020603050405020304" pitchFamily="18" charset="0"/>
              </a:rPr>
              <a:t>sống</a:t>
            </a:r>
            <a:r>
              <a:rPr lang="vi-VN" sz="1800" dirty="0">
                <a:effectLst/>
                <a:latin typeface=".VnTime"/>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algn="just">
              <a:lnSpc>
                <a:spcPct val="120000"/>
              </a:lnSpc>
            </a:pPr>
            <a:endParaRPr lang="en-US" dirty="0"/>
          </a:p>
        </p:txBody>
      </p:sp>
      <p:pic>
        <p:nvPicPr>
          <p:cNvPr id="5" name="Audio 4">
            <a:hlinkClick r:id="" action="ppaction://media"/>
            <a:extLst>
              <a:ext uri="{FF2B5EF4-FFF2-40B4-BE49-F238E27FC236}">
                <a16:creationId xmlns:a16="http://schemas.microsoft.com/office/drawing/2014/main" id="{DE0961EE-F3D4-4B19-8B7C-1BC2563274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347118121"/>
      </p:ext>
    </p:extLst>
  </p:cSld>
  <p:clrMapOvr>
    <a:masterClrMapping/>
  </p:clrMapOvr>
  <mc:AlternateContent xmlns:mc="http://schemas.openxmlformats.org/markup-compatibility/2006" xmlns:p14="http://schemas.microsoft.com/office/powerpoint/2010/main">
    <mc:Choice Requires="p14">
      <p:transition spd="med" p14:dur="700" advTm="120266">
        <p:fade/>
      </p:transition>
    </mc:Choice>
    <mc:Fallback xmlns="">
      <p:transition spd="med" advTm="1202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200150"/>
            <a:ext cx="7729020" cy="629183"/>
          </a:xfrm>
        </p:spPr>
        <p:txBody>
          <a:bodyPr>
            <a:noAutofit/>
          </a:bodyPr>
          <a:lstStyle/>
          <a:p>
            <a:r>
              <a:rPr lang="en-US" sz="6000" b="1" dirty="0">
                <a:latin typeface="Edwardian Script ITC" panose="030303020407070D0804" pitchFamily="66" charset="0"/>
              </a:rPr>
              <a:t>Thank you!</a:t>
            </a:r>
            <a:endParaRPr lang="vi-VN" sz="6000" b="1" dirty="0"/>
          </a:p>
        </p:txBody>
      </p:sp>
    </p:spTree>
    <p:custDataLst>
      <p:tags r:id="rId1"/>
    </p:custDataLst>
    <p:extLst>
      <p:ext uri="{BB962C8B-B14F-4D97-AF65-F5344CB8AC3E}">
        <p14:creationId xmlns:p14="http://schemas.microsoft.com/office/powerpoint/2010/main" val="223678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0799"/>
            <a:ext cx="8839200" cy="234951"/>
          </a:xfrm>
        </p:spPr>
        <p:txBody>
          <a:bodyPr/>
          <a:lstStyle/>
          <a:p>
            <a:pPr algn="l"/>
            <a:br>
              <a:rPr lang="en-US" sz="2400" dirty="0">
                <a:solidFill>
                  <a:srgbClr val="002060"/>
                </a:solidFill>
                <a:effectLst/>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 </a:t>
            </a:r>
            <a:r>
              <a:rPr lang="en-US" sz="2000" dirty="0">
                <a:solidFill>
                  <a:srgbClr val="002060"/>
                </a:solidFill>
                <a:effectLst/>
                <a:latin typeface="Times New Roman" panose="02020603050405020304" pitchFamily="18" charset="0"/>
                <a:cs typeface="Times New Roman" panose="02020603050405020304" pitchFamily="18" charset="0"/>
              </a:rPr>
              <a:t>I. Mục </a:t>
            </a:r>
            <a:r>
              <a:rPr lang="en-US" sz="2000" dirty="0" err="1">
                <a:solidFill>
                  <a:srgbClr val="002060"/>
                </a:solidFill>
                <a:effectLst/>
                <a:latin typeface="Times New Roman" panose="02020603050405020304" pitchFamily="18" charset="0"/>
                <a:cs typeface="Times New Roman" panose="02020603050405020304" pitchFamily="18" charset="0"/>
              </a:rPr>
              <a:t>đích</a:t>
            </a:r>
            <a:r>
              <a:rPr lang="en-US" sz="2000" dirty="0">
                <a:solidFill>
                  <a:srgbClr val="002060"/>
                </a:solidFill>
                <a:effectLst/>
                <a:latin typeface="Times New Roman" panose="02020603050405020304" pitchFamily="18" charset="0"/>
                <a:cs typeface="Times New Roman" panose="02020603050405020304" pitchFamily="18" charset="0"/>
              </a:rPr>
              <a:t>, ý </a:t>
            </a:r>
            <a:r>
              <a:rPr lang="en-US" sz="2000" dirty="0" err="1">
                <a:solidFill>
                  <a:srgbClr val="002060"/>
                </a:solidFill>
                <a:effectLst/>
                <a:latin typeface="Times New Roman" panose="02020603050405020304" pitchFamily="18" charset="0"/>
                <a:cs typeface="Times New Roman" panose="02020603050405020304" pitchFamily="18" charset="0"/>
              </a:rPr>
              <a:t>nghĩa</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của</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việc</a:t>
            </a:r>
            <a:r>
              <a:rPr lang="en-US" sz="2000" dirty="0">
                <a:solidFill>
                  <a:srgbClr val="002060"/>
                </a:solidFill>
                <a:effectLst/>
                <a:latin typeface="Times New Roman" panose="02020603050405020304" pitchFamily="18" charset="0"/>
                <a:cs typeface="Times New Roman" panose="02020603050405020304" pitchFamily="18" charset="0"/>
              </a:rPr>
              <a:t> </a:t>
            </a:r>
            <a:r>
              <a:rPr lang="vi-VN" sz="2000" dirty="0">
                <a:solidFill>
                  <a:srgbClr val="002060"/>
                </a:solidFill>
                <a:effectLst/>
                <a:latin typeface="Times New Roman" panose="02020603050405020304" pitchFamily="18" charset="0"/>
                <a:cs typeface="Times New Roman" panose="02020603050405020304" pitchFamily="18" charset="0"/>
              </a:rPr>
              <a:t>tổ </a:t>
            </a:r>
            <a:r>
              <a:rPr lang="vi-VN" sz="2000" dirty="0" err="1">
                <a:solidFill>
                  <a:srgbClr val="002060"/>
                </a:solidFill>
                <a:effectLst/>
                <a:latin typeface="Times New Roman" panose="02020603050405020304" pitchFamily="18" charset="0"/>
                <a:cs typeface="Times New Roman" panose="02020603050405020304" pitchFamily="18" charset="0"/>
              </a:rPr>
              <a:t>chức</a:t>
            </a:r>
            <a:r>
              <a:rPr lang="vi-VN"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cho</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trẻ</a:t>
            </a:r>
            <a:r>
              <a:rPr lang="en-US" sz="2000" dirty="0">
                <a:solidFill>
                  <a:srgbClr val="002060"/>
                </a:solidFill>
                <a:effectLst/>
                <a:latin typeface="Times New Roman" panose="02020603050405020304" pitchFamily="18" charset="0"/>
                <a:cs typeface="Times New Roman" panose="02020603050405020304" pitchFamily="18" charset="0"/>
              </a:rPr>
              <a:t> </a:t>
            </a:r>
            <a:r>
              <a:rPr lang="vi-VN" sz="2000" dirty="0" err="1">
                <a:solidFill>
                  <a:srgbClr val="002060"/>
                </a:solidFill>
                <a:effectLst/>
                <a:latin typeface="Times New Roman" panose="02020603050405020304" pitchFamily="18" charset="0"/>
                <a:cs typeface="Times New Roman" panose="02020603050405020304" pitchFamily="18" charset="0"/>
              </a:rPr>
              <a:t>khám</a:t>
            </a:r>
            <a:r>
              <a:rPr lang="vi-VN" sz="2000" dirty="0">
                <a:solidFill>
                  <a:srgbClr val="002060"/>
                </a:solidFill>
                <a:effectLst/>
                <a:latin typeface="Times New Roman" panose="02020603050405020304" pitchFamily="18" charset="0"/>
                <a:cs typeface="Times New Roman" panose="02020603050405020304" pitchFamily="18" charset="0"/>
              </a:rPr>
              <a:t> </a:t>
            </a:r>
            <a:r>
              <a:rPr lang="vi-VN" sz="2000" dirty="0" err="1">
                <a:solidFill>
                  <a:srgbClr val="002060"/>
                </a:solidFill>
                <a:effectLst/>
                <a:latin typeface="Times New Roman" panose="02020603050405020304" pitchFamily="18" charset="0"/>
                <a:cs typeface="Times New Roman" panose="02020603050405020304" pitchFamily="18" charset="0"/>
              </a:rPr>
              <a:t>phá</a:t>
            </a:r>
            <a:r>
              <a:rPr lang="vi-VN"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môi</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trường</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xung</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quanh</a:t>
            </a:r>
            <a:endParaRPr lang="vi-VN" sz="2000" dirty="0">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649752EB-A6C9-40AD-93CE-4E0A3003491E}"/>
              </a:ext>
            </a:extLst>
          </p:cNvPr>
          <p:cNvSpPr>
            <a:spLocks noGrp="1"/>
          </p:cNvSpPr>
          <p:nvPr>
            <p:ph sz="half" idx="1"/>
          </p:nvPr>
        </p:nvSpPr>
        <p:spPr>
          <a:xfrm>
            <a:off x="152400" y="658369"/>
            <a:ext cx="7315200" cy="4001612"/>
          </a:xfrm>
        </p:spPr>
        <p:txBody>
          <a:bodyPr>
            <a:normAutofit fontScale="92500" lnSpcReduction="20000"/>
          </a:bodyPr>
          <a:lstStyle/>
          <a:p>
            <a:pPr algn="just"/>
            <a:r>
              <a:rPr lang="pt-BR" dirty="0"/>
              <a:t>- Trang bị cho trẻ tri thức đơn giản, chính xác, cơ bản và cần thiết về các sự vật, hiện tượng gần gũi trong môi  trường xung quanh.</a:t>
            </a:r>
            <a:endParaRPr lang="en-US" dirty="0"/>
          </a:p>
          <a:p>
            <a:pPr algn="just"/>
            <a:r>
              <a:rPr lang="pt-BR" dirty="0"/>
              <a:t>- </a:t>
            </a:r>
            <a:r>
              <a:rPr lang="vi-VN" dirty="0" err="1"/>
              <a:t>Hình</a:t>
            </a:r>
            <a:r>
              <a:rPr lang="vi-VN" dirty="0"/>
              <a:t> thanh, r</a:t>
            </a:r>
            <a:r>
              <a:rPr lang="pt-BR" dirty="0"/>
              <a:t>èn luyện </a:t>
            </a:r>
            <a:r>
              <a:rPr lang="vi-VN" dirty="0"/>
              <a:t> </a:t>
            </a:r>
            <a:r>
              <a:rPr lang="vi-VN" dirty="0" err="1"/>
              <a:t>và</a:t>
            </a:r>
            <a:r>
              <a:rPr lang="vi-VN" dirty="0"/>
              <a:t> </a:t>
            </a:r>
            <a:r>
              <a:rPr lang="pt-BR" dirty="0"/>
              <a:t>phát triển các quá trình tâm lý, đặc biệt là kỹ năng nhận thức để trẻ có thể tự phát hiện vấn đề và giải quyết các vấn đề đơn giản.</a:t>
            </a:r>
            <a:r>
              <a:rPr lang="vi-VN" dirty="0"/>
              <a:t> </a:t>
            </a:r>
            <a:r>
              <a:rPr lang="vi-VN" dirty="0" err="1"/>
              <a:t>Phát</a:t>
            </a:r>
            <a:r>
              <a:rPr lang="vi-VN" dirty="0"/>
              <a:t> </a:t>
            </a:r>
            <a:r>
              <a:rPr lang="vi-VN" dirty="0" err="1"/>
              <a:t>triển</a:t>
            </a:r>
            <a:r>
              <a:rPr lang="vi-VN" dirty="0"/>
              <a:t> ngôn </a:t>
            </a:r>
            <a:r>
              <a:rPr lang="vi-VN" dirty="0" err="1"/>
              <a:t>ngữ</a:t>
            </a:r>
            <a:r>
              <a:rPr lang="vi-VN" dirty="0"/>
              <a:t>, </a:t>
            </a:r>
            <a:r>
              <a:rPr lang="vi-VN" dirty="0" err="1"/>
              <a:t>hình</a:t>
            </a:r>
            <a:r>
              <a:rPr lang="vi-VN" dirty="0"/>
              <a:t> thanh </a:t>
            </a:r>
            <a:r>
              <a:rPr lang="vi-VN" dirty="0" err="1"/>
              <a:t>các</a:t>
            </a:r>
            <a:r>
              <a:rPr lang="vi-VN" dirty="0"/>
              <a:t> </a:t>
            </a:r>
            <a:r>
              <a:rPr lang="vi-VN" dirty="0" err="1"/>
              <a:t>kĩ</a:t>
            </a:r>
            <a:r>
              <a:rPr lang="vi-VN" dirty="0"/>
              <a:t> năng </a:t>
            </a:r>
            <a:r>
              <a:rPr lang="vi-VN" dirty="0" err="1"/>
              <a:t>sống</a:t>
            </a:r>
            <a:r>
              <a:rPr lang="vi-VN" dirty="0"/>
              <a:t> </a:t>
            </a:r>
            <a:r>
              <a:rPr lang="vi-VN" dirty="0" err="1"/>
              <a:t>cần</a:t>
            </a:r>
            <a:r>
              <a:rPr lang="vi-VN" dirty="0"/>
              <a:t> </a:t>
            </a:r>
            <a:r>
              <a:rPr lang="vi-VN" dirty="0" err="1"/>
              <a:t>thiết</a:t>
            </a:r>
            <a:r>
              <a:rPr lang="vi-VN" dirty="0"/>
              <a:t> cho </a:t>
            </a:r>
            <a:r>
              <a:rPr lang="vi-VN" dirty="0" err="1"/>
              <a:t>trẻ</a:t>
            </a:r>
            <a:r>
              <a:rPr lang="vi-VN" dirty="0"/>
              <a:t>.</a:t>
            </a:r>
            <a:endParaRPr lang="en-US" dirty="0"/>
          </a:p>
          <a:p>
            <a:r>
              <a:rPr lang="pt-BR" dirty="0"/>
              <a:t>- Giáo dục thái độ tích cực của trẻ với môi trường xung </a:t>
            </a:r>
            <a:r>
              <a:rPr lang="vi-VN" dirty="0"/>
              <a:t>quanh,</a:t>
            </a:r>
            <a:r>
              <a:rPr lang="pt-BR" dirty="0"/>
              <a:t> có thái độ và hành vi ứng xử </a:t>
            </a:r>
            <a:r>
              <a:rPr lang="vi-VN" dirty="0"/>
              <a:t>đ</a:t>
            </a:r>
            <a:r>
              <a:rPr lang="pt-BR" dirty="0"/>
              <a:t>úng đắn với </a:t>
            </a:r>
            <a:r>
              <a:rPr lang="vi-VN" dirty="0"/>
              <a:t>MTXQ</a:t>
            </a:r>
            <a:r>
              <a:rPr lang="pt-BR" dirty="0"/>
              <a:t>. Yêu thích tìm hiểu khám phá về </a:t>
            </a:r>
            <a:r>
              <a:rPr lang="vi-VN" dirty="0"/>
              <a:t>MTXQ</a:t>
            </a:r>
          </a:p>
          <a:p>
            <a:r>
              <a:rPr lang="pt-BR" b="1" dirty="0"/>
              <a:t>Tóm lại: Mục đích của việc tổ chức cho trẻ làm quen với MTXQ nhằm góp phần phát triển và TOÀN DIỆN nhân cách trẻ</a:t>
            </a:r>
            <a:endParaRPr lang="en-US" b="1" dirty="0"/>
          </a:p>
          <a:p>
            <a:endParaRPr lang="en-US" dirty="0"/>
          </a:p>
        </p:txBody>
      </p:sp>
      <p:sp>
        <p:nvSpPr>
          <p:cNvPr id="4" name="Chỗ dành sẵn cho Văn bản 3">
            <a:extLst>
              <a:ext uri="{FF2B5EF4-FFF2-40B4-BE49-F238E27FC236}">
                <a16:creationId xmlns:a16="http://schemas.microsoft.com/office/drawing/2014/main" id="{8E95F1DE-A6D0-4F6C-B116-082651A5F07A}"/>
              </a:ext>
            </a:extLst>
          </p:cNvPr>
          <p:cNvSpPr>
            <a:spLocks noGrp="1"/>
          </p:cNvSpPr>
          <p:nvPr>
            <p:ph type="body" sz="quarter" idx="13"/>
          </p:nvPr>
        </p:nvSpPr>
        <p:spPr/>
        <p:txBody>
          <a:bodyPr/>
          <a:lstStyle/>
          <a:p>
            <a:r>
              <a:rPr lang="en-US"/>
              <a:t>&lt;Tên nội dung 1&gt;</a:t>
            </a:r>
          </a:p>
          <a:p>
            <a:endParaRPr lang="en-US"/>
          </a:p>
        </p:txBody>
      </p:sp>
      <p:pic>
        <p:nvPicPr>
          <p:cNvPr id="9" name="Picture 6" descr="Self Study - Home | Facebook">
            <a:extLst>
              <a:ext uri="{FF2B5EF4-FFF2-40B4-BE49-F238E27FC236}">
                <a16:creationId xmlns:a16="http://schemas.microsoft.com/office/drawing/2014/main" id="{EC92CB73-E02D-4DAD-90F0-3F9F067EC9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9050" y="658369"/>
            <a:ext cx="1352550" cy="160858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F1ADA161-F0A6-4DCF-B18E-A35E3C0950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272661586"/>
      </p:ext>
    </p:extLst>
  </p:cSld>
  <p:clrMapOvr>
    <a:masterClrMapping/>
  </p:clrMapOvr>
  <mc:AlternateContent xmlns:mc="http://schemas.openxmlformats.org/markup-compatibility/2006" xmlns:p14="http://schemas.microsoft.com/office/powerpoint/2010/main">
    <mc:Choice Requires="p14">
      <p:transition spd="med" p14:dur="700" advTm="323680">
        <p:fade/>
      </p:transition>
    </mc:Choice>
    <mc:Fallback xmlns="">
      <p:transition spd="med" advTm="323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E547-ACC2-4174-9796-508A4094C0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D39984-E3B0-4708-B2EF-1997A2B8D6B2}"/>
              </a:ext>
            </a:extLst>
          </p:cNvPr>
          <p:cNvSpPr>
            <a:spLocks noGrp="1"/>
          </p:cNvSpPr>
          <p:nvPr>
            <p:ph sz="half" idx="1"/>
          </p:nvPr>
        </p:nvSpPr>
        <p:spPr>
          <a:xfrm>
            <a:off x="152400" y="590550"/>
            <a:ext cx="8839200" cy="4069432"/>
          </a:xfrm>
        </p:spPr>
        <p:txBody>
          <a:bodyPr>
            <a:normAutofit fontScale="92500" lnSpcReduction="20000"/>
          </a:bodyPr>
          <a:lstStyle/>
          <a:p>
            <a:pPr indent="0" algn="just">
              <a:lnSpc>
                <a:spcPct val="150000"/>
              </a:lnSpc>
              <a:buNone/>
            </a:pPr>
            <a:r>
              <a:rPr lang="vi-VN" dirty="0"/>
              <a:t>Ví </a:t>
            </a:r>
            <a:r>
              <a:rPr lang="vi-VN" dirty="0" err="1"/>
              <a:t>dụ</a:t>
            </a:r>
            <a:r>
              <a:rPr lang="vi-VN" dirty="0"/>
              <a:t>: </a:t>
            </a:r>
            <a:r>
              <a:rPr lang="vi-VN" dirty="0" err="1"/>
              <a:t>đề</a:t>
            </a:r>
            <a:r>
              <a:rPr lang="vi-VN" dirty="0"/>
              <a:t> </a:t>
            </a:r>
            <a:r>
              <a:rPr lang="vi-VN" dirty="0" err="1"/>
              <a:t>tài</a:t>
            </a:r>
            <a:r>
              <a:rPr lang="vi-VN" dirty="0"/>
              <a:t> </a:t>
            </a:r>
            <a:r>
              <a:rPr lang="vi-VN" dirty="0" err="1"/>
              <a:t>khám</a:t>
            </a:r>
            <a:r>
              <a:rPr lang="vi-VN" dirty="0"/>
              <a:t> </a:t>
            </a:r>
            <a:r>
              <a:rPr lang="vi-VN" dirty="0" err="1"/>
              <a:t>phá</a:t>
            </a:r>
            <a:r>
              <a:rPr lang="vi-VN" dirty="0"/>
              <a:t> khoa </a:t>
            </a:r>
            <a:r>
              <a:rPr lang="vi-VN" dirty="0" err="1"/>
              <a:t>học</a:t>
            </a:r>
            <a:r>
              <a:rPr lang="vi-VN" dirty="0"/>
              <a:t>: </a:t>
            </a:r>
          </a:p>
          <a:p>
            <a:pPr indent="0" algn="just">
              <a:lnSpc>
                <a:spcPct val="150000"/>
              </a:lnSpc>
              <a:buNone/>
            </a:pPr>
            <a:r>
              <a:rPr lang="pt-BR" sz="1800" b="1" i="1" dirty="0">
                <a:effectLst/>
                <a:latin typeface="Times New Roman" panose="02020603050405020304" pitchFamily="18" charset="0"/>
                <a:ea typeface="Times New Roman" panose="02020603050405020304" pitchFamily="18" charset="0"/>
              </a:rPr>
              <a:t> Tìm hiểu một số loại hoa </a:t>
            </a:r>
            <a:r>
              <a:rPr lang="pt-BR" sz="1800" i="1" dirty="0">
                <a:effectLst/>
                <a:latin typeface="Times New Roman" panose="02020603050405020304" pitchFamily="18" charset="0"/>
                <a:ea typeface="Times New Roman" panose="02020603050405020304" pitchFamily="18" charset="0"/>
              </a:rPr>
              <a:t>(Hoa hồng, hoa cúc, hoa ly, hoa đồng tiền)</a:t>
            </a:r>
            <a:r>
              <a:rPr lang="vi-VN" sz="1800" i="1" dirty="0">
                <a:effectLst/>
                <a:latin typeface="Times New Roman" panose="02020603050405020304" pitchFamily="18" charset="0"/>
                <a:ea typeface="Times New Roman" panose="02020603050405020304" pitchFamily="18" charset="0"/>
              </a:rPr>
              <a:t> (</a:t>
            </a:r>
            <a:r>
              <a:rPr lang="vi-VN" sz="1800" i="1" dirty="0" err="1">
                <a:effectLst/>
                <a:latin typeface="Times New Roman" panose="02020603050405020304" pitchFamily="18" charset="0"/>
                <a:ea typeface="Times New Roman" panose="02020603050405020304" pitchFamily="18" charset="0"/>
              </a:rPr>
              <a:t>Trẻ</a:t>
            </a:r>
            <a:r>
              <a:rPr lang="vi-VN" sz="1800" i="1" dirty="0">
                <a:effectLst/>
                <a:latin typeface="Times New Roman" panose="02020603050405020304" pitchFamily="18" charset="0"/>
                <a:ea typeface="Times New Roman" panose="02020603050405020304" pitchFamily="18" charset="0"/>
              </a:rPr>
              <a:t> MG 5 – 6 </a:t>
            </a:r>
            <a:r>
              <a:rPr lang="vi-VN" sz="1800" i="1" dirty="0" err="1">
                <a:effectLst/>
                <a:latin typeface="Times New Roman" panose="02020603050405020304" pitchFamily="18" charset="0"/>
                <a:ea typeface="Times New Roman" panose="02020603050405020304" pitchFamily="18" charset="0"/>
              </a:rPr>
              <a:t>tuổi</a:t>
            </a:r>
            <a:r>
              <a:rPr lang="vi-VN" sz="1800" i="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vi-VN" sz="1800" b="1" dirty="0" err="1">
                <a:effectLst/>
                <a:latin typeface="Times New Roman" panose="02020603050405020304" pitchFamily="18" charset="0"/>
                <a:ea typeface="Times New Roman" panose="02020603050405020304" pitchFamily="18" charset="0"/>
              </a:rPr>
              <a:t>Xác</a:t>
            </a:r>
            <a:r>
              <a:rPr lang="vi-VN" sz="1800" b="1" dirty="0">
                <a:effectLst/>
                <a:latin typeface="Times New Roman" panose="02020603050405020304" pitchFamily="18" charset="0"/>
                <a:ea typeface="Times New Roman" panose="02020603050405020304" pitchFamily="18" charset="0"/>
              </a:rPr>
              <a:t> </a:t>
            </a:r>
            <a:r>
              <a:rPr lang="vi-VN" sz="1800" b="1" dirty="0" err="1">
                <a:effectLst/>
                <a:latin typeface="Times New Roman" panose="02020603050405020304" pitchFamily="18" charset="0"/>
                <a:ea typeface="Times New Roman" panose="02020603050405020304" pitchFamily="18" charset="0"/>
              </a:rPr>
              <a:t>định</a:t>
            </a:r>
            <a:r>
              <a:rPr lang="vi-VN" sz="1800" b="1" dirty="0">
                <a:effectLst/>
                <a:latin typeface="Times New Roman" panose="02020603050405020304" pitchFamily="18" charset="0"/>
                <a:ea typeface="Times New Roman" panose="02020603050405020304" pitchFamily="18" charset="0"/>
              </a:rPr>
              <a:t> </a:t>
            </a:r>
            <a:r>
              <a:rPr lang="pt-BR" sz="1800" b="1" dirty="0">
                <a:effectLst/>
                <a:latin typeface="Times New Roman" panose="02020603050405020304" pitchFamily="18" charset="0"/>
                <a:ea typeface="Times New Roman" panose="02020603050405020304" pitchFamily="18" charset="0"/>
              </a:rPr>
              <a:t>Mục đích, yêu cầu.</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b="1" i="1" dirty="0">
                <a:effectLst/>
                <a:latin typeface="Times New Roman" panose="02020603050405020304" pitchFamily="18" charset="0"/>
                <a:ea typeface="Times New Roman" panose="02020603050405020304" pitchFamily="18" charset="0"/>
              </a:rPr>
              <a:t>1. Kiến thức:</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dirty="0">
                <a:effectLst/>
                <a:latin typeface="Times New Roman" panose="02020603050405020304" pitchFamily="18" charset="0"/>
                <a:ea typeface="Times New Roman" panose="02020603050405020304" pitchFamily="18" charset="0"/>
              </a:rPr>
              <a:t>- Củng cố, mở rộng cho trẻ những hiểu biết về các bộ phận, cấu tạo, đặc điểm về màu sắc, mùi thơm của các loại hoa: Hoa hồng, hoa cúc, hoa ly, hoa đồng tiền.</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dirty="0">
                <a:effectLst/>
                <a:latin typeface="Times New Roman" panose="02020603050405020304" pitchFamily="18" charset="0"/>
                <a:ea typeface="Times New Roman" panose="02020603050405020304" pitchFamily="18" charset="0"/>
              </a:rPr>
              <a:t>- Nhận biết sự phong phú của mỗi loại hoa: (Hoa hồng có: hồng nhung, hồng tiểu muội, hoa hồng leo, hồng vàng, hồng trắng,...)</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dirty="0">
                <a:effectLst/>
                <a:latin typeface="Times New Roman" panose="02020603050405020304" pitchFamily="18" charset="0"/>
                <a:ea typeface="Times New Roman" panose="02020603050405020304" pitchFamily="18" charset="0"/>
              </a:rPr>
              <a:t>- Nhận biết môi trường sống của một số loại hoa, biết một số địa phương trồng nhiều hoa đẹp.</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dirty="0">
                <a:effectLst/>
                <a:latin typeface="Times New Roman" panose="02020603050405020304" pitchFamily="18" charset="0"/>
                <a:ea typeface="Times New Roman" panose="02020603050405020304" pitchFamily="18" charset="0"/>
              </a:rPr>
              <a:t>- Biết được ý nghĩa của hoa đối với cuộc sống.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986D2EC5-EE7B-419A-A4B7-000C0967E72A}"/>
              </a:ext>
            </a:extLst>
          </p:cNvPr>
          <p:cNvSpPr>
            <a:spLocks noGrp="1"/>
          </p:cNvSpPr>
          <p:nvPr>
            <p:ph type="body" sz="quarter" idx="13"/>
          </p:nvPr>
        </p:nvSpPr>
        <p:spPr/>
        <p:txBody>
          <a:bodyPr/>
          <a:lstStyle/>
          <a:p>
            <a:endParaRPr lang="en-US"/>
          </a:p>
        </p:txBody>
      </p:sp>
      <p:pic>
        <p:nvPicPr>
          <p:cNvPr id="5" name="Audio 4">
            <a:hlinkClick r:id="" action="ppaction://media"/>
            <a:extLst>
              <a:ext uri="{FF2B5EF4-FFF2-40B4-BE49-F238E27FC236}">
                <a16:creationId xmlns:a16="http://schemas.microsoft.com/office/drawing/2014/main" id="{2A482B99-D57D-40B7-AAE8-13476851C59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957548501"/>
      </p:ext>
    </p:extLst>
  </p:cSld>
  <p:clrMapOvr>
    <a:masterClrMapping/>
  </p:clrMapOvr>
  <mc:AlternateContent xmlns:mc="http://schemas.openxmlformats.org/markup-compatibility/2006" xmlns:p14="http://schemas.microsoft.com/office/powerpoint/2010/main">
    <mc:Choice Requires="p14">
      <p:transition spd="med" p14:dur="700" advTm="37277">
        <p:fade/>
      </p:transition>
    </mc:Choice>
    <mc:Fallback xmlns="">
      <p:transition spd="med" advTm="372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E547-ACC2-4174-9796-508A4094C054}"/>
              </a:ext>
            </a:extLst>
          </p:cNvPr>
          <p:cNvSpPr>
            <a:spLocks noGrp="1"/>
          </p:cNvSpPr>
          <p:nvPr>
            <p:ph type="title"/>
          </p:nvPr>
        </p:nvSpPr>
        <p:spPr>
          <a:xfrm>
            <a:off x="228600" y="361950"/>
            <a:ext cx="8763000" cy="152400"/>
          </a:xfrm>
        </p:spPr>
        <p:txBody>
          <a:bodyPr/>
          <a:lstStyle/>
          <a:p>
            <a:r>
              <a:rPr lang="vi-VN" sz="1800" dirty="0"/>
              <a:t>Ví </a:t>
            </a:r>
            <a:r>
              <a:rPr lang="vi-VN" sz="1800" dirty="0" err="1"/>
              <a:t>dụ</a:t>
            </a:r>
            <a:r>
              <a:rPr lang="vi-VN" sz="1800" dirty="0"/>
              <a:t>: </a:t>
            </a:r>
            <a:r>
              <a:rPr lang="vi-VN" sz="1800" b="1" i="1" dirty="0" err="1">
                <a:effectLst/>
                <a:latin typeface="Times New Roman" panose="02020603050405020304" pitchFamily="18" charset="0"/>
                <a:ea typeface="Times New Roman" panose="02020603050405020304" pitchFamily="18" charset="0"/>
              </a:rPr>
              <a:t>Tì</a:t>
            </a:r>
            <a:r>
              <a:rPr lang="pt-BR" sz="1800" b="1" i="1" dirty="0">
                <a:effectLst/>
                <a:latin typeface="Times New Roman" panose="02020603050405020304" pitchFamily="18" charset="0"/>
                <a:ea typeface="Times New Roman" panose="02020603050405020304" pitchFamily="18" charset="0"/>
              </a:rPr>
              <a:t>m hiểu một số loại hoa </a:t>
            </a:r>
            <a:r>
              <a:rPr lang="pt-BR" sz="1800" i="1" dirty="0">
                <a:effectLst/>
                <a:latin typeface="Times New Roman" panose="02020603050405020304" pitchFamily="18" charset="0"/>
                <a:ea typeface="Times New Roman" panose="02020603050405020304" pitchFamily="18" charset="0"/>
              </a:rPr>
              <a:t>(Hoa hồng, hoa cúc, hoa ly, hoa đồng tiền)</a:t>
            </a:r>
            <a:br>
              <a:rPr lang="en-US" sz="28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0D39984-E3B0-4708-B2EF-1997A2B8D6B2}"/>
              </a:ext>
            </a:extLst>
          </p:cNvPr>
          <p:cNvSpPr>
            <a:spLocks noGrp="1"/>
          </p:cNvSpPr>
          <p:nvPr>
            <p:ph sz="half" idx="1"/>
          </p:nvPr>
        </p:nvSpPr>
        <p:spPr>
          <a:xfrm>
            <a:off x="152400" y="590550"/>
            <a:ext cx="8839200" cy="4069432"/>
          </a:xfrm>
        </p:spPr>
        <p:txBody>
          <a:bodyPr>
            <a:normAutofit/>
          </a:bodyPr>
          <a:lstStyle/>
          <a:p>
            <a:pPr indent="0" algn="just">
              <a:lnSpc>
                <a:spcPct val="150000"/>
              </a:lnSpc>
              <a:buNone/>
            </a:pPr>
            <a:r>
              <a:rPr lang="pt-BR" sz="1800" b="1" i="1" dirty="0">
                <a:effectLst/>
                <a:latin typeface="Times New Roman" panose="02020603050405020304" pitchFamily="18" charset="0"/>
                <a:ea typeface="Times New Roman" panose="02020603050405020304" pitchFamily="18" charset="0"/>
              </a:rPr>
              <a:t>2. Kỹ năng:</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b="1" dirty="0">
                <a:effectLst/>
                <a:latin typeface="Times New Roman" panose="02020603050405020304" pitchFamily="18" charset="0"/>
                <a:ea typeface="Times New Roman" panose="02020603050405020304" pitchFamily="18" charset="0"/>
              </a:rPr>
              <a:t>- </a:t>
            </a:r>
            <a:r>
              <a:rPr lang="pt-BR" sz="1800" dirty="0">
                <a:effectLst/>
                <a:latin typeface="Times New Roman" panose="02020603050405020304" pitchFamily="18" charset="0"/>
                <a:ea typeface="Times New Roman" panose="02020603050405020304" pitchFamily="18" charset="0"/>
              </a:rPr>
              <a:t>Rèn luyện và phát triển ghi nhớ, chú ý có chủ định cho trẻ.</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dirty="0">
                <a:effectLst/>
                <a:latin typeface="Times New Roman" panose="02020603050405020304" pitchFamily="18" charset="0"/>
                <a:ea typeface="Times New Roman" panose="02020603050405020304" pitchFamily="18" charset="0"/>
              </a:rPr>
              <a:t>- Rèn luyện và phát triển các thao tác tư duy: phân tích, so sánh, phân loại</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dirty="0">
                <a:effectLst/>
                <a:latin typeface="Times New Roman" panose="02020603050405020304" pitchFamily="18" charset="0"/>
                <a:ea typeface="Times New Roman" panose="02020603050405020304" pitchFamily="18" charset="0"/>
              </a:rPr>
              <a:t>- Phát triển ngôn ngữ mạch lạc.</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dirty="0">
                <a:effectLst/>
                <a:latin typeface="Times New Roman" panose="02020603050405020304" pitchFamily="18" charset="0"/>
                <a:ea typeface="Times New Roman" panose="02020603050405020304" pitchFamily="18" charset="0"/>
              </a:rPr>
              <a:t>- Rèn luyện kỹ năng thảo luận nhóm, kỹ năng trình bày trước tập thể.</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dirty="0">
                <a:effectLst/>
                <a:latin typeface="Times New Roman" panose="02020603050405020304" pitchFamily="18" charset="0"/>
                <a:ea typeface="Times New Roman" panose="02020603050405020304" pitchFamily="18" charset="0"/>
              </a:rPr>
              <a:t>- Phát triển khả năng sáng tạo, kỹ năng hợp tác cho trẻ.</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Hình</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thành</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kĩ</a:t>
            </a:r>
            <a:r>
              <a:rPr lang="vi-VN" sz="1800" dirty="0">
                <a:effectLst/>
                <a:latin typeface="Times New Roman" panose="02020603050405020304" pitchFamily="18" charset="0"/>
                <a:ea typeface="Times New Roman" panose="02020603050405020304" pitchFamily="18" charset="0"/>
              </a:rPr>
              <a:t> năng </a:t>
            </a:r>
            <a:r>
              <a:rPr lang="vi-VN" sz="1800" dirty="0" err="1">
                <a:effectLst/>
                <a:latin typeface="Times New Roman" panose="02020603050405020304" pitchFamily="18" charset="0"/>
                <a:ea typeface="Times New Roman" panose="02020603050405020304" pitchFamily="18" charset="0"/>
              </a:rPr>
              <a:t>cắm</a:t>
            </a:r>
            <a:r>
              <a:rPr lang="vi-VN" sz="1800" dirty="0">
                <a:effectLst/>
                <a:latin typeface="Times New Roman" panose="02020603050405020304" pitchFamily="18" charset="0"/>
                <a:ea typeface="Times New Roman" panose="02020603050405020304" pitchFamily="18" charset="0"/>
              </a:rPr>
              <a:t> hoa cho </a:t>
            </a:r>
            <a:r>
              <a:rPr lang="vi-VN" sz="1800" dirty="0" err="1">
                <a:effectLst/>
                <a:latin typeface="Times New Roman" panose="02020603050405020304" pitchFamily="18" charset="0"/>
                <a:ea typeface="Times New Roman" panose="02020603050405020304" pitchFamily="18" charset="0"/>
              </a:rPr>
              <a:t>trẻ</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986D2EC5-EE7B-419A-A4B7-000C0967E72A}"/>
              </a:ext>
            </a:extLst>
          </p:cNvPr>
          <p:cNvSpPr>
            <a:spLocks noGrp="1"/>
          </p:cNvSpPr>
          <p:nvPr>
            <p:ph type="body" sz="quarter" idx="13"/>
          </p:nvPr>
        </p:nvSpPr>
        <p:spPr/>
        <p:txBody>
          <a:bodyPr/>
          <a:lstStyle/>
          <a:p>
            <a:endParaRPr lang="en-US"/>
          </a:p>
        </p:txBody>
      </p:sp>
      <p:pic>
        <p:nvPicPr>
          <p:cNvPr id="5" name="Audio 4">
            <a:hlinkClick r:id="" action="ppaction://media"/>
            <a:extLst>
              <a:ext uri="{FF2B5EF4-FFF2-40B4-BE49-F238E27FC236}">
                <a16:creationId xmlns:a16="http://schemas.microsoft.com/office/drawing/2014/main" id="{1657DE48-B001-496E-BFC8-78D603F603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856521750"/>
      </p:ext>
    </p:extLst>
  </p:cSld>
  <p:clrMapOvr>
    <a:masterClrMapping/>
  </p:clrMapOvr>
  <mc:AlternateContent xmlns:mc="http://schemas.openxmlformats.org/markup-compatibility/2006" xmlns:p14="http://schemas.microsoft.com/office/powerpoint/2010/main">
    <mc:Choice Requires="p14">
      <p:transition spd="med" p14:dur="700" advTm="40830">
        <p:fade/>
      </p:transition>
    </mc:Choice>
    <mc:Fallback xmlns="">
      <p:transition spd="med" advTm="408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E547-ACC2-4174-9796-508A4094C054}"/>
              </a:ext>
            </a:extLst>
          </p:cNvPr>
          <p:cNvSpPr>
            <a:spLocks noGrp="1"/>
          </p:cNvSpPr>
          <p:nvPr>
            <p:ph type="title"/>
          </p:nvPr>
        </p:nvSpPr>
        <p:spPr/>
        <p:txBody>
          <a:bodyPr/>
          <a:lstStyle/>
          <a:p>
            <a:br>
              <a:rPr lang="vi-VN" sz="1800" dirty="0"/>
            </a:br>
            <a:br>
              <a:rPr lang="vi-VN" sz="1800" dirty="0"/>
            </a:br>
            <a:r>
              <a:rPr lang="vi-VN" sz="1800" dirty="0"/>
              <a:t>Ví </a:t>
            </a:r>
            <a:r>
              <a:rPr lang="vi-VN" sz="1800" dirty="0" err="1"/>
              <a:t>dụ</a:t>
            </a:r>
            <a:r>
              <a:rPr lang="vi-VN" sz="1800" dirty="0"/>
              <a:t>: </a:t>
            </a:r>
            <a:r>
              <a:rPr lang="vi-VN" sz="1800" b="1" i="1" dirty="0" err="1">
                <a:effectLst/>
                <a:latin typeface="Times New Roman" panose="02020603050405020304" pitchFamily="18" charset="0"/>
                <a:ea typeface="Times New Roman" panose="02020603050405020304" pitchFamily="18" charset="0"/>
              </a:rPr>
              <a:t>Tì</a:t>
            </a:r>
            <a:r>
              <a:rPr lang="pt-BR" sz="1800" b="1" i="1" dirty="0">
                <a:effectLst/>
                <a:latin typeface="Times New Roman" panose="02020603050405020304" pitchFamily="18" charset="0"/>
                <a:ea typeface="Times New Roman" panose="02020603050405020304" pitchFamily="18" charset="0"/>
              </a:rPr>
              <a:t>m hiểu một số loại hoa </a:t>
            </a:r>
            <a:r>
              <a:rPr lang="pt-BR" sz="1800" i="1" dirty="0">
                <a:effectLst/>
                <a:latin typeface="Times New Roman" panose="02020603050405020304" pitchFamily="18" charset="0"/>
                <a:ea typeface="Times New Roman" panose="02020603050405020304" pitchFamily="18" charset="0"/>
              </a:rPr>
              <a:t>(Hoa hồng, hoa cúc, hoa ly, hoa đồng tiền)</a:t>
            </a:r>
            <a:br>
              <a:rPr lang="en-US" sz="40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0D39984-E3B0-4708-B2EF-1997A2B8D6B2}"/>
              </a:ext>
            </a:extLst>
          </p:cNvPr>
          <p:cNvSpPr>
            <a:spLocks noGrp="1"/>
          </p:cNvSpPr>
          <p:nvPr>
            <p:ph sz="half" idx="1"/>
          </p:nvPr>
        </p:nvSpPr>
        <p:spPr>
          <a:xfrm>
            <a:off x="152400" y="590550"/>
            <a:ext cx="8839200" cy="4069432"/>
          </a:xfrm>
        </p:spPr>
        <p:txBody>
          <a:bodyPr>
            <a:normAutofit/>
          </a:bodyPr>
          <a:lstStyle/>
          <a:p>
            <a:pPr indent="0" algn="just">
              <a:lnSpc>
                <a:spcPct val="150000"/>
              </a:lnSpc>
              <a:buNone/>
            </a:pPr>
            <a:r>
              <a:rPr lang="pt-BR" sz="1800" b="1" i="1" dirty="0">
                <a:effectLst/>
                <a:latin typeface="Times New Roman" panose="02020603050405020304" pitchFamily="18" charset="0"/>
                <a:ea typeface="Times New Roman" panose="02020603050405020304" pitchFamily="18" charset="0"/>
              </a:rPr>
              <a:t>3. Thái độ:</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dirty="0">
                <a:effectLst/>
                <a:latin typeface="Times New Roman" panose="02020603050405020304" pitchFamily="18" charset="0"/>
                <a:ea typeface="Times New Roman" panose="02020603050405020304" pitchFamily="18" charset="0"/>
              </a:rPr>
              <a:t>- Hứng thú, yêu thích tìm hiểu, khám phá các loại hoa.</a:t>
            </a:r>
            <a:endParaRPr lang="en-US" sz="1800" dirty="0">
              <a:effectLst/>
              <a:latin typeface="Times New Roman" panose="02020603050405020304" pitchFamily="18" charset="0"/>
              <a:ea typeface="Times New Roman" panose="02020603050405020304" pitchFamily="18" charset="0"/>
            </a:endParaRPr>
          </a:p>
          <a:p>
            <a:pPr indent="0" algn="just">
              <a:lnSpc>
                <a:spcPct val="150000"/>
              </a:lnSpc>
              <a:buNone/>
            </a:pPr>
            <a:r>
              <a:rPr lang="pt-BR" sz="1800" dirty="0">
                <a:effectLst/>
                <a:latin typeface="Times New Roman" panose="02020603050405020304" pitchFamily="18" charset="0"/>
                <a:ea typeface="Times New Roman" panose="02020603050405020304" pitchFamily="18" charset="0"/>
              </a:rPr>
              <a:t>- Biết ý nghĩa của việc tặng hoa và nói lời chúc phù hợp khi tặng hoa.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986D2EC5-EE7B-419A-A4B7-000C0967E72A}"/>
              </a:ext>
            </a:extLst>
          </p:cNvPr>
          <p:cNvSpPr>
            <a:spLocks noGrp="1"/>
          </p:cNvSpPr>
          <p:nvPr>
            <p:ph type="body" sz="quarter" idx="13"/>
          </p:nvPr>
        </p:nvSpPr>
        <p:spPr/>
        <p:txBody>
          <a:bodyPr/>
          <a:lstStyle/>
          <a:p>
            <a:endParaRPr lang="en-US"/>
          </a:p>
        </p:txBody>
      </p:sp>
      <p:pic>
        <p:nvPicPr>
          <p:cNvPr id="6" name="Audio 5">
            <a:hlinkClick r:id="" action="ppaction://media"/>
            <a:extLst>
              <a:ext uri="{FF2B5EF4-FFF2-40B4-BE49-F238E27FC236}">
                <a16:creationId xmlns:a16="http://schemas.microsoft.com/office/drawing/2014/main" id="{608F86B7-FC7A-43B8-94E1-E733E46F0F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283116475"/>
      </p:ext>
    </p:extLst>
  </p:cSld>
  <p:clrMapOvr>
    <a:masterClrMapping/>
  </p:clrMapOvr>
  <mc:AlternateContent xmlns:mc="http://schemas.openxmlformats.org/markup-compatibility/2006" xmlns:p14="http://schemas.microsoft.com/office/powerpoint/2010/main">
    <mc:Choice Requires="p14">
      <p:transition spd="med" p14:dur="700" advTm="67915">
        <p:fade/>
      </p:transition>
    </mc:Choice>
    <mc:Fallback xmlns="">
      <p:transition spd="med" advTm="679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2C96-9DB3-4567-92C4-79642139F57E}"/>
              </a:ext>
            </a:extLst>
          </p:cNvPr>
          <p:cNvSpPr>
            <a:spLocks noGrp="1"/>
          </p:cNvSpPr>
          <p:nvPr>
            <p:ph type="title"/>
          </p:nvPr>
        </p:nvSpPr>
        <p:spPr/>
        <p:txBody>
          <a:bodyPr/>
          <a:lstStyle/>
          <a:p>
            <a:r>
              <a:rPr lang="pt-BR" sz="2400" dirty="0">
                <a:solidFill>
                  <a:srgbClr val="002060"/>
                </a:solidFill>
                <a:effectLst/>
              </a:rPr>
              <a:t>II. Nhiệm vụ cho trẻ </a:t>
            </a:r>
            <a:r>
              <a:rPr lang="vi-VN" sz="2400" dirty="0" err="1">
                <a:solidFill>
                  <a:srgbClr val="002060"/>
                </a:solidFill>
                <a:effectLst/>
              </a:rPr>
              <a:t>Khám</a:t>
            </a:r>
            <a:r>
              <a:rPr lang="vi-VN" sz="2400" dirty="0">
                <a:solidFill>
                  <a:srgbClr val="002060"/>
                </a:solidFill>
                <a:effectLst/>
              </a:rPr>
              <a:t> </a:t>
            </a:r>
            <a:r>
              <a:rPr lang="vi-VN" sz="2400" dirty="0" err="1">
                <a:solidFill>
                  <a:srgbClr val="002060"/>
                </a:solidFill>
                <a:effectLst/>
              </a:rPr>
              <a:t>phá</a:t>
            </a:r>
            <a:r>
              <a:rPr lang="vi-VN" sz="2400" dirty="0">
                <a:solidFill>
                  <a:srgbClr val="002060"/>
                </a:solidFill>
                <a:effectLst/>
              </a:rPr>
              <a:t> </a:t>
            </a:r>
            <a:r>
              <a:rPr lang="pt-BR" sz="2400" dirty="0">
                <a:solidFill>
                  <a:srgbClr val="002060"/>
                </a:solidFill>
                <a:effectLst/>
              </a:rPr>
              <a:t>môi trường xung quanh.</a:t>
            </a:r>
            <a:br>
              <a:rPr lang="en-US" sz="2400" dirty="0">
                <a:solidFill>
                  <a:srgbClr val="002060"/>
                </a:solidFill>
                <a:effectLst/>
              </a:rPr>
            </a:br>
            <a:endParaRPr lang="en-US" sz="2400" dirty="0"/>
          </a:p>
        </p:txBody>
      </p:sp>
      <p:sp>
        <p:nvSpPr>
          <p:cNvPr id="4" name="Text Placeholder 3">
            <a:extLst>
              <a:ext uri="{FF2B5EF4-FFF2-40B4-BE49-F238E27FC236}">
                <a16:creationId xmlns:a16="http://schemas.microsoft.com/office/drawing/2014/main" id="{4FF999BD-E52F-489E-A9CA-F5A449B163A3}"/>
              </a:ext>
            </a:extLst>
          </p:cNvPr>
          <p:cNvSpPr>
            <a:spLocks noGrp="1"/>
          </p:cNvSpPr>
          <p:nvPr>
            <p:ph type="body" sz="quarter" idx="13"/>
          </p:nvPr>
        </p:nvSpPr>
        <p:spPr/>
        <p:txBody>
          <a:bodyPr/>
          <a:lstStyle/>
          <a:p>
            <a:endParaRPr lang="en-US"/>
          </a:p>
        </p:txBody>
      </p:sp>
      <p:graphicFrame>
        <p:nvGraphicFramePr>
          <p:cNvPr id="8" name="Diagram 7">
            <a:extLst>
              <a:ext uri="{FF2B5EF4-FFF2-40B4-BE49-F238E27FC236}">
                <a16:creationId xmlns:a16="http://schemas.microsoft.com/office/drawing/2014/main" id="{4D09BE32-D726-4DF0-A8B2-F38B6F0EC378}"/>
              </a:ext>
            </a:extLst>
          </p:cNvPr>
          <p:cNvGraphicFramePr/>
          <p:nvPr>
            <p:extLst>
              <p:ext uri="{D42A27DB-BD31-4B8C-83A1-F6EECF244321}">
                <p14:modId xmlns:p14="http://schemas.microsoft.com/office/powerpoint/2010/main" val="1648233719"/>
              </p:ext>
            </p:extLst>
          </p:nvPr>
        </p:nvGraphicFramePr>
        <p:xfrm>
          <a:off x="381000" y="590550"/>
          <a:ext cx="8610600" cy="4013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Audio 4">
            <a:hlinkClick r:id="" action="ppaction://media"/>
            <a:extLst>
              <a:ext uri="{FF2B5EF4-FFF2-40B4-BE49-F238E27FC236}">
                <a16:creationId xmlns:a16="http://schemas.microsoft.com/office/drawing/2014/main" id="{D00FE102-D107-43C4-8280-CE5C12ECCFD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320351382"/>
      </p:ext>
    </p:extLst>
  </p:cSld>
  <p:clrMapOvr>
    <a:masterClrMapping/>
  </p:clrMapOvr>
  <mc:AlternateContent xmlns:mc="http://schemas.openxmlformats.org/markup-compatibility/2006" xmlns:p14="http://schemas.microsoft.com/office/powerpoint/2010/main">
    <mc:Choice Requires="p14">
      <p:transition spd="med" p14:dur="700" advTm="46937">
        <p:fade/>
      </p:transition>
    </mc:Choice>
    <mc:Fallback xmlns="">
      <p:transition spd="med" advTm="469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2C96-9DB3-4567-92C4-79642139F57E}"/>
              </a:ext>
            </a:extLst>
          </p:cNvPr>
          <p:cNvSpPr>
            <a:spLocks noGrp="1"/>
          </p:cNvSpPr>
          <p:nvPr>
            <p:ph type="title"/>
          </p:nvPr>
        </p:nvSpPr>
        <p:spPr/>
        <p:txBody>
          <a:bodyPr/>
          <a:lstStyle/>
          <a:p>
            <a:r>
              <a:rPr lang="pt-BR" sz="2400" dirty="0">
                <a:solidFill>
                  <a:srgbClr val="002060"/>
                </a:solidFill>
                <a:effectLst/>
              </a:rPr>
              <a:t>II. Nhiệm vụ cho trẻ </a:t>
            </a:r>
            <a:r>
              <a:rPr lang="vi-VN" sz="2400" dirty="0" err="1">
                <a:solidFill>
                  <a:srgbClr val="002060"/>
                </a:solidFill>
                <a:effectLst/>
              </a:rPr>
              <a:t>Khám</a:t>
            </a:r>
            <a:r>
              <a:rPr lang="vi-VN" sz="2400" dirty="0">
                <a:solidFill>
                  <a:srgbClr val="002060"/>
                </a:solidFill>
                <a:effectLst/>
              </a:rPr>
              <a:t> </a:t>
            </a:r>
            <a:r>
              <a:rPr lang="vi-VN" sz="2400" dirty="0" err="1">
                <a:solidFill>
                  <a:srgbClr val="002060"/>
                </a:solidFill>
                <a:effectLst/>
              </a:rPr>
              <a:t>phá</a:t>
            </a:r>
            <a:r>
              <a:rPr lang="vi-VN" sz="2400" dirty="0">
                <a:solidFill>
                  <a:srgbClr val="002060"/>
                </a:solidFill>
                <a:effectLst/>
              </a:rPr>
              <a:t> </a:t>
            </a:r>
            <a:r>
              <a:rPr lang="pt-BR" sz="2400" dirty="0">
                <a:solidFill>
                  <a:srgbClr val="002060"/>
                </a:solidFill>
                <a:effectLst/>
              </a:rPr>
              <a:t>môi trường xung quanh.</a:t>
            </a:r>
            <a:br>
              <a:rPr lang="en-US" sz="2400" dirty="0">
                <a:solidFill>
                  <a:srgbClr val="002060"/>
                </a:solidFill>
                <a:effectLst/>
              </a:rPr>
            </a:br>
            <a:endParaRPr lang="en-US" sz="2400" dirty="0"/>
          </a:p>
        </p:txBody>
      </p:sp>
      <p:sp>
        <p:nvSpPr>
          <p:cNvPr id="4" name="Text Placeholder 3">
            <a:extLst>
              <a:ext uri="{FF2B5EF4-FFF2-40B4-BE49-F238E27FC236}">
                <a16:creationId xmlns:a16="http://schemas.microsoft.com/office/drawing/2014/main" id="{4FF999BD-E52F-489E-A9CA-F5A449B163A3}"/>
              </a:ext>
            </a:extLst>
          </p:cNvPr>
          <p:cNvSpPr>
            <a:spLocks noGrp="1"/>
          </p:cNvSpPr>
          <p:nvPr>
            <p:ph type="body" sz="quarter" idx="13"/>
          </p:nvPr>
        </p:nvSpPr>
        <p:spPr/>
        <p:txBody>
          <a:bodyPr/>
          <a:lstStyle/>
          <a:p>
            <a:endParaRPr lang="en-US"/>
          </a:p>
        </p:txBody>
      </p:sp>
      <p:sp>
        <p:nvSpPr>
          <p:cNvPr id="10" name="TextBox 9">
            <a:extLst>
              <a:ext uri="{FF2B5EF4-FFF2-40B4-BE49-F238E27FC236}">
                <a16:creationId xmlns:a16="http://schemas.microsoft.com/office/drawing/2014/main" id="{E2AA9707-187E-4E6C-A89B-DBAEB9286A9C}"/>
              </a:ext>
            </a:extLst>
          </p:cNvPr>
          <p:cNvSpPr txBox="1"/>
          <p:nvPr/>
        </p:nvSpPr>
        <p:spPr>
          <a:xfrm>
            <a:off x="304800" y="819151"/>
            <a:ext cx="8382000" cy="4247317"/>
          </a:xfrm>
          <a:prstGeom prst="rect">
            <a:avLst/>
          </a:prstGeom>
          <a:noFill/>
        </p:spPr>
        <p:txBody>
          <a:bodyPr wrap="square">
            <a:spAutoFit/>
          </a:bodyPr>
          <a:lstStyle/>
          <a:p>
            <a:pPr algn="just"/>
            <a:r>
              <a:rPr lang="pt-BR" b="1" dirty="0"/>
              <a:t>2.1. Hình thành, củng cố biểu tượng về các đối tượng đơn giản trong môi trường xung quanh cho trẻ.</a:t>
            </a:r>
            <a:endParaRPr lang="vi-VN" b="1" dirty="0"/>
          </a:p>
          <a:p>
            <a:pPr algn="just"/>
            <a:r>
              <a:rPr lang="vi-VN" sz="1800" dirty="0">
                <a:effectLst/>
                <a:latin typeface="Times New Roman" panose="02020603050405020304" pitchFamily="18" charset="0"/>
                <a:ea typeface="Times New Roman" panose="02020603050405020304" pitchFamily="18" charset="0"/>
              </a:rPr>
              <a:t>- </a:t>
            </a:r>
            <a:r>
              <a:rPr lang="pt-BR" sz="1800" dirty="0">
                <a:effectLst/>
                <a:latin typeface="Times New Roman" panose="02020603050405020304" pitchFamily="18" charset="0"/>
                <a:ea typeface="Times New Roman" panose="02020603050405020304" pitchFamily="18" charset="0"/>
              </a:rPr>
              <a:t>Biểu tượng là hình ảnh của thế giới khách quan thông qua sự phản ánh của lăng kính chủ quan</a:t>
            </a:r>
            <a:endParaRPr lang="vi-VN" sz="1800" dirty="0">
              <a:effectLst/>
              <a:latin typeface="Times New Roman" panose="02020603050405020304" pitchFamily="18" charset="0"/>
              <a:ea typeface="Times New Roman" panose="02020603050405020304" pitchFamily="18" charset="0"/>
            </a:endParaRPr>
          </a:p>
          <a:p>
            <a:pPr algn="just"/>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Có</a:t>
            </a:r>
            <a:r>
              <a:rPr lang="vi-VN" sz="1800" dirty="0">
                <a:effectLst/>
                <a:latin typeface="Times New Roman" panose="02020603050405020304" pitchFamily="18" charset="0"/>
                <a:ea typeface="Times New Roman" panose="02020603050405020304" pitchFamily="18" charset="0"/>
              </a:rPr>
              <a:t> hai </a:t>
            </a:r>
            <a:r>
              <a:rPr lang="vi-VN" sz="1800" dirty="0" err="1">
                <a:effectLst/>
                <a:latin typeface="Times New Roman" panose="02020603050405020304" pitchFamily="18" charset="0"/>
                <a:ea typeface="Times New Roman" panose="02020603050405020304" pitchFamily="18" charset="0"/>
              </a:rPr>
              <a:t>loại</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biểu</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tượng</a:t>
            </a:r>
            <a:r>
              <a:rPr lang="vi-VN" sz="1800" dirty="0">
                <a:effectLst/>
                <a:latin typeface="Times New Roman" panose="02020603050405020304" pitchFamily="18" charset="0"/>
                <a:ea typeface="Times New Roman" panose="02020603050405020304" pitchFamily="18" charset="0"/>
              </a:rPr>
              <a:t>: </a:t>
            </a:r>
          </a:p>
          <a:p>
            <a:pPr algn="just"/>
            <a:r>
              <a:rPr lang="vi-VN" dirty="0">
                <a:latin typeface="Times New Roman" panose="02020603050405020304" pitchFamily="18" charset="0"/>
                <a:ea typeface="Times New Roman" panose="02020603050405020304" pitchFamily="18" charset="0"/>
              </a:rPr>
              <a:t>	+ B</a:t>
            </a:r>
            <a:r>
              <a:rPr lang="pt-BR" sz="1800" dirty="0">
                <a:effectLst/>
                <a:latin typeface="Times New Roman" panose="02020603050405020304" pitchFamily="18" charset="0"/>
                <a:ea typeface="Times New Roman" panose="02020603050405020304" pitchFamily="18" charset="0"/>
              </a:rPr>
              <a:t>iểu tượng cụ thể </a:t>
            </a:r>
            <a:endParaRPr lang="vi-VN" sz="1800" dirty="0">
              <a:effectLst/>
              <a:latin typeface="Times New Roman" panose="02020603050405020304" pitchFamily="18" charset="0"/>
              <a:ea typeface="Times New Roman" panose="02020603050405020304" pitchFamily="18" charset="0"/>
            </a:endParaRPr>
          </a:p>
          <a:p>
            <a:pPr algn="just"/>
            <a:r>
              <a:rPr lang="vi-VN" dirty="0">
                <a:latin typeface="Times New Roman" panose="02020603050405020304" pitchFamily="18" charset="0"/>
                <a:ea typeface="Times New Roman" panose="02020603050405020304" pitchFamily="18" charset="0"/>
              </a:rPr>
              <a:t>	+ </a:t>
            </a:r>
            <a:r>
              <a:rPr lang="vi-VN" sz="1800" dirty="0">
                <a:effectLst/>
                <a:latin typeface="Times New Roman" panose="02020603050405020304" pitchFamily="18" charset="0"/>
                <a:ea typeface="Times New Roman" panose="02020603050405020304" pitchFamily="18" charset="0"/>
              </a:rPr>
              <a:t>B</a:t>
            </a:r>
            <a:r>
              <a:rPr lang="pt-BR" sz="1800" dirty="0">
                <a:effectLst/>
                <a:latin typeface="Times New Roman" panose="02020603050405020304" pitchFamily="18" charset="0"/>
                <a:ea typeface="Times New Roman" panose="02020603050405020304" pitchFamily="18" charset="0"/>
              </a:rPr>
              <a:t>iểu tượng khái quát </a:t>
            </a:r>
            <a:endParaRPr lang="vi-VN" sz="1800" dirty="0">
              <a:effectLst/>
              <a:latin typeface="Times New Roman" panose="02020603050405020304" pitchFamily="18" charset="0"/>
              <a:ea typeface="Times New Roman" panose="02020603050405020304" pitchFamily="18" charset="0"/>
            </a:endParaRPr>
          </a:p>
          <a:p>
            <a:pPr algn="just"/>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Biểu</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tượng</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về</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sự</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vật</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hiện</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tượng</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được</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hình</a:t>
            </a:r>
            <a:r>
              <a:rPr lang="vi-VN" sz="1800" dirty="0">
                <a:effectLst/>
                <a:latin typeface="Times New Roman" panose="02020603050405020304" pitchFamily="18" charset="0"/>
                <a:ea typeface="Times New Roman" panose="02020603050405020304" pitchFamily="18" charset="0"/>
              </a:rPr>
              <a:t> thanh </a:t>
            </a:r>
            <a:r>
              <a:rPr lang="pt-BR" sz="1800" dirty="0">
                <a:effectLst/>
                <a:latin typeface="Times New Roman" panose="02020603050405020304" pitchFamily="18" charset="0"/>
                <a:ea typeface="Times New Roman" panose="02020603050405020304" pitchFamily="18" charset="0"/>
              </a:rPr>
              <a:t>dưới nhiều hình thức khác nhau như trong cuộc sống hàng ngày</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và</a:t>
            </a:r>
            <a:r>
              <a:rPr lang="vi-VN" sz="1800" dirty="0">
                <a:effectLst/>
                <a:latin typeface="Times New Roman" panose="02020603050405020304" pitchFamily="18" charset="0"/>
                <a:ea typeface="Times New Roman" panose="02020603050405020304" pitchFamily="18" charset="0"/>
              </a:rPr>
              <a:t> </a:t>
            </a:r>
            <a:r>
              <a:rPr lang="pt-BR" sz="1800" dirty="0">
                <a:effectLst/>
                <a:latin typeface="Times New Roman" panose="02020603050405020304" pitchFamily="18" charset="0"/>
                <a:ea typeface="Times New Roman" panose="02020603050405020304" pitchFamily="18" charset="0"/>
              </a:rPr>
              <a:t>thông qua các hoạt động học </a:t>
            </a:r>
            <a:r>
              <a:rPr lang="vi-VN" sz="1800" dirty="0" err="1">
                <a:effectLst/>
                <a:latin typeface="Times New Roman" panose="02020603050405020304" pitchFamily="18" charset="0"/>
                <a:ea typeface="Times New Roman" panose="02020603050405020304" pitchFamily="18" charset="0"/>
              </a:rPr>
              <a:t>tập</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có</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chủ</a:t>
            </a:r>
            <a:r>
              <a:rPr lang="vi-VN" sz="1800" dirty="0">
                <a:effectLst/>
                <a:latin typeface="Times New Roman" panose="02020603050405020304" pitchFamily="18" charset="0"/>
                <a:ea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rPr>
              <a:t>đích</a:t>
            </a:r>
            <a:r>
              <a:rPr lang="vi-VN" sz="1800" dirty="0">
                <a:effectLst/>
                <a:latin typeface="Times New Roman" panose="02020603050405020304" pitchFamily="18" charset="0"/>
                <a:ea typeface="Times New Roman" panose="02020603050405020304" pitchFamily="18" charset="0"/>
              </a:rPr>
              <a:t>.</a:t>
            </a:r>
          </a:p>
          <a:p>
            <a:pPr algn="just"/>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dirty="0">
                <a:latin typeface="Times New Roman" panose="02020603050405020304" pitchFamily="18" charset="0"/>
                <a:ea typeface="Times New Roman" panose="02020603050405020304" pitchFamily="18" charset="0"/>
                <a:cs typeface="Times New Roman" panose="02020603050405020304" pitchFamily="18" charset="0"/>
              </a:rPr>
              <a:t>            C</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ần phải cho trẻ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xuyên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tiếp xúc với đối tượng. Đặc biệt là sử dụng mẫu vật thật để giúp trẻ huy động mọi giác quan trong quá trình tiếp xúc với đối tượng. Từ đó giúp trẻ có biểu tượng chính xác, đầy đủ.</a:t>
            </a:r>
            <a:endParaRPr lang="en-US" sz="1800" dirty="0">
              <a:effectLst/>
              <a:latin typeface=".VnTime"/>
              <a:ea typeface="Times New Roman" panose="02020603050405020304" pitchFamily="18" charset="0"/>
              <a:cs typeface="Times New Roman" panose="02020603050405020304" pitchFamily="18" charset="0"/>
            </a:endParaRPr>
          </a:p>
          <a:p>
            <a:endParaRPr lang="vi-VN" sz="1800" dirty="0">
              <a:effectLst/>
              <a:latin typeface="Times New Roman" panose="02020603050405020304" pitchFamily="18" charset="0"/>
              <a:ea typeface="Times New Roman" panose="02020603050405020304" pitchFamily="18" charset="0"/>
            </a:endParaRPr>
          </a:p>
          <a:p>
            <a:endParaRPr lang="en-US" dirty="0"/>
          </a:p>
        </p:txBody>
      </p:sp>
      <p:sp>
        <p:nvSpPr>
          <p:cNvPr id="9" name="Arrow: Right 8">
            <a:extLst>
              <a:ext uri="{FF2B5EF4-FFF2-40B4-BE49-F238E27FC236}">
                <a16:creationId xmlns:a16="http://schemas.microsoft.com/office/drawing/2014/main" id="{C815EB3F-817E-4076-9CE7-1475C03C2B23}"/>
              </a:ext>
            </a:extLst>
          </p:cNvPr>
          <p:cNvSpPr/>
          <p:nvPr/>
        </p:nvSpPr>
        <p:spPr>
          <a:xfrm>
            <a:off x="304800" y="348615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01DFCFBE-E21F-4727-9351-805A9B7B4FD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263994486"/>
      </p:ext>
    </p:extLst>
  </p:cSld>
  <p:clrMapOvr>
    <a:masterClrMapping/>
  </p:clrMapOvr>
  <mc:AlternateContent xmlns:mc="http://schemas.openxmlformats.org/markup-compatibility/2006" xmlns:p14="http://schemas.microsoft.com/office/powerpoint/2010/main">
    <mc:Choice Requires="p14">
      <p:transition spd="med" p14:dur="700" advTm="278829">
        <p:fade/>
      </p:transition>
    </mc:Choice>
    <mc:Fallback xmlns="">
      <p:transition spd="med" advTm="278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2C96-9DB3-4567-92C4-79642139F57E}"/>
              </a:ext>
            </a:extLst>
          </p:cNvPr>
          <p:cNvSpPr>
            <a:spLocks noGrp="1"/>
          </p:cNvSpPr>
          <p:nvPr>
            <p:ph type="title"/>
          </p:nvPr>
        </p:nvSpPr>
        <p:spPr/>
        <p:txBody>
          <a:bodyPr/>
          <a:lstStyle/>
          <a:p>
            <a:r>
              <a:rPr lang="pt-BR" sz="2400" dirty="0">
                <a:solidFill>
                  <a:srgbClr val="002060"/>
                </a:solidFill>
                <a:effectLst/>
              </a:rPr>
              <a:t>II. Nhiệm vụ cho trẻ </a:t>
            </a:r>
            <a:r>
              <a:rPr lang="vi-VN" sz="2400" dirty="0" err="1">
                <a:solidFill>
                  <a:srgbClr val="002060"/>
                </a:solidFill>
                <a:effectLst/>
              </a:rPr>
              <a:t>Khám</a:t>
            </a:r>
            <a:r>
              <a:rPr lang="vi-VN" sz="2400" dirty="0">
                <a:solidFill>
                  <a:srgbClr val="002060"/>
                </a:solidFill>
                <a:effectLst/>
              </a:rPr>
              <a:t> </a:t>
            </a:r>
            <a:r>
              <a:rPr lang="vi-VN" sz="2400" dirty="0" err="1">
                <a:solidFill>
                  <a:srgbClr val="002060"/>
                </a:solidFill>
                <a:effectLst/>
              </a:rPr>
              <a:t>phá</a:t>
            </a:r>
            <a:r>
              <a:rPr lang="vi-VN" sz="2400" dirty="0">
                <a:solidFill>
                  <a:srgbClr val="002060"/>
                </a:solidFill>
                <a:effectLst/>
              </a:rPr>
              <a:t> </a:t>
            </a:r>
            <a:r>
              <a:rPr lang="pt-BR" sz="2400" dirty="0">
                <a:solidFill>
                  <a:srgbClr val="002060"/>
                </a:solidFill>
                <a:effectLst/>
              </a:rPr>
              <a:t>môi trường xung quanh.</a:t>
            </a:r>
            <a:br>
              <a:rPr lang="en-US" sz="2400" dirty="0">
                <a:solidFill>
                  <a:srgbClr val="002060"/>
                </a:solidFill>
                <a:effectLst/>
              </a:rPr>
            </a:br>
            <a:endParaRPr lang="en-US" sz="2400" dirty="0"/>
          </a:p>
        </p:txBody>
      </p:sp>
      <p:sp>
        <p:nvSpPr>
          <p:cNvPr id="4" name="Text Placeholder 3">
            <a:extLst>
              <a:ext uri="{FF2B5EF4-FFF2-40B4-BE49-F238E27FC236}">
                <a16:creationId xmlns:a16="http://schemas.microsoft.com/office/drawing/2014/main" id="{4FF999BD-E52F-489E-A9CA-F5A449B163A3}"/>
              </a:ext>
            </a:extLst>
          </p:cNvPr>
          <p:cNvSpPr>
            <a:spLocks noGrp="1"/>
          </p:cNvSpPr>
          <p:nvPr>
            <p:ph type="body" sz="quarter" idx="13"/>
          </p:nvPr>
        </p:nvSpPr>
        <p:spPr/>
        <p:txBody>
          <a:bodyPr/>
          <a:lstStyle/>
          <a:p>
            <a:endParaRPr lang="en-US"/>
          </a:p>
        </p:txBody>
      </p:sp>
      <p:sp>
        <p:nvSpPr>
          <p:cNvPr id="10" name="TextBox 9">
            <a:extLst>
              <a:ext uri="{FF2B5EF4-FFF2-40B4-BE49-F238E27FC236}">
                <a16:creationId xmlns:a16="http://schemas.microsoft.com/office/drawing/2014/main" id="{E2AA9707-187E-4E6C-A89B-DBAEB9286A9C}"/>
              </a:ext>
            </a:extLst>
          </p:cNvPr>
          <p:cNvSpPr txBox="1"/>
          <p:nvPr/>
        </p:nvSpPr>
        <p:spPr>
          <a:xfrm>
            <a:off x="457200" y="895350"/>
            <a:ext cx="7696200" cy="1754326"/>
          </a:xfrm>
          <a:prstGeom prst="rect">
            <a:avLst/>
          </a:prstGeom>
          <a:noFill/>
        </p:spPr>
        <p:txBody>
          <a:bodyPr wrap="square">
            <a:spAutoFit/>
          </a:bodyPr>
          <a:lstStyle/>
          <a:p>
            <a:r>
              <a:rPr lang="pt-BR" b="1" dirty="0"/>
              <a:t>2.2. Rèn luyện và phát triển các quá trình tâm lý đặc biệt là </a:t>
            </a:r>
            <a:r>
              <a:rPr lang="vi-VN" b="1" dirty="0" err="1"/>
              <a:t>kĩ</a:t>
            </a:r>
            <a:r>
              <a:rPr lang="vi-VN" b="1" dirty="0"/>
              <a:t> năng </a:t>
            </a:r>
            <a:r>
              <a:rPr lang="pt-BR" b="1" dirty="0"/>
              <a:t>nhận thức cho trẻ</a:t>
            </a:r>
            <a:endParaRPr lang="en-US" dirty="0"/>
          </a:p>
          <a:p>
            <a:r>
              <a:rPr lang="pt-BR" dirty="0"/>
              <a:t>a. Rèn luyện phát triển cảm giác, tri giác cho trẻ.</a:t>
            </a:r>
            <a:endParaRPr lang="en-US" dirty="0"/>
          </a:p>
          <a:p>
            <a:r>
              <a:rPr lang="pt-BR" dirty="0"/>
              <a:t>b. Rèn luyện phát triển ghi nhớ và chú ý có chủ định cho trẻ.</a:t>
            </a:r>
            <a:endParaRPr lang="en-US" dirty="0"/>
          </a:p>
          <a:p>
            <a:r>
              <a:rPr lang="pt-BR" dirty="0"/>
              <a:t>c. Cần rèn luyện và phát triển cho trẻ những kỹ năng nhận thức (thao tác tư duy: quan sát, so sánh, phân tích, phân loại,</a:t>
            </a:r>
            <a:r>
              <a:rPr lang="vi-VN" dirty="0"/>
              <a:t> đo </a:t>
            </a:r>
            <a:r>
              <a:rPr lang="vi-VN" dirty="0" err="1"/>
              <a:t>lường</a:t>
            </a:r>
            <a:r>
              <a:rPr lang="vi-VN" dirty="0"/>
              <a:t>, suy </a:t>
            </a:r>
            <a:r>
              <a:rPr lang="vi-VN" dirty="0" err="1"/>
              <a:t>luận</a:t>
            </a:r>
            <a:r>
              <a:rPr lang="pt-BR" dirty="0"/>
              <a:t>..).</a:t>
            </a:r>
            <a:endParaRPr lang="en-US" dirty="0"/>
          </a:p>
        </p:txBody>
      </p:sp>
      <p:pic>
        <p:nvPicPr>
          <p:cNvPr id="6" name="Audio 5">
            <a:hlinkClick r:id="" action="ppaction://media"/>
            <a:extLst>
              <a:ext uri="{FF2B5EF4-FFF2-40B4-BE49-F238E27FC236}">
                <a16:creationId xmlns:a16="http://schemas.microsoft.com/office/drawing/2014/main" id="{D9217BC1-EBC9-49BA-BC9B-E5819E1DC2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972854184"/>
      </p:ext>
    </p:extLst>
  </p:cSld>
  <p:clrMapOvr>
    <a:masterClrMapping/>
  </p:clrMapOvr>
  <mc:AlternateContent xmlns:mc="http://schemas.openxmlformats.org/markup-compatibility/2006" xmlns:p14="http://schemas.microsoft.com/office/powerpoint/2010/main">
    <mc:Choice Requires="p14">
      <p:transition spd="med" p14:dur="700" advTm="318006">
        <p:fade/>
      </p:transition>
    </mc:Choice>
    <mc:Fallback xmlns="">
      <p:transition spd="med" advTm="318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2C96-9DB3-4567-92C4-79642139F57E}"/>
              </a:ext>
            </a:extLst>
          </p:cNvPr>
          <p:cNvSpPr>
            <a:spLocks noGrp="1"/>
          </p:cNvSpPr>
          <p:nvPr>
            <p:ph type="title"/>
          </p:nvPr>
        </p:nvSpPr>
        <p:spPr/>
        <p:txBody>
          <a:bodyPr/>
          <a:lstStyle/>
          <a:p>
            <a:r>
              <a:rPr lang="pt-BR" sz="2400" dirty="0">
                <a:solidFill>
                  <a:srgbClr val="002060"/>
                </a:solidFill>
                <a:effectLst/>
              </a:rPr>
              <a:t>II. Nhiệm vụ cho trẻ </a:t>
            </a:r>
            <a:r>
              <a:rPr lang="vi-VN" sz="2400" dirty="0" err="1">
                <a:solidFill>
                  <a:srgbClr val="002060"/>
                </a:solidFill>
                <a:effectLst/>
              </a:rPr>
              <a:t>khám</a:t>
            </a:r>
            <a:r>
              <a:rPr lang="vi-VN" sz="2400" dirty="0">
                <a:solidFill>
                  <a:srgbClr val="002060"/>
                </a:solidFill>
                <a:effectLst/>
              </a:rPr>
              <a:t> </a:t>
            </a:r>
            <a:r>
              <a:rPr lang="vi-VN" sz="2400" dirty="0" err="1">
                <a:solidFill>
                  <a:srgbClr val="002060"/>
                </a:solidFill>
                <a:effectLst/>
              </a:rPr>
              <a:t>phá</a:t>
            </a:r>
            <a:r>
              <a:rPr lang="vi-VN" sz="2400" dirty="0">
                <a:solidFill>
                  <a:srgbClr val="002060"/>
                </a:solidFill>
                <a:effectLst/>
              </a:rPr>
              <a:t> </a:t>
            </a:r>
            <a:r>
              <a:rPr lang="pt-BR" sz="2400" dirty="0">
                <a:solidFill>
                  <a:srgbClr val="002060"/>
                </a:solidFill>
                <a:effectLst/>
              </a:rPr>
              <a:t>môi trường xung quanh.</a:t>
            </a:r>
            <a:br>
              <a:rPr lang="en-US" sz="2400" dirty="0">
                <a:solidFill>
                  <a:srgbClr val="002060"/>
                </a:solidFill>
                <a:effectLst/>
              </a:rPr>
            </a:br>
            <a:endParaRPr lang="en-US" sz="2400" dirty="0"/>
          </a:p>
        </p:txBody>
      </p:sp>
      <p:sp>
        <p:nvSpPr>
          <p:cNvPr id="4" name="Text Placeholder 3">
            <a:extLst>
              <a:ext uri="{FF2B5EF4-FFF2-40B4-BE49-F238E27FC236}">
                <a16:creationId xmlns:a16="http://schemas.microsoft.com/office/drawing/2014/main" id="{4FF999BD-E52F-489E-A9CA-F5A449B163A3}"/>
              </a:ext>
            </a:extLst>
          </p:cNvPr>
          <p:cNvSpPr>
            <a:spLocks noGrp="1"/>
          </p:cNvSpPr>
          <p:nvPr>
            <p:ph type="body" sz="quarter" idx="13"/>
          </p:nvPr>
        </p:nvSpPr>
        <p:spPr/>
        <p:txBody>
          <a:bodyPr/>
          <a:lstStyle/>
          <a:p>
            <a:endParaRPr lang="en-US"/>
          </a:p>
        </p:txBody>
      </p:sp>
      <p:sp>
        <p:nvSpPr>
          <p:cNvPr id="10" name="TextBox 9">
            <a:extLst>
              <a:ext uri="{FF2B5EF4-FFF2-40B4-BE49-F238E27FC236}">
                <a16:creationId xmlns:a16="http://schemas.microsoft.com/office/drawing/2014/main" id="{E2AA9707-187E-4E6C-A89B-DBAEB9286A9C}"/>
              </a:ext>
            </a:extLst>
          </p:cNvPr>
          <p:cNvSpPr txBox="1"/>
          <p:nvPr/>
        </p:nvSpPr>
        <p:spPr>
          <a:xfrm>
            <a:off x="609600" y="895350"/>
            <a:ext cx="8077200" cy="3970318"/>
          </a:xfrm>
          <a:prstGeom prst="rect">
            <a:avLst/>
          </a:prstGeom>
          <a:noFill/>
        </p:spPr>
        <p:txBody>
          <a:bodyPr wrap="square">
            <a:spAutoFit/>
          </a:bodyPr>
          <a:lstStyle/>
          <a:p>
            <a:r>
              <a:rPr lang="pt-BR" b="1" dirty="0"/>
              <a:t>2.3. Phát triển ngôn ngữ cho trẻ</a:t>
            </a:r>
            <a:endParaRPr lang="vi-VN" b="1" dirty="0"/>
          </a:p>
          <a:p>
            <a:pPr indent="355600" algn="just">
              <a:lnSpc>
                <a:spcPct val="150000"/>
              </a:lnSpc>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Tổ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cho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MTXQ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gắn</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vụ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ngôn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cho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indent="355600" algn="just">
              <a:lnSpc>
                <a:spcPct val="150000"/>
              </a:lnSpc>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 Mỗi độ tuổi cần chú trọng vào từng nhiệm vụ phát triển ngôn ngữ khác nhau. Cụ thể:</a:t>
            </a:r>
            <a:endParaRPr lang="en-US" sz="1800" dirty="0">
              <a:effectLst/>
              <a:latin typeface=".VnTime"/>
              <a:ea typeface="Times New Roman" panose="02020603050405020304" pitchFamily="18" charset="0"/>
              <a:cs typeface="Times New Roman" panose="02020603050405020304" pitchFamily="18" charset="0"/>
            </a:endParaRPr>
          </a:p>
          <a:p>
            <a:pPr indent="355600" algn="just">
              <a:lnSpc>
                <a:spcPct val="150000"/>
              </a:lnSpc>
            </a:pP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 Giai đoạn nhà trẻ: cần hướng vào việc dạy trẻ phát âm đúng, rõ từ, tránh nói ngọng, nói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lắp</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trọn</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câu đơn </a:t>
            </a:r>
            <a:r>
              <a:rPr lang="vi-VN" sz="1800"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indent="355600" algn="just">
              <a:lnSpc>
                <a:spcPct val="150000"/>
              </a:lnSpc>
            </a:pP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 Giai đoạn trẻ mẫu giáo cần chú trọng vào việc mở rộng vốn từ, chính xác hóa từ loại, và trẻ cuối mẫu giáo cần chú trọng phát triển ngôn ngữ mạch lạc cho trẻ.</a:t>
            </a:r>
            <a:endParaRPr lang="en-US" sz="1800" dirty="0">
              <a:effectLst/>
              <a:latin typeface=".VnTime"/>
              <a:ea typeface="Times New Roman" panose="02020603050405020304" pitchFamily="18" charset="0"/>
              <a:cs typeface="Times New Roman" panose="02020603050405020304" pitchFamily="18" charset="0"/>
            </a:endParaRPr>
          </a:p>
          <a:p>
            <a:endParaRPr lang="vi-VN" b="1" dirty="0"/>
          </a:p>
        </p:txBody>
      </p:sp>
      <p:pic>
        <p:nvPicPr>
          <p:cNvPr id="6" name="Audio 5">
            <a:hlinkClick r:id="" action="ppaction://media"/>
            <a:extLst>
              <a:ext uri="{FF2B5EF4-FFF2-40B4-BE49-F238E27FC236}">
                <a16:creationId xmlns:a16="http://schemas.microsoft.com/office/drawing/2014/main" id="{FFC9B0E6-BA57-4793-B4F8-A25577909E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490817553"/>
      </p:ext>
    </p:extLst>
  </p:cSld>
  <p:clrMapOvr>
    <a:masterClrMapping/>
  </p:clrMapOvr>
  <mc:AlternateContent xmlns:mc="http://schemas.openxmlformats.org/markup-compatibility/2006" xmlns:p14="http://schemas.microsoft.com/office/powerpoint/2010/main">
    <mc:Choice Requires="p14">
      <p:transition spd="med" p14:dur="700" advTm="239930">
        <p:fade/>
      </p:transition>
    </mc:Choice>
    <mc:Fallback xmlns="">
      <p:transition spd="med" advTm="2399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5421&quot;&gt;&lt;/object&gt;&lt;object type=&quot;2&quot; unique_id=&quot;15422&quot;&gt;&lt;object type=&quot;3&quot; unique_id=&quot;15433&quot;&gt;&lt;property id=&quot;20148&quot; value=&quot;5&quot;/&gt;&lt;property id=&quot;20300&quot; value=&quot;Slide 10 - &amp;quot;Thank you!&amp;quot;&quot;/&gt;&lt;property id=&quot;20307&quot; value=&quot;263&quot;/&gt;&lt;/object&gt;&lt;object type=&quot;3&quot; unique_id=&quot;16321&quot;&gt;&lt;property id=&quot;20148&quot; value=&quot;5&quot;/&gt;&lt;property id=&quot;20300&quot; value=&quot;Slide 1&quot;/&gt;&lt;property id=&quot;20307&quot; value=&quot;276&quot;/&gt;&lt;/object&gt;&lt;object type=&quot;3&quot; unique_id=&quot;16322&quot;&gt;&lt;property id=&quot;20148&quot; value=&quot;5&quot;/&gt;&lt;property id=&quot;20300&quot; value=&quot;Slide 2&quot;/&gt;&lt;property id=&quot;20307&quot; value=&quot;279&quot;/&gt;&lt;/object&gt;&lt;object type=&quot;3&quot; unique_id=&quot;16323&quot;&gt;&lt;property id=&quot;20148&quot; value=&quot;5&quot;/&gt;&lt;property id=&quot;20300&quot; value=&quot;Slide 3&quot;/&gt;&lt;property id=&quot;20307&quot; value=&quot;278&quot;/&gt;&lt;/object&gt;&lt;object type=&quot;3&quot; unique_id=&quot;16329&quot;&gt;&lt;property id=&quot;20148&quot; value=&quot;5&quot;/&gt;&lt;property id=&quot;20300&quot; value=&quot;Slide 8&quot;/&gt;&lt;property id=&quot;20307&quot; value=&quot;284&quot;/&gt;&lt;/object&gt;&lt;object type=&quot;3&quot; unique_id=&quot;16414&quot;&gt;&lt;property id=&quot;20148&quot; value=&quot;5&quot;/&gt;&lt;property id=&quot;20300&quot; value=&quot;Slide 9&quot;/&gt;&lt;property id=&quot;20307&quot; value=&quot;292&quot;/&gt;&lt;/object&gt;&lt;object type=&quot;3&quot; unique_id=&quot;17674&quot;&gt;&lt;property id=&quot;20148&quot; value=&quot;5&quot;/&gt;&lt;property id=&quot;20300&quot; value=&quot;Slide 4&quot;/&gt;&lt;property id=&quot;20307&quot; value=&quot;293&quot;/&gt;&lt;/object&gt;&lt;object type=&quot;3&quot; unique_id=&quot;17675&quot;&gt;&lt;property id=&quot;20148&quot; value=&quot;5&quot;/&gt;&lt;property id=&quot;20300&quot; value=&quot;Slide 5&quot;/&gt;&lt;property id=&quot;20307&quot; value=&quot;294&quot;/&gt;&lt;/object&gt;&lt;object type=&quot;3&quot; unique_id=&quot;17676&quot;&gt;&lt;property id=&quot;20148&quot; value=&quot;5&quot;/&gt;&lt;property id=&quot;20300&quot; value=&quot;Slide 6&quot;/&gt;&lt;property id=&quot;20307&quot; value=&quot;295&quot;/&gt;&lt;/object&gt;&lt;object type=&quot;3&quot; unique_id=&quot;17677&quot;&gt;&lt;property id=&quot;20148&quot; value=&quot;5&quot;/&gt;&lt;property id=&quot;20300&quot; value=&quot;Slide 7&quot;/&gt;&lt;property id=&quot;20307&quot; value=&quot;296&quot;/&gt;&lt;/object&gt;&lt;/object&gt;&lt;/object&gt;&lt;/database&gt;"/>
  <p:tag name="SECTOMILLISECCONVERTED" val="1"/>
  <p:tag name="ISPRING_PROJECT_VERSION" val="9.3"/>
  <p:tag name="ISPRING_PROJECT_FOLDER_UPDATED" val="1"/>
  <p:tag name="ISPRING_LMS_API_VERSION" val="SCORM 2004 (2nd edition)"/>
  <p:tag name="ISPRING_ULTRA_SCORM_COURSE_ID" val="CFC8CF45-FEC8-4772-B103-3D0CAA2FB891"/>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SCORM_RATE_SLIDES" val="0"/>
  <p:tag name="ISPRING_CURRENT_PLAYER_ID" val="universal"/>
  <p:tag name="ISPRING_FIRST_PUBLISH" val="1"/>
  <p:tag name="ISPRING_RESOURCE_FOLDER" val="D:\hk 1. 2021_ 2022\chương 1.mtxq\"/>
  <p:tag name="ISPRING_PRESENTATION_PATH" val="D:\hk 1. 2021_ 2022\chương 1.mtxq.pptx"/>
  <p:tag name="ISPRING_SCREEN_RECS_UPDATED" val="D:\hk 1. 2021_ 2022\chương 1.mtxq\"/>
  <p:tag name="ISPRING_UUID" val="{9CD420EA-04F0-465D-9ECE-7A4DE1D10602}"/>
  <p:tag name="ISPRING_PRESENTATION_INFO_2" val="&lt;?xml version=&quot;1.0&quot; encoding=&quot;UTF-8&quot; standalone=&quot;no&quot; ?&gt;&#10;&lt;presentation2&gt;&#10;&#10;  &lt;slides&gt;&#10;    &lt;slide id=&quot;{CEA43DA2-A3BD-47E5-9BDE-30CC2944F3D5}&quot; pptId=&quot;284&quot;/&gt;&#10;    &lt;slide id=&quot;{02FD3C85-CA65-4683-B0A0-070DC5C9EA2D}&quot; pptId=&quot;279&quot;/&gt;&#10;    &lt;slide id=&quot;{5E9B74F6-B601-4C54-A8AE-920D7CD32032}&quot; pptId=&quot;307&quot;/&gt;&#10;    &lt;slide id=&quot;{105A5D50-52C6-41D4-B6FB-7BD78AF4FDB7}&quot; pptId=&quot;308&quot;/&gt;&#10;    &lt;slide id=&quot;{93AA224F-1E01-4641-8979-90252D990DAE}&quot; pptId=&quot;309&quot;/&gt;&#10;    &lt;slide id=&quot;{F10D820A-BEEB-45D8-A6DF-567779F22EBA}&quot; pptId=&quot;306&quot;/&gt;&#10;    &lt;slide id=&quot;{50A89366-9069-4467-A67E-4848ECC967E8}&quot; pptId=&quot;312&quot;/&gt;&#10;    &lt;slide id=&quot;{6F2F1853-2F09-4F65-B5EF-C713D5C73E96}&quot; pptId=&quot;313&quot;/&gt;&#10;    &lt;slide id=&quot;{FA2E1AB9-37E5-4774-99B8-151DA0D36EA6}&quot; pptId=&quot;315&quot;/&gt;&#10;    &lt;slide id=&quot;{B9BE9199-954F-4C44-B334-7C5316DF8E88}&quot; pptId=&quot;310&quot;/&gt;&#10;    &lt;slide id=&quot;{2F586FCC-3EFB-4367-87FA-F2A30360BBBA}&quot; pptId=&quot;316&quot;/&gt;&#10;    &lt;slide id=&quot;{590F2693-F5B9-4DD5-B0E8-CAB75CE1498B}&quot; pptId=&quot;314&quot;/&gt;&#10;    &lt;slide id=&quot;{AD1CE3A5-7924-4C05-8940-284F17BCAD09}&quot; pptId=&quot;305&quot;/&gt;&#10;    &lt;slide id=&quot;{17D6B00E-320F-42D6-97D6-D66D2D1E2F8E}&quot; pptId=&quot;311&quot;/&gt;&#10;    &lt;slide id=&quot;{C8A73A37-9A55-4525-B9B9-2B7E6B9E9C83}&quot; pptId=&quot;302&quot;/&gt;&#10;    &lt;slide id=&quot;{679EE512-F069-413F-8374-85DB6AB334C7}&quot; pptId=&quot;263&quot;/&gt;&#10;  &lt;/slides&gt;&#10;&#10;  &lt;narration&gt;&#10;    &lt;audioTracks&gt;&#10;      &lt;audioTrack muted=&quot;false&quot; name=&quot;Audio 1&quot; resource=&quot;15af79d2&quot; slideId=&quot;{CEA43DA2-A3BD-47E5-9BDE-30CC2944F3D5}&quot; startTime=&quot;0&quot; volume=&quot;1&quot;&gt;&#10;        &lt;audio channels=&quot;1&quot; format=&quot;s16&quot; sampleRate=&quot;44100&quot;/&gt;&#10;      &lt;/audioTrack&gt;&#10;    &lt;/audioTracks&gt;&#10;    &lt;videoTracks/&gt;&#10;  &lt;/narration&gt;&#10;&#10;&lt;/presentation2&gt;&#10;"/>
  <p:tag name="ISPRING_ULTRA_SCORM_COURCE_TITLE" val="chương 2.mtxq"/>
  <p:tag name="ISPRING_SCORM_ENDPOINT" val="&lt;endpoint&gt;&lt;enable&gt;0&lt;/enable&gt;&lt;lrs&gt;http://&lt;/lrs&gt;&lt;auth&gt;0&lt;/auth&gt;&lt;login&gt;&lt;/login&gt;&lt;password&gt;&lt;/password&gt;&lt;key&gt;&lt;/key&gt;&lt;name&gt;&lt;/name&gt;&lt;email&gt;&lt;/email&gt;&lt;/endpoint&gt;&#10;"/>
  <p:tag name="ISPRING_OUTPUT_FOLDER" val="[[&quot;\uFFFD76&gt;{2E16ED72-6552-4072-BD67-9168EF52A86E}&quot;,&quot;D:\\hk 1. 2021_ 2022&quot;],[&quot;ߚ=\f{03CCE757-CBA8-4D70-89BD-FB03B04A5DA4}&quot;,&quot;C:\\Users\\Admin\\Desktop\\Năm học 2021- 2022\\SP 3. bài giảng MTXQ\\PowerPoint Bai giang Elearning.pp tổ chức cho trẻ khám phá MTXQ&quot;]]"/>
  <p:tag name="ISPRING_SCORM_RATE_QUIZZES" val="0"/>
  <p:tag name="ISPRING_SCORM_PASSING_SCORE" val="0.000000"/>
  <p:tag name="ISPRING_PRESENTATION_TITLE" val="chương 2.mtxq"/>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72.397"/>
  <p:tag name="ISPRING_CUSTOM_TIMING_USED" val="1"/>
  <p:tag name="ISPRING_SLIDE_ID_2" val="{FA2E1AB9-37E5-4774-99B8-151DA0D36EA6}"/>
  <p:tag name="TIMING" val="|1.4"/>
  <p:tag name="GENSWF_SLIDE_UID" val="{3C93C602-EB65-4A4F-80CC-088D01BBAA06}:315"/>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72.397"/>
  <p:tag name="ISPRING_CUSTOM_TIMING_USED" val="1"/>
  <p:tag name="ISPRING_SLIDE_ID_2" val="{B9BE9199-954F-4C44-B334-7C5316DF8E88}"/>
  <p:tag name="GENSWF_SLIDE_UID" val="{E5ECF79A-D777-4F15-B28D-486484F1E2E7}:310"/>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72.397"/>
  <p:tag name="ISPRING_CUSTOM_TIMING_USED" val="1"/>
  <p:tag name="ISPRING_SLIDE_ID_2" val="{2F586FCC-3EFB-4367-87FA-F2A30360BBBA}"/>
  <p:tag name="GENSWF_SLIDE_UID" val="{0497AC69-80A5-4E47-8B02-F950DF6EA17A}:316"/>
</p:tagLst>
</file>

<file path=ppt/tags/tag13.xml><?xml version="1.0" encoding="utf-8"?>
<p:tagLst xmlns:a="http://schemas.openxmlformats.org/drawingml/2006/main" xmlns:r="http://schemas.openxmlformats.org/officeDocument/2006/relationships" xmlns:p="http://schemas.openxmlformats.org/presentationml/2006/main">
  <p:tag name="GENSWF_SLIDE_UID" val="{C7C7CB63-C46B-4649-B31E-E4350D818B71}:263"/>
  <p:tag name="GENSWF_ADVANCE_TIME" val="26.620"/>
  <p:tag name="ISPRING_CUSTOM_TIMING_USED" val="1"/>
  <p:tag name="ISPRING_SLIDE_ID_2" val="{679EE512-F069-413F-8374-85DB6AB334C7}"/>
</p:tagLst>
</file>

<file path=ppt/tags/tag2.xml><?xml version="1.0" encoding="utf-8"?>
<p:tagLst xmlns:a="http://schemas.openxmlformats.org/drawingml/2006/main" xmlns:r="http://schemas.openxmlformats.org/officeDocument/2006/relationships" xmlns:p="http://schemas.openxmlformats.org/presentationml/2006/main">
  <p:tag name="GENSWF_SLIDE_UID" val="{703138D2-D39D-4B3F-A22D-4B020D61D8A6}:284"/>
  <p:tag name="GENSWF_ADVANCE_TIME" val="93.146"/>
  <p:tag name="ISPRING_CUSTOM_TIMING_USED" val="1"/>
  <p:tag name="ISPRING_SLIDE_ID_2" val="{CEA43DA2-A3BD-47E5-9BDE-30CC2944F3D5}"/>
</p:tagLst>
</file>

<file path=ppt/tags/tag3.xml><?xml version="1.0" encoding="utf-8"?>
<p:tagLst xmlns:a="http://schemas.openxmlformats.org/drawingml/2006/main" xmlns:r="http://schemas.openxmlformats.org/officeDocument/2006/relationships" xmlns:p="http://schemas.openxmlformats.org/presentationml/2006/main">
  <p:tag name="GENSWF_SLIDE_UID" val="{2F87295F-6095-47A2-B06F-CCC5086780F0}:279"/>
  <p:tag name="GENSWF_ADVANCE_TIME" val="103.988"/>
  <p:tag name="ISPRING_CUSTOM_TIMING_USED" val="1"/>
  <p:tag name="ISPRING_SLIDE_ID_2" val="{02FD3C85-CA65-4683-B0A0-070DC5C9EA2D}"/>
</p:tagLst>
</file>

<file path=ppt/tags/tag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5E9B74F6-B601-4C54-A8AE-920D7CD32032}"/>
  <p:tag name="GENSWF_SLIDE_UID" val="{4FB2A94E-470C-4D45-83E3-49362CEA239F}:307"/>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105A5D50-52C6-41D4-B6FB-7BD78AF4FDB7}"/>
  <p:tag name="GENSWF_SLIDE_UID" val="{FE18F338-0C8F-4086-8DE7-FD9CAA1CD5DB}:308"/>
</p:tagLst>
</file>

<file path=ppt/tags/tag6.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93AA224F-1E01-4641-8979-90252D990DAE}"/>
  <p:tag name="GENSWF_SLIDE_UID" val="{F2AB66FC-4D31-4AFD-B3D3-7926B2F86096}:309"/>
</p:tagLst>
</file>

<file path=ppt/tags/tag7.xml><?xml version="1.0" encoding="utf-8"?>
<p:tagLst xmlns:a="http://schemas.openxmlformats.org/drawingml/2006/main" xmlns:r="http://schemas.openxmlformats.org/officeDocument/2006/relationships" xmlns:p="http://schemas.openxmlformats.org/presentationml/2006/main">
  <p:tag name="GENSWF_SLIDE_UID" val="{A26CF352-6424-461A-BD44-FCC59B90EF45}:306"/>
  <p:tag name="GENSWF_ADVANCE_TIME" val="72.397"/>
  <p:tag name="ISPRING_CUSTOM_TIMING_USED" val="1"/>
  <p:tag name="ISPRING_SLIDE_ID_2" val="{F10D820A-BEEB-45D8-A6DF-567779F22EBA}"/>
</p:tagLst>
</file>

<file path=ppt/tags/tag8.xml><?xml version="1.0" encoding="utf-8"?>
<p:tagLst xmlns:a="http://schemas.openxmlformats.org/drawingml/2006/main" xmlns:r="http://schemas.openxmlformats.org/officeDocument/2006/relationships" xmlns:p="http://schemas.openxmlformats.org/presentationml/2006/main">
  <p:tag name="GENSWF_ADVANCE_TIME" val="72.397"/>
  <p:tag name="ISPRING_CUSTOM_TIMING_USED" val="1"/>
  <p:tag name="ISPRING_SLIDE_ID_2" val="{50A89366-9069-4467-A67E-4848ECC967E8}"/>
  <p:tag name="GENSWF_SLIDE_UID" val="{3D2353DE-3C83-49E6-B103-FB00CCED8459}:312"/>
</p:tagLst>
</file>

<file path=ppt/tags/tag9.xml><?xml version="1.0" encoding="utf-8"?>
<p:tagLst xmlns:a="http://schemas.openxmlformats.org/drawingml/2006/main" xmlns:r="http://schemas.openxmlformats.org/officeDocument/2006/relationships" xmlns:p="http://schemas.openxmlformats.org/presentationml/2006/main">
  <p:tag name="GENSWF_ADVANCE_TIME" val="72.397"/>
  <p:tag name="ISPRING_CUSTOM_TIMING_USED" val="1"/>
  <p:tag name="ISPRING_SLIDE_ID_2" val="{6F2F1853-2F09-4F65-B5EF-C713D5C73E96}"/>
  <p:tag name="GENSWF_SLIDE_UID" val="{1DE34189-C613-4DF6-83FE-63E4E885F35A}:313"/>
</p:tagLst>
</file>

<file path=ppt/theme/theme1.xml><?xml version="1.0" encoding="utf-8"?>
<a:theme xmlns:a="http://schemas.openxmlformats.org/drawingml/2006/main" name="VinhUni (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nhUni Fonts">
      <a:majorFont>
        <a:latin typeface="UTM Swiss Condensed"/>
        <a:ea typeface=""/>
        <a:cs typeface=""/>
      </a:majorFont>
      <a:minorFont>
        <a:latin typeface="UTM Swiss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 Mẫu Presentation.potx" id="{E89C0247-89E1-4F81-A2B6-8F1C94A65A65}" vid="{2F9F0F4D-34C0-4E55-B2AE-54E024C045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 Mẫu Presentation</Template>
  <TotalTime>1761</TotalTime>
  <Words>1520</Words>
  <Application>Microsoft Office PowerPoint</Application>
  <PresentationFormat>On-screen Show (16:9)</PresentationFormat>
  <Paragraphs>85</Paragraphs>
  <Slides>12</Slides>
  <Notes>12</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UTM Swiss Condensed</vt:lpstr>
      <vt:lpstr>Times New Roman</vt:lpstr>
      <vt:lpstr>Verdana</vt:lpstr>
      <vt:lpstr>.VnTime</vt:lpstr>
      <vt:lpstr>Edwardian Script ITC</vt:lpstr>
      <vt:lpstr>Minion</vt:lpstr>
      <vt:lpstr>VinhUni (16-9)</vt:lpstr>
      <vt:lpstr>Mục đích, ý nghĩa, nhiệm vụ và nguyên tắc  cho trẻ KHÁM PHÁ MÔI TRƯỜNG XUNG QUANH</vt:lpstr>
      <vt:lpstr>  I. Mục đích, ý nghĩa của việc tổ chức cho trẻ khám phá môi trường xung quanh</vt:lpstr>
      <vt:lpstr>PowerPoint Presentation</vt:lpstr>
      <vt:lpstr>Ví dụ: Tìm hiểu một số loại hoa (Hoa hồng, hoa cúc, hoa ly, hoa đồng tiền) </vt:lpstr>
      <vt:lpstr>  Ví dụ: Tìm hiểu một số loại hoa (Hoa hồng, hoa cúc, hoa ly, hoa đồng tiền) </vt:lpstr>
      <vt:lpstr>II. Nhiệm vụ cho trẻ Khám phá môi trường xung quanh. </vt:lpstr>
      <vt:lpstr>II. Nhiệm vụ cho trẻ Khám phá môi trường xung quanh. </vt:lpstr>
      <vt:lpstr>II. Nhiệm vụ cho trẻ Khám phá môi trường xung quanh. </vt:lpstr>
      <vt:lpstr>II. Nhiệm vụ cho trẻ khám phá môi trường xung quanh. </vt:lpstr>
      <vt:lpstr>II. Nhiệm vụ cho trẻ Khám phá môi trường xung quanh. </vt:lpstr>
      <vt:lpstr>II. Nhiệm vụ cho trẻ Khám phá môi trường xung quanh. </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2.mtxq</dc:title>
  <dc:creator>HH</dc:creator>
  <cp:lastModifiedBy>Hieu Da LeKien</cp:lastModifiedBy>
  <cp:revision>60</cp:revision>
  <dcterms:created xsi:type="dcterms:W3CDTF">2021-09-10T09:18:21Z</dcterms:created>
  <dcterms:modified xsi:type="dcterms:W3CDTF">2021-10-08T16:15:51Z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