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84" r:id="rId2"/>
    <p:sldId id="279" r:id="rId3"/>
    <p:sldId id="306" r:id="rId4"/>
    <p:sldId id="305" r:id="rId5"/>
    <p:sldId id="296" r:id="rId6"/>
    <p:sldId id="297" r:id="rId7"/>
    <p:sldId id="304" r:id="rId8"/>
    <p:sldId id="298" r:id="rId9"/>
    <p:sldId id="302" r:id="rId10"/>
    <p:sldId id="263" r:id="rId11"/>
  </p:sldIdLst>
  <p:sldSz cx="9144000" cy="5143500" type="screen16x9"/>
  <p:notesSz cx="6858000" cy="9144000"/>
  <p:embeddedFontLst>
    <p:embeddedFont>
      <p:font typeface="Calibri" panose="020F0502020204030204" pitchFamily="34" charset="0"/>
      <p:regular r:id="rId13"/>
      <p:bold r:id="rId14"/>
      <p:italic r:id="rId15"/>
      <p:boldItalic r:id="rId16"/>
    </p:embeddedFont>
    <p:embeddedFont>
      <p:font typeface="Edwardian Script ITC" panose="030303020407070D0804" pitchFamily="66" charset="0"/>
      <p:regular r:id="rId17"/>
    </p:embeddedFont>
    <p:embeddedFont>
      <p:font typeface="Lucida Sans Unicode" panose="020B0602030504020204" pitchFamily="34" charset="0"/>
      <p:regular r:id="rId18"/>
    </p:embeddedFont>
    <p:embeddedFont>
      <p:font typeface="Segoe UI" panose="020B0502040204020203" pitchFamily="34" charset="0"/>
      <p:regular r:id="rId19"/>
      <p:bold r:id="rId20"/>
      <p:italic r:id="rId21"/>
      <p:boldItalic r:id="rId22"/>
    </p:embeddedFont>
    <p:embeddedFont>
      <p:font typeface="Segoe UI Semibold" panose="020B0702040204020203" pitchFamily="34" charset="0"/>
      <p:bold r:id="rId23"/>
      <p:boldItalic r:id="rId24"/>
    </p:embeddedFont>
    <p:embeddedFont>
      <p:font typeface="UTM Swiss Condensed" panose="02000500000000000000" charset="0"/>
      <p:regular r:id="rId25"/>
      <p:bold r:id="rId26"/>
    </p:embeddedFont>
    <p:embeddedFont>
      <p:font typeface="Verdana" panose="020B0604030504040204" pitchFamily="34" charset="0"/>
      <p:regular r:id="rId27"/>
      <p:bold r:id="rId28"/>
      <p:italic r:id="rId29"/>
      <p:boldItalic r:id="rId30"/>
    </p:embeddedFont>
  </p:embeddedFontLst>
  <p:custDataLst>
    <p:tags r:id="rId3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i Thu Hanh" initials="NTTH" lastIdx="1" clrIdx="0">
    <p:extLst>
      <p:ext uri="{19B8F6BF-5375-455C-9EA6-DF929625EA0E}">
        <p15:presenceInfo xmlns:p15="http://schemas.microsoft.com/office/powerpoint/2012/main" userId="Nguyen Thi Thu Ha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344" autoAdjust="0"/>
  </p:normalViewPr>
  <p:slideViewPr>
    <p:cSldViewPr>
      <p:cViewPr>
        <p:scale>
          <a:sx n="90" d="100"/>
          <a:sy n="90" d="100"/>
        </p:scale>
        <p:origin x="624" y="-232"/>
      </p:cViewPr>
      <p:guideLst>
        <p:guide orient="horz" pos="1620"/>
        <p:guide pos="2880"/>
      </p:guideLst>
    </p:cSldViewPr>
  </p:slideViewPr>
  <p:outlineViewPr>
    <p:cViewPr>
      <p:scale>
        <a:sx n="33" d="100"/>
        <a:sy n="33" d="100"/>
      </p:scale>
      <p:origin x="0" y="658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3T21:55:17.832" idx="1">
    <p:pos x="4780" y="1362"/>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1B1E68-D580-4A35-9DB3-E8B496EBF011}"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8AC1C50C-156D-48CC-AB99-2BADF8CA09CA}">
      <dgm:prSet phldrT="[Text]" custT="1"/>
      <dgm:spPr/>
      <dgm:t>
        <a:bodyPr/>
        <a:lstStyle/>
        <a:p>
          <a:pPr algn="just"/>
          <a:r>
            <a:rPr lang="en-US" sz="1600" dirty="0"/>
            <a:t>Khám </a:t>
          </a:r>
          <a:r>
            <a:rPr lang="en-US" sz="1600" dirty="0" err="1"/>
            <a:t>phá</a:t>
          </a:r>
          <a:r>
            <a:rPr lang="en-US" sz="1600" dirty="0"/>
            <a:t> khoa </a:t>
          </a:r>
          <a:r>
            <a:rPr lang="en-US" sz="1600" dirty="0" err="1"/>
            <a:t>học</a:t>
          </a:r>
          <a:r>
            <a:rPr lang="en-US" sz="1600" dirty="0"/>
            <a:t> </a:t>
          </a:r>
          <a:r>
            <a:rPr lang="en-US" sz="1600" dirty="0" err="1"/>
            <a:t>là</a:t>
          </a:r>
          <a:r>
            <a:rPr lang="en-US" sz="1600" dirty="0"/>
            <a:t> </a:t>
          </a:r>
          <a:r>
            <a:rPr lang="en-US" sz="1600" dirty="0" err="1"/>
            <a:t>gì</a:t>
          </a:r>
          <a:r>
            <a:rPr lang="en-US" sz="1600" dirty="0"/>
            <a:t>?</a:t>
          </a:r>
        </a:p>
      </dgm:t>
    </dgm:pt>
    <dgm:pt modelId="{8176094B-38F0-44B7-A6CE-30A103DD9CD1}" type="parTrans" cxnId="{443F0CED-9BD4-4F25-8535-04FF0D81812C}">
      <dgm:prSet/>
      <dgm:spPr/>
      <dgm:t>
        <a:bodyPr/>
        <a:lstStyle/>
        <a:p>
          <a:endParaRPr lang="en-US"/>
        </a:p>
      </dgm:t>
    </dgm:pt>
    <dgm:pt modelId="{A00C5B8E-144A-43BE-95E9-613BCE93D9A5}" type="sibTrans" cxnId="{443F0CED-9BD4-4F25-8535-04FF0D81812C}">
      <dgm:prSet/>
      <dgm:spPr/>
      <dgm:t>
        <a:bodyPr/>
        <a:lstStyle/>
        <a:p>
          <a:endParaRPr lang="en-US"/>
        </a:p>
      </dgm:t>
    </dgm:pt>
    <dgm:pt modelId="{02778E53-007C-45D4-9B2D-CF697234BC5E}">
      <dgm:prSet phldrT="[Text]" custT="1"/>
      <dgm:spPr/>
      <dgm:t>
        <a:bodyPr/>
        <a:lstStyle/>
        <a:p>
          <a:r>
            <a:rPr lang="en-US" sz="1800" dirty="0"/>
            <a:t>KPKH </a:t>
          </a:r>
          <a:r>
            <a:rPr lang="en-US" sz="1800" dirty="0" err="1"/>
            <a:t>với</a:t>
          </a:r>
          <a:r>
            <a:rPr lang="en-US" sz="1800" dirty="0"/>
            <a:t> </a:t>
          </a:r>
          <a:r>
            <a:rPr lang="en-US" sz="1800" dirty="0" err="1"/>
            <a:t>trẻ</a:t>
          </a:r>
          <a:r>
            <a:rPr lang="en-US" sz="1800" dirty="0"/>
            <a:t> MN </a:t>
          </a:r>
          <a:r>
            <a:rPr lang="en-US" sz="1800" dirty="0" err="1"/>
            <a:t>là</a:t>
          </a:r>
          <a:r>
            <a:rPr lang="en-US" sz="1800" dirty="0"/>
            <a:t> </a:t>
          </a:r>
          <a:r>
            <a:rPr lang="en-US" sz="1800" dirty="0" err="1"/>
            <a:t>quá</a:t>
          </a:r>
          <a:r>
            <a:rPr lang="en-US" sz="1800" dirty="0"/>
            <a:t> </a:t>
          </a:r>
          <a:r>
            <a:rPr lang="en-US" sz="1800" dirty="0" err="1"/>
            <a:t>trình</a:t>
          </a:r>
          <a:r>
            <a:rPr lang="en-US" sz="1800" dirty="0"/>
            <a:t> </a:t>
          </a:r>
          <a:r>
            <a:rPr lang="en-US" sz="1800" dirty="0" err="1"/>
            <a:t>quan</a:t>
          </a:r>
          <a:r>
            <a:rPr lang="en-US" sz="1800" dirty="0"/>
            <a:t> </a:t>
          </a:r>
          <a:r>
            <a:rPr lang="en-US" sz="1800" dirty="0" err="1"/>
            <a:t>sát</a:t>
          </a:r>
          <a:r>
            <a:rPr lang="en-US" sz="1800" dirty="0"/>
            <a:t>, </a:t>
          </a:r>
          <a:r>
            <a:rPr lang="en-US" sz="1800" dirty="0" err="1"/>
            <a:t>thăm</a:t>
          </a:r>
          <a:r>
            <a:rPr lang="en-US" sz="1800" dirty="0"/>
            <a:t> </a:t>
          </a:r>
          <a:r>
            <a:rPr lang="en-US" sz="1800" dirty="0" err="1"/>
            <a:t>dò</a:t>
          </a:r>
          <a:r>
            <a:rPr lang="en-US" sz="1800" dirty="0"/>
            <a:t>, </a:t>
          </a:r>
          <a:r>
            <a:rPr lang="en-US" sz="1800" dirty="0" err="1"/>
            <a:t>tìm</a:t>
          </a:r>
          <a:r>
            <a:rPr lang="en-US" sz="1800" dirty="0"/>
            <a:t> </a:t>
          </a:r>
          <a:r>
            <a:rPr lang="en-US" sz="1800" dirty="0" err="1"/>
            <a:t>hiểu</a:t>
          </a:r>
          <a:r>
            <a:rPr lang="en-US" sz="1800" dirty="0"/>
            <a:t> </a:t>
          </a:r>
          <a:r>
            <a:rPr lang="en-US" sz="1800" dirty="0" err="1"/>
            <a:t>thế</a:t>
          </a:r>
          <a:r>
            <a:rPr lang="en-US" sz="1800" dirty="0"/>
            <a:t> </a:t>
          </a:r>
          <a:r>
            <a:rPr lang="en-US" sz="1800" dirty="0" err="1"/>
            <a:t>giới</a:t>
          </a:r>
          <a:r>
            <a:rPr lang="en-US" sz="1800" dirty="0"/>
            <a:t> </a:t>
          </a:r>
          <a:r>
            <a:rPr lang="en-US" sz="1800" dirty="0" err="1"/>
            <a:t>tự</a:t>
          </a:r>
          <a:r>
            <a:rPr lang="en-US" sz="1800" dirty="0"/>
            <a:t> </a:t>
          </a:r>
          <a:r>
            <a:rPr lang="en-US" sz="1800" dirty="0" err="1"/>
            <a:t>nhiên</a:t>
          </a:r>
          <a:r>
            <a:rPr lang="en-US" sz="1800" dirty="0"/>
            <a:t>. </a:t>
          </a:r>
          <a:r>
            <a:rPr lang="en-US" sz="1800" dirty="0" err="1"/>
            <a:t>Đó</a:t>
          </a:r>
          <a:r>
            <a:rPr lang="en-US" sz="1800" dirty="0"/>
            <a:t> </a:t>
          </a:r>
          <a:r>
            <a:rPr lang="en-US" sz="1800" dirty="0" err="1"/>
            <a:t>là</a:t>
          </a:r>
          <a:r>
            <a:rPr lang="en-US" sz="1800" dirty="0"/>
            <a:t> </a:t>
          </a:r>
          <a:r>
            <a:rPr lang="en-US" sz="1800" dirty="0" err="1"/>
            <a:t>quá</a:t>
          </a:r>
          <a:r>
            <a:rPr lang="en-US" sz="1800" dirty="0"/>
            <a:t> </a:t>
          </a:r>
          <a:r>
            <a:rPr lang="en-US" sz="1800" dirty="0" err="1"/>
            <a:t>trình</a:t>
          </a:r>
          <a:r>
            <a:rPr lang="en-US" sz="1800" dirty="0"/>
            <a:t> </a:t>
          </a:r>
          <a:r>
            <a:rPr lang="en-US" sz="1800" dirty="0" err="1"/>
            <a:t>thử</a:t>
          </a:r>
          <a:r>
            <a:rPr lang="en-US" sz="1800" dirty="0"/>
            <a:t> </a:t>
          </a:r>
          <a:r>
            <a:rPr lang="en-US" sz="1800" dirty="0" err="1"/>
            <a:t>nghiệm,dự</a:t>
          </a:r>
          <a:r>
            <a:rPr lang="en-US" sz="1800" dirty="0"/>
            <a:t> </a:t>
          </a:r>
          <a:r>
            <a:rPr lang="en-US" sz="1800" dirty="0" err="1"/>
            <a:t>đoán</a:t>
          </a:r>
          <a:r>
            <a:rPr lang="en-US" sz="1800" dirty="0"/>
            <a:t>, </a:t>
          </a:r>
          <a:r>
            <a:rPr lang="en-US" sz="1800" dirty="0" err="1"/>
            <a:t>suy</a:t>
          </a:r>
          <a:r>
            <a:rPr lang="en-US" sz="1800" dirty="0"/>
            <a:t> </a:t>
          </a:r>
          <a:r>
            <a:rPr lang="en-US" sz="1800" dirty="0" err="1"/>
            <a:t>luận</a:t>
          </a:r>
          <a:r>
            <a:rPr lang="en-US" sz="1800" dirty="0"/>
            <a:t>, </a:t>
          </a:r>
          <a:r>
            <a:rPr lang="en-US" sz="1800" dirty="0" err="1"/>
            <a:t>giải</a:t>
          </a:r>
          <a:r>
            <a:rPr lang="en-US" sz="1800" dirty="0"/>
            <a:t> </a:t>
          </a:r>
          <a:r>
            <a:rPr lang="en-US" sz="1800" dirty="0" err="1"/>
            <a:t>quyết</a:t>
          </a:r>
          <a:r>
            <a:rPr lang="en-US" sz="1800" dirty="0"/>
            <a:t> </a:t>
          </a:r>
          <a:r>
            <a:rPr lang="en-US" sz="1800" dirty="0" err="1"/>
            <a:t>các</a:t>
          </a:r>
          <a:r>
            <a:rPr lang="en-US" sz="1800" dirty="0"/>
            <a:t> </a:t>
          </a:r>
          <a:r>
            <a:rPr lang="en-US" sz="1800" dirty="0" err="1"/>
            <a:t>vấn</a:t>
          </a:r>
          <a:r>
            <a:rPr lang="en-US" sz="1800" dirty="0"/>
            <a:t> </a:t>
          </a:r>
          <a:r>
            <a:rPr lang="en-US" sz="1800" dirty="0" err="1"/>
            <a:t>đề</a:t>
          </a:r>
          <a:r>
            <a:rPr lang="en-US" sz="1800" dirty="0"/>
            <a:t> </a:t>
          </a:r>
          <a:r>
            <a:rPr lang="en-US" sz="1800" dirty="0" err="1"/>
            <a:t>để</a:t>
          </a:r>
          <a:r>
            <a:rPr lang="en-US" sz="1800" dirty="0"/>
            <a:t> </a:t>
          </a:r>
          <a:r>
            <a:rPr lang="en-US" sz="1800" dirty="0" err="1"/>
            <a:t>tìm</a:t>
          </a:r>
          <a:r>
            <a:rPr lang="en-US" sz="1800" dirty="0"/>
            <a:t> </a:t>
          </a:r>
          <a:r>
            <a:rPr lang="en-US" sz="1800" dirty="0" err="1"/>
            <a:t>hiểu</a:t>
          </a:r>
          <a:r>
            <a:rPr lang="en-US" sz="1800" dirty="0"/>
            <a:t> </a:t>
          </a:r>
          <a:r>
            <a:rPr lang="en-US" sz="1800" dirty="0" err="1"/>
            <a:t>các</a:t>
          </a:r>
          <a:r>
            <a:rPr lang="en-US" sz="1800" dirty="0"/>
            <a:t> </a:t>
          </a:r>
          <a:r>
            <a:rPr lang="en-US" sz="1800" dirty="0" err="1"/>
            <a:t>đặc</a:t>
          </a:r>
          <a:r>
            <a:rPr lang="en-US" sz="1800" dirty="0"/>
            <a:t> </a:t>
          </a:r>
          <a:r>
            <a:rPr lang="en-US" sz="1800" dirty="0" err="1"/>
            <a:t>điểm,cấu</a:t>
          </a:r>
          <a:r>
            <a:rPr lang="en-US" sz="1800" dirty="0"/>
            <a:t> </a:t>
          </a:r>
          <a:r>
            <a:rPr lang="en-US" sz="1800" dirty="0" err="1"/>
            <a:t>tạo</a:t>
          </a:r>
          <a:r>
            <a:rPr lang="en-US" sz="1800" dirty="0"/>
            <a:t>, </a:t>
          </a:r>
          <a:r>
            <a:rPr lang="en-US" sz="1800" dirty="0" err="1"/>
            <a:t>tính</a:t>
          </a:r>
          <a:r>
            <a:rPr lang="en-US" sz="1800" dirty="0"/>
            <a:t> </a:t>
          </a:r>
          <a:r>
            <a:rPr lang="en-US" sz="1800" dirty="0" err="1"/>
            <a:t>chất</a:t>
          </a:r>
          <a:r>
            <a:rPr lang="en-US" sz="1800" dirty="0"/>
            <a:t> </a:t>
          </a:r>
          <a:r>
            <a:rPr lang="en-US" sz="1800" dirty="0" err="1"/>
            <a:t>của</a:t>
          </a:r>
          <a:r>
            <a:rPr lang="en-US" sz="1800" dirty="0"/>
            <a:t> </a:t>
          </a:r>
          <a:r>
            <a:rPr lang="en-US" sz="1800" dirty="0" err="1"/>
            <a:t>các</a:t>
          </a:r>
          <a:r>
            <a:rPr lang="en-US" sz="1800" dirty="0"/>
            <a:t> </a:t>
          </a:r>
          <a:r>
            <a:rPr lang="en-US" sz="1800" dirty="0" err="1"/>
            <a:t>sự</a:t>
          </a:r>
          <a:r>
            <a:rPr lang="en-US" sz="1800" dirty="0"/>
            <a:t> </a:t>
          </a:r>
          <a:r>
            <a:rPr lang="en-US" sz="1800" dirty="0" err="1"/>
            <a:t>vật</a:t>
          </a:r>
          <a:r>
            <a:rPr lang="en-US" sz="1800" dirty="0"/>
            <a:t> </a:t>
          </a:r>
          <a:r>
            <a:rPr lang="en-US" sz="1800" dirty="0" err="1"/>
            <a:t>hiện</a:t>
          </a:r>
          <a:r>
            <a:rPr lang="en-US" sz="1800" dirty="0"/>
            <a:t> </a:t>
          </a:r>
          <a:r>
            <a:rPr lang="en-US" sz="1800" dirty="0" err="1"/>
            <a:t>tượng</a:t>
          </a:r>
          <a:r>
            <a:rPr lang="en-US" sz="1800" dirty="0"/>
            <a:t> </a:t>
          </a:r>
          <a:r>
            <a:rPr lang="en-US" sz="1800" dirty="0" err="1"/>
            <a:t>trong</a:t>
          </a:r>
          <a:r>
            <a:rPr lang="en-US" sz="1800" dirty="0"/>
            <a:t> </a:t>
          </a:r>
          <a:r>
            <a:rPr lang="en-US" sz="1800" dirty="0" err="1"/>
            <a:t>thế</a:t>
          </a:r>
          <a:r>
            <a:rPr lang="en-US" sz="1800" dirty="0"/>
            <a:t> </a:t>
          </a:r>
          <a:r>
            <a:rPr lang="en-US" sz="1800" dirty="0" err="1"/>
            <a:t>giới</a:t>
          </a:r>
          <a:r>
            <a:rPr lang="en-US" sz="1800" dirty="0"/>
            <a:t> </a:t>
          </a:r>
          <a:r>
            <a:rPr lang="en-US" sz="1800" dirty="0" err="1"/>
            <a:t>tự</a:t>
          </a:r>
          <a:r>
            <a:rPr lang="en-US" sz="1800" dirty="0"/>
            <a:t> </a:t>
          </a:r>
          <a:r>
            <a:rPr lang="en-US" sz="1800" dirty="0" err="1"/>
            <a:t>nhiên</a:t>
          </a:r>
          <a:r>
            <a:rPr lang="en-US" sz="1800" dirty="0"/>
            <a:t>.</a:t>
          </a:r>
        </a:p>
      </dgm:t>
    </dgm:pt>
    <dgm:pt modelId="{59A025FC-8820-4E9B-B948-B0EA8CBBF6CB}" type="parTrans" cxnId="{76D2F119-31D7-466C-B129-D333119D1414}">
      <dgm:prSet/>
      <dgm:spPr/>
      <dgm:t>
        <a:bodyPr/>
        <a:lstStyle/>
        <a:p>
          <a:endParaRPr lang="en-US"/>
        </a:p>
      </dgm:t>
    </dgm:pt>
    <dgm:pt modelId="{E5C36221-AF38-4AD4-97E5-C7EDCE3AA8F9}" type="sibTrans" cxnId="{76D2F119-31D7-466C-B129-D333119D1414}">
      <dgm:prSet/>
      <dgm:spPr/>
      <dgm:t>
        <a:bodyPr/>
        <a:lstStyle/>
        <a:p>
          <a:endParaRPr lang="en-US"/>
        </a:p>
      </dgm:t>
    </dgm:pt>
    <dgm:pt modelId="{913B31B4-C3CA-4FE9-A866-4F4DC3E599D1}">
      <dgm:prSet phldrT="[Text]" custT="1"/>
      <dgm:spPr/>
      <dgm:t>
        <a:bodyPr/>
        <a:lstStyle/>
        <a:p>
          <a:r>
            <a:rPr lang="en-US" sz="1600" dirty="0"/>
            <a:t>Khám </a:t>
          </a:r>
          <a:r>
            <a:rPr lang="en-US" sz="1600" dirty="0" err="1"/>
            <a:t>phá</a:t>
          </a:r>
          <a:r>
            <a:rPr lang="en-US" sz="1600" dirty="0"/>
            <a:t> </a:t>
          </a:r>
          <a:r>
            <a:rPr lang="en-US" sz="1600" dirty="0" err="1"/>
            <a:t>xã</a:t>
          </a:r>
          <a:r>
            <a:rPr lang="en-US" sz="1600" dirty="0"/>
            <a:t> </a:t>
          </a:r>
          <a:r>
            <a:rPr lang="en-US" sz="1600" dirty="0" err="1"/>
            <a:t>hội</a:t>
          </a:r>
          <a:r>
            <a:rPr lang="en-US" sz="1600" dirty="0"/>
            <a:t> </a:t>
          </a:r>
          <a:r>
            <a:rPr lang="en-US" sz="1600" dirty="0" err="1"/>
            <a:t>là</a:t>
          </a:r>
          <a:r>
            <a:rPr lang="en-US" sz="1600" dirty="0"/>
            <a:t> </a:t>
          </a:r>
          <a:r>
            <a:rPr lang="en-US" sz="500" dirty="0" err="1"/>
            <a:t>gì</a:t>
          </a:r>
          <a:r>
            <a:rPr lang="en-US" sz="500" dirty="0"/>
            <a:t> </a:t>
          </a:r>
        </a:p>
      </dgm:t>
    </dgm:pt>
    <dgm:pt modelId="{035456AC-9E94-4E82-AB09-5E51BC098E4F}" type="parTrans" cxnId="{D784C53D-619C-40A3-8A6B-9BBB4E9A8D19}">
      <dgm:prSet/>
      <dgm:spPr/>
      <dgm:t>
        <a:bodyPr/>
        <a:lstStyle/>
        <a:p>
          <a:endParaRPr lang="en-US"/>
        </a:p>
      </dgm:t>
    </dgm:pt>
    <dgm:pt modelId="{24E14EC7-D3FC-48E4-8AC1-ED49BEA52C05}" type="sibTrans" cxnId="{D784C53D-619C-40A3-8A6B-9BBB4E9A8D19}">
      <dgm:prSet/>
      <dgm:spPr/>
      <dgm:t>
        <a:bodyPr/>
        <a:lstStyle/>
        <a:p>
          <a:endParaRPr lang="en-US"/>
        </a:p>
      </dgm:t>
    </dgm:pt>
    <dgm:pt modelId="{EF5B5954-3BC6-4AA7-83B1-D3D1C1EC74EC}">
      <dgm:prSet phldrT="[Text]" custT="1"/>
      <dgm:spPr/>
      <dgm:t>
        <a:bodyPr/>
        <a:lstStyle/>
        <a:p>
          <a:r>
            <a:rPr lang="en-US" sz="1800" dirty="0"/>
            <a:t>KPXH </a:t>
          </a:r>
          <a:r>
            <a:rPr lang="en-US" sz="1800" dirty="0" err="1"/>
            <a:t>với</a:t>
          </a:r>
          <a:r>
            <a:rPr lang="en-US" sz="1800" dirty="0"/>
            <a:t> </a:t>
          </a:r>
          <a:r>
            <a:rPr lang="en-US" sz="1800" dirty="0" err="1"/>
            <a:t>trẻ</a:t>
          </a:r>
          <a:r>
            <a:rPr lang="en-US" sz="1800" dirty="0"/>
            <a:t> MN </a:t>
          </a:r>
          <a:r>
            <a:rPr lang="en-US" sz="1800" dirty="0" err="1"/>
            <a:t>là</a:t>
          </a:r>
          <a:r>
            <a:rPr lang="en-US" sz="1800" dirty="0"/>
            <a:t> </a:t>
          </a:r>
          <a:r>
            <a:rPr lang="en-US" sz="1800" dirty="0" err="1"/>
            <a:t>quá</a:t>
          </a:r>
          <a:r>
            <a:rPr lang="en-US" sz="1800" dirty="0"/>
            <a:t> </a:t>
          </a:r>
          <a:r>
            <a:rPr lang="en-US" sz="1800" dirty="0" err="1"/>
            <a:t>trình</a:t>
          </a:r>
          <a:r>
            <a:rPr lang="en-US" sz="1800" dirty="0"/>
            <a:t> </a:t>
          </a:r>
          <a:r>
            <a:rPr lang="en-US" sz="1800" dirty="0" err="1"/>
            <a:t>tìm</a:t>
          </a:r>
          <a:r>
            <a:rPr lang="en-US" sz="1800" dirty="0"/>
            <a:t> </a:t>
          </a:r>
          <a:r>
            <a:rPr lang="en-US" sz="1800" dirty="0" err="1"/>
            <a:t>hiểu</a:t>
          </a:r>
          <a:r>
            <a:rPr lang="en-US" sz="1800" dirty="0"/>
            <a:t> </a:t>
          </a:r>
          <a:r>
            <a:rPr lang="en-US" sz="1800" dirty="0" err="1"/>
            <a:t>các</a:t>
          </a:r>
          <a:r>
            <a:rPr lang="en-US" sz="1800" dirty="0"/>
            <a:t> </a:t>
          </a:r>
          <a:r>
            <a:rPr lang="en-US" sz="1800" dirty="0" err="1"/>
            <a:t>mối</a:t>
          </a:r>
          <a:r>
            <a:rPr lang="en-US" sz="1800" dirty="0"/>
            <a:t> </a:t>
          </a:r>
          <a:r>
            <a:rPr lang="en-US" sz="1800" dirty="0" err="1"/>
            <a:t>quan</a:t>
          </a:r>
          <a:r>
            <a:rPr lang="en-US" sz="1800" dirty="0"/>
            <a:t> </a:t>
          </a:r>
          <a:r>
            <a:rPr lang="en-US" sz="1800" dirty="0" err="1"/>
            <a:t>hệ</a:t>
          </a:r>
          <a:r>
            <a:rPr lang="en-US" sz="1800" dirty="0"/>
            <a:t> </a:t>
          </a:r>
          <a:r>
            <a:rPr lang="en-US" sz="1800" dirty="0" err="1"/>
            <a:t>giữa</a:t>
          </a:r>
          <a:r>
            <a:rPr lang="en-US" sz="1800" dirty="0"/>
            <a:t> con </a:t>
          </a:r>
          <a:r>
            <a:rPr lang="en-US" sz="1800" dirty="0" err="1"/>
            <a:t>người</a:t>
          </a:r>
          <a:r>
            <a:rPr lang="en-US" sz="1800" dirty="0"/>
            <a:t> </a:t>
          </a:r>
          <a:r>
            <a:rPr lang="en-US" sz="1800" dirty="0" err="1"/>
            <a:t>với</a:t>
          </a:r>
          <a:r>
            <a:rPr lang="en-US" sz="1800" dirty="0"/>
            <a:t> con </a:t>
          </a:r>
          <a:r>
            <a:rPr lang="en-US" sz="1800" dirty="0" err="1"/>
            <a:t>người</a:t>
          </a:r>
          <a:r>
            <a:rPr lang="en-US" sz="1800" dirty="0"/>
            <a:t> </a:t>
          </a:r>
          <a:r>
            <a:rPr lang="en-US" sz="1800" dirty="0" err="1"/>
            <a:t>và</a:t>
          </a:r>
          <a:r>
            <a:rPr lang="en-US" sz="1800" dirty="0"/>
            <a:t> </a:t>
          </a:r>
          <a:r>
            <a:rPr lang="en-US" sz="1800" dirty="0" err="1"/>
            <a:t>với</a:t>
          </a:r>
          <a:r>
            <a:rPr lang="en-US" sz="1800" dirty="0"/>
            <a:t> </a:t>
          </a:r>
          <a:r>
            <a:rPr lang="en-US" sz="1800" dirty="0" err="1"/>
            <a:t>sự</a:t>
          </a:r>
          <a:r>
            <a:rPr lang="en-US" sz="1800" dirty="0"/>
            <a:t> </a:t>
          </a:r>
          <a:r>
            <a:rPr lang="en-US" sz="1800" dirty="0" err="1"/>
            <a:t>vật</a:t>
          </a:r>
          <a:r>
            <a:rPr lang="en-US" sz="1800" dirty="0"/>
            <a:t> </a:t>
          </a:r>
          <a:r>
            <a:rPr lang="en-US" sz="1800" dirty="0" err="1"/>
            <a:t>xung</a:t>
          </a:r>
          <a:r>
            <a:rPr lang="en-US" sz="1800" dirty="0"/>
            <a:t> </a:t>
          </a:r>
          <a:r>
            <a:rPr lang="en-US" sz="1800" dirty="0" err="1"/>
            <a:t>quanh</a:t>
          </a:r>
          <a:r>
            <a:rPr lang="en-US" sz="1800" dirty="0"/>
            <a:t>. Đó </a:t>
          </a:r>
          <a:r>
            <a:rPr lang="en-US" sz="1800" dirty="0" err="1"/>
            <a:t>là</a:t>
          </a:r>
          <a:r>
            <a:rPr lang="en-US" sz="1800" dirty="0"/>
            <a:t> </a:t>
          </a:r>
          <a:r>
            <a:rPr lang="en-US" sz="1800" dirty="0" err="1"/>
            <a:t>quá</a:t>
          </a:r>
          <a:r>
            <a:rPr lang="en-US" sz="1800" dirty="0"/>
            <a:t> </a:t>
          </a:r>
          <a:r>
            <a:rPr lang="en-US" sz="1800" dirty="0" err="1"/>
            <a:t>trình</a:t>
          </a:r>
          <a:r>
            <a:rPr lang="en-US" sz="1800" dirty="0"/>
            <a:t> </a:t>
          </a:r>
          <a:r>
            <a:rPr lang="en-US" sz="1800" dirty="0" err="1"/>
            <a:t>tìm</a:t>
          </a:r>
          <a:r>
            <a:rPr lang="en-US" sz="1800" dirty="0"/>
            <a:t> </a:t>
          </a:r>
          <a:r>
            <a:rPr lang="en-US" sz="1800" dirty="0" err="1"/>
            <a:t>hiểu</a:t>
          </a:r>
          <a:r>
            <a:rPr lang="en-US" sz="1800" dirty="0"/>
            <a:t> </a:t>
          </a:r>
          <a:r>
            <a:rPr lang="en-US" sz="1800" dirty="0" err="1"/>
            <a:t>để</a:t>
          </a:r>
          <a:r>
            <a:rPr lang="en-US" sz="1800" dirty="0"/>
            <a:t> </a:t>
          </a:r>
          <a:r>
            <a:rPr lang="en-US" sz="1800" dirty="0" err="1"/>
            <a:t>có</a:t>
          </a:r>
          <a:r>
            <a:rPr lang="en-US" sz="1800" dirty="0"/>
            <a:t> </a:t>
          </a:r>
          <a:r>
            <a:rPr lang="en-US" sz="1800" dirty="0" err="1"/>
            <a:t>những</a:t>
          </a:r>
          <a:r>
            <a:rPr lang="en-US" sz="1800" dirty="0"/>
            <a:t> </a:t>
          </a:r>
          <a:r>
            <a:rPr lang="en-US" sz="1800" dirty="0" err="1"/>
            <a:t>hiểu</a:t>
          </a:r>
          <a:r>
            <a:rPr lang="en-US" sz="1800" dirty="0"/>
            <a:t> </a:t>
          </a:r>
          <a:r>
            <a:rPr lang="en-US" sz="1800" dirty="0" err="1"/>
            <a:t>biết</a:t>
          </a:r>
          <a:r>
            <a:rPr lang="en-US" sz="1800" dirty="0"/>
            <a:t> </a:t>
          </a:r>
          <a:r>
            <a:rPr lang="en-US" sz="1800" dirty="0" err="1"/>
            <a:t>cơ</a:t>
          </a:r>
          <a:r>
            <a:rPr lang="en-US" sz="1800" dirty="0"/>
            <a:t> bản </a:t>
          </a:r>
          <a:r>
            <a:rPr lang="en-US" sz="1800" dirty="0" err="1"/>
            <a:t>và</a:t>
          </a:r>
          <a:r>
            <a:rPr lang="en-US" sz="1800" dirty="0"/>
            <a:t> </a:t>
          </a:r>
          <a:r>
            <a:rPr lang="en-US" sz="1800" dirty="0" err="1"/>
            <a:t>hình</a:t>
          </a:r>
          <a:r>
            <a:rPr lang="en-US" sz="1800" dirty="0"/>
            <a:t> </a:t>
          </a:r>
          <a:r>
            <a:rPr lang="en-US" sz="1800" dirty="0" err="1"/>
            <a:t>thành</a:t>
          </a:r>
          <a:r>
            <a:rPr lang="en-US" sz="1800" dirty="0"/>
            <a:t> </a:t>
          </a:r>
          <a:r>
            <a:rPr lang="en-US" sz="1800" dirty="0" err="1"/>
            <a:t>các</a:t>
          </a:r>
          <a:r>
            <a:rPr lang="en-US" sz="1800" dirty="0"/>
            <a:t> </a:t>
          </a:r>
          <a:r>
            <a:rPr lang="en-US" sz="1800" dirty="0" err="1"/>
            <a:t>tình</a:t>
          </a:r>
          <a:r>
            <a:rPr lang="en-US" sz="1800" dirty="0"/>
            <a:t> </a:t>
          </a:r>
          <a:r>
            <a:rPr lang="vi-VN" sz="1800" dirty="0" err="1"/>
            <a:t>cảm</a:t>
          </a:r>
          <a:r>
            <a:rPr lang="vi-VN" sz="1800"/>
            <a:t>,</a:t>
          </a:r>
          <a:r>
            <a:rPr lang="en-US" sz="1800"/>
            <a:t> </a:t>
          </a:r>
          <a:r>
            <a:rPr lang="en-US" sz="1800" dirty="0" err="1"/>
            <a:t>thái</a:t>
          </a:r>
          <a:r>
            <a:rPr lang="en-US" sz="1800" dirty="0"/>
            <a:t> độ, </a:t>
          </a:r>
          <a:r>
            <a:rPr lang="en-US" sz="1800" dirty="0" err="1"/>
            <a:t>hành</a:t>
          </a:r>
          <a:r>
            <a:rPr lang="en-US" sz="1800" dirty="0"/>
            <a:t> </a:t>
          </a:r>
          <a:r>
            <a:rPr lang="vi-VN" sz="1800" dirty="0"/>
            <a:t>vi </a:t>
          </a:r>
          <a:r>
            <a:rPr lang="vi-VN" sz="1800" dirty="0" err="1"/>
            <a:t>ứng</a:t>
          </a:r>
          <a:r>
            <a:rPr lang="vi-VN" sz="1800" dirty="0"/>
            <a:t> </a:t>
          </a:r>
          <a:r>
            <a:rPr lang="vi-VN" sz="1800" dirty="0" err="1"/>
            <a:t>xử</a:t>
          </a:r>
          <a:r>
            <a:rPr lang="vi-VN" sz="1800" dirty="0"/>
            <a:t> </a:t>
          </a:r>
          <a:r>
            <a:rPr lang="vi-VN" sz="1800" dirty="0" err="1"/>
            <a:t>phù</a:t>
          </a:r>
          <a:r>
            <a:rPr lang="vi-VN" sz="1800" dirty="0"/>
            <a:t> </a:t>
          </a:r>
          <a:r>
            <a:rPr lang="vi-VN" sz="1800" dirty="0" err="1"/>
            <a:t>hợp</a:t>
          </a:r>
          <a:r>
            <a:rPr lang="vi-VN" sz="1800" dirty="0"/>
            <a:t> </a:t>
          </a:r>
          <a:r>
            <a:rPr lang="vi-VN" sz="1800" dirty="0" err="1"/>
            <a:t>với</a:t>
          </a:r>
          <a:r>
            <a:rPr lang="vi-VN" sz="1800" dirty="0"/>
            <a:t> MTXQ </a:t>
          </a:r>
          <a:r>
            <a:rPr lang="en-US" sz="1800" dirty="0" err="1"/>
            <a:t>cho</a:t>
          </a:r>
          <a:r>
            <a:rPr lang="en-US" sz="1800" dirty="0"/>
            <a:t> </a:t>
          </a:r>
          <a:r>
            <a:rPr lang="en-US" sz="1800" dirty="0" err="1"/>
            <a:t>trẻ</a:t>
          </a:r>
          <a:r>
            <a:rPr lang="en-US" sz="1800" dirty="0"/>
            <a:t>.</a:t>
          </a:r>
        </a:p>
      </dgm:t>
    </dgm:pt>
    <dgm:pt modelId="{18F678F2-0817-47B0-BC8D-14E4E507824F}" type="parTrans" cxnId="{BFCE3506-DDE0-40D4-9DCB-0809C3F78921}">
      <dgm:prSet/>
      <dgm:spPr/>
      <dgm:t>
        <a:bodyPr/>
        <a:lstStyle/>
        <a:p>
          <a:endParaRPr lang="en-US"/>
        </a:p>
      </dgm:t>
    </dgm:pt>
    <dgm:pt modelId="{624C956B-CD8F-4096-A444-40A9975BB74F}" type="sibTrans" cxnId="{BFCE3506-DDE0-40D4-9DCB-0809C3F78921}">
      <dgm:prSet/>
      <dgm:spPr/>
      <dgm:t>
        <a:bodyPr/>
        <a:lstStyle/>
        <a:p>
          <a:endParaRPr lang="en-US"/>
        </a:p>
      </dgm:t>
    </dgm:pt>
    <dgm:pt modelId="{BAE989E6-C380-4455-8BBC-DFC5BB945EA6}" type="pres">
      <dgm:prSet presAssocID="{A01B1E68-D580-4A35-9DB3-E8B496EBF011}" presName="Name0" presStyleCnt="0">
        <dgm:presLayoutVars>
          <dgm:dir/>
          <dgm:animLvl val="lvl"/>
          <dgm:resizeHandles val="exact"/>
        </dgm:presLayoutVars>
      </dgm:prSet>
      <dgm:spPr/>
    </dgm:pt>
    <dgm:pt modelId="{EF48AAF3-3D78-41FB-A483-CDD17679B397}" type="pres">
      <dgm:prSet presAssocID="{8AC1C50C-156D-48CC-AB99-2BADF8CA09CA}" presName="linNode" presStyleCnt="0"/>
      <dgm:spPr/>
    </dgm:pt>
    <dgm:pt modelId="{554965C9-D4D1-4DB3-9CEC-9787F05982DD}" type="pres">
      <dgm:prSet presAssocID="{8AC1C50C-156D-48CC-AB99-2BADF8CA09CA}" presName="parTx" presStyleLbl="revTx" presStyleIdx="0" presStyleCnt="2" custScaleX="61860" custScaleY="250260">
        <dgm:presLayoutVars>
          <dgm:chMax val="1"/>
          <dgm:bulletEnabled val="1"/>
        </dgm:presLayoutVars>
      </dgm:prSet>
      <dgm:spPr/>
    </dgm:pt>
    <dgm:pt modelId="{5DADD196-CCD3-4FB4-B9C9-7B035AFE41D8}" type="pres">
      <dgm:prSet presAssocID="{8AC1C50C-156D-48CC-AB99-2BADF8CA09CA}" presName="bracket" presStyleLbl="parChTrans1D1" presStyleIdx="0" presStyleCnt="2"/>
      <dgm:spPr/>
    </dgm:pt>
    <dgm:pt modelId="{0E981BE5-4D97-4E21-BD25-99F7E9D21D63}" type="pres">
      <dgm:prSet presAssocID="{8AC1C50C-156D-48CC-AB99-2BADF8CA09CA}" presName="spH" presStyleCnt="0"/>
      <dgm:spPr/>
    </dgm:pt>
    <dgm:pt modelId="{C0AFD416-CBA6-45A6-BADA-34A9CDD690FA}" type="pres">
      <dgm:prSet presAssocID="{8AC1C50C-156D-48CC-AB99-2BADF8CA09CA}" presName="desTx" presStyleLbl="node1" presStyleIdx="0" presStyleCnt="2" custScaleX="111640" custScaleY="149808" custLinFactNeighborX="-1" custLinFactNeighborY="611">
        <dgm:presLayoutVars>
          <dgm:bulletEnabled val="1"/>
        </dgm:presLayoutVars>
      </dgm:prSet>
      <dgm:spPr/>
    </dgm:pt>
    <dgm:pt modelId="{65C0D450-F40F-4445-86E1-E2C4AD515891}" type="pres">
      <dgm:prSet presAssocID="{A00C5B8E-144A-43BE-95E9-613BCE93D9A5}" presName="spV" presStyleCnt="0"/>
      <dgm:spPr/>
    </dgm:pt>
    <dgm:pt modelId="{4B5702AD-CD80-4085-B6D8-A54ACE327B40}" type="pres">
      <dgm:prSet presAssocID="{913B31B4-C3CA-4FE9-A866-4F4DC3E599D1}" presName="linNode" presStyleCnt="0"/>
      <dgm:spPr/>
    </dgm:pt>
    <dgm:pt modelId="{1444D241-FC24-449B-9683-77B1B3682FAB}" type="pres">
      <dgm:prSet presAssocID="{913B31B4-C3CA-4FE9-A866-4F4DC3E599D1}" presName="parTx" presStyleLbl="revTx" presStyleIdx="1" presStyleCnt="2" custScaleX="43039" custScaleY="881484">
        <dgm:presLayoutVars>
          <dgm:chMax val="1"/>
          <dgm:bulletEnabled val="1"/>
        </dgm:presLayoutVars>
      </dgm:prSet>
      <dgm:spPr/>
    </dgm:pt>
    <dgm:pt modelId="{5023DFF2-1DA9-46DC-B5AD-68A5A1E23AFB}" type="pres">
      <dgm:prSet presAssocID="{913B31B4-C3CA-4FE9-A866-4F4DC3E599D1}" presName="bracket" presStyleLbl="parChTrans1D1" presStyleIdx="1" presStyleCnt="2"/>
      <dgm:spPr/>
    </dgm:pt>
    <dgm:pt modelId="{4301C12C-C184-4DDE-8720-2BA2978AB18B}" type="pres">
      <dgm:prSet presAssocID="{913B31B4-C3CA-4FE9-A866-4F4DC3E599D1}" presName="spH" presStyleCnt="0"/>
      <dgm:spPr/>
    </dgm:pt>
    <dgm:pt modelId="{A991EB7D-B6F4-46C5-8C04-AD51C722AD91}" type="pres">
      <dgm:prSet presAssocID="{913B31B4-C3CA-4FE9-A866-4F4DC3E599D1}" presName="desTx" presStyleLbl="node1" presStyleIdx="1" presStyleCnt="2" custScaleX="125670" custScaleY="153908">
        <dgm:presLayoutVars>
          <dgm:bulletEnabled val="1"/>
        </dgm:presLayoutVars>
      </dgm:prSet>
      <dgm:spPr/>
    </dgm:pt>
  </dgm:ptLst>
  <dgm:cxnLst>
    <dgm:cxn modelId="{BFCE3506-DDE0-40D4-9DCB-0809C3F78921}" srcId="{913B31B4-C3CA-4FE9-A866-4F4DC3E599D1}" destId="{EF5B5954-3BC6-4AA7-83B1-D3D1C1EC74EC}" srcOrd="0" destOrd="0" parTransId="{18F678F2-0817-47B0-BC8D-14E4E507824F}" sibTransId="{624C956B-CD8F-4096-A444-40A9975BB74F}"/>
    <dgm:cxn modelId="{0887A908-6514-4528-A7A1-D85A667465D9}" type="presOf" srcId="{02778E53-007C-45D4-9B2D-CF697234BC5E}" destId="{C0AFD416-CBA6-45A6-BADA-34A9CDD690FA}" srcOrd="0" destOrd="0" presId="urn:diagrams.loki3.com/BracketList"/>
    <dgm:cxn modelId="{76D2F119-31D7-466C-B129-D333119D1414}" srcId="{8AC1C50C-156D-48CC-AB99-2BADF8CA09CA}" destId="{02778E53-007C-45D4-9B2D-CF697234BC5E}" srcOrd="0" destOrd="0" parTransId="{59A025FC-8820-4E9B-B948-B0EA8CBBF6CB}" sibTransId="{E5C36221-AF38-4AD4-97E5-C7EDCE3AA8F9}"/>
    <dgm:cxn modelId="{A4BD4C1F-609E-4E18-B4A7-96BE7AC7353B}" type="presOf" srcId="{EF5B5954-3BC6-4AA7-83B1-D3D1C1EC74EC}" destId="{A991EB7D-B6F4-46C5-8C04-AD51C722AD91}" srcOrd="0" destOrd="0" presId="urn:diagrams.loki3.com/BracketList"/>
    <dgm:cxn modelId="{B4E22223-69C9-48CD-B318-583D7B01121D}" type="presOf" srcId="{8AC1C50C-156D-48CC-AB99-2BADF8CA09CA}" destId="{554965C9-D4D1-4DB3-9CEC-9787F05982DD}" srcOrd="0" destOrd="0" presId="urn:diagrams.loki3.com/BracketList"/>
    <dgm:cxn modelId="{D784C53D-619C-40A3-8A6B-9BBB4E9A8D19}" srcId="{A01B1E68-D580-4A35-9DB3-E8B496EBF011}" destId="{913B31B4-C3CA-4FE9-A866-4F4DC3E599D1}" srcOrd="1" destOrd="0" parTransId="{035456AC-9E94-4E82-AB09-5E51BC098E4F}" sibTransId="{24E14EC7-D3FC-48E4-8AC1-ED49BEA52C05}"/>
    <dgm:cxn modelId="{A7661F4D-4E14-4160-8189-17C2EDF2B176}" type="presOf" srcId="{A01B1E68-D580-4A35-9DB3-E8B496EBF011}" destId="{BAE989E6-C380-4455-8BBC-DFC5BB945EA6}" srcOrd="0" destOrd="0" presId="urn:diagrams.loki3.com/BracketList"/>
    <dgm:cxn modelId="{3D93C072-70A7-4316-9C89-C19BCB1C4A77}" type="presOf" srcId="{913B31B4-C3CA-4FE9-A866-4F4DC3E599D1}" destId="{1444D241-FC24-449B-9683-77B1B3682FAB}" srcOrd="0" destOrd="0" presId="urn:diagrams.loki3.com/BracketList"/>
    <dgm:cxn modelId="{443F0CED-9BD4-4F25-8535-04FF0D81812C}" srcId="{A01B1E68-D580-4A35-9DB3-E8B496EBF011}" destId="{8AC1C50C-156D-48CC-AB99-2BADF8CA09CA}" srcOrd="0" destOrd="0" parTransId="{8176094B-38F0-44B7-A6CE-30A103DD9CD1}" sibTransId="{A00C5B8E-144A-43BE-95E9-613BCE93D9A5}"/>
    <dgm:cxn modelId="{4BFDD5E8-A731-487E-AFCD-C4203C3D0DE4}" type="presParOf" srcId="{BAE989E6-C380-4455-8BBC-DFC5BB945EA6}" destId="{EF48AAF3-3D78-41FB-A483-CDD17679B397}" srcOrd="0" destOrd="0" presId="urn:diagrams.loki3.com/BracketList"/>
    <dgm:cxn modelId="{2B7B5A27-BC48-4482-9E27-364F2C1B2F90}" type="presParOf" srcId="{EF48AAF3-3D78-41FB-A483-CDD17679B397}" destId="{554965C9-D4D1-4DB3-9CEC-9787F05982DD}" srcOrd="0" destOrd="0" presId="urn:diagrams.loki3.com/BracketList"/>
    <dgm:cxn modelId="{19622674-42F0-4EA5-B22E-5195B9144562}" type="presParOf" srcId="{EF48AAF3-3D78-41FB-A483-CDD17679B397}" destId="{5DADD196-CCD3-4FB4-B9C9-7B035AFE41D8}" srcOrd="1" destOrd="0" presId="urn:diagrams.loki3.com/BracketList"/>
    <dgm:cxn modelId="{F621B03C-34AB-44FD-99F4-F7767DDAE269}" type="presParOf" srcId="{EF48AAF3-3D78-41FB-A483-CDD17679B397}" destId="{0E981BE5-4D97-4E21-BD25-99F7E9D21D63}" srcOrd="2" destOrd="0" presId="urn:diagrams.loki3.com/BracketList"/>
    <dgm:cxn modelId="{8384D1E3-50D7-4F1B-A2EA-93E0CBE8AD3E}" type="presParOf" srcId="{EF48AAF3-3D78-41FB-A483-CDD17679B397}" destId="{C0AFD416-CBA6-45A6-BADA-34A9CDD690FA}" srcOrd="3" destOrd="0" presId="urn:diagrams.loki3.com/BracketList"/>
    <dgm:cxn modelId="{AA02E104-37C8-4265-9E69-2ACF0A40C089}" type="presParOf" srcId="{BAE989E6-C380-4455-8BBC-DFC5BB945EA6}" destId="{65C0D450-F40F-4445-86E1-E2C4AD515891}" srcOrd="1" destOrd="0" presId="urn:diagrams.loki3.com/BracketList"/>
    <dgm:cxn modelId="{9FFC85A0-C1BD-46FB-BA74-D6F1843CACDA}" type="presParOf" srcId="{BAE989E6-C380-4455-8BBC-DFC5BB945EA6}" destId="{4B5702AD-CD80-4085-B6D8-A54ACE327B40}" srcOrd="2" destOrd="0" presId="urn:diagrams.loki3.com/BracketList"/>
    <dgm:cxn modelId="{F76CFE8A-3205-4221-8EFA-A0E4A5A0E4E9}" type="presParOf" srcId="{4B5702AD-CD80-4085-B6D8-A54ACE327B40}" destId="{1444D241-FC24-449B-9683-77B1B3682FAB}" srcOrd="0" destOrd="0" presId="urn:diagrams.loki3.com/BracketList"/>
    <dgm:cxn modelId="{1CE0A56B-A6A6-4382-9620-C32E75572827}" type="presParOf" srcId="{4B5702AD-CD80-4085-B6D8-A54ACE327B40}" destId="{5023DFF2-1DA9-46DC-B5AD-68A5A1E23AFB}" srcOrd="1" destOrd="0" presId="urn:diagrams.loki3.com/BracketList"/>
    <dgm:cxn modelId="{5108FC8B-FC43-4873-9B58-97BD6CFC818A}" type="presParOf" srcId="{4B5702AD-CD80-4085-B6D8-A54ACE327B40}" destId="{4301C12C-C184-4DDE-8720-2BA2978AB18B}" srcOrd="2" destOrd="0" presId="urn:diagrams.loki3.com/BracketList"/>
    <dgm:cxn modelId="{14996838-DE88-4724-AE81-E99FDEC55AC1}" type="presParOf" srcId="{4B5702AD-CD80-4085-B6D8-A54ACE327B40}" destId="{A991EB7D-B6F4-46C5-8C04-AD51C722AD91}" srcOrd="3" destOrd="0" presId="urn:diagrams.loki3.com/Bracke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D8958F-85A6-4B2F-8DCD-15618AA3A722}" type="doc">
      <dgm:prSet loTypeId="urn:microsoft.com/office/officeart/2005/8/layout/cycle8" loCatId="cycle" qsTypeId="urn:microsoft.com/office/officeart/2005/8/quickstyle/simple1" qsCatId="simple" csTypeId="urn:microsoft.com/office/officeart/2005/8/colors/accent1_2" csCatId="accent1" phldr="1"/>
      <dgm:spPr/>
    </dgm:pt>
    <dgm:pt modelId="{E6393F2A-6C29-4406-BF43-78452D781A31}">
      <dgm:prSet phldrT="[Text]"/>
      <dgm:spPr/>
      <dgm:t>
        <a:bodyPr/>
        <a:lstStyle/>
        <a:p>
          <a:r>
            <a:rPr lang="vi-VN" dirty="0"/>
            <a:t>Phat trien ky nang</a:t>
          </a:r>
          <a:endParaRPr lang="en-US" dirty="0"/>
        </a:p>
      </dgm:t>
    </dgm:pt>
    <dgm:pt modelId="{4934DD81-1829-40AC-B2EA-EE9B2D513B25}" type="parTrans" cxnId="{BD8858DD-D585-4A84-B7A3-EB252B377056}">
      <dgm:prSet/>
      <dgm:spPr/>
      <dgm:t>
        <a:bodyPr/>
        <a:lstStyle/>
        <a:p>
          <a:endParaRPr lang="en-US"/>
        </a:p>
      </dgm:t>
    </dgm:pt>
    <dgm:pt modelId="{AF97089E-C27C-4DC4-A319-BCDDB87359D5}" type="sibTrans" cxnId="{BD8858DD-D585-4A84-B7A3-EB252B377056}">
      <dgm:prSet/>
      <dgm:spPr/>
      <dgm:t>
        <a:bodyPr/>
        <a:lstStyle/>
        <a:p>
          <a:endParaRPr lang="en-US"/>
        </a:p>
      </dgm:t>
    </dgm:pt>
    <dgm:pt modelId="{1AAFFB89-4862-4D4D-8412-55BF2B81C3A1}">
      <dgm:prSet phldrT="[Text]"/>
      <dgm:spPr/>
      <dgm:t>
        <a:bodyPr/>
        <a:lstStyle/>
        <a:p>
          <a:r>
            <a:rPr lang="vi-VN" dirty="0"/>
            <a:t>Boi duong tinh cam nghe nghiep</a:t>
          </a:r>
          <a:endParaRPr lang="en-US" dirty="0"/>
        </a:p>
      </dgm:t>
    </dgm:pt>
    <dgm:pt modelId="{E6C085DD-EFE6-4E0B-BCE1-64ED24C1C330}" type="parTrans" cxnId="{616B90D2-332F-445E-973C-9C6F8770C11E}">
      <dgm:prSet/>
      <dgm:spPr/>
      <dgm:t>
        <a:bodyPr/>
        <a:lstStyle/>
        <a:p>
          <a:endParaRPr lang="en-US"/>
        </a:p>
      </dgm:t>
    </dgm:pt>
    <dgm:pt modelId="{D1190478-3F97-4AE0-AA7A-9C14A0E1A649}" type="sibTrans" cxnId="{616B90D2-332F-445E-973C-9C6F8770C11E}">
      <dgm:prSet/>
      <dgm:spPr/>
      <dgm:t>
        <a:bodyPr/>
        <a:lstStyle/>
        <a:p>
          <a:endParaRPr lang="en-US"/>
        </a:p>
      </dgm:t>
    </dgm:pt>
    <dgm:pt modelId="{4D161653-F596-460D-B843-AC0595751E61}">
      <dgm:prSet phldrT="[Text]"/>
      <dgm:spPr/>
      <dgm:t>
        <a:bodyPr/>
        <a:lstStyle/>
        <a:p>
          <a:r>
            <a:rPr lang="vi-VN" dirty="0"/>
            <a:t>Trang bi kien thuc</a:t>
          </a:r>
          <a:endParaRPr lang="en-US" dirty="0"/>
        </a:p>
      </dgm:t>
    </dgm:pt>
    <dgm:pt modelId="{8C2232E3-4959-4CA7-BF10-0050967DF585}" type="parTrans" cxnId="{AF6F011B-E030-4976-AE6C-1C5BB4215AD3}">
      <dgm:prSet/>
      <dgm:spPr/>
      <dgm:t>
        <a:bodyPr/>
        <a:lstStyle/>
        <a:p>
          <a:endParaRPr lang="en-US"/>
        </a:p>
      </dgm:t>
    </dgm:pt>
    <dgm:pt modelId="{363E0ABD-3C8A-4F83-9979-4BDD5465F54E}" type="sibTrans" cxnId="{AF6F011B-E030-4976-AE6C-1C5BB4215AD3}">
      <dgm:prSet/>
      <dgm:spPr/>
      <dgm:t>
        <a:bodyPr/>
        <a:lstStyle/>
        <a:p>
          <a:endParaRPr lang="en-US"/>
        </a:p>
      </dgm:t>
    </dgm:pt>
    <dgm:pt modelId="{9DD83218-DDB5-4906-8C37-71A379BD4887}" type="pres">
      <dgm:prSet presAssocID="{C0D8958F-85A6-4B2F-8DCD-15618AA3A722}" presName="compositeShape" presStyleCnt="0">
        <dgm:presLayoutVars>
          <dgm:chMax val="7"/>
          <dgm:dir/>
          <dgm:resizeHandles val="exact"/>
        </dgm:presLayoutVars>
      </dgm:prSet>
      <dgm:spPr/>
    </dgm:pt>
    <dgm:pt modelId="{9FE4CCCC-0E87-4A03-995F-8CEA8A948F90}" type="pres">
      <dgm:prSet presAssocID="{C0D8958F-85A6-4B2F-8DCD-15618AA3A722}" presName="wedge1" presStyleLbl="node1" presStyleIdx="0" presStyleCnt="3"/>
      <dgm:spPr/>
    </dgm:pt>
    <dgm:pt modelId="{620892F3-99EC-466A-ADCC-C03F60A35B57}" type="pres">
      <dgm:prSet presAssocID="{C0D8958F-85A6-4B2F-8DCD-15618AA3A722}" presName="dummy1a" presStyleCnt="0"/>
      <dgm:spPr/>
    </dgm:pt>
    <dgm:pt modelId="{DFBF3161-E5F2-4608-B8DC-7EE1A488AC2A}" type="pres">
      <dgm:prSet presAssocID="{C0D8958F-85A6-4B2F-8DCD-15618AA3A722}" presName="dummy1b" presStyleCnt="0"/>
      <dgm:spPr/>
    </dgm:pt>
    <dgm:pt modelId="{B1E1BA94-7792-4F2D-8D54-12D8DEECB389}" type="pres">
      <dgm:prSet presAssocID="{C0D8958F-85A6-4B2F-8DCD-15618AA3A722}" presName="wedge1Tx" presStyleLbl="node1" presStyleIdx="0" presStyleCnt="3">
        <dgm:presLayoutVars>
          <dgm:chMax val="0"/>
          <dgm:chPref val="0"/>
          <dgm:bulletEnabled val="1"/>
        </dgm:presLayoutVars>
      </dgm:prSet>
      <dgm:spPr/>
    </dgm:pt>
    <dgm:pt modelId="{5A7E7462-A945-4C8C-96D5-2965B20D23B5}" type="pres">
      <dgm:prSet presAssocID="{C0D8958F-85A6-4B2F-8DCD-15618AA3A722}" presName="wedge2" presStyleLbl="node1" presStyleIdx="1" presStyleCnt="3"/>
      <dgm:spPr/>
    </dgm:pt>
    <dgm:pt modelId="{B0A935D7-0207-4A14-8CDA-607D41BB745C}" type="pres">
      <dgm:prSet presAssocID="{C0D8958F-85A6-4B2F-8DCD-15618AA3A722}" presName="dummy2a" presStyleCnt="0"/>
      <dgm:spPr/>
    </dgm:pt>
    <dgm:pt modelId="{47E9BE7A-F000-4B2A-927C-168534567117}" type="pres">
      <dgm:prSet presAssocID="{C0D8958F-85A6-4B2F-8DCD-15618AA3A722}" presName="dummy2b" presStyleCnt="0"/>
      <dgm:spPr/>
    </dgm:pt>
    <dgm:pt modelId="{FAEAA949-CB48-47A4-834A-8BD8FF5AC397}" type="pres">
      <dgm:prSet presAssocID="{C0D8958F-85A6-4B2F-8DCD-15618AA3A722}" presName="wedge2Tx" presStyleLbl="node1" presStyleIdx="1" presStyleCnt="3">
        <dgm:presLayoutVars>
          <dgm:chMax val="0"/>
          <dgm:chPref val="0"/>
          <dgm:bulletEnabled val="1"/>
        </dgm:presLayoutVars>
      </dgm:prSet>
      <dgm:spPr/>
    </dgm:pt>
    <dgm:pt modelId="{D5810601-B255-4560-8E38-5FCE6E4CF4D4}" type="pres">
      <dgm:prSet presAssocID="{C0D8958F-85A6-4B2F-8DCD-15618AA3A722}" presName="wedge3" presStyleLbl="node1" presStyleIdx="2" presStyleCnt="3" custScaleX="105556" custScaleY="105002"/>
      <dgm:spPr/>
    </dgm:pt>
    <dgm:pt modelId="{58860BB0-5289-45C3-8227-D53A98C1EAE2}" type="pres">
      <dgm:prSet presAssocID="{C0D8958F-85A6-4B2F-8DCD-15618AA3A722}" presName="dummy3a" presStyleCnt="0"/>
      <dgm:spPr/>
    </dgm:pt>
    <dgm:pt modelId="{3E8C132F-A282-4B1C-88AD-F843E1D51C71}" type="pres">
      <dgm:prSet presAssocID="{C0D8958F-85A6-4B2F-8DCD-15618AA3A722}" presName="dummy3b" presStyleCnt="0"/>
      <dgm:spPr/>
    </dgm:pt>
    <dgm:pt modelId="{0B262B7D-98C8-42EB-B6E0-27563810CAAD}" type="pres">
      <dgm:prSet presAssocID="{C0D8958F-85A6-4B2F-8DCD-15618AA3A722}" presName="wedge3Tx" presStyleLbl="node1" presStyleIdx="2" presStyleCnt="3">
        <dgm:presLayoutVars>
          <dgm:chMax val="0"/>
          <dgm:chPref val="0"/>
          <dgm:bulletEnabled val="1"/>
        </dgm:presLayoutVars>
      </dgm:prSet>
      <dgm:spPr/>
    </dgm:pt>
    <dgm:pt modelId="{31770614-6B13-4193-AC14-4796603AE814}" type="pres">
      <dgm:prSet presAssocID="{AF97089E-C27C-4DC4-A319-BCDDB87359D5}" presName="arrowWedge1" presStyleLbl="fgSibTrans2D1" presStyleIdx="0" presStyleCnt="3"/>
      <dgm:spPr/>
    </dgm:pt>
    <dgm:pt modelId="{9B4BD7F2-33A9-4B7E-8F00-DE822A4E5A98}" type="pres">
      <dgm:prSet presAssocID="{D1190478-3F97-4AE0-AA7A-9C14A0E1A649}" presName="arrowWedge2" presStyleLbl="fgSibTrans2D1" presStyleIdx="1" presStyleCnt="3"/>
      <dgm:spPr/>
    </dgm:pt>
    <dgm:pt modelId="{44540A94-D950-446C-BEC2-669FE0FA6130}" type="pres">
      <dgm:prSet presAssocID="{363E0ABD-3C8A-4F83-9979-4BDD5465F54E}" presName="arrowWedge3" presStyleLbl="fgSibTrans2D1" presStyleIdx="2" presStyleCnt="3"/>
      <dgm:spPr/>
    </dgm:pt>
  </dgm:ptLst>
  <dgm:cxnLst>
    <dgm:cxn modelId="{B942DF01-46A5-4F97-8410-3FD6229E7333}" type="presOf" srcId="{C0D8958F-85A6-4B2F-8DCD-15618AA3A722}" destId="{9DD83218-DDB5-4906-8C37-71A379BD4887}" srcOrd="0" destOrd="0" presId="urn:microsoft.com/office/officeart/2005/8/layout/cycle8"/>
    <dgm:cxn modelId="{F7E9CD16-019E-4050-8ACF-C0E568BC34F5}" type="presOf" srcId="{E6393F2A-6C29-4406-BF43-78452D781A31}" destId="{9FE4CCCC-0E87-4A03-995F-8CEA8A948F90}" srcOrd="0" destOrd="0" presId="urn:microsoft.com/office/officeart/2005/8/layout/cycle8"/>
    <dgm:cxn modelId="{AF6F011B-E030-4976-AE6C-1C5BB4215AD3}" srcId="{C0D8958F-85A6-4B2F-8DCD-15618AA3A722}" destId="{4D161653-F596-460D-B843-AC0595751E61}" srcOrd="2" destOrd="0" parTransId="{8C2232E3-4959-4CA7-BF10-0050967DF585}" sibTransId="{363E0ABD-3C8A-4F83-9979-4BDD5465F54E}"/>
    <dgm:cxn modelId="{EFB28927-A383-4981-9B0A-48F103DEB05A}" type="presOf" srcId="{4D161653-F596-460D-B843-AC0595751E61}" destId="{0B262B7D-98C8-42EB-B6E0-27563810CAAD}" srcOrd="1" destOrd="0" presId="urn:microsoft.com/office/officeart/2005/8/layout/cycle8"/>
    <dgm:cxn modelId="{B6ACAA55-6D91-415F-AC45-7A00398A7011}" type="presOf" srcId="{4D161653-F596-460D-B843-AC0595751E61}" destId="{D5810601-B255-4560-8E38-5FCE6E4CF4D4}" srcOrd="0" destOrd="0" presId="urn:microsoft.com/office/officeart/2005/8/layout/cycle8"/>
    <dgm:cxn modelId="{915DE390-232F-44CD-A978-1280114C64FC}" type="presOf" srcId="{1AAFFB89-4862-4D4D-8412-55BF2B81C3A1}" destId="{5A7E7462-A945-4C8C-96D5-2965B20D23B5}" srcOrd="0" destOrd="0" presId="urn:microsoft.com/office/officeart/2005/8/layout/cycle8"/>
    <dgm:cxn modelId="{9A62D9B1-23FB-4434-B159-1B9BB8450EC8}" type="presOf" srcId="{E6393F2A-6C29-4406-BF43-78452D781A31}" destId="{B1E1BA94-7792-4F2D-8D54-12D8DEECB389}" srcOrd="1" destOrd="0" presId="urn:microsoft.com/office/officeart/2005/8/layout/cycle8"/>
    <dgm:cxn modelId="{140852CD-5FC4-4529-8F84-4086B034B81F}" type="presOf" srcId="{1AAFFB89-4862-4D4D-8412-55BF2B81C3A1}" destId="{FAEAA949-CB48-47A4-834A-8BD8FF5AC397}" srcOrd="1" destOrd="0" presId="urn:microsoft.com/office/officeart/2005/8/layout/cycle8"/>
    <dgm:cxn modelId="{616B90D2-332F-445E-973C-9C6F8770C11E}" srcId="{C0D8958F-85A6-4B2F-8DCD-15618AA3A722}" destId="{1AAFFB89-4862-4D4D-8412-55BF2B81C3A1}" srcOrd="1" destOrd="0" parTransId="{E6C085DD-EFE6-4E0B-BCE1-64ED24C1C330}" sibTransId="{D1190478-3F97-4AE0-AA7A-9C14A0E1A649}"/>
    <dgm:cxn modelId="{BD8858DD-D585-4A84-B7A3-EB252B377056}" srcId="{C0D8958F-85A6-4B2F-8DCD-15618AA3A722}" destId="{E6393F2A-6C29-4406-BF43-78452D781A31}" srcOrd="0" destOrd="0" parTransId="{4934DD81-1829-40AC-B2EA-EE9B2D513B25}" sibTransId="{AF97089E-C27C-4DC4-A319-BCDDB87359D5}"/>
    <dgm:cxn modelId="{89D5C5BD-2461-4FE3-ABF3-C87FB50B995A}" type="presParOf" srcId="{9DD83218-DDB5-4906-8C37-71A379BD4887}" destId="{9FE4CCCC-0E87-4A03-995F-8CEA8A948F90}" srcOrd="0" destOrd="0" presId="urn:microsoft.com/office/officeart/2005/8/layout/cycle8"/>
    <dgm:cxn modelId="{AE23A61B-9804-47CE-AFAB-C44576F596C5}" type="presParOf" srcId="{9DD83218-DDB5-4906-8C37-71A379BD4887}" destId="{620892F3-99EC-466A-ADCC-C03F60A35B57}" srcOrd="1" destOrd="0" presId="urn:microsoft.com/office/officeart/2005/8/layout/cycle8"/>
    <dgm:cxn modelId="{F623AAF5-BAED-4FA9-9F40-F57A7FF8DEC8}" type="presParOf" srcId="{9DD83218-DDB5-4906-8C37-71A379BD4887}" destId="{DFBF3161-E5F2-4608-B8DC-7EE1A488AC2A}" srcOrd="2" destOrd="0" presId="urn:microsoft.com/office/officeart/2005/8/layout/cycle8"/>
    <dgm:cxn modelId="{93AD8584-02FC-4598-A357-4E3A6D4156B9}" type="presParOf" srcId="{9DD83218-DDB5-4906-8C37-71A379BD4887}" destId="{B1E1BA94-7792-4F2D-8D54-12D8DEECB389}" srcOrd="3" destOrd="0" presId="urn:microsoft.com/office/officeart/2005/8/layout/cycle8"/>
    <dgm:cxn modelId="{1B7B2633-14DF-4A1D-B2AA-B31BEBB6108C}" type="presParOf" srcId="{9DD83218-DDB5-4906-8C37-71A379BD4887}" destId="{5A7E7462-A945-4C8C-96D5-2965B20D23B5}" srcOrd="4" destOrd="0" presId="urn:microsoft.com/office/officeart/2005/8/layout/cycle8"/>
    <dgm:cxn modelId="{EEE84F00-361D-417F-BFDF-479DDE4052A7}" type="presParOf" srcId="{9DD83218-DDB5-4906-8C37-71A379BD4887}" destId="{B0A935D7-0207-4A14-8CDA-607D41BB745C}" srcOrd="5" destOrd="0" presId="urn:microsoft.com/office/officeart/2005/8/layout/cycle8"/>
    <dgm:cxn modelId="{C1F483A5-AD56-4830-94B8-C14A5A2D434A}" type="presParOf" srcId="{9DD83218-DDB5-4906-8C37-71A379BD4887}" destId="{47E9BE7A-F000-4B2A-927C-168534567117}" srcOrd="6" destOrd="0" presId="urn:microsoft.com/office/officeart/2005/8/layout/cycle8"/>
    <dgm:cxn modelId="{D1DF7A58-5393-4405-8953-D92C837EEA89}" type="presParOf" srcId="{9DD83218-DDB5-4906-8C37-71A379BD4887}" destId="{FAEAA949-CB48-47A4-834A-8BD8FF5AC397}" srcOrd="7" destOrd="0" presId="urn:microsoft.com/office/officeart/2005/8/layout/cycle8"/>
    <dgm:cxn modelId="{B2B79F58-1D13-4708-B1F1-1F2F6C7F3EA7}" type="presParOf" srcId="{9DD83218-DDB5-4906-8C37-71A379BD4887}" destId="{D5810601-B255-4560-8E38-5FCE6E4CF4D4}" srcOrd="8" destOrd="0" presId="urn:microsoft.com/office/officeart/2005/8/layout/cycle8"/>
    <dgm:cxn modelId="{A0837220-5315-4235-99AA-4B81E147BB7C}" type="presParOf" srcId="{9DD83218-DDB5-4906-8C37-71A379BD4887}" destId="{58860BB0-5289-45C3-8227-D53A98C1EAE2}" srcOrd="9" destOrd="0" presId="urn:microsoft.com/office/officeart/2005/8/layout/cycle8"/>
    <dgm:cxn modelId="{E9E7D869-7EB9-445B-A2E3-6522D9A62DEE}" type="presParOf" srcId="{9DD83218-DDB5-4906-8C37-71A379BD4887}" destId="{3E8C132F-A282-4B1C-88AD-F843E1D51C71}" srcOrd="10" destOrd="0" presId="urn:microsoft.com/office/officeart/2005/8/layout/cycle8"/>
    <dgm:cxn modelId="{E0D9C6BA-80FD-4B03-83DD-1A19F3A994F5}" type="presParOf" srcId="{9DD83218-DDB5-4906-8C37-71A379BD4887}" destId="{0B262B7D-98C8-42EB-B6E0-27563810CAAD}" srcOrd="11" destOrd="0" presId="urn:microsoft.com/office/officeart/2005/8/layout/cycle8"/>
    <dgm:cxn modelId="{079A5D2D-618B-4DFC-9E24-FDA9C91CDA55}" type="presParOf" srcId="{9DD83218-DDB5-4906-8C37-71A379BD4887}" destId="{31770614-6B13-4193-AC14-4796603AE814}" srcOrd="12" destOrd="0" presId="urn:microsoft.com/office/officeart/2005/8/layout/cycle8"/>
    <dgm:cxn modelId="{51CBC4A9-B119-45EF-AAE8-1BEE822BDB93}" type="presParOf" srcId="{9DD83218-DDB5-4906-8C37-71A379BD4887}" destId="{9B4BD7F2-33A9-4B7E-8F00-DE822A4E5A98}" srcOrd="13" destOrd="0" presId="urn:microsoft.com/office/officeart/2005/8/layout/cycle8"/>
    <dgm:cxn modelId="{7A22CB3D-93EC-45DE-BBE8-CBBDD167A901}" type="presParOf" srcId="{9DD83218-DDB5-4906-8C37-71A379BD4887}" destId="{44540A94-D950-446C-BEC2-669FE0FA6130}" srcOrd="14"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072045-E988-4078-9EA7-FE6F7A5E67CB}"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FBF46644-9D55-459A-BAA0-0CA56ECA6A62}">
      <dgm:prSet phldrT="[Text]" custT="1"/>
      <dgm:spPr/>
      <dgm:t>
        <a:bodyPr/>
        <a:lstStyle/>
        <a:p>
          <a:r>
            <a:rPr lang="en-US" sz="1600" b="1" dirty="0"/>
            <a:t>1.1 </a:t>
          </a:r>
          <a:r>
            <a:rPr lang="en-US" sz="1600" b="1" dirty="0">
              <a:effectLst/>
              <a:latin typeface="Times New Roman" panose="02020603050405020304" pitchFamily="18" charset="0"/>
              <a:ea typeface="Times New Roman" panose="02020603050405020304" pitchFamily="18" charset="0"/>
            </a:rPr>
            <a:t>. Đối </a:t>
          </a:r>
          <a:r>
            <a:rPr lang="en-US" sz="1600" b="1" dirty="0" err="1">
              <a:effectLst/>
              <a:latin typeface="Times New Roman" panose="02020603050405020304" pitchFamily="18" charset="0"/>
              <a:ea typeface="Times New Roman" panose="02020603050405020304" pitchFamily="18" charset="0"/>
            </a:rPr>
            <a:t>tượng</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nghiên</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cứu</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của</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môn</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học</a:t>
          </a:r>
          <a:endParaRPr lang="en-US" sz="1600" b="1" dirty="0"/>
        </a:p>
      </dgm:t>
    </dgm:pt>
    <dgm:pt modelId="{BB021BD6-7CBA-400D-A86D-7D89A549CA60}" type="parTrans" cxnId="{77EC99F0-1CA6-4DB5-9547-890D6131B8FD}">
      <dgm:prSet/>
      <dgm:spPr/>
      <dgm:t>
        <a:bodyPr/>
        <a:lstStyle/>
        <a:p>
          <a:endParaRPr lang="en-US"/>
        </a:p>
      </dgm:t>
    </dgm:pt>
    <dgm:pt modelId="{39A420CD-CD6C-4FD8-8F58-2985AE883E24}" type="sibTrans" cxnId="{77EC99F0-1CA6-4DB5-9547-890D6131B8FD}">
      <dgm:prSet/>
      <dgm:spPr/>
      <dgm:t>
        <a:bodyPr/>
        <a:lstStyle/>
        <a:p>
          <a:endParaRPr lang="en-US"/>
        </a:p>
      </dgm:t>
    </dgm:pt>
    <dgm:pt modelId="{92A2801A-732B-4ECB-B860-B0FB84712091}">
      <dgm:prSet phldrT="[Text]" custT="1"/>
      <dgm:spPr/>
      <dgm:t>
        <a:bodyPr/>
        <a:lstStyle/>
        <a:p>
          <a:r>
            <a:rPr lang="en-US" sz="1200" dirty="0" err="1"/>
            <a:t>Nghiên</a:t>
          </a:r>
          <a:r>
            <a:rPr lang="en-US" sz="1200" dirty="0"/>
            <a:t> </a:t>
          </a:r>
          <a:r>
            <a:rPr lang="en-US" sz="1200" dirty="0" err="1"/>
            <a:t>cứu</a:t>
          </a:r>
          <a:r>
            <a:rPr lang="en-US" sz="1200" dirty="0"/>
            <a:t> </a:t>
          </a:r>
          <a:r>
            <a:rPr lang="en-US" sz="1200" dirty="0" err="1"/>
            <a:t>nội</a:t>
          </a:r>
          <a:r>
            <a:rPr lang="en-US" sz="1200" dirty="0"/>
            <a:t> dung </a:t>
          </a:r>
          <a:r>
            <a:rPr lang="en-US" sz="1200" dirty="0" err="1"/>
            <a:t>môn</a:t>
          </a:r>
          <a:r>
            <a:rPr lang="en-US" sz="1200" dirty="0"/>
            <a:t> </a:t>
          </a:r>
          <a:r>
            <a:rPr lang="en-US" sz="1200" dirty="0" err="1"/>
            <a:t>học</a:t>
          </a:r>
          <a:r>
            <a:rPr lang="en-US" sz="1200" dirty="0"/>
            <a:t> </a:t>
          </a:r>
          <a:r>
            <a:rPr lang="en-US" sz="1200" dirty="0" err="1"/>
            <a:t>này</a:t>
          </a:r>
          <a:r>
            <a:rPr lang="en-US" sz="1200" dirty="0"/>
            <a:t> </a:t>
          </a:r>
          <a:r>
            <a:rPr lang="en-US" sz="1200" dirty="0" err="1"/>
            <a:t>trong</a:t>
          </a:r>
          <a:r>
            <a:rPr lang="en-US" sz="1200" dirty="0"/>
            <a:t> Chương  </a:t>
          </a:r>
          <a:r>
            <a:rPr lang="en-US" sz="1200" dirty="0" err="1"/>
            <a:t>trình</a:t>
          </a:r>
          <a:r>
            <a:rPr lang="en-US" sz="1200" dirty="0"/>
            <a:t> </a:t>
          </a:r>
          <a:r>
            <a:rPr lang="en-US" sz="1200" dirty="0" err="1"/>
            <a:t>chăm</a:t>
          </a:r>
          <a:r>
            <a:rPr lang="en-US" sz="1200" dirty="0"/>
            <a:t> </a:t>
          </a:r>
          <a:r>
            <a:rPr lang="en-US" sz="1200" dirty="0" err="1"/>
            <a:t>sóc</a:t>
          </a:r>
          <a:r>
            <a:rPr lang="en-US" sz="1200" dirty="0"/>
            <a:t> </a:t>
          </a:r>
          <a:r>
            <a:rPr lang="en-US" sz="1200" dirty="0" err="1"/>
            <a:t>giáo</a:t>
          </a:r>
          <a:r>
            <a:rPr lang="en-US" sz="1200" dirty="0"/>
            <a:t> </a:t>
          </a:r>
          <a:r>
            <a:rPr lang="en-US" sz="1200" dirty="0" err="1"/>
            <a:t>dục</a:t>
          </a:r>
          <a:r>
            <a:rPr lang="en-US" sz="1200" dirty="0"/>
            <a:t> MN </a:t>
          </a:r>
          <a:r>
            <a:rPr lang="en-US" sz="1200" dirty="0" err="1"/>
            <a:t>hiện</a:t>
          </a:r>
          <a:r>
            <a:rPr lang="en-US" sz="1200" dirty="0"/>
            <a:t> nay</a:t>
          </a:r>
        </a:p>
      </dgm:t>
    </dgm:pt>
    <dgm:pt modelId="{70196071-3592-4DFE-AD7C-05C0D9B73448}" type="parTrans" cxnId="{BD3D6D55-EB65-4947-A3BA-3F01C0CEDBA0}">
      <dgm:prSet/>
      <dgm:spPr/>
      <dgm:t>
        <a:bodyPr/>
        <a:lstStyle/>
        <a:p>
          <a:endParaRPr lang="en-US"/>
        </a:p>
      </dgm:t>
    </dgm:pt>
    <dgm:pt modelId="{EEE04A3F-1548-406B-A35F-FFEA745B774C}" type="sibTrans" cxnId="{BD3D6D55-EB65-4947-A3BA-3F01C0CEDBA0}">
      <dgm:prSet/>
      <dgm:spPr/>
      <dgm:t>
        <a:bodyPr/>
        <a:lstStyle/>
        <a:p>
          <a:endParaRPr lang="en-US"/>
        </a:p>
      </dgm:t>
    </dgm:pt>
    <dgm:pt modelId="{F52DEE2A-C486-43CE-90D0-B975BB4E3D20}">
      <dgm:prSet phldrT="[Text]" custT="1"/>
      <dgm:spPr/>
      <dgm:t>
        <a:bodyPr/>
        <a:lstStyle/>
        <a:p>
          <a:r>
            <a:rPr lang="en-US" sz="1800" b="1" dirty="0">
              <a:latin typeface="Times New Roman" panose="02020603050405020304" pitchFamily="18" charset="0"/>
              <a:cs typeface="Times New Roman" panose="02020603050405020304" pitchFamily="18" charset="0"/>
            </a:rPr>
            <a:t>1.2. </a:t>
          </a:r>
          <a:r>
            <a:rPr lang="en-US" sz="1800" b="1" dirty="0" err="1">
              <a:latin typeface="Times New Roman" panose="02020603050405020304" pitchFamily="18" charset="0"/>
              <a:cs typeface="Times New Roman" panose="02020603050405020304" pitchFamily="18" charset="0"/>
            </a:rPr>
            <a:t>Nhiệm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vụ</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của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môn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học</a:t>
          </a:r>
          <a:r>
            <a:rPr lang="en-US" sz="1800" b="1" dirty="0">
              <a:latin typeface="Times New Roman" panose="02020603050405020304" pitchFamily="18" charset="0"/>
              <a:cs typeface="Times New Roman" panose="02020603050405020304" pitchFamily="18" charset="0"/>
            </a:rPr>
            <a:t> </a:t>
          </a:r>
          <a:endParaRPr lang="en-US" sz="1800" b="1" dirty="0"/>
        </a:p>
      </dgm:t>
    </dgm:pt>
    <dgm:pt modelId="{DF5D92EF-3154-435A-8CD3-E1E5CD7AFD62}" type="parTrans" cxnId="{DCA38EDB-CE38-4BC9-8EFE-6624EBF311D2}">
      <dgm:prSet/>
      <dgm:spPr/>
      <dgm:t>
        <a:bodyPr/>
        <a:lstStyle/>
        <a:p>
          <a:endParaRPr lang="en-US"/>
        </a:p>
      </dgm:t>
    </dgm:pt>
    <dgm:pt modelId="{6500F250-AB74-4754-A448-CC78DF7B548D}" type="sibTrans" cxnId="{DCA38EDB-CE38-4BC9-8EFE-6624EBF311D2}">
      <dgm:prSet/>
      <dgm:spPr/>
      <dgm:t>
        <a:bodyPr/>
        <a:lstStyle/>
        <a:p>
          <a:endParaRPr lang="en-US"/>
        </a:p>
      </dgm:t>
    </dgm:pt>
    <dgm:pt modelId="{2558A63A-7078-4404-9697-6AA48C5A4AA8}">
      <dgm:prSet phldrT="[Text]" custT="1"/>
      <dgm:spPr/>
      <dgm:t>
        <a:bodyPr/>
        <a:lstStyle/>
        <a:p>
          <a:r>
            <a:rPr lang="en-US" sz="1200" dirty="0" err="1"/>
            <a:t>Từ</a:t>
          </a:r>
          <a:r>
            <a:rPr lang="en-US" sz="1200" dirty="0"/>
            <a:t> </a:t>
          </a:r>
          <a:r>
            <a:rPr lang="en-US" sz="1200" dirty="0" err="1"/>
            <a:t>các</a:t>
          </a:r>
          <a:r>
            <a:rPr lang="en-US" sz="1200" dirty="0"/>
            <a:t> </a:t>
          </a:r>
          <a:r>
            <a:rPr lang="en-US" sz="1200" dirty="0" err="1"/>
            <a:t>nhiệm</a:t>
          </a:r>
          <a:r>
            <a:rPr lang="en-US" sz="1200" dirty="0"/>
            <a:t> </a:t>
          </a:r>
          <a:r>
            <a:rPr lang="en-US" sz="1200" dirty="0" err="1"/>
            <a:t>vụ</a:t>
          </a:r>
          <a:r>
            <a:rPr lang="en-US" sz="1200" dirty="0"/>
            <a:t> </a:t>
          </a:r>
          <a:r>
            <a:rPr lang="en-US" sz="1200" dirty="0" err="1"/>
            <a:t>của</a:t>
          </a:r>
          <a:r>
            <a:rPr lang="en-US" sz="1200" dirty="0"/>
            <a:t> </a:t>
          </a:r>
          <a:r>
            <a:rPr lang="en-US" sz="1200" dirty="0" err="1"/>
            <a:t>môn</a:t>
          </a:r>
          <a:r>
            <a:rPr lang="en-US" sz="1200" dirty="0"/>
            <a:t> </a:t>
          </a:r>
          <a:r>
            <a:rPr lang="en-US" sz="1200" dirty="0" err="1"/>
            <a:t>học</a:t>
          </a:r>
          <a:r>
            <a:rPr lang="en-US" sz="1200" dirty="0"/>
            <a:t> </a:t>
          </a:r>
          <a:r>
            <a:rPr lang="en-US" sz="1200" dirty="0" err="1"/>
            <a:t>xác</a:t>
          </a:r>
          <a:r>
            <a:rPr lang="en-US" sz="1200" dirty="0"/>
            <a:t>  </a:t>
          </a:r>
          <a:r>
            <a:rPr lang="en-US" sz="1200" dirty="0" err="1"/>
            <a:t>định</a:t>
          </a:r>
          <a:r>
            <a:rPr lang="en-US" sz="1200" dirty="0"/>
            <a:t> </a:t>
          </a:r>
          <a:r>
            <a:rPr lang="en-US" sz="1200" dirty="0" err="1"/>
            <a:t>kế</a:t>
          </a:r>
          <a:r>
            <a:rPr lang="en-US" sz="1200" dirty="0"/>
            <a:t> </a:t>
          </a:r>
          <a:r>
            <a:rPr lang="en-US" sz="1200" dirty="0" err="1"/>
            <a:t>hoạch</a:t>
          </a:r>
          <a:r>
            <a:rPr lang="en-US" sz="1200" dirty="0"/>
            <a:t> , </a:t>
          </a:r>
          <a:r>
            <a:rPr lang="en-US" sz="1200" dirty="0" err="1"/>
            <a:t>nhiệm</a:t>
          </a:r>
          <a:r>
            <a:rPr lang="en-US" sz="1200" dirty="0"/>
            <a:t> </a:t>
          </a:r>
          <a:r>
            <a:rPr lang="en-US" sz="1200" dirty="0" err="1"/>
            <a:t>vụ</a:t>
          </a:r>
          <a:r>
            <a:rPr lang="en-US" sz="1200" dirty="0"/>
            <a:t> </a:t>
          </a:r>
          <a:r>
            <a:rPr lang="en-US" sz="1200" dirty="0" err="1"/>
            <a:t>học</a:t>
          </a:r>
          <a:r>
            <a:rPr lang="en-US" sz="1200" dirty="0"/>
            <a:t> </a:t>
          </a:r>
          <a:r>
            <a:rPr lang="en-US" sz="1200" dirty="0" err="1"/>
            <a:t>tập</a:t>
          </a:r>
          <a:r>
            <a:rPr lang="en-US" sz="1200" dirty="0"/>
            <a:t> </a:t>
          </a:r>
          <a:r>
            <a:rPr lang="en-US" sz="1200" dirty="0" err="1"/>
            <a:t>của</a:t>
          </a:r>
          <a:r>
            <a:rPr lang="en-US" sz="1200" dirty="0"/>
            <a:t> bản </a:t>
          </a:r>
          <a:r>
            <a:rPr lang="en-US" sz="1200" dirty="0" err="1"/>
            <a:t>thân</a:t>
          </a:r>
          <a:r>
            <a:rPr lang="en-US" sz="1200" dirty="0"/>
            <a:t>.</a:t>
          </a:r>
        </a:p>
      </dgm:t>
    </dgm:pt>
    <dgm:pt modelId="{4D6CE464-6B80-44AE-BDBD-F850402D4FE2}" type="parTrans" cxnId="{66B4B567-E577-4DAE-BCDF-E1AA2F91450D}">
      <dgm:prSet/>
      <dgm:spPr/>
      <dgm:t>
        <a:bodyPr/>
        <a:lstStyle/>
        <a:p>
          <a:endParaRPr lang="en-US"/>
        </a:p>
      </dgm:t>
    </dgm:pt>
    <dgm:pt modelId="{30AFF7BB-6BCF-47D4-A4D5-8E0F53C40969}" type="sibTrans" cxnId="{66B4B567-E577-4DAE-BCDF-E1AA2F91450D}">
      <dgm:prSet/>
      <dgm:spPr/>
      <dgm:t>
        <a:bodyPr/>
        <a:lstStyle/>
        <a:p>
          <a:endParaRPr lang="en-US"/>
        </a:p>
      </dgm:t>
    </dgm:pt>
    <dgm:pt modelId="{F18E2310-92F2-460F-ADE6-545981BB6B9F}">
      <dgm:prSet phldrT="[Text]" custT="1"/>
      <dgm:spPr/>
      <dgm:t>
        <a:bodyPr/>
        <a:lstStyle/>
        <a:p>
          <a:r>
            <a:rPr lang="en-US" sz="1800" b="1" dirty="0">
              <a:latin typeface="Times New Roman" panose="02020603050405020304" pitchFamily="18" charset="0"/>
              <a:cs typeface="Times New Roman" panose="02020603050405020304" pitchFamily="18" charset="0"/>
            </a:rPr>
            <a:t>1.3. </a:t>
          </a:r>
          <a:r>
            <a:rPr kumimoji="0" lang="en-US" sz="1800" b="1" i="0" u="none" strike="noStrike"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Cơ </a:t>
          </a:r>
          <a:r>
            <a:rPr kumimoji="0" lang="en-US" sz="1800" b="1" i="0" u="none" strike="noStrike"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sở</a:t>
          </a:r>
          <a:r>
            <a:rPr kumimoji="0" lang="en-US" sz="1800" b="1" i="0" u="none" strike="noStrike"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khoa </a:t>
          </a:r>
          <a:r>
            <a:rPr kumimoji="0" lang="en-US" sz="1800" b="1" i="0" u="none" strike="noStrike"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học</a:t>
          </a:r>
          <a:r>
            <a:rPr kumimoji="0" lang="en-US" sz="1800" b="1" i="0" u="none" strike="noStrike"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a:t>
          </a:r>
          <a:r>
            <a:rPr kumimoji="0" lang="en-US" sz="1800" b="1" i="0" u="none" strike="noStrike"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của</a:t>
          </a:r>
          <a:r>
            <a:rPr kumimoji="0" lang="en-US" sz="1800" b="1" i="0" u="none" strike="noStrike"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a:t>
          </a:r>
          <a:r>
            <a:rPr kumimoji="0" lang="en-US" sz="1800" b="1" i="0" u="none" strike="noStrike"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môn</a:t>
          </a:r>
          <a:r>
            <a:rPr kumimoji="0" lang="en-US" sz="1800" b="1" i="0" u="none" strike="noStrike"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a:t>
          </a:r>
          <a:r>
            <a:rPr kumimoji="0" lang="en-US" sz="1800" b="1" i="0" u="none" strike="noStrike"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học</a:t>
          </a:r>
          <a:endParaRPr lang="en-US" sz="1800" b="1" dirty="0"/>
        </a:p>
      </dgm:t>
    </dgm:pt>
    <dgm:pt modelId="{8F2C50DC-09C9-4D27-AB33-08C9AEA204BC}" type="parTrans" cxnId="{0B75C5BA-E743-4D77-B3D0-7C2B9B7BBCD1}">
      <dgm:prSet/>
      <dgm:spPr/>
      <dgm:t>
        <a:bodyPr/>
        <a:lstStyle/>
        <a:p>
          <a:endParaRPr lang="en-US"/>
        </a:p>
      </dgm:t>
    </dgm:pt>
    <dgm:pt modelId="{9F7BFAFB-3C18-4D54-9CE7-F7BD92684978}" type="sibTrans" cxnId="{0B75C5BA-E743-4D77-B3D0-7C2B9B7BBCD1}">
      <dgm:prSet/>
      <dgm:spPr/>
      <dgm:t>
        <a:bodyPr/>
        <a:lstStyle/>
        <a:p>
          <a:endParaRPr lang="en-US"/>
        </a:p>
      </dgm:t>
    </dgm:pt>
    <dgm:pt modelId="{D781A3EF-E339-43B3-BCB8-2195DBF16B06}">
      <dgm:prSet phldrT="[Text]"/>
      <dgm:spPr/>
      <dgm:t>
        <a:bodyPr/>
        <a:lstStyle/>
        <a:p>
          <a:r>
            <a:rPr lang="en-US" dirty="0" err="1"/>
            <a:t>Hệ</a:t>
          </a:r>
          <a:r>
            <a:rPr lang="en-US" dirty="0"/>
            <a:t> </a:t>
          </a:r>
          <a:r>
            <a:rPr lang="en-US" dirty="0" err="1"/>
            <a:t>thống,nhớ</a:t>
          </a:r>
          <a:r>
            <a:rPr lang="en-US" dirty="0"/>
            <a:t> </a:t>
          </a:r>
          <a:r>
            <a:rPr lang="en-US" dirty="0" err="1"/>
            <a:t>lại</a:t>
          </a:r>
          <a:r>
            <a:rPr lang="en-US" dirty="0"/>
            <a:t> </a:t>
          </a:r>
          <a:r>
            <a:rPr lang="en-US" dirty="0" err="1"/>
            <a:t>các</a:t>
          </a:r>
          <a:r>
            <a:rPr lang="en-US" dirty="0"/>
            <a:t> </a:t>
          </a:r>
          <a:r>
            <a:rPr lang="en-US" dirty="0" err="1"/>
            <a:t>kiến</a:t>
          </a:r>
          <a:r>
            <a:rPr lang="en-US" dirty="0"/>
            <a:t> </a:t>
          </a:r>
          <a:r>
            <a:rPr lang="en-US" dirty="0" err="1"/>
            <a:t>thức</a:t>
          </a:r>
          <a:r>
            <a:rPr lang="en-US" dirty="0"/>
            <a:t> </a:t>
          </a:r>
          <a:r>
            <a:rPr lang="en-US" dirty="0" err="1"/>
            <a:t>nền</a:t>
          </a:r>
          <a:r>
            <a:rPr lang="en-US" dirty="0"/>
            <a:t> </a:t>
          </a:r>
          <a:r>
            <a:rPr lang="en-US" dirty="0" err="1"/>
            <a:t>tảng</a:t>
          </a:r>
          <a:r>
            <a:rPr lang="en-US" dirty="0"/>
            <a:t> TLH,GDHMN</a:t>
          </a:r>
        </a:p>
      </dgm:t>
    </dgm:pt>
    <dgm:pt modelId="{23AF68F3-6907-4B18-B062-784BBD02F7AC}" type="parTrans" cxnId="{E8EE02A5-709B-4E7F-B03F-D7DC6E96043C}">
      <dgm:prSet/>
      <dgm:spPr/>
      <dgm:t>
        <a:bodyPr/>
        <a:lstStyle/>
        <a:p>
          <a:endParaRPr lang="en-US"/>
        </a:p>
      </dgm:t>
    </dgm:pt>
    <dgm:pt modelId="{932A89C7-AC21-498B-9707-85138BD8C7D1}" type="sibTrans" cxnId="{E8EE02A5-709B-4E7F-B03F-D7DC6E96043C}">
      <dgm:prSet/>
      <dgm:spPr/>
      <dgm:t>
        <a:bodyPr/>
        <a:lstStyle/>
        <a:p>
          <a:endParaRPr lang="en-US"/>
        </a:p>
      </dgm:t>
    </dgm:pt>
    <dgm:pt modelId="{B4BA2D52-23D7-40A3-ABBE-9FEA60714DE2}">
      <dgm:prSet phldrT="[Text]" custT="1"/>
      <dgm:spPr/>
      <dgm:t>
        <a:bodyPr/>
        <a:lstStyle/>
        <a:p>
          <a:r>
            <a:rPr kumimoji="0" lang="en-US" sz="1400" b="1" i="0" u="none" strike="noStrike"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1.4. Đặc </a:t>
          </a:r>
          <a:r>
            <a:rPr kumimoji="0" lang="en-US" sz="1400" b="1" i="0" u="none" strike="noStrike"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điểm</a:t>
          </a:r>
          <a:r>
            <a:rPr kumimoji="0" lang="en-US" sz="1400" b="1" i="0" u="none" strike="noStrike"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1400" b="1" i="0" u="none" strike="noStrike"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nhận</a:t>
          </a:r>
          <a:r>
            <a:rPr kumimoji="0" lang="en-US" sz="1400" b="1" i="0" u="none" strike="noStrike"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1400" b="1" i="0" u="none" strike="noStrike"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thức</a:t>
          </a:r>
          <a:r>
            <a:rPr kumimoji="0" lang="en-US" sz="1400" b="1" i="0" u="none" strike="noStrike"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1400" b="1" i="0" u="none" strike="noStrike"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về</a:t>
          </a:r>
          <a:r>
            <a:rPr kumimoji="0" lang="en-US" sz="1400" b="1" i="0" u="none" strike="noStrike"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MTXQ </a:t>
          </a:r>
          <a:r>
            <a:rPr kumimoji="0" lang="en-US" sz="1400" b="1" i="0" u="none" strike="noStrike"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của</a:t>
          </a:r>
          <a:r>
            <a:rPr kumimoji="0" lang="en-US" sz="1400" b="1" i="0" u="none" strike="noStrike"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1400" b="1" i="0" u="none" strike="noStrike"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trẻ</a:t>
          </a:r>
          <a:endParaRPr lang="en-US" sz="1400" dirty="0">
            <a:solidFill>
              <a:schemeClr val="bg1"/>
            </a:solidFill>
          </a:endParaRPr>
        </a:p>
      </dgm:t>
    </dgm:pt>
    <dgm:pt modelId="{5F81B9F1-2DAF-4157-A26B-B42373DA8959}" type="parTrans" cxnId="{1C5CE881-DDEB-4C02-8332-49B733F26C74}">
      <dgm:prSet/>
      <dgm:spPr/>
      <dgm:t>
        <a:bodyPr/>
        <a:lstStyle/>
        <a:p>
          <a:endParaRPr lang="en-US"/>
        </a:p>
      </dgm:t>
    </dgm:pt>
    <dgm:pt modelId="{CA27AA1B-A57A-424B-A4D4-1CF6CB4F54BA}" type="sibTrans" cxnId="{1C5CE881-DDEB-4C02-8332-49B733F26C74}">
      <dgm:prSet/>
      <dgm:spPr/>
      <dgm:t>
        <a:bodyPr/>
        <a:lstStyle/>
        <a:p>
          <a:endParaRPr lang="en-US"/>
        </a:p>
      </dgm:t>
    </dgm:pt>
    <dgm:pt modelId="{4F3E4AC2-09D9-4C49-B4E0-171FA5FEF8EA}">
      <dgm:prSet phldrT="[Text]" custT="1"/>
      <dgm:spPr/>
      <dgm:t>
        <a:bodyPr/>
        <a:lstStyle/>
        <a:p>
          <a:r>
            <a:rPr lang="en-US" sz="1200" dirty="0" err="1"/>
            <a:t>Từ</a:t>
          </a:r>
          <a:r>
            <a:rPr lang="en-US" sz="1200" dirty="0"/>
            <a:t> </a:t>
          </a:r>
          <a:r>
            <a:rPr lang="en-US" sz="1200" dirty="0" err="1"/>
            <a:t>các</a:t>
          </a:r>
          <a:r>
            <a:rPr lang="en-US" sz="1200" dirty="0"/>
            <a:t> </a:t>
          </a:r>
          <a:r>
            <a:rPr lang="en-US" sz="1200" dirty="0" err="1"/>
            <a:t>đặc</a:t>
          </a:r>
          <a:r>
            <a:rPr lang="en-US" sz="1200" dirty="0"/>
            <a:t> </a:t>
          </a:r>
          <a:r>
            <a:rPr lang="en-US" sz="1200" dirty="0" err="1"/>
            <a:t>điểm</a:t>
          </a:r>
          <a:r>
            <a:rPr lang="en-US" sz="1200" dirty="0"/>
            <a:t> </a:t>
          </a:r>
          <a:r>
            <a:rPr lang="en-US" sz="1200" dirty="0" err="1"/>
            <a:t>rút</a:t>
          </a:r>
          <a:r>
            <a:rPr lang="en-US" sz="1200" dirty="0"/>
            <a:t> ra </a:t>
          </a:r>
          <a:r>
            <a:rPr lang="en-US" sz="1200" dirty="0" err="1"/>
            <a:t>kết</a:t>
          </a:r>
          <a:r>
            <a:rPr lang="en-US" sz="1200" dirty="0"/>
            <a:t> </a:t>
          </a:r>
          <a:r>
            <a:rPr lang="en-US" sz="1200" dirty="0" err="1"/>
            <a:t>luận</a:t>
          </a:r>
          <a:r>
            <a:rPr lang="en-US" sz="1200" dirty="0"/>
            <a:t> </a:t>
          </a:r>
          <a:r>
            <a:rPr lang="en-US" sz="1200" dirty="0" err="1"/>
            <a:t>sư</a:t>
          </a:r>
          <a:r>
            <a:rPr lang="en-US" sz="1200" dirty="0"/>
            <a:t> </a:t>
          </a:r>
          <a:r>
            <a:rPr lang="en-US" sz="1200" dirty="0" err="1"/>
            <a:t>phạm</a:t>
          </a:r>
          <a:r>
            <a:rPr lang="en-US" sz="1200" dirty="0"/>
            <a:t> </a:t>
          </a:r>
          <a:r>
            <a:rPr lang="en-US" sz="1200" dirty="0" err="1"/>
            <a:t>cần</a:t>
          </a:r>
          <a:r>
            <a:rPr lang="en-US" sz="1200" dirty="0"/>
            <a:t> </a:t>
          </a:r>
          <a:r>
            <a:rPr lang="en-US" sz="1200" dirty="0" err="1"/>
            <a:t>thiết</a:t>
          </a:r>
          <a:r>
            <a:rPr lang="en-US" sz="1200" dirty="0"/>
            <a:t> </a:t>
          </a:r>
          <a:r>
            <a:rPr lang="en-US" sz="1200" dirty="0" err="1"/>
            <a:t>cho</a:t>
          </a:r>
          <a:r>
            <a:rPr lang="en-US" sz="1200" dirty="0"/>
            <a:t> </a:t>
          </a:r>
          <a:r>
            <a:rPr lang="en-US" sz="1200" dirty="0" err="1"/>
            <a:t>quá</a:t>
          </a:r>
          <a:r>
            <a:rPr lang="en-US" sz="1200" dirty="0"/>
            <a:t> </a:t>
          </a:r>
          <a:r>
            <a:rPr lang="en-US" sz="1200" dirty="0" err="1"/>
            <a:t>trình</a:t>
          </a:r>
          <a:r>
            <a:rPr lang="en-US" sz="1200" dirty="0"/>
            <a:t> </a:t>
          </a:r>
          <a:r>
            <a:rPr lang="en-US" sz="1200" dirty="0" err="1"/>
            <a:t>tổ</a:t>
          </a:r>
          <a:r>
            <a:rPr lang="en-US" sz="1200" dirty="0"/>
            <a:t> </a:t>
          </a:r>
          <a:r>
            <a:rPr lang="en-US" sz="1200" dirty="0" err="1"/>
            <a:t>chức</a:t>
          </a:r>
          <a:r>
            <a:rPr lang="en-US" sz="1200" dirty="0"/>
            <a:t> </a:t>
          </a:r>
          <a:r>
            <a:rPr lang="en-US" sz="1200" dirty="0" err="1"/>
            <a:t>cho</a:t>
          </a:r>
          <a:r>
            <a:rPr lang="en-US" sz="1200" dirty="0"/>
            <a:t> </a:t>
          </a:r>
          <a:r>
            <a:rPr lang="en-US" sz="1200" dirty="0" err="1"/>
            <a:t>trẻ</a:t>
          </a:r>
          <a:r>
            <a:rPr lang="en-US" sz="1200" dirty="0"/>
            <a:t> </a:t>
          </a:r>
          <a:r>
            <a:rPr lang="en-US" sz="1200" dirty="0" err="1"/>
            <a:t>khám</a:t>
          </a:r>
          <a:r>
            <a:rPr lang="en-US" sz="1200" dirty="0"/>
            <a:t> </a:t>
          </a:r>
          <a:r>
            <a:rPr lang="en-US" sz="1200" dirty="0" err="1"/>
            <a:t>phá</a:t>
          </a:r>
          <a:r>
            <a:rPr lang="en-US" sz="1200" dirty="0"/>
            <a:t> MTXQ</a:t>
          </a:r>
        </a:p>
      </dgm:t>
    </dgm:pt>
    <dgm:pt modelId="{8BB1A86D-E89E-45BE-BA58-BC41259CD230}" type="parTrans" cxnId="{49DE7E42-E589-48FA-91FD-C839C16841FE}">
      <dgm:prSet/>
      <dgm:spPr/>
      <dgm:t>
        <a:bodyPr/>
        <a:lstStyle/>
        <a:p>
          <a:endParaRPr lang="en-US"/>
        </a:p>
      </dgm:t>
    </dgm:pt>
    <dgm:pt modelId="{2A502711-2FF5-4A1B-8B21-03AD5DDE6E22}" type="sibTrans" cxnId="{49DE7E42-E589-48FA-91FD-C839C16841FE}">
      <dgm:prSet/>
      <dgm:spPr/>
      <dgm:t>
        <a:bodyPr/>
        <a:lstStyle/>
        <a:p>
          <a:endParaRPr lang="en-US"/>
        </a:p>
      </dgm:t>
    </dgm:pt>
    <dgm:pt modelId="{E60A3FC0-0D8C-4F66-BEE4-B3D25667F51C}" type="pres">
      <dgm:prSet presAssocID="{F9072045-E988-4078-9EA7-FE6F7A5E67CB}" presName="cycleMatrixDiagram" presStyleCnt="0">
        <dgm:presLayoutVars>
          <dgm:chMax val="1"/>
          <dgm:dir/>
          <dgm:animLvl val="lvl"/>
          <dgm:resizeHandles val="exact"/>
        </dgm:presLayoutVars>
      </dgm:prSet>
      <dgm:spPr/>
    </dgm:pt>
    <dgm:pt modelId="{C6028B5C-B0C1-4278-B096-4DA69129862C}" type="pres">
      <dgm:prSet presAssocID="{F9072045-E988-4078-9EA7-FE6F7A5E67CB}" presName="children" presStyleCnt="0"/>
      <dgm:spPr/>
    </dgm:pt>
    <dgm:pt modelId="{16A1AB99-533C-4786-AC6F-CF9FC3426C29}" type="pres">
      <dgm:prSet presAssocID="{F9072045-E988-4078-9EA7-FE6F7A5E67CB}" presName="child1group" presStyleCnt="0"/>
      <dgm:spPr/>
    </dgm:pt>
    <dgm:pt modelId="{F323C003-18A1-4001-B5D4-885BDCEC4675}" type="pres">
      <dgm:prSet presAssocID="{F9072045-E988-4078-9EA7-FE6F7A5E67CB}" presName="child1" presStyleLbl="bgAcc1" presStyleIdx="0" presStyleCnt="4"/>
      <dgm:spPr/>
    </dgm:pt>
    <dgm:pt modelId="{2404EC35-BD11-4528-8C18-72133434A74B}" type="pres">
      <dgm:prSet presAssocID="{F9072045-E988-4078-9EA7-FE6F7A5E67CB}" presName="child1Text" presStyleLbl="bgAcc1" presStyleIdx="0" presStyleCnt="4">
        <dgm:presLayoutVars>
          <dgm:bulletEnabled val="1"/>
        </dgm:presLayoutVars>
      </dgm:prSet>
      <dgm:spPr/>
    </dgm:pt>
    <dgm:pt modelId="{B2D52321-D126-4083-800F-7CC1995F3B98}" type="pres">
      <dgm:prSet presAssocID="{F9072045-E988-4078-9EA7-FE6F7A5E67CB}" presName="child2group" presStyleCnt="0"/>
      <dgm:spPr/>
    </dgm:pt>
    <dgm:pt modelId="{6B62B058-8047-41F2-9CE7-9FB4A336D5FA}" type="pres">
      <dgm:prSet presAssocID="{F9072045-E988-4078-9EA7-FE6F7A5E67CB}" presName="child2" presStyleLbl="bgAcc1" presStyleIdx="1" presStyleCnt="4"/>
      <dgm:spPr/>
    </dgm:pt>
    <dgm:pt modelId="{37517C3E-3F25-4188-B17E-92801F286675}" type="pres">
      <dgm:prSet presAssocID="{F9072045-E988-4078-9EA7-FE6F7A5E67CB}" presName="child2Text" presStyleLbl="bgAcc1" presStyleIdx="1" presStyleCnt="4">
        <dgm:presLayoutVars>
          <dgm:bulletEnabled val="1"/>
        </dgm:presLayoutVars>
      </dgm:prSet>
      <dgm:spPr/>
    </dgm:pt>
    <dgm:pt modelId="{E1AB340B-DEE8-4E4C-9D5C-30ACCC1BEBF0}" type="pres">
      <dgm:prSet presAssocID="{F9072045-E988-4078-9EA7-FE6F7A5E67CB}" presName="child3group" presStyleCnt="0"/>
      <dgm:spPr/>
    </dgm:pt>
    <dgm:pt modelId="{DA62C348-1F3F-4209-961B-8A864C68A9FB}" type="pres">
      <dgm:prSet presAssocID="{F9072045-E988-4078-9EA7-FE6F7A5E67CB}" presName="child3" presStyleLbl="bgAcc1" presStyleIdx="2" presStyleCnt="4"/>
      <dgm:spPr/>
    </dgm:pt>
    <dgm:pt modelId="{8BC61586-56BB-4B15-99C4-3664141A6339}" type="pres">
      <dgm:prSet presAssocID="{F9072045-E988-4078-9EA7-FE6F7A5E67CB}" presName="child3Text" presStyleLbl="bgAcc1" presStyleIdx="2" presStyleCnt="4">
        <dgm:presLayoutVars>
          <dgm:bulletEnabled val="1"/>
        </dgm:presLayoutVars>
      </dgm:prSet>
      <dgm:spPr/>
    </dgm:pt>
    <dgm:pt modelId="{7992257D-DB99-4070-87A0-6FDADC5177DF}" type="pres">
      <dgm:prSet presAssocID="{F9072045-E988-4078-9EA7-FE6F7A5E67CB}" presName="child4group" presStyleCnt="0"/>
      <dgm:spPr/>
    </dgm:pt>
    <dgm:pt modelId="{235E3E76-8ED1-4790-865B-88D639CC7897}" type="pres">
      <dgm:prSet presAssocID="{F9072045-E988-4078-9EA7-FE6F7A5E67CB}" presName="child4" presStyleLbl="bgAcc1" presStyleIdx="3" presStyleCnt="4" custScaleX="109802"/>
      <dgm:spPr/>
    </dgm:pt>
    <dgm:pt modelId="{8D1B6E92-735A-45D5-AFDB-AFD0BD09D941}" type="pres">
      <dgm:prSet presAssocID="{F9072045-E988-4078-9EA7-FE6F7A5E67CB}" presName="child4Text" presStyleLbl="bgAcc1" presStyleIdx="3" presStyleCnt="4">
        <dgm:presLayoutVars>
          <dgm:bulletEnabled val="1"/>
        </dgm:presLayoutVars>
      </dgm:prSet>
      <dgm:spPr/>
    </dgm:pt>
    <dgm:pt modelId="{BF34CC9D-9453-4248-8E0A-F6D693137975}" type="pres">
      <dgm:prSet presAssocID="{F9072045-E988-4078-9EA7-FE6F7A5E67CB}" presName="childPlaceholder" presStyleCnt="0"/>
      <dgm:spPr/>
    </dgm:pt>
    <dgm:pt modelId="{BA8890D1-90B2-401A-A47E-81F5EA8A492A}" type="pres">
      <dgm:prSet presAssocID="{F9072045-E988-4078-9EA7-FE6F7A5E67CB}" presName="circle" presStyleCnt="0"/>
      <dgm:spPr/>
    </dgm:pt>
    <dgm:pt modelId="{7CD2716E-3865-471D-A71A-0562DDD028BA}" type="pres">
      <dgm:prSet presAssocID="{F9072045-E988-4078-9EA7-FE6F7A5E67CB}" presName="quadrant1" presStyleLbl="node1" presStyleIdx="0" presStyleCnt="4">
        <dgm:presLayoutVars>
          <dgm:chMax val="1"/>
          <dgm:bulletEnabled val="1"/>
        </dgm:presLayoutVars>
      </dgm:prSet>
      <dgm:spPr/>
    </dgm:pt>
    <dgm:pt modelId="{78ECCA9D-EE22-4F21-8EE1-4AAF7586A317}" type="pres">
      <dgm:prSet presAssocID="{F9072045-E988-4078-9EA7-FE6F7A5E67CB}" presName="quadrant2" presStyleLbl="node1" presStyleIdx="1" presStyleCnt="4">
        <dgm:presLayoutVars>
          <dgm:chMax val="1"/>
          <dgm:bulletEnabled val="1"/>
        </dgm:presLayoutVars>
      </dgm:prSet>
      <dgm:spPr/>
    </dgm:pt>
    <dgm:pt modelId="{BB31D87C-E408-4987-A615-05208884E13D}" type="pres">
      <dgm:prSet presAssocID="{F9072045-E988-4078-9EA7-FE6F7A5E67CB}" presName="quadrant3" presStyleLbl="node1" presStyleIdx="2" presStyleCnt="4">
        <dgm:presLayoutVars>
          <dgm:chMax val="1"/>
          <dgm:bulletEnabled val="1"/>
        </dgm:presLayoutVars>
      </dgm:prSet>
      <dgm:spPr/>
    </dgm:pt>
    <dgm:pt modelId="{172CC3AB-F68C-4B91-921E-CC4708892093}" type="pres">
      <dgm:prSet presAssocID="{F9072045-E988-4078-9EA7-FE6F7A5E67CB}" presName="quadrant4" presStyleLbl="node1" presStyleIdx="3" presStyleCnt="4">
        <dgm:presLayoutVars>
          <dgm:chMax val="1"/>
          <dgm:bulletEnabled val="1"/>
        </dgm:presLayoutVars>
      </dgm:prSet>
      <dgm:spPr/>
    </dgm:pt>
    <dgm:pt modelId="{5B950FC8-D282-45A1-8025-EF29A3BCB4D5}" type="pres">
      <dgm:prSet presAssocID="{F9072045-E988-4078-9EA7-FE6F7A5E67CB}" presName="quadrantPlaceholder" presStyleCnt="0"/>
      <dgm:spPr/>
    </dgm:pt>
    <dgm:pt modelId="{DC3B5341-80FF-4315-9917-29B108580E8B}" type="pres">
      <dgm:prSet presAssocID="{F9072045-E988-4078-9EA7-FE6F7A5E67CB}" presName="center1" presStyleLbl="fgShp" presStyleIdx="0" presStyleCnt="2"/>
      <dgm:spPr/>
    </dgm:pt>
    <dgm:pt modelId="{525B47E1-D2B0-454B-8473-7736695C06E7}" type="pres">
      <dgm:prSet presAssocID="{F9072045-E988-4078-9EA7-FE6F7A5E67CB}" presName="center2" presStyleLbl="fgShp" presStyleIdx="1" presStyleCnt="2"/>
      <dgm:spPr/>
    </dgm:pt>
  </dgm:ptLst>
  <dgm:cxnLst>
    <dgm:cxn modelId="{61235410-A93C-4777-AD96-57CA4DE1FCF7}" type="presOf" srcId="{F9072045-E988-4078-9EA7-FE6F7A5E67CB}" destId="{E60A3FC0-0D8C-4F66-BEE4-B3D25667F51C}" srcOrd="0" destOrd="0" presId="urn:microsoft.com/office/officeart/2005/8/layout/cycle4"/>
    <dgm:cxn modelId="{A021A161-EE24-4610-8F3F-DA5122A3B9DC}" type="presOf" srcId="{92A2801A-732B-4ECB-B860-B0FB84712091}" destId="{2404EC35-BD11-4528-8C18-72133434A74B}" srcOrd="1" destOrd="0" presId="urn:microsoft.com/office/officeart/2005/8/layout/cycle4"/>
    <dgm:cxn modelId="{49DE7E42-E589-48FA-91FD-C839C16841FE}" srcId="{B4BA2D52-23D7-40A3-ABBE-9FEA60714DE2}" destId="{4F3E4AC2-09D9-4C49-B4E0-171FA5FEF8EA}" srcOrd="0" destOrd="0" parTransId="{8BB1A86D-E89E-45BE-BA58-BC41259CD230}" sibTransId="{2A502711-2FF5-4A1B-8B21-03AD5DDE6E22}"/>
    <dgm:cxn modelId="{66B4B567-E577-4DAE-BCDF-E1AA2F91450D}" srcId="{F52DEE2A-C486-43CE-90D0-B975BB4E3D20}" destId="{2558A63A-7078-4404-9697-6AA48C5A4AA8}" srcOrd="0" destOrd="0" parTransId="{4D6CE464-6B80-44AE-BDBD-F850402D4FE2}" sibTransId="{30AFF7BB-6BCF-47D4-A4D5-8E0F53C40969}"/>
    <dgm:cxn modelId="{7787686B-48E0-4797-AF6B-2C8E633AA164}" type="presOf" srcId="{B4BA2D52-23D7-40A3-ABBE-9FEA60714DE2}" destId="{172CC3AB-F68C-4B91-921E-CC4708892093}" srcOrd="0" destOrd="0" presId="urn:microsoft.com/office/officeart/2005/8/layout/cycle4"/>
    <dgm:cxn modelId="{C1662A51-30E8-4945-9A54-038F6BAD1DB3}" type="presOf" srcId="{4F3E4AC2-09D9-4C49-B4E0-171FA5FEF8EA}" destId="{235E3E76-8ED1-4790-865B-88D639CC7897}" srcOrd="0" destOrd="0" presId="urn:microsoft.com/office/officeart/2005/8/layout/cycle4"/>
    <dgm:cxn modelId="{BD3D6D55-EB65-4947-A3BA-3F01C0CEDBA0}" srcId="{FBF46644-9D55-459A-BAA0-0CA56ECA6A62}" destId="{92A2801A-732B-4ECB-B860-B0FB84712091}" srcOrd="0" destOrd="0" parTransId="{70196071-3592-4DFE-AD7C-05C0D9B73448}" sibTransId="{EEE04A3F-1548-406B-A35F-FFEA745B774C}"/>
    <dgm:cxn modelId="{2E565079-FDB3-40C5-A0D7-E40D31E11811}" type="presOf" srcId="{FBF46644-9D55-459A-BAA0-0CA56ECA6A62}" destId="{7CD2716E-3865-471D-A71A-0562DDD028BA}" srcOrd="0" destOrd="0" presId="urn:microsoft.com/office/officeart/2005/8/layout/cycle4"/>
    <dgm:cxn modelId="{1C5CE881-DDEB-4C02-8332-49B733F26C74}" srcId="{F9072045-E988-4078-9EA7-FE6F7A5E67CB}" destId="{B4BA2D52-23D7-40A3-ABBE-9FEA60714DE2}" srcOrd="3" destOrd="0" parTransId="{5F81B9F1-2DAF-4157-A26B-B42373DA8959}" sibTransId="{CA27AA1B-A57A-424B-A4D4-1CF6CB4F54BA}"/>
    <dgm:cxn modelId="{4E7EEF86-08B4-434F-A2B3-27B91BF329AD}" type="presOf" srcId="{F18E2310-92F2-460F-ADE6-545981BB6B9F}" destId="{BB31D87C-E408-4987-A615-05208884E13D}" srcOrd="0" destOrd="0" presId="urn:microsoft.com/office/officeart/2005/8/layout/cycle4"/>
    <dgm:cxn modelId="{E3EDE887-015B-4801-9645-99B595B8BCE0}" type="presOf" srcId="{D781A3EF-E339-43B3-BCB8-2195DBF16B06}" destId="{8BC61586-56BB-4B15-99C4-3664141A6339}" srcOrd="1" destOrd="0" presId="urn:microsoft.com/office/officeart/2005/8/layout/cycle4"/>
    <dgm:cxn modelId="{E8EE02A5-709B-4E7F-B03F-D7DC6E96043C}" srcId="{F18E2310-92F2-460F-ADE6-545981BB6B9F}" destId="{D781A3EF-E339-43B3-BCB8-2195DBF16B06}" srcOrd="0" destOrd="0" parTransId="{23AF68F3-6907-4B18-B062-784BBD02F7AC}" sibTransId="{932A89C7-AC21-498B-9707-85138BD8C7D1}"/>
    <dgm:cxn modelId="{1952C1A7-9992-4E77-935A-5D5408BA528B}" type="presOf" srcId="{4F3E4AC2-09D9-4C49-B4E0-171FA5FEF8EA}" destId="{8D1B6E92-735A-45D5-AFDB-AFD0BD09D941}" srcOrd="1" destOrd="0" presId="urn:microsoft.com/office/officeart/2005/8/layout/cycle4"/>
    <dgm:cxn modelId="{01667DAB-7BF0-42CA-BE46-92F69E0D2EB6}" type="presOf" srcId="{92A2801A-732B-4ECB-B860-B0FB84712091}" destId="{F323C003-18A1-4001-B5D4-885BDCEC4675}" srcOrd="0" destOrd="0" presId="urn:microsoft.com/office/officeart/2005/8/layout/cycle4"/>
    <dgm:cxn modelId="{2BD2B8B6-95A1-42E8-B5D5-554A846A66A3}" type="presOf" srcId="{2558A63A-7078-4404-9697-6AA48C5A4AA8}" destId="{6B62B058-8047-41F2-9CE7-9FB4A336D5FA}" srcOrd="0" destOrd="0" presId="urn:microsoft.com/office/officeart/2005/8/layout/cycle4"/>
    <dgm:cxn modelId="{0B75C5BA-E743-4D77-B3D0-7C2B9B7BBCD1}" srcId="{F9072045-E988-4078-9EA7-FE6F7A5E67CB}" destId="{F18E2310-92F2-460F-ADE6-545981BB6B9F}" srcOrd="2" destOrd="0" parTransId="{8F2C50DC-09C9-4D27-AB33-08C9AEA204BC}" sibTransId="{9F7BFAFB-3C18-4D54-9CE7-F7BD92684978}"/>
    <dgm:cxn modelId="{B4DF34BF-A18E-442C-AF5A-92BFCA82675B}" type="presOf" srcId="{D781A3EF-E339-43B3-BCB8-2195DBF16B06}" destId="{DA62C348-1F3F-4209-961B-8A864C68A9FB}" srcOrd="0" destOrd="0" presId="urn:microsoft.com/office/officeart/2005/8/layout/cycle4"/>
    <dgm:cxn modelId="{DCA38EDB-CE38-4BC9-8EFE-6624EBF311D2}" srcId="{F9072045-E988-4078-9EA7-FE6F7A5E67CB}" destId="{F52DEE2A-C486-43CE-90D0-B975BB4E3D20}" srcOrd="1" destOrd="0" parTransId="{DF5D92EF-3154-435A-8CD3-E1E5CD7AFD62}" sibTransId="{6500F250-AB74-4754-A448-CC78DF7B548D}"/>
    <dgm:cxn modelId="{2D9802DE-A5A8-4CFB-B354-AFDFD11EFD7F}" type="presOf" srcId="{2558A63A-7078-4404-9697-6AA48C5A4AA8}" destId="{37517C3E-3F25-4188-B17E-92801F286675}" srcOrd="1" destOrd="0" presId="urn:microsoft.com/office/officeart/2005/8/layout/cycle4"/>
    <dgm:cxn modelId="{77EC99F0-1CA6-4DB5-9547-890D6131B8FD}" srcId="{F9072045-E988-4078-9EA7-FE6F7A5E67CB}" destId="{FBF46644-9D55-459A-BAA0-0CA56ECA6A62}" srcOrd="0" destOrd="0" parTransId="{BB021BD6-7CBA-400D-A86D-7D89A549CA60}" sibTransId="{39A420CD-CD6C-4FD8-8F58-2985AE883E24}"/>
    <dgm:cxn modelId="{D816CAFE-3050-49D7-9797-6A9F043BD476}" type="presOf" srcId="{F52DEE2A-C486-43CE-90D0-B975BB4E3D20}" destId="{78ECCA9D-EE22-4F21-8EE1-4AAF7586A317}" srcOrd="0" destOrd="0" presId="urn:microsoft.com/office/officeart/2005/8/layout/cycle4"/>
    <dgm:cxn modelId="{428933F8-F60E-45B8-B7DD-FA4317E1BC63}" type="presParOf" srcId="{E60A3FC0-0D8C-4F66-BEE4-B3D25667F51C}" destId="{C6028B5C-B0C1-4278-B096-4DA69129862C}" srcOrd="0" destOrd="0" presId="urn:microsoft.com/office/officeart/2005/8/layout/cycle4"/>
    <dgm:cxn modelId="{15CC2E5E-A12F-482C-964D-B3B541A59979}" type="presParOf" srcId="{C6028B5C-B0C1-4278-B096-4DA69129862C}" destId="{16A1AB99-533C-4786-AC6F-CF9FC3426C29}" srcOrd="0" destOrd="0" presId="urn:microsoft.com/office/officeart/2005/8/layout/cycle4"/>
    <dgm:cxn modelId="{F90B92BE-FAC9-4A9E-BB56-AB1D850518BD}" type="presParOf" srcId="{16A1AB99-533C-4786-AC6F-CF9FC3426C29}" destId="{F323C003-18A1-4001-B5D4-885BDCEC4675}" srcOrd="0" destOrd="0" presId="urn:microsoft.com/office/officeart/2005/8/layout/cycle4"/>
    <dgm:cxn modelId="{839DB0E6-4F28-4404-A04C-33B4C632599C}" type="presParOf" srcId="{16A1AB99-533C-4786-AC6F-CF9FC3426C29}" destId="{2404EC35-BD11-4528-8C18-72133434A74B}" srcOrd="1" destOrd="0" presId="urn:microsoft.com/office/officeart/2005/8/layout/cycle4"/>
    <dgm:cxn modelId="{677BE2F9-431B-416A-AE60-450FE775F790}" type="presParOf" srcId="{C6028B5C-B0C1-4278-B096-4DA69129862C}" destId="{B2D52321-D126-4083-800F-7CC1995F3B98}" srcOrd="1" destOrd="0" presId="urn:microsoft.com/office/officeart/2005/8/layout/cycle4"/>
    <dgm:cxn modelId="{BA48FD49-6DF8-4388-838F-07FA85950E21}" type="presParOf" srcId="{B2D52321-D126-4083-800F-7CC1995F3B98}" destId="{6B62B058-8047-41F2-9CE7-9FB4A336D5FA}" srcOrd="0" destOrd="0" presId="urn:microsoft.com/office/officeart/2005/8/layout/cycle4"/>
    <dgm:cxn modelId="{A8F8A3C2-008D-40E2-9DE2-104B3ED31E86}" type="presParOf" srcId="{B2D52321-D126-4083-800F-7CC1995F3B98}" destId="{37517C3E-3F25-4188-B17E-92801F286675}" srcOrd="1" destOrd="0" presId="urn:microsoft.com/office/officeart/2005/8/layout/cycle4"/>
    <dgm:cxn modelId="{CA236798-4342-492C-98B6-0DC1A2D2A3CE}" type="presParOf" srcId="{C6028B5C-B0C1-4278-B096-4DA69129862C}" destId="{E1AB340B-DEE8-4E4C-9D5C-30ACCC1BEBF0}" srcOrd="2" destOrd="0" presId="urn:microsoft.com/office/officeart/2005/8/layout/cycle4"/>
    <dgm:cxn modelId="{DE7C6595-1A02-47A6-AD91-11443E5D42BB}" type="presParOf" srcId="{E1AB340B-DEE8-4E4C-9D5C-30ACCC1BEBF0}" destId="{DA62C348-1F3F-4209-961B-8A864C68A9FB}" srcOrd="0" destOrd="0" presId="urn:microsoft.com/office/officeart/2005/8/layout/cycle4"/>
    <dgm:cxn modelId="{2C4D8678-99FE-4085-94A4-58A7E1EBB7EE}" type="presParOf" srcId="{E1AB340B-DEE8-4E4C-9D5C-30ACCC1BEBF0}" destId="{8BC61586-56BB-4B15-99C4-3664141A6339}" srcOrd="1" destOrd="0" presId="urn:microsoft.com/office/officeart/2005/8/layout/cycle4"/>
    <dgm:cxn modelId="{8E06E357-1C4B-47F2-B283-A37B79D52FB0}" type="presParOf" srcId="{C6028B5C-B0C1-4278-B096-4DA69129862C}" destId="{7992257D-DB99-4070-87A0-6FDADC5177DF}" srcOrd="3" destOrd="0" presId="urn:microsoft.com/office/officeart/2005/8/layout/cycle4"/>
    <dgm:cxn modelId="{C38DB45A-8F08-40FC-95A3-BDD965DEF152}" type="presParOf" srcId="{7992257D-DB99-4070-87A0-6FDADC5177DF}" destId="{235E3E76-8ED1-4790-865B-88D639CC7897}" srcOrd="0" destOrd="0" presId="urn:microsoft.com/office/officeart/2005/8/layout/cycle4"/>
    <dgm:cxn modelId="{FB910604-2D61-45AB-B690-8EBC9171BC0F}" type="presParOf" srcId="{7992257D-DB99-4070-87A0-6FDADC5177DF}" destId="{8D1B6E92-735A-45D5-AFDB-AFD0BD09D941}" srcOrd="1" destOrd="0" presId="urn:microsoft.com/office/officeart/2005/8/layout/cycle4"/>
    <dgm:cxn modelId="{A25992D6-087D-494C-89EE-59F0D4AB453C}" type="presParOf" srcId="{C6028B5C-B0C1-4278-B096-4DA69129862C}" destId="{BF34CC9D-9453-4248-8E0A-F6D693137975}" srcOrd="4" destOrd="0" presId="urn:microsoft.com/office/officeart/2005/8/layout/cycle4"/>
    <dgm:cxn modelId="{7F9024D4-7D65-489C-B65F-18E20EA2B2FB}" type="presParOf" srcId="{E60A3FC0-0D8C-4F66-BEE4-B3D25667F51C}" destId="{BA8890D1-90B2-401A-A47E-81F5EA8A492A}" srcOrd="1" destOrd="0" presId="urn:microsoft.com/office/officeart/2005/8/layout/cycle4"/>
    <dgm:cxn modelId="{E00807EA-6240-4C75-96C3-38F235548B59}" type="presParOf" srcId="{BA8890D1-90B2-401A-A47E-81F5EA8A492A}" destId="{7CD2716E-3865-471D-A71A-0562DDD028BA}" srcOrd="0" destOrd="0" presId="urn:microsoft.com/office/officeart/2005/8/layout/cycle4"/>
    <dgm:cxn modelId="{7FBC8455-B13B-4675-89CB-C4A35B7B9713}" type="presParOf" srcId="{BA8890D1-90B2-401A-A47E-81F5EA8A492A}" destId="{78ECCA9D-EE22-4F21-8EE1-4AAF7586A317}" srcOrd="1" destOrd="0" presId="urn:microsoft.com/office/officeart/2005/8/layout/cycle4"/>
    <dgm:cxn modelId="{C56973DA-7250-4952-8461-A16C66C1035F}" type="presParOf" srcId="{BA8890D1-90B2-401A-A47E-81F5EA8A492A}" destId="{BB31D87C-E408-4987-A615-05208884E13D}" srcOrd="2" destOrd="0" presId="urn:microsoft.com/office/officeart/2005/8/layout/cycle4"/>
    <dgm:cxn modelId="{1F1D01C0-DF03-4FED-BC6C-29AE9C8CB237}" type="presParOf" srcId="{BA8890D1-90B2-401A-A47E-81F5EA8A492A}" destId="{172CC3AB-F68C-4B91-921E-CC4708892093}" srcOrd="3" destOrd="0" presId="urn:microsoft.com/office/officeart/2005/8/layout/cycle4"/>
    <dgm:cxn modelId="{01320492-CF66-40D0-A0FB-6B2E2E5BB005}" type="presParOf" srcId="{BA8890D1-90B2-401A-A47E-81F5EA8A492A}" destId="{5B950FC8-D282-45A1-8025-EF29A3BCB4D5}" srcOrd="4" destOrd="0" presId="urn:microsoft.com/office/officeart/2005/8/layout/cycle4"/>
    <dgm:cxn modelId="{86C0C3C0-8E43-4767-9813-5BD92A63AE17}" type="presParOf" srcId="{E60A3FC0-0D8C-4F66-BEE4-B3D25667F51C}" destId="{DC3B5341-80FF-4315-9917-29B108580E8B}" srcOrd="2" destOrd="0" presId="urn:microsoft.com/office/officeart/2005/8/layout/cycle4"/>
    <dgm:cxn modelId="{25BCDA32-52B8-4B83-8948-E9646B7C3E05}" type="presParOf" srcId="{E60A3FC0-0D8C-4F66-BEE4-B3D25667F51C}" destId="{525B47E1-D2B0-454B-8473-7736695C06E7}"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965C9-D4D1-4DB3-9CEC-9787F05982DD}">
      <dsp:nvSpPr>
        <dsp:cNvPr id="0" name=""/>
        <dsp:cNvSpPr/>
      </dsp:nvSpPr>
      <dsp:spPr>
        <a:xfrm>
          <a:off x="389" y="419623"/>
          <a:ext cx="726202" cy="137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just" defTabSz="711200">
            <a:lnSpc>
              <a:spcPct val="90000"/>
            </a:lnSpc>
            <a:spcBef>
              <a:spcPct val="0"/>
            </a:spcBef>
            <a:spcAft>
              <a:spcPct val="35000"/>
            </a:spcAft>
            <a:buNone/>
          </a:pPr>
          <a:r>
            <a:rPr lang="en-US" sz="1600" kern="1200" dirty="0"/>
            <a:t>Khám </a:t>
          </a:r>
          <a:r>
            <a:rPr lang="en-US" sz="1600" kern="1200" dirty="0" err="1"/>
            <a:t>phá</a:t>
          </a:r>
          <a:r>
            <a:rPr lang="en-US" sz="1600" kern="1200" dirty="0"/>
            <a:t> khoa </a:t>
          </a:r>
          <a:r>
            <a:rPr lang="en-US" sz="1600" kern="1200" dirty="0" err="1"/>
            <a:t>học</a:t>
          </a:r>
          <a:r>
            <a:rPr lang="en-US" sz="1600" kern="1200" dirty="0"/>
            <a:t> </a:t>
          </a:r>
          <a:r>
            <a:rPr lang="en-US" sz="1600" kern="1200" dirty="0" err="1"/>
            <a:t>là</a:t>
          </a:r>
          <a:r>
            <a:rPr lang="en-US" sz="1600" kern="1200" dirty="0"/>
            <a:t> </a:t>
          </a:r>
          <a:r>
            <a:rPr lang="en-US" sz="1600" kern="1200" dirty="0" err="1"/>
            <a:t>gì</a:t>
          </a:r>
          <a:r>
            <a:rPr lang="en-US" sz="1600" kern="1200" dirty="0"/>
            <a:t>?</a:t>
          </a:r>
        </a:p>
      </dsp:txBody>
      <dsp:txXfrm>
        <a:off x="389" y="419623"/>
        <a:ext cx="726202" cy="1373130"/>
      </dsp:txXfrm>
    </dsp:sp>
    <dsp:sp modelId="{5DADD196-CCD3-4FB4-B9C9-7B035AFE41D8}">
      <dsp:nvSpPr>
        <dsp:cNvPr id="0" name=""/>
        <dsp:cNvSpPr/>
      </dsp:nvSpPr>
      <dsp:spPr>
        <a:xfrm>
          <a:off x="726592" y="368897"/>
          <a:ext cx="379548" cy="1474581"/>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AFD416-CBA6-45A6-BADA-34A9CDD690FA}">
      <dsp:nvSpPr>
        <dsp:cNvPr id="0" name=""/>
        <dsp:cNvSpPr/>
      </dsp:nvSpPr>
      <dsp:spPr>
        <a:xfrm>
          <a:off x="1257959" y="10677"/>
          <a:ext cx="6433485" cy="2209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KPKH </a:t>
          </a:r>
          <a:r>
            <a:rPr lang="en-US" sz="1800" kern="1200" dirty="0" err="1"/>
            <a:t>với</a:t>
          </a:r>
          <a:r>
            <a:rPr lang="en-US" sz="1800" kern="1200" dirty="0"/>
            <a:t> </a:t>
          </a:r>
          <a:r>
            <a:rPr lang="en-US" sz="1800" kern="1200" dirty="0" err="1"/>
            <a:t>trẻ</a:t>
          </a:r>
          <a:r>
            <a:rPr lang="en-US" sz="1800" kern="1200" dirty="0"/>
            <a:t> MN </a:t>
          </a:r>
          <a:r>
            <a:rPr lang="en-US" sz="1800" kern="1200" dirty="0" err="1"/>
            <a:t>là</a:t>
          </a:r>
          <a:r>
            <a:rPr lang="en-US" sz="1800" kern="1200" dirty="0"/>
            <a:t> </a:t>
          </a:r>
          <a:r>
            <a:rPr lang="en-US" sz="1800" kern="1200" dirty="0" err="1"/>
            <a:t>quá</a:t>
          </a:r>
          <a:r>
            <a:rPr lang="en-US" sz="1800" kern="1200" dirty="0"/>
            <a:t> </a:t>
          </a:r>
          <a:r>
            <a:rPr lang="en-US" sz="1800" kern="1200" dirty="0" err="1"/>
            <a:t>trình</a:t>
          </a:r>
          <a:r>
            <a:rPr lang="en-US" sz="1800" kern="1200" dirty="0"/>
            <a:t> </a:t>
          </a:r>
          <a:r>
            <a:rPr lang="en-US" sz="1800" kern="1200" dirty="0" err="1"/>
            <a:t>quan</a:t>
          </a:r>
          <a:r>
            <a:rPr lang="en-US" sz="1800" kern="1200" dirty="0"/>
            <a:t> </a:t>
          </a:r>
          <a:r>
            <a:rPr lang="en-US" sz="1800" kern="1200" dirty="0" err="1"/>
            <a:t>sát</a:t>
          </a:r>
          <a:r>
            <a:rPr lang="en-US" sz="1800" kern="1200" dirty="0"/>
            <a:t>, </a:t>
          </a:r>
          <a:r>
            <a:rPr lang="en-US" sz="1800" kern="1200" dirty="0" err="1"/>
            <a:t>thăm</a:t>
          </a:r>
          <a:r>
            <a:rPr lang="en-US" sz="1800" kern="1200" dirty="0"/>
            <a:t> </a:t>
          </a:r>
          <a:r>
            <a:rPr lang="en-US" sz="1800" kern="1200" dirty="0" err="1"/>
            <a:t>dò</a:t>
          </a:r>
          <a:r>
            <a:rPr lang="en-US" sz="1800" kern="1200" dirty="0"/>
            <a:t>, </a:t>
          </a:r>
          <a:r>
            <a:rPr lang="en-US" sz="1800" kern="1200" dirty="0" err="1"/>
            <a:t>tìm</a:t>
          </a:r>
          <a:r>
            <a:rPr lang="en-US" sz="1800" kern="1200" dirty="0"/>
            <a:t> </a:t>
          </a:r>
          <a:r>
            <a:rPr lang="en-US" sz="1800" kern="1200" dirty="0" err="1"/>
            <a:t>hiểu</a:t>
          </a:r>
          <a:r>
            <a:rPr lang="en-US" sz="1800" kern="1200" dirty="0"/>
            <a:t> </a:t>
          </a:r>
          <a:r>
            <a:rPr lang="en-US" sz="1800" kern="1200" dirty="0" err="1"/>
            <a:t>thế</a:t>
          </a:r>
          <a:r>
            <a:rPr lang="en-US" sz="1800" kern="1200" dirty="0"/>
            <a:t> </a:t>
          </a:r>
          <a:r>
            <a:rPr lang="en-US" sz="1800" kern="1200" dirty="0" err="1"/>
            <a:t>giới</a:t>
          </a:r>
          <a:r>
            <a:rPr lang="en-US" sz="1800" kern="1200" dirty="0"/>
            <a:t> </a:t>
          </a:r>
          <a:r>
            <a:rPr lang="en-US" sz="1800" kern="1200" dirty="0" err="1"/>
            <a:t>tự</a:t>
          </a:r>
          <a:r>
            <a:rPr lang="en-US" sz="1800" kern="1200" dirty="0"/>
            <a:t> </a:t>
          </a:r>
          <a:r>
            <a:rPr lang="en-US" sz="1800" kern="1200" dirty="0" err="1"/>
            <a:t>nhiên</a:t>
          </a:r>
          <a:r>
            <a:rPr lang="en-US" sz="1800" kern="1200" dirty="0"/>
            <a:t>. </a:t>
          </a:r>
          <a:r>
            <a:rPr lang="en-US" sz="1800" kern="1200" dirty="0" err="1"/>
            <a:t>Đó</a:t>
          </a:r>
          <a:r>
            <a:rPr lang="en-US" sz="1800" kern="1200" dirty="0"/>
            <a:t> </a:t>
          </a:r>
          <a:r>
            <a:rPr lang="en-US" sz="1800" kern="1200" dirty="0" err="1"/>
            <a:t>là</a:t>
          </a:r>
          <a:r>
            <a:rPr lang="en-US" sz="1800" kern="1200" dirty="0"/>
            <a:t> </a:t>
          </a:r>
          <a:r>
            <a:rPr lang="en-US" sz="1800" kern="1200" dirty="0" err="1"/>
            <a:t>quá</a:t>
          </a:r>
          <a:r>
            <a:rPr lang="en-US" sz="1800" kern="1200" dirty="0"/>
            <a:t> </a:t>
          </a:r>
          <a:r>
            <a:rPr lang="en-US" sz="1800" kern="1200" dirty="0" err="1"/>
            <a:t>trình</a:t>
          </a:r>
          <a:r>
            <a:rPr lang="en-US" sz="1800" kern="1200" dirty="0"/>
            <a:t> </a:t>
          </a:r>
          <a:r>
            <a:rPr lang="en-US" sz="1800" kern="1200" dirty="0" err="1"/>
            <a:t>thử</a:t>
          </a:r>
          <a:r>
            <a:rPr lang="en-US" sz="1800" kern="1200" dirty="0"/>
            <a:t> </a:t>
          </a:r>
          <a:r>
            <a:rPr lang="en-US" sz="1800" kern="1200" dirty="0" err="1"/>
            <a:t>nghiệm,dự</a:t>
          </a:r>
          <a:r>
            <a:rPr lang="en-US" sz="1800" kern="1200" dirty="0"/>
            <a:t> </a:t>
          </a:r>
          <a:r>
            <a:rPr lang="en-US" sz="1800" kern="1200" dirty="0" err="1"/>
            <a:t>đoán</a:t>
          </a:r>
          <a:r>
            <a:rPr lang="en-US" sz="1800" kern="1200" dirty="0"/>
            <a:t>, </a:t>
          </a:r>
          <a:r>
            <a:rPr lang="en-US" sz="1800" kern="1200" dirty="0" err="1"/>
            <a:t>suy</a:t>
          </a:r>
          <a:r>
            <a:rPr lang="en-US" sz="1800" kern="1200" dirty="0"/>
            <a:t> </a:t>
          </a:r>
          <a:r>
            <a:rPr lang="en-US" sz="1800" kern="1200" dirty="0" err="1"/>
            <a:t>luận</a:t>
          </a:r>
          <a:r>
            <a:rPr lang="en-US" sz="1800" kern="1200" dirty="0"/>
            <a:t>, </a:t>
          </a:r>
          <a:r>
            <a:rPr lang="en-US" sz="1800" kern="1200" dirty="0" err="1"/>
            <a:t>giải</a:t>
          </a:r>
          <a:r>
            <a:rPr lang="en-US" sz="1800" kern="1200" dirty="0"/>
            <a:t> </a:t>
          </a:r>
          <a:r>
            <a:rPr lang="en-US" sz="1800" kern="1200" dirty="0" err="1"/>
            <a:t>quyết</a:t>
          </a:r>
          <a:r>
            <a:rPr lang="en-US" sz="1800" kern="1200" dirty="0"/>
            <a:t> </a:t>
          </a:r>
          <a:r>
            <a:rPr lang="en-US" sz="1800" kern="1200" dirty="0" err="1"/>
            <a:t>các</a:t>
          </a:r>
          <a:r>
            <a:rPr lang="en-US" sz="1800" kern="1200" dirty="0"/>
            <a:t> </a:t>
          </a:r>
          <a:r>
            <a:rPr lang="en-US" sz="1800" kern="1200" dirty="0" err="1"/>
            <a:t>vấn</a:t>
          </a:r>
          <a:r>
            <a:rPr lang="en-US" sz="1800" kern="1200" dirty="0"/>
            <a:t> </a:t>
          </a:r>
          <a:r>
            <a:rPr lang="en-US" sz="1800" kern="1200" dirty="0" err="1"/>
            <a:t>đề</a:t>
          </a:r>
          <a:r>
            <a:rPr lang="en-US" sz="1800" kern="1200" dirty="0"/>
            <a:t> </a:t>
          </a:r>
          <a:r>
            <a:rPr lang="en-US" sz="1800" kern="1200" dirty="0" err="1"/>
            <a:t>để</a:t>
          </a:r>
          <a:r>
            <a:rPr lang="en-US" sz="1800" kern="1200" dirty="0"/>
            <a:t> </a:t>
          </a:r>
          <a:r>
            <a:rPr lang="en-US" sz="1800" kern="1200" dirty="0" err="1"/>
            <a:t>tìm</a:t>
          </a:r>
          <a:r>
            <a:rPr lang="en-US" sz="1800" kern="1200" dirty="0"/>
            <a:t> </a:t>
          </a:r>
          <a:r>
            <a:rPr lang="en-US" sz="1800" kern="1200" dirty="0" err="1"/>
            <a:t>hiểu</a:t>
          </a:r>
          <a:r>
            <a:rPr lang="en-US" sz="1800" kern="1200" dirty="0"/>
            <a:t> </a:t>
          </a:r>
          <a:r>
            <a:rPr lang="en-US" sz="1800" kern="1200" dirty="0" err="1"/>
            <a:t>các</a:t>
          </a:r>
          <a:r>
            <a:rPr lang="en-US" sz="1800" kern="1200" dirty="0"/>
            <a:t> </a:t>
          </a:r>
          <a:r>
            <a:rPr lang="en-US" sz="1800" kern="1200" dirty="0" err="1"/>
            <a:t>đặc</a:t>
          </a:r>
          <a:r>
            <a:rPr lang="en-US" sz="1800" kern="1200" dirty="0"/>
            <a:t> </a:t>
          </a:r>
          <a:r>
            <a:rPr lang="en-US" sz="1800" kern="1200" dirty="0" err="1"/>
            <a:t>điểm,cấu</a:t>
          </a:r>
          <a:r>
            <a:rPr lang="en-US" sz="1800" kern="1200" dirty="0"/>
            <a:t> </a:t>
          </a:r>
          <a:r>
            <a:rPr lang="en-US" sz="1800" kern="1200" dirty="0" err="1"/>
            <a:t>tạo</a:t>
          </a:r>
          <a:r>
            <a:rPr lang="en-US" sz="1800" kern="1200" dirty="0"/>
            <a:t>, </a:t>
          </a:r>
          <a:r>
            <a:rPr lang="en-US" sz="1800" kern="1200" dirty="0" err="1"/>
            <a:t>tính</a:t>
          </a:r>
          <a:r>
            <a:rPr lang="en-US" sz="1800" kern="1200" dirty="0"/>
            <a:t> </a:t>
          </a:r>
          <a:r>
            <a:rPr lang="en-US" sz="1800" kern="1200" dirty="0" err="1"/>
            <a:t>chất</a:t>
          </a:r>
          <a:r>
            <a:rPr lang="en-US" sz="1800" kern="1200" dirty="0"/>
            <a:t> </a:t>
          </a:r>
          <a:r>
            <a:rPr lang="en-US" sz="1800" kern="1200" dirty="0" err="1"/>
            <a:t>của</a:t>
          </a:r>
          <a:r>
            <a:rPr lang="en-US" sz="1800" kern="1200" dirty="0"/>
            <a:t> </a:t>
          </a:r>
          <a:r>
            <a:rPr lang="en-US" sz="1800" kern="1200" dirty="0" err="1"/>
            <a:t>các</a:t>
          </a:r>
          <a:r>
            <a:rPr lang="en-US" sz="1800" kern="1200" dirty="0"/>
            <a:t> </a:t>
          </a:r>
          <a:r>
            <a:rPr lang="en-US" sz="1800" kern="1200" dirty="0" err="1"/>
            <a:t>sự</a:t>
          </a:r>
          <a:r>
            <a:rPr lang="en-US" sz="1800" kern="1200" dirty="0"/>
            <a:t> </a:t>
          </a:r>
          <a:r>
            <a:rPr lang="en-US" sz="1800" kern="1200" dirty="0" err="1"/>
            <a:t>vật</a:t>
          </a:r>
          <a:r>
            <a:rPr lang="en-US" sz="1800" kern="1200" dirty="0"/>
            <a:t> </a:t>
          </a:r>
          <a:r>
            <a:rPr lang="en-US" sz="1800" kern="1200" dirty="0" err="1"/>
            <a:t>hiện</a:t>
          </a:r>
          <a:r>
            <a:rPr lang="en-US" sz="1800" kern="1200" dirty="0"/>
            <a:t> </a:t>
          </a:r>
          <a:r>
            <a:rPr lang="en-US" sz="1800" kern="1200" dirty="0" err="1"/>
            <a:t>tượng</a:t>
          </a:r>
          <a:r>
            <a:rPr lang="en-US" sz="1800" kern="1200" dirty="0"/>
            <a:t> </a:t>
          </a:r>
          <a:r>
            <a:rPr lang="en-US" sz="1800" kern="1200" dirty="0" err="1"/>
            <a:t>trong</a:t>
          </a:r>
          <a:r>
            <a:rPr lang="en-US" sz="1800" kern="1200" dirty="0"/>
            <a:t> </a:t>
          </a:r>
          <a:r>
            <a:rPr lang="en-US" sz="1800" kern="1200" dirty="0" err="1"/>
            <a:t>thế</a:t>
          </a:r>
          <a:r>
            <a:rPr lang="en-US" sz="1800" kern="1200" dirty="0"/>
            <a:t> </a:t>
          </a:r>
          <a:r>
            <a:rPr lang="en-US" sz="1800" kern="1200" dirty="0" err="1"/>
            <a:t>giới</a:t>
          </a:r>
          <a:r>
            <a:rPr lang="en-US" sz="1800" kern="1200" dirty="0"/>
            <a:t> </a:t>
          </a:r>
          <a:r>
            <a:rPr lang="en-US" sz="1800" kern="1200" dirty="0" err="1"/>
            <a:t>tự</a:t>
          </a:r>
          <a:r>
            <a:rPr lang="en-US" sz="1800" kern="1200" dirty="0"/>
            <a:t> </a:t>
          </a:r>
          <a:r>
            <a:rPr lang="en-US" sz="1800" kern="1200" dirty="0" err="1"/>
            <a:t>nhiên</a:t>
          </a:r>
          <a:r>
            <a:rPr lang="en-US" sz="1800" kern="1200" dirty="0"/>
            <a:t>.</a:t>
          </a:r>
        </a:p>
      </dsp:txBody>
      <dsp:txXfrm>
        <a:off x="1257959" y="10677"/>
        <a:ext cx="6433485" cy="2209040"/>
      </dsp:txXfrm>
    </dsp:sp>
    <dsp:sp modelId="{1444D241-FC24-449B-9683-77B1B3682FAB}">
      <dsp:nvSpPr>
        <dsp:cNvPr id="0" name=""/>
        <dsp:cNvSpPr/>
      </dsp:nvSpPr>
      <dsp:spPr>
        <a:xfrm>
          <a:off x="389" y="2478509"/>
          <a:ext cx="802214" cy="1337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kern="1200" dirty="0"/>
            <a:t>Khám </a:t>
          </a:r>
          <a:r>
            <a:rPr lang="en-US" sz="1600" kern="1200" dirty="0" err="1"/>
            <a:t>phá</a:t>
          </a:r>
          <a:r>
            <a:rPr lang="en-US" sz="1600" kern="1200" dirty="0"/>
            <a:t> </a:t>
          </a:r>
          <a:r>
            <a:rPr lang="en-US" sz="1600" kern="1200" dirty="0" err="1"/>
            <a:t>xã</a:t>
          </a:r>
          <a:r>
            <a:rPr lang="en-US" sz="1600" kern="1200" dirty="0"/>
            <a:t> </a:t>
          </a:r>
          <a:r>
            <a:rPr lang="en-US" sz="1600" kern="1200" dirty="0" err="1"/>
            <a:t>hội</a:t>
          </a:r>
          <a:r>
            <a:rPr lang="en-US" sz="1600" kern="1200" dirty="0"/>
            <a:t> </a:t>
          </a:r>
          <a:r>
            <a:rPr lang="en-US" sz="1600" kern="1200" dirty="0" err="1"/>
            <a:t>là</a:t>
          </a:r>
          <a:r>
            <a:rPr lang="en-US" sz="1600" kern="1200" dirty="0"/>
            <a:t> </a:t>
          </a:r>
          <a:r>
            <a:rPr lang="en-US" sz="500" kern="1200" dirty="0" err="1"/>
            <a:t>gì</a:t>
          </a:r>
          <a:r>
            <a:rPr lang="en-US" sz="500" kern="1200" dirty="0"/>
            <a:t> </a:t>
          </a:r>
        </a:p>
      </dsp:txBody>
      <dsp:txXfrm>
        <a:off x="389" y="2478509"/>
        <a:ext cx="802214" cy="1337766"/>
      </dsp:txXfrm>
    </dsp:sp>
    <dsp:sp modelId="{5023DFF2-1DA9-46DC-B5AD-68A5A1E23AFB}">
      <dsp:nvSpPr>
        <dsp:cNvPr id="0" name=""/>
        <dsp:cNvSpPr/>
      </dsp:nvSpPr>
      <dsp:spPr>
        <a:xfrm>
          <a:off x="802603" y="2549825"/>
          <a:ext cx="372784" cy="119513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91EB7D-B6F4-46C5-8C04-AD51C722AD91}">
      <dsp:nvSpPr>
        <dsp:cNvPr id="0" name=""/>
        <dsp:cNvSpPr/>
      </dsp:nvSpPr>
      <dsp:spPr>
        <a:xfrm>
          <a:off x="1324502" y="2227689"/>
          <a:ext cx="6371307" cy="1839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KPXH </a:t>
          </a:r>
          <a:r>
            <a:rPr lang="en-US" sz="1800" kern="1200" dirty="0" err="1"/>
            <a:t>với</a:t>
          </a:r>
          <a:r>
            <a:rPr lang="en-US" sz="1800" kern="1200" dirty="0"/>
            <a:t> </a:t>
          </a:r>
          <a:r>
            <a:rPr lang="en-US" sz="1800" kern="1200" dirty="0" err="1"/>
            <a:t>trẻ</a:t>
          </a:r>
          <a:r>
            <a:rPr lang="en-US" sz="1800" kern="1200" dirty="0"/>
            <a:t> MN </a:t>
          </a:r>
          <a:r>
            <a:rPr lang="en-US" sz="1800" kern="1200" dirty="0" err="1"/>
            <a:t>là</a:t>
          </a:r>
          <a:r>
            <a:rPr lang="en-US" sz="1800" kern="1200" dirty="0"/>
            <a:t> </a:t>
          </a:r>
          <a:r>
            <a:rPr lang="en-US" sz="1800" kern="1200" dirty="0" err="1"/>
            <a:t>quá</a:t>
          </a:r>
          <a:r>
            <a:rPr lang="en-US" sz="1800" kern="1200" dirty="0"/>
            <a:t> </a:t>
          </a:r>
          <a:r>
            <a:rPr lang="en-US" sz="1800" kern="1200" dirty="0" err="1"/>
            <a:t>trình</a:t>
          </a:r>
          <a:r>
            <a:rPr lang="en-US" sz="1800" kern="1200" dirty="0"/>
            <a:t> </a:t>
          </a:r>
          <a:r>
            <a:rPr lang="en-US" sz="1800" kern="1200" dirty="0" err="1"/>
            <a:t>tìm</a:t>
          </a:r>
          <a:r>
            <a:rPr lang="en-US" sz="1800" kern="1200" dirty="0"/>
            <a:t> </a:t>
          </a:r>
          <a:r>
            <a:rPr lang="en-US" sz="1800" kern="1200" dirty="0" err="1"/>
            <a:t>hiểu</a:t>
          </a:r>
          <a:r>
            <a:rPr lang="en-US" sz="1800" kern="1200" dirty="0"/>
            <a:t> </a:t>
          </a:r>
          <a:r>
            <a:rPr lang="en-US" sz="1800" kern="1200" dirty="0" err="1"/>
            <a:t>các</a:t>
          </a:r>
          <a:r>
            <a:rPr lang="en-US" sz="1800" kern="1200" dirty="0"/>
            <a:t> </a:t>
          </a:r>
          <a:r>
            <a:rPr lang="en-US" sz="1800" kern="1200" dirty="0" err="1"/>
            <a:t>mối</a:t>
          </a:r>
          <a:r>
            <a:rPr lang="en-US" sz="1800" kern="1200" dirty="0"/>
            <a:t> </a:t>
          </a:r>
          <a:r>
            <a:rPr lang="en-US" sz="1800" kern="1200" dirty="0" err="1"/>
            <a:t>quan</a:t>
          </a:r>
          <a:r>
            <a:rPr lang="en-US" sz="1800" kern="1200" dirty="0"/>
            <a:t> </a:t>
          </a:r>
          <a:r>
            <a:rPr lang="en-US" sz="1800" kern="1200" dirty="0" err="1"/>
            <a:t>hệ</a:t>
          </a:r>
          <a:r>
            <a:rPr lang="en-US" sz="1800" kern="1200" dirty="0"/>
            <a:t> </a:t>
          </a:r>
          <a:r>
            <a:rPr lang="en-US" sz="1800" kern="1200" dirty="0" err="1"/>
            <a:t>giữa</a:t>
          </a:r>
          <a:r>
            <a:rPr lang="en-US" sz="1800" kern="1200" dirty="0"/>
            <a:t> con </a:t>
          </a:r>
          <a:r>
            <a:rPr lang="en-US" sz="1800" kern="1200" dirty="0" err="1"/>
            <a:t>người</a:t>
          </a:r>
          <a:r>
            <a:rPr lang="en-US" sz="1800" kern="1200" dirty="0"/>
            <a:t> </a:t>
          </a:r>
          <a:r>
            <a:rPr lang="en-US" sz="1800" kern="1200" dirty="0" err="1"/>
            <a:t>với</a:t>
          </a:r>
          <a:r>
            <a:rPr lang="en-US" sz="1800" kern="1200" dirty="0"/>
            <a:t> con </a:t>
          </a:r>
          <a:r>
            <a:rPr lang="en-US" sz="1800" kern="1200" dirty="0" err="1"/>
            <a:t>người</a:t>
          </a:r>
          <a:r>
            <a:rPr lang="en-US" sz="1800" kern="1200" dirty="0"/>
            <a:t> </a:t>
          </a:r>
          <a:r>
            <a:rPr lang="en-US" sz="1800" kern="1200" dirty="0" err="1"/>
            <a:t>và</a:t>
          </a:r>
          <a:r>
            <a:rPr lang="en-US" sz="1800" kern="1200" dirty="0"/>
            <a:t> </a:t>
          </a:r>
          <a:r>
            <a:rPr lang="en-US" sz="1800" kern="1200" dirty="0" err="1"/>
            <a:t>với</a:t>
          </a:r>
          <a:r>
            <a:rPr lang="en-US" sz="1800" kern="1200" dirty="0"/>
            <a:t> </a:t>
          </a:r>
          <a:r>
            <a:rPr lang="en-US" sz="1800" kern="1200" dirty="0" err="1"/>
            <a:t>sự</a:t>
          </a:r>
          <a:r>
            <a:rPr lang="en-US" sz="1800" kern="1200" dirty="0"/>
            <a:t> </a:t>
          </a:r>
          <a:r>
            <a:rPr lang="en-US" sz="1800" kern="1200" dirty="0" err="1"/>
            <a:t>vật</a:t>
          </a:r>
          <a:r>
            <a:rPr lang="en-US" sz="1800" kern="1200" dirty="0"/>
            <a:t> </a:t>
          </a:r>
          <a:r>
            <a:rPr lang="en-US" sz="1800" kern="1200" dirty="0" err="1"/>
            <a:t>xung</a:t>
          </a:r>
          <a:r>
            <a:rPr lang="en-US" sz="1800" kern="1200" dirty="0"/>
            <a:t> </a:t>
          </a:r>
          <a:r>
            <a:rPr lang="en-US" sz="1800" kern="1200" dirty="0" err="1"/>
            <a:t>quanh</a:t>
          </a:r>
          <a:r>
            <a:rPr lang="en-US" sz="1800" kern="1200" dirty="0"/>
            <a:t>. Đó </a:t>
          </a:r>
          <a:r>
            <a:rPr lang="en-US" sz="1800" kern="1200" dirty="0" err="1"/>
            <a:t>là</a:t>
          </a:r>
          <a:r>
            <a:rPr lang="en-US" sz="1800" kern="1200" dirty="0"/>
            <a:t> </a:t>
          </a:r>
          <a:r>
            <a:rPr lang="en-US" sz="1800" kern="1200" dirty="0" err="1"/>
            <a:t>quá</a:t>
          </a:r>
          <a:r>
            <a:rPr lang="en-US" sz="1800" kern="1200" dirty="0"/>
            <a:t> </a:t>
          </a:r>
          <a:r>
            <a:rPr lang="en-US" sz="1800" kern="1200" dirty="0" err="1"/>
            <a:t>trình</a:t>
          </a:r>
          <a:r>
            <a:rPr lang="en-US" sz="1800" kern="1200" dirty="0"/>
            <a:t> </a:t>
          </a:r>
          <a:r>
            <a:rPr lang="en-US" sz="1800" kern="1200" dirty="0" err="1"/>
            <a:t>tìm</a:t>
          </a:r>
          <a:r>
            <a:rPr lang="en-US" sz="1800" kern="1200" dirty="0"/>
            <a:t> </a:t>
          </a:r>
          <a:r>
            <a:rPr lang="en-US" sz="1800" kern="1200" dirty="0" err="1"/>
            <a:t>hiểu</a:t>
          </a:r>
          <a:r>
            <a:rPr lang="en-US" sz="1800" kern="1200" dirty="0"/>
            <a:t> </a:t>
          </a:r>
          <a:r>
            <a:rPr lang="en-US" sz="1800" kern="1200" dirty="0" err="1"/>
            <a:t>để</a:t>
          </a:r>
          <a:r>
            <a:rPr lang="en-US" sz="1800" kern="1200" dirty="0"/>
            <a:t> </a:t>
          </a:r>
          <a:r>
            <a:rPr lang="en-US" sz="1800" kern="1200" dirty="0" err="1"/>
            <a:t>có</a:t>
          </a:r>
          <a:r>
            <a:rPr lang="en-US" sz="1800" kern="1200" dirty="0"/>
            <a:t> </a:t>
          </a:r>
          <a:r>
            <a:rPr lang="en-US" sz="1800" kern="1200" dirty="0" err="1"/>
            <a:t>những</a:t>
          </a:r>
          <a:r>
            <a:rPr lang="en-US" sz="1800" kern="1200" dirty="0"/>
            <a:t> </a:t>
          </a:r>
          <a:r>
            <a:rPr lang="en-US" sz="1800" kern="1200" dirty="0" err="1"/>
            <a:t>hiểu</a:t>
          </a:r>
          <a:r>
            <a:rPr lang="en-US" sz="1800" kern="1200" dirty="0"/>
            <a:t> </a:t>
          </a:r>
          <a:r>
            <a:rPr lang="en-US" sz="1800" kern="1200" dirty="0" err="1"/>
            <a:t>biết</a:t>
          </a:r>
          <a:r>
            <a:rPr lang="en-US" sz="1800" kern="1200" dirty="0"/>
            <a:t> </a:t>
          </a:r>
          <a:r>
            <a:rPr lang="en-US" sz="1800" kern="1200" dirty="0" err="1"/>
            <a:t>cơ</a:t>
          </a:r>
          <a:r>
            <a:rPr lang="en-US" sz="1800" kern="1200" dirty="0"/>
            <a:t> bản </a:t>
          </a:r>
          <a:r>
            <a:rPr lang="en-US" sz="1800" kern="1200" dirty="0" err="1"/>
            <a:t>và</a:t>
          </a:r>
          <a:r>
            <a:rPr lang="en-US" sz="1800" kern="1200" dirty="0"/>
            <a:t> </a:t>
          </a:r>
          <a:r>
            <a:rPr lang="en-US" sz="1800" kern="1200" dirty="0" err="1"/>
            <a:t>hình</a:t>
          </a:r>
          <a:r>
            <a:rPr lang="en-US" sz="1800" kern="1200" dirty="0"/>
            <a:t> </a:t>
          </a:r>
          <a:r>
            <a:rPr lang="en-US" sz="1800" kern="1200" dirty="0" err="1"/>
            <a:t>thành</a:t>
          </a:r>
          <a:r>
            <a:rPr lang="en-US" sz="1800" kern="1200" dirty="0"/>
            <a:t> </a:t>
          </a:r>
          <a:r>
            <a:rPr lang="en-US" sz="1800" kern="1200" dirty="0" err="1"/>
            <a:t>các</a:t>
          </a:r>
          <a:r>
            <a:rPr lang="en-US" sz="1800" kern="1200" dirty="0"/>
            <a:t> </a:t>
          </a:r>
          <a:r>
            <a:rPr lang="en-US" sz="1800" kern="1200" dirty="0" err="1"/>
            <a:t>tình</a:t>
          </a:r>
          <a:r>
            <a:rPr lang="en-US" sz="1800" kern="1200" dirty="0"/>
            <a:t> </a:t>
          </a:r>
          <a:r>
            <a:rPr lang="vi-VN" sz="1800" kern="1200" dirty="0" err="1"/>
            <a:t>cảm</a:t>
          </a:r>
          <a:r>
            <a:rPr lang="vi-VN" sz="1800" kern="1200"/>
            <a:t>,</a:t>
          </a:r>
          <a:r>
            <a:rPr lang="en-US" sz="1800" kern="1200"/>
            <a:t> </a:t>
          </a:r>
          <a:r>
            <a:rPr lang="en-US" sz="1800" kern="1200" dirty="0" err="1"/>
            <a:t>thái</a:t>
          </a:r>
          <a:r>
            <a:rPr lang="en-US" sz="1800" kern="1200" dirty="0"/>
            <a:t> độ, </a:t>
          </a:r>
          <a:r>
            <a:rPr lang="en-US" sz="1800" kern="1200" dirty="0" err="1"/>
            <a:t>hành</a:t>
          </a:r>
          <a:r>
            <a:rPr lang="en-US" sz="1800" kern="1200" dirty="0"/>
            <a:t> </a:t>
          </a:r>
          <a:r>
            <a:rPr lang="vi-VN" sz="1800" kern="1200" dirty="0"/>
            <a:t>vi </a:t>
          </a:r>
          <a:r>
            <a:rPr lang="vi-VN" sz="1800" kern="1200" dirty="0" err="1"/>
            <a:t>ứng</a:t>
          </a:r>
          <a:r>
            <a:rPr lang="vi-VN" sz="1800" kern="1200" dirty="0"/>
            <a:t> </a:t>
          </a:r>
          <a:r>
            <a:rPr lang="vi-VN" sz="1800" kern="1200" dirty="0" err="1"/>
            <a:t>xử</a:t>
          </a:r>
          <a:r>
            <a:rPr lang="vi-VN" sz="1800" kern="1200" dirty="0"/>
            <a:t> </a:t>
          </a:r>
          <a:r>
            <a:rPr lang="vi-VN" sz="1800" kern="1200" dirty="0" err="1"/>
            <a:t>phù</a:t>
          </a:r>
          <a:r>
            <a:rPr lang="vi-VN" sz="1800" kern="1200" dirty="0"/>
            <a:t> </a:t>
          </a:r>
          <a:r>
            <a:rPr lang="vi-VN" sz="1800" kern="1200" dirty="0" err="1"/>
            <a:t>hợp</a:t>
          </a:r>
          <a:r>
            <a:rPr lang="vi-VN" sz="1800" kern="1200" dirty="0"/>
            <a:t> </a:t>
          </a:r>
          <a:r>
            <a:rPr lang="vi-VN" sz="1800" kern="1200" dirty="0" err="1"/>
            <a:t>với</a:t>
          </a:r>
          <a:r>
            <a:rPr lang="vi-VN" sz="1800" kern="1200" dirty="0"/>
            <a:t> MTXQ </a:t>
          </a:r>
          <a:r>
            <a:rPr lang="en-US" sz="1800" kern="1200" dirty="0" err="1"/>
            <a:t>cho</a:t>
          </a:r>
          <a:r>
            <a:rPr lang="en-US" sz="1800" kern="1200" dirty="0"/>
            <a:t> </a:t>
          </a:r>
          <a:r>
            <a:rPr lang="en-US" sz="1800" kern="1200" dirty="0" err="1"/>
            <a:t>trẻ</a:t>
          </a:r>
          <a:r>
            <a:rPr lang="en-US" sz="1800" kern="1200" dirty="0"/>
            <a:t>.</a:t>
          </a:r>
        </a:p>
      </dsp:txBody>
      <dsp:txXfrm>
        <a:off x="1324502" y="2227689"/>
        <a:ext cx="6371307" cy="18394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4CCCC-0E87-4A03-995F-8CEA8A948F90}">
      <dsp:nvSpPr>
        <dsp:cNvPr id="0" name=""/>
        <dsp:cNvSpPr/>
      </dsp:nvSpPr>
      <dsp:spPr>
        <a:xfrm>
          <a:off x="2364032" y="338054"/>
          <a:ext cx="3760927" cy="3760927"/>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vi-VN" sz="2300" kern="1200" dirty="0"/>
            <a:t>Phat trien ky nang</a:t>
          </a:r>
          <a:endParaRPr lang="en-US" sz="2300" kern="1200" dirty="0"/>
        </a:p>
      </dsp:txBody>
      <dsp:txXfrm>
        <a:off x="4346131" y="1135013"/>
        <a:ext cx="1343188" cy="1119323"/>
      </dsp:txXfrm>
    </dsp:sp>
    <dsp:sp modelId="{5A7E7462-A945-4C8C-96D5-2965B20D23B5}">
      <dsp:nvSpPr>
        <dsp:cNvPr id="0" name=""/>
        <dsp:cNvSpPr/>
      </dsp:nvSpPr>
      <dsp:spPr>
        <a:xfrm>
          <a:off x="2286575" y="472373"/>
          <a:ext cx="3760927" cy="3760927"/>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vi-VN" sz="2300" kern="1200" dirty="0"/>
            <a:t>Boi duong tinh cam nghe nghiep</a:t>
          </a:r>
          <a:endParaRPr lang="en-US" sz="2300" kern="1200" dirty="0"/>
        </a:p>
      </dsp:txBody>
      <dsp:txXfrm>
        <a:off x="3182034" y="2912499"/>
        <a:ext cx="2014782" cy="985004"/>
      </dsp:txXfrm>
    </dsp:sp>
    <dsp:sp modelId="{D5810601-B255-4560-8E38-5FCE6E4CF4D4}">
      <dsp:nvSpPr>
        <dsp:cNvPr id="0" name=""/>
        <dsp:cNvSpPr/>
      </dsp:nvSpPr>
      <dsp:spPr>
        <a:xfrm>
          <a:off x="2104639" y="243993"/>
          <a:ext cx="3969884" cy="3949049"/>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vi-VN" sz="2300" kern="1200" dirty="0"/>
            <a:t>Trang bi kien thuc</a:t>
          </a:r>
          <a:endParaRPr lang="en-US" sz="2300" kern="1200" dirty="0"/>
        </a:p>
      </dsp:txBody>
      <dsp:txXfrm>
        <a:off x="2564484" y="1080816"/>
        <a:ext cx="1417816" cy="1175312"/>
      </dsp:txXfrm>
    </dsp:sp>
    <dsp:sp modelId="{31770614-6B13-4193-AC14-4796603AE814}">
      <dsp:nvSpPr>
        <dsp:cNvPr id="0" name=""/>
        <dsp:cNvSpPr/>
      </dsp:nvSpPr>
      <dsp:spPr>
        <a:xfrm>
          <a:off x="2131523" y="105235"/>
          <a:ext cx="4226566" cy="422656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4BD7F2-33A9-4B7E-8F00-DE822A4E5A98}">
      <dsp:nvSpPr>
        <dsp:cNvPr id="0" name=""/>
        <dsp:cNvSpPr/>
      </dsp:nvSpPr>
      <dsp:spPr>
        <a:xfrm>
          <a:off x="2053756" y="239316"/>
          <a:ext cx="4226566" cy="422656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540A94-D950-446C-BEC2-669FE0FA6130}">
      <dsp:nvSpPr>
        <dsp:cNvPr id="0" name=""/>
        <dsp:cNvSpPr/>
      </dsp:nvSpPr>
      <dsp:spPr>
        <a:xfrm>
          <a:off x="1974988" y="104334"/>
          <a:ext cx="4226566" cy="422656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2C348-1F3F-4209-961B-8A864C68A9FB}">
      <dsp:nvSpPr>
        <dsp:cNvPr id="0" name=""/>
        <dsp:cNvSpPr/>
      </dsp:nvSpPr>
      <dsp:spPr>
        <a:xfrm>
          <a:off x="4874981" y="2766758"/>
          <a:ext cx="2009968" cy="13020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en-US" sz="1200" kern="1200" dirty="0" err="1"/>
            <a:t>Hệ</a:t>
          </a:r>
          <a:r>
            <a:rPr lang="en-US" sz="1200" kern="1200" dirty="0"/>
            <a:t> </a:t>
          </a:r>
          <a:r>
            <a:rPr lang="en-US" sz="1200" kern="1200" dirty="0" err="1"/>
            <a:t>thống,nhớ</a:t>
          </a:r>
          <a:r>
            <a:rPr lang="en-US" sz="1200" kern="1200" dirty="0"/>
            <a:t> </a:t>
          </a:r>
          <a:r>
            <a:rPr lang="en-US" sz="1200" kern="1200" dirty="0" err="1"/>
            <a:t>lại</a:t>
          </a:r>
          <a:r>
            <a:rPr lang="en-US" sz="1200" kern="1200" dirty="0"/>
            <a:t> </a:t>
          </a:r>
          <a:r>
            <a:rPr lang="en-US" sz="1200" kern="1200" dirty="0" err="1"/>
            <a:t>các</a:t>
          </a:r>
          <a:r>
            <a:rPr lang="en-US" sz="1200" kern="1200" dirty="0"/>
            <a:t> </a:t>
          </a:r>
          <a:r>
            <a:rPr lang="en-US" sz="1200" kern="1200" dirty="0" err="1"/>
            <a:t>kiến</a:t>
          </a:r>
          <a:r>
            <a:rPr lang="en-US" sz="1200" kern="1200" dirty="0"/>
            <a:t> </a:t>
          </a:r>
          <a:r>
            <a:rPr lang="en-US" sz="1200" kern="1200" dirty="0" err="1"/>
            <a:t>thức</a:t>
          </a:r>
          <a:r>
            <a:rPr lang="en-US" sz="1200" kern="1200" dirty="0"/>
            <a:t> </a:t>
          </a:r>
          <a:r>
            <a:rPr lang="en-US" sz="1200" kern="1200" dirty="0" err="1"/>
            <a:t>nền</a:t>
          </a:r>
          <a:r>
            <a:rPr lang="en-US" sz="1200" kern="1200" dirty="0"/>
            <a:t> </a:t>
          </a:r>
          <a:r>
            <a:rPr lang="en-US" sz="1200" kern="1200" dirty="0" err="1"/>
            <a:t>tảng</a:t>
          </a:r>
          <a:r>
            <a:rPr lang="en-US" sz="1200" kern="1200" dirty="0"/>
            <a:t> TLH,GDHMN</a:t>
          </a:r>
        </a:p>
      </dsp:txBody>
      <dsp:txXfrm>
        <a:off x="5506572" y="3120860"/>
        <a:ext cx="1349776" cy="919301"/>
      </dsp:txXfrm>
    </dsp:sp>
    <dsp:sp modelId="{235E3E76-8ED1-4790-865B-88D639CC7897}">
      <dsp:nvSpPr>
        <dsp:cNvPr id="0" name=""/>
        <dsp:cNvSpPr/>
      </dsp:nvSpPr>
      <dsp:spPr>
        <a:xfrm>
          <a:off x="1497049" y="2766758"/>
          <a:ext cx="2206986" cy="13020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err="1"/>
            <a:t>Từ</a:t>
          </a:r>
          <a:r>
            <a:rPr lang="en-US" sz="1200" kern="1200" dirty="0"/>
            <a:t> </a:t>
          </a:r>
          <a:r>
            <a:rPr lang="en-US" sz="1200" kern="1200" dirty="0" err="1"/>
            <a:t>các</a:t>
          </a:r>
          <a:r>
            <a:rPr lang="en-US" sz="1200" kern="1200" dirty="0"/>
            <a:t> </a:t>
          </a:r>
          <a:r>
            <a:rPr lang="en-US" sz="1200" kern="1200" dirty="0" err="1"/>
            <a:t>đặc</a:t>
          </a:r>
          <a:r>
            <a:rPr lang="en-US" sz="1200" kern="1200" dirty="0"/>
            <a:t> </a:t>
          </a:r>
          <a:r>
            <a:rPr lang="en-US" sz="1200" kern="1200" dirty="0" err="1"/>
            <a:t>điểm</a:t>
          </a:r>
          <a:r>
            <a:rPr lang="en-US" sz="1200" kern="1200" dirty="0"/>
            <a:t> </a:t>
          </a:r>
          <a:r>
            <a:rPr lang="en-US" sz="1200" kern="1200" dirty="0" err="1"/>
            <a:t>rút</a:t>
          </a:r>
          <a:r>
            <a:rPr lang="en-US" sz="1200" kern="1200" dirty="0"/>
            <a:t> ra </a:t>
          </a:r>
          <a:r>
            <a:rPr lang="en-US" sz="1200" kern="1200" dirty="0" err="1"/>
            <a:t>kết</a:t>
          </a:r>
          <a:r>
            <a:rPr lang="en-US" sz="1200" kern="1200" dirty="0"/>
            <a:t> </a:t>
          </a:r>
          <a:r>
            <a:rPr lang="en-US" sz="1200" kern="1200" dirty="0" err="1"/>
            <a:t>luận</a:t>
          </a:r>
          <a:r>
            <a:rPr lang="en-US" sz="1200" kern="1200" dirty="0"/>
            <a:t> </a:t>
          </a:r>
          <a:r>
            <a:rPr lang="en-US" sz="1200" kern="1200" dirty="0" err="1"/>
            <a:t>sư</a:t>
          </a:r>
          <a:r>
            <a:rPr lang="en-US" sz="1200" kern="1200" dirty="0"/>
            <a:t> </a:t>
          </a:r>
          <a:r>
            <a:rPr lang="en-US" sz="1200" kern="1200" dirty="0" err="1"/>
            <a:t>phạm</a:t>
          </a:r>
          <a:r>
            <a:rPr lang="en-US" sz="1200" kern="1200" dirty="0"/>
            <a:t> </a:t>
          </a:r>
          <a:r>
            <a:rPr lang="en-US" sz="1200" kern="1200" dirty="0" err="1"/>
            <a:t>cần</a:t>
          </a:r>
          <a:r>
            <a:rPr lang="en-US" sz="1200" kern="1200" dirty="0"/>
            <a:t> </a:t>
          </a:r>
          <a:r>
            <a:rPr lang="en-US" sz="1200" kern="1200" dirty="0" err="1"/>
            <a:t>thiết</a:t>
          </a:r>
          <a:r>
            <a:rPr lang="en-US" sz="1200" kern="1200" dirty="0"/>
            <a:t> </a:t>
          </a:r>
          <a:r>
            <a:rPr lang="en-US" sz="1200" kern="1200" dirty="0" err="1"/>
            <a:t>cho</a:t>
          </a:r>
          <a:r>
            <a:rPr lang="en-US" sz="1200" kern="1200" dirty="0"/>
            <a:t> </a:t>
          </a:r>
          <a:r>
            <a:rPr lang="en-US" sz="1200" kern="1200" dirty="0" err="1"/>
            <a:t>quá</a:t>
          </a:r>
          <a:r>
            <a:rPr lang="en-US" sz="1200" kern="1200" dirty="0"/>
            <a:t> </a:t>
          </a:r>
          <a:r>
            <a:rPr lang="en-US" sz="1200" kern="1200" dirty="0" err="1"/>
            <a:t>trình</a:t>
          </a:r>
          <a:r>
            <a:rPr lang="en-US" sz="1200" kern="1200" dirty="0"/>
            <a:t> </a:t>
          </a:r>
          <a:r>
            <a:rPr lang="en-US" sz="1200" kern="1200" dirty="0" err="1"/>
            <a:t>tổ</a:t>
          </a:r>
          <a:r>
            <a:rPr lang="en-US" sz="1200" kern="1200" dirty="0"/>
            <a:t> </a:t>
          </a:r>
          <a:r>
            <a:rPr lang="en-US" sz="1200" kern="1200" dirty="0" err="1"/>
            <a:t>chức</a:t>
          </a:r>
          <a:r>
            <a:rPr lang="en-US" sz="1200" kern="1200" dirty="0"/>
            <a:t> </a:t>
          </a:r>
          <a:r>
            <a:rPr lang="en-US" sz="1200" kern="1200" dirty="0" err="1"/>
            <a:t>cho</a:t>
          </a:r>
          <a:r>
            <a:rPr lang="en-US" sz="1200" kern="1200" dirty="0"/>
            <a:t> </a:t>
          </a:r>
          <a:r>
            <a:rPr lang="en-US" sz="1200" kern="1200" dirty="0" err="1"/>
            <a:t>trẻ</a:t>
          </a:r>
          <a:r>
            <a:rPr lang="en-US" sz="1200" kern="1200" dirty="0"/>
            <a:t> </a:t>
          </a:r>
          <a:r>
            <a:rPr lang="en-US" sz="1200" kern="1200" dirty="0" err="1"/>
            <a:t>khám</a:t>
          </a:r>
          <a:r>
            <a:rPr lang="en-US" sz="1200" kern="1200" dirty="0"/>
            <a:t> </a:t>
          </a:r>
          <a:r>
            <a:rPr lang="en-US" sz="1200" kern="1200" dirty="0" err="1"/>
            <a:t>phá</a:t>
          </a:r>
          <a:r>
            <a:rPr lang="en-US" sz="1200" kern="1200" dirty="0"/>
            <a:t> MTXQ</a:t>
          </a:r>
        </a:p>
      </dsp:txBody>
      <dsp:txXfrm>
        <a:off x="1525650" y="3120860"/>
        <a:ext cx="1487688" cy="919301"/>
      </dsp:txXfrm>
    </dsp:sp>
    <dsp:sp modelId="{6B62B058-8047-41F2-9CE7-9FB4A336D5FA}">
      <dsp:nvSpPr>
        <dsp:cNvPr id="0" name=""/>
        <dsp:cNvSpPr/>
      </dsp:nvSpPr>
      <dsp:spPr>
        <a:xfrm>
          <a:off x="4874981" y="0"/>
          <a:ext cx="2009968" cy="13020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err="1"/>
            <a:t>Từ</a:t>
          </a:r>
          <a:r>
            <a:rPr lang="en-US" sz="1200" kern="1200" dirty="0"/>
            <a:t> </a:t>
          </a:r>
          <a:r>
            <a:rPr lang="en-US" sz="1200" kern="1200" dirty="0" err="1"/>
            <a:t>các</a:t>
          </a:r>
          <a:r>
            <a:rPr lang="en-US" sz="1200" kern="1200" dirty="0"/>
            <a:t> </a:t>
          </a:r>
          <a:r>
            <a:rPr lang="en-US" sz="1200" kern="1200" dirty="0" err="1"/>
            <a:t>nhiệm</a:t>
          </a:r>
          <a:r>
            <a:rPr lang="en-US" sz="1200" kern="1200" dirty="0"/>
            <a:t> </a:t>
          </a:r>
          <a:r>
            <a:rPr lang="en-US" sz="1200" kern="1200" dirty="0" err="1"/>
            <a:t>vụ</a:t>
          </a:r>
          <a:r>
            <a:rPr lang="en-US" sz="1200" kern="1200" dirty="0"/>
            <a:t> </a:t>
          </a:r>
          <a:r>
            <a:rPr lang="en-US" sz="1200" kern="1200" dirty="0" err="1"/>
            <a:t>của</a:t>
          </a:r>
          <a:r>
            <a:rPr lang="en-US" sz="1200" kern="1200" dirty="0"/>
            <a:t> </a:t>
          </a:r>
          <a:r>
            <a:rPr lang="en-US" sz="1200" kern="1200" dirty="0" err="1"/>
            <a:t>môn</a:t>
          </a:r>
          <a:r>
            <a:rPr lang="en-US" sz="1200" kern="1200" dirty="0"/>
            <a:t> </a:t>
          </a:r>
          <a:r>
            <a:rPr lang="en-US" sz="1200" kern="1200" dirty="0" err="1"/>
            <a:t>học</a:t>
          </a:r>
          <a:r>
            <a:rPr lang="en-US" sz="1200" kern="1200" dirty="0"/>
            <a:t> </a:t>
          </a:r>
          <a:r>
            <a:rPr lang="en-US" sz="1200" kern="1200" dirty="0" err="1"/>
            <a:t>xác</a:t>
          </a:r>
          <a:r>
            <a:rPr lang="en-US" sz="1200" kern="1200" dirty="0"/>
            <a:t>  </a:t>
          </a:r>
          <a:r>
            <a:rPr lang="en-US" sz="1200" kern="1200" dirty="0" err="1"/>
            <a:t>định</a:t>
          </a:r>
          <a:r>
            <a:rPr lang="en-US" sz="1200" kern="1200" dirty="0"/>
            <a:t> </a:t>
          </a:r>
          <a:r>
            <a:rPr lang="en-US" sz="1200" kern="1200" dirty="0" err="1"/>
            <a:t>kế</a:t>
          </a:r>
          <a:r>
            <a:rPr lang="en-US" sz="1200" kern="1200" dirty="0"/>
            <a:t> </a:t>
          </a:r>
          <a:r>
            <a:rPr lang="en-US" sz="1200" kern="1200" dirty="0" err="1"/>
            <a:t>hoạch</a:t>
          </a:r>
          <a:r>
            <a:rPr lang="en-US" sz="1200" kern="1200" dirty="0"/>
            <a:t> , </a:t>
          </a:r>
          <a:r>
            <a:rPr lang="en-US" sz="1200" kern="1200" dirty="0" err="1"/>
            <a:t>nhiệm</a:t>
          </a:r>
          <a:r>
            <a:rPr lang="en-US" sz="1200" kern="1200" dirty="0"/>
            <a:t> </a:t>
          </a:r>
          <a:r>
            <a:rPr lang="en-US" sz="1200" kern="1200" dirty="0" err="1"/>
            <a:t>vụ</a:t>
          </a:r>
          <a:r>
            <a:rPr lang="en-US" sz="1200" kern="1200" dirty="0"/>
            <a:t> </a:t>
          </a:r>
          <a:r>
            <a:rPr lang="en-US" sz="1200" kern="1200" dirty="0" err="1"/>
            <a:t>học</a:t>
          </a:r>
          <a:r>
            <a:rPr lang="en-US" sz="1200" kern="1200" dirty="0"/>
            <a:t> </a:t>
          </a:r>
          <a:r>
            <a:rPr lang="en-US" sz="1200" kern="1200" dirty="0" err="1"/>
            <a:t>tập</a:t>
          </a:r>
          <a:r>
            <a:rPr lang="en-US" sz="1200" kern="1200" dirty="0"/>
            <a:t> </a:t>
          </a:r>
          <a:r>
            <a:rPr lang="en-US" sz="1200" kern="1200" dirty="0" err="1"/>
            <a:t>của</a:t>
          </a:r>
          <a:r>
            <a:rPr lang="en-US" sz="1200" kern="1200" dirty="0"/>
            <a:t> bản </a:t>
          </a:r>
          <a:r>
            <a:rPr lang="en-US" sz="1200" kern="1200" dirty="0" err="1"/>
            <a:t>thân</a:t>
          </a:r>
          <a:r>
            <a:rPr lang="en-US" sz="1200" kern="1200" dirty="0"/>
            <a:t>.</a:t>
          </a:r>
        </a:p>
      </dsp:txBody>
      <dsp:txXfrm>
        <a:off x="5506572" y="28601"/>
        <a:ext cx="1349776" cy="919301"/>
      </dsp:txXfrm>
    </dsp:sp>
    <dsp:sp modelId="{F323C003-18A1-4001-B5D4-885BDCEC4675}">
      <dsp:nvSpPr>
        <dsp:cNvPr id="0" name=""/>
        <dsp:cNvSpPr/>
      </dsp:nvSpPr>
      <dsp:spPr>
        <a:xfrm>
          <a:off x="1595558" y="0"/>
          <a:ext cx="2009968" cy="13020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err="1"/>
            <a:t>Nghiên</a:t>
          </a:r>
          <a:r>
            <a:rPr lang="en-US" sz="1200" kern="1200" dirty="0"/>
            <a:t> </a:t>
          </a:r>
          <a:r>
            <a:rPr lang="en-US" sz="1200" kern="1200" dirty="0" err="1"/>
            <a:t>cứu</a:t>
          </a:r>
          <a:r>
            <a:rPr lang="en-US" sz="1200" kern="1200" dirty="0"/>
            <a:t> </a:t>
          </a:r>
          <a:r>
            <a:rPr lang="en-US" sz="1200" kern="1200" dirty="0" err="1"/>
            <a:t>nội</a:t>
          </a:r>
          <a:r>
            <a:rPr lang="en-US" sz="1200" kern="1200" dirty="0"/>
            <a:t> dung </a:t>
          </a:r>
          <a:r>
            <a:rPr lang="en-US" sz="1200" kern="1200" dirty="0" err="1"/>
            <a:t>môn</a:t>
          </a:r>
          <a:r>
            <a:rPr lang="en-US" sz="1200" kern="1200" dirty="0"/>
            <a:t> </a:t>
          </a:r>
          <a:r>
            <a:rPr lang="en-US" sz="1200" kern="1200" dirty="0" err="1"/>
            <a:t>học</a:t>
          </a:r>
          <a:r>
            <a:rPr lang="en-US" sz="1200" kern="1200" dirty="0"/>
            <a:t> </a:t>
          </a:r>
          <a:r>
            <a:rPr lang="en-US" sz="1200" kern="1200" dirty="0" err="1"/>
            <a:t>này</a:t>
          </a:r>
          <a:r>
            <a:rPr lang="en-US" sz="1200" kern="1200" dirty="0"/>
            <a:t> </a:t>
          </a:r>
          <a:r>
            <a:rPr lang="en-US" sz="1200" kern="1200" dirty="0" err="1"/>
            <a:t>trong</a:t>
          </a:r>
          <a:r>
            <a:rPr lang="en-US" sz="1200" kern="1200" dirty="0"/>
            <a:t> Chương  </a:t>
          </a:r>
          <a:r>
            <a:rPr lang="en-US" sz="1200" kern="1200" dirty="0" err="1"/>
            <a:t>trình</a:t>
          </a:r>
          <a:r>
            <a:rPr lang="en-US" sz="1200" kern="1200" dirty="0"/>
            <a:t> </a:t>
          </a:r>
          <a:r>
            <a:rPr lang="en-US" sz="1200" kern="1200" dirty="0" err="1"/>
            <a:t>chăm</a:t>
          </a:r>
          <a:r>
            <a:rPr lang="en-US" sz="1200" kern="1200" dirty="0"/>
            <a:t> </a:t>
          </a:r>
          <a:r>
            <a:rPr lang="en-US" sz="1200" kern="1200" dirty="0" err="1"/>
            <a:t>sóc</a:t>
          </a:r>
          <a:r>
            <a:rPr lang="en-US" sz="1200" kern="1200" dirty="0"/>
            <a:t> </a:t>
          </a:r>
          <a:r>
            <a:rPr lang="en-US" sz="1200" kern="1200" dirty="0" err="1"/>
            <a:t>giáo</a:t>
          </a:r>
          <a:r>
            <a:rPr lang="en-US" sz="1200" kern="1200" dirty="0"/>
            <a:t> </a:t>
          </a:r>
          <a:r>
            <a:rPr lang="en-US" sz="1200" kern="1200" dirty="0" err="1"/>
            <a:t>dục</a:t>
          </a:r>
          <a:r>
            <a:rPr lang="en-US" sz="1200" kern="1200" dirty="0"/>
            <a:t> MN </a:t>
          </a:r>
          <a:r>
            <a:rPr lang="en-US" sz="1200" kern="1200" dirty="0" err="1"/>
            <a:t>hiện</a:t>
          </a:r>
          <a:r>
            <a:rPr lang="en-US" sz="1200" kern="1200" dirty="0"/>
            <a:t> nay</a:t>
          </a:r>
        </a:p>
      </dsp:txBody>
      <dsp:txXfrm>
        <a:off x="1624159" y="28601"/>
        <a:ext cx="1349776" cy="919301"/>
      </dsp:txXfrm>
    </dsp:sp>
    <dsp:sp modelId="{7CD2716E-3865-471D-A71A-0562DDD028BA}">
      <dsp:nvSpPr>
        <dsp:cNvPr id="0" name=""/>
        <dsp:cNvSpPr/>
      </dsp:nvSpPr>
      <dsp:spPr>
        <a:xfrm>
          <a:off x="2388537" y="231919"/>
          <a:ext cx="1761774" cy="176177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1.1 </a:t>
          </a:r>
          <a:r>
            <a:rPr lang="en-US" sz="1600" b="1" kern="1200" dirty="0">
              <a:effectLst/>
              <a:latin typeface="Times New Roman" panose="02020603050405020304" pitchFamily="18" charset="0"/>
              <a:ea typeface="Times New Roman" panose="02020603050405020304" pitchFamily="18" charset="0"/>
            </a:rPr>
            <a:t>. Đối </a:t>
          </a:r>
          <a:r>
            <a:rPr lang="en-US" sz="1600" b="1" kern="1200" dirty="0" err="1">
              <a:effectLst/>
              <a:latin typeface="Times New Roman" panose="02020603050405020304" pitchFamily="18" charset="0"/>
              <a:ea typeface="Times New Roman" panose="02020603050405020304" pitchFamily="18" charset="0"/>
            </a:rPr>
            <a:t>tượng</a:t>
          </a:r>
          <a:r>
            <a:rPr lang="en-US" sz="1600" b="1" kern="1200" dirty="0">
              <a:effectLst/>
              <a:latin typeface="Times New Roman" panose="02020603050405020304" pitchFamily="18" charset="0"/>
              <a:ea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rPr>
            <a:t>nghiên</a:t>
          </a:r>
          <a:r>
            <a:rPr lang="en-US" sz="1600" b="1" kern="1200" dirty="0">
              <a:effectLst/>
              <a:latin typeface="Times New Roman" panose="02020603050405020304" pitchFamily="18" charset="0"/>
              <a:ea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rPr>
            <a:t>cứu</a:t>
          </a:r>
          <a:r>
            <a:rPr lang="en-US" sz="1600" b="1" kern="1200" dirty="0">
              <a:effectLst/>
              <a:latin typeface="Times New Roman" panose="02020603050405020304" pitchFamily="18" charset="0"/>
              <a:ea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rPr>
            <a:t>của</a:t>
          </a:r>
          <a:r>
            <a:rPr lang="en-US" sz="1600" b="1" kern="1200" dirty="0">
              <a:effectLst/>
              <a:latin typeface="Times New Roman" panose="02020603050405020304" pitchFamily="18" charset="0"/>
              <a:ea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rPr>
            <a:t>môn</a:t>
          </a:r>
          <a:r>
            <a:rPr lang="en-US" sz="1600" b="1" kern="1200" dirty="0">
              <a:effectLst/>
              <a:latin typeface="Times New Roman" panose="02020603050405020304" pitchFamily="18" charset="0"/>
              <a:ea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rPr>
            <a:t>học</a:t>
          </a:r>
          <a:endParaRPr lang="en-US" sz="1600" b="1" kern="1200" dirty="0"/>
        </a:p>
      </dsp:txBody>
      <dsp:txXfrm>
        <a:off x="2904549" y="747931"/>
        <a:ext cx="1245762" cy="1245762"/>
      </dsp:txXfrm>
    </dsp:sp>
    <dsp:sp modelId="{78ECCA9D-EE22-4F21-8EE1-4AAF7586A317}">
      <dsp:nvSpPr>
        <dsp:cNvPr id="0" name=""/>
        <dsp:cNvSpPr/>
      </dsp:nvSpPr>
      <dsp:spPr>
        <a:xfrm rot="5400000">
          <a:off x="4231687" y="231919"/>
          <a:ext cx="1761774" cy="176177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1.2. </a:t>
          </a:r>
          <a:r>
            <a:rPr lang="en-US" sz="1800" b="1" kern="1200" dirty="0" err="1">
              <a:latin typeface="Times New Roman" panose="02020603050405020304" pitchFamily="18" charset="0"/>
              <a:cs typeface="Times New Roman" panose="02020603050405020304" pitchFamily="18" charset="0"/>
            </a:rPr>
            <a:t>Nhiệm</a:t>
          </a:r>
          <a:r>
            <a:rPr lang="en-US" sz="1800" b="1" kern="1200" dirty="0">
              <a:latin typeface="Times New Roman" panose="02020603050405020304" pitchFamily="18" charset="0"/>
              <a:cs typeface="Times New Roman" panose="02020603050405020304" pitchFamily="18" charset="0"/>
            </a:rPr>
            <a:t> </a:t>
          </a:r>
          <a:r>
            <a:rPr lang="en-US" sz="1800" b="1" kern="1200" dirty="0" err="1">
              <a:latin typeface="Times New Roman" panose="02020603050405020304" pitchFamily="18" charset="0"/>
              <a:cs typeface="Times New Roman" panose="02020603050405020304" pitchFamily="18" charset="0"/>
            </a:rPr>
            <a:t>vụ</a:t>
          </a:r>
          <a:r>
            <a:rPr lang="en-US" sz="1800" b="1" kern="1200" dirty="0">
              <a:latin typeface="Times New Roman" panose="02020603050405020304" pitchFamily="18" charset="0"/>
              <a:cs typeface="Times New Roman" panose="02020603050405020304" pitchFamily="18" charset="0"/>
            </a:rPr>
            <a:t> </a:t>
          </a:r>
          <a:r>
            <a:rPr lang="en-US" sz="1800" b="1" kern="1200" dirty="0" err="1">
              <a:latin typeface="Times New Roman" panose="02020603050405020304" pitchFamily="18" charset="0"/>
              <a:cs typeface="Times New Roman" panose="02020603050405020304" pitchFamily="18" charset="0"/>
            </a:rPr>
            <a:t>của</a:t>
          </a:r>
          <a:r>
            <a:rPr lang="en-US" sz="1800" b="1" kern="1200" dirty="0">
              <a:latin typeface="Times New Roman" panose="02020603050405020304" pitchFamily="18" charset="0"/>
              <a:cs typeface="Times New Roman" panose="02020603050405020304" pitchFamily="18" charset="0"/>
            </a:rPr>
            <a:t> </a:t>
          </a:r>
          <a:r>
            <a:rPr lang="en-US" sz="1800" b="1" kern="1200" dirty="0" err="1">
              <a:latin typeface="Times New Roman" panose="02020603050405020304" pitchFamily="18" charset="0"/>
              <a:cs typeface="Times New Roman" panose="02020603050405020304" pitchFamily="18" charset="0"/>
            </a:rPr>
            <a:t>môn</a:t>
          </a:r>
          <a:r>
            <a:rPr lang="en-US" sz="1800" b="1" kern="1200" dirty="0">
              <a:latin typeface="Times New Roman" panose="02020603050405020304" pitchFamily="18" charset="0"/>
              <a:cs typeface="Times New Roman" panose="02020603050405020304" pitchFamily="18" charset="0"/>
            </a:rPr>
            <a:t> </a:t>
          </a:r>
          <a:r>
            <a:rPr lang="en-US" sz="1800" b="1" kern="1200" dirty="0" err="1">
              <a:latin typeface="Times New Roman" panose="02020603050405020304" pitchFamily="18" charset="0"/>
              <a:cs typeface="Times New Roman" panose="02020603050405020304" pitchFamily="18" charset="0"/>
            </a:rPr>
            <a:t>học</a:t>
          </a:r>
          <a:r>
            <a:rPr lang="en-US" sz="1800" b="1" kern="1200" dirty="0">
              <a:latin typeface="Times New Roman" panose="02020603050405020304" pitchFamily="18" charset="0"/>
              <a:cs typeface="Times New Roman" panose="02020603050405020304" pitchFamily="18" charset="0"/>
            </a:rPr>
            <a:t> </a:t>
          </a:r>
          <a:endParaRPr lang="en-US" sz="1800" b="1" kern="1200" dirty="0"/>
        </a:p>
      </dsp:txBody>
      <dsp:txXfrm rot="-5400000">
        <a:off x="4231687" y="747931"/>
        <a:ext cx="1245762" cy="1245762"/>
      </dsp:txXfrm>
    </dsp:sp>
    <dsp:sp modelId="{BB31D87C-E408-4987-A615-05208884E13D}">
      <dsp:nvSpPr>
        <dsp:cNvPr id="0" name=""/>
        <dsp:cNvSpPr/>
      </dsp:nvSpPr>
      <dsp:spPr>
        <a:xfrm rot="10800000">
          <a:off x="4231687" y="2075069"/>
          <a:ext cx="1761774" cy="176177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1.3. </a:t>
          </a:r>
          <a:r>
            <a:rPr kumimoji="0" lang="en-US" sz="18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Cơ </a:t>
          </a:r>
          <a:r>
            <a:rPr kumimoji="0" lang="en-US" sz="18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sở</a:t>
          </a:r>
          <a:r>
            <a:rPr kumimoji="0" lang="en-US" sz="18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khoa </a:t>
          </a:r>
          <a:r>
            <a:rPr kumimoji="0" lang="en-US" sz="18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học</a:t>
          </a:r>
          <a:r>
            <a:rPr kumimoji="0" lang="en-US" sz="18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của</a:t>
          </a:r>
          <a:r>
            <a:rPr kumimoji="0" lang="en-US" sz="18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môn</a:t>
          </a:r>
          <a:r>
            <a:rPr kumimoji="0" lang="en-US" sz="18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học</a:t>
          </a:r>
          <a:endParaRPr lang="en-US" sz="1800" b="1" kern="1200" dirty="0"/>
        </a:p>
      </dsp:txBody>
      <dsp:txXfrm rot="10800000">
        <a:off x="4231687" y="2075069"/>
        <a:ext cx="1245762" cy="1245762"/>
      </dsp:txXfrm>
    </dsp:sp>
    <dsp:sp modelId="{172CC3AB-F68C-4B91-921E-CC4708892093}">
      <dsp:nvSpPr>
        <dsp:cNvPr id="0" name=""/>
        <dsp:cNvSpPr/>
      </dsp:nvSpPr>
      <dsp:spPr>
        <a:xfrm rot="16200000">
          <a:off x="2388537" y="2075069"/>
          <a:ext cx="1761774" cy="176177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kumimoji="0" lang="en-US" sz="14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1.4. Đặc </a:t>
          </a:r>
          <a:r>
            <a:rPr kumimoji="0" lang="en-US" sz="1400" b="1" i="0" u="none" strike="noStrike" kern="1200"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điểm</a:t>
          </a:r>
          <a:r>
            <a:rPr kumimoji="0" lang="en-US" sz="14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1400" b="1" i="0" u="none" strike="noStrike" kern="1200"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nhận</a:t>
          </a:r>
          <a:r>
            <a:rPr kumimoji="0" lang="en-US" sz="14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1400" b="1" i="0" u="none" strike="noStrike" kern="1200"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thức</a:t>
          </a:r>
          <a:r>
            <a:rPr kumimoji="0" lang="en-US" sz="14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1400" b="1" i="0" u="none" strike="noStrike" kern="1200"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về</a:t>
          </a:r>
          <a:r>
            <a:rPr kumimoji="0" lang="en-US" sz="14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MTXQ </a:t>
          </a:r>
          <a:r>
            <a:rPr kumimoji="0" lang="en-US" sz="1400" b="1" i="0" u="none" strike="noStrike" kern="1200"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của</a:t>
          </a:r>
          <a:r>
            <a:rPr kumimoji="0" lang="en-US" sz="14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1400" b="1" i="0" u="none" strike="noStrike" kern="1200" cap="none" spc="0" normalizeH="0" baseline="0" noProof="0" dirty="0" err="1">
              <a:ln>
                <a:noFill/>
              </a:ln>
              <a:solidFill>
                <a:schemeClr val="bg1"/>
              </a:solidFill>
              <a:effectLst>
                <a:outerShdw blurRad="31750" dist="25400" dir="5400000" algn="tl" rotWithShape="0">
                  <a:srgbClr val="000000">
                    <a:alpha val="25000"/>
                  </a:srgbClr>
                </a:outerShdw>
              </a:effectLst>
              <a:uLnTx/>
              <a:uFillTx/>
              <a:latin typeface="Lucida Sans Unicode"/>
              <a:ea typeface="+mj-ea"/>
              <a:cs typeface="+mj-cs"/>
            </a:rPr>
            <a:t>trẻ</a:t>
          </a:r>
          <a:endParaRPr lang="en-US" sz="1400" kern="1200" dirty="0">
            <a:solidFill>
              <a:schemeClr val="bg1"/>
            </a:solidFill>
          </a:endParaRPr>
        </a:p>
      </dsp:txBody>
      <dsp:txXfrm rot="5400000">
        <a:off x="2904549" y="2075069"/>
        <a:ext cx="1245762" cy="1245762"/>
      </dsp:txXfrm>
    </dsp:sp>
    <dsp:sp modelId="{DC3B5341-80FF-4315-9917-29B108580E8B}">
      <dsp:nvSpPr>
        <dsp:cNvPr id="0" name=""/>
        <dsp:cNvSpPr/>
      </dsp:nvSpPr>
      <dsp:spPr>
        <a:xfrm>
          <a:off x="3886859" y="1668192"/>
          <a:ext cx="608280" cy="52893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5B47E1-D2B0-454B-8473-7736695C06E7}">
      <dsp:nvSpPr>
        <dsp:cNvPr id="0" name=""/>
        <dsp:cNvSpPr/>
      </dsp:nvSpPr>
      <dsp:spPr>
        <a:xfrm rot="10800000">
          <a:off x="3886859" y="1871630"/>
          <a:ext cx="608280" cy="52893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D00AD-E896-4269-AF2A-CE0A2985B0B2}" type="datetimeFigureOut">
              <a:rPr lang="en-US" smtClean="0"/>
              <a:t>15/1/2022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105E0-9724-45AA-927A-CAD65B74E560}" type="slidenum">
              <a:rPr lang="en-US" smtClean="0"/>
              <a:t>‹#›</a:t>
            </a:fld>
            <a:endParaRPr lang="en-US"/>
          </a:p>
        </p:txBody>
      </p:sp>
    </p:spTree>
    <p:extLst>
      <p:ext uri="{BB962C8B-B14F-4D97-AF65-F5344CB8AC3E}">
        <p14:creationId xmlns:p14="http://schemas.microsoft.com/office/powerpoint/2010/main" val="724134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105E0-9724-45AA-927A-CAD65B74E560}" type="slidenum">
              <a:rPr lang="en-US" smtClean="0"/>
              <a:t>1</a:t>
            </a:fld>
            <a:endParaRPr lang="en-US"/>
          </a:p>
        </p:txBody>
      </p:sp>
    </p:spTree>
    <p:extLst>
      <p:ext uri="{BB962C8B-B14F-4D97-AF65-F5344CB8AC3E}">
        <p14:creationId xmlns:p14="http://schemas.microsoft.com/office/powerpoint/2010/main" val="2430057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10</a:t>
            </a:fld>
            <a:endParaRPr lang="en-US"/>
          </a:p>
        </p:txBody>
      </p:sp>
    </p:spTree>
    <p:extLst>
      <p:ext uri="{BB962C8B-B14F-4D97-AF65-F5344CB8AC3E}">
        <p14:creationId xmlns:p14="http://schemas.microsoft.com/office/powerpoint/2010/main" val="152615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2</a:t>
            </a:fld>
            <a:endParaRPr lang="en-US"/>
          </a:p>
        </p:txBody>
      </p:sp>
    </p:spTree>
    <p:extLst>
      <p:ext uri="{BB962C8B-B14F-4D97-AF65-F5344CB8AC3E}">
        <p14:creationId xmlns:p14="http://schemas.microsoft.com/office/powerpoint/2010/main" val="185070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3</a:t>
            </a:fld>
            <a:endParaRPr lang="en-US"/>
          </a:p>
        </p:txBody>
      </p:sp>
    </p:spTree>
    <p:extLst>
      <p:ext uri="{BB962C8B-B14F-4D97-AF65-F5344CB8AC3E}">
        <p14:creationId xmlns:p14="http://schemas.microsoft.com/office/powerpoint/2010/main" val="645142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4</a:t>
            </a:fld>
            <a:endParaRPr lang="en-US"/>
          </a:p>
        </p:txBody>
      </p:sp>
    </p:spTree>
    <p:extLst>
      <p:ext uri="{BB962C8B-B14F-4D97-AF65-F5344CB8AC3E}">
        <p14:creationId xmlns:p14="http://schemas.microsoft.com/office/powerpoint/2010/main" val="149331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5</a:t>
            </a:fld>
            <a:endParaRPr lang="en-US"/>
          </a:p>
        </p:txBody>
      </p:sp>
    </p:spTree>
    <p:extLst>
      <p:ext uri="{BB962C8B-B14F-4D97-AF65-F5344CB8AC3E}">
        <p14:creationId xmlns:p14="http://schemas.microsoft.com/office/powerpoint/2010/main" val="3986138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6</a:t>
            </a:fld>
            <a:endParaRPr lang="en-US"/>
          </a:p>
        </p:txBody>
      </p:sp>
    </p:spTree>
    <p:extLst>
      <p:ext uri="{BB962C8B-B14F-4D97-AF65-F5344CB8AC3E}">
        <p14:creationId xmlns:p14="http://schemas.microsoft.com/office/powerpoint/2010/main" val="242705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7</a:t>
            </a:fld>
            <a:endParaRPr lang="en-US"/>
          </a:p>
        </p:txBody>
      </p:sp>
    </p:spTree>
    <p:extLst>
      <p:ext uri="{BB962C8B-B14F-4D97-AF65-F5344CB8AC3E}">
        <p14:creationId xmlns:p14="http://schemas.microsoft.com/office/powerpoint/2010/main" val="110511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8</a:t>
            </a:fld>
            <a:endParaRPr lang="en-US"/>
          </a:p>
        </p:txBody>
      </p:sp>
    </p:spTree>
    <p:extLst>
      <p:ext uri="{BB962C8B-B14F-4D97-AF65-F5344CB8AC3E}">
        <p14:creationId xmlns:p14="http://schemas.microsoft.com/office/powerpoint/2010/main" val="1652838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9</a:t>
            </a:fld>
            <a:endParaRPr lang="en-US"/>
          </a:p>
        </p:txBody>
      </p:sp>
    </p:spTree>
    <p:extLst>
      <p:ext uri="{BB962C8B-B14F-4D97-AF65-F5344CB8AC3E}">
        <p14:creationId xmlns:p14="http://schemas.microsoft.com/office/powerpoint/2010/main" val="769343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êu đề Bản chiế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129" y="1342187"/>
            <a:ext cx="7772400" cy="991343"/>
          </a:xfrm>
        </p:spPr>
        <p:txBody>
          <a:bodyPr>
            <a:normAutofit/>
          </a:bodyPr>
          <a:lstStyle>
            <a:lvl1pPr>
              <a:defRPr sz="5400" b="1" baseline="0">
                <a:solidFill>
                  <a:srgbClr val="FF0000"/>
                </a:solidFill>
                <a:effectLst>
                  <a:outerShdw blurRad="38100" dist="38100" dir="2700000" algn="tl">
                    <a:srgbClr val="000000">
                      <a:alpha val="43137"/>
                    </a:srgbClr>
                  </a:outerShdw>
                </a:effectLst>
                <a:latin typeface="UTM Swiss Condensed" pitchFamily="2" charset="-93"/>
              </a:defRPr>
            </a:lvl1pPr>
          </a:lstStyle>
          <a:p>
            <a:r>
              <a:rPr lang="en-US"/>
              <a:t>&lt;TÊN HỌC PHẦN&gt;</a:t>
            </a:r>
            <a:endParaRPr lang="vi-VN"/>
          </a:p>
        </p:txBody>
      </p:sp>
      <p:sp>
        <p:nvSpPr>
          <p:cNvPr id="9"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 y="2282"/>
            <a:ext cx="9180512" cy="133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1"/>
          </p:nvPr>
        </p:nvSpPr>
        <p:spPr/>
        <p:txBody>
          <a:bodyPr/>
          <a:lstStyle/>
          <a:p>
            <a:fld id="{15BFCA54-6B67-44C2-89EB-D6940E9985E7}" type="slidenum">
              <a:rPr lang="vi-VN" smtClean="0"/>
              <a:t>‹#›</a:t>
            </a:fld>
            <a:endParaRPr lang="vi-VN"/>
          </a:p>
        </p:txBody>
      </p:sp>
      <p:sp>
        <p:nvSpPr>
          <p:cNvPr id="13" name="Text Placeholder 12"/>
          <p:cNvSpPr>
            <a:spLocks noGrp="1"/>
          </p:cNvSpPr>
          <p:nvPr>
            <p:ph type="body" sz="quarter" idx="12" hasCustomPrompt="1"/>
          </p:nvPr>
        </p:nvSpPr>
        <p:spPr>
          <a:xfrm>
            <a:off x="685800" y="2266950"/>
            <a:ext cx="7772400" cy="381000"/>
          </a:xfrm>
        </p:spPr>
        <p:txBody>
          <a:bodyPr>
            <a:noAutofit/>
          </a:bodyPr>
          <a:lstStyle>
            <a:lvl1pPr marL="0" indent="0" algn="ctr">
              <a:buNone/>
              <a:defRPr sz="2400" b="1" baseline="0">
                <a:solidFill>
                  <a:schemeClr val="tx1"/>
                </a:solidFill>
                <a:effectLst>
                  <a:outerShdw blurRad="38100" dist="38100" dir="2700000" algn="tl">
                    <a:srgbClr val="000000">
                      <a:alpha val="43137"/>
                    </a:srgbClr>
                  </a:outerShdw>
                </a:effectLst>
                <a:latin typeface="UTM Swiss Condensed" pitchFamily="2" charset="-93"/>
              </a:defRPr>
            </a:lvl1pPr>
          </a:lstStyle>
          <a:p>
            <a:pPr lvl="0"/>
            <a:r>
              <a:rPr lang="en-US"/>
              <a:t>(Dành cho sinh viên Khoa/Ngành..…..)</a:t>
            </a:r>
            <a:endParaRPr lang="vi-VN"/>
          </a:p>
        </p:txBody>
      </p:sp>
      <p:sp>
        <p:nvSpPr>
          <p:cNvPr id="22" name="Picture Placeholder 21"/>
          <p:cNvSpPr>
            <a:spLocks noGrp="1"/>
          </p:cNvSpPr>
          <p:nvPr>
            <p:ph type="pic" sz="quarter" idx="13"/>
          </p:nvPr>
        </p:nvSpPr>
        <p:spPr>
          <a:xfrm>
            <a:off x="3048000" y="2724150"/>
            <a:ext cx="3048000" cy="2057400"/>
          </a:xfrm>
        </p:spPr>
        <p:txBody>
          <a:bodyPr>
            <a:normAutofit/>
          </a:bodyPr>
          <a:lstStyle>
            <a:lvl1pPr>
              <a:defRPr sz="1800"/>
            </a:lvl1pPr>
          </a:lstStyle>
          <a:p>
            <a:r>
              <a:rPr lang="vi-VN"/>
              <a:t>Bấm biểu tượng để thêm hình ảnh</a:t>
            </a:r>
          </a:p>
        </p:txBody>
      </p:sp>
      <p:sp>
        <p:nvSpPr>
          <p:cNvPr id="25" name="Text Placeholder 9"/>
          <p:cNvSpPr>
            <a:spLocks noGrp="1"/>
          </p:cNvSpPr>
          <p:nvPr>
            <p:ph type="body" sz="quarter" idx="15" hasCustomPrompt="1"/>
          </p:nvPr>
        </p:nvSpPr>
        <p:spPr>
          <a:xfrm>
            <a:off x="152400" y="4803999"/>
            <a:ext cx="8740080" cy="288702"/>
          </a:xfrm>
        </p:spPr>
        <p:txBody>
          <a:bodyPr>
            <a:noAutofit/>
          </a:bodyPr>
          <a:lstStyle>
            <a:lvl1pPr marL="0" indent="0" algn="ctr">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Tree>
    <p:extLst>
      <p:ext uri="{BB962C8B-B14F-4D97-AF65-F5344CB8AC3E}">
        <p14:creationId xmlns:p14="http://schemas.microsoft.com/office/powerpoint/2010/main" val="24235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5" name="Slide Number Placeholder 4"/>
          <p:cNvSpPr>
            <a:spLocks noGrp="1"/>
          </p:cNvSpPr>
          <p:nvPr>
            <p:ph type="sldNum" sz="quarter" idx="12"/>
          </p:nvPr>
        </p:nvSpPr>
        <p:spPr/>
        <p:txBody>
          <a:bodyPr/>
          <a:lstStyle/>
          <a:p>
            <a:fld id="{15BFCA54-6B67-44C2-89EB-D6940E9985E7}" type="slidenum">
              <a:rPr lang="vi-VN" smtClean="0"/>
              <a:t>‹#›</a:t>
            </a:fld>
            <a:endParaRPr lang="vi-VN"/>
          </a:p>
        </p:txBody>
      </p:sp>
      <p:sp>
        <p:nvSpPr>
          <p:cNvPr id="6" name="Text Placeholder 9"/>
          <p:cNvSpPr>
            <a:spLocks noGrp="1"/>
          </p:cNvSpPr>
          <p:nvPr>
            <p:ph type="body" sz="quarter" idx="13" hasCustomPrompt="1"/>
          </p:nvPr>
        </p:nvSpPr>
        <p:spPr>
          <a:xfrm>
            <a:off x="152400" y="4803999"/>
            <a:ext cx="8596313"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cxnSp>
        <p:nvCxnSpPr>
          <p:cNvPr id="8" name="Straight Connector 7">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49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ốn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BFCA54-6B67-44C2-89EB-D6940E9985E7}" type="slidenum">
              <a:rPr lang="vi-VN" smtClean="0"/>
              <a:t>‹#›</a:t>
            </a:fld>
            <a:endParaRPr lang="vi-VN"/>
          </a:p>
        </p:txBody>
      </p:sp>
    </p:spTree>
    <p:extLst>
      <p:ext uri="{BB962C8B-B14F-4D97-AF65-F5344CB8AC3E}">
        <p14:creationId xmlns:p14="http://schemas.microsoft.com/office/powerpoint/2010/main" val="351180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losure">
    <p:spTree>
      <p:nvGrpSpPr>
        <p:cNvPr id="1" name=""/>
        <p:cNvGrpSpPr/>
        <p:nvPr/>
      </p:nvGrpSpPr>
      <p:grpSpPr>
        <a:xfrm>
          <a:off x="0" y="0"/>
          <a:ext cx="0" cy="0"/>
          <a:chOff x="0" y="0"/>
          <a:chExt cx="0" cy="0"/>
        </a:xfrm>
      </p:grpSpPr>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536" y="3507854"/>
            <a:ext cx="1199972" cy="1199972"/>
          </a:xfrm>
          <a:prstGeom prst="rect">
            <a:avLst/>
          </a:prstGeom>
          <a:effectLst>
            <a:outerShdw blurRad="50800" dist="38100" dir="2700000" algn="tl" rotWithShape="0">
              <a:prstClr val="black">
                <a:alpha val="40000"/>
              </a:prstClr>
            </a:outerShdw>
          </a:effectLst>
        </p:spPr>
      </p:pic>
      <p:sp>
        <p:nvSpPr>
          <p:cNvPr id="5" name="TextBox 4"/>
          <p:cNvSpPr txBox="1"/>
          <p:nvPr userDrawn="1"/>
        </p:nvSpPr>
        <p:spPr>
          <a:xfrm>
            <a:off x="1478706" y="3501450"/>
            <a:ext cx="4032448" cy="799924"/>
          </a:xfrm>
          <a:prstGeom prst="rect">
            <a:avLst/>
          </a:prstGeom>
          <a:noFill/>
        </p:spPr>
        <p:txBody>
          <a:bodyPr wrap="square" lIns="108000" tIns="108000" rIns="108000" bIns="108000" rtlCol="0">
            <a:noAutofit/>
          </a:bodyPr>
          <a:lstStyle/>
          <a:p>
            <a:pPr algn="ctr"/>
            <a:r>
              <a:rPr lang="en-US" sz="2000" b="1" noProof="0" dirty="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TRƯỜNG</a:t>
            </a:r>
            <a:r>
              <a:rPr lang="en-US" sz="2000" b="1" baseline="0" noProof="0" dirty="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ĐẠI HỌC VINH</a:t>
            </a:r>
          </a:p>
          <a:p>
            <a:pPr algn="ctr"/>
            <a:r>
              <a:rPr lang="en-US" sz="2000" b="1" baseline="0" noProof="0" dirty="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VINH UNIVERSITY</a:t>
            </a:r>
            <a:endParaRPr lang="vi-VN" sz="2000" b="1" noProof="0" dirty="0" err="1">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4731" y="4329346"/>
            <a:ext cx="3672407" cy="33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60390" y="3663487"/>
            <a:ext cx="801797" cy="93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75146" y="3677377"/>
            <a:ext cx="487800" cy="94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287351" y="3651870"/>
            <a:ext cx="487800" cy="94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hoek 18"/>
          <p:cNvSpPr/>
          <p:nvPr userDrawn="1"/>
        </p:nvSpPr>
        <p:spPr bwMode="auto">
          <a:xfrm>
            <a:off x="-36512" y="0"/>
            <a:ext cx="9215682" cy="3363838"/>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0" name="Titel 1"/>
          <p:cNvSpPr>
            <a:spLocks noGrp="1"/>
          </p:cNvSpPr>
          <p:nvPr>
            <p:ph type="title" hasCustomPrompt="1"/>
          </p:nvPr>
        </p:nvSpPr>
        <p:spPr>
          <a:xfrm>
            <a:off x="611561" y="1203598"/>
            <a:ext cx="7729020" cy="629183"/>
          </a:xfrm>
        </p:spPr>
        <p:txBody>
          <a:bodyPr/>
          <a:lstStyle>
            <a:lvl1pPr algn="l">
              <a:defRPr sz="4400">
                <a:solidFill>
                  <a:schemeClr val="bg1"/>
                </a:solidFill>
              </a:defRPr>
            </a:lvl1pPr>
          </a:lstStyle>
          <a:p>
            <a:r>
              <a:rPr lang="en-GB" noProof="0" dirty="0"/>
              <a:t>Title closure</a:t>
            </a:r>
          </a:p>
        </p:txBody>
      </p:sp>
    </p:spTree>
    <p:extLst>
      <p:ext uri="{BB962C8B-B14F-4D97-AF65-F5344CB8AC3E}">
        <p14:creationId xmlns:p14="http://schemas.microsoft.com/office/powerpoint/2010/main" val="79226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Section Header">
    <p:spTree>
      <p:nvGrpSpPr>
        <p:cNvPr id="1" name=""/>
        <p:cNvGrpSpPr/>
        <p:nvPr/>
      </p:nvGrpSpPr>
      <p:grpSpPr>
        <a:xfrm>
          <a:off x="0" y="0"/>
          <a:ext cx="0" cy="0"/>
          <a:chOff x="0" y="0"/>
          <a:chExt cx="0" cy="0"/>
        </a:xfrm>
      </p:grpSpPr>
      <p:sp>
        <p:nvSpPr>
          <p:cNvPr id="9" name="Rechthoek 18">
            <a:extLst>
              <a:ext uri="{FF2B5EF4-FFF2-40B4-BE49-F238E27FC236}">
                <a16:creationId xmlns:a16="http://schemas.microsoft.com/office/drawing/2014/main" id="{4F76FE1B-95E4-4334-9377-08263419CC41}"/>
              </a:ext>
            </a:extLst>
          </p:cNvPr>
          <p:cNvSpPr/>
          <p:nvPr userDrawn="1"/>
        </p:nvSpPr>
        <p:spPr bwMode="auto">
          <a:xfrm>
            <a:off x="0" y="0"/>
            <a:ext cx="9215682" cy="1657350"/>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1142999" y="234729"/>
            <a:ext cx="7749480" cy="477264"/>
          </a:xfrm>
        </p:spPr>
        <p:txBody>
          <a:bodyPr anchor="b"/>
          <a:lstStyle>
            <a:lvl1pPr marL="0" indent="0" algn="r">
              <a:buNone/>
              <a:defRPr sz="2000" b="1">
                <a:solidFill>
                  <a:srgbClr val="FFFF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142999" y="711994"/>
            <a:ext cx="7749479" cy="869156"/>
          </a:xfrm>
        </p:spPr>
        <p:txBody>
          <a:bodyPr anchor="t">
            <a:normAutofit/>
          </a:bodyPr>
          <a:lstStyle>
            <a:lvl1pPr algn="r">
              <a:defRPr sz="4000" b="1" cap="all">
                <a:solidFill>
                  <a:schemeClr val="bg1"/>
                </a:solidFill>
              </a:defRPr>
            </a:lvl1pPr>
          </a:lstStyle>
          <a:p>
            <a:r>
              <a:rPr lang="en-US"/>
              <a:t>Click to edit Master title style</a:t>
            </a:r>
            <a:endParaRPr lang="vi-VN" dirty="0"/>
          </a:p>
        </p:txBody>
      </p:sp>
      <p:sp>
        <p:nvSpPr>
          <p:cNvPr id="5" name="Text Placeholder 4">
            <a:extLst>
              <a:ext uri="{FF2B5EF4-FFF2-40B4-BE49-F238E27FC236}">
                <a16:creationId xmlns:a16="http://schemas.microsoft.com/office/drawing/2014/main" id="{6D2944CA-A907-417F-967F-70B622D423B0}"/>
              </a:ext>
            </a:extLst>
          </p:cNvPr>
          <p:cNvSpPr>
            <a:spLocks noGrp="1"/>
          </p:cNvSpPr>
          <p:nvPr>
            <p:ph type="body" sz="quarter" idx="13"/>
          </p:nvPr>
        </p:nvSpPr>
        <p:spPr>
          <a:xfrm>
            <a:off x="152400" y="1733550"/>
            <a:ext cx="8740775" cy="30194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04A4E651-77FA-4111-9C3D-CE7DBCB46993}"/>
              </a:ext>
            </a:extLst>
          </p:cNvPr>
          <p:cNvSpPr>
            <a:spLocks noGrp="1"/>
          </p:cNvSpPr>
          <p:nvPr>
            <p:ph type="body" sz="quarter" idx="14" hasCustomPrompt="1"/>
          </p:nvPr>
        </p:nvSpPr>
        <p:spPr>
          <a:xfrm>
            <a:off x="152400" y="4803999"/>
            <a:ext cx="8740080" cy="288702"/>
          </a:xfrm>
        </p:spPr>
        <p:txBody>
          <a:bodyPr>
            <a:noAutofit/>
          </a:bodyPr>
          <a:lstStyle>
            <a:lvl1pPr marL="0" indent="0">
              <a:buNone/>
              <a:defRPr sz="1400" b="1">
                <a:solidFill>
                  <a:srgbClr val="FFFF00"/>
                </a:solidFill>
              </a:defRPr>
            </a:lvl1pPr>
          </a:lstStyle>
          <a:p>
            <a:pPr lvl="0"/>
            <a:r>
              <a:rPr lang="en-US" dirty="0"/>
              <a:t>Click to add text</a:t>
            </a:r>
          </a:p>
        </p:txBody>
      </p:sp>
      <p:pic>
        <p:nvPicPr>
          <p:cNvPr id="11" name="Picture 10">
            <a:extLst>
              <a:ext uri="{FF2B5EF4-FFF2-40B4-BE49-F238E27FC236}">
                <a16:creationId xmlns:a16="http://schemas.microsoft.com/office/drawing/2014/main" id="{B62187C2-7C0F-4A89-A604-4F9D3C539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326721"/>
            <a:ext cx="990600" cy="990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007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4C775E-21AD-43ED-A5C2-8AB23A0382E6}" type="datetimeFigureOut">
              <a:rPr lang="vi-VN" smtClean="0"/>
              <a:t>15/01/2022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8A8D39A-1E29-40C2-AE89-014D3B69F773}" type="slidenum">
              <a:rPr lang="vi-VN" smtClean="0"/>
              <a:t>‹#›</a:t>
            </a:fld>
            <a:endParaRPr lang="vi-VN"/>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26410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51470"/>
            <a:ext cx="8839200" cy="462880"/>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&lt;Thông tin chung về học phần&gt;</a:t>
            </a:r>
            <a:endParaRPr lang="vi-VN"/>
          </a:p>
        </p:txBody>
      </p:sp>
      <p:sp>
        <p:nvSpPr>
          <p:cNvPr id="3" name="Content Placeholder 2"/>
          <p:cNvSpPr>
            <a:spLocks noGrp="1"/>
          </p:cNvSpPr>
          <p:nvPr>
            <p:ph idx="1"/>
          </p:nvPr>
        </p:nvSpPr>
        <p:spPr>
          <a:xfrm>
            <a:off x="152400" y="590550"/>
            <a:ext cx="8740080" cy="4069432"/>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12"/>
          </p:nvPr>
        </p:nvSpPr>
        <p:spPr>
          <a:xfrm>
            <a:off x="8172400" y="4767263"/>
            <a:ext cx="819200" cy="273844"/>
          </a:xfrm>
        </p:spPr>
        <p:txBody>
          <a:bodyPr/>
          <a:lstStyle/>
          <a:p>
            <a:fld id="{15BFCA54-6B67-44C2-89EB-D6940E9985E7}" type="slidenum">
              <a:rPr lang="vi-VN" smtClean="0"/>
              <a:t>‹#›</a:t>
            </a:fld>
            <a:endParaRPr lang="vi-VN"/>
          </a:p>
        </p:txBody>
      </p:sp>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152400" y="4803999"/>
            <a:ext cx="874008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&lt;Tên học phần&gt;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83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51470"/>
            <a:ext cx="8839200" cy="462880"/>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&lt;Thông tin về giảng viên&gt;</a:t>
            </a:r>
            <a:endParaRPr lang="vi-VN"/>
          </a:p>
        </p:txBody>
      </p:sp>
      <p:sp>
        <p:nvSpPr>
          <p:cNvPr id="3" name="Content Placeholder 2"/>
          <p:cNvSpPr>
            <a:spLocks noGrp="1"/>
          </p:cNvSpPr>
          <p:nvPr>
            <p:ph idx="1"/>
          </p:nvPr>
        </p:nvSpPr>
        <p:spPr>
          <a:xfrm>
            <a:off x="152400" y="590550"/>
            <a:ext cx="8534400" cy="4069432"/>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12"/>
          </p:nvPr>
        </p:nvSpPr>
        <p:spPr>
          <a:xfrm>
            <a:off x="8172400" y="4767263"/>
            <a:ext cx="819200" cy="273844"/>
          </a:xfrm>
        </p:spPr>
        <p:txBody>
          <a:bodyPr/>
          <a:lstStyle/>
          <a:p>
            <a:fld id="{15BFCA54-6B67-44C2-89EB-D6940E9985E7}" type="slidenum">
              <a:rPr lang="vi-VN" smtClean="0"/>
              <a:t>‹#›</a:t>
            </a:fld>
            <a:endParaRPr lang="vi-VN"/>
          </a:p>
        </p:txBody>
      </p:sp>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152400" y="4803999"/>
            <a:ext cx="874008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&lt;Tên học phần&gt;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6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Section Header 1">
    <p:spTree>
      <p:nvGrpSpPr>
        <p:cNvPr id="1" name=""/>
        <p:cNvGrpSpPr/>
        <p:nvPr/>
      </p:nvGrpSpPr>
      <p:grpSpPr>
        <a:xfrm>
          <a:off x="0" y="0"/>
          <a:ext cx="0" cy="0"/>
          <a:chOff x="0" y="0"/>
          <a:chExt cx="0" cy="0"/>
        </a:xfrm>
      </p:grpSpPr>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179512" y="3219822"/>
            <a:ext cx="8712968" cy="405060"/>
          </a:xfrm>
        </p:spPr>
        <p:txBody>
          <a:bodyPr anchor="b"/>
          <a:lstStyle>
            <a:lvl1pPr marL="0" indent="0">
              <a:buNone/>
              <a:defRPr sz="2000" b="1">
                <a:solidFill>
                  <a:schemeClr val="tx1"/>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2" name="Title 1"/>
          <p:cNvSpPr>
            <a:spLocks noGrp="1"/>
          </p:cNvSpPr>
          <p:nvPr>
            <p:ph type="title"/>
          </p:nvPr>
        </p:nvSpPr>
        <p:spPr>
          <a:xfrm>
            <a:off x="179512" y="3624884"/>
            <a:ext cx="8712968" cy="706734"/>
          </a:xfrm>
        </p:spPr>
        <p:txBody>
          <a:bodyPr anchor="t"/>
          <a:lstStyle>
            <a:lvl1pPr algn="l">
              <a:defRPr sz="4000" b="1" cap="all"/>
            </a:lvl1pPr>
          </a:lstStyle>
          <a:p>
            <a:r>
              <a:rPr lang="vi-VN"/>
              <a:t>Bấm để sửa kiểu tiêu đề Bản cái</a:t>
            </a:r>
            <a:endParaRPr lang="vi-VN" dirty="0"/>
          </a:p>
        </p:txBody>
      </p:sp>
      <p:sp>
        <p:nvSpPr>
          <p:cNvPr id="8" name="Text Placeholder 2"/>
          <p:cNvSpPr>
            <a:spLocks noGrp="1"/>
          </p:cNvSpPr>
          <p:nvPr>
            <p:ph type="body" idx="13"/>
          </p:nvPr>
        </p:nvSpPr>
        <p:spPr>
          <a:xfrm>
            <a:off x="179512" y="4340920"/>
            <a:ext cx="8712968" cy="455984"/>
          </a:xfrm>
        </p:spPr>
        <p:txBody>
          <a:bodyPr anchor="b"/>
          <a:lstStyle>
            <a:lvl1pPr marL="0" indent="0">
              <a:buNone/>
              <a:defRPr sz="2000" b="1">
                <a:solidFill>
                  <a:schemeClr val="tx1"/>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684" y="267494"/>
            <a:ext cx="1199972" cy="1199972"/>
          </a:xfrm>
          <a:prstGeom prst="rect">
            <a:avLst/>
          </a:prstGeom>
          <a:effectLst>
            <a:outerShdw blurRad="50800" dist="38100" dir="2700000" algn="tl" rotWithShape="0">
              <a:prstClr val="black">
                <a:alpha val="40000"/>
              </a:prstClr>
            </a:outerShdw>
          </a:effectLst>
        </p:spPr>
      </p:pic>
      <p:sp>
        <p:nvSpPr>
          <p:cNvPr id="12" name="Picture Placeholder 21"/>
          <p:cNvSpPr>
            <a:spLocks noGrp="1"/>
          </p:cNvSpPr>
          <p:nvPr>
            <p:ph type="pic" sz="quarter" idx="14"/>
          </p:nvPr>
        </p:nvSpPr>
        <p:spPr>
          <a:xfrm>
            <a:off x="3131840" y="206152"/>
            <a:ext cx="5760640" cy="3013668"/>
          </a:xfrm>
        </p:spPr>
        <p:txBody>
          <a:bodyPr>
            <a:normAutofit/>
          </a:bodyPr>
          <a:lstStyle>
            <a:lvl1pPr>
              <a:defRPr sz="1800"/>
            </a:lvl1pPr>
          </a:lstStyle>
          <a:p>
            <a:r>
              <a:rPr lang="vi-VN"/>
              <a:t>Bấm biểu tượng để thêm hình ảnh</a:t>
            </a:r>
            <a:endParaRPr lang="vi-VN" dirty="0"/>
          </a:p>
        </p:txBody>
      </p:sp>
      <p:sp>
        <p:nvSpPr>
          <p:cNvPr id="10" name="Text Placeholder 9">
            <a:extLst>
              <a:ext uri="{FF2B5EF4-FFF2-40B4-BE49-F238E27FC236}">
                <a16:creationId xmlns:a16="http://schemas.microsoft.com/office/drawing/2014/main" id="{04A4E651-77FA-4111-9C3D-CE7DBCB46993}"/>
              </a:ext>
            </a:extLst>
          </p:cNvPr>
          <p:cNvSpPr>
            <a:spLocks noGrp="1"/>
          </p:cNvSpPr>
          <p:nvPr>
            <p:ph type="body" sz="quarter" idx="15" hasCustomPrompt="1"/>
          </p:nvPr>
        </p:nvSpPr>
        <p:spPr>
          <a:xfrm>
            <a:off x="152400" y="4803999"/>
            <a:ext cx="874008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Tree>
    <p:extLst>
      <p:ext uri="{BB962C8B-B14F-4D97-AF65-F5344CB8AC3E}">
        <p14:creationId xmlns:p14="http://schemas.microsoft.com/office/powerpoint/2010/main" val="475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9"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8" name="Text Placeholder 9"/>
          <p:cNvSpPr>
            <a:spLocks noGrp="1"/>
          </p:cNvSpPr>
          <p:nvPr>
            <p:ph type="body" sz="quarter" idx="13" hasCustomPrompt="1"/>
          </p:nvPr>
        </p:nvSpPr>
        <p:spPr>
          <a:xfrm>
            <a:off x="152400" y="4803999"/>
            <a:ext cx="883920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152400" y="590550"/>
            <a:ext cx="4343400" cy="406943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ontent Placeholder 3"/>
          <p:cNvSpPr>
            <a:spLocks noGrp="1"/>
          </p:cNvSpPr>
          <p:nvPr>
            <p:ph sz="half" idx="2"/>
          </p:nvPr>
        </p:nvSpPr>
        <p:spPr>
          <a:xfrm>
            <a:off x="4648200" y="590550"/>
            <a:ext cx="4343400" cy="406943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7596336" y="4818186"/>
            <a:ext cx="1395264" cy="273844"/>
          </a:xfrm>
        </p:spPr>
        <p:txBody>
          <a:bodyPr/>
          <a:lstStyle/>
          <a:p>
            <a:fld id="{15BFCA54-6B67-44C2-89EB-D6940E9985E7}" type="slidenum">
              <a:rPr lang="vi-VN" smtClean="0"/>
              <a:t>‹#›</a:t>
            </a:fld>
            <a:endParaRPr lang="vi-VN"/>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1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3" name="Slide Number Placeholder 2"/>
          <p:cNvSpPr>
            <a:spLocks noGrp="1"/>
          </p:cNvSpPr>
          <p:nvPr>
            <p:ph type="sldNum" sz="quarter" idx="10"/>
          </p:nvPr>
        </p:nvSpPr>
        <p:spPr>
          <a:xfrm>
            <a:off x="7596336" y="4818186"/>
            <a:ext cx="1395264" cy="273844"/>
          </a:xfrm>
        </p:spPr>
        <p:txBody>
          <a:bodyPr/>
          <a:lstStyle/>
          <a:p>
            <a:fld id="{15BFCA54-6B67-44C2-89EB-D6940E9985E7}" type="slidenum">
              <a:rPr lang="vi-VN" smtClean="0"/>
              <a:t>‹#›</a:t>
            </a:fld>
            <a:endParaRPr lang="vi-VN"/>
          </a:p>
        </p:txBody>
      </p:sp>
      <p:sp>
        <p:nvSpPr>
          <p:cNvPr id="5" name="Content Placeholder 4"/>
          <p:cNvSpPr>
            <a:spLocks noGrp="1"/>
          </p:cNvSpPr>
          <p:nvPr>
            <p:ph sz="quarter" idx="11"/>
          </p:nvPr>
        </p:nvSpPr>
        <p:spPr>
          <a:xfrm>
            <a:off x="151729" y="590550"/>
            <a:ext cx="8839200" cy="1981200"/>
          </a:xfrm>
        </p:spPr>
        <p:txBody>
          <a:bodyPr>
            <a:noAutofit/>
          </a:bodyPr>
          <a:lstStyle>
            <a:lvl1pPr>
              <a:defRPr sz="2400"/>
            </a:lvl1pPr>
            <a:lvl2pPr>
              <a:defRPr sz="2000"/>
            </a:lvl2pPr>
            <a:lvl3pPr>
              <a:defRPr sz="1800"/>
            </a:lvl3pPr>
            <a:lvl4pPr>
              <a:defRPr sz="1600"/>
            </a:lvl4pPr>
            <a:lvl5pPr>
              <a:defRPr sz="1600"/>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ontent Placeholder 4"/>
          <p:cNvSpPr>
            <a:spLocks noGrp="1"/>
          </p:cNvSpPr>
          <p:nvPr>
            <p:ph sz="quarter" idx="12"/>
          </p:nvPr>
        </p:nvSpPr>
        <p:spPr>
          <a:xfrm>
            <a:off x="152400" y="2647950"/>
            <a:ext cx="8839200" cy="2012032"/>
          </a:xfrm>
        </p:spPr>
        <p:txBody>
          <a:bodyPr>
            <a:noAutofit/>
          </a:bodyPr>
          <a:lstStyle>
            <a:lvl1pPr>
              <a:defRPr sz="2400"/>
            </a:lvl1pPr>
            <a:lvl2pPr>
              <a:defRPr sz="2000"/>
            </a:lvl2pPr>
            <a:lvl3pPr>
              <a:defRPr sz="1800"/>
            </a:lvl3pPr>
            <a:lvl4pPr>
              <a:defRPr sz="1600"/>
            </a:lvl4pPr>
            <a:lvl5pPr>
              <a:defRPr sz="1600"/>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Text Placeholder 9"/>
          <p:cNvSpPr>
            <a:spLocks noGrp="1"/>
          </p:cNvSpPr>
          <p:nvPr>
            <p:ph type="body" sz="quarter" idx="13" hasCustomPrompt="1"/>
          </p:nvPr>
        </p:nvSpPr>
        <p:spPr>
          <a:xfrm>
            <a:off x="152400" y="4803999"/>
            <a:ext cx="883920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79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wo Content And Picture">
    <p:spTree>
      <p:nvGrpSpPr>
        <p:cNvPr id="1" name=""/>
        <p:cNvGrpSpPr/>
        <p:nvPr/>
      </p:nvGrpSpPr>
      <p:grpSpPr>
        <a:xfrm>
          <a:off x="0" y="0"/>
          <a:ext cx="0" cy="0"/>
          <a:chOff x="0" y="0"/>
          <a:chExt cx="0" cy="0"/>
        </a:xfrm>
      </p:grpSpPr>
      <p:sp>
        <p:nvSpPr>
          <p:cNvPr id="8"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hasCustomPrompt="1"/>
          </p:nvPr>
        </p:nvSpPr>
        <p:spPr/>
        <p:txBody>
          <a:bodyPr/>
          <a:lstStyle>
            <a:lvl1pPr>
              <a:defRPr baseline="0"/>
            </a:lvl1pPr>
          </a:lstStyle>
          <a:p>
            <a:r>
              <a:rPr lang="en-US"/>
              <a:t>&lt;Thông tin về giảng viên&gt;</a:t>
            </a:r>
            <a:endParaRPr lang="vi-VN"/>
          </a:p>
        </p:txBody>
      </p:sp>
      <p:sp>
        <p:nvSpPr>
          <p:cNvPr id="3" name="Slide Number Placeholder 2"/>
          <p:cNvSpPr>
            <a:spLocks noGrp="1"/>
          </p:cNvSpPr>
          <p:nvPr>
            <p:ph type="sldNum" sz="quarter" idx="10"/>
          </p:nvPr>
        </p:nvSpPr>
        <p:spPr>
          <a:xfrm>
            <a:off x="7596336" y="4818186"/>
            <a:ext cx="1395264" cy="273844"/>
          </a:xfrm>
        </p:spPr>
        <p:txBody>
          <a:bodyPr/>
          <a:lstStyle/>
          <a:p>
            <a:fld id="{15BFCA54-6B67-44C2-89EB-D6940E9985E7}" type="slidenum">
              <a:rPr lang="vi-VN" smtClean="0"/>
              <a:t>‹#›</a:t>
            </a:fld>
            <a:endParaRPr lang="vi-VN"/>
          </a:p>
        </p:txBody>
      </p:sp>
      <p:sp>
        <p:nvSpPr>
          <p:cNvPr id="9" name="Picture Placeholder 8"/>
          <p:cNvSpPr>
            <a:spLocks noGrp="1"/>
          </p:cNvSpPr>
          <p:nvPr>
            <p:ph type="pic" sz="quarter" idx="14" hasCustomPrompt="1"/>
          </p:nvPr>
        </p:nvSpPr>
        <p:spPr>
          <a:xfrm>
            <a:off x="7620000" y="819150"/>
            <a:ext cx="1080000" cy="1440000"/>
          </a:xfrm>
        </p:spPr>
        <p:txBody>
          <a:bodyPr>
            <a:normAutofit/>
          </a:bodyPr>
          <a:lstStyle>
            <a:lvl1pPr marL="0" indent="0">
              <a:buNone/>
              <a:defRPr sz="1200" baseline="0"/>
            </a:lvl1pPr>
          </a:lstStyle>
          <a:p>
            <a:r>
              <a:rPr lang="en-US"/>
              <a:t>Ảnh của giảng viên</a:t>
            </a:r>
            <a:endParaRPr lang="vi-VN"/>
          </a:p>
        </p:txBody>
      </p:sp>
      <p:sp>
        <p:nvSpPr>
          <p:cNvPr id="10" name="Picture Placeholder 8"/>
          <p:cNvSpPr>
            <a:spLocks noGrp="1"/>
          </p:cNvSpPr>
          <p:nvPr>
            <p:ph type="pic" sz="quarter" idx="15" hasCustomPrompt="1"/>
          </p:nvPr>
        </p:nvSpPr>
        <p:spPr>
          <a:xfrm>
            <a:off x="7620000" y="2952750"/>
            <a:ext cx="1080000" cy="1440000"/>
          </a:xfrm>
        </p:spPr>
        <p:txBody>
          <a:bodyPr>
            <a:normAutofit/>
          </a:bodyPr>
          <a:lstStyle>
            <a:lvl1pPr marL="0" indent="0">
              <a:buNone/>
              <a:defRPr sz="1200" baseline="0"/>
            </a:lvl1pPr>
          </a:lstStyle>
          <a:p>
            <a:r>
              <a:rPr lang="en-US"/>
              <a:t>Ảnh của giảng viên</a:t>
            </a:r>
            <a:endParaRPr lang="vi-VN"/>
          </a:p>
        </p:txBody>
      </p:sp>
      <p:cxnSp>
        <p:nvCxnSpPr>
          <p:cNvPr id="14" name="Straight Connector 13">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6"/>
          </p:nvPr>
        </p:nvSpPr>
        <p:spPr>
          <a:xfrm>
            <a:off x="152400" y="590550"/>
            <a:ext cx="7162800" cy="19812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19" name="Text Placeholder 16"/>
          <p:cNvSpPr>
            <a:spLocks noGrp="1"/>
          </p:cNvSpPr>
          <p:nvPr>
            <p:ph type="body" sz="quarter" idx="17"/>
          </p:nvPr>
        </p:nvSpPr>
        <p:spPr>
          <a:xfrm>
            <a:off x="152400" y="2724150"/>
            <a:ext cx="7162800" cy="19812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22" name="Text Placeholder 21"/>
          <p:cNvSpPr>
            <a:spLocks noGrp="1"/>
          </p:cNvSpPr>
          <p:nvPr>
            <p:ph type="body" sz="quarter" idx="18" hasCustomPrompt="1"/>
          </p:nvPr>
        </p:nvSpPr>
        <p:spPr>
          <a:xfrm>
            <a:off x="152400" y="4803998"/>
            <a:ext cx="8839200" cy="28235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Tree>
    <p:extLst>
      <p:ext uri="{BB962C8B-B14F-4D97-AF65-F5344CB8AC3E}">
        <p14:creationId xmlns:p14="http://schemas.microsoft.com/office/powerpoint/2010/main" val="233615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ntent &amp; 2 Pictures">
    <p:spTree>
      <p:nvGrpSpPr>
        <p:cNvPr id="1" name=""/>
        <p:cNvGrpSpPr/>
        <p:nvPr/>
      </p:nvGrpSpPr>
      <p:grpSpPr>
        <a:xfrm>
          <a:off x="0" y="0"/>
          <a:ext cx="0" cy="0"/>
          <a:chOff x="0" y="0"/>
          <a:chExt cx="0" cy="0"/>
        </a:xfrm>
      </p:grpSpPr>
      <p:sp>
        <p:nvSpPr>
          <p:cNvPr id="9"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152400" y="590550"/>
            <a:ext cx="4343400" cy="406943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7596336" y="4818186"/>
            <a:ext cx="1471464" cy="273844"/>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4803999"/>
            <a:ext cx="891540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
        <p:nvSpPr>
          <p:cNvPr id="6" name="Picture Placeholder 5"/>
          <p:cNvSpPr>
            <a:spLocks noGrp="1"/>
          </p:cNvSpPr>
          <p:nvPr>
            <p:ph type="pic" sz="quarter" idx="14"/>
          </p:nvPr>
        </p:nvSpPr>
        <p:spPr>
          <a:xfrm>
            <a:off x="4572000" y="589831"/>
            <a:ext cx="2209800" cy="4069482"/>
          </a:xfrm>
        </p:spPr>
        <p:txBody>
          <a:bodyPr>
            <a:normAutofit/>
          </a:bodyPr>
          <a:lstStyle>
            <a:lvl1pPr>
              <a:defRPr sz="1800"/>
            </a:lvl1pPr>
          </a:lstStyle>
          <a:p>
            <a:r>
              <a:rPr lang="vi-VN"/>
              <a:t>Bấm biểu tượng để thêm hình ảnh</a:t>
            </a:r>
          </a:p>
        </p:txBody>
      </p:sp>
      <p:sp>
        <p:nvSpPr>
          <p:cNvPr id="10" name="Picture Placeholder 5"/>
          <p:cNvSpPr>
            <a:spLocks noGrp="1"/>
          </p:cNvSpPr>
          <p:nvPr>
            <p:ph type="pic" sz="quarter" idx="15"/>
          </p:nvPr>
        </p:nvSpPr>
        <p:spPr>
          <a:xfrm>
            <a:off x="6858000" y="590550"/>
            <a:ext cx="2164432" cy="4069482"/>
          </a:xfrm>
        </p:spPr>
        <p:txBody>
          <a:bodyPr>
            <a:normAutofit/>
          </a:bodyPr>
          <a:lstStyle>
            <a:lvl1pPr>
              <a:defRPr sz="1800"/>
            </a:lvl1pPr>
          </a:lstStyle>
          <a:p>
            <a:r>
              <a:rPr lang="vi-VN"/>
              <a:t>Bấm biểu tượng để thêm hình ảnh</a:t>
            </a:r>
          </a:p>
        </p:txBody>
      </p:sp>
      <p:cxnSp>
        <p:nvCxnSpPr>
          <p:cNvPr id="11" name="Straight Connector 10">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15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ntent &amp; 4 Pictures">
    <p:spTree>
      <p:nvGrpSpPr>
        <p:cNvPr id="1" name=""/>
        <p:cNvGrpSpPr/>
        <p:nvPr/>
      </p:nvGrpSpPr>
      <p:grpSpPr>
        <a:xfrm>
          <a:off x="0" y="0"/>
          <a:ext cx="0" cy="0"/>
          <a:chOff x="0" y="0"/>
          <a:chExt cx="0" cy="0"/>
        </a:xfrm>
      </p:grpSpPr>
      <p:sp>
        <p:nvSpPr>
          <p:cNvPr id="9"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152400" y="590550"/>
            <a:ext cx="4343400" cy="406943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7596336" y="4818186"/>
            <a:ext cx="1395264" cy="273844"/>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4803999"/>
            <a:ext cx="883920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
        <p:nvSpPr>
          <p:cNvPr id="6" name="Picture Placeholder 5"/>
          <p:cNvSpPr>
            <a:spLocks noGrp="1"/>
          </p:cNvSpPr>
          <p:nvPr>
            <p:ph type="pic" sz="quarter" idx="14"/>
          </p:nvPr>
        </p:nvSpPr>
        <p:spPr>
          <a:xfrm>
            <a:off x="4572000" y="590551"/>
            <a:ext cx="2133600" cy="1981200"/>
          </a:xfrm>
        </p:spPr>
        <p:txBody>
          <a:bodyPr>
            <a:normAutofit/>
          </a:bodyPr>
          <a:lstStyle>
            <a:lvl1pPr>
              <a:defRPr sz="1800"/>
            </a:lvl1pPr>
          </a:lstStyle>
          <a:p>
            <a:r>
              <a:rPr lang="vi-VN"/>
              <a:t>Bấm biểu tượng để thêm hình ảnh</a:t>
            </a:r>
          </a:p>
        </p:txBody>
      </p:sp>
      <p:cxnSp>
        <p:nvCxnSpPr>
          <p:cNvPr id="13" name="Straight Connector 12">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Picture Placeholder 5"/>
          <p:cNvSpPr>
            <a:spLocks noGrp="1"/>
          </p:cNvSpPr>
          <p:nvPr>
            <p:ph type="pic" sz="quarter" idx="15"/>
          </p:nvPr>
        </p:nvSpPr>
        <p:spPr>
          <a:xfrm>
            <a:off x="6858000" y="590551"/>
            <a:ext cx="2133600" cy="1981200"/>
          </a:xfrm>
        </p:spPr>
        <p:txBody>
          <a:bodyPr>
            <a:normAutofit/>
          </a:bodyPr>
          <a:lstStyle>
            <a:lvl1pPr>
              <a:defRPr sz="1800"/>
            </a:lvl1pPr>
          </a:lstStyle>
          <a:p>
            <a:r>
              <a:rPr lang="vi-VN"/>
              <a:t>Bấm biểu tượng để thêm hình ảnh</a:t>
            </a:r>
          </a:p>
        </p:txBody>
      </p:sp>
      <p:sp>
        <p:nvSpPr>
          <p:cNvPr id="17" name="Picture Placeholder 5"/>
          <p:cNvSpPr>
            <a:spLocks noGrp="1"/>
          </p:cNvSpPr>
          <p:nvPr>
            <p:ph type="pic" sz="quarter" idx="16"/>
          </p:nvPr>
        </p:nvSpPr>
        <p:spPr>
          <a:xfrm>
            <a:off x="4577195" y="2647950"/>
            <a:ext cx="2133600" cy="1981200"/>
          </a:xfrm>
        </p:spPr>
        <p:txBody>
          <a:bodyPr>
            <a:normAutofit/>
          </a:bodyPr>
          <a:lstStyle>
            <a:lvl1pPr>
              <a:defRPr sz="1800"/>
            </a:lvl1pPr>
          </a:lstStyle>
          <a:p>
            <a:r>
              <a:rPr lang="vi-VN"/>
              <a:t>Bấm biểu tượng để thêm hình ảnh</a:t>
            </a:r>
          </a:p>
        </p:txBody>
      </p:sp>
      <p:sp>
        <p:nvSpPr>
          <p:cNvPr id="18" name="Picture Placeholder 5"/>
          <p:cNvSpPr>
            <a:spLocks noGrp="1"/>
          </p:cNvSpPr>
          <p:nvPr>
            <p:ph type="pic" sz="quarter" idx="17"/>
          </p:nvPr>
        </p:nvSpPr>
        <p:spPr>
          <a:xfrm>
            <a:off x="6863195" y="2647950"/>
            <a:ext cx="2133600" cy="1981200"/>
          </a:xfrm>
        </p:spPr>
        <p:txBody>
          <a:bodyPr>
            <a:normAutofit/>
          </a:bodyPr>
          <a:lstStyle>
            <a:lvl1pPr>
              <a:defRPr sz="1800"/>
            </a:lvl1pPr>
          </a:lstStyle>
          <a:p>
            <a:r>
              <a:rPr lang="vi-VN"/>
              <a:t>Bấm biểu tượng để thêm hình ảnh</a:t>
            </a:r>
          </a:p>
        </p:txBody>
      </p:sp>
    </p:spTree>
    <p:extLst>
      <p:ext uri="{BB962C8B-B14F-4D97-AF65-F5344CB8AC3E}">
        <p14:creationId xmlns:p14="http://schemas.microsoft.com/office/powerpoint/2010/main" val="399810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51470"/>
            <a:ext cx="8839200" cy="462880"/>
          </a:xfrm>
          <a:prstGeom prst="rect">
            <a:avLst/>
          </a:prstGeom>
        </p:spPr>
        <p:txBody>
          <a:bodyPr vert="horz" lIns="91440" tIns="45720" rIns="91440" bIns="45720" rtlCol="0" anchor="ctr">
            <a:noAutofit/>
          </a:bodyPr>
          <a:lstStyle/>
          <a:p>
            <a:r>
              <a:rPr lang="vi-VN"/>
              <a:t>Bấm để sửa kiểu tiêu đề Bản cái</a:t>
            </a:r>
          </a:p>
        </p:txBody>
      </p:sp>
      <p:sp>
        <p:nvSpPr>
          <p:cNvPr id="3" name="Text Placeholder 2"/>
          <p:cNvSpPr>
            <a:spLocks noGrp="1"/>
          </p:cNvSpPr>
          <p:nvPr>
            <p:ph type="body" idx="1"/>
          </p:nvPr>
        </p:nvSpPr>
        <p:spPr>
          <a:xfrm>
            <a:off x="152400" y="590550"/>
            <a:ext cx="8839200" cy="400407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4"/>
          </p:nvPr>
        </p:nvSpPr>
        <p:spPr>
          <a:xfrm>
            <a:off x="7596336" y="4818186"/>
            <a:ext cx="129614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5BFCA54-6B67-44C2-89EB-D6940E9985E7}" type="slidenum">
              <a:rPr lang="vi-VN" smtClean="0"/>
              <a:t>‹#›</a:t>
            </a:fld>
            <a:endParaRPr lang="vi-VN"/>
          </a:p>
        </p:txBody>
      </p:sp>
    </p:spTree>
    <p:extLst>
      <p:ext uri="{BB962C8B-B14F-4D97-AF65-F5344CB8AC3E}">
        <p14:creationId xmlns:p14="http://schemas.microsoft.com/office/powerpoint/2010/main" val="3150104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52" r:id="rId5"/>
    <p:sldLayoutId id="2147483660" r:id="rId6"/>
    <p:sldLayoutId id="2147483664" r:id="rId7"/>
    <p:sldLayoutId id="2147483661" r:id="rId8"/>
    <p:sldLayoutId id="2147483662" r:id="rId9"/>
    <p:sldLayoutId id="2147483654" r:id="rId10"/>
    <p:sldLayoutId id="2147483655" r:id="rId11"/>
    <p:sldLayoutId id="2147483663" r:id="rId12"/>
    <p:sldLayoutId id="2147483667" r:id="rId13"/>
    <p:sldLayoutId id="214748366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p:titleStyle>
    <p:bodyStyle>
      <a:lvl1pPr marL="342900" indent="-342900" algn="just" defTabSz="914400" rtl="0" eaLnBrk="1" latinLnBrk="0" hangingPunct="1">
        <a:spcBef>
          <a:spcPct val="20000"/>
        </a:spcBef>
        <a:buFont typeface="Arial" pitchFamily="34" charset="0"/>
        <a:buChar char="•"/>
        <a:defRPr sz="2400" kern="1200">
          <a:solidFill>
            <a:schemeClr val="tx1"/>
          </a:solidFill>
          <a:effectLst/>
          <a:latin typeface="UTM Swiss Condensed" pitchFamily="2" charset="-93"/>
          <a:ea typeface="+mn-ea"/>
          <a:cs typeface="Arial" pitchFamily="34" charset="0"/>
        </a:defRPr>
      </a:lvl1pPr>
      <a:lvl2pPr marL="742950" indent="-285750" algn="just" defTabSz="914400" rtl="0" eaLnBrk="1" latinLnBrk="0" hangingPunct="1">
        <a:spcBef>
          <a:spcPct val="20000"/>
        </a:spcBef>
        <a:buFont typeface="Arial" pitchFamily="34" charset="0"/>
        <a:buChar char="–"/>
        <a:defRPr sz="2000" b="0" i="0" u="none" kern="1200">
          <a:solidFill>
            <a:schemeClr val="tx1"/>
          </a:solidFill>
          <a:effectLst/>
          <a:latin typeface="UTM Swiss Condensed" pitchFamily="2" charset="-93"/>
          <a:ea typeface="+mn-ea"/>
          <a:cs typeface="Arial" pitchFamily="34" charset="0"/>
        </a:defRPr>
      </a:lvl2pPr>
      <a:lvl3pPr marL="1143000" indent="-228600" algn="just" defTabSz="914400" rtl="0" eaLnBrk="1" latinLnBrk="0" hangingPunct="1">
        <a:spcBef>
          <a:spcPct val="20000"/>
        </a:spcBef>
        <a:buFont typeface="Arial" pitchFamily="34" charset="0"/>
        <a:buChar char="•"/>
        <a:defRPr sz="1800" kern="1200">
          <a:solidFill>
            <a:schemeClr val="tx1"/>
          </a:solidFill>
          <a:effectLst/>
          <a:latin typeface="UTM Swiss Condensed" pitchFamily="2" charset="-93"/>
          <a:ea typeface="+mn-ea"/>
          <a:cs typeface="Arial" pitchFamily="34" charset="0"/>
        </a:defRPr>
      </a:lvl3pPr>
      <a:lvl4pPr marL="1600200" indent="-228600" algn="just" defTabSz="914400" rtl="0" eaLnBrk="1" latinLnBrk="0" hangingPunct="1">
        <a:spcBef>
          <a:spcPct val="20000"/>
        </a:spcBef>
        <a:buFont typeface="Arial" pitchFamily="34" charset="0"/>
        <a:buChar char="–"/>
        <a:defRPr sz="1600" kern="1200">
          <a:solidFill>
            <a:schemeClr val="tx1"/>
          </a:solidFill>
          <a:effectLst/>
          <a:latin typeface="UTM Swiss Condensed" pitchFamily="2" charset="-93"/>
          <a:ea typeface="+mn-ea"/>
          <a:cs typeface="Arial" pitchFamily="34" charset="0"/>
        </a:defRPr>
      </a:lvl4pPr>
      <a:lvl5pPr marL="2057400" indent="-228600" algn="just" defTabSz="914400" rtl="0" eaLnBrk="1" latinLnBrk="0" hangingPunct="1">
        <a:spcBef>
          <a:spcPct val="20000"/>
        </a:spcBef>
        <a:buFont typeface="Arial" pitchFamily="34" charset="0"/>
        <a:buChar char="»"/>
        <a:defRPr sz="1600" kern="1200">
          <a:solidFill>
            <a:schemeClr val="tx1"/>
          </a:solidFill>
          <a:effectLst/>
          <a:latin typeface="UTM Swiss Condensed" pitchFamily="2" charset="-93"/>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9.xml"/><Relationship Id="rId9"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3.m4a"/><Relationship Id="rId7" Type="http://schemas.openxmlformats.org/officeDocument/2006/relationships/diagramLayout" Target="../diagrams/layout1.xml"/><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notesSlide" Target="../notesSlides/notesSlide3.xml"/><Relationship Id="rId10" Type="http://schemas.microsoft.com/office/2007/relationships/diagramDrawing" Target="../diagrams/drawing1.xml"/><Relationship Id="rId4" Type="http://schemas.openxmlformats.org/officeDocument/2006/relationships/slideLayout" Target="../slideLayouts/slideLayout9.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image" Target="../media/image11.jpe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notesSlide" Target="../notesSlides/notesSlide4.xml"/><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7.png"/><Relationship Id="rId3" Type="http://schemas.openxmlformats.org/officeDocument/2006/relationships/audio" Target="../media/media5.m4a"/><Relationship Id="rId7" Type="http://schemas.openxmlformats.org/officeDocument/2006/relationships/diagramLayout" Target="../diagrams/layout2.xml"/><Relationship Id="rId12" Type="http://schemas.openxmlformats.org/officeDocument/2006/relationships/image" Target="../media/image11.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diagramData" Target="../diagrams/data2.xml"/><Relationship Id="rId11" Type="http://schemas.openxmlformats.org/officeDocument/2006/relationships/image" Target="../media/image12.png"/><Relationship Id="rId5" Type="http://schemas.openxmlformats.org/officeDocument/2006/relationships/notesSlide" Target="../notesSlides/notesSlide5.xml"/><Relationship Id="rId10" Type="http://schemas.microsoft.com/office/2007/relationships/diagramDrawing" Target="../diagrams/drawing2.xml"/><Relationship Id="rId4" Type="http://schemas.openxmlformats.org/officeDocument/2006/relationships/slideLayout" Target="../slideLayouts/slideLayout14.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8.m4a"/><Relationship Id="rId7" Type="http://schemas.openxmlformats.org/officeDocument/2006/relationships/image" Target="../media/image14.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9.m4a"/><Relationship Id="rId7" Type="http://schemas.openxmlformats.org/officeDocument/2006/relationships/diagramLayout" Target="../diagrams/layout3.xml"/><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diagramData" Target="../diagrams/data3.xml"/><Relationship Id="rId11" Type="http://schemas.openxmlformats.org/officeDocument/2006/relationships/image" Target="../media/image7.png"/><Relationship Id="rId5" Type="http://schemas.openxmlformats.org/officeDocument/2006/relationships/notesSlide" Target="../notesSlides/notesSlide9.xml"/><Relationship Id="rId10" Type="http://schemas.microsoft.com/office/2007/relationships/diagramDrawing" Target="../diagrams/drawing3.xml"/><Relationship Id="rId4" Type="http://schemas.openxmlformats.org/officeDocument/2006/relationships/slideLayout" Target="../slideLayouts/slideLayout5.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lgn="r"/>
            <a:r>
              <a:rPr lang="en-US"/>
              <a:t>Nội dung 1</a:t>
            </a:r>
            <a:endParaRPr lang="vi-VN" dirty="0"/>
          </a:p>
        </p:txBody>
      </p:sp>
      <p:sp>
        <p:nvSpPr>
          <p:cNvPr id="2" name="Title 1"/>
          <p:cNvSpPr>
            <a:spLocks noGrp="1"/>
          </p:cNvSpPr>
          <p:nvPr>
            <p:ph type="title"/>
          </p:nvPr>
        </p:nvSpPr>
        <p:spPr>
          <a:xfrm>
            <a:off x="1219200" y="590550"/>
            <a:ext cx="7848601" cy="818134"/>
          </a:xfrm>
        </p:spPr>
        <p:txBody>
          <a:bodyPr>
            <a:noAutofit/>
          </a:bodyPr>
          <a:lstStyle/>
          <a:p>
            <a:pPr algn="r"/>
            <a:r>
              <a:rPr lang="en-US" sz="1900" dirty="0">
                <a:solidFill>
                  <a:schemeClr val="tx1"/>
                </a:solidFill>
                <a:effectLst/>
                <a:latin typeface="Times New Roman" panose="02020603050405020304" pitchFamily="18" charset="0"/>
                <a:ea typeface="+mn-ea"/>
                <a:cs typeface="Times New Roman" panose="02020603050405020304" pitchFamily="18" charset="0"/>
              </a:rPr>
              <a:t>NhỮNG VẤN ĐỀ CHUNG CỦA BỘ MÔN PHƯƠNG PHÁP CHO TRẺ </a:t>
            </a:r>
            <a:br>
              <a:rPr lang="en-US" sz="1900" dirty="0">
                <a:solidFill>
                  <a:schemeClr val="tx1"/>
                </a:solidFill>
                <a:effectLst/>
                <a:latin typeface="Times New Roman" panose="02020603050405020304" pitchFamily="18" charset="0"/>
                <a:ea typeface="+mn-ea"/>
                <a:cs typeface="Times New Roman" panose="02020603050405020304" pitchFamily="18" charset="0"/>
              </a:rPr>
            </a:br>
            <a:r>
              <a:rPr lang="en-US" sz="1900" dirty="0">
                <a:solidFill>
                  <a:schemeClr val="tx1"/>
                </a:solidFill>
                <a:effectLst/>
                <a:latin typeface="Times New Roman" panose="02020603050405020304" pitchFamily="18" charset="0"/>
                <a:ea typeface="+mn-ea"/>
                <a:cs typeface="Times New Roman" panose="02020603050405020304" pitchFamily="18" charset="0"/>
              </a:rPr>
              <a:t>KHÁM PHÁ MÔI TRƯỜNG XUNG QUANH </a:t>
            </a:r>
            <a:endParaRPr lang="vi-VN" sz="19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7" name="Text Placeholder 6">
            <a:extLst>
              <a:ext uri="{FF2B5EF4-FFF2-40B4-BE49-F238E27FC236}">
                <a16:creationId xmlns:a16="http://schemas.microsoft.com/office/drawing/2014/main" id="{B5AE6951-5D88-4222-9750-E0C7BF74D3E2}"/>
              </a:ext>
            </a:extLst>
          </p:cNvPr>
          <p:cNvSpPr>
            <a:spLocks noGrp="1"/>
          </p:cNvSpPr>
          <p:nvPr>
            <p:ph type="body" sz="quarter" idx="13"/>
          </p:nvPr>
        </p:nvSpPr>
        <p:spPr/>
        <p:txBody>
          <a:bodyPr>
            <a:normAutofit fontScale="92500"/>
          </a:bodyPr>
          <a:lstStyle/>
          <a:p>
            <a:pPr marL="0" indent="0">
              <a:lnSpc>
                <a:spcPct val="110000"/>
              </a:lnSpc>
              <a:spcBef>
                <a:spcPts val="300"/>
              </a:spcBef>
              <a:buNone/>
            </a:pPr>
            <a:r>
              <a:rPr lang="en-US" altLang="en-US" sz="2000" b="1" u="sng" dirty="0" err="1">
                <a:solidFill>
                  <a:schemeClr val="accent2">
                    <a:lumMod val="75000"/>
                  </a:schemeClr>
                </a:solidFill>
                <a:latin typeface="UTM Swiss Condensed" panose="02000500000000000000" pitchFamily="2" charset="0"/>
              </a:rPr>
              <a:t>Mục</a:t>
            </a:r>
            <a:r>
              <a:rPr lang="en-US" altLang="en-US" sz="2000" b="1" u="sng" dirty="0">
                <a:solidFill>
                  <a:schemeClr val="accent2">
                    <a:lumMod val="75000"/>
                  </a:schemeClr>
                </a:solidFill>
                <a:latin typeface="UTM Swiss Condensed" panose="02000500000000000000" pitchFamily="2" charset="0"/>
              </a:rPr>
              <a:t> </a:t>
            </a:r>
            <a:r>
              <a:rPr lang="en-US" altLang="en-US" sz="2000" b="1" u="sng" dirty="0" err="1">
                <a:solidFill>
                  <a:schemeClr val="accent2">
                    <a:lumMod val="75000"/>
                  </a:schemeClr>
                </a:solidFill>
                <a:latin typeface="UTM Swiss Condensed" panose="02000500000000000000" pitchFamily="2" charset="0"/>
              </a:rPr>
              <a:t>tiêu</a:t>
            </a:r>
            <a:r>
              <a:rPr lang="en-US" altLang="en-US" sz="2000" b="1" u="sng" dirty="0">
                <a:solidFill>
                  <a:schemeClr val="accent2">
                    <a:lumMod val="75000"/>
                  </a:schemeClr>
                </a:solidFill>
                <a:latin typeface="UTM Swiss Condensed" panose="02000500000000000000" pitchFamily="2" charset="0"/>
              </a:rPr>
              <a:t>:</a:t>
            </a:r>
          </a:p>
          <a:p>
            <a:pPr marL="0" indent="0">
              <a:lnSpc>
                <a:spcPct val="120000"/>
              </a:lnSpc>
              <a:spcBef>
                <a:spcPts val="300"/>
              </a:spcBef>
              <a:buNone/>
            </a:pPr>
            <a:r>
              <a:rPr lang="en-US" altLang="en-US" sz="2000" b="1" dirty="0">
                <a:solidFill>
                  <a:schemeClr val="accent2">
                    <a:lumMod val="75000"/>
                  </a:schemeClr>
                </a:solidFill>
                <a:latin typeface="UTM Swiss Condensed" panose="02000500000000000000" pitchFamily="2" charset="0"/>
              </a:rPr>
              <a:t>1.</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2000" dirty="0" err="1">
                <a:latin typeface="UTM Swiss Condensed" panose="02000500000000000000" pitchFamily="2" charset="0"/>
              </a:rPr>
              <a:t>Phân</a:t>
            </a:r>
            <a:r>
              <a:rPr lang="en-US" sz="2000" dirty="0">
                <a:latin typeface="UTM Swiss Condensed" panose="02000500000000000000" pitchFamily="2" charset="0"/>
              </a:rPr>
              <a:t> </a:t>
            </a:r>
            <a:r>
              <a:rPr lang="en-US" sz="2000" dirty="0" err="1">
                <a:latin typeface="UTM Swiss Condensed" panose="02000500000000000000" pitchFamily="2" charset="0"/>
              </a:rPr>
              <a:t>tích</a:t>
            </a:r>
            <a:r>
              <a:rPr lang="en-US" sz="2000" dirty="0">
                <a:latin typeface="UTM Swiss Condensed" panose="02000500000000000000" pitchFamily="2" charset="0"/>
              </a:rPr>
              <a:t> </a:t>
            </a:r>
            <a:r>
              <a:rPr lang="en-US" sz="2000" dirty="0" err="1">
                <a:latin typeface="UTM Swiss Condensed" panose="02000500000000000000" pitchFamily="2" charset="0"/>
              </a:rPr>
              <a:t>được</a:t>
            </a:r>
            <a:r>
              <a:rPr lang="en-US" sz="2000" dirty="0">
                <a:latin typeface="UTM Swiss Condensed" panose="02000500000000000000" pitchFamily="2" charset="0"/>
              </a:rPr>
              <a:t> </a:t>
            </a:r>
            <a:r>
              <a:rPr lang="en-US" sz="2000" dirty="0" err="1">
                <a:latin typeface="UTM Swiss Condensed" panose="02000500000000000000" pitchFamily="2" charset="0"/>
              </a:rPr>
              <a:t>những</a:t>
            </a:r>
            <a:r>
              <a:rPr lang="en-US" sz="2000" dirty="0">
                <a:latin typeface="UTM Swiss Condensed" panose="02000500000000000000" pitchFamily="2" charset="0"/>
              </a:rPr>
              <a:t> </a:t>
            </a:r>
            <a:r>
              <a:rPr lang="en-US" sz="2000" dirty="0" err="1">
                <a:latin typeface="UTM Swiss Condensed" panose="02000500000000000000" pitchFamily="2" charset="0"/>
              </a:rPr>
              <a:t>khái</a:t>
            </a:r>
            <a:r>
              <a:rPr lang="en-US" sz="2000" dirty="0">
                <a:latin typeface="UTM Swiss Condensed" panose="02000500000000000000" pitchFamily="2" charset="0"/>
              </a:rPr>
              <a:t> </a:t>
            </a:r>
            <a:r>
              <a:rPr lang="en-US" sz="2000" dirty="0" err="1">
                <a:latin typeface="UTM Swiss Condensed" panose="02000500000000000000" pitchFamily="2" charset="0"/>
              </a:rPr>
              <a:t>niệm</a:t>
            </a:r>
            <a:r>
              <a:rPr lang="en-US" sz="2000" dirty="0">
                <a:latin typeface="UTM Swiss Condensed" panose="02000500000000000000" pitchFamily="2" charset="0"/>
              </a:rPr>
              <a:t> </a:t>
            </a:r>
            <a:r>
              <a:rPr lang="en-US" sz="2000" dirty="0" err="1">
                <a:latin typeface="UTM Swiss Condensed" panose="02000500000000000000" pitchFamily="2" charset="0"/>
              </a:rPr>
              <a:t>liên</a:t>
            </a:r>
            <a:r>
              <a:rPr lang="en-US" sz="2000" dirty="0">
                <a:latin typeface="UTM Swiss Condensed" panose="02000500000000000000" pitchFamily="2" charset="0"/>
              </a:rPr>
              <a:t> </a:t>
            </a:r>
            <a:r>
              <a:rPr lang="en-US" sz="2000" dirty="0" err="1">
                <a:latin typeface="UTM Swiss Condensed" panose="02000500000000000000" pitchFamily="2" charset="0"/>
              </a:rPr>
              <a:t>quan</a:t>
            </a:r>
            <a:r>
              <a:rPr lang="en-US" sz="2000" dirty="0">
                <a:latin typeface="UTM Swiss Condensed" panose="02000500000000000000" pitchFamily="2" charset="0"/>
              </a:rPr>
              <a:t> </a:t>
            </a:r>
            <a:r>
              <a:rPr lang="en-US" sz="2000" dirty="0" err="1">
                <a:latin typeface="UTM Swiss Condensed" panose="02000500000000000000" pitchFamily="2" charset="0"/>
              </a:rPr>
              <a:t>môn</a:t>
            </a:r>
            <a:r>
              <a:rPr lang="en-US" sz="2000" dirty="0">
                <a:latin typeface="UTM Swiss Condensed" panose="02000500000000000000" pitchFamily="2" charset="0"/>
              </a:rPr>
              <a:t> </a:t>
            </a:r>
            <a:r>
              <a:rPr lang="en-US" sz="2000" dirty="0" err="1">
                <a:latin typeface="UTM Swiss Condensed" panose="02000500000000000000" pitchFamily="2" charset="0"/>
              </a:rPr>
              <a:t>học</a:t>
            </a:r>
            <a:r>
              <a:rPr lang="en-US" sz="2000" dirty="0">
                <a:latin typeface="UTM Swiss Condensed" panose="02000500000000000000" pitchFamily="2" charset="0"/>
              </a:rPr>
              <a:t> </a:t>
            </a:r>
            <a:r>
              <a:rPr lang="en-US" sz="2000" dirty="0" err="1">
                <a:latin typeface="UTM Swiss Condensed" panose="02000500000000000000" pitchFamily="2" charset="0"/>
              </a:rPr>
              <a:t>và</a:t>
            </a:r>
            <a:r>
              <a:rPr lang="en-US" sz="2000" dirty="0">
                <a:latin typeface="UTM Swiss Condensed" panose="02000500000000000000" pitchFamily="2" charset="0"/>
              </a:rPr>
              <a:t> </a:t>
            </a:r>
            <a:r>
              <a:rPr lang="en-US" sz="2000" dirty="0" err="1">
                <a:latin typeface="UTM Swiss Condensed" panose="02000500000000000000" pitchFamily="2" charset="0"/>
              </a:rPr>
              <a:t>xác</a:t>
            </a:r>
            <a:r>
              <a:rPr lang="en-US" sz="2000" dirty="0">
                <a:latin typeface="UTM Swiss Condensed" panose="02000500000000000000" pitchFamily="2" charset="0"/>
              </a:rPr>
              <a:t> </a:t>
            </a:r>
            <a:r>
              <a:rPr lang="en-US" sz="2000" dirty="0" err="1">
                <a:latin typeface="UTM Swiss Condensed" panose="02000500000000000000" pitchFamily="2" charset="0"/>
              </a:rPr>
              <a:t>định</a:t>
            </a:r>
            <a:r>
              <a:rPr lang="en-US" sz="2000" dirty="0">
                <a:latin typeface="UTM Swiss Condensed" panose="02000500000000000000" pitchFamily="2" charset="0"/>
              </a:rPr>
              <a:t> </a:t>
            </a:r>
            <a:r>
              <a:rPr lang="en-US" sz="2000" dirty="0" err="1">
                <a:latin typeface="UTM Swiss Condensed" panose="02000500000000000000" pitchFamily="2" charset="0"/>
              </a:rPr>
              <a:t>đối</a:t>
            </a:r>
            <a:r>
              <a:rPr lang="en-US" sz="2000" dirty="0">
                <a:latin typeface="UTM Swiss Condensed" panose="02000500000000000000" pitchFamily="2" charset="0"/>
              </a:rPr>
              <a:t> </a:t>
            </a:r>
            <a:r>
              <a:rPr lang="en-US" sz="2000" dirty="0" err="1">
                <a:latin typeface="UTM Swiss Condensed" panose="02000500000000000000" pitchFamily="2" charset="0"/>
              </a:rPr>
              <a:t>tượng</a:t>
            </a:r>
            <a:r>
              <a:rPr lang="en-US" sz="2000" dirty="0">
                <a:latin typeface="UTM Swiss Condensed" panose="02000500000000000000" pitchFamily="2" charset="0"/>
              </a:rPr>
              <a:t> </a:t>
            </a:r>
            <a:r>
              <a:rPr lang="en-US" sz="2000" dirty="0" err="1">
                <a:latin typeface="UTM Swiss Condensed" panose="02000500000000000000" pitchFamily="2" charset="0"/>
              </a:rPr>
              <a:t>của</a:t>
            </a:r>
            <a:r>
              <a:rPr lang="en-US" sz="2000" dirty="0">
                <a:latin typeface="UTM Swiss Condensed" panose="02000500000000000000" pitchFamily="2" charset="0"/>
              </a:rPr>
              <a:t> </a:t>
            </a:r>
            <a:r>
              <a:rPr lang="en-US" sz="2000" dirty="0" err="1">
                <a:latin typeface="UTM Swiss Condensed" panose="02000500000000000000" pitchFamily="2" charset="0"/>
              </a:rPr>
              <a:t>môn</a:t>
            </a:r>
            <a:r>
              <a:rPr lang="en-US" sz="2000" dirty="0">
                <a:latin typeface="UTM Swiss Condensed" panose="02000500000000000000" pitchFamily="2" charset="0"/>
              </a:rPr>
              <a:t> </a:t>
            </a:r>
            <a:r>
              <a:rPr lang="en-US" sz="2000" dirty="0" err="1">
                <a:latin typeface="UTM Swiss Condensed" panose="02000500000000000000" pitchFamily="2" charset="0"/>
              </a:rPr>
              <a:t>học</a:t>
            </a:r>
            <a:r>
              <a:rPr lang="en-US" sz="2000" dirty="0">
                <a:latin typeface="UTM Swiss Condensed" panose="02000500000000000000" pitchFamily="2" charset="0"/>
              </a:rPr>
              <a:t>. </a:t>
            </a:r>
            <a:r>
              <a:rPr lang="en-US" sz="2000" dirty="0" err="1">
                <a:latin typeface="UTM Swiss Condensed" panose="02000500000000000000" pitchFamily="2" charset="0"/>
              </a:rPr>
              <a:t>Nắm</a:t>
            </a:r>
            <a:r>
              <a:rPr lang="en-US" sz="2000" dirty="0">
                <a:latin typeface="UTM Swiss Condensed" panose="02000500000000000000" pitchFamily="2" charset="0"/>
              </a:rPr>
              <a:t> </a:t>
            </a:r>
            <a:r>
              <a:rPr lang="en-US" sz="2000" dirty="0" err="1">
                <a:latin typeface="UTM Swiss Condensed" panose="02000500000000000000" pitchFamily="2" charset="0"/>
              </a:rPr>
              <a:t>được</a:t>
            </a:r>
            <a:r>
              <a:rPr lang="en-US" sz="2000" dirty="0">
                <a:latin typeface="UTM Swiss Condensed" panose="02000500000000000000" pitchFamily="2" charset="0"/>
              </a:rPr>
              <a:t> </a:t>
            </a:r>
            <a:r>
              <a:rPr lang="en-US" sz="2000" dirty="0" err="1">
                <a:latin typeface="UTM Swiss Condensed" panose="02000500000000000000" pitchFamily="2" charset="0"/>
              </a:rPr>
              <a:t>vị</a:t>
            </a:r>
            <a:r>
              <a:rPr lang="en-US" sz="2000" dirty="0">
                <a:latin typeface="UTM Swiss Condensed" panose="02000500000000000000" pitchFamily="2" charset="0"/>
              </a:rPr>
              <a:t> </a:t>
            </a:r>
            <a:r>
              <a:rPr lang="en-US" sz="2000" dirty="0" err="1">
                <a:latin typeface="UTM Swiss Condensed" panose="02000500000000000000" pitchFamily="2" charset="0"/>
              </a:rPr>
              <a:t>trí</a:t>
            </a:r>
            <a:r>
              <a:rPr lang="en-US" sz="2000" dirty="0">
                <a:latin typeface="UTM Swiss Condensed" panose="02000500000000000000" pitchFamily="2" charset="0"/>
              </a:rPr>
              <a:t>, </a:t>
            </a:r>
            <a:r>
              <a:rPr lang="en-US" sz="2000" dirty="0" err="1">
                <a:latin typeface="UTM Swiss Condensed" panose="02000500000000000000" pitchFamily="2" charset="0"/>
              </a:rPr>
              <a:t>nhiệm</a:t>
            </a:r>
            <a:r>
              <a:rPr lang="en-US" sz="2000" dirty="0">
                <a:latin typeface="UTM Swiss Condensed" panose="02000500000000000000" pitchFamily="2" charset="0"/>
              </a:rPr>
              <a:t> </a:t>
            </a:r>
            <a:r>
              <a:rPr lang="en-US" sz="2000" dirty="0" err="1">
                <a:latin typeface="UTM Swiss Condensed" panose="02000500000000000000" pitchFamily="2" charset="0"/>
              </a:rPr>
              <a:t>vụ</a:t>
            </a:r>
            <a:r>
              <a:rPr lang="en-US" sz="2000" dirty="0">
                <a:latin typeface="UTM Swiss Condensed" panose="02000500000000000000" pitchFamily="2" charset="0"/>
              </a:rPr>
              <a:t> </a:t>
            </a:r>
            <a:r>
              <a:rPr lang="en-US" sz="2000" dirty="0" err="1">
                <a:latin typeface="UTM Swiss Condensed" panose="02000500000000000000" pitchFamily="2" charset="0"/>
              </a:rPr>
              <a:t>của</a:t>
            </a:r>
            <a:r>
              <a:rPr lang="en-US" sz="2000" dirty="0">
                <a:latin typeface="UTM Swiss Condensed" panose="02000500000000000000" pitchFamily="2" charset="0"/>
              </a:rPr>
              <a:t> </a:t>
            </a:r>
            <a:r>
              <a:rPr lang="en-US" sz="2000" dirty="0" err="1">
                <a:latin typeface="UTM Swiss Condensed" panose="02000500000000000000" pitchFamily="2" charset="0"/>
              </a:rPr>
              <a:t>môn</a:t>
            </a:r>
            <a:r>
              <a:rPr lang="en-US" sz="2000" dirty="0">
                <a:latin typeface="UTM Swiss Condensed" panose="02000500000000000000" pitchFamily="2" charset="0"/>
              </a:rPr>
              <a:t> </a:t>
            </a:r>
            <a:r>
              <a:rPr lang="en-US" sz="2000" dirty="0" err="1">
                <a:latin typeface="UTM Swiss Condensed" panose="02000500000000000000" pitchFamily="2" charset="0"/>
              </a:rPr>
              <a:t>học</a:t>
            </a:r>
            <a:r>
              <a:rPr lang="en-US" sz="2000" dirty="0">
                <a:latin typeface="UTM Swiss Condensed" panose="02000500000000000000" pitchFamily="2" charset="0"/>
              </a:rPr>
              <a:t>. </a:t>
            </a:r>
            <a:endParaRPr lang="en-US" altLang="en-US" sz="2000" dirty="0">
              <a:latin typeface="UTM Swiss Condensed" panose="02000500000000000000" pitchFamily="2" charset="0"/>
            </a:endParaRPr>
          </a:p>
          <a:p>
            <a:pPr marL="0" indent="0">
              <a:lnSpc>
                <a:spcPct val="120000"/>
              </a:lnSpc>
              <a:spcBef>
                <a:spcPts val="300"/>
              </a:spcBef>
              <a:buNone/>
            </a:pPr>
            <a:r>
              <a:rPr lang="en-US" altLang="en-US" sz="2000" b="1" dirty="0">
                <a:solidFill>
                  <a:schemeClr val="accent6">
                    <a:lumMod val="50000"/>
                  </a:schemeClr>
                </a:solidFill>
                <a:latin typeface="UTM Swiss Condensed" panose="02000500000000000000" pitchFamily="2" charset="0"/>
              </a:rPr>
              <a:t>2.</a:t>
            </a:r>
            <a:r>
              <a:rPr lang="pt-BR" sz="2000" dirty="0">
                <a:latin typeface="UTM Swiss Condensed" panose="02000500000000000000" pitchFamily="2" charset="0"/>
              </a:rPr>
              <a:t> Phân tích, giải thích được các nguyên tắc xây dựng môn học. Nắm được đặc điểm nhận thức về MTXQ của trẻ MN.</a:t>
            </a:r>
            <a:endParaRPr lang="en-US" altLang="en-US" sz="2000" dirty="0">
              <a:latin typeface="UTM Swiss Condensed" panose="02000500000000000000" pitchFamily="2" charset="0"/>
            </a:endParaRPr>
          </a:p>
          <a:p>
            <a:pPr marL="0" marR="0" indent="0">
              <a:lnSpc>
                <a:spcPct val="120000"/>
              </a:lnSpc>
              <a:spcBef>
                <a:spcPts val="300"/>
              </a:spcBef>
              <a:spcAft>
                <a:spcPts val="0"/>
              </a:spcAft>
              <a:buNone/>
            </a:pPr>
            <a:r>
              <a:rPr lang="en-US" altLang="en-US" sz="2000" b="1" dirty="0">
                <a:solidFill>
                  <a:schemeClr val="accent6">
                    <a:lumMod val="50000"/>
                  </a:schemeClr>
                </a:solidFill>
                <a:latin typeface="UTM Swiss Condensed" panose="02000500000000000000" pitchFamily="2" charset="0"/>
              </a:rPr>
              <a:t>3.</a:t>
            </a:r>
            <a:r>
              <a:rPr lang="en-US" sz="2000" dirty="0">
                <a:solidFill>
                  <a:schemeClr val="accent6">
                    <a:lumMod val="50000"/>
                  </a:schemeClr>
                </a:solidFill>
                <a:latin typeface="UTM Swiss Condensed" panose="02000500000000000000" pitchFamily="2" charset="0"/>
              </a:rPr>
              <a:t> </a:t>
            </a:r>
            <a:r>
              <a:rPr lang="en-US" sz="2000" dirty="0" err="1">
                <a:latin typeface="UTM Swiss Condensed" panose="02000500000000000000" pitchFamily="2" charset="0"/>
              </a:rPr>
              <a:t>Có</a:t>
            </a:r>
            <a:r>
              <a:rPr lang="en-US" sz="2000" dirty="0">
                <a:latin typeface="UTM Swiss Condensed" panose="02000500000000000000" pitchFamily="2" charset="0"/>
              </a:rPr>
              <a:t> </a:t>
            </a:r>
            <a:r>
              <a:rPr lang="en-US" sz="2000" dirty="0" err="1">
                <a:latin typeface="UTM Swiss Condensed" panose="02000500000000000000" pitchFamily="2" charset="0"/>
              </a:rPr>
              <a:t>khả</a:t>
            </a:r>
            <a:r>
              <a:rPr lang="en-US" sz="2000" dirty="0">
                <a:latin typeface="UTM Swiss Condensed" panose="02000500000000000000" pitchFamily="2" charset="0"/>
              </a:rPr>
              <a:t> </a:t>
            </a:r>
            <a:r>
              <a:rPr lang="en-US" sz="2000" dirty="0" err="1">
                <a:latin typeface="UTM Swiss Condensed" panose="02000500000000000000" pitchFamily="2" charset="0"/>
              </a:rPr>
              <a:t>năng</a:t>
            </a:r>
            <a:r>
              <a:rPr lang="en-US" sz="2000" dirty="0">
                <a:latin typeface="UTM Swiss Condensed" panose="02000500000000000000" pitchFamily="2" charset="0"/>
              </a:rPr>
              <a:t> </a:t>
            </a:r>
            <a:r>
              <a:rPr lang="en-US" sz="2000" dirty="0" err="1">
                <a:latin typeface="UTM Swiss Condensed" panose="02000500000000000000" pitchFamily="2" charset="0"/>
              </a:rPr>
              <a:t>phân</a:t>
            </a:r>
            <a:r>
              <a:rPr lang="en-US" sz="2000" dirty="0">
                <a:latin typeface="UTM Swiss Condensed" panose="02000500000000000000" pitchFamily="2" charset="0"/>
              </a:rPr>
              <a:t> </a:t>
            </a:r>
            <a:r>
              <a:rPr lang="en-US" sz="2000" dirty="0" err="1">
                <a:latin typeface="UTM Swiss Condensed" panose="02000500000000000000" pitchFamily="2" charset="0"/>
              </a:rPr>
              <a:t>tích</a:t>
            </a:r>
            <a:r>
              <a:rPr lang="en-US" sz="2000" dirty="0">
                <a:latin typeface="UTM Swiss Condensed" panose="02000500000000000000" pitchFamily="2" charset="0"/>
              </a:rPr>
              <a:t>, </a:t>
            </a:r>
            <a:r>
              <a:rPr lang="en-US" sz="2000" dirty="0" err="1">
                <a:latin typeface="UTM Swiss Condensed" panose="02000500000000000000" pitchFamily="2" charset="0"/>
              </a:rPr>
              <a:t>tổng</a:t>
            </a:r>
            <a:r>
              <a:rPr lang="en-US" sz="2000" dirty="0">
                <a:latin typeface="UTM Swiss Condensed" panose="02000500000000000000" pitchFamily="2" charset="0"/>
              </a:rPr>
              <a:t> </a:t>
            </a:r>
            <a:r>
              <a:rPr lang="en-US" sz="2000" dirty="0" err="1">
                <a:latin typeface="UTM Swiss Condensed" panose="02000500000000000000" pitchFamily="2" charset="0"/>
              </a:rPr>
              <a:t>hợp</a:t>
            </a:r>
            <a:r>
              <a:rPr lang="en-US" sz="2000" dirty="0">
                <a:latin typeface="UTM Swiss Condensed" panose="02000500000000000000" pitchFamily="2" charset="0"/>
              </a:rPr>
              <a:t>, </a:t>
            </a:r>
            <a:r>
              <a:rPr lang="en-US" sz="2000" dirty="0" err="1">
                <a:latin typeface="UTM Swiss Condensed" panose="02000500000000000000" pitchFamily="2" charset="0"/>
              </a:rPr>
              <a:t>tìm</a:t>
            </a:r>
            <a:r>
              <a:rPr lang="en-US" sz="2000" dirty="0">
                <a:latin typeface="UTM Swiss Condensed" panose="02000500000000000000" pitchFamily="2" charset="0"/>
              </a:rPr>
              <a:t> </a:t>
            </a:r>
            <a:r>
              <a:rPr lang="en-US" sz="2000" dirty="0" err="1">
                <a:latin typeface="UTM Swiss Condensed" panose="02000500000000000000" pitchFamily="2" charset="0"/>
              </a:rPr>
              <a:t>kiếm</a:t>
            </a:r>
            <a:r>
              <a:rPr lang="en-US" sz="2000" dirty="0">
                <a:latin typeface="UTM Swiss Condensed" panose="02000500000000000000" pitchFamily="2" charset="0"/>
              </a:rPr>
              <a:t> </a:t>
            </a:r>
            <a:r>
              <a:rPr lang="en-US" sz="2000" dirty="0" err="1">
                <a:latin typeface="UTM Swiss Condensed" panose="02000500000000000000" pitchFamily="2" charset="0"/>
              </a:rPr>
              <a:t>tài</a:t>
            </a:r>
            <a:r>
              <a:rPr lang="en-US" sz="2000" dirty="0">
                <a:latin typeface="UTM Swiss Condensed" panose="02000500000000000000" pitchFamily="2" charset="0"/>
              </a:rPr>
              <a:t> </a:t>
            </a:r>
            <a:r>
              <a:rPr lang="en-US" sz="2000" dirty="0" err="1">
                <a:latin typeface="UTM Swiss Condensed" panose="02000500000000000000" pitchFamily="2" charset="0"/>
              </a:rPr>
              <a:t>liệu</a:t>
            </a:r>
            <a:r>
              <a:rPr lang="en-US" sz="2000" dirty="0">
                <a:latin typeface="UTM Swiss Condensed" panose="02000500000000000000" pitchFamily="2" charset="0"/>
              </a:rPr>
              <a:t> </a:t>
            </a:r>
            <a:r>
              <a:rPr lang="en-US" sz="2000" dirty="0" err="1">
                <a:latin typeface="UTM Swiss Condensed" panose="02000500000000000000" pitchFamily="2" charset="0"/>
              </a:rPr>
              <a:t>về</a:t>
            </a:r>
            <a:r>
              <a:rPr lang="en-US" sz="2000" dirty="0">
                <a:latin typeface="UTM Swiss Condensed" panose="02000500000000000000" pitchFamily="2" charset="0"/>
              </a:rPr>
              <a:t> </a:t>
            </a:r>
            <a:r>
              <a:rPr lang="en-US" sz="2000" dirty="0" err="1">
                <a:latin typeface="UTM Swiss Condensed" panose="02000500000000000000" pitchFamily="2" charset="0"/>
              </a:rPr>
              <a:t>một</a:t>
            </a:r>
            <a:r>
              <a:rPr lang="en-US" sz="2000" dirty="0">
                <a:latin typeface="UTM Swiss Condensed" panose="02000500000000000000" pitchFamily="2" charset="0"/>
              </a:rPr>
              <a:t> </a:t>
            </a:r>
            <a:r>
              <a:rPr lang="en-US" sz="2000" dirty="0" err="1">
                <a:latin typeface="UTM Swiss Condensed" panose="02000500000000000000" pitchFamily="2" charset="0"/>
              </a:rPr>
              <a:t>số</a:t>
            </a:r>
            <a:r>
              <a:rPr lang="en-US" sz="2000" dirty="0">
                <a:latin typeface="UTM Swiss Condensed" panose="02000500000000000000" pitchFamily="2" charset="0"/>
              </a:rPr>
              <a:t> </a:t>
            </a:r>
            <a:r>
              <a:rPr lang="en-US" sz="2000" dirty="0" err="1">
                <a:latin typeface="UTM Swiss Condensed" panose="02000500000000000000" pitchFamily="2" charset="0"/>
              </a:rPr>
              <a:t>vấn</a:t>
            </a:r>
            <a:r>
              <a:rPr lang="en-US" sz="2000" dirty="0">
                <a:latin typeface="UTM Swiss Condensed" panose="02000500000000000000" pitchFamily="2" charset="0"/>
              </a:rPr>
              <a:t> </a:t>
            </a:r>
            <a:r>
              <a:rPr lang="en-US" sz="2000" dirty="0" err="1">
                <a:latin typeface="UTM Swiss Condensed" panose="02000500000000000000" pitchFamily="2" charset="0"/>
              </a:rPr>
              <a:t>đề</a:t>
            </a:r>
            <a:r>
              <a:rPr lang="en-US" sz="2000" dirty="0">
                <a:latin typeface="UTM Swiss Condensed" panose="02000500000000000000" pitchFamily="2" charset="0"/>
              </a:rPr>
              <a:t> </a:t>
            </a:r>
            <a:r>
              <a:rPr lang="en-US" sz="2000" dirty="0" err="1">
                <a:latin typeface="UTM Swiss Condensed" panose="02000500000000000000" pitchFamily="2" charset="0"/>
              </a:rPr>
              <a:t>cơ</a:t>
            </a:r>
            <a:r>
              <a:rPr lang="en-US" sz="2000" dirty="0">
                <a:latin typeface="UTM Swiss Condensed" panose="02000500000000000000" pitchFamily="2" charset="0"/>
              </a:rPr>
              <a:t> bản </a:t>
            </a:r>
            <a:r>
              <a:rPr lang="en-US" sz="2000" dirty="0" err="1">
                <a:latin typeface="UTM Swiss Condensed" panose="02000500000000000000" pitchFamily="2" charset="0"/>
              </a:rPr>
              <a:t>của</a:t>
            </a:r>
            <a:r>
              <a:rPr lang="en-US" sz="2000" dirty="0">
                <a:latin typeface="UTM Swiss Condensed" panose="02000500000000000000" pitchFamily="2" charset="0"/>
              </a:rPr>
              <a:t> </a:t>
            </a:r>
            <a:r>
              <a:rPr lang="en-US" sz="2000" dirty="0" err="1">
                <a:latin typeface="UTM Swiss Condensed" panose="02000500000000000000" pitchFamily="2" charset="0"/>
              </a:rPr>
              <a:t>môn</a:t>
            </a:r>
            <a:r>
              <a:rPr lang="en-US" sz="2000" dirty="0">
                <a:latin typeface="UTM Swiss Condensed" panose="02000500000000000000" pitchFamily="2" charset="0"/>
              </a:rPr>
              <a:t> </a:t>
            </a:r>
            <a:r>
              <a:rPr lang="en-US" sz="2000" dirty="0" err="1">
                <a:latin typeface="UTM Swiss Condensed" panose="02000500000000000000" pitchFamily="2" charset="0"/>
              </a:rPr>
              <a:t>học</a:t>
            </a:r>
            <a:r>
              <a:rPr lang="en-US" sz="2000" dirty="0">
                <a:latin typeface="UTM Swiss Condensed" panose="02000500000000000000" pitchFamily="2" charset="0"/>
              </a:rPr>
              <a:t>.</a:t>
            </a:r>
          </a:p>
          <a:p>
            <a:pPr marL="0" indent="0">
              <a:lnSpc>
                <a:spcPct val="110000"/>
              </a:lnSpc>
              <a:spcBef>
                <a:spcPts val="300"/>
              </a:spcBef>
              <a:buNone/>
            </a:pPr>
            <a:r>
              <a:rPr lang="en-US" altLang="en-US" sz="2000" b="1" dirty="0">
                <a:solidFill>
                  <a:schemeClr val="accent2">
                    <a:lumMod val="75000"/>
                  </a:schemeClr>
                </a:solidFill>
                <a:latin typeface="UTM Swiss Condensed" panose="02000500000000000000" pitchFamily="2" charset="0"/>
              </a:rPr>
              <a:t>4. </a:t>
            </a:r>
            <a:r>
              <a:rPr lang="en-US" altLang="en-US" sz="2000" dirty="0" err="1">
                <a:latin typeface="UTM Swiss Condensed" panose="02000500000000000000" pitchFamily="2" charset="0"/>
              </a:rPr>
              <a:t>Phát</a:t>
            </a:r>
            <a:r>
              <a:rPr lang="en-US" altLang="en-US" sz="2000" dirty="0">
                <a:latin typeface="UTM Swiss Condensed" panose="02000500000000000000" pitchFamily="2" charset="0"/>
              </a:rPr>
              <a:t> </a:t>
            </a:r>
            <a:r>
              <a:rPr lang="en-US" altLang="en-US" sz="2000" dirty="0" err="1">
                <a:latin typeface="UTM Swiss Condensed" panose="02000500000000000000" pitchFamily="2" charset="0"/>
              </a:rPr>
              <a:t>triển</a:t>
            </a:r>
            <a:r>
              <a:rPr lang="en-US" altLang="en-US" sz="2000" dirty="0">
                <a:latin typeface="UTM Swiss Condensed" panose="02000500000000000000" pitchFamily="2" charset="0"/>
              </a:rPr>
              <a:t> </a:t>
            </a:r>
            <a:r>
              <a:rPr lang="en-US" altLang="en-US" sz="2000" dirty="0" err="1">
                <a:latin typeface="UTM Swiss Condensed" panose="02000500000000000000" pitchFamily="2" charset="0"/>
              </a:rPr>
              <a:t>năng</a:t>
            </a:r>
            <a:r>
              <a:rPr lang="en-US" altLang="en-US" sz="2000" dirty="0">
                <a:latin typeface="UTM Swiss Condensed" panose="02000500000000000000" pitchFamily="2" charset="0"/>
              </a:rPr>
              <a:t> </a:t>
            </a:r>
            <a:r>
              <a:rPr lang="en-US" altLang="en-US" sz="2000" dirty="0" err="1">
                <a:latin typeface="UTM Swiss Condensed" panose="02000500000000000000" pitchFamily="2" charset="0"/>
              </a:rPr>
              <a:t>lực</a:t>
            </a:r>
            <a:r>
              <a:rPr lang="en-US" altLang="en-US" sz="2000" dirty="0">
                <a:latin typeface="UTM Swiss Condensed" panose="02000500000000000000" pitchFamily="2" charset="0"/>
              </a:rPr>
              <a:t> </a:t>
            </a:r>
            <a:r>
              <a:rPr lang="en-US" altLang="en-US" sz="2000" dirty="0" err="1">
                <a:latin typeface="UTM Swiss Condensed" panose="02000500000000000000" pitchFamily="2" charset="0"/>
              </a:rPr>
              <a:t>hợp</a:t>
            </a:r>
            <a:r>
              <a:rPr lang="en-US" altLang="en-US" sz="2000" dirty="0">
                <a:latin typeface="UTM Swiss Condensed" panose="02000500000000000000" pitchFamily="2" charset="0"/>
              </a:rPr>
              <a:t> </a:t>
            </a:r>
            <a:r>
              <a:rPr lang="en-US" altLang="en-US" sz="2000" dirty="0" err="1">
                <a:latin typeface="UTM Swiss Condensed" panose="02000500000000000000" pitchFamily="2" charset="0"/>
              </a:rPr>
              <a:t>tác</a:t>
            </a:r>
            <a:r>
              <a:rPr lang="en-US" altLang="en-US" sz="2000" dirty="0">
                <a:latin typeface="UTM Swiss Condensed" panose="02000500000000000000" pitchFamily="2" charset="0"/>
              </a:rPr>
              <a:t>, </a:t>
            </a:r>
            <a:r>
              <a:rPr lang="en-US" altLang="en-US" sz="2000" dirty="0" err="1">
                <a:latin typeface="UTM Swiss Condensed" panose="02000500000000000000" pitchFamily="2" charset="0"/>
              </a:rPr>
              <a:t>ứng</a:t>
            </a:r>
            <a:r>
              <a:rPr lang="en-US" altLang="en-US" sz="2000" dirty="0">
                <a:latin typeface="UTM Swiss Condensed" panose="02000500000000000000" pitchFamily="2" charset="0"/>
              </a:rPr>
              <a:t> </a:t>
            </a:r>
            <a:r>
              <a:rPr lang="en-US" altLang="en-US" sz="2000" dirty="0" err="1">
                <a:latin typeface="UTM Swiss Condensed" panose="02000500000000000000" pitchFamily="2" charset="0"/>
              </a:rPr>
              <a:t>dụng</a:t>
            </a:r>
            <a:r>
              <a:rPr lang="en-US" altLang="en-US" sz="2000" dirty="0">
                <a:latin typeface="UTM Swiss Condensed" panose="02000500000000000000" pitchFamily="2" charset="0"/>
              </a:rPr>
              <a:t> CNTT, </a:t>
            </a:r>
            <a:r>
              <a:rPr lang="en-US" altLang="en-US" sz="2000" dirty="0" err="1">
                <a:latin typeface="UTM Swiss Condensed" panose="02000500000000000000" pitchFamily="2" charset="0"/>
              </a:rPr>
              <a:t>thuyết</a:t>
            </a:r>
            <a:r>
              <a:rPr lang="en-US" altLang="en-US" sz="2000" dirty="0">
                <a:latin typeface="UTM Swiss Condensed" panose="02000500000000000000" pitchFamily="2" charset="0"/>
              </a:rPr>
              <a:t> </a:t>
            </a:r>
            <a:r>
              <a:rPr lang="en-US" altLang="en-US" sz="2000" dirty="0" err="1">
                <a:latin typeface="UTM Swiss Condensed" panose="02000500000000000000" pitchFamily="2" charset="0"/>
              </a:rPr>
              <a:t>trình</a:t>
            </a:r>
            <a:r>
              <a:rPr lang="en-US" altLang="en-US" sz="2000" dirty="0">
                <a:latin typeface="UTM Swiss Condensed" panose="02000500000000000000" pitchFamily="2" charset="0"/>
              </a:rPr>
              <a:t>.</a:t>
            </a:r>
          </a:p>
          <a:p>
            <a:pPr marL="0" indent="0">
              <a:lnSpc>
                <a:spcPct val="110000"/>
              </a:lnSpc>
              <a:spcBef>
                <a:spcPts val="300"/>
              </a:spcBef>
              <a:buNone/>
            </a:pPr>
            <a:r>
              <a:rPr lang="en-US" altLang="en-US" sz="2000" b="1" dirty="0">
                <a:solidFill>
                  <a:schemeClr val="accent2">
                    <a:lumMod val="75000"/>
                  </a:schemeClr>
                </a:solidFill>
                <a:latin typeface="UTM Swiss Condensed" panose="02000500000000000000" pitchFamily="2" charset="0"/>
              </a:rPr>
              <a:t>5.</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100" dirty="0" err="1">
                <a:latin typeface="UTM Swiss Condensed" panose="02000500000000000000" pitchFamily="2" charset="0"/>
              </a:rPr>
              <a:t>Tích</a:t>
            </a:r>
            <a:r>
              <a:rPr lang="en-US" sz="2100" dirty="0">
                <a:latin typeface="UTM Swiss Condensed" panose="02000500000000000000" pitchFamily="2" charset="0"/>
              </a:rPr>
              <a:t> </a:t>
            </a:r>
            <a:r>
              <a:rPr lang="en-US" sz="2100" dirty="0" err="1">
                <a:latin typeface="UTM Swiss Condensed" panose="02000500000000000000" pitchFamily="2" charset="0"/>
              </a:rPr>
              <a:t>cực</a:t>
            </a:r>
            <a:r>
              <a:rPr lang="en-US" sz="2100" dirty="0">
                <a:latin typeface="UTM Swiss Condensed" panose="02000500000000000000" pitchFamily="2" charset="0"/>
              </a:rPr>
              <a:t>, </a:t>
            </a:r>
            <a:r>
              <a:rPr lang="en-US" sz="2100" dirty="0" err="1">
                <a:latin typeface="UTM Swiss Condensed" panose="02000500000000000000" pitchFamily="2" charset="0"/>
              </a:rPr>
              <a:t>tự</a:t>
            </a:r>
            <a:r>
              <a:rPr lang="en-US" sz="2100" dirty="0">
                <a:latin typeface="UTM Swiss Condensed" panose="02000500000000000000" pitchFamily="2" charset="0"/>
              </a:rPr>
              <a:t> </a:t>
            </a:r>
            <a:r>
              <a:rPr lang="en-US" sz="2100" dirty="0" err="1">
                <a:latin typeface="UTM Swiss Condensed" panose="02000500000000000000" pitchFamily="2" charset="0"/>
              </a:rPr>
              <a:t>giác</a:t>
            </a:r>
            <a:r>
              <a:rPr lang="en-US" sz="2100" dirty="0">
                <a:latin typeface="UTM Swiss Condensed" panose="02000500000000000000" pitchFamily="2" charset="0"/>
              </a:rPr>
              <a:t> </a:t>
            </a:r>
            <a:r>
              <a:rPr lang="en-US" sz="2100" dirty="0" err="1">
                <a:latin typeface="UTM Swiss Condensed" panose="02000500000000000000" pitchFamily="2" charset="0"/>
              </a:rPr>
              <a:t>trong</a:t>
            </a:r>
            <a:r>
              <a:rPr lang="en-US" sz="2100" dirty="0">
                <a:latin typeface="UTM Swiss Condensed" panose="02000500000000000000" pitchFamily="2" charset="0"/>
              </a:rPr>
              <a:t> </a:t>
            </a:r>
            <a:r>
              <a:rPr lang="en-US" sz="2100" dirty="0" err="1">
                <a:latin typeface="UTM Swiss Condensed" panose="02000500000000000000" pitchFamily="2" charset="0"/>
              </a:rPr>
              <a:t>học</a:t>
            </a:r>
            <a:r>
              <a:rPr lang="en-US" sz="2100" dirty="0">
                <a:latin typeface="UTM Swiss Condensed" panose="02000500000000000000" pitchFamily="2" charset="0"/>
              </a:rPr>
              <a:t> </a:t>
            </a:r>
            <a:r>
              <a:rPr lang="en-US" sz="2100" dirty="0" err="1">
                <a:latin typeface="UTM Swiss Condensed" panose="02000500000000000000" pitchFamily="2" charset="0"/>
              </a:rPr>
              <a:t>tập</a:t>
            </a:r>
            <a:r>
              <a:rPr lang="en-US" sz="2100" dirty="0">
                <a:latin typeface="UTM Swiss Condensed" panose="02000500000000000000" pitchFamily="2" charset="0"/>
              </a:rPr>
              <a:t>.                                          </a:t>
            </a:r>
            <a:endParaRPr lang="en-US" altLang="en-US" sz="2100" dirty="0">
              <a:latin typeface="UTM Swiss Condensed" panose="02000500000000000000" pitchFamily="2" charset="0"/>
            </a:endParaRPr>
          </a:p>
          <a:p>
            <a:pPr marL="0" indent="0">
              <a:lnSpc>
                <a:spcPct val="110000"/>
              </a:lnSpc>
              <a:spcBef>
                <a:spcPts val="300"/>
              </a:spcBef>
              <a:buNone/>
            </a:pPr>
            <a:endParaRPr lang="en-US" altLang="en-US" sz="2000" b="1" u="sng" dirty="0">
              <a:solidFill>
                <a:srgbClr val="FF0000"/>
              </a:solidFill>
              <a:latin typeface="UTM Swiss Condensed" panose="02000500000000000000" pitchFamily="2" charset="0"/>
            </a:endParaRPr>
          </a:p>
        </p:txBody>
      </p:sp>
      <p:sp>
        <p:nvSpPr>
          <p:cNvPr id="8" name="Text Placeholder 7">
            <a:extLst>
              <a:ext uri="{FF2B5EF4-FFF2-40B4-BE49-F238E27FC236}">
                <a16:creationId xmlns:a16="http://schemas.microsoft.com/office/drawing/2014/main" id="{F37E35B3-5856-4FA3-88F6-F8644C5A2EC2}"/>
              </a:ext>
            </a:extLst>
          </p:cNvPr>
          <p:cNvSpPr>
            <a:spLocks noGrp="1"/>
          </p:cNvSpPr>
          <p:nvPr>
            <p:ph type="body" sz="quarter" idx="14"/>
          </p:nvPr>
        </p:nvSpPr>
        <p:spPr/>
        <p:txBody>
          <a:bodyPr/>
          <a:lstStyle/>
          <a:p>
            <a:endParaRPr lang="en-US" dirty="0"/>
          </a:p>
        </p:txBody>
      </p:sp>
      <p:sp>
        <p:nvSpPr>
          <p:cNvPr id="4" name="Content Placeholder 2">
            <a:extLst>
              <a:ext uri="{FF2B5EF4-FFF2-40B4-BE49-F238E27FC236}">
                <a16:creationId xmlns:a16="http://schemas.microsoft.com/office/drawing/2014/main" id="{106B4B76-A4FC-4D45-9C44-99A967BD8387}"/>
              </a:ext>
            </a:extLst>
          </p:cNvPr>
          <p:cNvSpPr txBox="1">
            <a:spLocks/>
          </p:cNvSpPr>
          <p:nvPr/>
        </p:nvSpPr>
        <p:spPr>
          <a:xfrm>
            <a:off x="152400" y="2419350"/>
            <a:ext cx="8839200" cy="2240632"/>
          </a:xfrm>
          <a:prstGeom prst="rect">
            <a:avLst/>
          </a:prstGeom>
        </p:spPr>
        <p:txBody>
          <a:bodyPr vert="horz" lIns="91440" tIns="45720" rIns="91440" bIns="45720" rtlCol="0" anchor="b">
            <a:normAutofit/>
          </a:bodyPr>
          <a:lstStyle>
            <a:lvl1pPr marL="0" indent="0" algn="just" defTabSz="914400" rtl="0" eaLnBrk="1" latinLnBrk="0" hangingPunct="1">
              <a:spcBef>
                <a:spcPct val="20000"/>
              </a:spcBef>
              <a:buFont typeface="Arial" pitchFamily="34" charset="0"/>
              <a:buNone/>
              <a:defRPr sz="2000" b="1" kern="1200">
                <a:solidFill>
                  <a:schemeClr val="tx1"/>
                </a:solidFill>
                <a:effectLst>
                  <a:outerShdw blurRad="38100" dist="38100" dir="2700000" algn="tl">
                    <a:srgbClr val="000000">
                      <a:alpha val="43137"/>
                    </a:srgbClr>
                  </a:outerShdw>
                </a:effectLst>
                <a:latin typeface="UTM Swiss Condensed" pitchFamily="2" charset="-93"/>
                <a:ea typeface="+mn-ea"/>
                <a:cs typeface="Arial" pitchFamily="34" charset="0"/>
              </a:defRPr>
            </a:lvl1pPr>
            <a:lvl2pPr marL="457200" indent="0" algn="just" defTabSz="914400" rtl="0" eaLnBrk="1" latinLnBrk="0" hangingPunct="1">
              <a:spcBef>
                <a:spcPct val="20000"/>
              </a:spcBef>
              <a:buFont typeface="Arial" pitchFamily="34" charset="0"/>
              <a:buNone/>
              <a:defRPr sz="1800" b="0" i="0" u="none" kern="1200">
                <a:solidFill>
                  <a:schemeClr val="tx1">
                    <a:tint val="75000"/>
                  </a:schemeClr>
                </a:solidFill>
                <a:effectLst/>
                <a:latin typeface="UTM Swiss Condensed" pitchFamily="2" charset="-93"/>
                <a:ea typeface="+mn-ea"/>
                <a:cs typeface="Arial" pitchFamily="34" charset="0"/>
              </a:defRPr>
            </a:lvl2pPr>
            <a:lvl3pPr marL="914400" indent="0" algn="just" defTabSz="914400" rtl="0" eaLnBrk="1" latinLnBrk="0" hangingPunct="1">
              <a:spcBef>
                <a:spcPct val="20000"/>
              </a:spcBef>
              <a:buFont typeface="Arial" pitchFamily="34" charset="0"/>
              <a:buNone/>
              <a:defRPr sz="1600" kern="1200">
                <a:solidFill>
                  <a:schemeClr val="tx1">
                    <a:tint val="75000"/>
                  </a:schemeClr>
                </a:solidFill>
                <a:effectLst/>
                <a:latin typeface="UTM Swiss Condensed" pitchFamily="2" charset="-93"/>
                <a:ea typeface="+mn-ea"/>
                <a:cs typeface="Arial" pitchFamily="34" charset="0"/>
              </a:defRPr>
            </a:lvl3pPr>
            <a:lvl4pPr marL="1371600" indent="0" algn="just" defTabSz="914400" rtl="0" eaLnBrk="1" latinLnBrk="0" hangingPunct="1">
              <a:spcBef>
                <a:spcPct val="20000"/>
              </a:spcBef>
              <a:buFont typeface="Arial" pitchFamily="34" charset="0"/>
              <a:buNone/>
              <a:defRPr sz="1400" kern="1200">
                <a:solidFill>
                  <a:schemeClr val="tx1">
                    <a:tint val="75000"/>
                  </a:schemeClr>
                </a:solidFill>
                <a:effectLst/>
                <a:latin typeface="UTM Swiss Condensed" pitchFamily="2" charset="-93"/>
                <a:ea typeface="+mn-ea"/>
                <a:cs typeface="Arial" pitchFamily="34" charset="0"/>
              </a:defRPr>
            </a:lvl4pPr>
            <a:lvl5pPr marL="1828800" indent="0" algn="just" defTabSz="914400" rtl="0" eaLnBrk="1" latinLnBrk="0" hangingPunct="1">
              <a:spcBef>
                <a:spcPct val="20000"/>
              </a:spcBef>
              <a:buFont typeface="Arial" pitchFamily="34" charset="0"/>
              <a:buNone/>
              <a:defRPr sz="1400" kern="1200">
                <a:solidFill>
                  <a:schemeClr val="tx1">
                    <a:tint val="75000"/>
                  </a:schemeClr>
                </a:solidFill>
                <a:effectLst/>
                <a:latin typeface="UTM Swiss Condensed" pitchFamily="2" charset="-93"/>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altLang="en-US" dirty="0">
              <a:latin typeface="UTM Swiss Condensed" panose="02000500000000000000" pitchFamily="2" charset="0"/>
            </a:endParaRPr>
          </a:p>
        </p:txBody>
      </p:sp>
      <p:pic>
        <p:nvPicPr>
          <p:cNvPr id="9" name="Picture 2" descr="Aim Icon - Download in Colored Outline Style">
            <a:extLst>
              <a:ext uri="{FF2B5EF4-FFF2-40B4-BE49-F238E27FC236}">
                <a16:creationId xmlns:a16="http://schemas.microsoft.com/office/drawing/2014/main" id="{E9CBE412-F26B-4C65-9B7A-36FADCF30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598" y="3848100"/>
            <a:ext cx="129540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5BF8D8F7-DBD0-4025-8A34-8DCB7D3470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93683469"/>
      </p:ext>
    </p:extLst>
  </p:cSld>
  <p:clrMapOvr>
    <a:masterClrMapping/>
  </p:clrMapOvr>
  <mc:AlternateContent xmlns:mc="http://schemas.openxmlformats.org/markup-compatibility/2006" xmlns:p14="http://schemas.microsoft.com/office/powerpoint/2010/main">
    <mc:Choice Requires="p14">
      <p:transition spd="med" p14:dur="700" advTm="93146">
        <p:fade/>
      </p:transition>
    </mc:Choice>
    <mc:Fallback xmlns="">
      <p:transition spd="med" advTm="931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200150"/>
            <a:ext cx="7729020" cy="629183"/>
          </a:xfrm>
        </p:spPr>
        <p:txBody>
          <a:bodyPr>
            <a:noAutofit/>
          </a:bodyPr>
          <a:lstStyle/>
          <a:p>
            <a:r>
              <a:rPr lang="en-US" sz="6000" b="1" dirty="0">
                <a:latin typeface="Edwardian Script ITC" panose="030303020407070D0804" pitchFamily="66" charset="0"/>
              </a:rPr>
              <a:t>Thank you!</a:t>
            </a:r>
            <a:endParaRPr lang="vi-VN" sz="6000" b="1" dirty="0"/>
          </a:p>
        </p:txBody>
      </p:sp>
      <p:pic>
        <p:nvPicPr>
          <p:cNvPr id="3" name="Audio 2">
            <a:hlinkClick r:id="" action="ppaction://media"/>
            <a:extLst>
              <a:ext uri="{FF2B5EF4-FFF2-40B4-BE49-F238E27FC236}">
                <a16:creationId xmlns:a16="http://schemas.microsoft.com/office/drawing/2014/main" id="{9F2B4243-DDB9-417F-8946-3BF1C7AB85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236789997"/>
      </p:ext>
    </p:extLst>
  </p:cSld>
  <p:clrMapOvr>
    <a:masterClrMapping/>
  </p:clrMapOvr>
  <mc:AlternateContent xmlns:mc="http://schemas.openxmlformats.org/markup-compatibility/2006" xmlns:p14="http://schemas.microsoft.com/office/powerpoint/2010/main">
    <mc:Choice Requires="p14">
      <p:transition spd="med" p14:dur="700" advTm="26620">
        <p:fade/>
      </p:transition>
    </mc:Choice>
    <mc:Fallback xmlns="">
      <p:transition spd="med" advTm="26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1.1 </a:t>
            </a:r>
            <a:r>
              <a:rPr lang="en-US" sz="2800" dirty="0">
                <a:effectLst/>
                <a:latin typeface="Times New Roman" panose="02020603050405020304" pitchFamily="18" charset="0"/>
                <a:ea typeface="Times New Roman" panose="02020603050405020304" pitchFamily="18" charset="0"/>
              </a:rPr>
              <a:t>. Đối </a:t>
            </a: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endParaRPr lang="vi-VN" dirty="0"/>
          </a:p>
        </p:txBody>
      </p:sp>
      <p:sp>
        <p:nvSpPr>
          <p:cNvPr id="3" name="Chỗ dành sẵn cho Nội dung 2">
            <a:extLst>
              <a:ext uri="{FF2B5EF4-FFF2-40B4-BE49-F238E27FC236}">
                <a16:creationId xmlns:a16="http://schemas.microsoft.com/office/drawing/2014/main" id="{649752EB-A6C9-40AD-93CE-4E0A3003491E}"/>
              </a:ext>
            </a:extLst>
          </p:cNvPr>
          <p:cNvSpPr>
            <a:spLocks noGrp="1"/>
          </p:cNvSpPr>
          <p:nvPr>
            <p:ph sz="half" idx="1"/>
          </p:nvPr>
        </p:nvSpPr>
        <p:spPr>
          <a:xfrm>
            <a:off x="152400" y="658369"/>
            <a:ext cx="7315200" cy="4001612"/>
          </a:xfrm>
        </p:spPr>
        <p:txBody>
          <a:bodyPr>
            <a:normAutofit/>
          </a:bodyPr>
          <a:lstStyle/>
          <a:p>
            <a:pPr>
              <a:buFontTx/>
              <a:buChar char="-"/>
            </a:pPr>
            <a:r>
              <a:rPr lang="nl-NL" sz="2400" i="1" dirty="0">
                <a:effectLst/>
                <a:latin typeface="Times New Roman" panose="02020603050405020304" pitchFamily="18" charset="0"/>
                <a:ea typeface="Calibri" panose="020F0502020204030204" pitchFamily="34" charset="0"/>
              </a:rPr>
              <a:t>Khái niệm MTXQ là gì?  </a:t>
            </a:r>
          </a:p>
          <a:p>
            <a:pPr marL="0" indent="0">
              <a:buNone/>
            </a:pPr>
            <a:r>
              <a:rPr lang="en-US" sz="2000" dirty="0">
                <a:effectLst/>
                <a:latin typeface="Times New Roman" panose="02020603050405020304" pitchFamily="18" charset="0"/>
                <a:ea typeface="Calibri" panose="020F0502020204030204" pitchFamily="34" charset="0"/>
              </a:rPr>
              <a:t>MTXQ </a:t>
            </a:r>
            <a:r>
              <a:rPr lang="vi-VN" sz="2000" dirty="0">
                <a:effectLst/>
                <a:latin typeface="Times New Roman" panose="02020603050405020304" pitchFamily="18" charset="0"/>
                <a:ea typeface="Calibri" panose="020F0502020204030204" pitchFamily="34" charset="0"/>
              </a:rPr>
              <a:t>bao gồm tất cả những gì bao quanh sinh vật, tất cả các yếu tố vô sinh, hữu sinh có tác động trực tiếp hoặc gián tiếp lên sự sống, sinh sản, phát triển của sinh vật.</a:t>
            </a:r>
            <a:r>
              <a:rPr lang="nl-NL" sz="2000" dirty="0">
                <a:effectLst/>
                <a:latin typeface="Times New Roman" panose="02020603050405020304" pitchFamily="18" charset="0"/>
                <a:ea typeface="Calibri" panose="020F0502020204030204" pitchFamily="34" charset="0"/>
              </a:rPr>
              <a:t>  </a:t>
            </a:r>
            <a:r>
              <a:rPr lang="nl-NL" sz="2400" dirty="0">
                <a:effectLst/>
                <a:latin typeface="Times New Roman" panose="02020603050405020304" pitchFamily="18" charset="0"/>
                <a:ea typeface="Calibri" panose="020F0502020204030204" pitchFamily="34" charset="0"/>
              </a:rPr>
              <a:t>                                            </a:t>
            </a:r>
          </a:p>
          <a:p>
            <a:pPr marL="0" indent="0">
              <a:buNone/>
            </a:pPr>
            <a:endParaRPr lang="en-US" dirty="0"/>
          </a:p>
          <a:p>
            <a:endParaRPr lang="en-US" dirty="0"/>
          </a:p>
          <a:p>
            <a:endParaRPr lang="en-US" dirty="0"/>
          </a:p>
          <a:p>
            <a:endParaRPr lang="en-US" dirty="0"/>
          </a:p>
        </p:txBody>
      </p:sp>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p:txBody>
          <a:bodyPr/>
          <a:lstStyle/>
          <a:p>
            <a:r>
              <a:rPr lang="en-US"/>
              <a:t>&lt;Tên nội dung 1&gt;</a:t>
            </a:r>
          </a:p>
          <a:p>
            <a:endParaRPr lang="en-US"/>
          </a:p>
        </p:txBody>
      </p:sp>
      <p:pic>
        <p:nvPicPr>
          <p:cNvPr id="9" name="Picture 6" descr="Self Study - Home | Facebook">
            <a:extLst>
              <a:ext uri="{FF2B5EF4-FFF2-40B4-BE49-F238E27FC236}">
                <a16:creationId xmlns:a16="http://schemas.microsoft.com/office/drawing/2014/main" id="{EC92CB73-E02D-4DAD-90F0-3F9F067EC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9050" y="658369"/>
            <a:ext cx="1352550" cy="16085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4EDC993-73D7-419C-980D-00CC7880289E}"/>
              </a:ext>
            </a:extLst>
          </p:cNvPr>
          <p:cNvPicPr>
            <a:picLocks noChangeAspect="1"/>
          </p:cNvPicPr>
          <p:nvPr/>
        </p:nvPicPr>
        <p:blipFill>
          <a:blip r:embed="rId7"/>
          <a:stretch>
            <a:fillRect/>
          </a:stretch>
        </p:blipFill>
        <p:spPr>
          <a:xfrm>
            <a:off x="679367" y="2038351"/>
            <a:ext cx="7093034" cy="2685474"/>
          </a:xfrm>
          <a:prstGeom prst="rect">
            <a:avLst/>
          </a:prstGeom>
        </p:spPr>
      </p:pic>
      <p:pic>
        <p:nvPicPr>
          <p:cNvPr id="8" name="Audio 7">
            <a:hlinkClick r:id="" action="ppaction://media"/>
            <a:extLst>
              <a:ext uri="{FF2B5EF4-FFF2-40B4-BE49-F238E27FC236}">
                <a16:creationId xmlns:a16="http://schemas.microsoft.com/office/drawing/2014/main" id="{1C273D36-D4A8-42CC-BD85-7EE8E433B6F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272661586"/>
      </p:ext>
    </p:extLst>
  </p:cSld>
  <p:clrMapOvr>
    <a:masterClrMapping/>
  </p:clrMapOvr>
  <mc:AlternateContent xmlns:mc="http://schemas.openxmlformats.org/markup-compatibility/2006" xmlns:p14="http://schemas.microsoft.com/office/powerpoint/2010/main">
    <mc:Choice Requires="p14">
      <p:transition spd="med" p14:dur="700" advTm="103988">
        <p:fade/>
      </p:transition>
    </mc:Choice>
    <mc:Fallback xmlns="">
      <p:transition spd="med" advTm="1039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2C96-9DB3-4567-92C4-79642139F57E}"/>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4FF999BD-E52F-489E-A9CA-F5A449B163A3}"/>
              </a:ext>
            </a:extLst>
          </p:cNvPr>
          <p:cNvSpPr>
            <a:spLocks noGrp="1"/>
          </p:cNvSpPr>
          <p:nvPr>
            <p:ph type="body" sz="quarter" idx="13"/>
          </p:nvPr>
        </p:nvSpPr>
        <p:spPr/>
        <p:txBody>
          <a:bodyPr/>
          <a:lstStyle/>
          <a:p>
            <a:endParaRPr lang="en-US"/>
          </a:p>
        </p:txBody>
      </p:sp>
      <p:graphicFrame>
        <p:nvGraphicFramePr>
          <p:cNvPr id="9" name="Content Placeholder 8">
            <a:extLst>
              <a:ext uri="{FF2B5EF4-FFF2-40B4-BE49-F238E27FC236}">
                <a16:creationId xmlns:a16="http://schemas.microsoft.com/office/drawing/2014/main" id="{560532EC-53A8-41EF-80F2-8B4D3BACBFCA}"/>
              </a:ext>
            </a:extLst>
          </p:cNvPr>
          <p:cNvGraphicFramePr>
            <a:graphicFrameLocks noGrp="1"/>
          </p:cNvGraphicFramePr>
          <p:nvPr>
            <p:ph sz="half" idx="1"/>
            <p:extLst>
              <p:ext uri="{D42A27DB-BD31-4B8C-83A1-F6EECF244321}">
                <p14:modId xmlns:p14="http://schemas.microsoft.com/office/powerpoint/2010/main" val="465995735"/>
              </p:ext>
            </p:extLst>
          </p:nvPr>
        </p:nvGraphicFramePr>
        <p:xfrm>
          <a:off x="304800" y="650045"/>
          <a:ext cx="7696200" cy="40687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5CB61A62-0327-4E27-9CE9-3A5B06BB72F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320351382"/>
      </p:ext>
    </p:extLst>
  </p:cSld>
  <p:clrMapOvr>
    <a:masterClrMapping/>
  </p:clrMapOvr>
  <mc:AlternateContent xmlns:mc="http://schemas.openxmlformats.org/markup-compatibility/2006" xmlns:p14="http://schemas.microsoft.com/office/powerpoint/2010/main">
    <mc:Choice Requires="p14">
      <p:transition spd="med" p14:dur="700" advTm="72397">
        <p:fade/>
      </p:transition>
    </mc:Choice>
    <mc:Fallback xmlns="">
      <p:transition spd="med" advTm="723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4FC1-5424-4877-9D6F-86E13E40BF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75DF73-BF59-42A2-9781-146F8D5A4536}"/>
              </a:ext>
            </a:extLst>
          </p:cNvPr>
          <p:cNvSpPr>
            <a:spLocks noGrp="1"/>
          </p:cNvSpPr>
          <p:nvPr>
            <p:ph sz="half" idx="1"/>
          </p:nvPr>
        </p:nvSpPr>
        <p:spPr>
          <a:xfrm>
            <a:off x="152400" y="689198"/>
            <a:ext cx="6172200" cy="3970783"/>
          </a:xfrm>
        </p:spPr>
        <p:txBody>
          <a:bodyPr>
            <a:normAutofit/>
          </a:bodyPr>
          <a:lstStyle/>
          <a:p>
            <a:r>
              <a:rPr lang="vi-VN" b="1" i="1" dirty="0">
                <a:latin typeface="Times New Roman" panose="02020603050405020304" pitchFamily="18" charset="0"/>
                <a:cs typeface="Times New Roman" panose="02020603050405020304" pitchFamily="18" charset="0"/>
              </a:rPr>
              <a:t>PP tổ chức cho trẻ khám phá MTXQ là gì? </a:t>
            </a:r>
          </a:p>
          <a:p>
            <a:r>
              <a:rPr lang="vi-VN" dirty="0"/>
              <a:t>Phương pháp tổ chức cho trẻ khám phá MTXQ là cách thức giáo viên tổ chức cho trẻ được tiếp xúc, khám phá, tìm hiểu các đối tượng trong MTXQ để trẻ có những hiểu biết cơ bản và qua đó phát triển các kỹ năng nhận thức, các quá trình tâm lý và hình thành thái độ hành vi tích cực của trẻ với các đối tượng trong MTXQ.</a:t>
            </a:r>
          </a:p>
          <a:p>
            <a:endParaRPr lang="en-US" dirty="0"/>
          </a:p>
        </p:txBody>
      </p:sp>
      <p:sp>
        <p:nvSpPr>
          <p:cNvPr id="4" name="Text Placeholder 3">
            <a:extLst>
              <a:ext uri="{FF2B5EF4-FFF2-40B4-BE49-F238E27FC236}">
                <a16:creationId xmlns:a16="http://schemas.microsoft.com/office/drawing/2014/main" id="{7C7F97F9-7004-4C60-986D-9CFB19A44DC1}"/>
              </a:ext>
            </a:extLst>
          </p:cNvPr>
          <p:cNvSpPr>
            <a:spLocks noGrp="1"/>
          </p:cNvSpPr>
          <p:nvPr>
            <p:ph type="body" sz="quarter" idx="13"/>
          </p:nvPr>
        </p:nvSpPr>
        <p:spPr/>
        <p:txBody>
          <a:bodyPr/>
          <a:lstStyle/>
          <a:p>
            <a:endParaRPr lang="en-US"/>
          </a:p>
        </p:txBody>
      </p:sp>
      <p:pic>
        <p:nvPicPr>
          <p:cNvPr id="10" name="Picture Placeholder 9" descr="A picture containing sky, outdoor, person, plant&#10;&#10;Description automatically generated">
            <a:extLst>
              <a:ext uri="{FF2B5EF4-FFF2-40B4-BE49-F238E27FC236}">
                <a16:creationId xmlns:a16="http://schemas.microsoft.com/office/drawing/2014/main" id="{5D489113-95C1-4506-B638-129973837D98}"/>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l="9615" r="9615"/>
          <a:stretch>
            <a:fillRect/>
          </a:stretch>
        </p:blipFill>
        <p:spPr/>
      </p:pic>
      <p:pic>
        <p:nvPicPr>
          <p:cNvPr id="12" name="Picture Placeholder 11" descr="A picture containing person, child, floor, little&#10;&#10;Description automatically generated">
            <a:extLst>
              <a:ext uri="{FF2B5EF4-FFF2-40B4-BE49-F238E27FC236}">
                <a16:creationId xmlns:a16="http://schemas.microsoft.com/office/drawing/2014/main" id="{A398FDD6-4DBB-4816-A92B-97E82054B70A}"/>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t="3571" b="3571"/>
          <a:stretch>
            <a:fillRect/>
          </a:stretch>
        </p:blipFill>
        <p:spPr/>
      </p:pic>
      <p:pic>
        <p:nvPicPr>
          <p:cNvPr id="5" name="Audio 4">
            <a:hlinkClick r:id="" action="ppaction://media"/>
            <a:extLst>
              <a:ext uri="{FF2B5EF4-FFF2-40B4-BE49-F238E27FC236}">
                <a16:creationId xmlns:a16="http://schemas.microsoft.com/office/drawing/2014/main" id="{4D1C3342-D5BA-45C9-A093-FE52A11DDCC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575861729"/>
      </p:ext>
    </p:extLst>
  </p:cSld>
  <p:clrMapOvr>
    <a:masterClrMapping/>
  </p:clrMapOvr>
  <mc:AlternateContent xmlns:mc="http://schemas.openxmlformats.org/markup-compatibility/2006" xmlns:p14="http://schemas.microsoft.com/office/powerpoint/2010/main">
    <mc:Choice Requires="p14">
      <p:transition spd="med" p14:dur="700" advTm="40391">
        <p:fade/>
      </p:transition>
    </mc:Choice>
    <mc:Fallback xmlns="">
      <p:transition spd="med" advTm="40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02147713"/>
              </p:ext>
            </p:extLst>
          </p:nvPr>
        </p:nvGraphicFramePr>
        <p:xfrm>
          <a:off x="457200" y="666205"/>
          <a:ext cx="8229600" cy="44772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itle 2"/>
          <p:cNvSpPr>
            <a:spLocks noGrp="1"/>
          </p:cNvSpPr>
          <p:nvPr>
            <p:ph type="title"/>
          </p:nvPr>
        </p:nvSpPr>
        <p:spPr>
          <a:xfrm>
            <a:off x="0" y="0"/>
            <a:ext cx="8839200" cy="666205"/>
          </a:xfrm>
        </p:spPr>
        <p:txBody>
          <a:bodyPr>
            <a:normAutofit/>
          </a:bodyPr>
          <a:lstStyle/>
          <a:p>
            <a:pPr algn="l"/>
            <a:r>
              <a:rPr lang="en-US" dirty="0">
                <a:latin typeface="Times New Roman" panose="02020603050405020304" pitchFamily="18" charset="0"/>
                <a:cs typeface="Times New Roman" panose="02020603050405020304" pitchFamily="18" charset="0"/>
              </a:rPr>
              <a:t>1.2.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A4E0358B-4248-4A31-8D5A-DB7C16312F18}"/>
                  </a:ext>
                </a:extLst>
              </p:cNvPr>
              <p:cNvGraphicFramePr>
                <a:graphicFrameLocks noChangeAspect="1"/>
              </p:cNvGraphicFramePr>
              <p:nvPr>
                <p:extLst>
                  <p:ext uri="{D42A27DB-BD31-4B8C-83A1-F6EECF244321}">
                    <p14:modId xmlns:p14="http://schemas.microsoft.com/office/powerpoint/2010/main" val="392096340"/>
                  </p:ext>
                </p:extLst>
              </p:nvPr>
            </p:nvGraphicFramePr>
            <p:xfrm>
              <a:off x="-1987062" y="2632026"/>
              <a:ext cx="2286000" cy="1285875"/>
            </p:xfrm>
            <a:graphic>
              <a:graphicData uri="http://schemas.microsoft.com/office/powerpoint/2016/slidezoom">
                <pslz:sldZm>
                  <pslz:sldZmObj sldId="297" cId="1515203224">
                    <pslz:zmPr id="{944AF983-DA64-4F53-8B65-2EC6E214BF70}" returnToParent="0" transitionDur="1000">
                      <p166:blipFill xmlns:p166="http://schemas.microsoft.com/office/powerpoint/2016/6/main">
                        <a:blip r:embed="rId11"/>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A4E0358B-4248-4A31-8D5A-DB7C16312F18}"/>
                  </a:ext>
                </a:extLst>
              </p:cNvPr>
              <p:cNvPicPr>
                <a:picLocks noGrp="1" noRot="1" noChangeAspect="1" noMove="1" noResize="1" noEditPoints="1" noAdjustHandles="1" noChangeArrowheads="1" noChangeShapeType="1"/>
              </p:cNvPicPr>
              <p:nvPr/>
            </p:nvPicPr>
            <p:blipFill>
              <a:blip r:embed="rId12"/>
              <a:stretch>
                <a:fillRect/>
              </a:stretch>
            </p:blipFill>
            <p:spPr>
              <a:xfrm>
                <a:off x="-1987062" y="2632026"/>
                <a:ext cx="2286000" cy="1285875"/>
              </a:xfrm>
              <a:prstGeom prst="rect">
                <a:avLst/>
              </a:prstGeom>
              <a:ln w="3175">
                <a:solidFill>
                  <a:prstClr val="ltGray"/>
                </a:solidFill>
              </a:ln>
            </p:spPr>
          </p:pic>
        </mc:Fallback>
      </mc:AlternateContent>
      <p:pic>
        <p:nvPicPr>
          <p:cNvPr id="6" name="Audio 5">
            <a:hlinkClick r:id="" action="ppaction://media"/>
            <a:extLst>
              <a:ext uri="{FF2B5EF4-FFF2-40B4-BE49-F238E27FC236}">
                <a16:creationId xmlns:a16="http://schemas.microsoft.com/office/drawing/2014/main" id="{E457A1C1-F3ED-41ED-8429-20CEFF86EDE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885073786"/>
      </p:ext>
    </p:extLst>
  </p:cSld>
  <p:clrMapOvr>
    <a:masterClrMapping/>
  </p:clrMapOvr>
  <mc:AlternateContent xmlns:mc="http://schemas.openxmlformats.org/markup-compatibility/2006" xmlns:p14="http://schemas.microsoft.com/office/powerpoint/2010/main">
    <mc:Choice Requires="p14">
      <p:transition spd="med" p14:dur="700" advTm="70412">
        <p:fade/>
      </p:transition>
    </mc:Choice>
    <mc:Fallback xmlns="">
      <p:transition spd="med" advTm="704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Times New Roman" panose="02020603050405020304" pitchFamily="18" charset="0"/>
                <a:cs typeface="Times New Roman" panose="02020603050405020304" pitchFamily="18" charset="0"/>
              </a:rPr>
              <a:t>1.3. </a:t>
            </a:r>
            <a:r>
              <a:rPr kumimoji="0" lang="en-US"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Cơ </a:t>
            </a:r>
            <a:r>
              <a:rPr kumimoji="0" lang="en-US" sz="24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sở</a:t>
            </a:r>
            <a:r>
              <a:rPr kumimoji="0" lang="en-US"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khoa </a:t>
            </a:r>
            <a:r>
              <a:rPr kumimoji="0" lang="en-US" sz="24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học</a:t>
            </a:r>
            <a:r>
              <a:rPr kumimoji="0" lang="en-US"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môn</a:t>
            </a:r>
            <a:r>
              <a:rPr kumimoji="0" lang="en-US"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học</a:t>
            </a:r>
            <a:endParaRPr lang="vi-VN" sz="2400" dirty="0">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649752EB-A6C9-40AD-93CE-4E0A3003491E}"/>
              </a:ext>
            </a:extLst>
          </p:cNvPr>
          <p:cNvSpPr>
            <a:spLocks noGrp="1"/>
          </p:cNvSpPr>
          <p:nvPr>
            <p:ph sz="half" idx="1"/>
          </p:nvPr>
        </p:nvSpPr>
        <p:spPr>
          <a:xfrm>
            <a:off x="152400" y="590550"/>
            <a:ext cx="8839200" cy="4069432"/>
          </a:xfrm>
        </p:spPr>
        <p:txBody>
          <a:bodyPr/>
          <a:lstStyle/>
          <a:p>
            <a:endParaRPr lang="en-US" dirty="0"/>
          </a:p>
          <a:p>
            <a:pPr marL="0" indent="0" algn="just">
              <a:buNone/>
            </a:pPr>
            <a:r>
              <a:rPr lang="en-US" i="1" dirty="0">
                <a:latin typeface="Times New Roman" panose="02020603050405020304" pitchFamily="18" charset="0"/>
                <a:cs typeface="Times New Roman" panose="02020603050405020304" pitchFamily="18" charset="0"/>
              </a:rPr>
              <a:t>3.1. Cơ </a:t>
            </a:r>
            <a:r>
              <a:rPr lang="en-US" i="1" dirty="0" err="1">
                <a:latin typeface="Times New Roman" panose="02020603050405020304" pitchFamily="18" charset="0"/>
                <a:cs typeface="Times New Roman" panose="02020603050405020304" pitchFamily="18" charset="0"/>
              </a:rPr>
              <a:t>sở</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phương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luận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môn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học</a:t>
            </a:r>
            <a:r>
              <a:rPr lang="en-US"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MTXQ</a:t>
            </a:r>
          </a:p>
          <a:p>
            <a:pPr marL="0" indent="0" algn="just">
              <a:buNone/>
            </a:pPr>
            <a:r>
              <a:rPr lang="en-US" dirty="0">
                <a:latin typeface="Times New Roman" panose="02020603050405020304" pitchFamily="18" charset="0"/>
                <a:cs typeface="Times New Roman" panose="02020603050405020304" pitchFamily="18" charset="0"/>
              </a:rPr>
              <a:t>   b.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MTXQ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ra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endParaRPr lang="en-US" dirty="0">
              <a:latin typeface="Times New Roman" panose="02020603050405020304" pitchFamily="18" charset="0"/>
              <a:cs typeface="Times New Roman" panose="02020603050405020304" pitchFamily="18" charset="0"/>
            </a:endParaRPr>
          </a:p>
          <a:p>
            <a:pPr marL="0" indent="0" algn="just">
              <a:buNone/>
            </a:pPr>
            <a:r>
              <a:rPr lang="en-US" i="1" dirty="0">
                <a:latin typeface="Times New Roman" panose="02020603050405020304" pitchFamily="18" charset="0"/>
                <a:cs typeface="Times New Roman" panose="02020603050405020304" pitchFamily="18" charset="0"/>
              </a:rPr>
              <a:t>3.2. Cơ </a:t>
            </a:r>
            <a:r>
              <a:rPr lang="en-US" i="1" dirty="0" err="1">
                <a:latin typeface="Times New Roman" panose="02020603050405020304" pitchFamily="18" charset="0"/>
                <a:cs typeface="Times New Roman" panose="02020603050405020304" pitchFamily="18" charset="0"/>
              </a:rPr>
              <a:t>sở</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hội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môn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học</a:t>
            </a:r>
            <a:endParaRPr lang="en-US" dirty="0">
              <a:latin typeface="Times New Roman" panose="02020603050405020304" pitchFamily="18" charset="0"/>
              <a:cs typeface="Times New Roman" panose="02020603050405020304" pitchFamily="18" charset="0"/>
            </a:endParaRPr>
          </a:p>
          <a:p>
            <a:pPr marL="0" indent="0" algn="just">
              <a:buNone/>
            </a:pPr>
            <a:r>
              <a:rPr lang="vi-VN" i="1" dirty="0">
                <a:latin typeface="Times New Roman" panose="02020603050405020304" pitchFamily="18" charset="0"/>
                <a:cs typeface="Times New Roman" panose="02020603050405020304" pitchFamily="18" charset="0"/>
              </a:rPr>
              <a:t>3.3. Cơ sở tâm lý - giáo dục học</a:t>
            </a:r>
            <a:endParaRPr lang="en-US" i="1" dirty="0">
              <a:latin typeface="Times New Roman" panose="02020603050405020304" pitchFamily="18" charset="0"/>
              <a:cs typeface="Times New Roman" panose="02020603050405020304" pitchFamily="18" charset="0"/>
            </a:endParaRPr>
          </a:p>
          <a:p>
            <a:pPr marL="0" indent="0" algn="just">
              <a:buNone/>
            </a:pPr>
            <a:r>
              <a:rPr lang="vi-VN" i="1" dirty="0">
                <a:latin typeface="Times New Roman" panose="02020603050405020304" pitchFamily="18" charset="0"/>
                <a:cs typeface="Times New Roman" panose="02020603050405020304" pitchFamily="18" charset="0"/>
              </a:rPr>
              <a:t>3.4. Cơ sở thực tiễn</a:t>
            </a:r>
            <a:endParaRPr lang="en-US" dirty="0">
              <a:latin typeface="Times New Roman" panose="02020603050405020304" pitchFamily="18" charset="0"/>
              <a:cs typeface="Times New Roman" panose="02020603050405020304" pitchFamily="18" charset="0"/>
            </a:endParaRPr>
          </a:p>
          <a:p>
            <a:pPr marL="0" indent="0">
              <a:buNone/>
            </a:pPr>
            <a:endParaRPr lang="en-US" dirty="0"/>
          </a:p>
          <a:p>
            <a:pPr marL="0" indent="0">
              <a:buNone/>
            </a:pPr>
            <a:endParaRPr lang="en-US" dirty="0"/>
          </a:p>
          <a:p>
            <a:endParaRPr lang="en-US" dirty="0"/>
          </a:p>
          <a:p>
            <a:endParaRPr lang="en-US" dirty="0"/>
          </a:p>
          <a:p>
            <a:endParaRPr lang="en-US" dirty="0"/>
          </a:p>
        </p:txBody>
      </p:sp>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p:txBody>
          <a:bodyPr/>
          <a:lstStyle/>
          <a:p>
            <a:r>
              <a:rPr lang="en-US"/>
              <a:t>&lt;Tên nội dung 1&gt;</a:t>
            </a:r>
          </a:p>
          <a:p>
            <a:endParaRPr lang="en-US"/>
          </a:p>
        </p:txBody>
      </p:sp>
      <p:pic>
        <p:nvPicPr>
          <p:cNvPr id="5" name="Audio 4">
            <a:hlinkClick r:id="" action="ppaction://media"/>
            <a:extLst>
              <a:ext uri="{FF2B5EF4-FFF2-40B4-BE49-F238E27FC236}">
                <a16:creationId xmlns:a16="http://schemas.microsoft.com/office/drawing/2014/main" id="{E3F3301E-C8DD-4A3F-B9A7-6F705B4E53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515203224"/>
      </p:ext>
    </p:extLst>
  </p:cSld>
  <p:clrMapOvr>
    <a:masterClrMapping/>
  </p:clrMapOvr>
  <mc:AlternateContent xmlns:mc="http://schemas.openxmlformats.org/markup-compatibility/2006" xmlns:p14="http://schemas.microsoft.com/office/powerpoint/2010/main">
    <mc:Choice Requires="p14">
      <p:transition spd="med" p14:dur="700" advTm="353605">
        <p:fade/>
      </p:transition>
    </mc:Choice>
    <mc:Fallback xmlns="">
      <p:transition spd="med" advTm="353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8E7A5-4182-4EEE-B474-5006CF4AA1FD}"/>
              </a:ext>
            </a:extLst>
          </p:cNvPr>
          <p:cNvSpPr>
            <a:spLocks noGrp="1"/>
          </p:cNvSpPr>
          <p:nvPr>
            <p:ph type="title"/>
          </p:nvPr>
        </p:nvSpPr>
        <p:spPr/>
        <p:txBody>
          <a:bodyPr/>
          <a:lstStyle/>
          <a:p>
            <a:pPr algn="l"/>
            <a:br>
              <a:rPr kumimoji="0" lang="en-US" sz="24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4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1.4. Đặc </a:t>
            </a:r>
            <a:r>
              <a:rPr kumimoji="0" lang="en-US" sz="2400" b="1" i="0" u="none" strike="noStrike" kern="1200" cap="none" spc="0" normalizeH="0" baseline="0" noProof="0" dirty="0" err="1">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điểm</a:t>
            </a:r>
            <a:r>
              <a:rPr kumimoji="0" lang="en-US" sz="24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2400" b="1" i="0" u="none" strike="noStrike" kern="1200" cap="none" spc="0" normalizeH="0" baseline="0" noProof="0" dirty="0" err="1">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nhận</a:t>
            </a:r>
            <a:r>
              <a:rPr kumimoji="0" lang="en-US" sz="24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2400" b="1" i="0" u="none" strike="noStrike" kern="1200" cap="none" spc="0" normalizeH="0" baseline="0" noProof="0" dirty="0" err="1">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thức</a:t>
            </a:r>
            <a:r>
              <a:rPr kumimoji="0" lang="en-US" sz="24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2400" b="1" i="0" u="none" strike="noStrike" kern="1200" cap="none" spc="0" normalizeH="0" baseline="0" noProof="0" dirty="0" err="1">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về</a:t>
            </a:r>
            <a:r>
              <a:rPr kumimoji="0" lang="en-US" sz="24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 MTXQ </a:t>
            </a:r>
            <a:r>
              <a:rPr kumimoji="0" lang="en-US" sz="2400" b="1" i="0" u="none" strike="noStrike" kern="1200" cap="none" spc="0" normalizeH="0" baseline="0" noProof="0" dirty="0" err="1">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của</a:t>
            </a:r>
            <a:r>
              <a:rPr kumimoji="0" lang="en-US" sz="24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2400" b="1" i="0" u="none" strike="noStrike" kern="1200" cap="none" spc="0" normalizeH="0" baseline="0" noProof="0" dirty="0" err="1">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trẻ</a:t>
            </a:r>
            <a:r>
              <a:rPr kumimoji="0" lang="en-US" sz="24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2400" b="1" i="0" u="none" strike="noStrike" kern="1200" cap="none" spc="0" normalizeH="0" baseline="0" noProof="0" dirty="0" err="1">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mầm</a:t>
            </a:r>
            <a:r>
              <a:rPr kumimoji="0" lang="en-US" sz="24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 non</a:t>
            </a:r>
            <a:b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endParaRPr lang="en-US" dirty="0"/>
          </a:p>
        </p:txBody>
      </p:sp>
      <p:sp>
        <p:nvSpPr>
          <p:cNvPr id="3" name="Content Placeholder 2">
            <a:extLst>
              <a:ext uri="{FF2B5EF4-FFF2-40B4-BE49-F238E27FC236}">
                <a16:creationId xmlns:a16="http://schemas.microsoft.com/office/drawing/2014/main" id="{FF42DE95-A87A-4A6F-8638-041C65E46636}"/>
              </a:ext>
            </a:extLst>
          </p:cNvPr>
          <p:cNvSpPr>
            <a:spLocks noGrp="1"/>
          </p:cNvSpPr>
          <p:nvPr>
            <p:ph sz="half" idx="1"/>
          </p:nvPr>
        </p:nvSpPr>
        <p:spPr>
          <a:xfrm>
            <a:off x="152400" y="666750"/>
            <a:ext cx="8534400" cy="3993232"/>
          </a:xfrm>
        </p:spPr>
        <p:txBody>
          <a:bodyPr/>
          <a:lstStyle/>
          <a:p>
            <a:pPr algn="just"/>
            <a:r>
              <a:rPr lang="en-US" dirty="0"/>
              <a:t>a, </a:t>
            </a:r>
            <a:r>
              <a:rPr lang="en-US" dirty="0" err="1"/>
              <a:t>Tìm</a:t>
            </a:r>
            <a:r>
              <a:rPr lang="en-US" dirty="0"/>
              <a:t> </a:t>
            </a:r>
            <a:r>
              <a:rPr lang="en-US" dirty="0" err="1"/>
              <a:t>hiểu</a:t>
            </a:r>
            <a:r>
              <a:rPr lang="en-US" dirty="0"/>
              <a:t>- </a:t>
            </a:r>
            <a:r>
              <a:rPr lang="en-US" dirty="0" err="1"/>
              <a:t>khám</a:t>
            </a:r>
            <a:r>
              <a:rPr lang="en-US" dirty="0"/>
              <a:t> </a:t>
            </a:r>
            <a:r>
              <a:rPr lang="en-US" dirty="0" err="1"/>
              <a:t>phá</a:t>
            </a:r>
            <a:r>
              <a:rPr lang="en-US" dirty="0"/>
              <a:t> MTXQ </a:t>
            </a:r>
            <a:r>
              <a:rPr lang="en-US" dirty="0" err="1"/>
              <a:t>là</a:t>
            </a:r>
            <a:r>
              <a:rPr lang="en-US" dirty="0"/>
              <a:t> </a:t>
            </a:r>
            <a:r>
              <a:rPr lang="en-US" dirty="0" err="1"/>
              <a:t>nhu</a:t>
            </a:r>
            <a:r>
              <a:rPr lang="en-US" dirty="0"/>
              <a:t> </a:t>
            </a:r>
            <a:r>
              <a:rPr lang="en-US" dirty="0" err="1"/>
              <a:t>cầu</a:t>
            </a:r>
            <a:r>
              <a:rPr lang="en-US" dirty="0"/>
              <a:t> </a:t>
            </a:r>
            <a:r>
              <a:rPr lang="en-US" dirty="0" err="1"/>
              <a:t>cơ</a:t>
            </a:r>
            <a:r>
              <a:rPr lang="en-US" dirty="0"/>
              <a:t> bản </a:t>
            </a:r>
            <a:r>
              <a:rPr lang="en-US" dirty="0" err="1"/>
              <a:t>của</a:t>
            </a:r>
            <a:r>
              <a:rPr lang="en-US" dirty="0"/>
              <a:t> </a:t>
            </a:r>
            <a:r>
              <a:rPr lang="en-US" dirty="0" err="1"/>
              <a:t>trẻ</a:t>
            </a:r>
            <a:r>
              <a:rPr lang="en-US" dirty="0"/>
              <a:t> </a:t>
            </a:r>
            <a:r>
              <a:rPr lang="en-US" dirty="0" err="1"/>
              <a:t>em</a:t>
            </a:r>
            <a:r>
              <a:rPr lang="en-US" dirty="0"/>
              <a:t>.</a:t>
            </a:r>
          </a:p>
          <a:p>
            <a:pPr algn="just"/>
            <a:r>
              <a:rPr lang="vi-VN" dirty="0"/>
              <a:t>b, Nhận thức của trẻ còn mang nặng tính trực quan, cảm tính.</a:t>
            </a:r>
            <a:endParaRPr lang="en-US" dirty="0"/>
          </a:p>
          <a:p>
            <a:pPr algn="just"/>
            <a:r>
              <a:rPr lang="vi-VN" dirty="0"/>
              <a:t>c, Khả năng nhận thức của trẻ phụ thuộc vào độ </a:t>
            </a:r>
            <a:r>
              <a:rPr lang="vi-VN" dirty="0" err="1"/>
              <a:t>tuổi</a:t>
            </a:r>
            <a:r>
              <a:rPr lang="vi-VN" dirty="0"/>
              <a:t> </a:t>
            </a:r>
          </a:p>
          <a:p>
            <a:pPr algn="just"/>
            <a:r>
              <a:rPr lang="vi-VN" dirty="0"/>
              <a:t>D, </a:t>
            </a:r>
            <a:r>
              <a:rPr lang="vi-VN" dirty="0" err="1"/>
              <a:t>khả</a:t>
            </a:r>
            <a:r>
              <a:rPr lang="vi-VN" dirty="0"/>
              <a:t> năng  nhận thức ở từng trẻ là không giống  nhau.</a:t>
            </a:r>
            <a:endParaRPr lang="en-US" dirty="0"/>
          </a:p>
          <a:p>
            <a:endParaRPr lang="en-US" dirty="0"/>
          </a:p>
        </p:txBody>
      </p:sp>
      <p:sp>
        <p:nvSpPr>
          <p:cNvPr id="4" name="Text Placeholder 3">
            <a:extLst>
              <a:ext uri="{FF2B5EF4-FFF2-40B4-BE49-F238E27FC236}">
                <a16:creationId xmlns:a16="http://schemas.microsoft.com/office/drawing/2014/main" id="{FE3ECE41-CF7E-4A79-A289-D6A3777EA048}"/>
              </a:ext>
            </a:extLst>
          </p:cNvPr>
          <p:cNvSpPr>
            <a:spLocks noGrp="1"/>
          </p:cNvSpPr>
          <p:nvPr>
            <p:ph type="body" sz="quarter" idx="13"/>
          </p:nvPr>
        </p:nvSpPr>
        <p:spPr/>
        <p:txBody>
          <a:bodyPr/>
          <a:lstStyle/>
          <a:p>
            <a:endParaRPr lang="en-US"/>
          </a:p>
        </p:txBody>
      </p:sp>
      <p:pic>
        <p:nvPicPr>
          <p:cNvPr id="5" name="Audio 4">
            <a:hlinkClick r:id="" action="ppaction://media"/>
            <a:extLst>
              <a:ext uri="{FF2B5EF4-FFF2-40B4-BE49-F238E27FC236}">
                <a16:creationId xmlns:a16="http://schemas.microsoft.com/office/drawing/2014/main" id="{E401A0D4-F2BE-4D29-8480-D792798D970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403964538"/>
      </p:ext>
    </p:extLst>
  </p:cSld>
  <p:clrMapOvr>
    <a:masterClrMapping/>
  </p:clrMapOvr>
  <mc:AlternateContent xmlns:mc="http://schemas.openxmlformats.org/markup-compatibility/2006" xmlns:p14="http://schemas.microsoft.com/office/powerpoint/2010/main">
    <mc:Choice Requires="p14">
      <p:transition spd="med" p14:dur="700" advTm="531119">
        <p:fade/>
      </p:transition>
    </mc:Choice>
    <mc:Fallback xmlns="">
      <p:transition spd="med" advTm="531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649752EB-A6C9-40AD-93CE-4E0A3003491E}"/>
              </a:ext>
            </a:extLst>
          </p:cNvPr>
          <p:cNvSpPr>
            <a:spLocks noGrp="1"/>
          </p:cNvSpPr>
          <p:nvPr>
            <p:ph sz="half" idx="4294967295"/>
          </p:nvPr>
        </p:nvSpPr>
        <p:spPr>
          <a:xfrm>
            <a:off x="304800" y="590550"/>
            <a:ext cx="8443912" cy="4068763"/>
          </a:xfrm>
        </p:spPr>
        <p:txBody>
          <a:bodyPr/>
          <a:lstStyle/>
          <a:p>
            <a:pPr marL="0" indent="0">
              <a:buNone/>
            </a:pPr>
            <a:endParaRPr lang="en-US" dirty="0"/>
          </a:p>
          <a:p>
            <a:endParaRPr lang="en-US" dirty="0"/>
          </a:p>
          <a:p>
            <a:pPr marL="0" indent="0">
              <a:buNone/>
            </a:pPr>
            <a:endParaRPr lang="en-US" dirty="0"/>
          </a:p>
          <a:p>
            <a:pPr marL="0" indent="0">
              <a:buNone/>
            </a:pPr>
            <a:endParaRPr lang="en-US" dirty="0"/>
          </a:p>
          <a:p>
            <a:endParaRPr lang="en-US" dirty="0"/>
          </a:p>
          <a:p>
            <a:endParaRPr lang="en-US" dirty="0"/>
          </a:p>
          <a:p>
            <a:endParaRPr lang="en-US" dirty="0"/>
          </a:p>
        </p:txBody>
      </p:sp>
      <p:sp>
        <p:nvSpPr>
          <p:cNvPr id="24" name="ISPRING_QUIZ_SHAPE0">
            <a:extLst>
              <a:ext uri="{FF2B5EF4-FFF2-40B4-BE49-F238E27FC236}">
                <a16:creationId xmlns:a16="http://schemas.microsoft.com/office/drawing/2014/main" id="{91D87633-98F7-4721-9CC6-28187418F30A}"/>
              </a:ext>
            </a:extLst>
          </p:cNvPr>
          <p:cNvSpPr/>
          <p:nvPr/>
        </p:nvSpPr>
        <p:spPr>
          <a:xfrm>
            <a:off x="0" y="0"/>
            <a:ext cx="9144000" cy="51435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SPRING_QUIZ_SHAPE1">
            <a:extLst>
              <a:ext uri="{FF2B5EF4-FFF2-40B4-BE49-F238E27FC236}">
                <a16:creationId xmlns:a16="http://schemas.microsoft.com/office/drawing/2014/main" id="{A375D936-2BBF-4FBD-9027-AE749E43A70A}"/>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a:xfrm>
            <a:off x="1615440" y="1388745"/>
            <a:ext cx="5918200" cy="3327400"/>
          </a:xfrm>
          <a:prstGeom prst="rect">
            <a:avLst/>
          </a:prstGeom>
          <a:effectLst>
            <a:outerShdw blurRad="114300" dist="38100" dir="5400000" rotWithShape="0">
              <a:scrgbClr r="0" g="0" b="0">
                <a:alpha val="20000"/>
              </a:scrgbClr>
            </a:outerShdw>
          </a:effectLst>
        </p:spPr>
      </p:pic>
      <p:sp>
        <p:nvSpPr>
          <p:cNvPr id="27" name="ISPRING_QUIZ_SHAPE2">
            <a:extLst>
              <a:ext uri="{FF2B5EF4-FFF2-40B4-BE49-F238E27FC236}">
                <a16:creationId xmlns:a16="http://schemas.microsoft.com/office/drawing/2014/main" id="{85FD6D6D-9AAC-4EA7-AC77-91D521BF615A}"/>
              </a:ext>
            </a:extLst>
          </p:cNvPr>
          <p:cNvSpPr txBox="1"/>
          <p:nvPr/>
        </p:nvSpPr>
        <p:spPr>
          <a:xfrm>
            <a:off x="548640" y="308610"/>
            <a:ext cx="804672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29" name="ISPRING_QUIZ_SHAPE3">
            <a:extLst>
              <a:ext uri="{FF2B5EF4-FFF2-40B4-BE49-F238E27FC236}">
                <a16:creationId xmlns:a16="http://schemas.microsoft.com/office/drawing/2014/main" id="{D238D518-3835-472C-A535-910FFEB1C9EE}"/>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a:xfrm>
            <a:off x="3833855" y="379730"/>
            <a:ext cx="406400" cy="406400"/>
          </a:xfrm>
          <a:prstGeom prst="rect">
            <a:avLst/>
          </a:prstGeom>
          <a:effectLst>
            <a:innerShdw>
              <a:scrgbClr r="0" g="0" b="0">
                <a:alpha val="0"/>
              </a:scrgbClr>
            </a:innerShdw>
          </a:effectLst>
        </p:spPr>
      </p:pic>
      <p:sp>
        <p:nvSpPr>
          <p:cNvPr id="30" name="ISPRING_QUIZ_SHAPE4">
            <a:extLst>
              <a:ext uri="{FF2B5EF4-FFF2-40B4-BE49-F238E27FC236}">
                <a16:creationId xmlns:a16="http://schemas.microsoft.com/office/drawing/2014/main" id="{C388CD62-1EED-46D6-98FD-0420E6975761}"/>
              </a:ext>
            </a:extLst>
          </p:cNvPr>
          <p:cNvSpPr txBox="1"/>
          <p:nvPr/>
        </p:nvSpPr>
        <p:spPr>
          <a:xfrm>
            <a:off x="548640" y="822960"/>
            <a:ext cx="804672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pic>
        <p:nvPicPr>
          <p:cNvPr id="2" name="Audio 1">
            <a:hlinkClick r:id="" action="ppaction://media"/>
            <a:extLst>
              <a:ext uri="{FF2B5EF4-FFF2-40B4-BE49-F238E27FC236}">
                <a16:creationId xmlns:a16="http://schemas.microsoft.com/office/drawing/2014/main" id="{2104AF76-67CA-4CB0-9C4C-8BB7D03AE07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081951768"/>
      </p:ext>
    </p:extLst>
  </p:cSld>
  <p:clrMapOvr>
    <a:masterClrMapping/>
  </p:clrMapOvr>
  <mc:AlternateContent xmlns:mc="http://schemas.openxmlformats.org/markup-compatibility/2006" xmlns:p14="http://schemas.microsoft.com/office/powerpoint/2010/main">
    <mc:Choice Requires="p14">
      <p:transition spd="med" p14:dur="700" advTm="33100">
        <p:fade/>
      </p:transition>
    </mc:Choice>
    <mc:Fallback xmlns="">
      <p:transition spd="med" advTm="33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p:txBody>
          <a:bodyPr/>
          <a:lstStyle/>
          <a:p>
            <a:r>
              <a:rPr lang="en-US"/>
              <a:t>&lt;Tên nội dung 1&gt;</a:t>
            </a:r>
          </a:p>
          <a:p>
            <a:endParaRPr lang="en-US"/>
          </a:p>
        </p:txBody>
      </p:sp>
      <p:sp>
        <p:nvSpPr>
          <p:cNvPr id="2" name="Title 1"/>
          <p:cNvSpPr>
            <a:spLocks noGrp="1"/>
          </p:cNvSpPr>
          <p:nvPr>
            <p:ph type="title"/>
          </p:nvPr>
        </p:nvSpPr>
        <p:spPr/>
        <p:txBody>
          <a:bodyPr/>
          <a:lstStyle/>
          <a:p>
            <a:pPr algn="l"/>
            <a:r>
              <a:rPr lang="en-US"/>
              <a:t> &lt;Tóm tắt nội dung&gt;</a:t>
            </a:r>
            <a:endParaRPr lang="vi-VN"/>
          </a:p>
        </p:txBody>
      </p:sp>
      <p:graphicFrame>
        <p:nvGraphicFramePr>
          <p:cNvPr id="10" name="Content Placeholder 9">
            <a:extLst>
              <a:ext uri="{FF2B5EF4-FFF2-40B4-BE49-F238E27FC236}">
                <a16:creationId xmlns:a16="http://schemas.microsoft.com/office/drawing/2014/main" id="{29AAFC47-A93E-4E55-BCC3-EB589F629805}"/>
              </a:ext>
            </a:extLst>
          </p:cNvPr>
          <p:cNvGraphicFramePr>
            <a:graphicFrameLocks noGrp="1"/>
          </p:cNvGraphicFramePr>
          <p:nvPr>
            <p:ph sz="half" idx="1"/>
            <p:extLst>
              <p:ext uri="{D42A27DB-BD31-4B8C-83A1-F6EECF244321}">
                <p14:modId xmlns:p14="http://schemas.microsoft.com/office/powerpoint/2010/main" val="1367303418"/>
              </p:ext>
            </p:extLst>
          </p:nvPr>
        </p:nvGraphicFramePr>
        <p:xfrm>
          <a:off x="152400" y="590550"/>
          <a:ext cx="8382000" cy="40687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F0925CDF-CC90-46BB-9629-DA22193517E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690487"/>
      </p:ext>
    </p:extLst>
  </p:cSld>
  <p:clrMapOvr>
    <a:masterClrMapping/>
  </p:clrMapOvr>
  <mc:AlternateContent xmlns:mc="http://schemas.openxmlformats.org/markup-compatibility/2006" xmlns:p14="http://schemas.microsoft.com/office/powerpoint/2010/main">
    <mc:Choice Requires="p14">
      <p:transition spd="med" p14:dur="700" advTm="73756">
        <p:fade/>
      </p:transition>
    </mc:Choice>
    <mc:Fallback xmlns="">
      <p:transition spd="med" advTm="73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5421&quot;&gt;&lt;/object&gt;&lt;object type=&quot;2&quot; unique_id=&quot;15422&quot;&gt;&lt;object type=&quot;3&quot; unique_id=&quot;15433&quot;&gt;&lt;property id=&quot;20148&quot; value=&quot;5&quot;/&gt;&lt;property id=&quot;20300&quot; value=&quot;Slide 10 - &amp;quot;Thank you!&amp;quot;&quot;/&gt;&lt;property id=&quot;20307&quot; value=&quot;263&quot;/&gt;&lt;/object&gt;&lt;object type=&quot;3&quot; unique_id=&quot;16321&quot;&gt;&lt;property id=&quot;20148&quot; value=&quot;5&quot;/&gt;&lt;property id=&quot;20300&quot; value=&quot;Slide 1&quot;/&gt;&lt;property id=&quot;20307&quot; value=&quot;276&quot;/&gt;&lt;/object&gt;&lt;object type=&quot;3&quot; unique_id=&quot;16322&quot;&gt;&lt;property id=&quot;20148&quot; value=&quot;5&quot;/&gt;&lt;property id=&quot;20300&quot; value=&quot;Slide 2&quot;/&gt;&lt;property id=&quot;20307&quot; value=&quot;279&quot;/&gt;&lt;/object&gt;&lt;object type=&quot;3&quot; unique_id=&quot;16323&quot;&gt;&lt;property id=&quot;20148&quot; value=&quot;5&quot;/&gt;&lt;property id=&quot;20300&quot; value=&quot;Slide 3&quot;/&gt;&lt;property id=&quot;20307&quot; value=&quot;278&quot;/&gt;&lt;/object&gt;&lt;object type=&quot;3&quot; unique_id=&quot;16329&quot;&gt;&lt;property id=&quot;20148&quot; value=&quot;5&quot;/&gt;&lt;property id=&quot;20300&quot; value=&quot;Slide 8&quot;/&gt;&lt;property id=&quot;20307&quot; value=&quot;284&quot;/&gt;&lt;/object&gt;&lt;object type=&quot;3&quot; unique_id=&quot;16414&quot;&gt;&lt;property id=&quot;20148&quot; value=&quot;5&quot;/&gt;&lt;property id=&quot;20300&quot; value=&quot;Slide 9&quot;/&gt;&lt;property id=&quot;20307&quot; value=&quot;292&quot;/&gt;&lt;/object&gt;&lt;object type=&quot;3&quot; unique_id=&quot;17674&quot;&gt;&lt;property id=&quot;20148&quot; value=&quot;5&quot;/&gt;&lt;property id=&quot;20300&quot; value=&quot;Slide 4&quot;/&gt;&lt;property id=&quot;20307&quot; value=&quot;293&quot;/&gt;&lt;/object&gt;&lt;object type=&quot;3&quot; unique_id=&quot;17675&quot;&gt;&lt;property id=&quot;20148&quot; value=&quot;5&quot;/&gt;&lt;property id=&quot;20300&quot; value=&quot;Slide 5&quot;/&gt;&lt;property id=&quot;20307&quot; value=&quot;294&quot;/&gt;&lt;/object&gt;&lt;object type=&quot;3&quot; unique_id=&quot;17676&quot;&gt;&lt;property id=&quot;20148&quot; value=&quot;5&quot;/&gt;&lt;property id=&quot;20300&quot; value=&quot;Slide 6&quot;/&gt;&lt;property id=&quot;20307&quot; value=&quot;295&quot;/&gt;&lt;/object&gt;&lt;object type=&quot;3&quot; unique_id=&quot;17677&quot;&gt;&lt;property id=&quot;20148&quot; value=&quot;5&quot;/&gt;&lt;property id=&quot;20300&quot; value=&quot;Slide 7&quot;/&gt;&lt;property id=&quot;20307&quot; value=&quot;296&quot;/&gt;&lt;/object&gt;&lt;/object&gt;&lt;/object&gt;&lt;/database&gt;"/>
  <p:tag name="SECTOMILLISECCONVERTED" val="1"/>
  <p:tag name="ISPRING_UUID" val="{8F505993-CC9E-44BE-9FEB-3D60E6FDC45B}"/>
  <p:tag name="ISPRING_RESOURCE_FOLDER" val="C:\Users\Admin\Desktop\Năm học 2021- 2022\SP 3. bài giảng MTXQ\PowerPoint Bai giang Elearning.pp tổ chức cho trẻ khám phá MTXQ\Mau Powerpoint bai giang\"/>
  <p:tag name="ISPRING_PRESENTATION_PATH" val="C:\Users\Admin\Desktop\Năm học 2021- 2022\SP 3. bài giảng MTXQ\PowerPoint Bai giang Elearning.pp tổ chức cho trẻ khám phá MTXQ\Mau Powerpoint bai giang.pptx"/>
  <p:tag name="ISPRING_PROJECT_VERSION" val="9.3"/>
  <p:tag name="ISPRING_PROJECT_FOLDER_UPDATED" val="1"/>
  <p:tag name="ISPRING_SCREEN_RECS_UPDATED" val="C:\Users\Admin\Desktop\Năm học 2021- 2022\SP 3. bài giảng MTXQ\PowerPoint Bai giang Elearning.pp tổ chức cho trẻ khám phá MTXQ\Mau Powerpoint bai giang\"/>
  <p:tag name="ISPRING_LMS_API_VERSION" val="SCORM 2004 (2nd edition)"/>
  <p:tag name="ISPRING_ULTRA_SCORM_COURSE_ID" val="CFC8CF45-FEC8-4772-B103-3D0CAA2FB891"/>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ߚ=\f{03CCE757-CBA8-4D70-89BD-FB03B04A5DA4}&quot;,&quot;C:\\Users\\Admin\\Desktop\\Năm học 2021- 2022\\SP 3. bài giảng MTXQ\\PowerPoint Bai giang Elearning.pp tổ chức cho trẻ khám phá MTXQ&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SCORM_PASSING_SCORE" val="80.000000"/>
  <p:tag name="ISPRING_CURRENT_PLAYER_ID" val="universal"/>
  <p:tag name="ISPRING_PRESENTATION_TITLE" val="chương 1.mtxq"/>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916BD422-3AC6-411D-8306-0AEBAB6ABFD9}:302"/>
</p:tagLst>
</file>

<file path=ppt/tags/tag11.xml><?xml version="1.0" encoding="utf-8"?>
<p:tagLst xmlns:a="http://schemas.openxmlformats.org/drawingml/2006/main" xmlns:r="http://schemas.openxmlformats.org/officeDocument/2006/relationships" xmlns:p="http://schemas.openxmlformats.org/presentationml/2006/main">
  <p:tag name="GENSWF_SLIDE_UID" val="{C7C7CB63-C46B-4649-B31E-E4350D818B71}:263"/>
</p:tagLst>
</file>

<file path=ppt/tags/tag2.xml><?xml version="1.0" encoding="utf-8"?>
<p:tagLst xmlns:a="http://schemas.openxmlformats.org/drawingml/2006/main" xmlns:r="http://schemas.openxmlformats.org/officeDocument/2006/relationships" xmlns:p="http://schemas.openxmlformats.org/presentationml/2006/main">
  <p:tag name="GENSWF_SLIDE_UID" val="{703138D2-D39D-4B3F-A22D-4B020D61D8A6}:284"/>
</p:tagLst>
</file>

<file path=ppt/tags/tag3.xml><?xml version="1.0" encoding="utf-8"?>
<p:tagLst xmlns:a="http://schemas.openxmlformats.org/drawingml/2006/main" xmlns:r="http://schemas.openxmlformats.org/officeDocument/2006/relationships" xmlns:p="http://schemas.openxmlformats.org/presentationml/2006/main">
  <p:tag name="GENSWF_SLIDE_UID" val="{2F87295F-6095-47A2-B06F-CCC5086780F0}:279"/>
</p:tagLst>
</file>

<file path=ppt/tags/tag4.xml><?xml version="1.0" encoding="utf-8"?>
<p:tagLst xmlns:a="http://schemas.openxmlformats.org/drawingml/2006/main" xmlns:r="http://schemas.openxmlformats.org/officeDocument/2006/relationships" xmlns:p="http://schemas.openxmlformats.org/presentationml/2006/main">
  <p:tag name="GENSWF_SLIDE_UID" val="{A26CF352-6424-461A-BD44-FCC59B90EF45}:306"/>
</p:tagLst>
</file>

<file path=ppt/tags/tag5.xml><?xml version="1.0" encoding="utf-8"?>
<p:tagLst xmlns:a="http://schemas.openxmlformats.org/drawingml/2006/main" xmlns:r="http://schemas.openxmlformats.org/officeDocument/2006/relationships" xmlns:p="http://schemas.openxmlformats.org/presentationml/2006/main">
  <p:tag name="GENSWF_SLIDE_UID" val="{78DA5929-8F69-4E16-A894-E88C84F34326}:305"/>
</p:tagLst>
</file>

<file path=ppt/tags/tag6.xml><?xml version="1.0" encoding="utf-8"?>
<p:tagLst xmlns:a="http://schemas.openxmlformats.org/drawingml/2006/main" xmlns:r="http://schemas.openxmlformats.org/officeDocument/2006/relationships" xmlns:p="http://schemas.openxmlformats.org/presentationml/2006/main">
  <p:tag name="TIMING" val="|4.1"/>
  <p:tag name="GENSWF_SLIDE_UID" val="{86012740-32C6-477A-923B-B20650AF8DA0}:296"/>
</p:tagLst>
</file>

<file path=ppt/tags/tag7.xml><?xml version="1.0" encoding="utf-8"?>
<p:tagLst xmlns:a="http://schemas.openxmlformats.org/drawingml/2006/main" xmlns:r="http://schemas.openxmlformats.org/officeDocument/2006/relationships" xmlns:p="http://schemas.openxmlformats.org/presentationml/2006/main">
  <p:tag name="GENSWF_SLIDE_UID" val="{46818E9D-7C51-4430-82F1-AFDD34D256BE}:297"/>
</p:tagLst>
</file>

<file path=ppt/tags/tag8.xml><?xml version="1.0" encoding="utf-8"?>
<p:tagLst xmlns:a="http://schemas.openxmlformats.org/drawingml/2006/main" xmlns:r="http://schemas.openxmlformats.org/officeDocument/2006/relationships" xmlns:p="http://schemas.openxmlformats.org/presentationml/2006/main">
  <p:tag name="GENSWF_SLIDE_UID" val="{307A79A3-5AEA-4162-910C-DD673FAAE328}:304"/>
</p:tagLst>
</file>

<file path=ppt/tags/tag9.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C:\Users\Admin\Desktop\Năm học 2021- 2022\SP 3. bài giảng MTXQ\PowerPoint Bai giang Elearning.pp tổ chức cho trẻ khám phá MTXQ\Mau Powerpoint bai giang\quiz\quiz1.quiz"/>
  <p:tag name="ISPRING_QUIZ_RELATIVE_PATH" val="Mau Powerpoint bai giang\quiz\quiz1.quiz"/>
  <p:tag name="GENSWF_SLIDE_UID" val="{931A40BA-58DA-47B6-B693-17ADFE1B6AFC}:298"/>
</p:tagLst>
</file>

<file path=ppt/theme/theme1.xml><?xml version="1.0" encoding="utf-8"?>
<a:theme xmlns:a="http://schemas.openxmlformats.org/drawingml/2006/main" name="VinhUni (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nhUni Fonts">
      <a:majorFont>
        <a:latin typeface="UTM Swiss Condensed"/>
        <a:ea typeface=""/>
        <a:cs typeface=""/>
      </a:majorFont>
      <a:minorFont>
        <a:latin typeface="UTM Swiss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 Mẫu Presentation.potx" id="{E89C0247-89E1-4F81-A2B6-8F1C94A65A65}" vid="{2F9F0F4D-34C0-4E55-B2AE-54E024C04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 Mẫu Presentation</Template>
  <TotalTime>3365</TotalTime>
  <Words>756</Words>
  <Application>Microsoft Office PowerPoint</Application>
  <PresentationFormat>On-screen Show (16:9)</PresentationFormat>
  <Paragraphs>69</Paragraphs>
  <Slides>10</Slides>
  <Notes>10</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Times New Roman</vt:lpstr>
      <vt:lpstr>Calibri</vt:lpstr>
      <vt:lpstr>UTM Swiss Condensed</vt:lpstr>
      <vt:lpstr>Edwardian Script ITC</vt:lpstr>
      <vt:lpstr>Segoe UI Semibold</vt:lpstr>
      <vt:lpstr>Lucida Sans Unicode</vt:lpstr>
      <vt:lpstr>Minion</vt:lpstr>
      <vt:lpstr>Segoe UI</vt:lpstr>
      <vt:lpstr>Verdana</vt:lpstr>
      <vt:lpstr>VinhUni (16-9)</vt:lpstr>
      <vt:lpstr>NhỮNG VẤN ĐỀ CHUNG CỦA BỘ MÔN PHƯƠNG PHÁP CHO TRẺ  KHÁM PHÁ MÔI TRƯỜNG XUNG QUANH </vt:lpstr>
      <vt:lpstr>1.1 . Đối tượng nghiên cứu của môn học</vt:lpstr>
      <vt:lpstr>PowerPoint Presentation</vt:lpstr>
      <vt:lpstr>PowerPoint Presentation</vt:lpstr>
      <vt:lpstr>1.2. Nhiệm vụ của môn học </vt:lpstr>
      <vt:lpstr>1.3. Cơ sở khoa học của môn học</vt:lpstr>
      <vt:lpstr> 1.4. Đặc điểm nhận thức về MTXQ của trẻ mầm non </vt:lpstr>
      <vt:lpstr>PowerPoint Presentation</vt:lpstr>
      <vt:lpstr> &lt;Tóm tắt nội dung&gt;</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1.mtxq</dc:title>
  <dc:creator>HH</dc:creator>
  <cp:lastModifiedBy>Hieu Da LeKien</cp:lastModifiedBy>
  <cp:revision>34</cp:revision>
  <dcterms:created xsi:type="dcterms:W3CDTF">2021-09-10T09:18:21Z</dcterms:created>
  <dcterms:modified xsi:type="dcterms:W3CDTF">2022-01-15T02:02:39Z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