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13" r:id="rId2"/>
    <p:sldId id="314" r:id="rId3"/>
    <p:sldId id="316" r:id="rId4"/>
    <p:sldId id="317" r:id="rId5"/>
    <p:sldId id="318" r:id="rId6"/>
    <p:sldId id="319" r:id="rId7"/>
    <p:sldId id="374" r:id="rId8"/>
    <p:sldId id="345"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24" r:id="rId54"/>
    <p:sldId id="323" r:id="rId5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D899C5-51F3-4AC6-8D7B-F190CE7543F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3F9EC69B-1CCD-40C7-AB4F-A77E3A41923A}">
      <dgm:prSet phldrT="[Text]" phldr="1"/>
      <dgm:spPr/>
      <dgm:t>
        <a:bodyPr/>
        <a:lstStyle/>
        <a:p>
          <a:endParaRPr lang="en-US" dirty="0"/>
        </a:p>
      </dgm:t>
    </dgm:pt>
    <dgm:pt modelId="{826AC6DB-0DF7-4057-8DC3-186C240EB4E4}" type="parTrans" cxnId="{6F0C4F3B-4ABC-4EBD-90F5-815837C06BC4}">
      <dgm:prSet/>
      <dgm:spPr/>
      <dgm:t>
        <a:bodyPr/>
        <a:lstStyle/>
        <a:p>
          <a:endParaRPr lang="en-US"/>
        </a:p>
      </dgm:t>
    </dgm:pt>
    <dgm:pt modelId="{E343D8F4-3B3E-4D65-8257-2FA21B653CB6}" type="sibTrans" cxnId="{6F0C4F3B-4ABC-4EBD-90F5-815837C06BC4}">
      <dgm:prSet/>
      <dgm:spPr/>
      <dgm:t>
        <a:bodyPr/>
        <a:lstStyle/>
        <a:p>
          <a:endParaRPr lang="en-US"/>
        </a:p>
      </dgm:t>
    </dgm:pt>
    <dgm:pt modelId="{E43AD2F4-6CD1-42F6-851E-CABD343FEC42}">
      <dgm:prSet phldrT="[Text]" custT="1"/>
      <dgm:spPr/>
      <dgm:t>
        <a:bodyPr/>
        <a:lstStyle/>
        <a:p>
          <a:r>
            <a:rPr lang="en-US" sz="3200" b="1" dirty="0" err="1"/>
            <a:t>Chuẩn</a:t>
          </a:r>
          <a:r>
            <a:rPr lang="en-US" sz="3200" b="1" dirty="0"/>
            <a:t> </a:t>
          </a:r>
          <a:r>
            <a:rPr lang="en-US" sz="3200" b="1" dirty="0" err="1"/>
            <a:t>bị</a:t>
          </a:r>
          <a:r>
            <a:rPr lang="en-US" sz="3200" b="1" dirty="0"/>
            <a:t> QS</a:t>
          </a:r>
        </a:p>
        <a:p>
          <a:r>
            <a:rPr lang="en-US" sz="2400" b="1" dirty="0"/>
            <a:t>- </a:t>
          </a:r>
          <a:r>
            <a:rPr lang="en-US" sz="2400" b="1" dirty="0" err="1"/>
            <a:t>Lựa</a:t>
          </a:r>
          <a:r>
            <a:rPr lang="en-US" sz="2400" b="1" dirty="0"/>
            <a:t> </a:t>
          </a:r>
          <a:r>
            <a:rPr lang="en-US" sz="2400" b="1" dirty="0" err="1"/>
            <a:t>chọn</a:t>
          </a:r>
          <a:r>
            <a:rPr lang="en-US" sz="2400" b="1" dirty="0"/>
            <a:t> </a:t>
          </a:r>
          <a:r>
            <a:rPr lang="en-US" sz="2400" b="1" dirty="0" err="1"/>
            <a:t>đối</a:t>
          </a:r>
          <a:r>
            <a:rPr lang="en-US" sz="2400" b="1" dirty="0"/>
            <a:t> </a:t>
          </a:r>
          <a:r>
            <a:rPr lang="en-US" sz="2400" b="1" dirty="0" err="1"/>
            <a:t>tượng</a:t>
          </a:r>
          <a:r>
            <a:rPr lang="en-US" sz="2400" b="1" dirty="0"/>
            <a:t> QS: </a:t>
          </a:r>
        </a:p>
      </dgm:t>
    </dgm:pt>
    <dgm:pt modelId="{A88DB8BA-2E01-435A-9F51-68799B5515F4}" type="parTrans" cxnId="{EB5B6454-853D-4E89-9FFA-C10C8EC4CD57}">
      <dgm:prSet/>
      <dgm:spPr/>
      <dgm:t>
        <a:bodyPr/>
        <a:lstStyle/>
        <a:p>
          <a:endParaRPr lang="en-US"/>
        </a:p>
      </dgm:t>
    </dgm:pt>
    <dgm:pt modelId="{287DA11F-5B5D-42EB-80F5-130C3C118BCD}" type="sibTrans" cxnId="{EB5B6454-853D-4E89-9FFA-C10C8EC4CD57}">
      <dgm:prSet/>
      <dgm:spPr/>
      <dgm:t>
        <a:bodyPr/>
        <a:lstStyle/>
        <a:p>
          <a:endParaRPr lang="en-US"/>
        </a:p>
      </dgm:t>
    </dgm:pt>
    <dgm:pt modelId="{D646363F-26AF-4883-924B-4A2895297208}">
      <dgm:prSet phldrT="[Text]" custT="1"/>
      <dgm:spPr/>
      <dgm:t>
        <a:bodyPr/>
        <a:lstStyle/>
        <a:p>
          <a:pPr algn="just"/>
          <a:r>
            <a:rPr lang="en-US" sz="3200" b="1" dirty="0" err="1"/>
            <a:t>Hướng</a:t>
          </a:r>
          <a:r>
            <a:rPr lang="en-US" sz="3200" b="1" dirty="0"/>
            <a:t> </a:t>
          </a:r>
          <a:r>
            <a:rPr lang="en-US" sz="3200" b="1" dirty="0" err="1"/>
            <a:t>dẫn</a:t>
          </a:r>
          <a:r>
            <a:rPr lang="en-US" sz="3200" b="1" dirty="0"/>
            <a:t> QS</a:t>
          </a:r>
        </a:p>
        <a:p>
          <a:pPr algn="just"/>
          <a:r>
            <a:rPr lang="en-US" sz="2800" b="1" dirty="0"/>
            <a:t>- </a:t>
          </a:r>
          <a:r>
            <a:rPr lang="en-US" sz="2800" b="1" dirty="0" err="1"/>
            <a:t>Giới</a:t>
          </a:r>
          <a:r>
            <a:rPr lang="en-US" sz="2800" b="1" dirty="0"/>
            <a:t> </a:t>
          </a:r>
          <a:r>
            <a:rPr lang="en-US" sz="2800" b="1" dirty="0" err="1"/>
            <a:t>thiệu</a:t>
          </a:r>
          <a:r>
            <a:rPr lang="en-US" sz="2800" b="1" dirty="0"/>
            <a:t> </a:t>
          </a:r>
          <a:r>
            <a:rPr lang="en-US" sz="2800" b="1" dirty="0" err="1"/>
            <a:t>đối</a:t>
          </a:r>
          <a:r>
            <a:rPr lang="en-US" sz="2800" b="1" dirty="0"/>
            <a:t> </a:t>
          </a:r>
          <a:r>
            <a:rPr lang="en-US" sz="2800" b="1" dirty="0" err="1"/>
            <a:t>tượng</a:t>
          </a:r>
          <a:r>
            <a:rPr lang="en-US" sz="2800" b="1" dirty="0"/>
            <a:t> </a:t>
          </a:r>
          <a:r>
            <a:rPr lang="en-US" sz="2800" b="1" dirty="0" err="1"/>
            <a:t>quan</a:t>
          </a:r>
          <a:r>
            <a:rPr lang="en-US" sz="2800" b="1" dirty="0"/>
            <a:t> </a:t>
          </a:r>
          <a:r>
            <a:rPr lang="en-US" sz="2800" b="1" dirty="0" err="1"/>
            <a:t>sát</a:t>
          </a:r>
          <a:r>
            <a:rPr lang="en-US" sz="2800" b="1" dirty="0"/>
            <a:t>: </a:t>
          </a:r>
        </a:p>
      </dgm:t>
    </dgm:pt>
    <dgm:pt modelId="{28F863FD-B422-4468-879C-2EF8B4622FD7}" type="parTrans" cxnId="{158D4AFA-B060-4D58-858D-F886B6EBB215}">
      <dgm:prSet/>
      <dgm:spPr/>
      <dgm:t>
        <a:bodyPr/>
        <a:lstStyle/>
        <a:p>
          <a:endParaRPr lang="en-US"/>
        </a:p>
      </dgm:t>
    </dgm:pt>
    <dgm:pt modelId="{E0C84902-7602-42DD-8393-CD5C5819A4F5}" type="sibTrans" cxnId="{158D4AFA-B060-4D58-858D-F886B6EBB215}">
      <dgm:prSet/>
      <dgm:spPr/>
      <dgm:t>
        <a:bodyPr/>
        <a:lstStyle/>
        <a:p>
          <a:endParaRPr lang="en-US"/>
        </a:p>
      </dgm:t>
    </dgm:pt>
    <dgm:pt modelId="{3CAA7781-B2E4-4C57-ADE6-DFB406489E14}">
      <dgm:prSet phldrT="[Text]" phldr="1"/>
      <dgm:spPr/>
      <dgm:t>
        <a:bodyPr/>
        <a:lstStyle/>
        <a:p>
          <a:endParaRPr lang="en-US"/>
        </a:p>
      </dgm:t>
    </dgm:pt>
    <dgm:pt modelId="{4F35A6EC-B162-4991-ABF6-D67A6545809D}" type="parTrans" cxnId="{8FD59E77-7243-44D1-B569-57B456F1E4F9}">
      <dgm:prSet/>
      <dgm:spPr/>
      <dgm:t>
        <a:bodyPr/>
        <a:lstStyle/>
        <a:p>
          <a:endParaRPr lang="en-US"/>
        </a:p>
      </dgm:t>
    </dgm:pt>
    <dgm:pt modelId="{98F8568B-7E1E-48A3-8838-5E1378B789F0}" type="sibTrans" cxnId="{8FD59E77-7243-44D1-B569-57B456F1E4F9}">
      <dgm:prSet/>
      <dgm:spPr/>
      <dgm:t>
        <a:bodyPr/>
        <a:lstStyle/>
        <a:p>
          <a:endParaRPr lang="en-US"/>
        </a:p>
      </dgm:t>
    </dgm:pt>
    <dgm:pt modelId="{616B483B-DFE7-46DC-8574-26E0591BA1B8}">
      <dgm:prSet phldrT="[Text]" custT="1"/>
      <dgm:spPr/>
      <dgm:t>
        <a:bodyPr/>
        <a:lstStyle/>
        <a:p>
          <a:r>
            <a:rPr lang="en-US" sz="3200" b="1" dirty="0" err="1"/>
            <a:t>Kết</a:t>
          </a:r>
          <a:r>
            <a:rPr lang="en-US" sz="3200" b="1" dirty="0"/>
            <a:t> </a:t>
          </a:r>
          <a:r>
            <a:rPr lang="en-US" sz="3200" b="1" dirty="0" err="1"/>
            <a:t>thúc</a:t>
          </a:r>
          <a:r>
            <a:rPr lang="en-US" sz="3200" b="1" dirty="0"/>
            <a:t> QS</a:t>
          </a:r>
        </a:p>
        <a:p>
          <a:r>
            <a:rPr lang="en-US" sz="3200" b="1" dirty="0"/>
            <a:t>- </a:t>
          </a:r>
          <a:r>
            <a:rPr lang="en-US" sz="3200" b="1" dirty="0" err="1"/>
            <a:t>củng</a:t>
          </a:r>
          <a:r>
            <a:rPr lang="en-US" sz="3200" b="1" dirty="0"/>
            <a:t> </a:t>
          </a:r>
          <a:r>
            <a:rPr lang="en-US" sz="3200" b="1" dirty="0" err="1"/>
            <a:t>cố</a:t>
          </a:r>
          <a:r>
            <a:rPr lang="en-US" sz="3200" b="1" dirty="0"/>
            <a:t> </a:t>
          </a:r>
        </a:p>
        <a:p>
          <a:r>
            <a:rPr lang="en-US" sz="3200" b="1" dirty="0"/>
            <a:t>- </a:t>
          </a:r>
          <a:r>
            <a:rPr lang="en-US" sz="3200" b="1" dirty="0" err="1"/>
            <a:t>Mở</a:t>
          </a:r>
          <a:r>
            <a:rPr lang="en-US" sz="3200" b="1" dirty="0"/>
            <a:t> </a:t>
          </a:r>
          <a:r>
            <a:rPr lang="en-US" sz="3200" b="1" dirty="0" err="1"/>
            <a:t>rộng</a:t>
          </a:r>
          <a:endParaRPr lang="en-US" sz="3200" b="1" dirty="0"/>
        </a:p>
      </dgm:t>
    </dgm:pt>
    <dgm:pt modelId="{BD80444F-2120-45DE-B315-2D58EEE0B8D0}" type="parTrans" cxnId="{1C81E30F-CBC5-4ED7-89A7-BA31499F4DFE}">
      <dgm:prSet/>
      <dgm:spPr/>
      <dgm:t>
        <a:bodyPr/>
        <a:lstStyle/>
        <a:p>
          <a:endParaRPr lang="en-US"/>
        </a:p>
      </dgm:t>
    </dgm:pt>
    <dgm:pt modelId="{412B0EAA-F97A-4AD7-AFD1-C8BD6A5D6B80}" type="sibTrans" cxnId="{1C81E30F-CBC5-4ED7-89A7-BA31499F4DFE}">
      <dgm:prSet/>
      <dgm:spPr/>
      <dgm:t>
        <a:bodyPr/>
        <a:lstStyle/>
        <a:p>
          <a:endParaRPr lang="en-US"/>
        </a:p>
      </dgm:t>
    </dgm:pt>
    <dgm:pt modelId="{1E9745DA-67DE-42C4-819A-ADF2C51677F0}">
      <dgm:prSet phldrT="[Text]" phldr="1"/>
      <dgm:spPr/>
      <dgm:t>
        <a:bodyPr/>
        <a:lstStyle/>
        <a:p>
          <a:endParaRPr lang="en-US" dirty="0"/>
        </a:p>
      </dgm:t>
    </dgm:pt>
    <dgm:pt modelId="{5D969193-2BE2-4110-BD8E-F4299448A185}" type="sibTrans" cxnId="{67EC7C5C-20CF-43DA-80C9-BCC218899A2A}">
      <dgm:prSet/>
      <dgm:spPr/>
      <dgm:t>
        <a:bodyPr/>
        <a:lstStyle/>
        <a:p>
          <a:endParaRPr lang="en-US"/>
        </a:p>
      </dgm:t>
    </dgm:pt>
    <dgm:pt modelId="{ABDB6E37-5CDC-4AC3-ABE7-C7069CE2C4B3}" type="parTrans" cxnId="{67EC7C5C-20CF-43DA-80C9-BCC218899A2A}">
      <dgm:prSet/>
      <dgm:spPr/>
      <dgm:t>
        <a:bodyPr/>
        <a:lstStyle/>
        <a:p>
          <a:endParaRPr lang="en-US"/>
        </a:p>
      </dgm:t>
    </dgm:pt>
    <dgm:pt modelId="{159DCF6C-EC32-4E08-AE31-EA6A36A338B6}">
      <dgm:prSet custT="1"/>
      <dgm:spPr/>
      <dgm:t>
        <a:bodyPr/>
        <a:lstStyle/>
        <a:p>
          <a:r>
            <a:rPr lang="en-US" sz="2400" b="1" dirty="0"/>
            <a:t>- </a:t>
          </a:r>
          <a:r>
            <a:rPr lang="en-US" sz="2400" b="1" dirty="0" err="1"/>
            <a:t>Xác</a:t>
          </a:r>
          <a:r>
            <a:rPr lang="en-US" sz="2400" b="1" dirty="0"/>
            <a:t> </a:t>
          </a:r>
          <a:r>
            <a:rPr lang="en-US" sz="2400" b="1" dirty="0" err="1"/>
            <a:t>định</a:t>
          </a:r>
          <a:r>
            <a:rPr lang="en-US" sz="2400" b="1" dirty="0"/>
            <a:t> </a:t>
          </a:r>
          <a:r>
            <a:rPr lang="en-US" sz="2400" b="1" dirty="0" err="1"/>
            <a:t>mục</a:t>
          </a:r>
          <a:r>
            <a:rPr lang="en-US" sz="2400" b="1" dirty="0"/>
            <a:t> </a:t>
          </a:r>
          <a:r>
            <a:rPr lang="en-US" sz="2400" b="1" dirty="0" err="1"/>
            <a:t>đích</a:t>
          </a:r>
          <a:r>
            <a:rPr lang="en-US" sz="2400" b="1" dirty="0"/>
            <a:t> QUAN SÁT:</a:t>
          </a:r>
        </a:p>
      </dgm:t>
    </dgm:pt>
    <dgm:pt modelId="{736E1A93-4DDC-41DC-B053-823E1373C58E}" type="parTrans" cxnId="{2D4F0399-ACB4-4A8C-A822-99DEC72389A3}">
      <dgm:prSet/>
      <dgm:spPr/>
      <dgm:t>
        <a:bodyPr/>
        <a:lstStyle/>
        <a:p>
          <a:endParaRPr lang="en-US"/>
        </a:p>
      </dgm:t>
    </dgm:pt>
    <dgm:pt modelId="{0B81CF62-DB54-4807-8C57-FBBB833805B3}" type="sibTrans" cxnId="{2D4F0399-ACB4-4A8C-A822-99DEC72389A3}">
      <dgm:prSet/>
      <dgm:spPr/>
      <dgm:t>
        <a:bodyPr/>
        <a:lstStyle/>
        <a:p>
          <a:endParaRPr lang="en-US"/>
        </a:p>
      </dgm:t>
    </dgm:pt>
    <dgm:pt modelId="{438DABE3-B4AD-43B1-B427-DF357527E9C6}">
      <dgm:prSet custT="1"/>
      <dgm:spPr/>
      <dgm:t>
        <a:bodyPr/>
        <a:lstStyle/>
        <a:p>
          <a:r>
            <a:rPr lang="en-US" sz="2400" b="1" dirty="0"/>
            <a:t>- </a:t>
          </a:r>
          <a:r>
            <a:rPr lang="en-US" sz="2400" b="1" dirty="0" err="1"/>
            <a:t>Lập</a:t>
          </a:r>
          <a:r>
            <a:rPr lang="en-US" sz="2400" b="1" dirty="0"/>
            <a:t> </a:t>
          </a:r>
          <a:r>
            <a:rPr lang="en-US" sz="2400" b="1" dirty="0" err="1"/>
            <a:t>kế</a:t>
          </a:r>
          <a:r>
            <a:rPr lang="en-US" sz="2400" b="1" dirty="0"/>
            <a:t> </a:t>
          </a:r>
          <a:r>
            <a:rPr lang="en-US" sz="2400" b="1" dirty="0" err="1"/>
            <a:t>hoạch</a:t>
          </a:r>
          <a:r>
            <a:rPr lang="en-US" sz="2400" b="1" dirty="0"/>
            <a:t> </a:t>
          </a:r>
          <a:r>
            <a:rPr lang="en-US" sz="2400" b="1" dirty="0" err="1"/>
            <a:t>tổ</a:t>
          </a:r>
          <a:r>
            <a:rPr lang="en-US" sz="2400" b="1" dirty="0"/>
            <a:t> </a:t>
          </a:r>
          <a:r>
            <a:rPr lang="en-US" sz="2400" b="1" dirty="0" err="1"/>
            <a:t>chức</a:t>
          </a:r>
          <a:r>
            <a:rPr lang="en-US" sz="2400" b="1" dirty="0"/>
            <a:t> </a:t>
          </a:r>
          <a:r>
            <a:rPr lang="en-US" sz="2400" b="1" dirty="0" err="1"/>
            <a:t>quan</a:t>
          </a:r>
          <a:r>
            <a:rPr lang="en-US" sz="2400" b="1" dirty="0"/>
            <a:t> </a:t>
          </a:r>
          <a:r>
            <a:rPr lang="en-US" sz="2400" b="1" dirty="0" err="1"/>
            <a:t>sát</a:t>
          </a:r>
          <a:r>
            <a:rPr lang="en-US" sz="2400" b="1" dirty="0"/>
            <a:t>:</a:t>
          </a:r>
        </a:p>
      </dgm:t>
    </dgm:pt>
    <dgm:pt modelId="{BDCC52F5-20F6-459D-B9FF-A05C820E14B8}" type="parTrans" cxnId="{9340DAA4-E470-4690-B747-796BFCE9B26F}">
      <dgm:prSet/>
      <dgm:spPr/>
      <dgm:t>
        <a:bodyPr/>
        <a:lstStyle/>
        <a:p>
          <a:endParaRPr lang="en-US"/>
        </a:p>
      </dgm:t>
    </dgm:pt>
    <dgm:pt modelId="{D2158E48-71CE-46C6-981C-79A76957238F}" type="sibTrans" cxnId="{9340DAA4-E470-4690-B747-796BFCE9B26F}">
      <dgm:prSet/>
      <dgm:spPr/>
      <dgm:t>
        <a:bodyPr/>
        <a:lstStyle/>
        <a:p>
          <a:endParaRPr lang="en-US"/>
        </a:p>
      </dgm:t>
    </dgm:pt>
    <dgm:pt modelId="{C6943057-719E-4E3B-B332-B80257CEC884}">
      <dgm:prSet custT="1"/>
      <dgm:spPr/>
      <dgm:t>
        <a:bodyPr/>
        <a:lstStyle/>
        <a:p>
          <a:pPr algn="just"/>
          <a:r>
            <a:rPr lang="en-US" sz="2800" b="1" dirty="0"/>
            <a:t>- </a:t>
          </a:r>
          <a:r>
            <a:rPr lang="en-US" sz="2800" b="1" dirty="0" err="1"/>
            <a:t>cho</a:t>
          </a:r>
          <a:r>
            <a:rPr lang="en-US" sz="2800" b="1" dirty="0"/>
            <a:t> </a:t>
          </a:r>
          <a:r>
            <a:rPr lang="en-US" sz="2800" b="1" dirty="0" err="1"/>
            <a:t>trẻ</a:t>
          </a:r>
          <a:r>
            <a:rPr lang="en-US" sz="2800" b="1" dirty="0"/>
            <a:t> </a:t>
          </a:r>
          <a:r>
            <a:rPr lang="en-US" sz="2800" b="1" dirty="0" err="1"/>
            <a:t>quan</a:t>
          </a:r>
          <a:r>
            <a:rPr lang="en-US" sz="2800" b="1" dirty="0"/>
            <a:t> </a:t>
          </a:r>
          <a:r>
            <a:rPr lang="en-US" sz="2800" b="1" dirty="0" err="1"/>
            <a:t>sát</a:t>
          </a:r>
          <a:endParaRPr lang="en-US" sz="2800" b="1" dirty="0"/>
        </a:p>
      </dgm:t>
    </dgm:pt>
    <dgm:pt modelId="{353056F9-1DA4-42C9-87A2-7C859BEB1BBA}" type="parTrans" cxnId="{BC6EB41C-7A4F-48E6-997D-97C9B82FF90C}">
      <dgm:prSet/>
      <dgm:spPr/>
      <dgm:t>
        <a:bodyPr/>
        <a:lstStyle/>
        <a:p>
          <a:endParaRPr lang="en-US"/>
        </a:p>
      </dgm:t>
    </dgm:pt>
    <dgm:pt modelId="{B45652E5-EE19-4780-A5E2-024EE0209DD9}" type="sibTrans" cxnId="{BC6EB41C-7A4F-48E6-997D-97C9B82FF90C}">
      <dgm:prSet/>
      <dgm:spPr/>
      <dgm:t>
        <a:bodyPr/>
        <a:lstStyle/>
        <a:p>
          <a:endParaRPr lang="en-US"/>
        </a:p>
      </dgm:t>
    </dgm:pt>
    <dgm:pt modelId="{702AAB57-E352-4DC2-8012-93B896FEB597}" type="pres">
      <dgm:prSet presAssocID="{9CD899C5-51F3-4AC6-8D7B-F190CE7543FB}" presName="Name0" presStyleCnt="0">
        <dgm:presLayoutVars>
          <dgm:dir/>
          <dgm:animLvl val="lvl"/>
          <dgm:resizeHandles val="exact"/>
        </dgm:presLayoutVars>
      </dgm:prSet>
      <dgm:spPr/>
    </dgm:pt>
    <dgm:pt modelId="{78F024F1-AA60-4915-A07E-1EF932022E67}" type="pres">
      <dgm:prSet presAssocID="{3F9EC69B-1CCD-40C7-AB4F-A77E3A41923A}" presName="compositeNode" presStyleCnt="0">
        <dgm:presLayoutVars>
          <dgm:bulletEnabled val="1"/>
        </dgm:presLayoutVars>
      </dgm:prSet>
      <dgm:spPr/>
    </dgm:pt>
    <dgm:pt modelId="{E53C3D8F-7480-4F08-B5D6-B594A1CC18B6}" type="pres">
      <dgm:prSet presAssocID="{3F9EC69B-1CCD-40C7-AB4F-A77E3A41923A}" presName="bgRect" presStyleLbl="node1" presStyleIdx="0" presStyleCnt="3"/>
      <dgm:spPr/>
    </dgm:pt>
    <dgm:pt modelId="{69BDB9CD-9D3C-47CE-A6A8-CC7114FB5ED3}" type="pres">
      <dgm:prSet presAssocID="{3F9EC69B-1CCD-40C7-AB4F-A77E3A41923A}" presName="parentNode" presStyleLbl="node1" presStyleIdx="0" presStyleCnt="3">
        <dgm:presLayoutVars>
          <dgm:chMax val="0"/>
          <dgm:bulletEnabled val="1"/>
        </dgm:presLayoutVars>
      </dgm:prSet>
      <dgm:spPr/>
    </dgm:pt>
    <dgm:pt modelId="{325AB3C2-08BF-4169-8DE9-56A0D4B20E56}" type="pres">
      <dgm:prSet presAssocID="{3F9EC69B-1CCD-40C7-AB4F-A77E3A41923A}" presName="childNode" presStyleLbl="node1" presStyleIdx="0" presStyleCnt="3">
        <dgm:presLayoutVars>
          <dgm:bulletEnabled val="1"/>
        </dgm:presLayoutVars>
      </dgm:prSet>
      <dgm:spPr/>
    </dgm:pt>
    <dgm:pt modelId="{0B2C45C1-0064-4753-A7BF-94D4F1228007}" type="pres">
      <dgm:prSet presAssocID="{E343D8F4-3B3E-4D65-8257-2FA21B653CB6}" presName="hSp" presStyleCnt="0"/>
      <dgm:spPr/>
    </dgm:pt>
    <dgm:pt modelId="{63BF3E8C-3F4B-4EBD-8DBB-6787E4534366}" type="pres">
      <dgm:prSet presAssocID="{E343D8F4-3B3E-4D65-8257-2FA21B653CB6}" presName="vProcSp" presStyleCnt="0"/>
      <dgm:spPr/>
    </dgm:pt>
    <dgm:pt modelId="{2572AB21-F07C-41F7-9314-31A9C56AD487}" type="pres">
      <dgm:prSet presAssocID="{E343D8F4-3B3E-4D65-8257-2FA21B653CB6}" presName="vSp1" presStyleCnt="0"/>
      <dgm:spPr/>
    </dgm:pt>
    <dgm:pt modelId="{4501DAFF-62B3-45AB-813E-74CD2D810D65}" type="pres">
      <dgm:prSet presAssocID="{E343D8F4-3B3E-4D65-8257-2FA21B653CB6}" presName="simulatedConn" presStyleLbl="solidFgAcc1" presStyleIdx="0" presStyleCnt="2"/>
      <dgm:spPr/>
    </dgm:pt>
    <dgm:pt modelId="{F5D05EF4-67D9-4971-9814-7AC3090C71F2}" type="pres">
      <dgm:prSet presAssocID="{E343D8F4-3B3E-4D65-8257-2FA21B653CB6}" presName="vSp2" presStyleCnt="0"/>
      <dgm:spPr/>
    </dgm:pt>
    <dgm:pt modelId="{663F5D8D-7453-4F46-B234-8F3C1151D820}" type="pres">
      <dgm:prSet presAssocID="{E343D8F4-3B3E-4D65-8257-2FA21B653CB6}" presName="sibTrans" presStyleCnt="0"/>
      <dgm:spPr/>
    </dgm:pt>
    <dgm:pt modelId="{EB046D07-C631-49FC-AB7E-5D17FC01E91F}" type="pres">
      <dgm:prSet presAssocID="{1E9745DA-67DE-42C4-819A-ADF2C51677F0}" presName="compositeNode" presStyleCnt="0">
        <dgm:presLayoutVars>
          <dgm:bulletEnabled val="1"/>
        </dgm:presLayoutVars>
      </dgm:prSet>
      <dgm:spPr/>
    </dgm:pt>
    <dgm:pt modelId="{3C79F8F6-7E99-4E87-8D01-11D775A21439}" type="pres">
      <dgm:prSet presAssocID="{1E9745DA-67DE-42C4-819A-ADF2C51677F0}" presName="bgRect" presStyleLbl="node1" presStyleIdx="1" presStyleCnt="3"/>
      <dgm:spPr/>
    </dgm:pt>
    <dgm:pt modelId="{FE4898E2-659F-40E6-8E3C-0EFE500FB749}" type="pres">
      <dgm:prSet presAssocID="{1E9745DA-67DE-42C4-819A-ADF2C51677F0}" presName="parentNode" presStyleLbl="node1" presStyleIdx="1" presStyleCnt="3">
        <dgm:presLayoutVars>
          <dgm:chMax val="0"/>
          <dgm:bulletEnabled val="1"/>
        </dgm:presLayoutVars>
      </dgm:prSet>
      <dgm:spPr/>
    </dgm:pt>
    <dgm:pt modelId="{16DC667D-BA0C-49A4-B56D-540A2BC3FE27}" type="pres">
      <dgm:prSet presAssocID="{1E9745DA-67DE-42C4-819A-ADF2C51677F0}" presName="childNode" presStyleLbl="node1" presStyleIdx="1" presStyleCnt="3">
        <dgm:presLayoutVars>
          <dgm:bulletEnabled val="1"/>
        </dgm:presLayoutVars>
      </dgm:prSet>
      <dgm:spPr/>
    </dgm:pt>
    <dgm:pt modelId="{3060E7B3-0C5B-4001-8390-FA4844AB3AAC}" type="pres">
      <dgm:prSet presAssocID="{5D969193-2BE2-4110-BD8E-F4299448A185}" presName="hSp" presStyleCnt="0"/>
      <dgm:spPr/>
    </dgm:pt>
    <dgm:pt modelId="{2A9BA73B-D96D-46E5-A010-8432FD73B2C6}" type="pres">
      <dgm:prSet presAssocID="{5D969193-2BE2-4110-BD8E-F4299448A185}" presName="vProcSp" presStyleCnt="0"/>
      <dgm:spPr/>
    </dgm:pt>
    <dgm:pt modelId="{0A2E5F11-DB83-40F1-A1A8-366C720D6782}" type="pres">
      <dgm:prSet presAssocID="{5D969193-2BE2-4110-BD8E-F4299448A185}" presName="vSp1" presStyleCnt="0"/>
      <dgm:spPr/>
    </dgm:pt>
    <dgm:pt modelId="{F6D1EF8B-7168-450B-8919-516C78B28C1B}" type="pres">
      <dgm:prSet presAssocID="{5D969193-2BE2-4110-BD8E-F4299448A185}" presName="simulatedConn" presStyleLbl="solidFgAcc1" presStyleIdx="1" presStyleCnt="2"/>
      <dgm:spPr/>
    </dgm:pt>
    <dgm:pt modelId="{8EE6B023-FE99-4FD4-AB6D-05FE8D63A6B0}" type="pres">
      <dgm:prSet presAssocID="{5D969193-2BE2-4110-BD8E-F4299448A185}" presName="vSp2" presStyleCnt="0"/>
      <dgm:spPr/>
    </dgm:pt>
    <dgm:pt modelId="{CE0A7FA9-0577-48BF-80FC-1FDAFE43E032}" type="pres">
      <dgm:prSet presAssocID="{5D969193-2BE2-4110-BD8E-F4299448A185}" presName="sibTrans" presStyleCnt="0"/>
      <dgm:spPr/>
    </dgm:pt>
    <dgm:pt modelId="{9C320F47-779B-4C67-A9FD-2C9037F5CEE8}" type="pres">
      <dgm:prSet presAssocID="{3CAA7781-B2E4-4C57-ADE6-DFB406489E14}" presName="compositeNode" presStyleCnt="0">
        <dgm:presLayoutVars>
          <dgm:bulletEnabled val="1"/>
        </dgm:presLayoutVars>
      </dgm:prSet>
      <dgm:spPr/>
    </dgm:pt>
    <dgm:pt modelId="{AC7A28B7-80B9-4D73-BA56-70B1D4CA634F}" type="pres">
      <dgm:prSet presAssocID="{3CAA7781-B2E4-4C57-ADE6-DFB406489E14}" presName="bgRect" presStyleLbl="node1" presStyleIdx="2" presStyleCnt="3"/>
      <dgm:spPr/>
    </dgm:pt>
    <dgm:pt modelId="{22ABE329-C5DF-4D94-BD47-7F328D720F6F}" type="pres">
      <dgm:prSet presAssocID="{3CAA7781-B2E4-4C57-ADE6-DFB406489E14}" presName="parentNode" presStyleLbl="node1" presStyleIdx="2" presStyleCnt="3">
        <dgm:presLayoutVars>
          <dgm:chMax val="0"/>
          <dgm:bulletEnabled val="1"/>
        </dgm:presLayoutVars>
      </dgm:prSet>
      <dgm:spPr/>
    </dgm:pt>
    <dgm:pt modelId="{FBFE3176-4B32-452E-AC6D-4E644A5E16FD}" type="pres">
      <dgm:prSet presAssocID="{3CAA7781-B2E4-4C57-ADE6-DFB406489E14}" presName="childNode" presStyleLbl="node1" presStyleIdx="2" presStyleCnt="3">
        <dgm:presLayoutVars>
          <dgm:bulletEnabled val="1"/>
        </dgm:presLayoutVars>
      </dgm:prSet>
      <dgm:spPr/>
    </dgm:pt>
  </dgm:ptLst>
  <dgm:cxnLst>
    <dgm:cxn modelId="{1C81E30F-CBC5-4ED7-89A7-BA31499F4DFE}" srcId="{3CAA7781-B2E4-4C57-ADE6-DFB406489E14}" destId="{616B483B-DFE7-46DC-8574-26E0591BA1B8}" srcOrd="0" destOrd="0" parTransId="{BD80444F-2120-45DE-B315-2D58EEE0B8D0}" sibTransId="{412B0EAA-F97A-4AD7-AFD1-C8BD6A5D6B80}"/>
    <dgm:cxn modelId="{BC6EB41C-7A4F-48E6-997D-97C9B82FF90C}" srcId="{1E9745DA-67DE-42C4-819A-ADF2C51677F0}" destId="{C6943057-719E-4E3B-B332-B80257CEC884}" srcOrd="1" destOrd="0" parTransId="{353056F9-1DA4-42C9-87A2-7C859BEB1BBA}" sibTransId="{B45652E5-EE19-4780-A5E2-024EE0209DD9}"/>
    <dgm:cxn modelId="{AB8E9723-E8A2-4A19-842B-8A8410F266C4}" type="presOf" srcId="{159DCF6C-EC32-4E08-AE31-EA6A36A338B6}" destId="{325AB3C2-08BF-4169-8DE9-56A0D4B20E56}" srcOrd="0" destOrd="1" presId="urn:microsoft.com/office/officeart/2005/8/layout/hProcess7"/>
    <dgm:cxn modelId="{6F0C4F3B-4ABC-4EBD-90F5-815837C06BC4}" srcId="{9CD899C5-51F3-4AC6-8D7B-F190CE7543FB}" destId="{3F9EC69B-1CCD-40C7-AB4F-A77E3A41923A}" srcOrd="0" destOrd="0" parTransId="{826AC6DB-0DF7-4057-8DC3-186C240EB4E4}" sibTransId="{E343D8F4-3B3E-4D65-8257-2FA21B653CB6}"/>
    <dgm:cxn modelId="{67EC7C5C-20CF-43DA-80C9-BCC218899A2A}" srcId="{9CD899C5-51F3-4AC6-8D7B-F190CE7543FB}" destId="{1E9745DA-67DE-42C4-819A-ADF2C51677F0}" srcOrd="1" destOrd="0" parTransId="{ABDB6E37-5CDC-4AC3-ABE7-C7069CE2C4B3}" sibTransId="{5D969193-2BE2-4110-BD8E-F4299448A185}"/>
    <dgm:cxn modelId="{4B2CE85C-1AD3-417A-B6A0-5964C23421FC}" type="presOf" srcId="{3CAA7781-B2E4-4C57-ADE6-DFB406489E14}" destId="{22ABE329-C5DF-4D94-BD47-7F328D720F6F}" srcOrd="1" destOrd="0" presId="urn:microsoft.com/office/officeart/2005/8/layout/hProcess7"/>
    <dgm:cxn modelId="{2DCDD943-63F8-47A9-8E94-4C64100E585E}" type="presOf" srcId="{3F9EC69B-1CCD-40C7-AB4F-A77E3A41923A}" destId="{69BDB9CD-9D3C-47CE-A6A8-CC7114FB5ED3}" srcOrd="1" destOrd="0" presId="urn:microsoft.com/office/officeart/2005/8/layout/hProcess7"/>
    <dgm:cxn modelId="{EABB0464-2A6A-41E0-91CD-8C3E9E9710CB}" type="presOf" srcId="{438DABE3-B4AD-43B1-B427-DF357527E9C6}" destId="{325AB3C2-08BF-4169-8DE9-56A0D4B20E56}" srcOrd="0" destOrd="2" presId="urn:microsoft.com/office/officeart/2005/8/layout/hProcess7"/>
    <dgm:cxn modelId="{EB5B6454-853D-4E89-9FFA-C10C8EC4CD57}" srcId="{3F9EC69B-1CCD-40C7-AB4F-A77E3A41923A}" destId="{E43AD2F4-6CD1-42F6-851E-CABD343FEC42}" srcOrd="0" destOrd="0" parTransId="{A88DB8BA-2E01-435A-9F51-68799B5515F4}" sibTransId="{287DA11F-5B5D-42EB-80F5-130C3C118BCD}"/>
    <dgm:cxn modelId="{8FD59E77-7243-44D1-B569-57B456F1E4F9}" srcId="{9CD899C5-51F3-4AC6-8D7B-F190CE7543FB}" destId="{3CAA7781-B2E4-4C57-ADE6-DFB406489E14}" srcOrd="2" destOrd="0" parTransId="{4F35A6EC-B162-4991-ABF6-D67A6545809D}" sibTransId="{98F8568B-7E1E-48A3-8838-5E1378B789F0}"/>
    <dgm:cxn modelId="{13866481-64BE-47D2-A4B2-1F0656B48382}" type="presOf" srcId="{616B483B-DFE7-46DC-8574-26E0591BA1B8}" destId="{FBFE3176-4B32-452E-AC6D-4E644A5E16FD}" srcOrd="0" destOrd="0" presId="urn:microsoft.com/office/officeart/2005/8/layout/hProcess7"/>
    <dgm:cxn modelId="{9BA21390-123F-4EBC-946F-94808EE0380A}" type="presOf" srcId="{9CD899C5-51F3-4AC6-8D7B-F190CE7543FB}" destId="{702AAB57-E352-4DC2-8012-93B896FEB597}" srcOrd="0" destOrd="0" presId="urn:microsoft.com/office/officeart/2005/8/layout/hProcess7"/>
    <dgm:cxn modelId="{2D4F0399-ACB4-4A8C-A822-99DEC72389A3}" srcId="{3F9EC69B-1CCD-40C7-AB4F-A77E3A41923A}" destId="{159DCF6C-EC32-4E08-AE31-EA6A36A338B6}" srcOrd="1" destOrd="0" parTransId="{736E1A93-4DDC-41DC-B053-823E1373C58E}" sibTransId="{0B81CF62-DB54-4807-8C57-FBBB833805B3}"/>
    <dgm:cxn modelId="{03B93C9C-089D-4702-B760-332DB3ED805E}" type="presOf" srcId="{D646363F-26AF-4883-924B-4A2895297208}" destId="{16DC667D-BA0C-49A4-B56D-540A2BC3FE27}" srcOrd="0" destOrd="0" presId="urn:microsoft.com/office/officeart/2005/8/layout/hProcess7"/>
    <dgm:cxn modelId="{DDF4919E-7FC0-47D6-B8B7-DF4E2C53886C}" type="presOf" srcId="{3F9EC69B-1CCD-40C7-AB4F-A77E3A41923A}" destId="{E53C3D8F-7480-4F08-B5D6-B594A1CC18B6}" srcOrd="0" destOrd="0" presId="urn:microsoft.com/office/officeart/2005/8/layout/hProcess7"/>
    <dgm:cxn modelId="{9340DAA4-E470-4690-B747-796BFCE9B26F}" srcId="{3F9EC69B-1CCD-40C7-AB4F-A77E3A41923A}" destId="{438DABE3-B4AD-43B1-B427-DF357527E9C6}" srcOrd="2" destOrd="0" parTransId="{BDCC52F5-20F6-459D-B9FF-A05C820E14B8}" sibTransId="{D2158E48-71CE-46C6-981C-79A76957238F}"/>
    <dgm:cxn modelId="{B76ED9B9-1E81-42CB-AA4A-8014A5C2855B}" type="presOf" srcId="{1E9745DA-67DE-42C4-819A-ADF2C51677F0}" destId="{3C79F8F6-7E99-4E87-8D01-11D775A21439}" srcOrd="0" destOrd="0" presId="urn:microsoft.com/office/officeart/2005/8/layout/hProcess7"/>
    <dgm:cxn modelId="{469B21C1-EBDB-487C-BEB3-D2ED2C938653}" type="presOf" srcId="{3CAA7781-B2E4-4C57-ADE6-DFB406489E14}" destId="{AC7A28B7-80B9-4D73-BA56-70B1D4CA634F}" srcOrd="0" destOrd="0" presId="urn:microsoft.com/office/officeart/2005/8/layout/hProcess7"/>
    <dgm:cxn modelId="{50E679E9-A765-4BA1-88AA-D8878BC443B3}" type="presOf" srcId="{C6943057-719E-4E3B-B332-B80257CEC884}" destId="{16DC667D-BA0C-49A4-B56D-540A2BC3FE27}" srcOrd="0" destOrd="1" presId="urn:microsoft.com/office/officeart/2005/8/layout/hProcess7"/>
    <dgm:cxn modelId="{AA75D0F0-ADC7-4A08-91DC-60C33A94052D}" type="presOf" srcId="{E43AD2F4-6CD1-42F6-851E-CABD343FEC42}" destId="{325AB3C2-08BF-4169-8DE9-56A0D4B20E56}" srcOrd="0" destOrd="0" presId="urn:microsoft.com/office/officeart/2005/8/layout/hProcess7"/>
    <dgm:cxn modelId="{20F8CAF3-9F9E-42BA-B4D9-635FE24D9AE8}" type="presOf" srcId="{1E9745DA-67DE-42C4-819A-ADF2C51677F0}" destId="{FE4898E2-659F-40E6-8E3C-0EFE500FB749}" srcOrd="1" destOrd="0" presId="urn:microsoft.com/office/officeart/2005/8/layout/hProcess7"/>
    <dgm:cxn modelId="{158D4AFA-B060-4D58-858D-F886B6EBB215}" srcId="{1E9745DA-67DE-42C4-819A-ADF2C51677F0}" destId="{D646363F-26AF-4883-924B-4A2895297208}" srcOrd="0" destOrd="0" parTransId="{28F863FD-B422-4468-879C-2EF8B4622FD7}" sibTransId="{E0C84902-7602-42DD-8393-CD5C5819A4F5}"/>
    <dgm:cxn modelId="{80542A5E-5DAC-46BB-8CA6-A73CCF0A3958}" type="presParOf" srcId="{702AAB57-E352-4DC2-8012-93B896FEB597}" destId="{78F024F1-AA60-4915-A07E-1EF932022E67}" srcOrd="0" destOrd="0" presId="urn:microsoft.com/office/officeart/2005/8/layout/hProcess7"/>
    <dgm:cxn modelId="{6A77F53B-8258-4425-ADA4-24BBBA7E67BF}" type="presParOf" srcId="{78F024F1-AA60-4915-A07E-1EF932022E67}" destId="{E53C3D8F-7480-4F08-B5D6-B594A1CC18B6}" srcOrd="0" destOrd="0" presId="urn:microsoft.com/office/officeart/2005/8/layout/hProcess7"/>
    <dgm:cxn modelId="{837235A5-345F-4FBF-A271-32FAA39A20D0}" type="presParOf" srcId="{78F024F1-AA60-4915-A07E-1EF932022E67}" destId="{69BDB9CD-9D3C-47CE-A6A8-CC7114FB5ED3}" srcOrd="1" destOrd="0" presId="urn:microsoft.com/office/officeart/2005/8/layout/hProcess7"/>
    <dgm:cxn modelId="{EE8ACACE-A07B-4B0A-8F72-24C3C2713825}" type="presParOf" srcId="{78F024F1-AA60-4915-A07E-1EF932022E67}" destId="{325AB3C2-08BF-4169-8DE9-56A0D4B20E56}" srcOrd="2" destOrd="0" presId="urn:microsoft.com/office/officeart/2005/8/layout/hProcess7"/>
    <dgm:cxn modelId="{D16A2409-A929-49D8-96AA-2971ACF1B916}" type="presParOf" srcId="{702AAB57-E352-4DC2-8012-93B896FEB597}" destId="{0B2C45C1-0064-4753-A7BF-94D4F1228007}" srcOrd="1" destOrd="0" presId="urn:microsoft.com/office/officeart/2005/8/layout/hProcess7"/>
    <dgm:cxn modelId="{88D33A36-F796-46B6-B500-B0206316F0FA}" type="presParOf" srcId="{702AAB57-E352-4DC2-8012-93B896FEB597}" destId="{63BF3E8C-3F4B-4EBD-8DBB-6787E4534366}" srcOrd="2" destOrd="0" presId="urn:microsoft.com/office/officeart/2005/8/layout/hProcess7"/>
    <dgm:cxn modelId="{898BD15D-4B8D-476F-A542-8B03501A8C48}" type="presParOf" srcId="{63BF3E8C-3F4B-4EBD-8DBB-6787E4534366}" destId="{2572AB21-F07C-41F7-9314-31A9C56AD487}" srcOrd="0" destOrd="0" presId="urn:microsoft.com/office/officeart/2005/8/layout/hProcess7"/>
    <dgm:cxn modelId="{0EBACC4B-D895-46F1-8616-D1956DE38679}" type="presParOf" srcId="{63BF3E8C-3F4B-4EBD-8DBB-6787E4534366}" destId="{4501DAFF-62B3-45AB-813E-74CD2D810D65}" srcOrd="1" destOrd="0" presId="urn:microsoft.com/office/officeart/2005/8/layout/hProcess7"/>
    <dgm:cxn modelId="{AA81D444-AA9B-4462-982E-E15B02D81E37}" type="presParOf" srcId="{63BF3E8C-3F4B-4EBD-8DBB-6787E4534366}" destId="{F5D05EF4-67D9-4971-9814-7AC3090C71F2}" srcOrd="2" destOrd="0" presId="urn:microsoft.com/office/officeart/2005/8/layout/hProcess7"/>
    <dgm:cxn modelId="{449E4D15-18A5-4129-9ECF-5F854098A8B1}" type="presParOf" srcId="{702AAB57-E352-4DC2-8012-93B896FEB597}" destId="{663F5D8D-7453-4F46-B234-8F3C1151D820}" srcOrd="3" destOrd="0" presId="urn:microsoft.com/office/officeart/2005/8/layout/hProcess7"/>
    <dgm:cxn modelId="{E2B60642-84AD-4634-A952-CFFCB61F2D95}" type="presParOf" srcId="{702AAB57-E352-4DC2-8012-93B896FEB597}" destId="{EB046D07-C631-49FC-AB7E-5D17FC01E91F}" srcOrd="4" destOrd="0" presId="urn:microsoft.com/office/officeart/2005/8/layout/hProcess7"/>
    <dgm:cxn modelId="{443B69BC-C6B4-44C3-B977-3FA712F65379}" type="presParOf" srcId="{EB046D07-C631-49FC-AB7E-5D17FC01E91F}" destId="{3C79F8F6-7E99-4E87-8D01-11D775A21439}" srcOrd="0" destOrd="0" presId="urn:microsoft.com/office/officeart/2005/8/layout/hProcess7"/>
    <dgm:cxn modelId="{B91C2960-E301-43F1-B1AA-257244BF8BC6}" type="presParOf" srcId="{EB046D07-C631-49FC-AB7E-5D17FC01E91F}" destId="{FE4898E2-659F-40E6-8E3C-0EFE500FB749}" srcOrd="1" destOrd="0" presId="urn:microsoft.com/office/officeart/2005/8/layout/hProcess7"/>
    <dgm:cxn modelId="{5021EE6B-50B8-44D8-9E68-9222DE9D4FEE}" type="presParOf" srcId="{EB046D07-C631-49FC-AB7E-5D17FC01E91F}" destId="{16DC667D-BA0C-49A4-B56D-540A2BC3FE27}" srcOrd="2" destOrd="0" presId="urn:microsoft.com/office/officeart/2005/8/layout/hProcess7"/>
    <dgm:cxn modelId="{8B59BC4C-D984-47A2-A667-DE93D619DECD}" type="presParOf" srcId="{702AAB57-E352-4DC2-8012-93B896FEB597}" destId="{3060E7B3-0C5B-4001-8390-FA4844AB3AAC}" srcOrd="5" destOrd="0" presId="urn:microsoft.com/office/officeart/2005/8/layout/hProcess7"/>
    <dgm:cxn modelId="{B78ADD5A-B078-4D18-AA15-DBB192A296ED}" type="presParOf" srcId="{702AAB57-E352-4DC2-8012-93B896FEB597}" destId="{2A9BA73B-D96D-46E5-A010-8432FD73B2C6}" srcOrd="6" destOrd="0" presId="urn:microsoft.com/office/officeart/2005/8/layout/hProcess7"/>
    <dgm:cxn modelId="{35D9008A-30CE-411D-9672-6399C67D4C45}" type="presParOf" srcId="{2A9BA73B-D96D-46E5-A010-8432FD73B2C6}" destId="{0A2E5F11-DB83-40F1-A1A8-366C720D6782}" srcOrd="0" destOrd="0" presId="urn:microsoft.com/office/officeart/2005/8/layout/hProcess7"/>
    <dgm:cxn modelId="{4F32BB19-D721-48CF-99C3-FCF78165FE06}" type="presParOf" srcId="{2A9BA73B-D96D-46E5-A010-8432FD73B2C6}" destId="{F6D1EF8B-7168-450B-8919-516C78B28C1B}" srcOrd="1" destOrd="0" presId="urn:microsoft.com/office/officeart/2005/8/layout/hProcess7"/>
    <dgm:cxn modelId="{0B4063B5-E20A-45B3-85C1-F06C4E4A57DD}" type="presParOf" srcId="{2A9BA73B-D96D-46E5-A010-8432FD73B2C6}" destId="{8EE6B023-FE99-4FD4-AB6D-05FE8D63A6B0}" srcOrd="2" destOrd="0" presId="urn:microsoft.com/office/officeart/2005/8/layout/hProcess7"/>
    <dgm:cxn modelId="{D225E05E-9C7C-4B49-AD2B-290C8DE53A78}" type="presParOf" srcId="{702AAB57-E352-4DC2-8012-93B896FEB597}" destId="{CE0A7FA9-0577-48BF-80FC-1FDAFE43E032}" srcOrd="7" destOrd="0" presId="urn:microsoft.com/office/officeart/2005/8/layout/hProcess7"/>
    <dgm:cxn modelId="{9F8EB4DA-32A4-4E68-A9A6-94E9B6245895}" type="presParOf" srcId="{702AAB57-E352-4DC2-8012-93B896FEB597}" destId="{9C320F47-779B-4C67-A9FD-2C9037F5CEE8}" srcOrd="8" destOrd="0" presId="urn:microsoft.com/office/officeart/2005/8/layout/hProcess7"/>
    <dgm:cxn modelId="{78E4761F-95A3-4192-A581-A0B0F617D866}" type="presParOf" srcId="{9C320F47-779B-4C67-A9FD-2C9037F5CEE8}" destId="{AC7A28B7-80B9-4D73-BA56-70B1D4CA634F}" srcOrd="0" destOrd="0" presId="urn:microsoft.com/office/officeart/2005/8/layout/hProcess7"/>
    <dgm:cxn modelId="{E9F19914-AB68-44F0-91C1-19895278D53B}" type="presParOf" srcId="{9C320F47-779B-4C67-A9FD-2C9037F5CEE8}" destId="{22ABE329-C5DF-4D94-BD47-7F328D720F6F}" srcOrd="1" destOrd="0" presId="urn:microsoft.com/office/officeart/2005/8/layout/hProcess7"/>
    <dgm:cxn modelId="{CA6D73BE-35DE-4002-9BEE-910D73313A7E}" type="presParOf" srcId="{9C320F47-779B-4C67-A9FD-2C9037F5CEE8}" destId="{FBFE3176-4B32-452E-AC6D-4E644A5E16FD}"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032A6-D2B7-4F7A-8A6E-03C9FEEAA3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9B97F03-0ED8-4A98-9525-11700071AAA1}">
      <dgm:prSet phldrT="[Text]"/>
      <dgm:spPr/>
      <dgm:t>
        <a:bodyPr/>
        <a:lstStyle/>
        <a:p>
          <a:r>
            <a:rPr lang="en-US" dirty="0"/>
            <a:t>SỬ DỤNG VẬT THẬT</a:t>
          </a:r>
        </a:p>
      </dgm:t>
    </dgm:pt>
    <dgm:pt modelId="{E650BF55-CE1C-4218-80C9-7D1DC79D3926}" type="parTrans" cxnId="{8C83EF1C-E646-4C54-9076-4B44822C4549}">
      <dgm:prSet/>
      <dgm:spPr/>
      <dgm:t>
        <a:bodyPr/>
        <a:lstStyle/>
        <a:p>
          <a:endParaRPr lang="en-US"/>
        </a:p>
      </dgm:t>
    </dgm:pt>
    <dgm:pt modelId="{CA03EF4B-2352-4E5B-8806-C1D04383B568}" type="sibTrans" cxnId="{8C83EF1C-E646-4C54-9076-4B44822C4549}">
      <dgm:prSet/>
      <dgm:spPr/>
      <dgm:t>
        <a:bodyPr/>
        <a:lstStyle/>
        <a:p>
          <a:endParaRPr lang="en-US"/>
        </a:p>
      </dgm:t>
    </dgm:pt>
    <dgm:pt modelId="{85AAF980-9912-40E7-80FE-F9907FAAB4A8}">
      <dgm:prSet phldrT="[Text]"/>
      <dgm:spPr/>
      <dgm:t>
        <a:bodyPr/>
        <a:lstStyle/>
        <a:p>
          <a:r>
            <a:rPr lang="en-US" dirty="0"/>
            <a:t>SỬ DỤNG MÔ HÌNH</a:t>
          </a:r>
        </a:p>
      </dgm:t>
    </dgm:pt>
    <dgm:pt modelId="{DDE12B06-9842-42A3-B09C-7700B34DCDA2}" type="parTrans" cxnId="{EC38B04B-AEDD-4DD5-B67D-9E18280A06E9}">
      <dgm:prSet/>
      <dgm:spPr/>
      <dgm:t>
        <a:bodyPr/>
        <a:lstStyle/>
        <a:p>
          <a:endParaRPr lang="en-US"/>
        </a:p>
      </dgm:t>
    </dgm:pt>
    <dgm:pt modelId="{16F3A2D7-20FC-4D84-80B1-0076491FD550}" type="sibTrans" cxnId="{EC38B04B-AEDD-4DD5-B67D-9E18280A06E9}">
      <dgm:prSet/>
      <dgm:spPr/>
      <dgm:t>
        <a:bodyPr/>
        <a:lstStyle/>
        <a:p>
          <a:endParaRPr lang="en-US"/>
        </a:p>
      </dgm:t>
    </dgm:pt>
    <dgm:pt modelId="{DE9C36F4-BB0E-4F2F-BB46-C14724AAB79C}">
      <dgm:prSet phldrT="[Text]" custT="1"/>
      <dgm:spPr/>
      <dgm:t>
        <a:bodyPr/>
        <a:lstStyle/>
        <a:p>
          <a:r>
            <a:rPr lang="en-US" sz="1800" dirty="0"/>
            <a:t>SỬ DỤNG HÌNH ẢNH QUA BĂNG HÌNH,</a:t>
          </a:r>
        </a:p>
        <a:p>
          <a:r>
            <a:rPr lang="en-US" sz="1800" dirty="0"/>
            <a:t>MÁY CHIẾU, MÁY TÍNH,…</a:t>
          </a:r>
        </a:p>
      </dgm:t>
    </dgm:pt>
    <dgm:pt modelId="{0D9434F5-44C7-4B9D-977E-1DAC20AE8205}" type="parTrans" cxnId="{206796B8-3517-41E6-AE1E-353644D524DB}">
      <dgm:prSet/>
      <dgm:spPr/>
      <dgm:t>
        <a:bodyPr/>
        <a:lstStyle/>
        <a:p>
          <a:endParaRPr lang="en-US"/>
        </a:p>
      </dgm:t>
    </dgm:pt>
    <dgm:pt modelId="{EEDDC4E8-A98F-4371-9D9C-B04F1C2B07A6}" type="sibTrans" cxnId="{206796B8-3517-41E6-AE1E-353644D524DB}">
      <dgm:prSet/>
      <dgm:spPr/>
      <dgm:t>
        <a:bodyPr/>
        <a:lstStyle/>
        <a:p>
          <a:endParaRPr lang="en-US"/>
        </a:p>
      </dgm:t>
    </dgm:pt>
    <dgm:pt modelId="{084D86BC-02DF-4CB1-BD92-9922C44AE1A0}">
      <dgm:prSet/>
      <dgm:spPr/>
      <dgm:t>
        <a:bodyPr/>
        <a:lstStyle/>
        <a:p>
          <a:r>
            <a:rPr lang="en-US" dirty="0"/>
            <a:t>SỬ DỤNG TRANH ẢNH</a:t>
          </a:r>
        </a:p>
      </dgm:t>
    </dgm:pt>
    <dgm:pt modelId="{63BF960F-B682-486A-A04F-6653F6B70455}" type="parTrans" cxnId="{82FBDA49-0720-496B-817A-9676BF25EA34}">
      <dgm:prSet/>
      <dgm:spPr/>
      <dgm:t>
        <a:bodyPr/>
        <a:lstStyle/>
        <a:p>
          <a:endParaRPr lang="en-US"/>
        </a:p>
      </dgm:t>
    </dgm:pt>
    <dgm:pt modelId="{45A5C496-7B8E-47BE-9AD8-4E31F1E1FD73}" type="sibTrans" cxnId="{82FBDA49-0720-496B-817A-9676BF25EA34}">
      <dgm:prSet/>
      <dgm:spPr/>
      <dgm:t>
        <a:bodyPr/>
        <a:lstStyle/>
        <a:p>
          <a:endParaRPr lang="en-US"/>
        </a:p>
      </dgm:t>
    </dgm:pt>
    <dgm:pt modelId="{C1C7F017-B983-4E65-AA39-CFB12FEFB57F}" type="pres">
      <dgm:prSet presAssocID="{834032A6-D2B7-4F7A-8A6E-03C9FEEAA314}" presName="linear" presStyleCnt="0">
        <dgm:presLayoutVars>
          <dgm:dir/>
          <dgm:animLvl val="lvl"/>
          <dgm:resizeHandles val="exact"/>
        </dgm:presLayoutVars>
      </dgm:prSet>
      <dgm:spPr/>
    </dgm:pt>
    <dgm:pt modelId="{D71E0A30-A0FE-416A-ACA3-983E9866CD7A}" type="pres">
      <dgm:prSet presAssocID="{B9B97F03-0ED8-4A98-9525-11700071AAA1}" presName="parentLin" presStyleCnt="0"/>
      <dgm:spPr/>
    </dgm:pt>
    <dgm:pt modelId="{BEBB68CC-29FF-4550-AAF6-0F4C0660ED07}" type="pres">
      <dgm:prSet presAssocID="{B9B97F03-0ED8-4A98-9525-11700071AAA1}" presName="parentLeftMargin" presStyleLbl="node1" presStyleIdx="0" presStyleCnt="4"/>
      <dgm:spPr/>
    </dgm:pt>
    <dgm:pt modelId="{19B23BF5-ECB3-4B93-A8C4-9A870225C798}" type="pres">
      <dgm:prSet presAssocID="{B9B97F03-0ED8-4A98-9525-11700071AAA1}" presName="parentText" presStyleLbl="node1" presStyleIdx="0" presStyleCnt="4">
        <dgm:presLayoutVars>
          <dgm:chMax val="0"/>
          <dgm:bulletEnabled val="1"/>
        </dgm:presLayoutVars>
      </dgm:prSet>
      <dgm:spPr/>
    </dgm:pt>
    <dgm:pt modelId="{0A599DDA-C485-4CE1-9F93-10904034B0AB}" type="pres">
      <dgm:prSet presAssocID="{B9B97F03-0ED8-4A98-9525-11700071AAA1}" presName="negativeSpace" presStyleCnt="0"/>
      <dgm:spPr/>
    </dgm:pt>
    <dgm:pt modelId="{53218737-982C-480E-BD46-121962499207}" type="pres">
      <dgm:prSet presAssocID="{B9B97F03-0ED8-4A98-9525-11700071AAA1}" presName="childText" presStyleLbl="conFgAcc1" presStyleIdx="0" presStyleCnt="4">
        <dgm:presLayoutVars>
          <dgm:bulletEnabled val="1"/>
        </dgm:presLayoutVars>
      </dgm:prSet>
      <dgm:spPr/>
    </dgm:pt>
    <dgm:pt modelId="{4F73762E-6314-46D3-9D16-F16078E9FF3C}" type="pres">
      <dgm:prSet presAssocID="{CA03EF4B-2352-4E5B-8806-C1D04383B568}" presName="spaceBetweenRectangles" presStyleCnt="0"/>
      <dgm:spPr/>
    </dgm:pt>
    <dgm:pt modelId="{30F9BE1A-E0EC-42A6-9900-C108602F7D4F}" type="pres">
      <dgm:prSet presAssocID="{084D86BC-02DF-4CB1-BD92-9922C44AE1A0}" presName="parentLin" presStyleCnt="0"/>
      <dgm:spPr/>
    </dgm:pt>
    <dgm:pt modelId="{FBD3EE47-E398-4847-A65F-E8820AC4A4F8}" type="pres">
      <dgm:prSet presAssocID="{084D86BC-02DF-4CB1-BD92-9922C44AE1A0}" presName="parentLeftMargin" presStyleLbl="node1" presStyleIdx="0" presStyleCnt="4"/>
      <dgm:spPr/>
    </dgm:pt>
    <dgm:pt modelId="{FB26BB10-BFB6-4347-8CC8-044450B468C1}" type="pres">
      <dgm:prSet presAssocID="{084D86BC-02DF-4CB1-BD92-9922C44AE1A0}" presName="parentText" presStyleLbl="node1" presStyleIdx="1" presStyleCnt="4" custLinFactNeighborX="-7937" custLinFactNeighborY="1967">
        <dgm:presLayoutVars>
          <dgm:chMax val="0"/>
          <dgm:bulletEnabled val="1"/>
        </dgm:presLayoutVars>
      </dgm:prSet>
      <dgm:spPr/>
    </dgm:pt>
    <dgm:pt modelId="{EEF911EB-9AF7-4925-AB28-ECDA711CACAA}" type="pres">
      <dgm:prSet presAssocID="{084D86BC-02DF-4CB1-BD92-9922C44AE1A0}" presName="negativeSpace" presStyleCnt="0"/>
      <dgm:spPr/>
    </dgm:pt>
    <dgm:pt modelId="{0F9179A9-193A-44EA-90AE-B96202088181}" type="pres">
      <dgm:prSet presAssocID="{084D86BC-02DF-4CB1-BD92-9922C44AE1A0}" presName="childText" presStyleLbl="conFgAcc1" presStyleIdx="1" presStyleCnt="4">
        <dgm:presLayoutVars>
          <dgm:bulletEnabled val="1"/>
        </dgm:presLayoutVars>
      </dgm:prSet>
      <dgm:spPr/>
    </dgm:pt>
    <dgm:pt modelId="{3BE1C134-8AE5-42B3-AD8B-F99AC9C6DA6A}" type="pres">
      <dgm:prSet presAssocID="{45A5C496-7B8E-47BE-9AD8-4E31F1E1FD73}" presName="spaceBetweenRectangles" presStyleCnt="0"/>
      <dgm:spPr/>
    </dgm:pt>
    <dgm:pt modelId="{777E60D0-836E-46C3-A0EE-1F0E2E56E03F}" type="pres">
      <dgm:prSet presAssocID="{85AAF980-9912-40E7-80FE-F9907FAAB4A8}" presName="parentLin" presStyleCnt="0"/>
      <dgm:spPr/>
    </dgm:pt>
    <dgm:pt modelId="{9D8DF3F3-8379-418C-8935-3520DE85B556}" type="pres">
      <dgm:prSet presAssocID="{85AAF980-9912-40E7-80FE-F9907FAAB4A8}" presName="parentLeftMargin" presStyleLbl="node1" presStyleIdx="1" presStyleCnt="4"/>
      <dgm:spPr/>
    </dgm:pt>
    <dgm:pt modelId="{0D991FDC-AF38-4B7A-9741-FF6FFB247517}" type="pres">
      <dgm:prSet presAssocID="{85AAF980-9912-40E7-80FE-F9907FAAB4A8}" presName="parentText" presStyleLbl="node1" presStyleIdx="2" presStyleCnt="4">
        <dgm:presLayoutVars>
          <dgm:chMax val="0"/>
          <dgm:bulletEnabled val="1"/>
        </dgm:presLayoutVars>
      </dgm:prSet>
      <dgm:spPr/>
    </dgm:pt>
    <dgm:pt modelId="{F2C4647C-26A8-448C-9F68-1077597D3AB3}" type="pres">
      <dgm:prSet presAssocID="{85AAF980-9912-40E7-80FE-F9907FAAB4A8}" presName="negativeSpace" presStyleCnt="0"/>
      <dgm:spPr/>
    </dgm:pt>
    <dgm:pt modelId="{EBD4C558-2598-4B43-A419-876818CD910D}" type="pres">
      <dgm:prSet presAssocID="{85AAF980-9912-40E7-80FE-F9907FAAB4A8}" presName="childText" presStyleLbl="conFgAcc1" presStyleIdx="2" presStyleCnt="4">
        <dgm:presLayoutVars>
          <dgm:bulletEnabled val="1"/>
        </dgm:presLayoutVars>
      </dgm:prSet>
      <dgm:spPr/>
    </dgm:pt>
    <dgm:pt modelId="{A6022A85-2906-4938-91F0-A5296EF5AF97}" type="pres">
      <dgm:prSet presAssocID="{16F3A2D7-20FC-4D84-80B1-0076491FD550}" presName="spaceBetweenRectangles" presStyleCnt="0"/>
      <dgm:spPr/>
    </dgm:pt>
    <dgm:pt modelId="{869C29FA-564E-44D0-B55D-38DF3B32714E}" type="pres">
      <dgm:prSet presAssocID="{DE9C36F4-BB0E-4F2F-BB46-C14724AAB79C}" presName="parentLin" presStyleCnt="0"/>
      <dgm:spPr/>
    </dgm:pt>
    <dgm:pt modelId="{00EBB625-FBA2-43E2-9A54-1ADC2816BDE1}" type="pres">
      <dgm:prSet presAssocID="{DE9C36F4-BB0E-4F2F-BB46-C14724AAB79C}" presName="parentLeftMargin" presStyleLbl="node1" presStyleIdx="2" presStyleCnt="4"/>
      <dgm:spPr/>
    </dgm:pt>
    <dgm:pt modelId="{E163A9F8-3599-4145-AEEA-459904F8FC3B}" type="pres">
      <dgm:prSet presAssocID="{DE9C36F4-BB0E-4F2F-BB46-C14724AAB79C}" presName="parentText" presStyleLbl="node1" presStyleIdx="3" presStyleCnt="4">
        <dgm:presLayoutVars>
          <dgm:chMax val="0"/>
          <dgm:bulletEnabled val="1"/>
        </dgm:presLayoutVars>
      </dgm:prSet>
      <dgm:spPr/>
    </dgm:pt>
    <dgm:pt modelId="{81B4FE55-F371-480A-8E45-A06AB9259765}" type="pres">
      <dgm:prSet presAssocID="{DE9C36F4-BB0E-4F2F-BB46-C14724AAB79C}" presName="negativeSpace" presStyleCnt="0"/>
      <dgm:spPr/>
    </dgm:pt>
    <dgm:pt modelId="{01FFD268-8E4B-4782-B2BE-F94B4942D13F}" type="pres">
      <dgm:prSet presAssocID="{DE9C36F4-BB0E-4F2F-BB46-C14724AAB79C}" presName="childText" presStyleLbl="conFgAcc1" presStyleIdx="3" presStyleCnt="4">
        <dgm:presLayoutVars>
          <dgm:bulletEnabled val="1"/>
        </dgm:presLayoutVars>
      </dgm:prSet>
      <dgm:spPr/>
    </dgm:pt>
  </dgm:ptLst>
  <dgm:cxnLst>
    <dgm:cxn modelId="{8C83EF1C-E646-4C54-9076-4B44822C4549}" srcId="{834032A6-D2B7-4F7A-8A6E-03C9FEEAA314}" destId="{B9B97F03-0ED8-4A98-9525-11700071AAA1}" srcOrd="0" destOrd="0" parTransId="{E650BF55-CE1C-4218-80C9-7D1DC79D3926}" sibTransId="{CA03EF4B-2352-4E5B-8806-C1D04383B568}"/>
    <dgm:cxn modelId="{F9C4563B-2C45-4E22-AEC8-3C6B72FB2A4B}" type="presOf" srcId="{084D86BC-02DF-4CB1-BD92-9922C44AE1A0}" destId="{FB26BB10-BFB6-4347-8CC8-044450B468C1}" srcOrd="1" destOrd="0" presId="urn:microsoft.com/office/officeart/2005/8/layout/list1"/>
    <dgm:cxn modelId="{9B755F67-DAB2-4FAF-8767-44910FFEC4A4}" type="presOf" srcId="{DE9C36F4-BB0E-4F2F-BB46-C14724AAB79C}" destId="{00EBB625-FBA2-43E2-9A54-1ADC2816BDE1}" srcOrd="0" destOrd="0" presId="urn:microsoft.com/office/officeart/2005/8/layout/list1"/>
    <dgm:cxn modelId="{82FBDA49-0720-496B-817A-9676BF25EA34}" srcId="{834032A6-D2B7-4F7A-8A6E-03C9FEEAA314}" destId="{084D86BC-02DF-4CB1-BD92-9922C44AE1A0}" srcOrd="1" destOrd="0" parTransId="{63BF960F-B682-486A-A04F-6653F6B70455}" sibTransId="{45A5C496-7B8E-47BE-9AD8-4E31F1E1FD73}"/>
    <dgm:cxn modelId="{EC38B04B-AEDD-4DD5-B67D-9E18280A06E9}" srcId="{834032A6-D2B7-4F7A-8A6E-03C9FEEAA314}" destId="{85AAF980-9912-40E7-80FE-F9907FAAB4A8}" srcOrd="2" destOrd="0" parTransId="{DDE12B06-9842-42A3-B09C-7700B34DCDA2}" sibTransId="{16F3A2D7-20FC-4D84-80B1-0076491FD550}"/>
    <dgm:cxn modelId="{61544A6D-7E08-4EFF-B11D-216673A0F7AE}" type="presOf" srcId="{B9B97F03-0ED8-4A98-9525-11700071AAA1}" destId="{BEBB68CC-29FF-4550-AAF6-0F4C0660ED07}" srcOrd="0" destOrd="0" presId="urn:microsoft.com/office/officeart/2005/8/layout/list1"/>
    <dgm:cxn modelId="{B1F24651-6E5E-428B-813A-84353FB63D8C}" type="presOf" srcId="{B9B97F03-0ED8-4A98-9525-11700071AAA1}" destId="{19B23BF5-ECB3-4B93-A8C4-9A870225C798}" srcOrd="1" destOrd="0" presId="urn:microsoft.com/office/officeart/2005/8/layout/list1"/>
    <dgm:cxn modelId="{35AA1759-6EAA-4DD5-8C73-06469B022A93}" type="presOf" srcId="{85AAF980-9912-40E7-80FE-F9907FAAB4A8}" destId="{9D8DF3F3-8379-418C-8935-3520DE85B556}" srcOrd="0" destOrd="0" presId="urn:microsoft.com/office/officeart/2005/8/layout/list1"/>
    <dgm:cxn modelId="{28BA7D83-7BB4-4376-9830-3242B2191E37}" type="presOf" srcId="{084D86BC-02DF-4CB1-BD92-9922C44AE1A0}" destId="{FBD3EE47-E398-4847-A65F-E8820AC4A4F8}" srcOrd="0" destOrd="0" presId="urn:microsoft.com/office/officeart/2005/8/layout/list1"/>
    <dgm:cxn modelId="{E0781CAB-A7BF-4A4B-8D26-4AE00DFC3B10}" type="presOf" srcId="{85AAF980-9912-40E7-80FE-F9907FAAB4A8}" destId="{0D991FDC-AF38-4B7A-9741-FF6FFB247517}" srcOrd="1" destOrd="0" presId="urn:microsoft.com/office/officeart/2005/8/layout/list1"/>
    <dgm:cxn modelId="{206796B8-3517-41E6-AE1E-353644D524DB}" srcId="{834032A6-D2B7-4F7A-8A6E-03C9FEEAA314}" destId="{DE9C36F4-BB0E-4F2F-BB46-C14724AAB79C}" srcOrd="3" destOrd="0" parTransId="{0D9434F5-44C7-4B9D-977E-1DAC20AE8205}" sibTransId="{EEDDC4E8-A98F-4371-9D9C-B04F1C2B07A6}"/>
    <dgm:cxn modelId="{302406CE-1A8C-4FAD-8AA9-148CDC740E62}" type="presOf" srcId="{DE9C36F4-BB0E-4F2F-BB46-C14724AAB79C}" destId="{E163A9F8-3599-4145-AEEA-459904F8FC3B}" srcOrd="1" destOrd="0" presId="urn:microsoft.com/office/officeart/2005/8/layout/list1"/>
    <dgm:cxn modelId="{4A079DD3-80D6-448B-9C47-11781676C2D1}" type="presOf" srcId="{834032A6-D2B7-4F7A-8A6E-03C9FEEAA314}" destId="{C1C7F017-B983-4E65-AA39-CFB12FEFB57F}" srcOrd="0" destOrd="0" presId="urn:microsoft.com/office/officeart/2005/8/layout/list1"/>
    <dgm:cxn modelId="{7F34EB98-D720-4CCE-BBDE-15F8641C87A4}" type="presParOf" srcId="{C1C7F017-B983-4E65-AA39-CFB12FEFB57F}" destId="{D71E0A30-A0FE-416A-ACA3-983E9866CD7A}" srcOrd="0" destOrd="0" presId="urn:microsoft.com/office/officeart/2005/8/layout/list1"/>
    <dgm:cxn modelId="{994A4996-DF56-460A-8617-04020081F29D}" type="presParOf" srcId="{D71E0A30-A0FE-416A-ACA3-983E9866CD7A}" destId="{BEBB68CC-29FF-4550-AAF6-0F4C0660ED07}" srcOrd="0" destOrd="0" presId="urn:microsoft.com/office/officeart/2005/8/layout/list1"/>
    <dgm:cxn modelId="{88CE5197-7229-474B-945C-A734A7C8A986}" type="presParOf" srcId="{D71E0A30-A0FE-416A-ACA3-983E9866CD7A}" destId="{19B23BF5-ECB3-4B93-A8C4-9A870225C798}" srcOrd="1" destOrd="0" presId="urn:microsoft.com/office/officeart/2005/8/layout/list1"/>
    <dgm:cxn modelId="{39407363-A430-4625-B1A4-CB0B7B88172B}" type="presParOf" srcId="{C1C7F017-B983-4E65-AA39-CFB12FEFB57F}" destId="{0A599DDA-C485-4CE1-9F93-10904034B0AB}" srcOrd="1" destOrd="0" presId="urn:microsoft.com/office/officeart/2005/8/layout/list1"/>
    <dgm:cxn modelId="{4FA5D079-A81C-42D2-B955-E0033753D3B0}" type="presParOf" srcId="{C1C7F017-B983-4E65-AA39-CFB12FEFB57F}" destId="{53218737-982C-480E-BD46-121962499207}" srcOrd="2" destOrd="0" presId="urn:microsoft.com/office/officeart/2005/8/layout/list1"/>
    <dgm:cxn modelId="{BC7B9D6C-EC54-4BCE-981F-0F5E2E69C424}" type="presParOf" srcId="{C1C7F017-B983-4E65-AA39-CFB12FEFB57F}" destId="{4F73762E-6314-46D3-9D16-F16078E9FF3C}" srcOrd="3" destOrd="0" presId="urn:microsoft.com/office/officeart/2005/8/layout/list1"/>
    <dgm:cxn modelId="{BDD41A11-173E-48B8-A788-D600352C9C1A}" type="presParOf" srcId="{C1C7F017-B983-4E65-AA39-CFB12FEFB57F}" destId="{30F9BE1A-E0EC-42A6-9900-C108602F7D4F}" srcOrd="4" destOrd="0" presId="urn:microsoft.com/office/officeart/2005/8/layout/list1"/>
    <dgm:cxn modelId="{9A826407-684F-42E0-B2B8-5EFAB04F48C8}" type="presParOf" srcId="{30F9BE1A-E0EC-42A6-9900-C108602F7D4F}" destId="{FBD3EE47-E398-4847-A65F-E8820AC4A4F8}" srcOrd="0" destOrd="0" presId="urn:microsoft.com/office/officeart/2005/8/layout/list1"/>
    <dgm:cxn modelId="{EF056DD7-6AA2-44B5-91A7-BF41635240C3}" type="presParOf" srcId="{30F9BE1A-E0EC-42A6-9900-C108602F7D4F}" destId="{FB26BB10-BFB6-4347-8CC8-044450B468C1}" srcOrd="1" destOrd="0" presId="urn:microsoft.com/office/officeart/2005/8/layout/list1"/>
    <dgm:cxn modelId="{77EA76BB-05D8-40DD-BDFC-440F8F60672D}" type="presParOf" srcId="{C1C7F017-B983-4E65-AA39-CFB12FEFB57F}" destId="{EEF911EB-9AF7-4925-AB28-ECDA711CACAA}" srcOrd="5" destOrd="0" presId="urn:microsoft.com/office/officeart/2005/8/layout/list1"/>
    <dgm:cxn modelId="{2AACAD4C-2C6B-4F44-A43A-53BE60BF08C3}" type="presParOf" srcId="{C1C7F017-B983-4E65-AA39-CFB12FEFB57F}" destId="{0F9179A9-193A-44EA-90AE-B96202088181}" srcOrd="6" destOrd="0" presId="urn:microsoft.com/office/officeart/2005/8/layout/list1"/>
    <dgm:cxn modelId="{94ED54A9-9CEA-4FAF-85F7-45CE552DDDFB}" type="presParOf" srcId="{C1C7F017-B983-4E65-AA39-CFB12FEFB57F}" destId="{3BE1C134-8AE5-42B3-AD8B-F99AC9C6DA6A}" srcOrd="7" destOrd="0" presId="urn:microsoft.com/office/officeart/2005/8/layout/list1"/>
    <dgm:cxn modelId="{7AC3C107-3280-4597-BA16-958753626116}" type="presParOf" srcId="{C1C7F017-B983-4E65-AA39-CFB12FEFB57F}" destId="{777E60D0-836E-46C3-A0EE-1F0E2E56E03F}" srcOrd="8" destOrd="0" presId="urn:microsoft.com/office/officeart/2005/8/layout/list1"/>
    <dgm:cxn modelId="{A6C0FCD3-EE7D-457F-B7E6-EC91ED7C84C3}" type="presParOf" srcId="{777E60D0-836E-46C3-A0EE-1F0E2E56E03F}" destId="{9D8DF3F3-8379-418C-8935-3520DE85B556}" srcOrd="0" destOrd="0" presId="urn:microsoft.com/office/officeart/2005/8/layout/list1"/>
    <dgm:cxn modelId="{DC5DE370-40B1-4B8A-8EB0-7FA38D29E855}" type="presParOf" srcId="{777E60D0-836E-46C3-A0EE-1F0E2E56E03F}" destId="{0D991FDC-AF38-4B7A-9741-FF6FFB247517}" srcOrd="1" destOrd="0" presId="urn:microsoft.com/office/officeart/2005/8/layout/list1"/>
    <dgm:cxn modelId="{51AC209F-067E-44CB-9ED7-168DEFE1F95B}" type="presParOf" srcId="{C1C7F017-B983-4E65-AA39-CFB12FEFB57F}" destId="{F2C4647C-26A8-448C-9F68-1077597D3AB3}" srcOrd="9" destOrd="0" presId="urn:microsoft.com/office/officeart/2005/8/layout/list1"/>
    <dgm:cxn modelId="{9481FE2D-916E-43B6-A979-DDD1327663CC}" type="presParOf" srcId="{C1C7F017-B983-4E65-AA39-CFB12FEFB57F}" destId="{EBD4C558-2598-4B43-A419-876818CD910D}" srcOrd="10" destOrd="0" presId="urn:microsoft.com/office/officeart/2005/8/layout/list1"/>
    <dgm:cxn modelId="{DF18C02D-61B1-4589-9CC0-77295D63F88D}" type="presParOf" srcId="{C1C7F017-B983-4E65-AA39-CFB12FEFB57F}" destId="{A6022A85-2906-4938-91F0-A5296EF5AF97}" srcOrd="11" destOrd="0" presId="urn:microsoft.com/office/officeart/2005/8/layout/list1"/>
    <dgm:cxn modelId="{A7BBAC0A-0315-4F9D-B056-5BC2ED06D065}" type="presParOf" srcId="{C1C7F017-B983-4E65-AA39-CFB12FEFB57F}" destId="{869C29FA-564E-44D0-B55D-38DF3B32714E}" srcOrd="12" destOrd="0" presId="urn:microsoft.com/office/officeart/2005/8/layout/list1"/>
    <dgm:cxn modelId="{52188771-6F8D-4A00-97F0-8D01BA7B0BF1}" type="presParOf" srcId="{869C29FA-564E-44D0-B55D-38DF3B32714E}" destId="{00EBB625-FBA2-43E2-9A54-1ADC2816BDE1}" srcOrd="0" destOrd="0" presId="urn:microsoft.com/office/officeart/2005/8/layout/list1"/>
    <dgm:cxn modelId="{FA4D0A2F-6697-4158-805A-0D3678309457}" type="presParOf" srcId="{869C29FA-564E-44D0-B55D-38DF3B32714E}" destId="{E163A9F8-3599-4145-AEEA-459904F8FC3B}" srcOrd="1" destOrd="0" presId="urn:microsoft.com/office/officeart/2005/8/layout/list1"/>
    <dgm:cxn modelId="{148721E5-51AC-4039-8BE6-090AB1907409}" type="presParOf" srcId="{C1C7F017-B983-4E65-AA39-CFB12FEFB57F}" destId="{81B4FE55-F371-480A-8E45-A06AB9259765}" srcOrd="13" destOrd="0" presId="urn:microsoft.com/office/officeart/2005/8/layout/list1"/>
    <dgm:cxn modelId="{ADCC61A5-5E5A-42E1-B4C4-0AC0D1DD426B}" type="presParOf" srcId="{C1C7F017-B983-4E65-AA39-CFB12FEFB57F}" destId="{01FFD268-8E4B-4782-B2BE-F94B4942D13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7F9EA8-36DC-44F1-BFD2-FE111F46247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B5AF454-77BB-40F0-B52D-4BB96ABFEAB3}">
      <dgm:prSet phldrT="[Text]" phldr="1"/>
      <dgm:spPr/>
      <dgm:t>
        <a:bodyPr/>
        <a:lstStyle/>
        <a:p>
          <a:endParaRPr lang="en-US" dirty="0"/>
        </a:p>
      </dgm:t>
    </dgm:pt>
    <dgm:pt modelId="{827B96EA-A13B-4E79-931F-1495D49583CC}" type="parTrans" cxnId="{CD9F7FBE-C5BA-41F9-8C76-EE3AB655313C}">
      <dgm:prSet/>
      <dgm:spPr/>
      <dgm:t>
        <a:bodyPr/>
        <a:lstStyle/>
        <a:p>
          <a:endParaRPr lang="en-US"/>
        </a:p>
      </dgm:t>
    </dgm:pt>
    <dgm:pt modelId="{857E709D-BCCE-4007-AB73-0DE9B63E04EA}" type="sibTrans" cxnId="{CD9F7FBE-C5BA-41F9-8C76-EE3AB655313C}">
      <dgm:prSet/>
      <dgm:spPr/>
      <dgm:t>
        <a:bodyPr/>
        <a:lstStyle/>
        <a:p>
          <a:endParaRPr lang="en-US"/>
        </a:p>
      </dgm:t>
    </dgm:pt>
    <dgm:pt modelId="{26333CA8-B624-42E5-BDF0-69E58F49CDAC}">
      <dgm:prSet phldrT="[Text]" custT="1"/>
      <dgm:spPr/>
      <dgm: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endParaRPr lang="en-US" sz="3200" b="1" dirty="0">
            <a:latin typeface="Times New Roman" pitchFamily="18" charset="0"/>
            <a:cs typeface="Times New Roman" pitchFamily="18" charset="0"/>
          </a:endParaRPr>
        </a:p>
      </dgm:t>
    </dgm:pt>
    <dgm:pt modelId="{9B373A4B-26E7-4BC4-A3D4-95447E24C08B}" type="parTrans" cxnId="{493D000D-AE00-484E-9CDF-2164C18CFC2D}">
      <dgm:prSet/>
      <dgm:spPr/>
      <dgm:t>
        <a:bodyPr/>
        <a:lstStyle/>
        <a:p>
          <a:endParaRPr lang="en-US"/>
        </a:p>
      </dgm:t>
    </dgm:pt>
    <dgm:pt modelId="{29BE4B7F-C205-48E9-BAB8-A9C048872ABB}" type="sibTrans" cxnId="{493D000D-AE00-484E-9CDF-2164C18CFC2D}">
      <dgm:prSet/>
      <dgm:spPr/>
      <dgm:t>
        <a:bodyPr/>
        <a:lstStyle/>
        <a:p>
          <a:endParaRPr lang="en-US"/>
        </a:p>
      </dgm:t>
    </dgm:pt>
    <dgm:pt modelId="{00794589-FCC9-4D4E-85F8-5BBA6C83461A}">
      <dgm:prSet phldrT="[Text]" custT="1"/>
      <dgm:spPr/>
      <dgm: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dgm:t>
    </dgm:pt>
    <dgm:pt modelId="{FC740941-56EA-45F4-BA52-D3756F4711E7}" type="parTrans" cxnId="{FA4DE47E-265F-4C1D-B41F-B756AB543F52}">
      <dgm:prSet/>
      <dgm:spPr/>
      <dgm:t>
        <a:bodyPr/>
        <a:lstStyle/>
        <a:p>
          <a:endParaRPr lang="en-US"/>
        </a:p>
      </dgm:t>
    </dgm:pt>
    <dgm:pt modelId="{7B38CB9A-7156-4A9D-9CAD-7A3352A93D0C}" type="sibTrans" cxnId="{FA4DE47E-265F-4C1D-B41F-B756AB543F52}">
      <dgm:prSet/>
      <dgm:spPr/>
      <dgm:t>
        <a:bodyPr/>
        <a:lstStyle/>
        <a:p>
          <a:endParaRPr lang="en-US"/>
        </a:p>
      </dgm:t>
    </dgm:pt>
    <dgm:pt modelId="{D378BBE0-5014-467A-9E33-F0D69378C3EB}">
      <dgm:prSet phldrT="[Text]" phldr="1"/>
      <dgm:spPr/>
      <dgm:t>
        <a:bodyPr/>
        <a:lstStyle/>
        <a:p>
          <a:endParaRPr lang="en-US" dirty="0"/>
        </a:p>
      </dgm:t>
    </dgm:pt>
    <dgm:pt modelId="{646AAA69-E8E6-4E75-9BDD-EC5437EE6B02}" type="parTrans" cxnId="{0FD85EB0-B392-4AA0-A16B-3FDC95A63B0F}">
      <dgm:prSet/>
      <dgm:spPr/>
      <dgm:t>
        <a:bodyPr/>
        <a:lstStyle/>
        <a:p>
          <a:endParaRPr lang="en-US"/>
        </a:p>
      </dgm:t>
    </dgm:pt>
    <dgm:pt modelId="{71FF1C94-1032-48CA-B43C-EDA53985024E}" type="sibTrans" cxnId="{0FD85EB0-B392-4AA0-A16B-3FDC95A63B0F}">
      <dgm:prSet/>
      <dgm:spPr/>
      <dgm:t>
        <a:bodyPr/>
        <a:lstStyle/>
        <a:p>
          <a:endParaRPr lang="en-US"/>
        </a:p>
      </dgm:t>
    </dgm:pt>
    <dgm:pt modelId="{67B85A19-F120-4EDC-B7CD-A4F635C76AA5}">
      <dgm:prSet phldrT="[Text]" custT="1"/>
      <dgm:spPr/>
      <dgm:t>
        <a:bodyPr/>
        <a:lstStyle/>
        <a:p>
          <a:r>
            <a:rPr lang="en-US" sz="3200" b="1" dirty="0" err="1">
              <a:latin typeface="Times New Roman" pitchFamily="18" charset="0"/>
              <a:cs typeface="Times New Roman" pitchFamily="18" charset="0"/>
            </a:rPr>
            <a:t>Tham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endParaRPr lang="en-US" sz="3200" b="1" dirty="0">
            <a:latin typeface="Times New Roman" pitchFamily="18" charset="0"/>
            <a:cs typeface="Times New Roman" pitchFamily="18" charset="0"/>
          </a:endParaRPr>
        </a:p>
      </dgm:t>
    </dgm:pt>
    <dgm:pt modelId="{B550A401-A4FB-4E7A-A5F8-E9CB83D17401}" type="parTrans" cxnId="{9464D813-AEB9-4531-93C3-8675B6B89910}">
      <dgm:prSet/>
      <dgm:spPr/>
      <dgm:t>
        <a:bodyPr/>
        <a:lstStyle/>
        <a:p>
          <a:endParaRPr lang="en-US"/>
        </a:p>
      </dgm:t>
    </dgm:pt>
    <dgm:pt modelId="{1C04FDBA-84CA-4250-9F46-159441677502}" type="sibTrans" cxnId="{9464D813-AEB9-4531-93C3-8675B6B89910}">
      <dgm:prSet/>
      <dgm:spPr/>
      <dgm:t>
        <a:bodyPr/>
        <a:lstStyle/>
        <a:p>
          <a:endParaRPr lang="en-US"/>
        </a:p>
      </dgm:t>
    </dgm:pt>
    <dgm:pt modelId="{5F73DC34-A56C-4B1F-A209-CF2A9E17B291}">
      <dgm:prSet phldrT="[Text]" custT="1"/>
      <dgm:spPr/>
      <dgm: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góc</a:t>
          </a:r>
          <a:endParaRPr lang="en-US" sz="3200" b="1" dirty="0">
            <a:latin typeface="Times New Roman" pitchFamily="18" charset="0"/>
            <a:cs typeface="Times New Roman" pitchFamily="18" charset="0"/>
          </a:endParaRPr>
        </a:p>
      </dgm:t>
    </dgm:pt>
    <dgm:pt modelId="{AFD7BCC0-1DA2-4F2F-83B8-2E482EAA708B}" type="parTrans" cxnId="{FA916290-A77B-45F3-9194-859CD03778CF}">
      <dgm:prSet/>
      <dgm:spPr/>
      <dgm:t>
        <a:bodyPr/>
        <a:lstStyle/>
        <a:p>
          <a:endParaRPr lang="en-US"/>
        </a:p>
      </dgm:t>
    </dgm:pt>
    <dgm:pt modelId="{D853F16E-BE98-4A59-8640-CC708CBD4A5E}" type="sibTrans" cxnId="{FA916290-A77B-45F3-9194-859CD03778CF}">
      <dgm:prSet/>
      <dgm:spPr/>
      <dgm:t>
        <a:bodyPr/>
        <a:lstStyle/>
        <a:p>
          <a:endParaRPr lang="en-US"/>
        </a:p>
      </dgm:t>
    </dgm:pt>
    <dgm:pt modelId="{9BC56076-D078-40D3-957E-38A478D76060}">
      <dgm:prSet phldrT="[Text]" phldr="1"/>
      <dgm:spPr/>
      <dgm:t>
        <a:bodyPr/>
        <a:lstStyle/>
        <a:p>
          <a:endParaRPr lang="en-US"/>
        </a:p>
      </dgm:t>
    </dgm:pt>
    <dgm:pt modelId="{1B49488B-0F70-4884-B154-076A77CEF48D}" type="parTrans" cxnId="{E444E6EF-BDA3-4246-AFDF-78ED9B0319AB}">
      <dgm:prSet/>
      <dgm:spPr/>
      <dgm:t>
        <a:bodyPr/>
        <a:lstStyle/>
        <a:p>
          <a:endParaRPr lang="en-US"/>
        </a:p>
      </dgm:t>
    </dgm:pt>
    <dgm:pt modelId="{2A743434-44EF-4643-9836-822EE59F070F}" type="sibTrans" cxnId="{E444E6EF-BDA3-4246-AFDF-78ED9B0319AB}">
      <dgm:prSet/>
      <dgm:spPr/>
      <dgm:t>
        <a:bodyPr/>
        <a:lstStyle/>
        <a:p>
          <a:endParaRPr lang="en-US"/>
        </a:p>
      </dgm:t>
    </dgm:pt>
    <dgm:pt modelId="{80204960-1FCB-4D04-BC4C-99683E902158}">
      <dgm:prSet phldrT="[Text]" custT="1"/>
      <dgm:spPr/>
      <dgm:t>
        <a:bodyPr/>
        <a:lstStyle/>
        <a:p>
          <a:r>
            <a:rPr lang="en-US" sz="3200" b="1" dirty="0">
              <a:latin typeface="Times New Roman" pitchFamily="18" charset="0"/>
              <a:cs typeface="Times New Roman" pitchFamily="18" charset="0"/>
            </a:rPr>
            <a:t>Lao </a:t>
          </a:r>
          <a:r>
            <a:rPr lang="en-US" sz="3200" b="1" dirty="0" err="1">
              <a:latin typeface="Times New Roman" pitchFamily="18" charset="0"/>
              <a:cs typeface="Times New Roman" pitchFamily="18" charset="0"/>
            </a:rPr>
            <a:t>động</a:t>
          </a:r>
          <a:endParaRPr lang="en-US" sz="3200" b="1" dirty="0">
            <a:latin typeface="Times New Roman" pitchFamily="18" charset="0"/>
            <a:cs typeface="Times New Roman" pitchFamily="18" charset="0"/>
          </a:endParaRPr>
        </a:p>
      </dgm:t>
    </dgm:pt>
    <dgm:pt modelId="{C4345DC9-1012-4542-9FC3-11BB95AEFC88}" type="parTrans" cxnId="{5C96FAE4-D7FF-426A-8B8B-2DBE1AD0651D}">
      <dgm:prSet/>
      <dgm:spPr/>
      <dgm:t>
        <a:bodyPr/>
        <a:lstStyle/>
        <a:p>
          <a:endParaRPr lang="en-US"/>
        </a:p>
      </dgm:t>
    </dgm:pt>
    <dgm:pt modelId="{2BA94C88-7237-4846-BC13-59C292484B2E}" type="sibTrans" cxnId="{5C96FAE4-D7FF-426A-8B8B-2DBE1AD0651D}">
      <dgm:prSet/>
      <dgm:spPr/>
      <dgm:t>
        <a:bodyPr/>
        <a:lstStyle/>
        <a:p>
          <a:endParaRPr lang="en-US"/>
        </a:p>
      </dgm:t>
    </dgm:pt>
    <dgm:pt modelId="{B183AF95-7F7B-46DA-A239-0150657AD348}">
      <dgm:prSet phldrT="[Text]" custT="1"/>
      <dgm:spPr/>
      <dgm:t>
        <a:bodyPr/>
        <a:lstStyle/>
        <a:p>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chế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endParaRPr lang="en-US" sz="3200" b="1" dirty="0">
            <a:latin typeface="Times New Roman" pitchFamily="18" charset="0"/>
            <a:cs typeface="Times New Roman" pitchFamily="18" charset="0"/>
          </a:endParaRPr>
        </a:p>
      </dgm:t>
    </dgm:pt>
    <dgm:pt modelId="{7837C679-9173-4D11-9D29-4C574607830E}" type="parTrans" cxnId="{FA8EF34F-8B5B-446A-81E6-DB6A2955DCAC}">
      <dgm:prSet/>
      <dgm:spPr/>
      <dgm:t>
        <a:bodyPr/>
        <a:lstStyle/>
        <a:p>
          <a:endParaRPr lang="en-US"/>
        </a:p>
      </dgm:t>
    </dgm:pt>
    <dgm:pt modelId="{6793F150-6354-4744-B73F-FFC0F75C9592}" type="sibTrans" cxnId="{FA8EF34F-8B5B-446A-81E6-DB6A2955DCAC}">
      <dgm:prSet/>
      <dgm:spPr/>
      <dgm:t>
        <a:bodyPr/>
        <a:lstStyle/>
        <a:p>
          <a:endParaRPr lang="en-US"/>
        </a:p>
      </dgm:t>
    </dgm:pt>
    <dgm:pt modelId="{50994D14-49AE-40B7-AE48-AAA4343B4D60}" type="pres">
      <dgm:prSet presAssocID="{7C7F9EA8-36DC-44F1-BFD2-FE111F46247B}" presName="linearFlow" presStyleCnt="0">
        <dgm:presLayoutVars>
          <dgm:dir/>
          <dgm:animLvl val="lvl"/>
          <dgm:resizeHandles val="exact"/>
        </dgm:presLayoutVars>
      </dgm:prSet>
      <dgm:spPr/>
    </dgm:pt>
    <dgm:pt modelId="{1A3B4936-75D6-4209-AB05-E0D8A2E8AC25}" type="pres">
      <dgm:prSet presAssocID="{9B5AF454-77BB-40F0-B52D-4BB96ABFEAB3}" presName="composite" presStyleCnt="0"/>
      <dgm:spPr/>
    </dgm:pt>
    <dgm:pt modelId="{8AB6BC63-48DA-4A3B-87DC-0CCD14F03E2E}" type="pres">
      <dgm:prSet presAssocID="{9B5AF454-77BB-40F0-B52D-4BB96ABFEAB3}" presName="parentText" presStyleLbl="alignNode1" presStyleIdx="0" presStyleCnt="3">
        <dgm:presLayoutVars>
          <dgm:chMax val="1"/>
          <dgm:bulletEnabled val="1"/>
        </dgm:presLayoutVars>
      </dgm:prSet>
      <dgm:spPr/>
    </dgm:pt>
    <dgm:pt modelId="{45801D37-D517-405D-95F8-2AAB08EE1742}" type="pres">
      <dgm:prSet presAssocID="{9B5AF454-77BB-40F0-B52D-4BB96ABFEAB3}" presName="descendantText" presStyleLbl="alignAcc1" presStyleIdx="0" presStyleCnt="3">
        <dgm:presLayoutVars>
          <dgm:bulletEnabled val="1"/>
        </dgm:presLayoutVars>
      </dgm:prSet>
      <dgm:spPr/>
    </dgm:pt>
    <dgm:pt modelId="{1BB81081-B329-4513-AFF4-A126D56CB30B}" type="pres">
      <dgm:prSet presAssocID="{857E709D-BCCE-4007-AB73-0DE9B63E04EA}" presName="sp" presStyleCnt="0"/>
      <dgm:spPr/>
    </dgm:pt>
    <dgm:pt modelId="{DC6B7993-B91A-4079-AF96-30E0926C63DE}" type="pres">
      <dgm:prSet presAssocID="{D378BBE0-5014-467A-9E33-F0D69378C3EB}" presName="composite" presStyleCnt="0"/>
      <dgm:spPr/>
    </dgm:pt>
    <dgm:pt modelId="{FCFE7ED8-EAF7-4445-9FB5-DF89F8BF7EA1}" type="pres">
      <dgm:prSet presAssocID="{D378BBE0-5014-467A-9E33-F0D69378C3EB}" presName="parentText" presStyleLbl="alignNode1" presStyleIdx="1" presStyleCnt="3">
        <dgm:presLayoutVars>
          <dgm:chMax val="1"/>
          <dgm:bulletEnabled val="1"/>
        </dgm:presLayoutVars>
      </dgm:prSet>
      <dgm:spPr/>
    </dgm:pt>
    <dgm:pt modelId="{3A6ACBF4-1970-42A5-9674-DBF3F6AF6E85}" type="pres">
      <dgm:prSet presAssocID="{D378BBE0-5014-467A-9E33-F0D69378C3EB}" presName="descendantText" presStyleLbl="alignAcc1" presStyleIdx="1" presStyleCnt="3" custLinFactNeighborX="975" custLinFactNeighborY="1575">
        <dgm:presLayoutVars>
          <dgm:bulletEnabled val="1"/>
        </dgm:presLayoutVars>
      </dgm:prSet>
      <dgm:spPr/>
    </dgm:pt>
    <dgm:pt modelId="{37DA8E6D-C44E-44E9-BA3F-A7C7A8708251}" type="pres">
      <dgm:prSet presAssocID="{71FF1C94-1032-48CA-B43C-EDA53985024E}" presName="sp" presStyleCnt="0"/>
      <dgm:spPr/>
    </dgm:pt>
    <dgm:pt modelId="{EF7CA252-9701-4F62-ABDC-BB68D2D90F78}" type="pres">
      <dgm:prSet presAssocID="{9BC56076-D078-40D3-957E-38A478D76060}" presName="composite" presStyleCnt="0"/>
      <dgm:spPr/>
    </dgm:pt>
    <dgm:pt modelId="{6FDECBF3-C878-42E7-816C-736A7D681D2C}" type="pres">
      <dgm:prSet presAssocID="{9BC56076-D078-40D3-957E-38A478D76060}" presName="parentText" presStyleLbl="alignNode1" presStyleIdx="2" presStyleCnt="3">
        <dgm:presLayoutVars>
          <dgm:chMax val="1"/>
          <dgm:bulletEnabled val="1"/>
        </dgm:presLayoutVars>
      </dgm:prSet>
      <dgm:spPr/>
    </dgm:pt>
    <dgm:pt modelId="{9AD674D0-5C73-4DFA-9065-8CF36E7705AE}" type="pres">
      <dgm:prSet presAssocID="{9BC56076-D078-40D3-957E-38A478D76060}" presName="descendantText" presStyleLbl="alignAcc1" presStyleIdx="2" presStyleCnt="3">
        <dgm:presLayoutVars>
          <dgm:bulletEnabled val="1"/>
        </dgm:presLayoutVars>
      </dgm:prSet>
      <dgm:spPr/>
    </dgm:pt>
  </dgm:ptLst>
  <dgm:cxnLst>
    <dgm:cxn modelId="{493D000D-AE00-484E-9CDF-2164C18CFC2D}" srcId="{9B5AF454-77BB-40F0-B52D-4BB96ABFEAB3}" destId="{26333CA8-B624-42E5-BDF0-69E58F49CDAC}" srcOrd="0" destOrd="0" parTransId="{9B373A4B-26E7-4BC4-A3D4-95447E24C08B}" sibTransId="{29BE4B7F-C205-48E9-BAB8-A9C048872ABB}"/>
    <dgm:cxn modelId="{9464D813-AEB9-4531-93C3-8675B6B89910}" srcId="{D378BBE0-5014-467A-9E33-F0D69378C3EB}" destId="{67B85A19-F120-4EDC-B7CD-A4F635C76AA5}" srcOrd="0" destOrd="0" parTransId="{B550A401-A4FB-4E7A-A5F8-E9CB83D17401}" sibTransId="{1C04FDBA-84CA-4250-9F46-159441677502}"/>
    <dgm:cxn modelId="{AFB83724-CD2F-4D56-9257-9ED122DA6046}" type="presOf" srcId="{D378BBE0-5014-467A-9E33-F0D69378C3EB}" destId="{FCFE7ED8-EAF7-4445-9FB5-DF89F8BF7EA1}" srcOrd="0" destOrd="0" presId="urn:microsoft.com/office/officeart/2005/8/layout/chevron2"/>
    <dgm:cxn modelId="{257A6027-7BAB-4D82-A3FB-B96DBA44F956}" type="presOf" srcId="{9B5AF454-77BB-40F0-B52D-4BB96ABFEAB3}" destId="{8AB6BC63-48DA-4A3B-87DC-0CCD14F03E2E}" srcOrd="0" destOrd="0" presId="urn:microsoft.com/office/officeart/2005/8/layout/chevron2"/>
    <dgm:cxn modelId="{FA8EF34F-8B5B-446A-81E6-DB6A2955DCAC}" srcId="{9BC56076-D078-40D3-957E-38A478D76060}" destId="{B183AF95-7F7B-46DA-A239-0150657AD348}" srcOrd="1" destOrd="0" parTransId="{7837C679-9173-4D11-9D29-4C574607830E}" sibTransId="{6793F150-6354-4744-B73F-FFC0F75C9592}"/>
    <dgm:cxn modelId="{2C1A0A52-6B55-4EAC-99D0-20FA246EC20F}" type="presOf" srcId="{B183AF95-7F7B-46DA-A239-0150657AD348}" destId="{9AD674D0-5C73-4DFA-9065-8CF36E7705AE}" srcOrd="0" destOrd="1" presId="urn:microsoft.com/office/officeart/2005/8/layout/chevron2"/>
    <dgm:cxn modelId="{FA4DE47E-265F-4C1D-B41F-B756AB543F52}" srcId="{9B5AF454-77BB-40F0-B52D-4BB96ABFEAB3}" destId="{00794589-FCC9-4D4E-85F8-5BBA6C83461A}" srcOrd="1" destOrd="0" parTransId="{FC740941-56EA-45F4-BA52-D3756F4711E7}" sibTransId="{7B38CB9A-7156-4A9D-9CAD-7A3352A93D0C}"/>
    <dgm:cxn modelId="{FA916290-A77B-45F3-9194-859CD03778CF}" srcId="{D378BBE0-5014-467A-9E33-F0D69378C3EB}" destId="{5F73DC34-A56C-4B1F-A209-CF2A9E17B291}" srcOrd="1" destOrd="0" parTransId="{AFD7BCC0-1DA2-4F2F-83B8-2E482EAA708B}" sibTransId="{D853F16E-BE98-4A59-8640-CC708CBD4A5E}"/>
    <dgm:cxn modelId="{64122193-9475-4E8F-ACFC-6630298CD012}" type="presOf" srcId="{80204960-1FCB-4D04-BC4C-99683E902158}" destId="{9AD674D0-5C73-4DFA-9065-8CF36E7705AE}" srcOrd="0" destOrd="0" presId="urn:microsoft.com/office/officeart/2005/8/layout/chevron2"/>
    <dgm:cxn modelId="{0FD85EB0-B392-4AA0-A16B-3FDC95A63B0F}" srcId="{7C7F9EA8-36DC-44F1-BFD2-FE111F46247B}" destId="{D378BBE0-5014-467A-9E33-F0D69378C3EB}" srcOrd="1" destOrd="0" parTransId="{646AAA69-E8E6-4E75-9BDD-EC5437EE6B02}" sibTransId="{71FF1C94-1032-48CA-B43C-EDA53985024E}"/>
    <dgm:cxn modelId="{16D27FB2-16D0-4B89-83C3-7E3328D6ED3A}" type="presOf" srcId="{00794589-FCC9-4D4E-85F8-5BBA6C83461A}" destId="{45801D37-D517-405D-95F8-2AAB08EE1742}" srcOrd="0" destOrd="1" presId="urn:microsoft.com/office/officeart/2005/8/layout/chevron2"/>
    <dgm:cxn modelId="{91E76FB6-89EF-4439-88A3-A39CF84C2780}" type="presOf" srcId="{26333CA8-B624-42E5-BDF0-69E58F49CDAC}" destId="{45801D37-D517-405D-95F8-2AAB08EE1742}" srcOrd="0" destOrd="0" presId="urn:microsoft.com/office/officeart/2005/8/layout/chevron2"/>
    <dgm:cxn modelId="{CD9F7FBE-C5BA-41F9-8C76-EE3AB655313C}" srcId="{7C7F9EA8-36DC-44F1-BFD2-FE111F46247B}" destId="{9B5AF454-77BB-40F0-B52D-4BB96ABFEAB3}" srcOrd="0" destOrd="0" parTransId="{827B96EA-A13B-4E79-931F-1495D49583CC}" sibTransId="{857E709D-BCCE-4007-AB73-0DE9B63E04EA}"/>
    <dgm:cxn modelId="{0999F5C3-8604-4674-8E11-DAA321C1FBCF}" type="presOf" srcId="{5F73DC34-A56C-4B1F-A209-CF2A9E17B291}" destId="{3A6ACBF4-1970-42A5-9674-DBF3F6AF6E85}" srcOrd="0" destOrd="1" presId="urn:microsoft.com/office/officeart/2005/8/layout/chevron2"/>
    <dgm:cxn modelId="{6D9688C4-E8E9-46D6-AA2E-EC93F9CBD23A}" type="presOf" srcId="{67B85A19-F120-4EDC-B7CD-A4F635C76AA5}" destId="{3A6ACBF4-1970-42A5-9674-DBF3F6AF6E85}" srcOrd="0" destOrd="0" presId="urn:microsoft.com/office/officeart/2005/8/layout/chevron2"/>
    <dgm:cxn modelId="{CACD8AC6-12A2-4258-A2C0-3305CEEBACEF}" type="presOf" srcId="{9BC56076-D078-40D3-957E-38A478D76060}" destId="{6FDECBF3-C878-42E7-816C-736A7D681D2C}" srcOrd="0" destOrd="0" presId="urn:microsoft.com/office/officeart/2005/8/layout/chevron2"/>
    <dgm:cxn modelId="{5C96FAE4-D7FF-426A-8B8B-2DBE1AD0651D}" srcId="{9BC56076-D078-40D3-957E-38A478D76060}" destId="{80204960-1FCB-4D04-BC4C-99683E902158}" srcOrd="0" destOrd="0" parTransId="{C4345DC9-1012-4542-9FC3-11BB95AEFC88}" sibTransId="{2BA94C88-7237-4846-BC13-59C292484B2E}"/>
    <dgm:cxn modelId="{0FC158EE-3448-4242-BDA2-90E4E4EC4C07}" type="presOf" srcId="{7C7F9EA8-36DC-44F1-BFD2-FE111F46247B}" destId="{50994D14-49AE-40B7-AE48-AAA4343B4D60}" srcOrd="0" destOrd="0" presId="urn:microsoft.com/office/officeart/2005/8/layout/chevron2"/>
    <dgm:cxn modelId="{E444E6EF-BDA3-4246-AFDF-78ED9B0319AB}" srcId="{7C7F9EA8-36DC-44F1-BFD2-FE111F46247B}" destId="{9BC56076-D078-40D3-957E-38A478D76060}" srcOrd="2" destOrd="0" parTransId="{1B49488B-0F70-4884-B154-076A77CEF48D}" sibTransId="{2A743434-44EF-4643-9836-822EE59F070F}"/>
    <dgm:cxn modelId="{A260461C-65B4-4995-B78C-42E203CD3050}" type="presParOf" srcId="{50994D14-49AE-40B7-AE48-AAA4343B4D60}" destId="{1A3B4936-75D6-4209-AB05-E0D8A2E8AC25}" srcOrd="0" destOrd="0" presId="urn:microsoft.com/office/officeart/2005/8/layout/chevron2"/>
    <dgm:cxn modelId="{71783728-2FB5-4440-BFF9-EAF8CEF4E777}" type="presParOf" srcId="{1A3B4936-75D6-4209-AB05-E0D8A2E8AC25}" destId="{8AB6BC63-48DA-4A3B-87DC-0CCD14F03E2E}" srcOrd="0" destOrd="0" presId="urn:microsoft.com/office/officeart/2005/8/layout/chevron2"/>
    <dgm:cxn modelId="{595D6A33-89E6-4F38-AC97-92D0CE7D2ECA}" type="presParOf" srcId="{1A3B4936-75D6-4209-AB05-E0D8A2E8AC25}" destId="{45801D37-D517-405D-95F8-2AAB08EE1742}" srcOrd="1" destOrd="0" presId="urn:microsoft.com/office/officeart/2005/8/layout/chevron2"/>
    <dgm:cxn modelId="{EF73B604-FC6D-4A9B-844B-DE760093D872}" type="presParOf" srcId="{50994D14-49AE-40B7-AE48-AAA4343B4D60}" destId="{1BB81081-B329-4513-AFF4-A126D56CB30B}" srcOrd="1" destOrd="0" presId="urn:microsoft.com/office/officeart/2005/8/layout/chevron2"/>
    <dgm:cxn modelId="{AC878287-0AB7-43E9-8488-E521BDBAD27A}" type="presParOf" srcId="{50994D14-49AE-40B7-AE48-AAA4343B4D60}" destId="{DC6B7993-B91A-4079-AF96-30E0926C63DE}" srcOrd="2" destOrd="0" presId="urn:microsoft.com/office/officeart/2005/8/layout/chevron2"/>
    <dgm:cxn modelId="{DEE01E44-8217-4F58-B60E-67AFDD27EBAB}" type="presParOf" srcId="{DC6B7993-B91A-4079-AF96-30E0926C63DE}" destId="{FCFE7ED8-EAF7-4445-9FB5-DF89F8BF7EA1}" srcOrd="0" destOrd="0" presId="urn:microsoft.com/office/officeart/2005/8/layout/chevron2"/>
    <dgm:cxn modelId="{22651ABA-2093-437D-B2BE-D1CE8FEBA8EF}" type="presParOf" srcId="{DC6B7993-B91A-4079-AF96-30E0926C63DE}" destId="{3A6ACBF4-1970-42A5-9674-DBF3F6AF6E85}" srcOrd="1" destOrd="0" presId="urn:microsoft.com/office/officeart/2005/8/layout/chevron2"/>
    <dgm:cxn modelId="{CBD64E1D-FE2B-402F-97DD-0B2347FE3570}" type="presParOf" srcId="{50994D14-49AE-40B7-AE48-AAA4343B4D60}" destId="{37DA8E6D-C44E-44E9-BA3F-A7C7A8708251}" srcOrd="3" destOrd="0" presId="urn:microsoft.com/office/officeart/2005/8/layout/chevron2"/>
    <dgm:cxn modelId="{D858FDBF-09B2-4D79-9993-225D52945DE3}" type="presParOf" srcId="{50994D14-49AE-40B7-AE48-AAA4343B4D60}" destId="{EF7CA252-9701-4F62-ABDC-BB68D2D90F78}" srcOrd="4" destOrd="0" presId="urn:microsoft.com/office/officeart/2005/8/layout/chevron2"/>
    <dgm:cxn modelId="{76A67A90-1AE3-4B2B-B262-669F6433FC83}" type="presParOf" srcId="{EF7CA252-9701-4F62-ABDC-BB68D2D90F78}" destId="{6FDECBF3-C878-42E7-816C-736A7D681D2C}" srcOrd="0" destOrd="0" presId="urn:microsoft.com/office/officeart/2005/8/layout/chevron2"/>
    <dgm:cxn modelId="{DA55008B-F999-40DA-BE3F-24A50BEE275A}" type="presParOf" srcId="{EF7CA252-9701-4F62-ABDC-BB68D2D90F78}" destId="{9AD674D0-5C73-4DFA-9065-8CF36E7705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C3D8F-7480-4F08-B5D6-B594A1CC18B6}">
      <dsp:nvSpPr>
        <dsp:cNvPr id="0" name=""/>
        <dsp:cNvSpPr/>
      </dsp:nvSpPr>
      <dsp:spPr>
        <a:xfrm>
          <a:off x="830" y="118784"/>
          <a:ext cx="3573660" cy="4288393"/>
        </a:xfrm>
        <a:prstGeom prst="roundRect">
          <a:avLst>
            <a:gd name="adj" fmla="val 5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endParaRPr lang="en-US" sz="3300" kern="1200" dirty="0"/>
        </a:p>
      </dsp:txBody>
      <dsp:txXfrm rot="16200000">
        <a:off x="-1400044" y="1519659"/>
        <a:ext cx="3516482" cy="714732"/>
      </dsp:txXfrm>
    </dsp:sp>
    <dsp:sp modelId="{325AB3C2-08BF-4169-8DE9-56A0D4B20E56}">
      <dsp:nvSpPr>
        <dsp:cNvPr id="0" name=""/>
        <dsp:cNvSpPr/>
      </dsp:nvSpPr>
      <dsp:spPr>
        <a:xfrm>
          <a:off x="715562" y="118784"/>
          <a:ext cx="2662377" cy="428839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en-US" sz="3200" b="1" kern="1200" dirty="0" err="1"/>
            <a:t>Chuẩn</a:t>
          </a:r>
          <a:r>
            <a:rPr lang="en-US" sz="3200" b="1" kern="1200" dirty="0"/>
            <a:t> </a:t>
          </a:r>
          <a:r>
            <a:rPr lang="en-US" sz="3200" b="1" kern="1200" dirty="0" err="1"/>
            <a:t>bị</a:t>
          </a:r>
          <a:r>
            <a:rPr lang="en-US" sz="3200" b="1" kern="1200" dirty="0"/>
            <a:t> QS</a:t>
          </a:r>
        </a:p>
        <a:p>
          <a:pPr marL="0" lvl="0" indent="0" algn="l" defTabSz="1422400">
            <a:lnSpc>
              <a:spcPct val="90000"/>
            </a:lnSpc>
            <a:spcBef>
              <a:spcPct val="0"/>
            </a:spcBef>
            <a:spcAft>
              <a:spcPct val="35000"/>
            </a:spcAft>
            <a:buNone/>
          </a:pPr>
          <a:r>
            <a:rPr lang="en-US" sz="2400" b="1" kern="1200" dirty="0"/>
            <a:t>- </a:t>
          </a:r>
          <a:r>
            <a:rPr lang="en-US" sz="2400" b="1" kern="1200" dirty="0" err="1"/>
            <a:t>Lựa</a:t>
          </a:r>
          <a:r>
            <a:rPr lang="en-US" sz="2400" b="1" kern="1200" dirty="0"/>
            <a:t> </a:t>
          </a:r>
          <a:r>
            <a:rPr lang="en-US" sz="2400" b="1" kern="1200" dirty="0" err="1"/>
            <a:t>chọn</a:t>
          </a:r>
          <a:r>
            <a:rPr lang="en-US" sz="2400" b="1" kern="1200" dirty="0"/>
            <a:t> </a:t>
          </a:r>
          <a:r>
            <a:rPr lang="en-US" sz="2400" b="1" kern="1200" dirty="0" err="1"/>
            <a:t>đối</a:t>
          </a:r>
          <a:r>
            <a:rPr lang="en-US" sz="2400" b="1" kern="1200" dirty="0"/>
            <a:t> </a:t>
          </a:r>
          <a:r>
            <a:rPr lang="en-US" sz="2400" b="1" kern="1200" dirty="0" err="1"/>
            <a:t>tượng</a:t>
          </a:r>
          <a:r>
            <a:rPr lang="en-US" sz="2400" b="1" kern="1200" dirty="0"/>
            <a:t> QS: </a:t>
          </a:r>
        </a:p>
        <a:p>
          <a:pPr marL="0" lvl="0" indent="0" algn="l" defTabSz="1066800">
            <a:lnSpc>
              <a:spcPct val="90000"/>
            </a:lnSpc>
            <a:spcBef>
              <a:spcPct val="0"/>
            </a:spcBef>
            <a:spcAft>
              <a:spcPct val="35000"/>
            </a:spcAft>
            <a:buNone/>
          </a:pPr>
          <a:r>
            <a:rPr lang="en-US" sz="2400" b="1" kern="1200" dirty="0"/>
            <a:t>- </a:t>
          </a:r>
          <a:r>
            <a:rPr lang="en-US" sz="2400" b="1" kern="1200" dirty="0" err="1"/>
            <a:t>Xác</a:t>
          </a:r>
          <a:r>
            <a:rPr lang="en-US" sz="2400" b="1" kern="1200" dirty="0"/>
            <a:t> </a:t>
          </a:r>
          <a:r>
            <a:rPr lang="en-US" sz="2400" b="1" kern="1200" dirty="0" err="1"/>
            <a:t>định</a:t>
          </a:r>
          <a:r>
            <a:rPr lang="en-US" sz="2400" b="1" kern="1200" dirty="0"/>
            <a:t> </a:t>
          </a:r>
          <a:r>
            <a:rPr lang="en-US" sz="2400" b="1" kern="1200" dirty="0" err="1"/>
            <a:t>mục</a:t>
          </a:r>
          <a:r>
            <a:rPr lang="en-US" sz="2400" b="1" kern="1200" dirty="0"/>
            <a:t> </a:t>
          </a:r>
          <a:r>
            <a:rPr lang="en-US" sz="2400" b="1" kern="1200" dirty="0" err="1"/>
            <a:t>đích</a:t>
          </a:r>
          <a:r>
            <a:rPr lang="en-US" sz="2400" b="1" kern="1200" dirty="0"/>
            <a:t> QUAN SÁT:</a:t>
          </a:r>
        </a:p>
        <a:p>
          <a:pPr marL="0" lvl="0" indent="0" algn="l" defTabSz="1066800">
            <a:lnSpc>
              <a:spcPct val="90000"/>
            </a:lnSpc>
            <a:spcBef>
              <a:spcPct val="0"/>
            </a:spcBef>
            <a:spcAft>
              <a:spcPct val="35000"/>
            </a:spcAft>
            <a:buNone/>
          </a:pPr>
          <a:r>
            <a:rPr lang="en-US" sz="2400" b="1" kern="1200" dirty="0"/>
            <a:t>- </a:t>
          </a:r>
          <a:r>
            <a:rPr lang="en-US" sz="2400" b="1" kern="1200" dirty="0" err="1"/>
            <a:t>Lập</a:t>
          </a:r>
          <a:r>
            <a:rPr lang="en-US" sz="2400" b="1" kern="1200" dirty="0"/>
            <a:t> </a:t>
          </a:r>
          <a:r>
            <a:rPr lang="en-US" sz="2400" b="1" kern="1200" dirty="0" err="1"/>
            <a:t>kế</a:t>
          </a:r>
          <a:r>
            <a:rPr lang="en-US" sz="2400" b="1" kern="1200" dirty="0"/>
            <a:t> </a:t>
          </a:r>
          <a:r>
            <a:rPr lang="en-US" sz="2400" b="1" kern="1200" dirty="0" err="1"/>
            <a:t>hoạch</a:t>
          </a:r>
          <a:r>
            <a:rPr lang="en-US" sz="2400" b="1" kern="1200" dirty="0"/>
            <a:t> </a:t>
          </a:r>
          <a:r>
            <a:rPr lang="en-US" sz="2400" b="1" kern="1200" dirty="0" err="1"/>
            <a:t>tổ</a:t>
          </a:r>
          <a:r>
            <a:rPr lang="en-US" sz="2400" b="1" kern="1200" dirty="0"/>
            <a:t> </a:t>
          </a:r>
          <a:r>
            <a:rPr lang="en-US" sz="2400" b="1" kern="1200" dirty="0" err="1"/>
            <a:t>chức</a:t>
          </a:r>
          <a:r>
            <a:rPr lang="en-US" sz="2400" b="1" kern="1200" dirty="0"/>
            <a:t> </a:t>
          </a:r>
          <a:r>
            <a:rPr lang="en-US" sz="2400" b="1" kern="1200" dirty="0" err="1"/>
            <a:t>quan</a:t>
          </a:r>
          <a:r>
            <a:rPr lang="en-US" sz="2400" b="1" kern="1200" dirty="0"/>
            <a:t> </a:t>
          </a:r>
          <a:r>
            <a:rPr lang="en-US" sz="2400" b="1" kern="1200" dirty="0" err="1"/>
            <a:t>sát</a:t>
          </a:r>
          <a:r>
            <a:rPr lang="en-US" sz="2400" b="1" kern="1200" dirty="0"/>
            <a:t>:</a:t>
          </a:r>
        </a:p>
      </dsp:txBody>
      <dsp:txXfrm>
        <a:off x="715562" y="118784"/>
        <a:ext cx="2662377" cy="4288393"/>
      </dsp:txXfrm>
    </dsp:sp>
    <dsp:sp modelId="{3C79F8F6-7E99-4E87-8D01-11D775A21439}">
      <dsp:nvSpPr>
        <dsp:cNvPr id="0" name=""/>
        <dsp:cNvSpPr/>
      </dsp:nvSpPr>
      <dsp:spPr>
        <a:xfrm>
          <a:off x="3699569" y="118784"/>
          <a:ext cx="3573660" cy="4288393"/>
        </a:xfrm>
        <a:prstGeom prst="roundRect">
          <a:avLst>
            <a:gd name="adj" fmla="val 5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endParaRPr lang="en-US" sz="3300" kern="1200" dirty="0"/>
        </a:p>
      </dsp:txBody>
      <dsp:txXfrm rot="16200000">
        <a:off x="2298694" y="1519659"/>
        <a:ext cx="3516482" cy="714732"/>
      </dsp:txXfrm>
    </dsp:sp>
    <dsp:sp modelId="{4501DAFF-62B3-45AB-813E-74CD2D810D65}">
      <dsp:nvSpPr>
        <dsp:cNvPr id="0" name=""/>
        <dsp:cNvSpPr/>
      </dsp:nvSpPr>
      <dsp:spPr>
        <a:xfrm rot="5400000">
          <a:off x="3402263" y="3527794"/>
          <a:ext cx="630348" cy="536049"/>
        </a:xfrm>
        <a:prstGeom prst="flowChartExtra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DC667D-BA0C-49A4-B56D-540A2BC3FE27}">
      <dsp:nvSpPr>
        <dsp:cNvPr id="0" name=""/>
        <dsp:cNvSpPr/>
      </dsp:nvSpPr>
      <dsp:spPr>
        <a:xfrm>
          <a:off x="4414301" y="118784"/>
          <a:ext cx="2662377" cy="428839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just" defTabSz="1422400">
            <a:lnSpc>
              <a:spcPct val="90000"/>
            </a:lnSpc>
            <a:spcBef>
              <a:spcPct val="0"/>
            </a:spcBef>
            <a:spcAft>
              <a:spcPct val="35000"/>
            </a:spcAft>
            <a:buNone/>
          </a:pPr>
          <a:r>
            <a:rPr lang="en-US" sz="3200" b="1" kern="1200" dirty="0" err="1"/>
            <a:t>Hướng</a:t>
          </a:r>
          <a:r>
            <a:rPr lang="en-US" sz="3200" b="1" kern="1200" dirty="0"/>
            <a:t> </a:t>
          </a:r>
          <a:r>
            <a:rPr lang="en-US" sz="3200" b="1" kern="1200" dirty="0" err="1"/>
            <a:t>dẫn</a:t>
          </a:r>
          <a:r>
            <a:rPr lang="en-US" sz="3200" b="1" kern="1200" dirty="0"/>
            <a:t> QS</a:t>
          </a:r>
        </a:p>
        <a:p>
          <a:pPr marL="0" lvl="0" indent="0" algn="just" defTabSz="1422400">
            <a:lnSpc>
              <a:spcPct val="90000"/>
            </a:lnSpc>
            <a:spcBef>
              <a:spcPct val="0"/>
            </a:spcBef>
            <a:spcAft>
              <a:spcPct val="35000"/>
            </a:spcAft>
            <a:buNone/>
          </a:pPr>
          <a:r>
            <a:rPr lang="en-US" sz="2800" b="1" kern="1200" dirty="0"/>
            <a:t>- </a:t>
          </a:r>
          <a:r>
            <a:rPr lang="en-US" sz="2800" b="1" kern="1200" dirty="0" err="1"/>
            <a:t>Giới</a:t>
          </a:r>
          <a:r>
            <a:rPr lang="en-US" sz="2800" b="1" kern="1200" dirty="0"/>
            <a:t> </a:t>
          </a:r>
          <a:r>
            <a:rPr lang="en-US" sz="2800" b="1" kern="1200" dirty="0" err="1"/>
            <a:t>thiệu</a:t>
          </a:r>
          <a:r>
            <a:rPr lang="en-US" sz="2800" b="1" kern="1200" dirty="0"/>
            <a:t> </a:t>
          </a:r>
          <a:r>
            <a:rPr lang="en-US" sz="2800" b="1" kern="1200" dirty="0" err="1"/>
            <a:t>đối</a:t>
          </a:r>
          <a:r>
            <a:rPr lang="en-US" sz="2800" b="1" kern="1200" dirty="0"/>
            <a:t> </a:t>
          </a:r>
          <a:r>
            <a:rPr lang="en-US" sz="2800" b="1" kern="1200" dirty="0" err="1"/>
            <a:t>tượng</a:t>
          </a:r>
          <a:r>
            <a:rPr lang="en-US" sz="2800" b="1" kern="1200" dirty="0"/>
            <a:t> </a:t>
          </a:r>
          <a:r>
            <a:rPr lang="en-US" sz="2800" b="1" kern="1200" dirty="0" err="1"/>
            <a:t>quan</a:t>
          </a:r>
          <a:r>
            <a:rPr lang="en-US" sz="2800" b="1" kern="1200" dirty="0"/>
            <a:t> </a:t>
          </a:r>
          <a:r>
            <a:rPr lang="en-US" sz="2800" b="1" kern="1200" dirty="0" err="1"/>
            <a:t>sát</a:t>
          </a:r>
          <a:r>
            <a:rPr lang="en-US" sz="2800" b="1" kern="1200" dirty="0"/>
            <a:t>: </a:t>
          </a:r>
        </a:p>
        <a:p>
          <a:pPr marL="0" lvl="0" indent="0" algn="just" defTabSz="1244600">
            <a:lnSpc>
              <a:spcPct val="90000"/>
            </a:lnSpc>
            <a:spcBef>
              <a:spcPct val="0"/>
            </a:spcBef>
            <a:spcAft>
              <a:spcPct val="35000"/>
            </a:spcAft>
            <a:buNone/>
          </a:pPr>
          <a:r>
            <a:rPr lang="en-US" sz="2800" b="1" kern="1200" dirty="0"/>
            <a:t>- </a:t>
          </a:r>
          <a:r>
            <a:rPr lang="en-US" sz="2800" b="1" kern="1200" dirty="0" err="1"/>
            <a:t>cho</a:t>
          </a:r>
          <a:r>
            <a:rPr lang="en-US" sz="2800" b="1" kern="1200" dirty="0"/>
            <a:t> </a:t>
          </a:r>
          <a:r>
            <a:rPr lang="en-US" sz="2800" b="1" kern="1200" dirty="0" err="1"/>
            <a:t>trẻ</a:t>
          </a:r>
          <a:r>
            <a:rPr lang="en-US" sz="2800" b="1" kern="1200" dirty="0"/>
            <a:t> </a:t>
          </a:r>
          <a:r>
            <a:rPr lang="en-US" sz="2800" b="1" kern="1200" dirty="0" err="1"/>
            <a:t>quan</a:t>
          </a:r>
          <a:r>
            <a:rPr lang="en-US" sz="2800" b="1" kern="1200" dirty="0"/>
            <a:t> </a:t>
          </a:r>
          <a:r>
            <a:rPr lang="en-US" sz="2800" b="1" kern="1200" dirty="0" err="1"/>
            <a:t>sát</a:t>
          </a:r>
          <a:endParaRPr lang="en-US" sz="2800" b="1" kern="1200" dirty="0"/>
        </a:p>
      </dsp:txBody>
      <dsp:txXfrm>
        <a:off x="4414301" y="118784"/>
        <a:ext cx="2662377" cy="4288393"/>
      </dsp:txXfrm>
    </dsp:sp>
    <dsp:sp modelId="{AC7A28B7-80B9-4D73-BA56-70B1D4CA634F}">
      <dsp:nvSpPr>
        <dsp:cNvPr id="0" name=""/>
        <dsp:cNvSpPr/>
      </dsp:nvSpPr>
      <dsp:spPr>
        <a:xfrm>
          <a:off x="7398308" y="118784"/>
          <a:ext cx="3573660" cy="4288393"/>
        </a:xfrm>
        <a:prstGeom prst="roundRect">
          <a:avLst>
            <a:gd name="adj" fmla="val 5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endParaRPr lang="en-US" sz="3300" kern="1200"/>
        </a:p>
      </dsp:txBody>
      <dsp:txXfrm rot="16200000">
        <a:off x="5997433" y="1519659"/>
        <a:ext cx="3516482" cy="714732"/>
      </dsp:txXfrm>
    </dsp:sp>
    <dsp:sp modelId="{F6D1EF8B-7168-450B-8919-516C78B28C1B}">
      <dsp:nvSpPr>
        <dsp:cNvPr id="0" name=""/>
        <dsp:cNvSpPr/>
      </dsp:nvSpPr>
      <dsp:spPr>
        <a:xfrm rot="5400000">
          <a:off x="7101002" y="3527794"/>
          <a:ext cx="630348" cy="536049"/>
        </a:xfrm>
        <a:prstGeom prst="flowChartExtra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E3176-4B32-452E-AC6D-4E644A5E16FD}">
      <dsp:nvSpPr>
        <dsp:cNvPr id="0" name=""/>
        <dsp:cNvSpPr/>
      </dsp:nvSpPr>
      <dsp:spPr>
        <a:xfrm>
          <a:off x="8113040" y="118784"/>
          <a:ext cx="2662377" cy="428839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en-US" sz="3200" b="1" kern="1200" dirty="0" err="1"/>
            <a:t>Kết</a:t>
          </a:r>
          <a:r>
            <a:rPr lang="en-US" sz="3200" b="1" kern="1200" dirty="0"/>
            <a:t> </a:t>
          </a:r>
          <a:r>
            <a:rPr lang="en-US" sz="3200" b="1" kern="1200" dirty="0" err="1"/>
            <a:t>thúc</a:t>
          </a:r>
          <a:r>
            <a:rPr lang="en-US" sz="3200" b="1" kern="1200" dirty="0"/>
            <a:t> QS</a:t>
          </a:r>
        </a:p>
        <a:p>
          <a:pPr marL="0" lvl="0" indent="0" algn="l" defTabSz="1422400">
            <a:lnSpc>
              <a:spcPct val="90000"/>
            </a:lnSpc>
            <a:spcBef>
              <a:spcPct val="0"/>
            </a:spcBef>
            <a:spcAft>
              <a:spcPct val="35000"/>
            </a:spcAft>
            <a:buNone/>
          </a:pPr>
          <a:r>
            <a:rPr lang="en-US" sz="3200" b="1" kern="1200" dirty="0"/>
            <a:t>- </a:t>
          </a:r>
          <a:r>
            <a:rPr lang="en-US" sz="3200" b="1" kern="1200" dirty="0" err="1"/>
            <a:t>củng</a:t>
          </a:r>
          <a:r>
            <a:rPr lang="en-US" sz="3200" b="1" kern="1200" dirty="0"/>
            <a:t> </a:t>
          </a:r>
          <a:r>
            <a:rPr lang="en-US" sz="3200" b="1" kern="1200" dirty="0" err="1"/>
            <a:t>cố</a:t>
          </a:r>
          <a:r>
            <a:rPr lang="en-US" sz="3200" b="1" kern="1200" dirty="0"/>
            <a:t> </a:t>
          </a:r>
        </a:p>
        <a:p>
          <a:pPr marL="0" lvl="0" indent="0" algn="l" defTabSz="1422400">
            <a:lnSpc>
              <a:spcPct val="90000"/>
            </a:lnSpc>
            <a:spcBef>
              <a:spcPct val="0"/>
            </a:spcBef>
            <a:spcAft>
              <a:spcPct val="35000"/>
            </a:spcAft>
            <a:buNone/>
          </a:pPr>
          <a:r>
            <a:rPr lang="en-US" sz="3200" b="1" kern="1200" dirty="0"/>
            <a:t>- </a:t>
          </a:r>
          <a:r>
            <a:rPr lang="en-US" sz="3200" b="1" kern="1200" dirty="0" err="1"/>
            <a:t>Mở</a:t>
          </a:r>
          <a:r>
            <a:rPr lang="en-US" sz="3200" b="1" kern="1200" dirty="0"/>
            <a:t> </a:t>
          </a:r>
          <a:r>
            <a:rPr lang="en-US" sz="3200" b="1" kern="1200" dirty="0" err="1"/>
            <a:t>rộng</a:t>
          </a:r>
          <a:endParaRPr lang="en-US" sz="3200" b="1" kern="1200" dirty="0"/>
        </a:p>
      </dsp:txBody>
      <dsp:txXfrm>
        <a:off x="8113040" y="118784"/>
        <a:ext cx="2662377" cy="4288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18737-982C-480E-BD46-121962499207}">
      <dsp:nvSpPr>
        <dsp:cNvPr id="0" name=""/>
        <dsp:cNvSpPr/>
      </dsp:nvSpPr>
      <dsp:spPr>
        <a:xfrm>
          <a:off x="0" y="431480"/>
          <a:ext cx="10972800" cy="6300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B23BF5-ECB3-4B93-A8C4-9A870225C798}">
      <dsp:nvSpPr>
        <dsp:cNvPr id="0" name=""/>
        <dsp:cNvSpPr/>
      </dsp:nvSpPr>
      <dsp:spPr>
        <a:xfrm>
          <a:off x="548640" y="62480"/>
          <a:ext cx="7680960" cy="7380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111250">
            <a:lnSpc>
              <a:spcPct val="90000"/>
            </a:lnSpc>
            <a:spcBef>
              <a:spcPct val="0"/>
            </a:spcBef>
            <a:spcAft>
              <a:spcPct val="35000"/>
            </a:spcAft>
            <a:buNone/>
          </a:pPr>
          <a:r>
            <a:rPr lang="en-US" sz="2500" kern="1200" dirty="0"/>
            <a:t>SỬ DỤNG VẬT THẬT</a:t>
          </a:r>
        </a:p>
      </dsp:txBody>
      <dsp:txXfrm>
        <a:off x="584666" y="98506"/>
        <a:ext cx="7608908" cy="665948"/>
      </dsp:txXfrm>
    </dsp:sp>
    <dsp:sp modelId="{0F9179A9-193A-44EA-90AE-B96202088181}">
      <dsp:nvSpPr>
        <dsp:cNvPr id="0" name=""/>
        <dsp:cNvSpPr/>
      </dsp:nvSpPr>
      <dsp:spPr>
        <a:xfrm>
          <a:off x="0" y="1565481"/>
          <a:ext cx="10972800" cy="6300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6BB10-BFB6-4347-8CC8-044450B468C1}">
      <dsp:nvSpPr>
        <dsp:cNvPr id="0" name=""/>
        <dsp:cNvSpPr/>
      </dsp:nvSpPr>
      <dsp:spPr>
        <a:xfrm>
          <a:off x="505094" y="1210997"/>
          <a:ext cx="7680960" cy="7380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111250">
            <a:lnSpc>
              <a:spcPct val="90000"/>
            </a:lnSpc>
            <a:spcBef>
              <a:spcPct val="0"/>
            </a:spcBef>
            <a:spcAft>
              <a:spcPct val="35000"/>
            </a:spcAft>
            <a:buNone/>
          </a:pPr>
          <a:r>
            <a:rPr lang="en-US" sz="2500" kern="1200" dirty="0"/>
            <a:t>SỬ DỤNG TRANH ẢNH</a:t>
          </a:r>
        </a:p>
      </dsp:txBody>
      <dsp:txXfrm>
        <a:off x="541120" y="1247023"/>
        <a:ext cx="7608908" cy="665948"/>
      </dsp:txXfrm>
    </dsp:sp>
    <dsp:sp modelId="{EBD4C558-2598-4B43-A419-876818CD910D}">
      <dsp:nvSpPr>
        <dsp:cNvPr id="0" name=""/>
        <dsp:cNvSpPr/>
      </dsp:nvSpPr>
      <dsp:spPr>
        <a:xfrm>
          <a:off x="0" y="2699480"/>
          <a:ext cx="10972800" cy="6300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991FDC-AF38-4B7A-9741-FF6FFB247517}">
      <dsp:nvSpPr>
        <dsp:cNvPr id="0" name=""/>
        <dsp:cNvSpPr/>
      </dsp:nvSpPr>
      <dsp:spPr>
        <a:xfrm>
          <a:off x="548640" y="2330480"/>
          <a:ext cx="7680960" cy="7380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111250">
            <a:lnSpc>
              <a:spcPct val="90000"/>
            </a:lnSpc>
            <a:spcBef>
              <a:spcPct val="0"/>
            </a:spcBef>
            <a:spcAft>
              <a:spcPct val="35000"/>
            </a:spcAft>
            <a:buNone/>
          </a:pPr>
          <a:r>
            <a:rPr lang="en-US" sz="2500" kern="1200" dirty="0"/>
            <a:t>SỬ DỤNG MÔ HÌNH</a:t>
          </a:r>
        </a:p>
      </dsp:txBody>
      <dsp:txXfrm>
        <a:off x="584666" y="2366506"/>
        <a:ext cx="7608908" cy="665948"/>
      </dsp:txXfrm>
    </dsp:sp>
    <dsp:sp modelId="{01FFD268-8E4B-4782-B2BE-F94B4942D13F}">
      <dsp:nvSpPr>
        <dsp:cNvPr id="0" name=""/>
        <dsp:cNvSpPr/>
      </dsp:nvSpPr>
      <dsp:spPr>
        <a:xfrm>
          <a:off x="0" y="3833481"/>
          <a:ext cx="10972800" cy="6300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3A9F8-3599-4145-AEEA-459904F8FC3B}">
      <dsp:nvSpPr>
        <dsp:cNvPr id="0" name=""/>
        <dsp:cNvSpPr/>
      </dsp:nvSpPr>
      <dsp:spPr>
        <a:xfrm>
          <a:off x="548640" y="3464481"/>
          <a:ext cx="7680960" cy="7380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kern="1200" dirty="0"/>
            <a:t>SỬ DỤNG HÌNH ẢNH QUA BĂNG HÌNH,</a:t>
          </a:r>
        </a:p>
        <a:p>
          <a:pPr marL="0" lvl="0" indent="0" algn="l" defTabSz="800100">
            <a:lnSpc>
              <a:spcPct val="90000"/>
            </a:lnSpc>
            <a:spcBef>
              <a:spcPct val="0"/>
            </a:spcBef>
            <a:spcAft>
              <a:spcPct val="35000"/>
            </a:spcAft>
            <a:buNone/>
          </a:pPr>
          <a:r>
            <a:rPr lang="en-US" sz="1800" kern="1200" dirty="0"/>
            <a:t>MÁY CHIẾU, MÁY TÍNH,…</a:t>
          </a:r>
        </a:p>
      </dsp:txBody>
      <dsp:txXfrm>
        <a:off x="584666" y="3500507"/>
        <a:ext cx="7608908"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6BC63-48DA-4A3B-87DC-0CCD14F03E2E}">
      <dsp:nvSpPr>
        <dsp:cNvPr id="0" name=""/>
        <dsp:cNvSpPr/>
      </dsp:nvSpPr>
      <dsp:spPr>
        <a:xfrm rot="5400000">
          <a:off x="-283945" y="289809"/>
          <a:ext cx="1892967" cy="132507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rot="-5400000">
        <a:off x="1" y="668403"/>
        <a:ext cx="1325077" cy="567890"/>
      </dsp:txXfrm>
    </dsp:sp>
    <dsp:sp modelId="{45801D37-D517-405D-95F8-2AAB08EE1742}">
      <dsp:nvSpPr>
        <dsp:cNvPr id="0" name=""/>
        <dsp:cNvSpPr/>
      </dsp:nvSpPr>
      <dsp:spPr>
        <a:xfrm rot="5400000">
          <a:off x="4111324" y="-2780382"/>
          <a:ext cx="1230428" cy="680292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học</a:t>
          </a:r>
          <a:endParaRPr lang="en-US" sz="3200" b="1"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ngoài</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trời</a:t>
          </a:r>
          <a:endParaRPr lang="en-US" sz="3200" b="1" kern="1200" dirty="0">
            <a:latin typeface="Times New Roman" pitchFamily="18" charset="0"/>
            <a:cs typeface="Times New Roman" pitchFamily="18" charset="0"/>
          </a:endParaRPr>
        </a:p>
      </dsp:txBody>
      <dsp:txXfrm rot="-5400000">
        <a:off x="1325078" y="65929"/>
        <a:ext cx="6742857" cy="1110298"/>
      </dsp:txXfrm>
    </dsp:sp>
    <dsp:sp modelId="{FCFE7ED8-EAF7-4445-9FB5-DF89F8BF7EA1}">
      <dsp:nvSpPr>
        <dsp:cNvPr id="0" name=""/>
        <dsp:cNvSpPr/>
      </dsp:nvSpPr>
      <dsp:spPr>
        <a:xfrm rot="5400000">
          <a:off x="-283945" y="1991761"/>
          <a:ext cx="1892967" cy="132507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rot="-5400000">
        <a:off x="1" y="2370355"/>
        <a:ext cx="1325077" cy="567890"/>
      </dsp:txXfrm>
    </dsp:sp>
    <dsp:sp modelId="{3A6ACBF4-1970-42A5-9674-DBF3F6AF6E85}">
      <dsp:nvSpPr>
        <dsp:cNvPr id="0" name=""/>
        <dsp:cNvSpPr/>
      </dsp:nvSpPr>
      <dsp:spPr>
        <a:xfrm rot="5400000">
          <a:off x="4111324" y="-1059051"/>
          <a:ext cx="1230428" cy="680292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Tham</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quan</a:t>
          </a:r>
          <a:endParaRPr lang="en-US" sz="3200" b="1"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góc</a:t>
          </a:r>
          <a:endParaRPr lang="en-US" sz="3200" b="1" kern="1200" dirty="0">
            <a:latin typeface="Times New Roman" pitchFamily="18" charset="0"/>
            <a:cs typeface="Times New Roman" pitchFamily="18" charset="0"/>
          </a:endParaRPr>
        </a:p>
      </dsp:txBody>
      <dsp:txXfrm rot="-5400000">
        <a:off x="1325078" y="1787260"/>
        <a:ext cx="6742857" cy="1110298"/>
      </dsp:txXfrm>
    </dsp:sp>
    <dsp:sp modelId="{6FDECBF3-C878-42E7-816C-736A7D681D2C}">
      <dsp:nvSpPr>
        <dsp:cNvPr id="0" name=""/>
        <dsp:cNvSpPr/>
      </dsp:nvSpPr>
      <dsp:spPr>
        <a:xfrm rot="5400000">
          <a:off x="-283945" y="3693713"/>
          <a:ext cx="1892967" cy="132507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5400000">
        <a:off x="1" y="4072307"/>
        <a:ext cx="1325077" cy="567890"/>
      </dsp:txXfrm>
    </dsp:sp>
    <dsp:sp modelId="{9AD674D0-5C73-4DFA-9065-8CF36E7705AE}">
      <dsp:nvSpPr>
        <dsp:cNvPr id="0" name=""/>
        <dsp:cNvSpPr/>
      </dsp:nvSpPr>
      <dsp:spPr>
        <a:xfrm rot="5400000">
          <a:off x="4111324" y="623521"/>
          <a:ext cx="1230428" cy="680292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Times New Roman" pitchFamily="18" charset="0"/>
              <a:cs typeface="Times New Roman" pitchFamily="18" charset="0"/>
            </a:rPr>
            <a:t>Lao </a:t>
          </a:r>
          <a:r>
            <a:rPr lang="en-US" sz="3200" b="1" kern="1200" dirty="0" err="1">
              <a:latin typeface="Times New Roman" pitchFamily="18" charset="0"/>
              <a:cs typeface="Times New Roman" pitchFamily="18" charset="0"/>
            </a:rPr>
            <a:t>động</a:t>
          </a:r>
          <a:endParaRPr lang="en-US" sz="3200" b="1"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Thông</a:t>
          </a:r>
          <a:r>
            <a:rPr lang="en-US" sz="3200" b="1" kern="1200" dirty="0">
              <a:latin typeface="Times New Roman" pitchFamily="18" charset="0"/>
              <a:cs typeface="Times New Roman" pitchFamily="18" charset="0"/>
            </a:rPr>
            <a:t> qua </a:t>
          </a:r>
          <a:r>
            <a:rPr lang="en-US" sz="3200" b="1" kern="1200" dirty="0" err="1">
              <a:latin typeface="Times New Roman" pitchFamily="18" charset="0"/>
              <a:cs typeface="Times New Roman" pitchFamily="18" charset="0"/>
            </a:rPr>
            <a:t>chế</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sinh</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hàng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ngày</a:t>
          </a:r>
          <a:endParaRPr lang="en-US" sz="3200" b="1" kern="1200" dirty="0">
            <a:latin typeface="Times New Roman" pitchFamily="18" charset="0"/>
            <a:cs typeface="Times New Roman" pitchFamily="18" charset="0"/>
          </a:endParaRPr>
        </a:p>
      </dsp:txBody>
      <dsp:txXfrm rot="-5400000">
        <a:off x="1325078" y="3469833"/>
        <a:ext cx="6742857" cy="11102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64C775E-21AD-43ED-A5C2-8AB23A0382E6}" type="datetimeFigureOut">
              <a:rPr lang="vi-VN" smtClean="0"/>
              <a:t>13/10/2021</a:t>
            </a:fld>
            <a:endParaRPr lang="vi-V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vi-V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8A8D39A-1E29-40C2-AE89-014D3B69F773}"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C775E-21AD-43ED-A5C2-8AB23A0382E6}" type="datetimeFigureOut">
              <a:rPr lang="vi-VN" smtClean="0"/>
              <a:t>13/10/2021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A8D39A-1E29-40C2-AE89-014D3B69F773}"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C775E-21AD-43ED-A5C2-8AB23A0382E6}" type="datetimeFigureOut">
              <a:rPr lang="vi-VN" smtClean="0"/>
              <a:t>13/10/2021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A8D39A-1E29-40C2-AE89-014D3B69F773}"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C775E-21AD-43ED-A5C2-8AB23A0382E6}" type="datetimeFigureOut">
              <a:rPr lang="vi-VN" smtClean="0"/>
              <a:t>13/10/2021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A8D39A-1E29-40C2-AE89-014D3B69F773}" type="slidenum">
              <a:rPr lang="vi-VN" smtClean="0"/>
              <a:t>‹#›</a:t>
            </a:fld>
            <a:endParaRPr lang="vi-VN"/>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64C775E-21AD-43ED-A5C2-8AB23A0382E6}" type="datetimeFigureOut">
              <a:rPr lang="vi-VN" smtClean="0"/>
              <a:t>13/10/2021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A8D39A-1E29-40C2-AE89-014D3B69F773}" type="slidenum">
              <a:rPr lang="vi-VN" smtClean="0"/>
              <a:t>‹#›</a:t>
            </a:fld>
            <a:endParaRPr lang="vi-VN"/>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64C775E-21AD-43ED-A5C2-8AB23A0382E6}" type="datetimeFigureOut">
              <a:rPr lang="vi-VN" smtClean="0"/>
              <a:t>13/10/2021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A8D39A-1E29-40C2-AE89-014D3B69F773}" type="slidenum">
              <a:rPr lang="vi-VN" smtClean="0"/>
              <a:t>‹#›</a:t>
            </a:fld>
            <a:endParaRPr lang="vi-V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64C775E-21AD-43ED-A5C2-8AB23A0382E6}" type="datetimeFigureOut">
              <a:rPr lang="vi-VN" smtClean="0"/>
              <a:t>13/10/2021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8A8D39A-1E29-40C2-AE89-014D3B69F773}" type="slidenum">
              <a:rPr lang="vi-VN" smtClean="0"/>
              <a:t>‹#›</a:t>
            </a:fld>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4C775E-21AD-43ED-A5C2-8AB23A0382E6}" type="datetimeFigureOut">
              <a:rPr lang="vi-VN" smtClean="0"/>
              <a:t>13/10/2021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8A8D39A-1E29-40C2-AE89-014D3B69F773}" type="slidenum">
              <a:rPr lang="vi-VN" smtClean="0"/>
              <a:t>‹#›</a:t>
            </a:fld>
            <a:endParaRPr lang="vi-V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C775E-21AD-43ED-A5C2-8AB23A0382E6}" type="datetimeFigureOut">
              <a:rPr lang="vi-VN" smtClean="0"/>
              <a:t>13/10/2021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8A8D39A-1E29-40C2-AE89-014D3B69F773}"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864C775E-21AD-43ED-A5C2-8AB23A0382E6}" type="datetimeFigureOut">
              <a:rPr lang="vi-VN" smtClean="0"/>
              <a:t>13/10/2021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A8D39A-1E29-40C2-AE89-014D3B69F773}" type="slidenum">
              <a:rPr lang="vi-VN" smtClean="0"/>
              <a:t>‹#›</a:t>
            </a:fld>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64C775E-21AD-43ED-A5C2-8AB23A0382E6}" type="datetimeFigureOut">
              <a:rPr lang="vi-VN" smtClean="0"/>
              <a:t>13/10/2021</a:t>
            </a:fld>
            <a:endParaRPr lang="vi-VN"/>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vi-V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8A8D39A-1E29-40C2-AE89-014D3B69F773}" type="slidenum">
              <a:rPr lang="vi-VN" smtClean="0"/>
              <a:t>‹#›</a:t>
            </a:fld>
            <a:endParaRPr lang="vi-VN"/>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64C775E-21AD-43ED-A5C2-8AB23A0382E6}" type="datetimeFigureOut">
              <a:rPr lang="vi-VN" smtClean="0"/>
              <a:t>13/10/2021</a:t>
            </a:fld>
            <a:endParaRPr lang="vi-VN"/>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vi-VN"/>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8A8D39A-1E29-40C2-AE89-014D3B69F773}"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08893"/>
            <a:ext cx="10972800" cy="5198400"/>
          </a:xfrm>
        </p:spPr>
        <p:txBody>
          <a:bodyPr>
            <a:normAutofit lnSpcReduction="10000"/>
          </a:bodyPr>
          <a:lstStyle/>
          <a:p>
            <a:pPr algn="just"/>
            <a:r>
              <a:rPr lang="en-US" b="1" dirty="0"/>
              <a:t>I. </a:t>
            </a:r>
            <a:r>
              <a:rPr lang="en-US" b="1" dirty="0" err="1"/>
              <a:t>Cơ</a:t>
            </a:r>
            <a:r>
              <a:rPr lang="en-US" b="1" dirty="0"/>
              <a:t> </a:t>
            </a:r>
            <a:r>
              <a:rPr lang="en-US" b="1" dirty="0" err="1"/>
              <a:t>sở</a:t>
            </a:r>
            <a:r>
              <a:rPr lang="en-US" b="1" dirty="0"/>
              <a:t> </a:t>
            </a:r>
            <a:r>
              <a:rPr lang="en-US" b="1" dirty="0" err="1"/>
              <a:t>xác</a:t>
            </a:r>
            <a:r>
              <a:rPr lang="en-US" b="1" dirty="0"/>
              <a:t> </a:t>
            </a:r>
            <a:r>
              <a:rPr lang="en-US" b="1" dirty="0" err="1"/>
              <a:t>định</a:t>
            </a:r>
            <a:r>
              <a:rPr lang="en-US" b="1" dirty="0"/>
              <a:t> </a:t>
            </a:r>
            <a:r>
              <a:rPr lang="en-US" b="1" dirty="0" err="1"/>
              <a:t>phương</a:t>
            </a:r>
            <a:r>
              <a:rPr lang="en-US" b="1" dirty="0"/>
              <a:t> </a:t>
            </a:r>
            <a:r>
              <a:rPr lang="en-US" b="1" dirty="0" err="1"/>
              <a:t>pháp</a:t>
            </a:r>
            <a:r>
              <a:rPr lang="en-US" b="1" dirty="0"/>
              <a:t> </a:t>
            </a:r>
            <a:r>
              <a:rPr lang="en-US" b="1" dirty="0" err="1"/>
              <a:t>tổ</a:t>
            </a:r>
            <a:r>
              <a:rPr lang="en-US" b="1" dirty="0"/>
              <a:t> </a:t>
            </a:r>
            <a:r>
              <a:rPr lang="en-US" b="1" dirty="0" err="1"/>
              <a:t>chức</a:t>
            </a:r>
            <a:r>
              <a:rPr lang="en-US" b="1" dirty="0"/>
              <a:t> </a:t>
            </a:r>
            <a:r>
              <a:rPr lang="en-US" b="1" dirty="0" err="1"/>
              <a:t>cho</a:t>
            </a:r>
            <a:r>
              <a:rPr lang="en-US" b="1" dirty="0"/>
              <a:t> </a:t>
            </a:r>
            <a:r>
              <a:rPr lang="en-US" b="1" dirty="0" err="1"/>
              <a:t>trẻ</a:t>
            </a:r>
            <a:r>
              <a:rPr lang="en-US" b="1" dirty="0"/>
              <a:t> </a:t>
            </a:r>
            <a:r>
              <a:rPr lang="en-US" b="1" dirty="0" err="1"/>
              <a:t>làm</a:t>
            </a:r>
            <a:r>
              <a:rPr lang="en-US" b="1" dirty="0"/>
              <a:t> </a:t>
            </a:r>
            <a:r>
              <a:rPr lang="en-US" b="1" dirty="0" err="1"/>
              <a:t>quen</a:t>
            </a:r>
            <a:r>
              <a:rPr lang="en-US" b="1" dirty="0"/>
              <a:t> </a:t>
            </a:r>
            <a:r>
              <a:rPr lang="en-US" b="1" dirty="0" err="1"/>
              <a:t>với</a:t>
            </a:r>
            <a:r>
              <a:rPr lang="en-US" b="1" dirty="0"/>
              <a:t> </a:t>
            </a:r>
            <a:r>
              <a:rPr lang="en-US" b="1" dirty="0" err="1"/>
              <a:t>môi</a:t>
            </a:r>
            <a:r>
              <a:rPr lang="en-US" b="1" dirty="0"/>
              <a:t> </a:t>
            </a:r>
            <a:r>
              <a:rPr lang="en-US" b="1" dirty="0" err="1"/>
              <a:t>trường</a:t>
            </a:r>
            <a:r>
              <a:rPr lang="en-US" b="1" dirty="0"/>
              <a:t> </a:t>
            </a:r>
            <a:r>
              <a:rPr lang="en-US" b="1" dirty="0" err="1"/>
              <a:t>xung</a:t>
            </a:r>
            <a:r>
              <a:rPr lang="en-US" b="1" dirty="0"/>
              <a:t> </a:t>
            </a:r>
            <a:r>
              <a:rPr lang="en-US" b="1" dirty="0" err="1"/>
              <a:t>quanh</a:t>
            </a:r>
            <a:r>
              <a:rPr lang="en-US" b="1" dirty="0"/>
              <a:t>.</a:t>
            </a:r>
            <a:endParaRPr lang="en-US" dirty="0"/>
          </a:p>
          <a:p>
            <a:pPr algn="just"/>
            <a:r>
              <a:rPr lang="en-US" dirty="0"/>
              <a:t>- </a:t>
            </a:r>
            <a:r>
              <a:rPr lang="en-US" dirty="0" err="1"/>
              <a:t>Dựa</a:t>
            </a:r>
            <a:r>
              <a:rPr lang="en-US" dirty="0"/>
              <a:t> </a:t>
            </a:r>
            <a:r>
              <a:rPr lang="en-US" dirty="0" err="1"/>
              <a:t>vào</a:t>
            </a:r>
            <a:r>
              <a:rPr lang="en-US" dirty="0"/>
              <a:t> </a:t>
            </a:r>
            <a:r>
              <a:rPr lang="en-US" dirty="0" err="1"/>
              <a:t>nguồn</a:t>
            </a:r>
            <a:r>
              <a:rPr lang="en-US" dirty="0"/>
              <a:t> </a:t>
            </a:r>
            <a:r>
              <a:rPr lang="en-US" dirty="0" err="1"/>
              <a:t>gốc</a:t>
            </a:r>
            <a:r>
              <a:rPr lang="en-US" dirty="0"/>
              <a:t> </a:t>
            </a:r>
            <a:r>
              <a:rPr lang="en-US" dirty="0" err="1"/>
              <a:t>của</a:t>
            </a:r>
            <a:r>
              <a:rPr lang="en-US" dirty="0"/>
              <a:t> </a:t>
            </a:r>
            <a:r>
              <a:rPr lang="en-US" dirty="0" err="1"/>
              <a:t>việc</a:t>
            </a:r>
            <a:r>
              <a:rPr lang="en-US" dirty="0"/>
              <a:t> </a:t>
            </a:r>
            <a:r>
              <a:rPr lang="en-US" dirty="0" err="1"/>
              <a:t>truyền</a:t>
            </a:r>
            <a:r>
              <a:rPr lang="en-US" dirty="0"/>
              <a:t> </a:t>
            </a:r>
            <a:r>
              <a:rPr lang="en-US" dirty="0" err="1"/>
              <a:t>thụ</a:t>
            </a:r>
            <a:r>
              <a:rPr lang="en-US" dirty="0"/>
              <a:t> </a:t>
            </a:r>
            <a:r>
              <a:rPr lang="en-US" dirty="0" err="1"/>
              <a:t>và</a:t>
            </a:r>
            <a:r>
              <a:rPr lang="en-US" dirty="0"/>
              <a:t> </a:t>
            </a:r>
            <a:r>
              <a:rPr lang="en-US" dirty="0" err="1"/>
              <a:t>lĩnh</a:t>
            </a:r>
            <a:r>
              <a:rPr lang="en-US" dirty="0"/>
              <a:t> </a:t>
            </a:r>
            <a:r>
              <a:rPr lang="en-US" dirty="0" err="1"/>
              <a:t>hội</a:t>
            </a:r>
            <a:r>
              <a:rPr lang="en-US" dirty="0"/>
              <a:t> tri </a:t>
            </a:r>
            <a:r>
              <a:rPr lang="en-US" dirty="0" err="1"/>
              <a:t>thức</a:t>
            </a:r>
            <a:r>
              <a:rPr lang="en-US" dirty="0"/>
              <a:t> A.P </a:t>
            </a:r>
            <a:r>
              <a:rPr lang="en-US" dirty="0" err="1"/>
              <a:t>Usôva</a:t>
            </a:r>
            <a:r>
              <a:rPr lang="en-US" dirty="0"/>
              <a:t> chia </a:t>
            </a:r>
            <a:r>
              <a:rPr lang="en-US" dirty="0" err="1"/>
              <a:t>phương</a:t>
            </a:r>
            <a:r>
              <a:rPr lang="en-US" dirty="0"/>
              <a:t> </a:t>
            </a:r>
            <a:r>
              <a:rPr lang="en-US" dirty="0" err="1"/>
              <a:t>pháp</a:t>
            </a:r>
            <a:r>
              <a:rPr lang="en-US" dirty="0"/>
              <a:t> </a:t>
            </a:r>
            <a:r>
              <a:rPr lang="en-US" dirty="0" err="1"/>
              <a:t>dạy</a:t>
            </a:r>
            <a:r>
              <a:rPr lang="en-US" dirty="0"/>
              <a:t> </a:t>
            </a:r>
            <a:r>
              <a:rPr lang="en-US" dirty="0" err="1"/>
              <a:t>học</a:t>
            </a:r>
            <a:r>
              <a:rPr lang="en-US" dirty="0"/>
              <a:t> </a:t>
            </a:r>
            <a:r>
              <a:rPr lang="en-US" dirty="0" err="1"/>
              <a:t>thành</a:t>
            </a:r>
            <a:r>
              <a:rPr lang="en-US" dirty="0"/>
              <a:t> </a:t>
            </a:r>
            <a:r>
              <a:rPr lang="en-US" dirty="0" err="1"/>
              <a:t>các</a:t>
            </a:r>
            <a:r>
              <a:rPr lang="en-US" dirty="0"/>
              <a:t> </a:t>
            </a:r>
            <a:r>
              <a:rPr lang="en-US" dirty="0" err="1"/>
              <a:t>nhóm</a:t>
            </a:r>
            <a:r>
              <a:rPr lang="en-US" dirty="0"/>
              <a:t> </a:t>
            </a:r>
            <a:r>
              <a:rPr lang="en-US" dirty="0" err="1"/>
              <a:t>phương</a:t>
            </a:r>
            <a:r>
              <a:rPr lang="en-US" dirty="0"/>
              <a:t> </a:t>
            </a:r>
            <a:r>
              <a:rPr lang="en-US" dirty="0" err="1"/>
              <a:t>pháp</a:t>
            </a:r>
            <a:r>
              <a:rPr lang="en-US" dirty="0"/>
              <a:t>: </a:t>
            </a:r>
            <a:r>
              <a:rPr lang="en-US" dirty="0" err="1"/>
              <a:t>nhóm</a:t>
            </a:r>
            <a:r>
              <a:rPr lang="en-US" dirty="0"/>
              <a:t> </a:t>
            </a:r>
            <a:r>
              <a:rPr lang="en-US" dirty="0" err="1"/>
              <a:t>phương</a:t>
            </a:r>
            <a:r>
              <a:rPr lang="en-US" dirty="0"/>
              <a:t> </a:t>
            </a:r>
            <a:r>
              <a:rPr lang="en-US" dirty="0" err="1"/>
              <a:t>pháp</a:t>
            </a:r>
            <a:r>
              <a:rPr lang="en-US" dirty="0"/>
              <a:t> </a:t>
            </a:r>
            <a:r>
              <a:rPr lang="en-US" dirty="0" err="1"/>
              <a:t>trực</a:t>
            </a:r>
            <a:r>
              <a:rPr lang="en-US" dirty="0"/>
              <a:t> </a:t>
            </a:r>
            <a:r>
              <a:rPr lang="en-US" dirty="0" err="1"/>
              <a:t>quan</a:t>
            </a:r>
            <a:r>
              <a:rPr lang="en-US" dirty="0"/>
              <a:t>, </a:t>
            </a:r>
            <a:r>
              <a:rPr lang="en-US" dirty="0" err="1"/>
              <a:t>nhóm</a:t>
            </a:r>
            <a:r>
              <a:rPr lang="en-US" dirty="0"/>
              <a:t> </a:t>
            </a:r>
            <a:r>
              <a:rPr lang="en-US" dirty="0" err="1"/>
              <a:t>phương</a:t>
            </a:r>
            <a:r>
              <a:rPr lang="en-US" dirty="0"/>
              <a:t> </a:t>
            </a:r>
            <a:r>
              <a:rPr lang="en-US" dirty="0" err="1"/>
              <a:t>pháp</a:t>
            </a:r>
            <a:r>
              <a:rPr lang="en-US" dirty="0"/>
              <a:t> </a:t>
            </a:r>
            <a:r>
              <a:rPr lang="en-US" dirty="0" err="1"/>
              <a:t>dùng</a:t>
            </a:r>
            <a:r>
              <a:rPr lang="en-US" dirty="0"/>
              <a:t> </a:t>
            </a:r>
            <a:r>
              <a:rPr lang="en-US" dirty="0" err="1"/>
              <a:t>lời</a:t>
            </a:r>
            <a:r>
              <a:rPr lang="en-US" dirty="0"/>
              <a:t>, </a:t>
            </a:r>
            <a:r>
              <a:rPr lang="en-US" dirty="0" err="1"/>
              <a:t>nhóm</a:t>
            </a:r>
            <a:r>
              <a:rPr lang="en-US" dirty="0"/>
              <a:t> </a:t>
            </a:r>
            <a:r>
              <a:rPr lang="en-US" dirty="0" err="1"/>
              <a:t>phương</a:t>
            </a:r>
            <a:r>
              <a:rPr lang="en-US" dirty="0"/>
              <a:t> </a:t>
            </a:r>
            <a:r>
              <a:rPr lang="en-US" dirty="0" err="1"/>
              <a:t>pháp</a:t>
            </a:r>
            <a:r>
              <a:rPr lang="en-US" dirty="0"/>
              <a:t> </a:t>
            </a:r>
            <a:r>
              <a:rPr lang="en-US" dirty="0" err="1"/>
              <a:t>thực</a:t>
            </a:r>
            <a:r>
              <a:rPr lang="en-US" dirty="0"/>
              <a:t> </a:t>
            </a:r>
            <a:r>
              <a:rPr lang="en-US" dirty="0" err="1"/>
              <a:t>hành</a:t>
            </a:r>
            <a:r>
              <a:rPr lang="en-US" dirty="0"/>
              <a:t>.</a:t>
            </a:r>
          </a:p>
          <a:p>
            <a:pPr algn="just"/>
            <a:r>
              <a:rPr lang="en-US" dirty="0"/>
              <a:t>- </a:t>
            </a:r>
            <a:r>
              <a:rPr lang="en-US" dirty="0" err="1"/>
              <a:t>Dựa</a:t>
            </a:r>
            <a:r>
              <a:rPr lang="en-US" dirty="0"/>
              <a:t> </a:t>
            </a:r>
            <a:r>
              <a:rPr lang="en-US" dirty="0" err="1"/>
              <a:t>trên</a:t>
            </a:r>
            <a:r>
              <a:rPr lang="en-US" dirty="0"/>
              <a:t> logic </a:t>
            </a:r>
            <a:r>
              <a:rPr lang="en-US" dirty="0" err="1"/>
              <a:t>của</a:t>
            </a:r>
            <a:r>
              <a:rPr lang="en-US" dirty="0"/>
              <a:t> </a:t>
            </a:r>
            <a:r>
              <a:rPr lang="en-US" dirty="0" err="1"/>
              <a:t>việc</a:t>
            </a:r>
            <a:r>
              <a:rPr lang="en-US" dirty="0"/>
              <a:t> </a:t>
            </a:r>
            <a:r>
              <a:rPr lang="en-US" dirty="0" err="1"/>
              <a:t>lĩnh</a:t>
            </a:r>
            <a:r>
              <a:rPr lang="en-US" dirty="0"/>
              <a:t> </a:t>
            </a:r>
            <a:r>
              <a:rPr lang="en-US" dirty="0" err="1"/>
              <a:t>hội</a:t>
            </a:r>
            <a:r>
              <a:rPr lang="en-US" dirty="0"/>
              <a:t> tri </a:t>
            </a:r>
            <a:r>
              <a:rPr lang="en-US" dirty="0" err="1"/>
              <a:t>thức</a:t>
            </a:r>
            <a:r>
              <a:rPr lang="en-US" dirty="0"/>
              <a:t>, </a:t>
            </a:r>
            <a:r>
              <a:rPr lang="en-US" dirty="0" err="1"/>
              <a:t>Danhilôp</a:t>
            </a:r>
            <a:r>
              <a:rPr lang="en-US" dirty="0"/>
              <a:t> chia </a:t>
            </a:r>
            <a:r>
              <a:rPr lang="en-US" dirty="0" err="1"/>
              <a:t>phương</a:t>
            </a:r>
            <a:r>
              <a:rPr lang="en-US" dirty="0"/>
              <a:t> </a:t>
            </a:r>
            <a:r>
              <a:rPr lang="en-US" dirty="0" err="1"/>
              <a:t>pháp</a:t>
            </a:r>
            <a:r>
              <a:rPr lang="en-US" dirty="0"/>
              <a:t> </a:t>
            </a:r>
            <a:r>
              <a:rPr lang="en-US" dirty="0" err="1"/>
              <a:t>dạy</a:t>
            </a:r>
            <a:r>
              <a:rPr lang="en-US" dirty="0"/>
              <a:t> </a:t>
            </a:r>
            <a:r>
              <a:rPr lang="en-US" dirty="0" err="1"/>
              <a:t>học</a:t>
            </a:r>
            <a:r>
              <a:rPr lang="en-US" dirty="0"/>
              <a:t> </a:t>
            </a:r>
            <a:r>
              <a:rPr lang="en-US" dirty="0" err="1"/>
              <a:t>thành</a:t>
            </a:r>
            <a:r>
              <a:rPr lang="en-US" dirty="0"/>
              <a:t>  </a:t>
            </a:r>
            <a:r>
              <a:rPr lang="en-US" dirty="0" err="1"/>
              <a:t>hai</a:t>
            </a:r>
            <a:r>
              <a:rPr lang="en-US" dirty="0"/>
              <a:t> </a:t>
            </a:r>
            <a:r>
              <a:rPr lang="en-US" dirty="0" err="1"/>
              <a:t>loại</a:t>
            </a:r>
            <a:r>
              <a:rPr lang="en-US" dirty="0"/>
              <a:t>: </a:t>
            </a:r>
            <a:r>
              <a:rPr lang="en-US" dirty="0" err="1"/>
              <a:t>phương</a:t>
            </a:r>
            <a:r>
              <a:rPr lang="en-US" dirty="0"/>
              <a:t> </a:t>
            </a:r>
            <a:r>
              <a:rPr lang="en-US" dirty="0" err="1"/>
              <a:t>pháp</a:t>
            </a:r>
            <a:r>
              <a:rPr lang="en-US" dirty="0"/>
              <a:t> </a:t>
            </a:r>
            <a:r>
              <a:rPr lang="en-US" dirty="0" err="1"/>
              <a:t>quy</a:t>
            </a:r>
            <a:r>
              <a:rPr lang="en-US" dirty="0"/>
              <a:t> </a:t>
            </a:r>
            <a:r>
              <a:rPr lang="en-US" dirty="0" err="1"/>
              <a:t>nạp</a:t>
            </a:r>
            <a:r>
              <a:rPr lang="en-US" dirty="0"/>
              <a:t> </a:t>
            </a:r>
            <a:r>
              <a:rPr lang="en-US" dirty="0" err="1"/>
              <a:t>và</a:t>
            </a:r>
            <a:r>
              <a:rPr lang="en-US" dirty="0"/>
              <a:t> </a:t>
            </a:r>
            <a:r>
              <a:rPr lang="en-US" dirty="0" err="1"/>
              <a:t>phương</a:t>
            </a:r>
            <a:r>
              <a:rPr lang="en-US" dirty="0"/>
              <a:t> </a:t>
            </a:r>
            <a:r>
              <a:rPr lang="en-US" dirty="0" err="1"/>
              <a:t>pháp</a:t>
            </a:r>
            <a:r>
              <a:rPr lang="en-US" dirty="0"/>
              <a:t> </a:t>
            </a:r>
            <a:r>
              <a:rPr lang="en-US" dirty="0" err="1"/>
              <a:t>diễn</a:t>
            </a:r>
            <a:r>
              <a:rPr lang="en-US" dirty="0"/>
              <a:t> </a:t>
            </a:r>
            <a:r>
              <a:rPr lang="en-US" dirty="0" err="1"/>
              <a:t>dịch</a:t>
            </a:r>
            <a:r>
              <a:rPr lang="en-US" dirty="0"/>
              <a:t>.</a:t>
            </a:r>
          </a:p>
          <a:p>
            <a:pPr algn="just"/>
            <a:r>
              <a:rPr lang="en-US" dirty="0"/>
              <a:t>-  </a:t>
            </a:r>
            <a:r>
              <a:rPr lang="en-US" dirty="0" err="1"/>
              <a:t>Dựa</a:t>
            </a:r>
            <a:r>
              <a:rPr lang="en-US" dirty="0"/>
              <a:t> </a:t>
            </a:r>
            <a:r>
              <a:rPr lang="en-US" dirty="0" err="1"/>
              <a:t>trên</a:t>
            </a:r>
            <a:r>
              <a:rPr lang="en-US" dirty="0"/>
              <a:t> </a:t>
            </a:r>
            <a:r>
              <a:rPr lang="en-US" dirty="0" err="1"/>
              <a:t>dạng</a:t>
            </a:r>
            <a:r>
              <a:rPr lang="en-US" dirty="0"/>
              <a:t> </a:t>
            </a:r>
            <a:r>
              <a:rPr lang="en-US" dirty="0" err="1"/>
              <a:t>hoạt</a:t>
            </a:r>
            <a:r>
              <a:rPr lang="en-US" dirty="0"/>
              <a:t> </a:t>
            </a:r>
            <a:r>
              <a:rPr lang="en-US" dirty="0" err="1"/>
              <a:t>động</a:t>
            </a:r>
            <a:r>
              <a:rPr lang="en-US" dirty="0"/>
              <a:t>, M.N </a:t>
            </a:r>
            <a:r>
              <a:rPr lang="en-US" dirty="0" err="1"/>
              <a:t>Skatkin</a:t>
            </a:r>
            <a:r>
              <a:rPr lang="en-US" dirty="0"/>
              <a:t> </a:t>
            </a:r>
            <a:r>
              <a:rPr lang="en-US" dirty="0" err="1"/>
              <a:t>và</a:t>
            </a:r>
            <a:r>
              <a:rPr lang="en-US" dirty="0"/>
              <a:t> </a:t>
            </a:r>
            <a:r>
              <a:rPr lang="en-US" dirty="0" err="1"/>
              <a:t>I.Ia</a:t>
            </a:r>
            <a:r>
              <a:rPr lang="en-US" dirty="0"/>
              <a:t>. Lerner chia </a:t>
            </a:r>
            <a:r>
              <a:rPr lang="en-US" dirty="0" err="1"/>
              <a:t>phương</a:t>
            </a:r>
            <a:r>
              <a:rPr lang="en-US" dirty="0"/>
              <a:t> </a:t>
            </a:r>
            <a:r>
              <a:rPr lang="en-US" dirty="0" err="1"/>
              <a:t>pháp</a:t>
            </a:r>
            <a:r>
              <a:rPr lang="en-US" dirty="0"/>
              <a:t> </a:t>
            </a:r>
            <a:r>
              <a:rPr lang="en-US" dirty="0" err="1"/>
              <a:t>dạy</a:t>
            </a:r>
            <a:r>
              <a:rPr lang="en-US" dirty="0"/>
              <a:t> </a:t>
            </a:r>
            <a:r>
              <a:rPr lang="en-US" dirty="0" err="1"/>
              <a:t>học</a:t>
            </a:r>
            <a:r>
              <a:rPr lang="en-US" dirty="0"/>
              <a:t> </a:t>
            </a:r>
            <a:r>
              <a:rPr lang="en-US" dirty="0" err="1"/>
              <a:t>thành</a:t>
            </a:r>
            <a:r>
              <a:rPr lang="en-US" dirty="0"/>
              <a:t> </a:t>
            </a:r>
            <a:r>
              <a:rPr lang="en-US" dirty="0" err="1"/>
              <a:t>các</a:t>
            </a:r>
            <a:r>
              <a:rPr lang="en-US" dirty="0"/>
              <a:t> </a:t>
            </a:r>
            <a:r>
              <a:rPr lang="en-US" dirty="0" err="1"/>
              <a:t>phương</a:t>
            </a:r>
            <a:r>
              <a:rPr lang="en-US" dirty="0"/>
              <a:t> </a:t>
            </a:r>
            <a:r>
              <a:rPr lang="en-US" dirty="0" err="1"/>
              <a:t>pháp</a:t>
            </a:r>
            <a:r>
              <a:rPr lang="en-US" dirty="0"/>
              <a:t>:  </a:t>
            </a:r>
            <a:r>
              <a:rPr lang="en-US" dirty="0" err="1"/>
              <a:t>phương</a:t>
            </a:r>
            <a:r>
              <a:rPr lang="en-US" dirty="0"/>
              <a:t> </a:t>
            </a:r>
            <a:r>
              <a:rPr lang="en-US" dirty="0" err="1"/>
              <a:t>pháp</a:t>
            </a:r>
            <a:r>
              <a:rPr lang="en-US" dirty="0"/>
              <a:t> </a:t>
            </a:r>
            <a:r>
              <a:rPr lang="en-US" dirty="0" err="1"/>
              <a:t>luyện</a:t>
            </a:r>
            <a:r>
              <a:rPr lang="en-US" dirty="0"/>
              <a:t> </a:t>
            </a:r>
            <a:r>
              <a:rPr lang="en-US" dirty="0" err="1"/>
              <a:t>tập</a:t>
            </a:r>
            <a:r>
              <a:rPr lang="en-US" dirty="0"/>
              <a:t>, </a:t>
            </a:r>
            <a:r>
              <a:rPr lang="en-US" dirty="0" err="1"/>
              <a:t>nêu</a:t>
            </a:r>
            <a:r>
              <a:rPr lang="en-US" dirty="0"/>
              <a:t> </a:t>
            </a:r>
            <a:r>
              <a:rPr lang="en-US" dirty="0" err="1"/>
              <a:t>vấn</a:t>
            </a:r>
            <a:r>
              <a:rPr lang="en-US" dirty="0"/>
              <a:t> </a:t>
            </a:r>
            <a:r>
              <a:rPr lang="en-US" dirty="0" err="1"/>
              <a:t>đề</a:t>
            </a:r>
            <a:r>
              <a:rPr lang="en-US" dirty="0"/>
              <a:t>, </a:t>
            </a:r>
            <a:r>
              <a:rPr lang="en-US" dirty="0" err="1"/>
              <a:t>trò</a:t>
            </a:r>
            <a:r>
              <a:rPr lang="en-US" dirty="0"/>
              <a:t> </a:t>
            </a:r>
            <a:r>
              <a:rPr lang="en-US" dirty="0" err="1"/>
              <a:t>chơi</a:t>
            </a:r>
            <a:r>
              <a:rPr lang="en-US" dirty="0"/>
              <a:t>, </a:t>
            </a:r>
            <a:r>
              <a:rPr lang="en-US" dirty="0" err="1"/>
              <a:t>phương</a:t>
            </a:r>
            <a:r>
              <a:rPr lang="en-US" dirty="0"/>
              <a:t> </a:t>
            </a:r>
            <a:r>
              <a:rPr lang="en-US" dirty="0" err="1"/>
              <a:t>pháp</a:t>
            </a:r>
            <a:r>
              <a:rPr lang="en-US" dirty="0"/>
              <a:t> </a:t>
            </a:r>
            <a:r>
              <a:rPr lang="en-US" dirty="0" err="1"/>
              <a:t>tìm</a:t>
            </a:r>
            <a:r>
              <a:rPr lang="en-US" dirty="0"/>
              <a:t> </a:t>
            </a:r>
            <a:r>
              <a:rPr lang="en-US" dirty="0" err="1"/>
              <a:t>tòi</a:t>
            </a:r>
            <a:r>
              <a:rPr lang="en-US" dirty="0"/>
              <a:t> </a:t>
            </a:r>
            <a:r>
              <a:rPr lang="en-US" dirty="0" err="1"/>
              <a:t>nghiên</a:t>
            </a:r>
            <a:r>
              <a:rPr lang="en-US" dirty="0"/>
              <a:t> </a:t>
            </a:r>
            <a:r>
              <a:rPr lang="en-US" dirty="0" err="1"/>
              <a:t>cứu</a:t>
            </a:r>
            <a:r>
              <a:rPr lang="en-US" dirty="0"/>
              <a:t>... </a:t>
            </a:r>
          </a:p>
          <a:p>
            <a:pPr algn="just"/>
            <a:endParaRPr lang="en-US" dirty="0"/>
          </a:p>
        </p:txBody>
      </p:sp>
      <p:sp>
        <p:nvSpPr>
          <p:cNvPr id="3" name="Title 2"/>
          <p:cNvSpPr>
            <a:spLocks noGrp="1"/>
          </p:cNvSpPr>
          <p:nvPr>
            <p:ph type="title"/>
          </p:nvPr>
        </p:nvSpPr>
        <p:spPr>
          <a:xfrm>
            <a:off x="609600" y="274638"/>
            <a:ext cx="10972800" cy="393577"/>
          </a:xfrm>
        </p:spPr>
        <p:txBody>
          <a:bodyPr>
            <a:normAutofit fontScale="90000"/>
          </a:bodyPr>
          <a:lstStyle/>
          <a:p>
            <a:br>
              <a:rPr lang="en-US" sz="2700" dirty="0">
                <a:effectLst/>
              </a:rPr>
            </a:br>
            <a:br>
              <a:rPr lang="en-US" sz="2700" dirty="0">
                <a:effectLst/>
              </a:rPr>
            </a:br>
            <a:br>
              <a:rPr lang="en-US" sz="2700" dirty="0">
                <a:effectLst/>
              </a:rPr>
            </a:br>
            <a:r>
              <a:rPr lang="en-US" sz="2700" dirty="0" err="1">
                <a:effectLst/>
              </a:rPr>
              <a:t>Chương</a:t>
            </a:r>
            <a:r>
              <a:rPr lang="en-US" sz="2700" dirty="0">
                <a:effectLst/>
              </a:rPr>
              <a:t> IV: PHƯƠNG PHÁP CHO TRẺ LÀM QUEN VỚI MTXQ</a:t>
            </a:r>
            <a:br>
              <a:rPr lang="en-US" sz="2700" dirty="0">
                <a:effectLst/>
              </a:rPr>
            </a:br>
            <a:br>
              <a:rPr lang="en-US" dirty="0">
                <a:effectLst/>
              </a:rPr>
            </a:br>
            <a:endParaRPr lang="en-US" dirty="0"/>
          </a:p>
        </p:txBody>
      </p:sp>
    </p:spTree>
    <p:extLst>
      <p:ext uri="{BB962C8B-B14F-4D97-AF65-F5344CB8AC3E}">
        <p14:creationId xmlns:p14="http://schemas.microsoft.com/office/powerpoint/2010/main" val="325793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pt-BR" b="1" dirty="0">
                <a:latin typeface="Times New Roman" pitchFamily="18" charset="0"/>
                <a:cs typeface="Times New Roman" pitchFamily="18" charset="0"/>
              </a:rPr>
              <a:t>- Tham quan môi trường</a:t>
            </a:r>
            <a:r>
              <a:rPr lang="vi-VN" b="1" dirty="0">
                <a:latin typeface="Times New Roman" pitchFamily="18" charset="0"/>
                <a:cs typeface="Times New Roman" pitchFamily="18" charset="0"/>
              </a:rPr>
              <a:t> tự 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núi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rừng</a:t>
            </a:r>
            <a:r>
              <a:rPr lang="en-US" b="1" dirty="0">
                <a:latin typeface="Times New Roman" pitchFamily="18" charset="0"/>
                <a:cs typeface="Times New Roman" pitchFamily="18" charset="0"/>
              </a:rPr>
              <a:t>,… </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thú</a:t>
            </a:r>
            <a:r>
              <a:rPr lang="en-US" b="1" dirty="0">
                <a:latin typeface="Times New Roman" pitchFamily="18" charset="0"/>
                <a:cs typeface="Times New Roman" pitchFamily="18" charset="0"/>
              </a:rPr>
              <a:t>,…</a:t>
            </a:r>
          </a:p>
          <a:p>
            <a:pPr marL="0" indent="0" algn="just">
              <a:buNone/>
            </a:pPr>
            <a:r>
              <a:rPr lang="vi-VN" b="1" dirty="0">
                <a:latin typeface="Times New Roman" pitchFamily="18" charset="0"/>
                <a:cs typeface="Times New Roman" pitchFamily="18" charset="0"/>
              </a:rPr>
              <a:t>- Tham 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nơi</a:t>
            </a:r>
            <a:r>
              <a:rPr lang="vi-VN" b="1" dirty="0">
                <a:latin typeface="Times New Roman" pitchFamily="18" charset="0"/>
                <a:cs typeface="Times New Roman" pitchFamily="18" charset="0"/>
              </a:rPr>
              <a:t> lao động sản 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mùa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gặt</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doanh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chú</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đội</a:t>
            </a:r>
            <a:r>
              <a:rPr lang="en-US" b="1" dirty="0">
                <a:latin typeface="Times New Roman" pitchFamily="18" charset="0"/>
                <a:cs typeface="Times New Roman" pitchFamily="18" charset="0"/>
              </a:rPr>
              <a:t>,…</a:t>
            </a:r>
          </a:p>
          <a:p>
            <a:pPr marL="0" indent="0" algn="just">
              <a:buNone/>
            </a:pPr>
            <a:endParaRPr lang="en-US" b="1"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VD: </a:t>
            </a:r>
          </a:p>
        </p:txBody>
      </p:sp>
      <p:sp>
        <p:nvSpPr>
          <p:cNvPr id="2" name="Title 1"/>
          <p:cNvSpPr>
            <a:spLocks noGrp="1"/>
          </p:cNvSpPr>
          <p:nvPr>
            <p:ph type="title"/>
          </p:nvPr>
        </p:nvSpPr>
        <p:spPr/>
        <p:txBody>
          <a:bodyPr>
            <a:normAutofit fontScale="90000"/>
          </a:bodyPr>
          <a:lstStyle/>
          <a:p>
            <a:r>
              <a:rPr lang="pt-BR" b="1" dirty="0">
                <a:solidFill>
                  <a:srgbClr val="FF0000"/>
                </a:solidFill>
                <a:latin typeface="Times New Roman" pitchFamily="18" charset="0"/>
                <a:cs typeface="Times New Roman" pitchFamily="18" charset="0"/>
              </a:rPr>
              <a:t>b. Các hình thức tham quan:</a:t>
            </a:r>
            <a:br>
              <a:rPr lang="en-US" dirty="0">
                <a:solidFill>
                  <a:srgbClr val="FF0000"/>
                </a:solidFill>
                <a:latin typeface="Times New Roman" pitchFamily="18" charset="0"/>
                <a:cs typeface="Times New Roman" pitchFamily="18" charset="0"/>
              </a:rPr>
            </a:br>
            <a:endParaRPr lang="en-US" dirty="0">
              <a:solidFill>
                <a:srgbClr val="FF0000"/>
              </a:solidFill>
            </a:endParaRPr>
          </a:p>
        </p:txBody>
      </p:sp>
    </p:spTree>
    <p:extLst>
      <p:ext uri="{BB962C8B-B14F-4D97-AF65-F5344CB8AC3E}">
        <p14:creationId xmlns:p14="http://schemas.microsoft.com/office/powerpoint/2010/main" val="116438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12090400" cy="5181600"/>
          </a:xfrm>
        </p:spPr>
        <p:txBody>
          <a:bodyPr>
            <a:noAutofit/>
          </a:bodyPr>
          <a:lstStyle/>
          <a:p>
            <a:pPr marL="0" indent="0" algn="just">
              <a:buNone/>
            </a:pPr>
            <a:r>
              <a:rPr lang="en-US" sz="2400" b="1"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Chuẩn</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bị</a:t>
            </a:r>
            <a:endParaRPr lang="en-US" sz="2400" b="1" dirty="0">
              <a:solidFill>
                <a:srgbClr val="FF0000"/>
              </a:solidFill>
              <a:latin typeface="Times New Roman" pitchFamily="18" charset="0"/>
              <a:cs typeface="Times New Roman" pitchFamily="18" charset="0"/>
            </a:endParaRPr>
          </a:p>
          <a:p>
            <a:pPr marL="0" indent="0" algn="just">
              <a:buNone/>
            </a:pPr>
            <a:r>
              <a:rPr lang="vi-VN" sz="2400" b="1" dirty="0">
                <a:latin typeface="Times New Roman" pitchFamily="18" charset="0"/>
                <a:cs typeface="Times New Roman" pitchFamily="18" charset="0"/>
              </a:rPr>
              <a:t>- Lập kế hoạch tổ chức tham quan</a:t>
            </a:r>
            <a:r>
              <a:rPr lang="en-US" sz="2400" b="1" dirty="0">
                <a:latin typeface="Times New Roman" pitchFamily="18" charset="0"/>
                <a:cs typeface="Times New Roman" pitchFamily="18" charset="0"/>
              </a:rPr>
              <a:t>:</a:t>
            </a: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X</a:t>
            </a:r>
            <a:r>
              <a:rPr lang="vi-VN" sz="2400" b="1" dirty="0">
                <a:latin typeface="Times New Roman" pitchFamily="18" charset="0"/>
                <a:cs typeface="Times New Roman" pitchFamily="18" charset="0"/>
              </a:rPr>
              <a:t>ác định chủ đề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X</a:t>
            </a:r>
            <a:r>
              <a:rPr lang="vi-VN" sz="2400" b="1" dirty="0">
                <a:latin typeface="Times New Roman" pitchFamily="18" charset="0"/>
                <a:cs typeface="Times New Roman" pitchFamily="18" charset="0"/>
              </a:rPr>
              <a:t>ác định mục đích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X</a:t>
            </a:r>
            <a:r>
              <a:rPr lang="vi-VN" sz="2400" b="1" dirty="0">
                <a:latin typeface="Times New Roman" pitchFamily="18" charset="0"/>
                <a:cs typeface="Times New Roman" pitchFamily="18" charset="0"/>
              </a:rPr>
              <a:t>ác định nội dung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hoạch</a:t>
            </a:r>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endParaRPr lang="en-US" sz="2400" b="1" dirty="0">
              <a:latin typeface="Times New Roman" pitchFamily="18" charset="0"/>
              <a:cs typeface="Times New Roman" pitchFamily="18" charset="0"/>
            </a:endParaRPr>
          </a:p>
          <a:p>
            <a:pPr marL="0" indent="0" algn="just">
              <a:buNone/>
            </a:pPr>
            <a:r>
              <a:rPr lang="vi-VN" sz="2400" b="1" dirty="0">
                <a:latin typeface="Times New Roman" pitchFamily="18" charset="0"/>
                <a:cs typeface="Times New Roman" pitchFamily="18" charset="0"/>
              </a:rPr>
              <a:t>- Chuẩn bị tâm thế chờ đợi, mong muốn cho trẻ (đàm thoại với 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an </a:t>
            </a:r>
            <a:r>
              <a:rPr lang="en-US" sz="2400" b="1" dirty="0" err="1">
                <a:latin typeface="Times New Roman" pitchFamily="18" charset="0"/>
                <a:cs typeface="Times New Roman" pitchFamily="18" charset="0"/>
              </a:rPr>
              <a:t>toàn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a:t>
            </a:r>
          </a:p>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huynh</a:t>
            </a:r>
            <a:r>
              <a:rPr lang="en-US" sz="2400" b="1" dirty="0">
                <a:latin typeface="Times New Roman" pitchFamily="18" charset="0"/>
                <a:cs typeface="Times New Roman" pitchFamily="18" charset="0"/>
              </a:rPr>
              <a:t>, Ban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a:t>
            </a:r>
          </a:p>
          <a:p>
            <a:pPr marL="0" indent="0" algn="just">
              <a:buNone/>
            </a:pPr>
            <a:r>
              <a:rPr lang="vi-VN" sz="2400" b="1" dirty="0">
                <a:latin typeface="Times New Roman" pitchFamily="18" charset="0"/>
                <a:cs typeface="Times New Roman" pitchFamily="18" charset="0"/>
              </a:rPr>
              <a:t>- Chuẩn bị về mặt vật chất: xe cộ, trang phục, đồ ăn, nước uống</a:t>
            </a:r>
            <a:r>
              <a:rPr lang="en-US" sz="2400" b="1" dirty="0">
                <a:latin typeface="Times New Roman" pitchFamily="18" charset="0"/>
                <a:cs typeface="Times New Roman" pitchFamily="18" charset="0"/>
              </a:rPr>
              <a:t>, y </a:t>
            </a:r>
            <a:r>
              <a:rPr lang="en-US" sz="2400" b="1" dirty="0" err="1">
                <a:latin typeface="Times New Roman" pitchFamily="18" charset="0"/>
                <a:cs typeface="Times New Roman" pitchFamily="18" charset="0"/>
              </a:rPr>
              <a:t>tế</a:t>
            </a:r>
            <a:r>
              <a:rPr lang="vi-VN" sz="2400" b="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2" name="Title 1"/>
          <p:cNvSpPr>
            <a:spLocks noGrp="1"/>
          </p:cNvSpPr>
          <p:nvPr>
            <p:ph type="title"/>
          </p:nvPr>
        </p:nvSpPr>
        <p:spPr>
          <a:xfrm>
            <a:off x="101600" y="228600"/>
            <a:ext cx="11988800" cy="990600"/>
          </a:xfrm>
        </p:spPr>
        <p:txBody>
          <a:bodyPr>
            <a:noAutofit/>
          </a:bodyPr>
          <a:lstStyle/>
          <a:p>
            <a:r>
              <a:rPr lang="vi-VN" sz="3600" b="1" dirty="0">
                <a:solidFill>
                  <a:srgbClr val="FF0000"/>
                </a:solidFill>
                <a:latin typeface="Times New Roman" pitchFamily="18" charset="0"/>
                <a:cs typeface="Times New Roman" pitchFamily="18" charset="0"/>
              </a:rPr>
              <a:t>c.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hành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tổ</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br>
              <a:rPr lang="en-US" sz="3600" b="1" dirty="0">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87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11988800" cy="5105400"/>
          </a:xfrm>
        </p:spPr>
        <p:txBody>
          <a:bodyPr>
            <a:normAutofit/>
          </a:bodyPr>
          <a:lstStyle/>
          <a:p>
            <a:pPr marL="0" indent="0" algn="just">
              <a:buNone/>
            </a:pP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ham quan môi trường tự 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gồm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bước</a:t>
            </a:r>
            <a:r>
              <a:rPr lang="en-US" b="1" dirty="0">
                <a:latin typeface="Times New Roman" pitchFamily="18" charset="0"/>
                <a:cs typeface="Times New Roman" pitchFamily="18" charset="0"/>
              </a:rPr>
              <a:t>:</a:t>
            </a:r>
          </a:p>
          <a:p>
            <a:pPr marL="0" indent="0" algn="just">
              <a:buNone/>
            </a:pPr>
            <a:r>
              <a:rPr lang="en-US" b="1" u="sng" dirty="0" err="1">
                <a:latin typeface="Times New Roman" pitchFamily="18" charset="0"/>
                <a:cs typeface="Times New Roman" pitchFamily="18" charset="0"/>
              </a:rPr>
              <a:t>Bước</a:t>
            </a:r>
            <a:r>
              <a:rPr lang="en-US" b="1" u="sng" dirty="0">
                <a:latin typeface="Times New Roman" pitchFamily="18" charset="0"/>
                <a:cs typeface="Times New Roman" pitchFamily="18" charset="0"/>
              </a:rPr>
              <a:t> 1:</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Tổ chức cho trẻ được quan sát tập thể</a:t>
            </a:r>
            <a:r>
              <a:rPr lang="en-US" b="1" dirty="0">
                <a:latin typeface="Times New Roman" pitchFamily="18" charset="0"/>
                <a:cs typeface="Times New Roman" pitchFamily="18" charset="0"/>
              </a:rPr>
              <a:t>.</a:t>
            </a:r>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GV đ</a:t>
            </a:r>
            <a:r>
              <a:rPr lang="vi-VN" b="1" dirty="0">
                <a:latin typeface="Times New Roman" pitchFamily="18" charset="0"/>
                <a:cs typeface="Times New Roman" pitchFamily="18" charset="0"/>
              </a:rPr>
              <a:t>àm thoại gợi mở hướng dẫn đối tượng quan sát.</a:t>
            </a:r>
            <a:endParaRPr lang="en-US" b="1" dirty="0">
              <a:latin typeface="Times New Roman" pitchFamily="18" charset="0"/>
              <a:cs typeface="Times New Roman" pitchFamily="18" charset="0"/>
            </a:endParaRPr>
          </a:p>
          <a:p>
            <a:pPr marL="0" indent="0" algn="just">
              <a:buNone/>
            </a:pPr>
            <a:r>
              <a:rPr lang="en-US" b="1" u="sng" dirty="0" err="1">
                <a:latin typeface="Times New Roman" pitchFamily="18" charset="0"/>
                <a:cs typeface="Times New Roman" pitchFamily="18" charset="0"/>
              </a:rPr>
              <a:t>Bước</a:t>
            </a:r>
            <a:r>
              <a:rPr lang="en-US" b="1" u="sng" dirty="0">
                <a:latin typeface="Times New Roman" pitchFamily="18" charset="0"/>
                <a:cs typeface="Times New Roman" pitchFamily="18" charset="0"/>
              </a:rPr>
              <a:t> 2: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vi-VN" b="1" dirty="0">
                <a:latin typeface="Times New Roman" pitchFamily="18" charset="0"/>
                <a:cs typeface="Times New Roman" pitchFamily="18" charset="0"/>
              </a:rPr>
              <a:t> quan sát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độc lập tự do theo sở thích cá nhân</a:t>
            </a:r>
            <a:r>
              <a:rPr lang="en-US" b="1" dirty="0">
                <a:latin typeface="Times New Roman" pitchFamily="18" charset="0"/>
                <a:cs typeface="Times New Roman" pitchFamily="18" charset="0"/>
              </a:rPr>
              <a:t>.</a:t>
            </a:r>
          </a:p>
          <a:p>
            <a:pPr marL="0" indent="0" algn="just">
              <a:buNone/>
            </a:pPr>
            <a:r>
              <a:rPr lang="en-US" sz="3200" b="1" u="sng" dirty="0" err="1">
                <a:latin typeface="Times New Roman" pitchFamily="18" charset="0"/>
                <a:cs typeface="Times New Roman" pitchFamily="18" charset="0"/>
              </a:rPr>
              <a:t>Bước</a:t>
            </a:r>
            <a:r>
              <a:rPr lang="en-US" sz="3200" b="1" u="sng" dirty="0">
                <a:latin typeface="Times New Roman" pitchFamily="18" charset="0"/>
                <a:cs typeface="Times New Roman" pitchFamily="18" charset="0"/>
              </a:rPr>
              <a:t> 3:</a:t>
            </a:r>
            <a:r>
              <a:rPr lang="en-US" sz="3200" b="1" dirty="0">
                <a:latin typeface="Times New Roman" pitchFamily="18" charset="0"/>
                <a:cs typeface="Times New Roman" pitchFamily="18" charset="0"/>
              </a:rPr>
              <a:t> T</a:t>
            </a:r>
            <a:r>
              <a:rPr lang="vi-VN" sz="3200" b="1" dirty="0">
                <a:latin typeface="Times New Roman" pitchFamily="18" charset="0"/>
                <a:cs typeface="Times New Roman" pitchFamily="18" charset="0"/>
              </a:rPr>
              <a:t>ìm địa điểm cho trẻ chơi, cho trẻ thu thập vật liệu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mang về.</a:t>
            </a:r>
            <a:r>
              <a:rPr lang="en-US" sz="3200" b="1" dirty="0">
                <a:latin typeface="Times New Roman" pitchFamily="18" charset="0"/>
                <a:cs typeface="Times New Roman" pitchFamily="18" charset="0"/>
              </a:rPr>
              <a:t> VD: </a:t>
            </a:r>
            <a:r>
              <a:rPr lang="en-US" sz="3200" b="1" dirty="0" err="1">
                <a:latin typeface="Times New Roman" pitchFamily="18" charset="0"/>
                <a:cs typeface="Times New Roman" pitchFamily="18" charset="0"/>
              </a:rPr>
              <a:t>sỏi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a:t>
            </a: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vi-VN" b="1" dirty="0">
                <a:solidFill>
                  <a:srgbClr val="FF0000"/>
                </a:solidFill>
              </a:rPr>
              <a:t>* </a:t>
            </a:r>
            <a:r>
              <a:rPr lang="vi-VN" b="1" u="sng" dirty="0">
                <a:solidFill>
                  <a:srgbClr val="FF0000"/>
                </a:solidFill>
              </a:rPr>
              <a:t>Tiến hành</a:t>
            </a:r>
            <a:r>
              <a:rPr lang="vi-VN" b="1"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428732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52400"/>
            <a:ext cx="11785600" cy="6647974"/>
          </a:xfrm>
          <a:prstGeom prst="rect">
            <a:avLst/>
          </a:prstGeom>
        </p:spPr>
        <p:txBody>
          <a:bodyPr wrap="square">
            <a:spAutoFit/>
          </a:bodyPr>
          <a:lstStyle/>
          <a:p>
            <a:pPr algn="just"/>
            <a:r>
              <a:rPr lang="en-US" sz="2400" b="1" u="sng" dirty="0" err="1">
                <a:latin typeface="Times New Roman" pitchFamily="18" charset="0"/>
                <a:cs typeface="Times New Roman" pitchFamily="18" charset="0"/>
              </a:rPr>
              <a:t>Bước</a:t>
            </a:r>
            <a:r>
              <a:rPr lang="en-US" sz="2400" b="1" u="sng" dirty="0">
                <a:latin typeface="Times New Roman" pitchFamily="18" charset="0"/>
                <a:cs typeface="Times New Roman" pitchFamily="18" charset="0"/>
              </a:rPr>
              <a:t> 1:</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Tổ chức cho trẻ được quan sát tập thể</a:t>
            </a:r>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GV đ</a:t>
            </a:r>
            <a:r>
              <a:rPr lang="vi-VN" sz="2400" b="1" dirty="0">
                <a:latin typeface="Times New Roman" pitchFamily="18" charset="0"/>
                <a:cs typeface="Times New Roman" pitchFamily="18" charset="0"/>
              </a:rPr>
              <a:t>àm thoại gợi mở hướng dẫn đối tượng quan sát.</a:t>
            </a:r>
            <a:endParaRPr lang="en-US" sz="2400"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pic>
        <p:nvPicPr>
          <p:cNvPr id="3" name="Picture 2" descr="http://gl-mngialuong.haiduong.edu.vn/null/20164211048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3" y="1600200"/>
            <a:ext cx="1147656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7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1988800" cy="6647974"/>
          </a:xfrm>
          <a:prstGeom prst="rect">
            <a:avLst/>
          </a:prstGeom>
        </p:spPr>
        <p:txBody>
          <a:bodyPr wrap="square">
            <a:spAutoFit/>
          </a:bodyPr>
          <a:lstStyle/>
          <a:p>
            <a:r>
              <a:rPr lang="en-US" sz="2400" b="1" u="sng" dirty="0" err="1">
                <a:latin typeface="Times New Roman" pitchFamily="18" charset="0"/>
                <a:cs typeface="Times New Roman" pitchFamily="18" charset="0"/>
              </a:rPr>
              <a:t>Bước</a:t>
            </a:r>
            <a:r>
              <a:rPr lang="en-US" sz="2400" b="1" u="sng"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vi-VN" sz="2400" b="1" dirty="0">
                <a:latin typeface="Times New Roman" pitchFamily="18" charset="0"/>
                <a:cs typeface="Times New Roman" pitchFamily="18" charset="0"/>
              </a:rPr>
              <a:t> quan sát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độc lập tự do theo sở thích cá nhân</a:t>
            </a:r>
            <a:endParaRPr lang="en-US" sz="2400"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dirty="0"/>
          </a:p>
        </p:txBody>
      </p:sp>
      <p:pic>
        <p:nvPicPr>
          <p:cNvPr id="3" name="Picture 2" descr="sao viet no nuc ru nhau cho con vao rung da ngoai ngay he -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371600"/>
            <a:ext cx="9749368"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0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152400"/>
            <a:ext cx="11988800" cy="6647974"/>
          </a:xfrm>
          <a:prstGeom prst="rect">
            <a:avLst/>
          </a:prstGeom>
        </p:spPr>
        <p:txBody>
          <a:bodyPr wrap="square">
            <a:spAutoFit/>
          </a:bodyPr>
          <a:lstStyle/>
          <a:p>
            <a:pPr algn="just"/>
            <a:r>
              <a:rPr lang="en-US" sz="2400" b="1" u="sng" dirty="0" err="1">
                <a:latin typeface="Times New Roman" pitchFamily="18" charset="0"/>
                <a:cs typeface="Times New Roman" pitchFamily="18" charset="0"/>
              </a:rPr>
              <a:t>Bước</a:t>
            </a:r>
            <a:r>
              <a:rPr lang="en-US" sz="2400" b="1" u="sng" dirty="0">
                <a:latin typeface="Times New Roman" pitchFamily="18" charset="0"/>
                <a:cs typeface="Times New Roman" pitchFamily="18" charset="0"/>
              </a:rPr>
              <a:t> 3:</a:t>
            </a:r>
            <a:r>
              <a:rPr lang="en-US" sz="2400" b="1" dirty="0">
                <a:latin typeface="Times New Roman" pitchFamily="18" charset="0"/>
                <a:cs typeface="Times New Roman" pitchFamily="18" charset="0"/>
              </a:rPr>
              <a:t> T</a:t>
            </a:r>
            <a:r>
              <a:rPr lang="vi-VN" sz="2400" b="1" dirty="0">
                <a:latin typeface="Times New Roman" pitchFamily="18" charset="0"/>
                <a:cs typeface="Times New Roman" pitchFamily="18" charset="0"/>
              </a:rPr>
              <a:t>ìm địa điểm cho trẻ chơi, cho trẻ thu thập vật liệu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mang về.</a:t>
            </a:r>
            <a:r>
              <a:rPr lang="en-US" sz="2400" b="1" dirty="0">
                <a:latin typeface="Times New Roman" pitchFamily="18" charset="0"/>
                <a:cs typeface="Times New Roman" pitchFamily="18" charset="0"/>
              </a:rPr>
              <a:t> VD: </a:t>
            </a:r>
            <a:r>
              <a:rPr lang="en-US" sz="2400" b="1" dirty="0" err="1">
                <a:latin typeface="Times New Roman" pitchFamily="18" charset="0"/>
                <a:cs typeface="Times New Roman" pitchFamily="18" charset="0"/>
              </a:rPr>
              <a:t>sỏi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a:t>
            </a: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pic>
        <p:nvPicPr>
          <p:cNvPr id="3" name="Picture 2" descr="http://fn.longbien.edu.vn/UploadImages/mnanhsao/admin/anhtruong/THAM%20TRUONG%20TIEU%20HOC2017/image020.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10054168"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23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fn.longbien.edu.vn/UploadImages/mnphucloi/15644948_566926310178973_958868485_n.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11781367" cy="659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9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ésultat de recherche d'images pour &quot;trẻ nhặt lá và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76200"/>
            <a:ext cx="87376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Ảnh minh họ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3505200"/>
            <a:ext cx="8839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05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ham quan nơi lao động sản 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ổ chức cho trẻ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công 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vi-VN" b="1" dirty="0">
                <a:latin typeface="Times New Roman" pitchFamily="18" charset="0"/>
                <a:cs typeface="Times New Roman" pitchFamily="18" charset="0"/>
              </a:rPr>
              <a:t>, dụng cụ, sản phẩm lao 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vi-VN" b="1" dirty="0">
                <a:latin typeface="Times New Roman" pitchFamily="18" charset="0"/>
                <a:cs typeface="Times New Roman" pitchFamily="18" charset="0"/>
              </a:rPr>
              <a:t> do con người làm ra</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vi-VN" b="1" dirty="0">
                <a:solidFill>
                  <a:srgbClr val="FF0000"/>
                </a:solidFill>
              </a:rPr>
              <a:t>* </a:t>
            </a:r>
            <a:r>
              <a:rPr lang="vi-VN" b="1" u="sng" dirty="0">
                <a:solidFill>
                  <a:srgbClr val="FF0000"/>
                </a:solidFill>
              </a:rPr>
              <a:t>Tiến hành</a:t>
            </a:r>
            <a:r>
              <a:rPr lang="vi-VN" b="1" dirty="0">
                <a:solidFill>
                  <a:srgbClr val="FF0000"/>
                </a:solidFill>
              </a:rPr>
              <a:t> </a:t>
            </a:r>
            <a:endParaRPr lang="en-US" dirty="0"/>
          </a:p>
        </p:txBody>
      </p:sp>
    </p:spTree>
    <p:extLst>
      <p:ext uri="{BB962C8B-B14F-4D97-AF65-F5344CB8AC3E}">
        <p14:creationId xmlns:p14="http://schemas.microsoft.com/office/powerpoint/2010/main" val="332692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ruongthsp.vinhuni.edu.vn/data/1/upload/1125/images/2017/04/về%20quê%20bác/image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2" y="152401"/>
            <a:ext cx="11781367" cy="64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9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a:t>
            </a:r>
            <a:r>
              <a:rPr lang="en-US" dirty="0" err="1"/>
              <a:t>Phương</a:t>
            </a:r>
            <a:r>
              <a:rPr lang="en-US" dirty="0"/>
              <a:t> </a:t>
            </a:r>
            <a:r>
              <a:rPr lang="en-US" dirty="0" err="1"/>
              <a:t>pháp</a:t>
            </a:r>
            <a:r>
              <a:rPr lang="en-US" dirty="0"/>
              <a:t> </a:t>
            </a:r>
            <a:r>
              <a:rPr lang="en-US" dirty="0" err="1"/>
              <a:t>quan</a:t>
            </a:r>
            <a:r>
              <a:rPr lang="en-US" dirty="0"/>
              <a:t> </a:t>
            </a:r>
            <a:r>
              <a:rPr lang="en-US" dirty="0" err="1"/>
              <a:t>sát</a:t>
            </a:r>
            <a:r>
              <a:rPr lang="en-US" dirty="0"/>
              <a:t>:</a:t>
            </a:r>
          </a:p>
          <a:p>
            <a:r>
              <a:rPr lang="en-US" dirty="0"/>
              <a:t> - KHÁI NIỆM: </a:t>
            </a:r>
            <a:r>
              <a:rPr lang="en-US" dirty="0" err="1"/>
              <a:t>Phương</a:t>
            </a:r>
            <a:r>
              <a:rPr lang="en-US" dirty="0"/>
              <a:t> </a:t>
            </a:r>
            <a:r>
              <a:rPr lang="en-US" dirty="0" err="1"/>
              <a:t>pháp</a:t>
            </a:r>
            <a:r>
              <a:rPr lang="en-US" dirty="0"/>
              <a:t> </a:t>
            </a:r>
            <a:r>
              <a:rPr lang="en-US" dirty="0" err="1"/>
              <a:t>quan</a:t>
            </a:r>
            <a:r>
              <a:rPr lang="en-US" dirty="0"/>
              <a:t> </a:t>
            </a:r>
            <a:r>
              <a:rPr lang="en-US" dirty="0" err="1"/>
              <a:t>sát</a:t>
            </a:r>
            <a:r>
              <a:rPr lang="en-US" dirty="0"/>
              <a:t> </a:t>
            </a:r>
            <a:r>
              <a:rPr lang="en-US" dirty="0" err="1"/>
              <a:t>là</a:t>
            </a:r>
            <a:r>
              <a:rPr lang="en-US" dirty="0"/>
              <a:t> </a:t>
            </a:r>
            <a:r>
              <a:rPr lang="en-US" dirty="0" err="1"/>
              <a:t>cách</a:t>
            </a:r>
            <a:r>
              <a:rPr lang="en-US" dirty="0"/>
              <a:t> </a:t>
            </a:r>
            <a:r>
              <a:rPr lang="en-US" dirty="0" err="1"/>
              <a:t>thức</a:t>
            </a:r>
            <a:r>
              <a:rPr lang="en-US" dirty="0"/>
              <a:t> </a:t>
            </a:r>
            <a:r>
              <a:rPr lang="en-US" dirty="0" err="1"/>
              <a:t>giáo</a:t>
            </a:r>
            <a:r>
              <a:rPr lang="en-US" dirty="0"/>
              <a:t> </a:t>
            </a:r>
            <a:r>
              <a:rPr lang="en-US" dirty="0" err="1"/>
              <a:t>viên</a:t>
            </a:r>
            <a:r>
              <a:rPr lang="en-US" dirty="0"/>
              <a:t> </a:t>
            </a:r>
            <a:r>
              <a:rPr lang="en-US" dirty="0" err="1"/>
              <a:t>tổ</a:t>
            </a:r>
            <a:r>
              <a:rPr lang="en-US" dirty="0"/>
              <a:t> </a:t>
            </a:r>
            <a:r>
              <a:rPr lang="en-US" dirty="0" err="1"/>
              <a:t>chức</a:t>
            </a:r>
            <a:r>
              <a:rPr lang="en-US" dirty="0"/>
              <a:t> </a:t>
            </a:r>
            <a:r>
              <a:rPr lang="en-US" dirty="0" err="1"/>
              <a:t>cho</a:t>
            </a:r>
            <a:r>
              <a:rPr lang="en-US" dirty="0"/>
              <a:t> </a:t>
            </a:r>
            <a:r>
              <a:rPr lang="en-US" dirty="0" err="1"/>
              <a:t>trẻ</a:t>
            </a:r>
            <a:r>
              <a:rPr lang="en-US" dirty="0"/>
              <a:t> tri </a:t>
            </a:r>
            <a:r>
              <a:rPr lang="en-US" dirty="0" err="1"/>
              <a:t>giác</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hiện</a:t>
            </a:r>
            <a:r>
              <a:rPr lang="en-US" dirty="0"/>
              <a:t> </a:t>
            </a:r>
            <a:r>
              <a:rPr lang="en-US" dirty="0" err="1"/>
              <a:t>tượng</a:t>
            </a:r>
            <a:r>
              <a:rPr lang="en-US" dirty="0"/>
              <a:t> </a:t>
            </a:r>
            <a:r>
              <a:rPr lang="en-US" dirty="0" err="1"/>
              <a:t>một</a:t>
            </a:r>
            <a:r>
              <a:rPr lang="en-US" dirty="0"/>
              <a:t> </a:t>
            </a:r>
            <a:r>
              <a:rPr lang="en-US" dirty="0" err="1"/>
              <a:t>cách</a:t>
            </a:r>
            <a:r>
              <a:rPr lang="en-US" dirty="0"/>
              <a:t> </a:t>
            </a:r>
            <a:r>
              <a:rPr lang="en-US" dirty="0" err="1"/>
              <a:t>có</a:t>
            </a:r>
            <a:r>
              <a:rPr lang="en-US" dirty="0"/>
              <a:t> </a:t>
            </a:r>
            <a:r>
              <a:rPr lang="en-US" dirty="0" err="1"/>
              <a:t>mục</a:t>
            </a:r>
            <a:r>
              <a:rPr lang="en-US" dirty="0"/>
              <a:t> </a:t>
            </a:r>
            <a:r>
              <a:rPr lang="en-US" dirty="0" err="1"/>
              <a:t>đích</a:t>
            </a:r>
            <a:r>
              <a:rPr lang="en-US" dirty="0"/>
              <a:t>, </a:t>
            </a:r>
            <a:r>
              <a:rPr lang="en-US" dirty="0" err="1"/>
              <a:t>có</a:t>
            </a:r>
            <a:r>
              <a:rPr lang="en-US" dirty="0"/>
              <a:t> </a:t>
            </a:r>
            <a:r>
              <a:rPr lang="en-US" dirty="0" err="1"/>
              <a:t>kế</a:t>
            </a:r>
            <a:r>
              <a:rPr lang="en-US" dirty="0"/>
              <a:t> </a:t>
            </a:r>
            <a:r>
              <a:rPr lang="en-US" dirty="0" err="1"/>
              <a:t>hoạch</a:t>
            </a:r>
            <a:r>
              <a:rPr lang="en-US" dirty="0"/>
              <a:t> </a:t>
            </a:r>
            <a:r>
              <a:rPr lang="en-US" dirty="0" err="1"/>
              <a:t>nhằm</a:t>
            </a:r>
            <a:r>
              <a:rPr lang="en-US" dirty="0"/>
              <a:t> </a:t>
            </a:r>
            <a:r>
              <a:rPr lang="en-US" dirty="0" err="1"/>
              <a:t>tìm</a:t>
            </a:r>
            <a:r>
              <a:rPr lang="en-US" dirty="0"/>
              <a:t> </a:t>
            </a:r>
            <a:r>
              <a:rPr lang="en-US" dirty="0" err="1"/>
              <a:t>hiểu</a:t>
            </a:r>
            <a:r>
              <a:rPr lang="en-US" dirty="0"/>
              <a:t> </a:t>
            </a:r>
            <a:r>
              <a:rPr lang="en-US" dirty="0" err="1"/>
              <a:t>những</a:t>
            </a:r>
            <a:r>
              <a:rPr lang="en-US" dirty="0"/>
              <a:t> </a:t>
            </a:r>
            <a:r>
              <a:rPr lang="en-US" dirty="0" err="1"/>
              <a:t>đặc</a:t>
            </a:r>
            <a:r>
              <a:rPr lang="en-US" dirty="0"/>
              <a:t> </a:t>
            </a:r>
            <a:r>
              <a:rPr lang="en-US" dirty="0" err="1"/>
              <a:t>điểm</a:t>
            </a:r>
            <a:r>
              <a:rPr lang="en-US" dirty="0"/>
              <a:t> </a:t>
            </a:r>
            <a:r>
              <a:rPr lang="en-US" dirty="0" err="1"/>
              <a:t>và</a:t>
            </a:r>
            <a:r>
              <a:rPr lang="en-US" dirty="0"/>
              <a:t> </a:t>
            </a:r>
            <a:r>
              <a:rPr lang="en-US" dirty="0" err="1"/>
              <a:t>tính</a:t>
            </a:r>
            <a:r>
              <a:rPr lang="en-US" dirty="0"/>
              <a:t> </a:t>
            </a:r>
            <a:r>
              <a:rPr lang="en-US" dirty="0" err="1"/>
              <a:t>chất</a:t>
            </a:r>
            <a:r>
              <a:rPr lang="en-US" dirty="0"/>
              <a:t> </a:t>
            </a:r>
            <a:r>
              <a:rPr lang="en-US" dirty="0" err="1"/>
              <a:t>của</a:t>
            </a:r>
            <a:r>
              <a:rPr lang="en-US" dirty="0"/>
              <a:t> </a:t>
            </a:r>
            <a:r>
              <a:rPr lang="en-US" dirty="0" err="1"/>
              <a:t>đối</a:t>
            </a:r>
            <a:r>
              <a:rPr lang="en-US" dirty="0"/>
              <a:t> </a:t>
            </a:r>
            <a:r>
              <a:rPr lang="en-US" dirty="0" err="1"/>
              <a:t>tượng</a:t>
            </a:r>
            <a:r>
              <a:rPr lang="en-US" dirty="0"/>
              <a:t>. 	</a:t>
            </a:r>
          </a:p>
          <a:p>
            <a:r>
              <a:rPr lang="en-US" dirty="0" err="1"/>
              <a:t>Quan</a:t>
            </a:r>
            <a:r>
              <a:rPr lang="en-US" dirty="0"/>
              <a:t> </a:t>
            </a:r>
            <a:r>
              <a:rPr lang="en-US" dirty="0" err="1"/>
              <a:t>sát</a:t>
            </a:r>
            <a:r>
              <a:rPr lang="en-US" dirty="0"/>
              <a:t> </a:t>
            </a:r>
            <a:r>
              <a:rPr lang="en-US" dirty="0" err="1"/>
              <a:t>là</a:t>
            </a:r>
            <a:r>
              <a:rPr lang="en-US" dirty="0"/>
              <a:t> </a:t>
            </a:r>
            <a:r>
              <a:rPr lang="en-US" dirty="0" err="1"/>
              <a:t>quá</a:t>
            </a:r>
            <a:r>
              <a:rPr lang="en-US" dirty="0"/>
              <a:t> </a:t>
            </a:r>
            <a:r>
              <a:rPr lang="en-US" dirty="0" err="1"/>
              <a:t>trình</a:t>
            </a:r>
            <a:r>
              <a:rPr lang="en-US" dirty="0"/>
              <a:t> </a:t>
            </a:r>
            <a:r>
              <a:rPr lang="en-US" dirty="0" err="1"/>
              <a:t>nhận</a:t>
            </a:r>
            <a:r>
              <a:rPr lang="en-US" dirty="0"/>
              <a:t> </a:t>
            </a:r>
            <a:r>
              <a:rPr lang="en-US" dirty="0" err="1"/>
              <a:t>thức</a:t>
            </a:r>
            <a:r>
              <a:rPr lang="en-US" dirty="0"/>
              <a:t> </a:t>
            </a:r>
            <a:r>
              <a:rPr lang="en-US" dirty="0" err="1"/>
              <a:t>phức</a:t>
            </a:r>
            <a:r>
              <a:rPr lang="en-US" dirty="0"/>
              <a:t> </a:t>
            </a:r>
            <a:r>
              <a:rPr lang="en-US" dirty="0" err="1"/>
              <a:t>tạp</a:t>
            </a:r>
            <a:r>
              <a:rPr lang="en-US" dirty="0"/>
              <a:t>, </a:t>
            </a:r>
            <a:r>
              <a:rPr lang="en-US" dirty="0" err="1"/>
              <a:t>trong</a:t>
            </a:r>
            <a:r>
              <a:rPr lang="en-US" dirty="0"/>
              <a:t> </a:t>
            </a:r>
            <a:r>
              <a:rPr lang="en-US" dirty="0" err="1"/>
              <a:t>đó</a:t>
            </a:r>
            <a:r>
              <a:rPr lang="en-US" dirty="0"/>
              <a:t> </a:t>
            </a:r>
            <a:r>
              <a:rPr lang="en-US" dirty="0" err="1"/>
              <a:t>thể</a:t>
            </a:r>
            <a:r>
              <a:rPr lang="en-US" dirty="0"/>
              <a:t> </a:t>
            </a:r>
            <a:r>
              <a:rPr lang="en-US" dirty="0" err="1"/>
              <a:t>hiện</a:t>
            </a:r>
            <a:r>
              <a:rPr lang="en-US" dirty="0"/>
              <a:t> </a:t>
            </a:r>
            <a:r>
              <a:rPr lang="en-US" dirty="0" err="1"/>
              <a:t>sự</a:t>
            </a:r>
            <a:r>
              <a:rPr lang="en-US" dirty="0"/>
              <a:t> </a:t>
            </a:r>
            <a:r>
              <a:rPr lang="en-US" dirty="0" err="1"/>
              <a:t>thống</a:t>
            </a:r>
            <a:r>
              <a:rPr lang="en-US" dirty="0"/>
              <a:t> </a:t>
            </a:r>
            <a:r>
              <a:rPr lang="en-US" dirty="0" err="1"/>
              <a:t>nhất</a:t>
            </a:r>
            <a:r>
              <a:rPr lang="en-US" dirty="0"/>
              <a:t> </a:t>
            </a:r>
            <a:r>
              <a:rPr lang="en-US" dirty="0" err="1"/>
              <a:t>giữa</a:t>
            </a:r>
            <a:r>
              <a:rPr lang="en-US" dirty="0"/>
              <a:t> </a:t>
            </a:r>
            <a:r>
              <a:rPr lang="en-US" dirty="0" err="1"/>
              <a:t>nhận</a:t>
            </a:r>
            <a:r>
              <a:rPr lang="en-US" dirty="0"/>
              <a:t> </a:t>
            </a:r>
            <a:r>
              <a:rPr lang="en-US" dirty="0" err="1"/>
              <a:t>thức</a:t>
            </a:r>
            <a:r>
              <a:rPr lang="en-US" dirty="0"/>
              <a:t> </a:t>
            </a:r>
            <a:r>
              <a:rPr lang="en-US" dirty="0" err="1"/>
              <a:t>cảm</a:t>
            </a:r>
            <a:r>
              <a:rPr lang="en-US" dirty="0"/>
              <a:t> </a:t>
            </a:r>
            <a:r>
              <a:rPr lang="en-US" dirty="0" err="1"/>
              <a:t>tình</a:t>
            </a:r>
            <a:r>
              <a:rPr lang="en-US" dirty="0"/>
              <a:t> </a:t>
            </a:r>
            <a:r>
              <a:rPr lang="en-US" dirty="0" err="1"/>
              <a:t>và</a:t>
            </a:r>
            <a:r>
              <a:rPr lang="en-US" dirty="0"/>
              <a:t> </a:t>
            </a:r>
            <a:r>
              <a:rPr lang="en-US" dirty="0" err="1"/>
              <a:t>nhận</a:t>
            </a:r>
            <a:r>
              <a:rPr lang="en-US" dirty="0"/>
              <a:t> </a:t>
            </a:r>
            <a:r>
              <a:rPr lang="en-US" dirty="0" err="1"/>
              <a:t>thức</a:t>
            </a:r>
            <a:r>
              <a:rPr lang="en-US" dirty="0"/>
              <a:t> </a:t>
            </a:r>
            <a:r>
              <a:rPr lang="en-US" dirty="0" err="1"/>
              <a:t>lý</a:t>
            </a:r>
            <a:r>
              <a:rPr lang="en-US" dirty="0"/>
              <a:t> </a:t>
            </a:r>
            <a:r>
              <a:rPr lang="en-US" dirty="0" err="1"/>
              <a:t>tính</a:t>
            </a:r>
            <a:r>
              <a:rPr lang="en-US" dirty="0"/>
              <a:t>. </a:t>
            </a:r>
          </a:p>
        </p:txBody>
      </p:sp>
      <p:sp>
        <p:nvSpPr>
          <p:cNvPr id="3" name="Title 2"/>
          <p:cNvSpPr>
            <a:spLocks noGrp="1"/>
          </p:cNvSpPr>
          <p:nvPr>
            <p:ph type="title"/>
          </p:nvPr>
        </p:nvSpPr>
        <p:spPr>
          <a:xfrm>
            <a:off x="609600" y="274638"/>
            <a:ext cx="10972800" cy="510808"/>
          </a:xfrm>
        </p:spPr>
        <p:txBody>
          <a:bodyPr>
            <a:normAutofit fontScale="90000"/>
          </a:bodyPr>
          <a:lstStyle/>
          <a:p>
            <a:br>
              <a:rPr lang="en-US" i="1" dirty="0">
                <a:effectLst/>
              </a:rPr>
            </a:br>
            <a:r>
              <a:rPr lang="en-US" i="1" dirty="0">
                <a:effectLst/>
              </a:rPr>
              <a:t>2.1. </a:t>
            </a:r>
            <a:r>
              <a:rPr lang="en-US" i="1" dirty="0" err="1">
                <a:effectLst/>
              </a:rPr>
              <a:t>Nhóm</a:t>
            </a:r>
            <a:r>
              <a:rPr lang="en-US" i="1" dirty="0">
                <a:effectLst/>
              </a:rPr>
              <a:t> </a:t>
            </a:r>
            <a:r>
              <a:rPr lang="en-US" i="1" dirty="0" err="1">
                <a:effectLst/>
              </a:rPr>
              <a:t>phương</a:t>
            </a:r>
            <a:r>
              <a:rPr lang="en-US" i="1" dirty="0">
                <a:effectLst/>
              </a:rPr>
              <a:t> </a:t>
            </a:r>
            <a:r>
              <a:rPr lang="en-US" i="1" dirty="0" err="1">
                <a:effectLst/>
              </a:rPr>
              <a:t>pháp</a:t>
            </a:r>
            <a:r>
              <a:rPr lang="en-US" i="1" dirty="0">
                <a:effectLst/>
              </a:rPr>
              <a:t> </a:t>
            </a:r>
            <a:r>
              <a:rPr lang="en-US" i="1" dirty="0" err="1">
                <a:effectLst/>
              </a:rPr>
              <a:t>trực</a:t>
            </a:r>
            <a:r>
              <a:rPr lang="en-US" i="1" dirty="0">
                <a:effectLst/>
              </a:rPr>
              <a:t> </a:t>
            </a:r>
            <a:r>
              <a:rPr lang="en-US" i="1" dirty="0" err="1">
                <a:effectLst/>
              </a:rPr>
              <a:t>quan</a:t>
            </a:r>
            <a:r>
              <a:rPr lang="en-US" i="1" dirty="0">
                <a:effectLst/>
              </a:rPr>
              <a:t>.</a:t>
            </a:r>
            <a:br>
              <a:rPr lang="en-US" dirty="0">
                <a:effectLst/>
              </a:rPr>
            </a:br>
            <a:endParaRPr lang="en-US" dirty="0"/>
          </a:p>
        </p:txBody>
      </p:sp>
    </p:spTree>
    <p:extLst>
      <p:ext uri="{BB962C8B-B14F-4D97-AF65-F5344CB8AC3E}">
        <p14:creationId xmlns:p14="http://schemas.microsoft.com/office/powerpoint/2010/main" val="39434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3074" name="Picture 2" descr="C:\Users\ACER\Desktop\DSC_42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94" y="77534"/>
            <a:ext cx="12678225" cy="632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0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Desktop\DSC_42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1" y="229172"/>
            <a:ext cx="11915844" cy="59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876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n.longbien.edu.vn/UploadImages/mnbaccau/admin/%E1%BA%A2nh%20Tham%20Quan%202016/4.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1219201"/>
            <a:ext cx="1087543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62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n.longbien.edu.vn/UploadImages/mnbaccau/admin/%E1%BA%A2nh%20Tham%20Quan%202016/8.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2" y="152400"/>
            <a:ext cx="11781367"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60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afamily1.vcmedia.vn/UserUpload/2750328/2015/04/trang%20trai%20ba%20vi%202201504262242215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90" y="152400"/>
            <a:ext cx="11882967"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01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xét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N</a:t>
            </a:r>
            <a:r>
              <a:rPr lang="vi-VN" b="1" dirty="0">
                <a:latin typeface="Times New Roman" pitchFamily="18" charset="0"/>
                <a:cs typeface="Times New Roman" pitchFamily="18" charset="0"/>
              </a:rPr>
              <a:t>ên tổ chức cho trẻ thực hiện một thao tác nào đó trong quy trình lao động. Hoặc sử dụng trò chơi mô phỏng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a:t>
            </a:r>
          </a:p>
          <a:p>
            <a:pPr marL="0" indent="0" algn="just">
              <a:buNone/>
            </a:pPr>
            <a:r>
              <a:rPr lang="vi-VN" b="1" dirty="0">
                <a:latin typeface="Times New Roman" pitchFamily="18" charset="0"/>
                <a:cs typeface="Times New Roman" pitchFamily="18" charset="0"/>
              </a:rPr>
              <a:t>Ví dụ: tập nặn cái bát, chén, trò chơi tập làm Bác sỹ…</a:t>
            </a:r>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thúc</a:t>
            </a:r>
            <a:r>
              <a:rPr lang="en-US" b="1" dirty="0">
                <a:solidFill>
                  <a:srgbClr val="FF0000"/>
                </a:solidFill>
                <a:latin typeface="Times New Roman" pitchFamily="18" charset="0"/>
                <a:cs typeface="Times New Roman" pitchFamily="18" charset="0"/>
              </a:rPr>
              <a:t> </a:t>
            </a:r>
            <a:br>
              <a:rPr lang="en-US" b="1" dirty="0">
                <a:solidFill>
                  <a:srgbClr val="FF0000"/>
                </a:solidFill>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6475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mnvanphai.thainguyen.edu.vn/Uploads/mnvanphaipy/20123/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304800"/>
            <a:ext cx="11578167" cy="710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81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OẠT &amp;Dstrok;ỘNG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1" y="838200"/>
            <a:ext cx="11679767"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30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fn.thainguyen.edu.vn/UploadImages/mn195thanhpho/thuvienanh/ảnh%20sinh%20hoat%20chuyen%20mon/17474601_298945270525117_146781466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685800"/>
            <a:ext cx="11679767" cy="591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6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335847"/>
            <a:ext cx="11785600" cy="4524315"/>
          </a:xfrm>
          <a:prstGeom prst="rect">
            <a:avLst/>
          </a:prstGeom>
        </p:spPr>
        <p:txBody>
          <a:bodyPr wrap="square">
            <a:spAutoFit/>
          </a:bodyPr>
          <a:lstStyle/>
          <a:p>
            <a:pPr algn="just"/>
            <a:r>
              <a:rPr lang="en-US" sz="2400" b="1" dirty="0" err="1">
                <a:solidFill>
                  <a:srgbClr val="FF0000"/>
                </a:solidFill>
              </a:rPr>
              <a:t>Chủ</a:t>
            </a:r>
            <a:r>
              <a:rPr lang="en-US" sz="2400" b="1" dirty="0">
                <a:solidFill>
                  <a:srgbClr val="FF0000"/>
                </a:solidFill>
              </a:rPr>
              <a:t> </a:t>
            </a:r>
            <a:r>
              <a:rPr lang="en-US" sz="2400" b="1" dirty="0" err="1">
                <a:solidFill>
                  <a:srgbClr val="FF0000"/>
                </a:solidFill>
              </a:rPr>
              <a:t>đề</a:t>
            </a:r>
            <a:r>
              <a:rPr lang="en-US" sz="2400" b="1" dirty="0">
                <a:solidFill>
                  <a:srgbClr val="FF0000"/>
                </a:solidFill>
              </a:rPr>
              <a:t>: “BÉ VỀ THĂM QUÊ BÁC”</a:t>
            </a:r>
            <a:endParaRPr lang="en-US" sz="2400" dirty="0">
              <a:solidFill>
                <a:srgbClr val="FF0000"/>
              </a:solidFill>
            </a:endParaRPr>
          </a:p>
          <a:p>
            <a:pPr algn="just"/>
            <a:r>
              <a:rPr lang="en-US" sz="2400" dirty="0" err="1">
                <a:solidFill>
                  <a:srgbClr val="FF0000"/>
                </a:solidFill>
              </a:rPr>
              <a:t>Độ</a:t>
            </a:r>
            <a:r>
              <a:rPr lang="en-US" sz="2400" dirty="0">
                <a:solidFill>
                  <a:srgbClr val="FF0000"/>
                </a:solidFill>
              </a:rPr>
              <a:t> </a:t>
            </a:r>
            <a:r>
              <a:rPr lang="en-US" sz="2400" dirty="0" err="1">
                <a:solidFill>
                  <a:srgbClr val="FF0000"/>
                </a:solidFill>
              </a:rPr>
              <a:t>tuổi</a:t>
            </a:r>
            <a:r>
              <a:rPr lang="en-US" sz="2400" dirty="0">
                <a:solidFill>
                  <a:srgbClr val="FF0000"/>
                </a:solidFill>
              </a:rPr>
              <a:t>: </a:t>
            </a:r>
            <a:r>
              <a:rPr lang="en-US" sz="2400" dirty="0" err="1">
                <a:solidFill>
                  <a:srgbClr val="FF0000"/>
                </a:solidFill>
              </a:rPr>
              <a:t>Trẻ</a:t>
            </a:r>
            <a:r>
              <a:rPr lang="en-US" sz="2400" dirty="0">
                <a:solidFill>
                  <a:srgbClr val="FF0000"/>
                </a:solidFill>
              </a:rPr>
              <a:t> </a:t>
            </a:r>
            <a:r>
              <a:rPr lang="en-US" sz="2400" dirty="0" err="1">
                <a:solidFill>
                  <a:srgbClr val="FF0000"/>
                </a:solidFill>
              </a:rPr>
              <a:t>mẫu</a:t>
            </a:r>
            <a:r>
              <a:rPr lang="en-US" sz="2400" dirty="0">
                <a:solidFill>
                  <a:srgbClr val="FF0000"/>
                </a:solidFill>
              </a:rPr>
              <a:t> </a:t>
            </a:r>
            <a:r>
              <a:rPr lang="en-US" sz="2400" dirty="0" err="1">
                <a:solidFill>
                  <a:srgbClr val="FF0000"/>
                </a:solidFill>
              </a:rPr>
              <a:t>giáo</a:t>
            </a:r>
            <a:r>
              <a:rPr lang="en-US" sz="2400" dirty="0">
                <a:solidFill>
                  <a:srgbClr val="FF0000"/>
                </a:solidFill>
              </a:rPr>
              <a:t> 5 – 6 </a:t>
            </a:r>
            <a:r>
              <a:rPr lang="en-US" sz="2400" dirty="0" err="1">
                <a:solidFill>
                  <a:srgbClr val="FF0000"/>
                </a:solidFill>
              </a:rPr>
              <a:t>tuổi</a:t>
            </a:r>
            <a:endParaRPr lang="en-US" sz="2400" dirty="0">
              <a:solidFill>
                <a:srgbClr val="FF0000"/>
              </a:solidFill>
            </a:endParaRPr>
          </a:p>
          <a:p>
            <a:pPr algn="just"/>
            <a:endParaRPr lang="en-US" sz="2400" dirty="0"/>
          </a:p>
          <a:p>
            <a:pPr lvl="0" algn="just"/>
            <a:r>
              <a:rPr lang="en-US" sz="2400" b="1" dirty="0">
                <a:solidFill>
                  <a:srgbClr val="7030A0"/>
                </a:solidFill>
              </a:rPr>
              <a:t>I. MỤC TIÊU CỦA HOẠT ĐỘNG</a:t>
            </a:r>
            <a:endParaRPr lang="en-US" sz="2400" dirty="0">
              <a:solidFill>
                <a:srgbClr val="7030A0"/>
              </a:solidFill>
            </a:endParaRPr>
          </a:p>
          <a:p>
            <a:pPr algn="just"/>
            <a:r>
              <a:rPr lang="en-US" sz="2400" dirty="0" err="1"/>
              <a:t>Thông</a:t>
            </a:r>
            <a:r>
              <a:rPr lang="en-US" sz="2400" dirty="0"/>
              <a:t> qua </a:t>
            </a:r>
            <a:r>
              <a:rPr lang="en-US" sz="2400" dirty="0" err="1"/>
              <a:t>chuyến</a:t>
            </a:r>
            <a:r>
              <a:rPr lang="en-US" sz="2400" dirty="0"/>
              <a:t> </a:t>
            </a:r>
            <a:r>
              <a:rPr lang="en-US" sz="2400" dirty="0" err="1"/>
              <a:t>tham</a:t>
            </a:r>
            <a:r>
              <a:rPr lang="en-US" sz="2400" dirty="0"/>
              <a:t> </a:t>
            </a:r>
            <a:r>
              <a:rPr lang="en-US" sz="2400" dirty="0" err="1"/>
              <a:t>quan</a:t>
            </a:r>
            <a:r>
              <a:rPr lang="en-US" sz="2400" dirty="0"/>
              <a:t>, </a:t>
            </a:r>
            <a:r>
              <a:rPr lang="en-US" sz="2400" dirty="0" err="1"/>
              <a:t>trẻ</a:t>
            </a:r>
            <a:r>
              <a:rPr lang="en-US" sz="2400" dirty="0"/>
              <a:t> </a:t>
            </a:r>
            <a:r>
              <a:rPr lang="en-US" sz="2400" dirty="0" err="1"/>
              <a:t>được</a:t>
            </a:r>
            <a:r>
              <a:rPr lang="en-US" sz="2400" dirty="0"/>
              <a:t> </a:t>
            </a:r>
            <a:r>
              <a:rPr lang="en-US" sz="2400" dirty="0" err="1"/>
              <a:t>trải</a:t>
            </a:r>
            <a:r>
              <a:rPr lang="en-US" sz="2400" dirty="0"/>
              <a:t> </a:t>
            </a:r>
            <a:r>
              <a:rPr lang="en-US" sz="2400" dirty="0" err="1"/>
              <a:t>nghiệm</a:t>
            </a:r>
            <a:r>
              <a:rPr lang="en-US" sz="2400" dirty="0"/>
              <a:t> </a:t>
            </a:r>
            <a:r>
              <a:rPr lang="en-US" sz="2400" dirty="0" err="1"/>
              <a:t>và</a:t>
            </a:r>
            <a:r>
              <a:rPr lang="en-US" sz="2400" dirty="0"/>
              <a:t> qua </a:t>
            </a:r>
            <a:r>
              <a:rPr lang="en-US" sz="2400" dirty="0" err="1"/>
              <a:t>đó</a:t>
            </a:r>
            <a:r>
              <a:rPr lang="en-US" sz="2400" dirty="0"/>
              <a:t> </a:t>
            </a:r>
            <a:r>
              <a:rPr lang="en-US" sz="2400" dirty="0" err="1"/>
              <a:t>trẻ</a:t>
            </a:r>
            <a:r>
              <a:rPr lang="en-US" sz="2400" dirty="0"/>
              <a:t> </a:t>
            </a:r>
            <a:r>
              <a:rPr lang="en-US" sz="2400" dirty="0" err="1"/>
              <a:t>giúp</a:t>
            </a:r>
            <a:r>
              <a:rPr lang="en-US" sz="2400" dirty="0"/>
              <a:t> </a:t>
            </a:r>
            <a:r>
              <a:rPr lang="en-US" sz="2400" dirty="0" err="1"/>
              <a:t>trẻ</a:t>
            </a:r>
            <a:r>
              <a:rPr lang="en-US" sz="2400" dirty="0"/>
              <a:t>:</a:t>
            </a:r>
          </a:p>
          <a:p>
            <a:pPr lvl="0" algn="just"/>
            <a:r>
              <a:rPr lang="en-US" sz="2400" dirty="0"/>
              <a:t>-</a:t>
            </a:r>
            <a:r>
              <a:rPr lang="en-US" sz="2400" dirty="0" err="1"/>
              <a:t>Biết</a:t>
            </a:r>
            <a:r>
              <a:rPr lang="en-US" sz="2400" dirty="0"/>
              <a:t> </a:t>
            </a:r>
            <a:r>
              <a:rPr lang="en-US" sz="2400" dirty="0" err="1"/>
              <a:t>được</a:t>
            </a:r>
            <a:r>
              <a:rPr lang="en-US" sz="2400" dirty="0"/>
              <a:t> </a:t>
            </a:r>
            <a:r>
              <a:rPr lang="en-US" sz="2400" dirty="0" err="1"/>
              <a:t>một</a:t>
            </a:r>
            <a:r>
              <a:rPr lang="en-US" sz="2400" dirty="0"/>
              <a:t> </a:t>
            </a:r>
            <a:r>
              <a:rPr lang="en-US" sz="2400" dirty="0" err="1"/>
              <a:t>số</a:t>
            </a:r>
            <a:r>
              <a:rPr lang="en-US" sz="2400" dirty="0"/>
              <a:t> </a:t>
            </a:r>
            <a:r>
              <a:rPr lang="en-US" sz="2400" dirty="0" err="1"/>
              <a:t>thông</a:t>
            </a:r>
            <a:r>
              <a:rPr lang="en-US" sz="2400" dirty="0"/>
              <a:t> tin, </a:t>
            </a:r>
            <a:r>
              <a:rPr lang="en-US" sz="2400" dirty="0" err="1"/>
              <a:t>hiểu</a:t>
            </a:r>
            <a:r>
              <a:rPr lang="en-US" sz="2400" dirty="0"/>
              <a:t> </a:t>
            </a:r>
            <a:r>
              <a:rPr lang="en-US" sz="2400" dirty="0" err="1"/>
              <a:t>biết</a:t>
            </a:r>
            <a:r>
              <a:rPr lang="en-US" sz="2400" dirty="0"/>
              <a:t> </a:t>
            </a:r>
            <a:r>
              <a:rPr lang="en-US" sz="2400" dirty="0" err="1"/>
              <a:t>cơ</a:t>
            </a:r>
            <a:r>
              <a:rPr lang="en-US" sz="2400" dirty="0"/>
              <a:t> </a:t>
            </a:r>
            <a:r>
              <a:rPr lang="en-US" sz="2400" dirty="0" err="1"/>
              <a:t>bản</a:t>
            </a:r>
            <a:r>
              <a:rPr lang="en-US" sz="2400" dirty="0"/>
              <a:t> </a:t>
            </a:r>
            <a:r>
              <a:rPr lang="en-US" sz="2400" dirty="0" err="1"/>
              <a:t>về</a:t>
            </a:r>
            <a:r>
              <a:rPr lang="en-US" sz="2400" dirty="0"/>
              <a:t> </a:t>
            </a:r>
            <a:r>
              <a:rPr lang="en-US" sz="2400" dirty="0" err="1"/>
              <a:t>Bác</a:t>
            </a:r>
            <a:r>
              <a:rPr lang="en-US" sz="2400" dirty="0"/>
              <a:t> </a:t>
            </a:r>
            <a:r>
              <a:rPr lang="en-US" sz="2400" dirty="0" err="1"/>
              <a:t>Hồ</a:t>
            </a:r>
            <a:r>
              <a:rPr lang="en-US" sz="2400" dirty="0"/>
              <a:t>, </a:t>
            </a:r>
            <a:r>
              <a:rPr lang="en-US" sz="2400" dirty="0" err="1"/>
              <a:t>gia</a:t>
            </a:r>
            <a:r>
              <a:rPr lang="en-US" sz="2400" dirty="0"/>
              <a:t> </a:t>
            </a:r>
            <a:r>
              <a:rPr lang="en-US" sz="2400" dirty="0" err="1"/>
              <a:t>đình</a:t>
            </a:r>
            <a:r>
              <a:rPr lang="en-US" sz="2400" dirty="0"/>
              <a:t>, </a:t>
            </a:r>
            <a:r>
              <a:rPr lang="en-US" sz="2400" dirty="0" err="1"/>
              <a:t>quê</a:t>
            </a:r>
            <a:r>
              <a:rPr lang="en-US" sz="2400" dirty="0"/>
              <a:t> </a:t>
            </a:r>
            <a:r>
              <a:rPr lang="en-US" sz="2400" dirty="0" err="1"/>
              <a:t>hương</a:t>
            </a:r>
            <a:r>
              <a:rPr lang="en-US" sz="2400" dirty="0"/>
              <a:t> </a:t>
            </a:r>
            <a:r>
              <a:rPr lang="en-US" sz="2400" dirty="0" err="1"/>
              <a:t>của</a:t>
            </a:r>
            <a:r>
              <a:rPr lang="en-US" sz="2400" dirty="0"/>
              <a:t> </a:t>
            </a:r>
            <a:r>
              <a:rPr lang="en-US" sz="2400" dirty="0" err="1"/>
              <a:t>Bác</a:t>
            </a:r>
            <a:r>
              <a:rPr lang="en-US" sz="2400" dirty="0"/>
              <a:t> </a:t>
            </a:r>
            <a:r>
              <a:rPr lang="en-US" sz="2400" dirty="0" err="1"/>
              <a:t>Hồ</a:t>
            </a:r>
            <a:r>
              <a:rPr lang="en-US" sz="2400" dirty="0"/>
              <a:t>, </a:t>
            </a:r>
            <a:r>
              <a:rPr lang="en-US" sz="2400" dirty="0" err="1"/>
              <a:t>biết</a:t>
            </a:r>
            <a:r>
              <a:rPr lang="en-US" sz="2400" dirty="0"/>
              <a:t> </a:t>
            </a:r>
            <a:r>
              <a:rPr lang="en-US" sz="2400" dirty="0" err="1"/>
              <a:t>được</a:t>
            </a:r>
            <a:r>
              <a:rPr lang="en-US" sz="2400" dirty="0"/>
              <a:t> </a:t>
            </a:r>
            <a:r>
              <a:rPr lang="en-US" sz="2400" dirty="0" err="1"/>
              <a:t>một</a:t>
            </a:r>
            <a:r>
              <a:rPr lang="en-US" sz="2400" dirty="0"/>
              <a:t> </a:t>
            </a:r>
            <a:r>
              <a:rPr lang="en-US" sz="2400" dirty="0" err="1"/>
              <a:t>số</a:t>
            </a:r>
            <a:r>
              <a:rPr lang="en-US" sz="2400" dirty="0"/>
              <a:t> </a:t>
            </a:r>
            <a:r>
              <a:rPr lang="en-US" sz="2400" dirty="0" err="1"/>
              <a:t>hoạt</a:t>
            </a:r>
            <a:r>
              <a:rPr lang="en-US" sz="2400" dirty="0"/>
              <a:t> </a:t>
            </a:r>
            <a:r>
              <a:rPr lang="en-US" sz="2400" dirty="0" err="1"/>
              <a:t>động</a:t>
            </a:r>
            <a:r>
              <a:rPr lang="en-US" sz="2400" dirty="0"/>
              <a:t> </a:t>
            </a:r>
            <a:r>
              <a:rPr lang="en-US" sz="2400" dirty="0" err="1"/>
              <a:t>của</a:t>
            </a:r>
            <a:r>
              <a:rPr lang="en-US" sz="2400" dirty="0"/>
              <a:t> </a:t>
            </a:r>
            <a:r>
              <a:rPr lang="en-US" sz="2400" dirty="0" err="1"/>
              <a:t>Bác</a:t>
            </a:r>
            <a:r>
              <a:rPr lang="en-US" sz="2400" dirty="0"/>
              <a:t> </a:t>
            </a:r>
            <a:r>
              <a:rPr lang="en-US" sz="2400" dirty="0" err="1"/>
              <a:t>với</a:t>
            </a:r>
            <a:r>
              <a:rPr lang="en-US" sz="2400" dirty="0"/>
              <a:t> </a:t>
            </a:r>
            <a:r>
              <a:rPr lang="en-US" sz="2400" dirty="0" err="1"/>
              <a:t>quê</a:t>
            </a:r>
            <a:r>
              <a:rPr lang="en-US" sz="2400" dirty="0"/>
              <a:t> </a:t>
            </a:r>
            <a:r>
              <a:rPr lang="en-US" sz="2400" dirty="0" err="1"/>
              <a:t>hương</a:t>
            </a:r>
            <a:r>
              <a:rPr lang="en-US" sz="2400" dirty="0"/>
              <a:t> </a:t>
            </a:r>
            <a:r>
              <a:rPr lang="en-US" sz="2400" dirty="0" err="1"/>
              <a:t>khi</a:t>
            </a:r>
            <a:r>
              <a:rPr lang="en-US" sz="2400" dirty="0"/>
              <a:t> </a:t>
            </a:r>
            <a:r>
              <a:rPr lang="en-US" sz="2400" dirty="0" err="1"/>
              <a:t>Bác</a:t>
            </a:r>
            <a:r>
              <a:rPr lang="en-US" sz="2400" dirty="0"/>
              <a:t> </a:t>
            </a:r>
            <a:r>
              <a:rPr lang="en-US" sz="2400" dirty="0" err="1"/>
              <a:t>còn</a:t>
            </a:r>
            <a:r>
              <a:rPr lang="en-US" sz="2400" dirty="0"/>
              <a:t> </a:t>
            </a:r>
            <a:r>
              <a:rPr lang="en-US" sz="2400" dirty="0" err="1"/>
              <a:t>sống</a:t>
            </a:r>
            <a:r>
              <a:rPr lang="en-US" sz="2400" dirty="0"/>
              <a:t>.</a:t>
            </a:r>
          </a:p>
          <a:p>
            <a:pPr lvl="0" algn="just"/>
            <a:r>
              <a:rPr lang="en-US" sz="2400" dirty="0"/>
              <a:t>-</a:t>
            </a:r>
            <a:r>
              <a:rPr lang="en-US" sz="2400" dirty="0" err="1"/>
              <a:t>Hình</a:t>
            </a:r>
            <a:r>
              <a:rPr lang="en-US" sz="2400" dirty="0"/>
              <a:t> </a:t>
            </a:r>
            <a:r>
              <a:rPr lang="en-US" sz="2400" dirty="0" err="1"/>
              <a:t>thành</a:t>
            </a:r>
            <a:r>
              <a:rPr lang="en-US" sz="2400" dirty="0"/>
              <a:t> </a:t>
            </a:r>
            <a:r>
              <a:rPr lang="en-US" sz="2400" dirty="0" err="1"/>
              <a:t>và</a:t>
            </a:r>
            <a:r>
              <a:rPr lang="en-US" sz="2400" dirty="0"/>
              <a:t> </a:t>
            </a:r>
            <a:r>
              <a:rPr lang="en-US" sz="2400" dirty="0" err="1"/>
              <a:t>rèn</a:t>
            </a:r>
            <a:r>
              <a:rPr lang="en-US" sz="2400" dirty="0"/>
              <a:t> </a:t>
            </a:r>
            <a:r>
              <a:rPr lang="en-US" sz="2400" dirty="0" err="1"/>
              <a:t>luyện</a:t>
            </a:r>
            <a:r>
              <a:rPr lang="en-US" sz="2400" dirty="0"/>
              <a:t> </a:t>
            </a:r>
            <a:r>
              <a:rPr lang="en-US" sz="2400" dirty="0" err="1"/>
              <a:t>cho</a:t>
            </a:r>
            <a:r>
              <a:rPr lang="en-US" sz="2400" dirty="0"/>
              <a:t> </a:t>
            </a:r>
            <a:r>
              <a:rPr lang="en-US" sz="2400" dirty="0" err="1"/>
              <a:t>trẻ</a:t>
            </a:r>
            <a:r>
              <a:rPr lang="en-US" sz="2400" dirty="0"/>
              <a:t> </a:t>
            </a:r>
            <a:r>
              <a:rPr lang="en-US" sz="2400" dirty="0" err="1"/>
              <a:t>một</a:t>
            </a:r>
            <a:r>
              <a:rPr lang="en-US" sz="2400" dirty="0"/>
              <a:t> </a:t>
            </a:r>
            <a:r>
              <a:rPr lang="en-US" sz="2400" dirty="0" err="1"/>
              <a:t>số</a:t>
            </a:r>
            <a:r>
              <a:rPr lang="en-US" sz="2400" dirty="0"/>
              <a:t> </a:t>
            </a:r>
            <a:r>
              <a:rPr lang="en-US" sz="2400" dirty="0" err="1"/>
              <a:t>kỹ</a:t>
            </a:r>
            <a:r>
              <a:rPr lang="en-US" sz="2400" dirty="0"/>
              <a:t> </a:t>
            </a:r>
            <a:r>
              <a:rPr lang="en-US" sz="2400" dirty="0" err="1"/>
              <a:t>năng</a:t>
            </a:r>
            <a:r>
              <a:rPr lang="en-US" sz="2400" dirty="0"/>
              <a:t> </a:t>
            </a:r>
            <a:r>
              <a:rPr lang="en-US" sz="2400" dirty="0" err="1"/>
              <a:t>sống</a:t>
            </a:r>
            <a:r>
              <a:rPr lang="en-US" sz="2400" dirty="0"/>
              <a:t>: </a:t>
            </a:r>
            <a:r>
              <a:rPr lang="en-US" sz="2400" dirty="0" err="1"/>
              <a:t>Xếp</a:t>
            </a:r>
            <a:r>
              <a:rPr lang="en-US" sz="2400" dirty="0"/>
              <a:t> </a:t>
            </a:r>
            <a:r>
              <a:rPr lang="en-US" sz="2400" dirty="0" err="1"/>
              <a:t>hàng</a:t>
            </a:r>
            <a:r>
              <a:rPr lang="en-US" sz="2400" dirty="0"/>
              <a:t> </a:t>
            </a:r>
            <a:r>
              <a:rPr lang="en-US" sz="2400" dirty="0" err="1"/>
              <a:t>khi</a:t>
            </a:r>
            <a:r>
              <a:rPr lang="en-US" sz="2400" dirty="0"/>
              <a:t> </a:t>
            </a:r>
            <a:r>
              <a:rPr lang="en-US" sz="2400" dirty="0" err="1"/>
              <a:t>tham</a:t>
            </a:r>
            <a:r>
              <a:rPr lang="en-US" sz="2400" dirty="0"/>
              <a:t> </a:t>
            </a:r>
            <a:r>
              <a:rPr lang="en-US" sz="2400" dirty="0" err="1"/>
              <a:t>gia</a:t>
            </a:r>
            <a:r>
              <a:rPr lang="en-US" sz="2400" dirty="0"/>
              <a:t> </a:t>
            </a:r>
            <a:r>
              <a:rPr lang="en-US" sz="2400" dirty="0" err="1"/>
              <a:t>hoạt</a:t>
            </a:r>
            <a:r>
              <a:rPr lang="en-US" sz="2400" dirty="0"/>
              <a:t> </a:t>
            </a:r>
            <a:r>
              <a:rPr lang="en-US" sz="2400" dirty="0" err="1"/>
              <a:t>động</a:t>
            </a:r>
            <a:r>
              <a:rPr lang="en-US" sz="2400" dirty="0"/>
              <a:t> </a:t>
            </a:r>
            <a:r>
              <a:rPr lang="en-US" sz="2400" dirty="0" err="1"/>
              <a:t>nơi</a:t>
            </a:r>
            <a:r>
              <a:rPr lang="en-US" sz="2400" dirty="0"/>
              <a:t> </a:t>
            </a:r>
            <a:r>
              <a:rPr lang="en-US" sz="2400" dirty="0" err="1"/>
              <a:t>công</a:t>
            </a:r>
            <a:r>
              <a:rPr lang="en-US" sz="2400" dirty="0"/>
              <a:t> </a:t>
            </a:r>
            <a:r>
              <a:rPr lang="en-US" sz="2400" dirty="0" err="1"/>
              <a:t>cộng</a:t>
            </a:r>
            <a:r>
              <a:rPr lang="en-US" sz="2400" dirty="0"/>
              <a:t>, </a:t>
            </a:r>
            <a:r>
              <a:rPr lang="en-US" sz="2400" dirty="0" err="1"/>
              <a:t>chấp</a:t>
            </a:r>
            <a:r>
              <a:rPr lang="en-US" sz="2400" dirty="0"/>
              <a:t> </a:t>
            </a:r>
            <a:r>
              <a:rPr lang="en-US" sz="2400" dirty="0" err="1"/>
              <a:t>hành</a:t>
            </a:r>
            <a:r>
              <a:rPr lang="en-US" sz="2400" dirty="0"/>
              <a:t> </a:t>
            </a:r>
            <a:r>
              <a:rPr lang="en-US" sz="2400" dirty="0" err="1"/>
              <a:t>các</a:t>
            </a:r>
            <a:r>
              <a:rPr lang="en-US" sz="2400" dirty="0"/>
              <a:t> </a:t>
            </a:r>
            <a:r>
              <a:rPr lang="en-US" sz="2400" dirty="0" err="1"/>
              <a:t>nội</a:t>
            </a:r>
            <a:r>
              <a:rPr lang="en-US" sz="2400" dirty="0"/>
              <a:t> </a:t>
            </a:r>
            <a:r>
              <a:rPr lang="en-US" sz="2400" dirty="0" err="1"/>
              <a:t>quy</a:t>
            </a:r>
            <a:r>
              <a:rPr lang="en-US" sz="2400" dirty="0"/>
              <a:t>, </a:t>
            </a:r>
            <a:r>
              <a:rPr lang="en-US" sz="2400" dirty="0" err="1"/>
              <a:t>quy</a:t>
            </a:r>
            <a:r>
              <a:rPr lang="en-US" sz="2400" dirty="0"/>
              <a:t> </a:t>
            </a:r>
            <a:r>
              <a:rPr lang="en-US" sz="2400" dirty="0" err="1"/>
              <a:t>định</a:t>
            </a:r>
            <a:r>
              <a:rPr lang="en-US" sz="2400" dirty="0"/>
              <a:t>,</a:t>
            </a:r>
            <a:r>
              <a:rPr lang="vi-VN" sz="2400" dirty="0"/>
              <a:t> đoàn kết, hợp tác, chia sẻ, </a:t>
            </a:r>
            <a:r>
              <a:rPr lang="en-US" sz="2400" dirty="0" err="1"/>
              <a:t>phát</a:t>
            </a:r>
            <a:r>
              <a:rPr lang="en-US" sz="2400" dirty="0"/>
              <a:t> </a:t>
            </a:r>
            <a:r>
              <a:rPr lang="en-US" sz="2400" dirty="0" err="1"/>
              <a:t>triển</a:t>
            </a:r>
            <a:r>
              <a:rPr lang="en-US" sz="2400" dirty="0"/>
              <a:t> </a:t>
            </a:r>
            <a:r>
              <a:rPr lang="en-US" sz="2400" dirty="0" err="1"/>
              <a:t>khả</a:t>
            </a:r>
            <a:r>
              <a:rPr lang="en-US" sz="2400" dirty="0"/>
              <a:t> </a:t>
            </a:r>
            <a:r>
              <a:rPr lang="en-US" sz="2400" dirty="0" err="1"/>
              <a:t>năng</a:t>
            </a:r>
            <a:r>
              <a:rPr lang="en-US" sz="2400" dirty="0"/>
              <a:t> </a:t>
            </a:r>
            <a:r>
              <a:rPr lang="en-US" sz="2400" dirty="0" err="1"/>
              <a:t>sáng</a:t>
            </a:r>
            <a:r>
              <a:rPr lang="en-US" sz="2400" dirty="0"/>
              <a:t> </a:t>
            </a:r>
            <a:r>
              <a:rPr lang="en-US" sz="2400" dirty="0" err="1"/>
              <a:t>tạo</a:t>
            </a:r>
            <a:r>
              <a:rPr lang="en-US" sz="2400" dirty="0"/>
              <a:t> </a:t>
            </a:r>
            <a:r>
              <a:rPr lang="en-US" sz="2400" dirty="0" err="1"/>
              <a:t>cho</a:t>
            </a:r>
            <a:r>
              <a:rPr lang="en-US" sz="2400" dirty="0"/>
              <a:t> </a:t>
            </a:r>
            <a:r>
              <a:rPr lang="en-US" sz="2400" dirty="0" err="1"/>
              <a:t>trẻ</a:t>
            </a:r>
            <a:r>
              <a:rPr lang="en-US" sz="2400" dirty="0"/>
              <a:t> </a:t>
            </a:r>
            <a:r>
              <a:rPr lang="en-US" sz="2400" dirty="0" err="1"/>
              <a:t>thông</a:t>
            </a:r>
            <a:r>
              <a:rPr lang="en-US" sz="2400" dirty="0"/>
              <a:t> qua</a:t>
            </a:r>
            <a:r>
              <a:rPr lang="vi-VN" sz="2400" dirty="0"/>
              <a:t> các </a:t>
            </a:r>
            <a:r>
              <a:rPr lang="en-US" sz="2400" dirty="0" err="1"/>
              <a:t>hoạt</a:t>
            </a:r>
            <a:r>
              <a:rPr lang="en-US" sz="2400" dirty="0"/>
              <a:t> </a:t>
            </a:r>
            <a:r>
              <a:rPr lang="en-US" sz="2400" dirty="0" err="1"/>
              <a:t>động</a:t>
            </a:r>
            <a:r>
              <a:rPr lang="vi-VN" sz="2400" dirty="0"/>
              <a:t>: </a:t>
            </a:r>
            <a:r>
              <a:rPr lang="en-US" sz="2400" dirty="0"/>
              <a:t> </a:t>
            </a:r>
            <a:r>
              <a:rPr lang="en-US" sz="2400" dirty="0" err="1"/>
              <a:t>vẽ</a:t>
            </a:r>
            <a:r>
              <a:rPr lang="en-US" sz="2400" dirty="0"/>
              <a:t> </a:t>
            </a:r>
            <a:r>
              <a:rPr lang="en-US" sz="2400" dirty="0" err="1"/>
              <a:t>tranh</a:t>
            </a:r>
            <a:r>
              <a:rPr lang="en-US" sz="2400" dirty="0"/>
              <a:t> </a:t>
            </a:r>
            <a:r>
              <a:rPr lang="en-US" sz="2400" dirty="0" err="1"/>
              <a:t>về</a:t>
            </a:r>
            <a:r>
              <a:rPr lang="en-US" sz="2400" dirty="0"/>
              <a:t> </a:t>
            </a:r>
            <a:r>
              <a:rPr lang="en-US" sz="2400" dirty="0" err="1"/>
              <a:t>quê</a:t>
            </a:r>
            <a:r>
              <a:rPr lang="en-US" sz="2400" dirty="0"/>
              <a:t> </a:t>
            </a:r>
            <a:r>
              <a:rPr lang="en-US" sz="2400" dirty="0" err="1"/>
              <a:t>Bác</a:t>
            </a:r>
            <a:r>
              <a:rPr lang="vi-VN" sz="2400" dirty="0"/>
              <a:t>, lao động,...</a:t>
            </a:r>
            <a:endParaRPr lang="en-US" sz="2400" dirty="0"/>
          </a:p>
          <a:p>
            <a:pPr lvl="0" algn="just"/>
            <a:r>
              <a:rPr lang="en-US" sz="2400" dirty="0"/>
              <a:t>-</a:t>
            </a:r>
            <a:r>
              <a:rPr lang="en-US" sz="2400" dirty="0" err="1"/>
              <a:t>Giáo</a:t>
            </a:r>
            <a:r>
              <a:rPr lang="en-US" sz="2400" dirty="0"/>
              <a:t> </a:t>
            </a:r>
            <a:r>
              <a:rPr lang="en-US" sz="2400" dirty="0" err="1"/>
              <a:t>dục</a:t>
            </a:r>
            <a:r>
              <a:rPr lang="en-US" sz="2400" dirty="0"/>
              <a:t> </a:t>
            </a:r>
            <a:r>
              <a:rPr lang="en-US" sz="2400" dirty="0" err="1"/>
              <a:t>trẻ</a:t>
            </a:r>
            <a:r>
              <a:rPr lang="en-US" sz="2400" dirty="0"/>
              <a:t> </a:t>
            </a:r>
            <a:r>
              <a:rPr lang="en-US" sz="2400" dirty="0" err="1"/>
              <a:t>lòng</a:t>
            </a:r>
            <a:r>
              <a:rPr lang="en-US" sz="2400" dirty="0"/>
              <a:t> </a:t>
            </a:r>
            <a:r>
              <a:rPr lang="en-US" sz="2400" dirty="0" err="1"/>
              <a:t>biết</a:t>
            </a:r>
            <a:r>
              <a:rPr lang="en-US" sz="2400" dirty="0"/>
              <a:t> </a:t>
            </a:r>
            <a:r>
              <a:rPr lang="en-US" sz="2400" dirty="0" err="1"/>
              <a:t>ơn</a:t>
            </a:r>
            <a:r>
              <a:rPr lang="en-US" sz="2400" dirty="0"/>
              <a:t>, </a:t>
            </a:r>
            <a:r>
              <a:rPr lang="en-US" sz="2400" dirty="0" err="1"/>
              <a:t>kính</a:t>
            </a:r>
            <a:r>
              <a:rPr lang="en-US" sz="2400" dirty="0"/>
              <a:t> </a:t>
            </a:r>
            <a:r>
              <a:rPr lang="en-US" sz="2400" dirty="0" err="1"/>
              <a:t>trọng</a:t>
            </a:r>
            <a:r>
              <a:rPr lang="en-US" sz="2400" dirty="0"/>
              <a:t> </a:t>
            </a:r>
            <a:r>
              <a:rPr lang="en-US" sz="2400" dirty="0" err="1"/>
              <a:t>và</a:t>
            </a:r>
            <a:r>
              <a:rPr lang="en-US" sz="2400" dirty="0"/>
              <a:t> </a:t>
            </a:r>
            <a:r>
              <a:rPr lang="en-US" sz="2400" dirty="0" err="1"/>
              <a:t>có</a:t>
            </a:r>
            <a:r>
              <a:rPr lang="en-US" sz="2400" dirty="0"/>
              <a:t> ý </a:t>
            </a:r>
            <a:r>
              <a:rPr lang="en-US" sz="2400" dirty="0" err="1"/>
              <a:t>thức</a:t>
            </a:r>
            <a:r>
              <a:rPr lang="en-US" sz="2400" dirty="0"/>
              <a:t> </a:t>
            </a:r>
            <a:r>
              <a:rPr lang="en-US" sz="2400" dirty="0" err="1"/>
              <a:t>bảo</a:t>
            </a:r>
            <a:r>
              <a:rPr lang="en-US" sz="2400" dirty="0"/>
              <a:t> </a:t>
            </a:r>
            <a:r>
              <a:rPr lang="en-US" sz="2400" dirty="0" err="1"/>
              <a:t>vệ</a:t>
            </a:r>
            <a:r>
              <a:rPr lang="en-US" sz="2400" dirty="0"/>
              <a:t> di </a:t>
            </a:r>
            <a:r>
              <a:rPr lang="en-US" sz="2400" dirty="0" err="1"/>
              <a:t>tích</a:t>
            </a:r>
            <a:r>
              <a:rPr lang="en-US" sz="2400" dirty="0"/>
              <a:t> </a:t>
            </a:r>
            <a:r>
              <a:rPr lang="en-US" sz="2400" dirty="0" err="1"/>
              <a:t>như</a:t>
            </a:r>
            <a:r>
              <a:rPr lang="en-US" sz="2400" dirty="0"/>
              <a:t>: </a:t>
            </a:r>
            <a:r>
              <a:rPr lang="en-US" sz="2400" dirty="0" err="1"/>
              <a:t>vệ</a:t>
            </a:r>
            <a:r>
              <a:rPr lang="en-US" sz="2400" dirty="0"/>
              <a:t> </a:t>
            </a:r>
            <a:r>
              <a:rPr lang="en-US" sz="2400" dirty="0" err="1"/>
              <a:t>sinh</a:t>
            </a:r>
            <a:r>
              <a:rPr lang="en-US" sz="2400" dirty="0"/>
              <a:t> </a:t>
            </a:r>
            <a:r>
              <a:rPr lang="en-US" sz="2400" dirty="0" err="1"/>
              <a:t>sạch</a:t>
            </a:r>
            <a:r>
              <a:rPr lang="en-US" sz="2400" dirty="0"/>
              <a:t> </a:t>
            </a:r>
            <a:r>
              <a:rPr lang="en-US" sz="2400" dirty="0" err="1"/>
              <a:t>sẽ</a:t>
            </a:r>
            <a:r>
              <a:rPr lang="en-US" sz="2400" dirty="0"/>
              <a:t>, </a:t>
            </a:r>
            <a:r>
              <a:rPr lang="en-US" sz="2400" dirty="0" err="1"/>
              <a:t>bỏ</a:t>
            </a:r>
            <a:r>
              <a:rPr lang="en-US" sz="2400" dirty="0"/>
              <a:t> </a:t>
            </a:r>
            <a:r>
              <a:rPr lang="en-US" sz="2400" dirty="0" err="1"/>
              <a:t>rác</a:t>
            </a:r>
            <a:r>
              <a:rPr lang="en-US" sz="2400" dirty="0"/>
              <a:t> </a:t>
            </a:r>
            <a:r>
              <a:rPr lang="en-US" sz="2400" dirty="0" err="1"/>
              <a:t>đúng</a:t>
            </a:r>
            <a:r>
              <a:rPr lang="en-US" sz="2400" dirty="0"/>
              <a:t> </a:t>
            </a:r>
            <a:r>
              <a:rPr lang="en-US" sz="2400" dirty="0" err="1"/>
              <a:t>nơi</a:t>
            </a:r>
            <a:r>
              <a:rPr lang="en-US" sz="2400" dirty="0"/>
              <a:t> </a:t>
            </a:r>
            <a:r>
              <a:rPr lang="en-US" sz="2400" dirty="0" err="1"/>
              <a:t>quy</a:t>
            </a:r>
            <a:r>
              <a:rPr lang="en-US" sz="2400" dirty="0"/>
              <a:t> </a:t>
            </a:r>
            <a:r>
              <a:rPr lang="en-US" sz="2400" dirty="0" err="1"/>
              <a:t>định</a:t>
            </a:r>
            <a:r>
              <a:rPr lang="en-US" sz="2400" dirty="0"/>
              <a:t>,…</a:t>
            </a:r>
          </a:p>
        </p:txBody>
      </p:sp>
    </p:spTree>
    <p:extLst>
      <p:ext uri="{BB962C8B-B14F-4D97-AF65-F5344CB8AC3E}">
        <p14:creationId xmlns:p14="http://schemas.microsoft.com/office/powerpoint/2010/main" val="143276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a:t>* Mục </a:t>
            </a:r>
            <a:r>
              <a:rPr lang="en-US" i="1" dirty="0" err="1"/>
              <a:t>đích</a:t>
            </a:r>
            <a:r>
              <a:rPr lang="en-US" i="1" dirty="0"/>
              <a:t>:</a:t>
            </a:r>
            <a:endParaRPr lang="en-US" dirty="0"/>
          </a:p>
          <a:p>
            <a:r>
              <a:rPr lang="en-US" dirty="0"/>
              <a:t>- </a:t>
            </a:r>
            <a:r>
              <a:rPr lang="en-US" dirty="0" err="1"/>
              <a:t>Nhận</a:t>
            </a:r>
            <a:r>
              <a:rPr lang="en-US" dirty="0"/>
              <a:t> </a:t>
            </a:r>
            <a:r>
              <a:rPr lang="en-US" dirty="0" err="1"/>
              <a:t>biết</a:t>
            </a:r>
            <a:r>
              <a:rPr lang="en-US" dirty="0"/>
              <a:t> </a:t>
            </a:r>
            <a:r>
              <a:rPr lang="en-US" dirty="0" err="1"/>
              <a:t>những</a:t>
            </a:r>
            <a:r>
              <a:rPr lang="en-US" dirty="0"/>
              <a:t> </a:t>
            </a:r>
            <a:r>
              <a:rPr lang="en-US" dirty="0" err="1"/>
              <a:t>đặc</a:t>
            </a:r>
            <a:r>
              <a:rPr lang="en-US" dirty="0"/>
              <a:t> </a:t>
            </a:r>
            <a:r>
              <a:rPr lang="en-US" dirty="0" err="1"/>
              <a:t>điểm</a:t>
            </a:r>
            <a:r>
              <a:rPr lang="en-US" dirty="0"/>
              <a:t>, </a:t>
            </a:r>
            <a:r>
              <a:rPr lang="en-US" dirty="0" err="1"/>
              <a:t>tính</a:t>
            </a:r>
            <a:r>
              <a:rPr lang="en-US" dirty="0"/>
              <a:t> </a:t>
            </a:r>
            <a:r>
              <a:rPr lang="en-US" dirty="0" err="1"/>
              <a:t>chất</a:t>
            </a:r>
            <a:r>
              <a:rPr lang="en-US" dirty="0"/>
              <a:t> </a:t>
            </a:r>
            <a:r>
              <a:rPr lang="en-US" dirty="0" err="1"/>
              <a:t>của</a:t>
            </a:r>
            <a:r>
              <a:rPr lang="en-US" dirty="0"/>
              <a:t> </a:t>
            </a:r>
            <a:r>
              <a:rPr lang="en-US" dirty="0" err="1"/>
              <a:t>đối</a:t>
            </a:r>
            <a:r>
              <a:rPr lang="en-US" dirty="0"/>
              <a:t> </a:t>
            </a:r>
            <a:r>
              <a:rPr lang="en-US" dirty="0" err="1"/>
              <a:t>tượng</a:t>
            </a:r>
            <a:r>
              <a:rPr lang="en-US" dirty="0"/>
              <a:t>. Qua </a:t>
            </a:r>
            <a:r>
              <a:rPr lang="en-US" dirty="0" err="1"/>
              <a:t>đó</a:t>
            </a:r>
            <a:r>
              <a:rPr lang="en-US" dirty="0"/>
              <a:t>, </a:t>
            </a:r>
            <a:r>
              <a:rPr lang="en-US" dirty="0" err="1"/>
              <a:t>hình</a:t>
            </a:r>
            <a:r>
              <a:rPr lang="en-US" dirty="0"/>
              <a:t> </a:t>
            </a:r>
            <a:r>
              <a:rPr lang="en-US" dirty="0" err="1"/>
              <a:t>thành</a:t>
            </a:r>
            <a:r>
              <a:rPr lang="en-US" dirty="0"/>
              <a:t>, </a:t>
            </a:r>
            <a:r>
              <a:rPr lang="en-US" dirty="0" err="1"/>
              <a:t>củng</a:t>
            </a:r>
            <a:r>
              <a:rPr lang="en-US" dirty="0"/>
              <a:t> </a:t>
            </a:r>
            <a:r>
              <a:rPr lang="en-US" dirty="0" err="1"/>
              <a:t>cố</a:t>
            </a:r>
            <a:r>
              <a:rPr lang="en-US" dirty="0"/>
              <a:t> </a:t>
            </a:r>
            <a:r>
              <a:rPr lang="en-US" dirty="0" err="1"/>
              <a:t>biểu</a:t>
            </a:r>
            <a:r>
              <a:rPr lang="en-US" dirty="0"/>
              <a:t> </a:t>
            </a:r>
            <a:r>
              <a:rPr lang="en-US" dirty="0" err="1"/>
              <a:t>tượng</a:t>
            </a:r>
            <a:r>
              <a:rPr lang="en-US" dirty="0"/>
              <a:t> </a:t>
            </a:r>
            <a:r>
              <a:rPr lang="en-US" dirty="0" err="1"/>
              <a:t>về</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hiện</a:t>
            </a:r>
            <a:r>
              <a:rPr lang="en-US" dirty="0"/>
              <a:t> </a:t>
            </a:r>
            <a:r>
              <a:rPr lang="en-US" dirty="0" err="1"/>
              <a:t>tượng</a:t>
            </a:r>
            <a:r>
              <a:rPr lang="en-US" dirty="0"/>
              <a:t> </a:t>
            </a:r>
            <a:r>
              <a:rPr lang="en-US" dirty="0" err="1"/>
              <a:t>xung</a:t>
            </a:r>
            <a:r>
              <a:rPr lang="en-US" dirty="0"/>
              <a:t> </a:t>
            </a:r>
            <a:r>
              <a:rPr lang="en-US" dirty="0" err="1"/>
              <a:t>quanh</a:t>
            </a:r>
            <a:r>
              <a:rPr lang="en-US" dirty="0"/>
              <a:t> </a:t>
            </a:r>
            <a:r>
              <a:rPr lang="en-US" dirty="0" err="1"/>
              <a:t>cho</a:t>
            </a:r>
            <a:r>
              <a:rPr lang="en-US" dirty="0"/>
              <a:t> </a:t>
            </a:r>
            <a:r>
              <a:rPr lang="en-US" dirty="0" err="1"/>
              <a:t>trẻ</a:t>
            </a:r>
            <a:r>
              <a:rPr lang="en-US" dirty="0"/>
              <a:t>.</a:t>
            </a:r>
          </a:p>
          <a:p>
            <a:r>
              <a:rPr lang="en-US" dirty="0"/>
              <a:t>- </a:t>
            </a:r>
            <a:r>
              <a:rPr lang="en-US" dirty="0" err="1"/>
              <a:t>Phát</a:t>
            </a:r>
            <a:r>
              <a:rPr lang="en-US" dirty="0"/>
              <a:t> </a:t>
            </a:r>
            <a:r>
              <a:rPr lang="en-US" dirty="0" err="1"/>
              <a:t>triển</a:t>
            </a:r>
            <a:r>
              <a:rPr lang="en-US" dirty="0"/>
              <a:t> </a:t>
            </a:r>
            <a:r>
              <a:rPr lang="en-US" dirty="0" err="1"/>
              <a:t>giác</a:t>
            </a:r>
            <a:r>
              <a:rPr lang="en-US" dirty="0"/>
              <a:t> </a:t>
            </a:r>
            <a:r>
              <a:rPr lang="en-US" dirty="0" err="1"/>
              <a:t>quan</a:t>
            </a:r>
            <a:r>
              <a:rPr lang="en-US" dirty="0"/>
              <a:t>, </a:t>
            </a:r>
            <a:r>
              <a:rPr lang="en-US" dirty="0" err="1"/>
              <a:t>ghi</a:t>
            </a:r>
            <a:r>
              <a:rPr lang="en-US" dirty="0"/>
              <a:t> </a:t>
            </a:r>
            <a:r>
              <a:rPr lang="en-US" dirty="0" err="1"/>
              <a:t>nhớ</a:t>
            </a:r>
            <a:r>
              <a:rPr lang="en-US" dirty="0"/>
              <a:t>, </a:t>
            </a:r>
            <a:r>
              <a:rPr lang="en-US" dirty="0" err="1"/>
              <a:t>chú</a:t>
            </a:r>
            <a:r>
              <a:rPr lang="en-US" dirty="0"/>
              <a:t> ý </a:t>
            </a:r>
            <a:r>
              <a:rPr lang="en-US" dirty="0" err="1"/>
              <a:t>có</a:t>
            </a:r>
            <a:r>
              <a:rPr lang="en-US" dirty="0"/>
              <a:t> </a:t>
            </a:r>
            <a:r>
              <a:rPr lang="en-US" dirty="0" err="1"/>
              <a:t>chủ</a:t>
            </a:r>
            <a:r>
              <a:rPr lang="en-US" dirty="0"/>
              <a:t> </a:t>
            </a:r>
            <a:r>
              <a:rPr lang="en-US" dirty="0" err="1"/>
              <a:t>định</a:t>
            </a:r>
            <a:r>
              <a:rPr lang="en-US" dirty="0"/>
              <a:t>, </a:t>
            </a:r>
            <a:r>
              <a:rPr lang="en-US" dirty="0" err="1"/>
              <a:t>tư</a:t>
            </a:r>
            <a:r>
              <a:rPr lang="en-US" dirty="0"/>
              <a:t> </a:t>
            </a:r>
            <a:r>
              <a:rPr lang="en-US" dirty="0" err="1"/>
              <a:t>duy</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cho</a:t>
            </a:r>
            <a:r>
              <a:rPr lang="en-US" dirty="0"/>
              <a:t> </a:t>
            </a:r>
            <a:r>
              <a:rPr lang="en-US" dirty="0" err="1"/>
              <a:t>trẻ</a:t>
            </a:r>
            <a:r>
              <a:rPr lang="en-US" dirty="0"/>
              <a:t>.</a:t>
            </a:r>
          </a:p>
          <a:p>
            <a:r>
              <a:rPr lang="en-US" dirty="0"/>
              <a:t>- </a:t>
            </a:r>
            <a:r>
              <a:rPr lang="en-US" dirty="0" err="1"/>
              <a:t>Kích</a:t>
            </a:r>
            <a:r>
              <a:rPr lang="en-US" dirty="0"/>
              <a:t> </a:t>
            </a:r>
            <a:r>
              <a:rPr lang="en-US" dirty="0" err="1"/>
              <a:t>thích</a:t>
            </a:r>
            <a:r>
              <a:rPr lang="en-US" dirty="0"/>
              <a:t> </a:t>
            </a:r>
            <a:r>
              <a:rPr lang="en-US" dirty="0" err="1"/>
              <a:t>tính</a:t>
            </a:r>
            <a:r>
              <a:rPr lang="en-US" dirty="0"/>
              <a:t> ham </a:t>
            </a:r>
            <a:r>
              <a:rPr lang="en-US" dirty="0" err="1"/>
              <a:t>hiểu</a:t>
            </a:r>
            <a:r>
              <a:rPr lang="en-US" dirty="0"/>
              <a:t> </a:t>
            </a:r>
            <a:r>
              <a:rPr lang="en-US" dirty="0" err="1"/>
              <a:t>biết</a:t>
            </a:r>
            <a:r>
              <a:rPr lang="en-US" dirty="0"/>
              <a:t>, </a:t>
            </a:r>
            <a:r>
              <a:rPr lang="en-US" dirty="0" err="1"/>
              <a:t>hình</a:t>
            </a:r>
            <a:r>
              <a:rPr lang="en-US" dirty="0"/>
              <a:t> </a:t>
            </a:r>
            <a:r>
              <a:rPr lang="en-US" dirty="0" err="1"/>
              <a:t>thành</a:t>
            </a:r>
            <a:r>
              <a:rPr lang="en-US" dirty="0"/>
              <a:t> </a:t>
            </a:r>
            <a:r>
              <a:rPr lang="en-US" dirty="0" err="1"/>
              <a:t>cảm</a:t>
            </a:r>
            <a:r>
              <a:rPr lang="en-US" dirty="0"/>
              <a:t> </a:t>
            </a:r>
            <a:r>
              <a:rPr lang="en-US" dirty="0" err="1"/>
              <a:t>xúc</a:t>
            </a:r>
            <a:r>
              <a:rPr lang="en-US" dirty="0"/>
              <a:t>, </a:t>
            </a:r>
            <a:r>
              <a:rPr lang="en-US" dirty="0" err="1"/>
              <a:t>tình</a:t>
            </a:r>
            <a:r>
              <a:rPr lang="en-US" dirty="0"/>
              <a:t> </a:t>
            </a:r>
            <a:r>
              <a:rPr lang="en-US" dirty="0" err="1"/>
              <a:t>cảm</a:t>
            </a:r>
            <a:r>
              <a:rPr lang="en-US" dirty="0"/>
              <a:t> </a:t>
            </a:r>
            <a:r>
              <a:rPr lang="en-US" dirty="0" err="1"/>
              <a:t>là</a:t>
            </a:r>
            <a:r>
              <a:rPr lang="en-US" dirty="0"/>
              <a:t> </a:t>
            </a:r>
            <a:r>
              <a:rPr lang="en-US" dirty="0" err="1"/>
              <a:t>cơ</a:t>
            </a:r>
            <a:r>
              <a:rPr lang="en-US" dirty="0"/>
              <a:t> </a:t>
            </a:r>
            <a:r>
              <a:rPr lang="en-US" dirty="0" err="1"/>
              <a:t>sở</a:t>
            </a:r>
            <a:r>
              <a:rPr lang="en-US" dirty="0"/>
              <a:t> </a:t>
            </a:r>
            <a:r>
              <a:rPr lang="en-US" dirty="0" err="1"/>
              <a:t>để</a:t>
            </a:r>
            <a:r>
              <a:rPr lang="en-US" dirty="0"/>
              <a:t> </a:t>
            </a:r>
            <a:r>
              <a:rPr lang="en-US" dirty="0" err="1"/>
              <a:t>giáo</a:t>
            </a:r>
            <a:r>
              <a:rPr lang="en-US" dirty="0"/>
              <a:t> </a:t>
            </a:r>
            <a:r>
              <a:rPr lang="en-US" dirty="0" err="1"/>
              <a:t>dục</a:t>
            </a:r>
            <a:r>
              <a:rPr lang="en-US" dirty="0"/>
              <a:t> </a:t>
            </a:r>
            <a:r>
              <a:rPr lang="en-US" dirty="0" err="1"/>
              <a:t>tình</a:t>
            </a:r>
            <a:r>
              <a:rPr lang="en-US" dirty="0"/>
              <a:t> </a:t>
            </a:r>
            <a:r>
              <a:rPr lang="en-US" dirty="0" err="1"/>
              <a:t>yêu</a:t>
            </a:r>
            <a:r>
              <a:rPr lang="en-US" dirty="0"/>
              <a:t>, </a:t>
            </a:r>
            <a:r>
              <a:rPr lang="en-US" dirty="0" err="1"/>
              <a:t>sự</a:t>
            </a:r>
            <a:r>
              <a:rPr lang="en-US" dirty="0"/>
              <a:t> </a:t>
            </a:r>
            <a:r>
              <a:rPr lang="en-US" dirty="0" err="1"/>
              <a:t>gắn</a:t>
            </a:r>
            <a:r>
              <a:rPr lang="en-US" dirty="0"/>
              <a:t> </a:t>
            </a:r>
            <a:r>
              <a:rPr lang="en-US" dirty="0" err="1"/>
              <a:t>bó</a:t>
            </a:r>
            <a:r>
              <a:rPr lang="en-US" dirty="0"/>
              <a:t> </a:t>
            </a:r>
            <a:r>
              <a:rPr lang="en-US" dirty="0" err="1"/>
              <a:t>với</a:t>
            </a:r>
            <a:r>
              <a:rPr lang="en-US" dirty="0"/>
              <a:t> </a:t>
            </a:r>
            <a:r>
              <a:rPr lang="en-US" dirty="0" err="1"/>
              <a:t>thiên</a:t>
            </a:r>
            <a:r>
              <a:rPr lang="en-US" dirty="0"/>
              <a:t> </a:t>
            </a:r>
            <a:r>
              <a:rPr lang="en-US" dirty="0" err="1"/>
              <a:t>nhiên</a:t>
            </a:r>
            <a:r>
              <a:rPr lang="en-US" dirty="0"/>
              <a:t> </a:t>
            </a:r>
            <a:r>
              <a:rPr lang="en-US" dirty="0" err="1"/>
              <a:t>và</a:t>
            </a:r>
            <a:r>
              <a:rPr lang="en-US" dirty="0"/>
              <a:t> </a:t>
            </a:r>
            <a:r>
              <a:rPr lang="en-US" dirty="0" err="1"/>
              <a:t>cuộc</a:t>
            </a:r>
            <a:r>
              <a:rPr lang="en-US" dirty="0"/>
              <a:t> </a:t>
            </a:r>
            <a:r>
              <a:rPr lang="en-US" dirty="0" err="1"/>
              <a:t>sống</a:t>
            </a:r>
            <a:r>
              <a:rPr lang="en-US" dirty="0"/>
              <a:t> </a:t>
            </a:r>
            <a:r>
              <a:rPr lang="en-US" dirty="0" err="1"/>
              <a:t>xung</a:t>
            </a:r>
            <a:r>
              <a:rPr lang="en-US" dirty="0"/>
              <a:t> </a:t>
            </a:r>
            <a:r>
              <a:rPr lang="en-US" dirty="0" err="1"/>
              <a:t>quanh</a:t>
            </a:r>
            <a:r>
              <a:rPr lang="en-US"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143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0" y="304800"/>
            <a:ext cx="10464800" cy="8740854"/>
          </a:xfrm>
          <a:prstGeom prst="rect">
            <a:avLst/>
          </a:prstGeom>
        </p:spPr>
        <p:txBody>
          <a:bodyPr wrap="square">
            <a:spAutoFit/>
          </a:bodyPr>
          <a:lstStyle/>
          <a:p>
            <a:pPr lvl="0"/>
            <a:r>
              <a:rPr lang="en-US" sz="4000" b="1" dirty="0">
                <a:solidFill>
                  <a:srgbClr val="7030A0"/>
                </a:solidFill>
              </a:rPr>
              <a:t>II. NỘI DUNG </a:t>
            </a:r>
            <a:endParaRPr lang="en-US" sz="4000" dirty="0">
              <a:solidFill>
                <a:srgbClr val="7030A0"/>
              </a:solidFill>
            </a:endParaRPr>
          </a:p>
          <a:p>
            <a:pPr lvl="0" algn="just"/>
            <a:r>
              <a:rPr lang="en-US" sz="3600" b="1" dirty="0" err="1">
                <a:latin typeface="Times New Roman" pitchFamily="18" charset="0"/>
                <a:cs typeface="Times New Roman" pitchFamily="18" charset="0"/>
              </a:rPr>
              <a:t>Tham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Quê</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Nội, Quê Ngoại của Bác Hồ</a:t>
            </a:r>
            <a:endParaRPr lang="en-US" sz="3600" b="1" dirty="0">
              <a:latin typeface="Times New Roman" pitchFamily="18" charset="0"/>
              <a:cs typeface="Times New Roman" pitchFamily="18" charset="0"/>
            </a:endParaRPr>
          </a:p>
          <a:p>
            <a:pPr lvl="0"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hướng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thuyết</a:t>
            </a:r>
            <a:r>
              <a:rPr lang="en-US" sz="3600" dirty="0">
                <a:latin typeface="Times New Roman" pitchFamily="18" charset="0"/>
                <a:cs typeface="Times New Roman" pitchFamily="18" charset="0"/>
              </a:rPr>
              <a:t> minh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kỷ</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a:t>
            </a:r>
            <a:r>
              <a:rPr lang="en-US" sz="3600" dirty="0">
                <a:latin typeface="Times New Roman" pitchFamily="18" charset="0"/>
                <a:cs typeface="Times New Roman" pitchFamily="18" charset="0"/>
              </a:rPr>
              <a:t>.</a:t>
            </a:r>
          </a:p>
          <a:p>
            <a:pPr lvl="0"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v</a:t>
            </a:r>
            <a:r>
              <a:rPr lang="vi-VN" sz="3600" dirty="0">
                <a:latin typeface="Times New Roman" pitchFamily="18" charset="0"/>
                <a:cs typeface="Times New Roman" pitchFamily="18" charset="0"/>
              </a:rPr>
              <a:t>ệ sinh vườn nhà bác</a:t>
            </a:r>
            <a:endParaRPr lang="en-US" sz="3600" dirty="0">
              <a:latin typeface="Times New Roman" pitchFamily="18" charset="0"/>
              <a:cs typeface="Times New Roman" pitchFamily="18" charset="0"/>
            </a:endParaRP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v</a:t>
            </a:r>
            <a:r>
              <a:rPr lang="vi-VN" sz="3600" dirty="0">
                <a:latin typeface="Times New Roman" pitchFamily="18" charset="0"/>
                <a:cs typeface="Times New Roman" pitchFamily="18" charset="0"/>
              </a:rPr>
              <a:t>ẽ tranh về Quê hương bác Hồ </a:t>
            </a:r>
            <a:endParaRPr lang="en-US" sz="3600" dirty="0">
              <a:latin typeface="Times New Roman" pitchFamily="18" charset="0"/>
              <a:cs typeface="Times New Roman"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630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304801"/>
            <a:ext cx="11785600" cy="8186857"/>
          </a:xfrm>
          <a:prstGeom prst="rect">
            <a:avLst/>
          </a:prstGeom>
        </p:spPr>
        <p:txBody>
          <a:bodyPr wrap="square">
            <a:spAutoFit/>
          </a:bodyPr>
          <a:lstStyle/>
          <a:p>
            <a:pPr lvl="0" algn="just"/>
            <a:r>
              <a:rPr lang="en-US" sz="2400" b="1" dirty="0">
                <a:solidFill>
                  <a:srgbClr val="7030A0"/>
                </a:solidFill>
              </a:rPr>
              <a:t>III. </a:t>
            </a:r>
            <a:r>
              <a:rPr lang="vi-VN" sz="2400" b="1" dirty="0">
                <a:solidFill>
                  <a:srgbClr val="7030A0"/>
                </a:solidFill>
              </a:rPr>
              <a:t>CHUẨN BỊ</a:t>
            </a:r>
            <a:endParaRPr lang="en-US" sz="2400" dirty="0">
              <a:solidFill>
                <a:srgbClr val="7030A0"/>
              </a:solidFill>
            </a:endParaRPr>
          </a:p>
          <a:p>
            <a:pPr lvl="0" algn="just"/>
            <a:r>
              <a:rPr lang="vi-VN" sz="2400" dirty="0"/>
              <a:t>Lập kế hoạch, phân công nhiệm vụ (Phụ trách: Hiệu phó chuyên môn)</a:t>
            </a:r>
            <a:endParaRPr lang="en-US" sz="2400" dirty="0"/>
          </a:p>
          <a:p>
            <a:pPr lvl="0" algn="just"/>
            <a:r>
              <a:rPr lang="vi-VN" sz="2400" b="1" dirty="0"/>
              <a:t>Chuẩn bị về mặt tâm thế cho trẻ: </a:t>
            </a:r>
            <a:endParaRPr lang="en-US" sz="2400" dirty="0"/>
          </a:p>
          <a:p>
            <a:pPr algn="just"/>
            <a:r>
              <a:rPr lang="vi-VN" sz="2400" dirty="0"/>
              <a:t>Trước khi tiến hành chuyến tham quan, </a:t>
            </a:r>
            <a:r>
              <a:rPr lang="en-US" sz="2400" dirty="0"/>
              <a:t>GV </a:t>
            </a:r>
            <a:r>
              <a:rPr lang="vi-VN" sz="2400" dirty="0"/>
              <a:t>tổ chức buổi trò chuyện về Bác Hồ để cung cấp cho trẻ những hiểu biết đơn giản về </a:t>
            </a:r>
            <a:r>
              <a:rPr lang="en-US" sz="2400" dirty="0"/>
              <a:t>B</a:t>
            </a:r>
            <a:r>
              <a:rPr lang="vi-VN" sz="2400" dirty="0"/>
              <a:t>ác Hồ. </a:t>
            </a:r>
            <a:r>
              <a:rPr lang="en-US" sz="2400" dirty="0"/>
              <a:t>GV </a:t>
            </a:r>
            <a:r>
              <a:rPr lang="vi-VN" sz="2400" dirty="0"/>
              <a:t>nói về chuyến đi sắp tới để tạo tâm thế hồ hới, háo hức chờ đợi cho </a:t>
            </a:r>
            <a:r>
              <a:rPr lang="vi-VN" sz="2800" dirty="0"/>
              <a:t>trẻ</a:t>
            </a:r>
            <a:r>
              <a:rPr lang="en-US" sz="2800" dirty="0"/>
              <a:t> </a:t>
            </a:r>
            <a:r>
              <a:rPr lang="en-US" sz="2800" dirty="0" err="1"/>
              <a:t>và</a:t>
            </a:r>
            <a:r>
              <a:rPr lang="en-US" sz="2800" dirty="0"/>
              <a:t> </a:t>
            </a:r>
            <a:r>
              <a:rPr lang="en-US" sz="2800" dirty="0" err="1"/>
              <a:t>đưa</a:t>
            </a:r>
            <a:r>
              <a:rPr lang="en-US" sz="2800" dirty="0"/>
              <a:t> </a:t>
            </a:r>
            <a:r>
              <a:rPr lang="en-US" sz="2800" dirty="0" err="1"/>
              <a:t>ra</a:t>
            </a:r>
            <a:r>
              <a:rPr lang="en-US" sz="2800" dirty="0"/>
              <a:t> </a:t>
            </a:r>
            <a:r>
              <a:rPr lang="en-US" sz="2800" dirty="0" err="1"/>
              <a:t>những</a:t>
            </a:r>
            <a:r>
              <a:rPr lang="en-US" sz="2800" dirty="0"/>
              <a:t> </a:t>
            </a:r>
            <a:r>
              <a:rPr lang="en-US" sz="2800" dirty="0" err="1"/>
              <a:t>quy</a:t>
            </a:r>
            <a:r>
              <a:rPr lang="en-US" sz="2800" dirty="0"/>
              <a:t> </a:t>
            </a:r>
            <a:r>
              <a:rPr lang="en-US" sz="2800" dirty="0" err="1"/>
              <a:t>định</a:t>
            </a:r>
            <a:r>
              <a:rPr lang="en-US" sz="2800" dirty="0"/>
              <a:t>.</a:t>
            </a:r>
          </a:p>
          <a:p>
            <a:pPr lvl="0" algn="just"/>
            <a:r>
              <a:rPr lang="vi-VN" sz="2400" b="1" dirty="0"/>
              <a:t>Chuẩn bị về mặt vật chất:</a:t>
            </a:r>
            <a:endParaRPr lang="en-US" sz="2400" dirty="0"/>
          </a:p>
          <a:p>
            <a:pPr algn="just"/>
            <a:r>
              <a:rPr lang="vi-VN" sz="2400" dirty="0"/>
              <a:t>Trang phục cho trẻ, bánh ngọt, nước uống, chuẩn bị về y tế, chuẩn bị xe, phương tiện di chuyển.</a:t>
            </a:r>
            <a:endParaRPr lang="en-US" sz="2400" dirty="0"/>
          </a:p>
          <a:p>
            <a:pPr lvl="0" algn="just"/>
            <a:r>
              <a:rPr lang="vi-VN" sz="2400" b="1" dirty="0"/>
              <a:t>Công tác phối hợp với gia đình và các tổ chức:</a:t>
            </a:r>
            <a:endParaRPr lang="en-US" sz="2400" dirty="0"/>
          </a:p>
          <a:p>
            <a:pPr algn="just"/>
            <a:r>
              <a:rPr lang="vi-VN" sz="2400" dirty="0"/>
              <a:t>+ Trao đổi với phụ huynh về mục đích, kế hoạch chuyến tham quan và đề nghị phụ huynh cùng phối hợp tham gia.</a:t>
            </a:r>
            <a:endParaRPr lang="en-US" sz="2400" dirty="0"/>
          </a:p>
          <a:p>
            <a:pPr algn="just"/>
            <a:r>
              <a:rPr lang="vi-VN" sz="2400" dirty="0"/>
              <a:t>+ Phối hợp với Ban quản lý di tích Quê Bác đề cùng thống nhất kế hoạch, chuẩn bị môi trường hoạt động cho trẻ</a:t>
            </a:r>
            <a:r>
              <a:rPr lang="en-US" sz="2400" dirty="0"/>
              <a:t>.</a:t>
            </a:r>
          </a:p>
          <a:p>
            <a:pPr algn="just"/>
            <a:r>
              <a:rPr lang="vi-VN" sz="2400" dirty="0"/>
              <a:t> </a:t>
            </a:r>
            <a:r>
              <a:rPr lang="en-US" sz="2400" b="1" dirty="0">
                <a:solidFill>
                  <a:srgbClr val="7030A0"/>
                </a:solidFill>
                <a:latin typeface="Times New Roman" pitchFamily="18" charset="0"/>
                <a:cs typeface="Times New Roman" pitchFamily="18" charset="0"/>
              </a:rPr>
              <a:t>IV TIẾN HÀNH TỔ CHỨC</a:t>
            </a:r>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p:txBody>
      </p:sp>
    </p:spTree>
    <p:extLst>
      <p:ext uri="{BB962C8B-B14F-4D97-AF65-F5344CB8AC3E}">
        <p14:creationId xmlns:p14="http://schemas.microsoft.com/office/powerpoint/2010/main" val="8553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 calcmode="lin" valueType="num">
                                      <p:cBhvr additive="base">
                                        <p:cTn id="5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0538131"/>
              </p:ext>
            </p:extLst>
          </p:nvPr>
        </p:nvGraphicFramePr>
        <p:xfrm>
          <a:off x="101601" y="381000"/>
          <a:ext cx="11582399" cy="6746431"/>
        </p:xfrm>
        <a:graphic>
          <a:graphicData uri="http://schemas.openxmlformats.org/drawingml/2006/table">
            <a:tbl>
              <a:tblPr firstRow="1" firstCol="1" bandRow="1">
                <a:tableStyleId>{5C22544A-7EE6-4342-B048-85BDC9FD1C3A}</a:tableStyleId>
              </a:tblPr>
              <a:tblGrid>
                <a:gridCol w="3177472">
                  <a:extLst>
                    <a:ext uri="{9D8B030D-6E8A-4147-A177-3AD203B41FA5}">
                      <a16:colId xmlns:a16="http://schemas.microsoft.com/office/drawing/2014/main" val="20000"/>
                    </a:ext>
                  </a:extLst>
                </a:gridCol>
                <a:gridCol w="8404927">
                  <a:extLst>
                    <a:ext uri="{9D8B030D-6E8A-4147-A177-3AD203B41FA5}">
                      <a16:colId xmlns:a16="http://schemas.microsoft.com/office/drawing/2014/main" val="20001"/>
                    </a:ext>
                  </a:extLst>
                </a:gridCol>
              </a:tblGrid>
              <a:tr h="339196">
                <a:tc>
                  <a:txBody>
                    <a:bodyPr/>
                    <a:lstStyle/>
                    <a:p>
                      <a:pPr marL="0" marR="0" algn="ctr">
                        <a:lnSpc>
                          <a:spcPct val="150000"/>
                        </a:lnSpc>
                        <a:spcBef>
                          <a:spcPts val="0"/>
                        </a:spcBef>
                        <a:spcAft>
                          <a:spcPts val="0"/>
                        </a:spcAft>
                      </a:pPr>
                      <a:r>
                        <a:rPr lang="vi-VN" sz="1400" dirty="0">
                          <a:effectLst/>
                        </a:rPr>
                        <a:t>Nội dung</a:t>
                      </a:r>
                      <a:endParaRPr lang="en-US" sz="1400" dirty="0">
                        <a:effectLst/>
                        <a:latin typeface=".VnTime"/>
                        <a:ea typeface="Times New Roman"/>
                        <a:cs typeface="Times New Roman"/>
                      </a:endParaRPr>
                    </a:p>
                  </a:txBody>
                  <a:tcPr marL="41713" marR="41713" marT="0" marB="0"/>
                </a:tc>
                <a:tc>
                  <a:txBody>
                    <a:bodyPr/>
                    <a:lstStyle/>
                    <a:p>
                      <a:pPr marL="0" marR="0" algn="ctr">
                        <a:lnSpc>
                          <a:spcPct val="150000"/>
                        </a:lnSpc>
                        <a:spcBef>
                          <a:spcPts val="0"/>
                        </a:spcBef>
                        <a:spcAft>
                          <a:spcPts val="0"/>
                        </a:spcAft>
                      </a:pPr>
                      <a:r>
                        <a:rPr lang="vi-VN" sz="1400">
                          <a:effectLst/>
                        </a:rPr>
                        <a:t>Cách thức thực hiện</a:t>
                      </a:r>
                      <a:endParaRPr lang="en-US" sz="1400">
                        <a:effectLst/>
                        <a:latin typeface=".VnTime"/>
                        <a:ea typeface="Times New Roman"/>
                        <a:cs typeface="Times New Roman"/>
                      </a:endParaRPr>
                    </a:p>
                  </a:txBody>
                  <a:tcPr marL="41713" marR="41713" marT="0" marB="0"/>
                </a:tc>
                <a:extLst>
                  <a:ext uri="{0D108BD9-81ED-4DB2-BD59-A6C34878D82A}">
                    <a16:rowId xmlns:a16="http://schemas.microsoft.com/office/drawing/2014/main" val="10000"/>
                  </a:ext>
                </a:extLst>
              </a:tr>
              <a:tr h="6407235">
                <a:tc>
                  <a:txBody>
                    <a:bodyPr/>
                    <a:lstStyle/>
                    <a:p>
                      <a:pPr marL="0" marR="0" algn="just">
                        <a:lnSpc>
                          <a:spcPct val="150000"/>
                        </a:lnSpc>
                        <a:spcBef>
                          <a:spcPts val="0"/>
                        </a:spcBef>
                        <a:spcAft>
                          <a:spcPts val="0"/>
                        </a:spcAft>
                      </a:pPr>
                      <a:r>
                        <a:rPr lang="vi-VN" sz="1400" dirty="0">
                          <a:effectLst/>
                        </a:rPr>
                        <a:t> </a:t>
                      </a:r>
                      <a:endParaRPr lang="en-US" sz="1400" dirty="0">
                        <a:effectLst/>
                      </a:endParaRPr>
                    </a:p>
                    <a:p>
                      <a:pPr marL="0" marR="0" algn="just">
                        <a:lnSpc>
                          <a:spcPct val="150000"/>
                        </a:lnSpc>
                        <a:spcBef>
                          <a:spcPts val="0"/>
                        </a:spcBef>
                        <a:spcAft>
                          <a:spcPts val="0"/>
                        </a:spcAft>
                      </a:pPr>
                      <a:r>
                        <a:rPr lang="vi-VN" sz="1400" dirty="0">
                          <a:effectLst/>
                        </a:rPr>
                        <a:t>7H. Chuẩn bị xuất phát</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7H30.Tham quan quê Nội</a:t>
                      </a:r>
                      <a:endParaRPr lang="en-US" sz="1400" dirty="0">
                        <a:effectLst/>
                      </a:endParaRPr>
                    </a:p>
                    <a:p>
                      <a:pPr marL="0" marR="0" algn="just">
                        <a:lnSpc>
                          <a:spcPct val="150000"/>
                        </a:lnSpc>
                        <a:spcBef>
                          <a:spcPts val="0"/>
                        </a:spcBef>
                        <a:spcAft>
                          <a:spcPts val="0"/>
                        </a:spcAft>
                      </a:pPr>
                      <a:r>
                        <a:rPr lang="vi-VN" sz="1400" dirty="0">
                          <a:effectLst/>
                        </a:rPr>
                        <a:t>(Làng Sen)</a:t>
                      </a:r>
                      <a:endParaRPr lang="en-US" sz="1400" dirty="0">
                        <a:effectLst/>
                      </a:endParaRPr>
                    </a:p>
                    <a:p>
                      <a:pPr marL="0" marR="0" algn="just">
                        <a:lnSpc>
                          <a:spcPct val="150000"/>
                        </a:lnSpc>
                        <a:spcBef>
                          <a:spcPts val="0"/>
                        </a:spcBef>
                        <a:spcAft>
                          <a:spcPts val="0"/>
                        </a:spcAft>
                      </a:pPr>
                      <a:r>
                        <a:rPr lang="vi-VN" sz="1400" dirty="0">
                          <a:effectLst/>
                        </a:rPr>
                        <a:t> </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8h15.Tổ chức cho trẻ lao động vệ sinh vườn Bác</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9H. Tham quan Quê Ngoại (Làng Hoàng Trù)</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nSpc>
                          <a:spcPct val="150000"/>
                        </a:lnSpc>
                        <a:spcBef>
                          <a:spcPts val="0"/>
                        </a:spcBef>
                        <a:spcAft>
                          <a:spcPts val="0"/>
                        </a:spcAft>
                      </a:pPr>
                      <a:r>
                        <a:rPr lang="vi-VN" sz="1400" dirty="0">
                          <a:effectLst/>
                        </a:rPr>
                        <a:t>9H45.Hoạt động vẽ tranh với chủ đề “Vẽ về quê Bác</a:t>
                      </a:r>
                      <a:r>
                        <a:rPr lang="en-US" sz="1400" dirty="0">
                          <a:effectLst/>
                        </a:rPr>
                        <a:t>”</a:t>
                      </a:r>
                      <a:r>
                        <a:rPr lang="vi-VN" sz="1400" dirty="0">
                          <a:effectLst/>
                        </a:rPr>
                        <a:t> </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10H45. Trở về Trường mầm non. </a:t>
                      </a:r>
                      <a:endParaRPr lang="en-US" sz="1400" dirty="0">
                        <a:effectLst/>
                        <a:latin typeface=".VnTime"/>
                        <a:ea typeface="Times New Roman"/>
                        <a:cs typeface="Times New Roman"/>
                      </a:endParaRPr>
                    </a:p>
                  </a:txBody>
                  <a:tcPr marL="41713" marR="41713" marT="0" marB="0"/>
                </a:tc>
                <a:tc>
                  <a:txBody>
                    <a:bodyPr/>
                    <a:lstStyle/>
                    <a:p>
                      <a:pPr marL="0" marR="0" algn="just">
                        <a:lnSpc>
                          <a:spcPct val="150000"/>
                        </a:lnSpc>
                        <a:spcBef>
                          <a:spcPts val="0"/>
                        </a:spcBef>
                        <a:spcAft>
                          <a:spcPts val="0"/>
                        </a:spcAft>
                      </a:pPr>
                      <a:r>
                        <a:rPr lang="vi-VN" sz="1400" dirty="0">
                          <a:effectLst/>
                        </a:rPr>
                        <a:t>Giáo viên, phụ huynh phối hợp cùng chuẩn bị chu đáo cho trẻ. Căn dặn trẻ những nội quy nhằm đảm bảo an toàn và thực hiện tốt các hoạt động.</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Đoàn vào dâng hương tại nhà tưởng niệm Bác, vào ngôi nhà tranh, nghe hướng dẫn viên thuyết minh về các kỷ vật, các hoạt động của Bác. </a:t>
                      </a:r>
                      <a:endParaRPr lang="en-US" sz="1400" dirty="0">
                        <a:effectLst/>
                      </a:endParaRPr>
                    </a:p>
                    <a:p>
                      <a:pPr marL="0" marR="0" algn="just">
                        <a:lnSpc>
                          <a:spcPct val="150000"/>
                        </a:lnSpc>
                        <a:spcBef>
                          <a:spcPts val="0"/>
                        </a:spcBef>
                        <a:spcAft>
                          <a:spcPts val="0"/>
                        </a:spcAft>
                      </a:pPr>
                      <a:r>
                        <a:rPr lang="vi-VN" sz="1400" dirty="0">
                          <a:effectLst/>
                        </a:rPr>
                        <a:t>- Thăm ao sen, giếng Cốc.</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Trẻ thực hiện lao động vệ sinh vườn Bác: nhặt rác, lá vàng, nhổ cỏ, cuốc đất...</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Dâng hương Quê Ngoại, nghe hướng dẫn viên thuyết minh về ngôi nhà nơi bà Hoàng Thị Loan sinh ra.</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Tổ chức cho trẻ vẽ lại khung cảnh Quê bác theo sự sáng tạo của trẻ. Chọn </a:t>
                      </a:r>
                      <a:r>
                        <a:rPr lang="en-US" sz="1400" dirty="0" err="1">
                          <a:effectLst/>
                        </a:rPr>
                        <a:t>một</a:t>
                      </a:r>
                      <a:r>
                        <a:rPr lang="en-US" sz="1400" baseline="0" dirty="0">
                          <a:effectLst/>
                        </a:rPr>
                        <a:t> </a:t>
                      </a:r>
                      <a:r>
                        <a:rPr lang="en-US" sz="1400" baseline="0" dirty="0" err="1">
                          <a:effectLst/>
                        </a:rPr>
                        <a:t>số</a:t>
                      </a:r>
                      <a:r>
                        <a:rPr lang="vi-VN" sz="1400" dirty="0">
                          <a:effectLst/>
                        </a:rPr>
                        <a:t> bức tranh đẹp đóng khung tặng lưu kỷ niệm tại Nhà bảo tàng Quê Bác. Số tranh còn lại đưa về trường mở cuộc triển lãm nhỏ để các em khối dưới </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342900" marR="0" lvl="0" indent="-342900" algn="just">
                        <a:lnSpc>
                          <a:spcPct val="150000"/>
                        </a:lnSpc>
                        <a:spcBef>
                          <a:spcPts val="0"/>
                        </a:spcBef>
                        <a:spcAft>
                          <a:spcPts val="0"/>
                        </a:spcAft>
                        <a:buFont typeface="Times New Roman"/>
                        <a:buChar char="-"/>
                      </a:pPr>
                      <a:r>
                        <a:rPr lang="vi-VN" sz="1400" dirty="0">
                          <a:effectLst/>
                        </a:rPr>
                        <a:t>Trẻ lên xe trở về trường</a:t>
                      </a:r>
                      <a:r>
                        <a:rPr lang="en-US" sz="1400" dirty="0">
                          <a:effectLst/>
                        </a:rPr>
                        <a:t>.</a:t>
                      </a:r>
                      <a:r>
                        <a:rPr lang="vi-VN" sz="1400" dirty="0">
                          <a:effectLst/>
                        </a:rPr>
                        <a:t> Kết thúc chuyến tham quan</a:t>
                      </a:r>
                      <a:endParaRPr lang="en-US" sz="1400" dirty="0">
                        <a:effectLst/>
                        <a:latin typeface=".VnTime"/>
                        <a:ea typeface="Times New Roman"/>
                        <a:cs typeface="Times New Roman"/>
                      </a:endParaRPr>
                    </a:p>
                  </a:txBody>
                  <a:tcPr marL="41713" marR="41713"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9786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533400"/>
            <a:ext cx="11684000" cy="8833187"/>
          </a:xfrm>
          <a:prstGeom prst="rect">
            <a:avLst/>
          </a:prstGeom>
        </p:spPr>
        <p:txBody>
          <a:bodyPr wrap="square">
            <a:spAutoFit/>
          </a:bodyPr>
          <a:lstStyle/>
          <a:p>
            <a:pPr lvl="0" algn="just"/>
            <a:r>
              <a:rPr lang="en-US" sz="3200" b="1" dirty="0">
                <a:solidFill>
                  <a:srgbClr val="7030A0"/>
                </a:solidFill>
              </a:rPr>
              <a:t>V. </a:t>
            </a:r>
            <a:r>
              <a:rPr lang="vi-VN" sz="3200" b="1" dirty="0">
                <a:solidFill>
                  <a:srgbClr val="7030A0"/>
                </a:solidFill>
              </a:rPr>
              <a:t>TỔNG KẾT, ĐÁNH GIÁ</a:t>
            </a:r>
            <a:endParaRPr lang="en-US" sz="3200" dirty="0">
              <a:solidFill>
                <a:srgbClr val="7030A0"/>
              </a:solidFill>
            </a:endParaRPr>
          </a:p>
          <a:p>
            <a:pPr lvl="0" algn="just"/>
            <a:r>
              <a:rPr lang="vi-VN" sz="3200" dirty="0"/>
              <a:t>Tổ chức đánh giá trên 2 phương diện</a:t>
            </a:r>
            <a:endParaRPr lang="en-US" sz="3200" dirty="0"/>
          </a:p>
          <a:p>
            <a:pPr algn="just"/>
            <a:r>
              <a:rPr lang="vi-VN" sz="3200" dirty="0"/>
              <a:t>1: Công tác tổ chức, điều hành và việc thực hiện nhiệm vụ cụ thể của giáo viên</a:t>
            </a:r>
            <a:endParaRPr lang="en-US" sz="3200" dirty="0"/>
          </a:p>
          <a:p>
            <a:pPr algn="just"/>
            <a:r>
              <a:rPr lang="vi-VN" sz="3200" dirty="0"/>
              <a:t>Đánh giá hiệu quả thực hiện nhiệm vụ của mỗi giáo viên, người được phân công nhiệm vụ.</a:t>
            </a:r>
            <a:endParaRPr lang="en-US" sz="3200" dirty="0"/>
          </a:p>
          <a:p>
            <a:pPr algn="just"/>
            <a:r>
              <a:rPr lang="vi-VN" sz="3200" dirty="0"/>
              <a:t>2: Kết quả thu được trên trẻ</a:t>
            </a:r>
            <a:endParaRPr lang="en-US" sz="3200" dirty="0"/>
          </a:p>
          <a:p>
            <a:pPr algn="just"/>
            <a:r>
              <a:rPr lang="vi-VN" sz="3200" dirty="0"/>
              <a:t>Đối chiếu mục tiêu đã đề ra để đánh giá trẻ đạt được các mục tiêu đó ở mức độ nào.</a:t>
            </a:r>
            <a:endParaRPr lang="en-US" sz="3200" dirty="0"/>
          </a:p>
          <a:p>
            <a:pPr lvl="0" algn="just"/>
            <a:r>
              <a:rPr lang="vi-VN" sz="3200" dirty="0"/>
              <a:t>Tổng kết, rút ra những mặt đạt được, những mặt chưa đạt được để rút kinh nghiệm cho những lần</a:t>
            </a:r>
            <a:r>
              <a:rPr lang="en-US" sz="3200" dirty="0"/>
              <a:t> </a:t>
            </a:r>
            <a:r>
              <a:rPr lang="en-US" sz="3200" b="1" dirty="0" err="1"/>
              <a:t>tham</a:t>
            </a:r>
            <a:r>
              <a:rPr lang="en-US" sz="3200" b="1" dirty="0"/>
              <a:t> </a:t>
            </a:r>
            <a:r>
              <a:rPr lang="en-US" sz="3200" b="1" dirty="0" err="1"/>
              <a:t>quan</a:t>
            </a:r>
            <a:r>
              <a:rPr lang="vi-VN" sz="3200" b="1" dirty="0"/>
              <a:t> </a:t>
            </a:r>
            <a:r>
              <a:rPr lang="vi-VN" sz="3200" dirty="0"/>
              <a:t>sau.</a:t>
            </a:r>
            <a:endParaRPr lang="en-US" sz="3200"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algn="just"/>
            <a:r>
              <a:rPr lang="vi-VN" dirty="0"/>
              <a:t> </a:t>
            </a:r>
            <a:endParaRPr lang="en-US" dirty="0"/>
          </a:p>
        </p:txBody>
      </p:sp>
    </p:spTree>
    <p:extLst>
      <p:ext uri="{BB962C8B-B14F-4D97-AF65-F5344CB8AC3E}">
        <p14:creationId xmlns:p14="http://schemas.microsoft.com/office/powerpoint/2010/main" val="327720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err="1"/>
              <a:t>Mỗi</a:t>
            </a:r>
            <a:r>
              <a:rPr lang="en-US" dirty="0"/>
              <a:t> </a:t>
            </a:r>
            <a:r>
              <a:rPr lang="en-US" dirty="0" err="1"/>
              <a:t>nhóm</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tham</a:t>
            </a:r>
            <a:r>
              <a:rPr lang="en-US" dirty="0"/>
              <a:t> </a:t>
            </a:r>
            <a:r>
              <a:rPr lang="en-US" dirty="0" err="1"/>
              <a:t>quan</a:t>
            </a:r>
            <a:r>
              <a:rPr lang="en-US" dirty="0"/>
              <a:t> </a:t>
            </a:r>
            <a:r>
              <a:rPr lang="en-US" dirty="0" err="1"/>
              <a:t>theo</a:t>
            </a:r>
            <a:r>
              <a:rPr lang="en-US" dirty="0"/>
              <a:t> </a:t>
            </a:r>
            <a:r>
              <a:rPr lang="en-US" dirty="0" err="1"/>
              <a:t>các</a:t>
            </a:r>
            <a:r>
              <a:rPr lang="en-US" dirty="0"/>
              <a:t> </a:t>
            </a:r>
            <a:r>
              <a:rPr lang="en-US" dirty="0" err="1"/>
              <a:t>chủ</a:t>
            </a:r>
            <a:r>
              <a:rPr lang="en-US" dirty="0"/>
              <a:t> </a:t>
            </a:r>
            <a:r>
              <a:rPr lang="en-US" dirty="0" err="1"/>
              <a:t>đề</a:t>
            </a:r>
            <a:r>
              <a:rPr lang="en-US" dirty="0"/>
              <a:t>:</a:t>
            </a:r>
          </a:p>
          <a:p>
            <a:pPr marL="0" indent="0">
              <a:buNone/>
            </a:pPr>
            <a:r>
              <a:rPr lang="en-US" dirty="0"/>
              <a:t>	</a:t>
            </a:r>
            <a:r>
              <a:rPr lang="en-US" dirty="0" err="1"/>
              <a:t>Nhóm</a:t>
            </a:r>
            <a:r>
              <a:rPr lang="en-US" dirty="0"/>
              <a:t> 1: </a:t>
            </a:r>
            <a:r>
              <a:rPr lang="en-US" dirty="0" err="1"/>
              <a:t>Tham</a:t>
            </a:r>
            <a:r>
              <a:rPr lang="en-US" dirty="0"/>
              <a:t> </a:t>
            </a:r>
            <a:r>
              <a:rPr lang="en-US" dirty="0" err="1"/>
              <a:t>quan</a:t>
            </a:r>
            <a:r>
              <a:rPr lang="en-US" dirty="0"/>
              <a:t> </a:t>
            </a:r>
            <a:r>
              <a:rPr lang="en-US" dirty="0" err="1"/>
              <a:t>trường</a:t>
            </a:r>
            <a:r>
              <a:rPr lang="en-US" dirty="0"/>
              <a:t> </a:t>
            </a:r>
            <a:r>
              <a:rPr lang="en-US" dirty="0" err="1"/>
              <a:t>tiểu</a:t>
            </a:r>
            <a:r>
              <a:rPr lang="en-US" dirty="0"/>
              <a:t> </a:t>
            </a:r>
            <a:r>
              <a:rPr lang="en-US" dirty="0" err="1"/>
              <a:t>học</a:t>
            </a:r>
            <a:endParaRPr lang="en-US" dirty="0"/>
          </a:p>
          <a:p>
            <a:pPr marL="0" indent="0">
              <a:buNone/>
            </a:pPr>
            <a:r>
              <a:rPr lang="en-US" dirty="0"/>
              <a:t>	</a:t>
            </a:r>
            <a:r>
              <a:rPr lang="en-US" dirty="0" err="1"/>
              <a:t>Nhóm</a:t>
            </a:r>
            <a:r>
              <a:rPr lang="en-US" dirty="0"/>
              <a:t> 2: </a:t>
            </a:r>
            <a:r>
              <a:rPr lang="en-US" dirty="0" err="1"/>
              <a:t>Tham</a:t>
            </a:r>
            <a:r>
              <a:rPr lang="en-US" dirty="0"/>
              <a:t> </a:t>
            </a:r>
            <a:r>
              <a:rPr lang="en-US" dirty="0" err="1"/>
              <a:t>quan</a:t>
            </a:r>
            <a:r>
              <a:rPr lang="en-US" dirty="0"/>
              <a:t> </a:t>
            </a:r>
            <a:r>
              <a:rPr lang="en-US" dirty="0" err="1"/>
              <a:t>bảo</a:t>
            </a:r>
            <a:r>
              <a:rPr lang="en-US" dirty="0"/>
              <a:t> </a:t>
            </a:r>
            <a:r>
              <a:rPr lang="en-US" dirty="0" err="1"/>
              <a:t>tàng</a:t>
            </a:r>
            <a:endParaRPr lang="en-US" dirty="0"/>
          </a:p>
          <a:p>
            <a:pPr marL="0" indent="0">
              <a:buNone/>
            </a:pPr>
            <a:r>
              <a:rPr lang="en-US" dirty="0"/>
              <a:t>	</a:t>
            </a:r>
            <a:r>
              <a:rPr lang="en-US" dirty="0" err="1"/>
              <a:t>Nhóm</a:t>
            </a:r>
            <a:r>
              <a:rPr lang="en-US" dirty="0"/>
              <a:t> 3: </a:t>
            </a:r>
            <a:r>
              <a:rPr lang="en-US" dirty="0" err="1"/>
              <a:t>Tham</a:t>
            </a:r>
            <a:r>
              <a:rPr lang="en-US" dirty="0"/>
              <a:t> </a:t>
            </a:r>
            <a:r>
              <a:rPr lang="en-US" dirty="0" err="1"/>
              <a:t>quan</a:t>
            </a:r>
            <a:r>
              <a:rPr lang="en-US" dirty="0"/>
              <a:t> </a:t>
            </a:r>
            <a:r>
              <a:rPr lang="en-US" dirty="0" err="1"/>
              <a:t>đơn</a:t>
            </a:r>
            <a:r>
              <a:rPr lang="en-US" dirty="0"/>
              <a:t> </a:t>
            </a:r>
            <a:r>
              <a:rPr lang="en-US" dirty="0" err="1"/>
              <a:t>vị</a:t>
            </a:r>
            <a:r>
              <a:rPr lang="en-US" dirty="0"/>
              <a:t> </a:t>
            </a:r>
            <a:r>
              <a:rPr lang="en-US" dirty="0" err="1"/>
              <a:t>Bộ</a:t>
            </a:r>
            <a:r>
              <a:rPr lang="en-US" dirty="0"/>
              <a:t> </a:t>
            </a:r>
            <a:r>
              <a:rPr lang="en-US" dirty="0" err="1"/>
              <a:t>đội</a:t>
            </a:r>
            <a:r>
              <a:rPr lang="en-US" dirty="0"/>
              <a:t> </a:t>
            </a:r>
          </a:p>
          <a:p>
            <a:pPr marL="0" indent="0">
              <a:buNone/>
            </a:pPr>
            <a:r>
              <a:rPr lang="en-US" dirty="0"/>
              <a:t>	</a:t>
            </a:r>
            <a:r>
              <a:rPr lang="en-US" dirty="0" err="1"/>
              <a:t>Nhóm</a:t>
            </a:r>
            <a:r>
              <a:rPr lang="en-US" dirty="0"/>
              <a:t> 4: </a:t>
            </a:r>
            <a:r>
              <a:rPr lang="en-US" dirty="0" err="1"/>
              <a:t>Tham</a:t>
            </a:r>
            <a:r>
              <a:rPr lang="en-US" dirty="0"/>
              <a:t> </a:t>
            </a:r>
            <a:r>
              <a:rPr lang="en-US" dirty="0" err="1"/>
              <a:t>quan</a:t>
            </a:r>
            <a:r>
              <a:rPr lang="en-US" dirty="0"/>
              <a:t> </a:t>
            </a:r>
            <a:r>
              <a:rPr lang="en-US" dirty="0" err="1"/>
              <a:t>núi</a:t>
            </a:r>
            <a:r>
              <a:rPr lang="en-US" dirty="0"/>
              <a:t> </a:t>
            </a:r>
            <a:r>
              <a:rPr lang="en-US" dirty="0" err="1"/>
              <a:t>Quyết</a:t>
            </a:r>
            <a:endParaRPr lang="en-US" dirty="0"/>
          </a:p>
          <a:p>
            <a:pPr marL="0" indent="0">
              <a:buNone/>
            </a:pPr>
            <a:r>
              <a:rPr lang="en-US" dirty="0"/>
              <a:t>	</a:t>
            </a:r>
            <a:r>
              <a:rPr lang="en-US" dirty="0" err="1"/>
              <a:t>Nhóm</a:t>
            </a:r>
            <a:r>
              <a:rPr lang="en-US" dirty="0"/>
              <a:t> 5: </a:t>
            </a:r>
            <a:r>
              <a:rPr lang="en-US" dirty="0" err="1"/>
              <a:t>Tham</a:t>
            </a:r>
            <a:r>
              <a:rPr lang="en-US" dirty="0"/>
              <a:t> </a:t>
            </a:r>
            <a:r>
              <a:rPr lang="en-US" dirty="0" err="1"/>
              <a:t>quan</a:t>
            </a:r>
            <a:r>
              <a:rPr lang="en-US" dirty="0"/>
              <a:t> </a:t>
            </a:r>
            <a:r>
              <a:rPr lang="en-US" dirty="0" err="1"/>
              <a:t>Quảng</a:t>
            </a:r>
            <a:r>
              <a:rPr lang="en-US" dirty="0"/>
              <a:t> </a:t>
            </a:r>
            <a:r>
              <a:rPr lang="en-US" dirty="0" err="1"/>
              <a:t>trường</a:t>
            </a:r>
            <a:r>
              <a:rPr lang="en-US" dirty="0"/>
              <a:t> HCM</a:t>
            </a:r>
          </a:p>
        </p:txBody>
      </p:sp>
      <p:sp>
        <p:nvSpPr>
          <p:cNvPr id="2" name="Title 1"/>
          <p:cNvSpPr>
            <a:spLocks noGrp="1"/>
          </p:cNvSpPr>
          <p:nvPr>
            <p:ph type="title"/>
          </p:nvPr>
        </p:nvSpPr>
        <p:spPr/>
        <p:txBody>
          <a:bodyPr/>
          <a:lstStyle/>
          <a:p>
            <a:r>
              <a:rPr lang="en-US" dirty="0" err="1">
                <a:solidFill>
                  <a:srgbClr val="FF0000"/>
                </a:solidFill>
                <a:latin typeface="Times New Roman" pitchFamily="18" charset="0"/>
                <a:cs typeface="Times New Roman" pitchFamily="18" charset="0"/>
              </a:rPr>
              <a:t>Bài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tập</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thảo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luận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nhóm</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27496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07850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8960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13539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99192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6618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r>
              <a:rPr lang="en-US" i="1" dirty="0"/>
              <a:t>* </a:t>
            </a:r>
            <a:r>
              <a:rPr lang="en-US" i="1" dirty="0" err="1"/>
              <a:t>Phân</a:t>
            </a:r>
            <a:r>
              <a:rPr lang="en-US" i="1" dirty="0"/>
              <a:t> </a:t>
            </a:r>
            <a:r>
              <a:rPr lang="en-US" i="1" dirty="0" err="1"/>
              <a:t>loại</a:t>
            </a:r>
            <a:r>
              <a:rPr lang="en-US" i="1" dirty="0"/>
              <a:t> </a:t>
            </a:r>
            <a:r>
              <a:rPr lang="en-US" i="1" dirty="0" err="1"/>
              <a:t>quan</a:t>
            </a:r>
            <a:r>
              <a:rPr lang="en-US" i="1" dirty="0"/>
              <a:t> </a:t>
            </a:r>
            <a:r>
              <a:rPr lang="en-US" i="1" dirty="0" err="1"/>
              <a:t>sát</a:t>
            </a:r>
            <a:endParaRPr lang="en-US" dirty="0"/>
          </a:p>
          <a:p>
            <a:r>
              <a:rPr lang="en-US" dirty="0"/>
              <a:t>+  </a:t>
            </a:r>
            <a:r>
              <a:rPr lang="en-US" dirty="0" err="1"/>
              <a:t>Dựa</a:t>
            </a:r>
            <a:r>
              <a:rPr lang="en-US" dirty="0"/>
              <a:t> </a:t>
            </a:r>
            <a:r>
              <a:rPr lang="en-US" dirty="0" err="1"/>
              <a:t>vào</a:t>
            </a:r>
            <a:r>
              <a:rPr lang="en-US" dirty="0"/>
              <a:t> </a:t>
            </a:r>
            <a:r>
              <a:rPr lang="en-US" dirty="0" err="1"/>
              <a:t>đối</a:t>
            </a:r>
            <a:r>
              <a:rPr lang="en-US" dirty="0"/>
              <a:t> </a:t>
            </a:r>
            <a:r>
              <a:rPr lang="en-US" dirty="0" err="1"/>
              <a:t>tượng</a:t>
            </a:r>
            <a:r>
              <a:rPr lang="en-US" dirty="0"/>
              <a:t> </a:t>
            </a:r>
            <a:r>
              <a:rPr lang="en-US" dirty="0" err="1"/>
              <a:t>quan</a:t>
            </a:r>
            <a:r>
              <a:rPr lang="en-US" dirty="0"/>
              <a:t> </a:t>
            </a:r>
            <a:r>
              <a:rPr lang="en-US" dirty="0" err="1"/>
              <a:t>sát</a:t>
            </a:r>
            <a:r>
              <a:rPr lang="en-US" dirty="0"/>
              <a:t>:</a:t>
            </a:r>
          </a:p>
          <a:p>
            <a:r>
              <a:rPr lang="en-US" dirty="0"/>
              <a:t>+ </a:t>
            </a:r>
            <a:r>
              <a:rPr lang="en-US" dirty="0" err="1"/>
              <a:t>Dựa</a:t>
            </a:r>
            <a:r>
              <a:rPr lang="en-US" dirty="0"/>
              <a:t> </a:t>
            </a:r>
            <a:r>
              <a:rPr lang="en-US" dirty="0" err="1"/>
              <a:t>vào</a:t>
            </a:r>
            <a:r>
              <a:rPr lang="en-US" dirty="0"/>
              <a:t> </a:t>
            </a:r>
            <a:r>
              <a:rPr lang="en-US" dirty="0" err="1"/>
              <a:t>thời</a:t>
            </a:r>
            <a:r>
              <a:rPr lang="en-US" dirty="0"/>
              <a:t> </a:t>
            </a:r>
            <a:r>
              <a:rPr lang="en-US" dirty="0" err="1"/>
              <a:t>gian</a:t>
            </a:r>
            <a:r>
              <a:rPr lang="en-US" dirty="0"/>
              <a:t> </a:t>
            </a:r>
            <a:r>
              <a:rPr lang="en-US" dirty="0" err="1"/>
              <a:t>quan</a:t>
            </a:r>
            <a:r>
              <a:rPr lang="en-US" dirty="0"/>
              <a:t> </a:t>
            </a:r>
            <a:r>
              <a:rPr lang="en-US" dirty="0" err="1"/>
              <a:t>sát</a:t>
            </a:r>
            <a:r>
              <a:rPr lang="en-US" dirty="0"/>
              <a:t>: </a:t>
            </a:r>
          </a:p>
          <a:p>
            <a:r>
              <a:rPr lang="en-US" dirty="0"/>
              <a:t>+ </a:t>
            </a:r>
            <a:r>
              <a:rPr lang="en-US" dirty="0" err="1"/>
              <a:t>Dựa</a:t>
            </a:r>
            <a:r>
              <a:rPr lang="en-US" dirty="0"/>
              <a:t> </a:t>
            </a:r>
            <a:r>
              <a:rPr lang="en-US" dirty="0" err="1"/>
              <a:t>vào</a:t>
            </a:r>
            <a:r>
              <a:rPr lang="en-US" dirty="0"/>
              <a:t> </a:t>
            </a:r>
            <a:r>
              <a:rPr lang="en-US" dirty="0" err="1"/>
              <a:t>quy</a:t>
            </a:r>
            <a:r>
              <a:rPr lang="en-US" dirty="0"/>
              <a:t> </a:t>
            </a:r>
            <a:r>
              <a:rPr lang="en-US" dirty="0" err="1"/>
              <a:t>mô</a:t>
            </a:r>
            <a:r>
              <a:rPr lang="en-US" dirty="0"/>
              <a:t> </a:t>
            </a:r>
            <a:r>
              <a:rPr lang="en-US" dirty="0" err="1"/>
              <a:t>tổ</a:t>
            </a:r>
            <a:r>
              <a:rPr lang="en-US" dirty="0"/>
              <a:t> </a:t>
            </a:r>
            <a:r>
              <a:rPr lang="en-US" dirty="0" err="1"/>
              <a:t>chức</a:t>
            </a:r>
            <a:r>
              <a:rPr lang="en-US" dirty="0"/>
              <a:t>: </a:t>
            </a:r>
          </a:p>
          <a:p>
            <a:r>
              <a:rPr lang="en-US" dirty="0"/>
              <a:t>+ </a:t>
            </a:r>
            <a:r>
              <a:rPr lang="en-US" dirty="0" err="1"/>
              <a:t>Dựa</a:t>
            </a:r>
            <a:r>
              <a:rPr lang="en-US" dirty="0"/>
              <a:t> </a:t>
            </a:r>
            <a:r>
              <a:rPr lang="en-US" dirty="0" err="1"/>
              <a:t>vào</a:t>
            </a:r>
            <a:r>
              <a:rPr lang="en-US" dirty="0"/>
              <a:t> </a:t>
            </a:r>
            <a:r>
              <a:rPr lang="en-US" dirty="0" err="1"/>
              <a:t>các</a:t>
            </a:r>
            <a:r>
              <a:rPr lang="en-US" dirty="0"/>
              <a:t> </a:t>
            </a:r>
            <a:r>
              <a:rPr lang="en-US" dirty="0" err="1"/>
              <a:t>dạng</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trẻ</a:t>
            </a:r>
            <a:r>
              <a:rPr lang="en-US" dirty="0"/>
              <a:t>:</a:t>
            </a:r>
          </a:p>
          <a:p>
            <a:r>
              <a:rPr lang="en-US" dirty="0"/>
              <a:t>+ </a:t>
            </a:r>
            <a:r>
              <a:rPr lang="en-US" dirty="0" err="1"/>
              <a:t>Dựa</a:t>
            </a:r>
            <a:r>
              <a:rPr lang="en-US" dirty="0"/>
              <a:t> </a:t>
            </a:r>
            <a:r>
              <a:rPr lang="en-US" dirty="0" err="1"/>
              <a:t>vào</a:t>
            </a:r>
            <a:r>
              <a:rPr lang="en-US" dirty="0"/>
              <a:t> </a:t>
            </a:r>
            <a:r>
              <a:rPr lang="en-US" dirty="0" err="1"/>
              <a:t>phương</a:t>
            </a:r>
            <a:r>
              <a:rPr lang="en-US" dirty="0"/>
              <a:t> </a:t>
            </a:r>
            <a:r>
              <a:rPr lang="en-US" dirty="0" err="1"/>
              <a:t>tiện</a:t>
            </a:r>
            <a:r>
              <a:rPr lang="en-US" dirty="0"/>
              <a:t> </a:t>
            </a:r>
            <a:r>
              <a:rPr lang="en-US" dirty="0" err="1"/>
              <a:t>trực</a:t>
            </a:r>
            <a:r>
              <a:rPr lang="en-US" dirty="0"/>
              <a:t> </a:t>
            </a:r>
            <a:r>
              <a:rPr lang="en-US" dirty="0" err="1"/>
              <a:t>quan</a:t>
            </a:r>
            <a:r>
              <a:rPr lang="en-US"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63860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17818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96659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57456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943135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41602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08250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4754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69036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2420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00942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51701660"/>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CÁC BƯỚC TIẾN HÀNH PP QUAN SÁT</a:t>
            </a:r>
          </a:p>
        </p:txBody>
      </p:sp>
    </p:spTree>
    <p:extLst>
      <p:ext uri="{BB962C8B-B14F-4D97-AF65-F5344CB8AC3E}">
        <p14:creationId xmlns:p14="http://schemas.microsoft.com/office/powerpoint/2010/main" val="18981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700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13727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40178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95400" y="838200"/>
            <a:ext cx="9982200" cy="1367682"/>
          </a:xfrm>
          <a:prstGeom prst="rect">
            <a:avLst/>
          </a:prstGeom>
        </p:spPr>
        <p:txBody>
          <a:bodyPr vert="horz" wrap="square" lIns="0" tIns="13335" rIns="0" bIns="0" rtlCol="0">
            <a:spAutoFit/>
          </a:bodyPr>
          <a:lstStyle/>
          <a:p>
            <a:pPr marL="12700">
              <a:lnSpc>
                <a:spcPct val="100000"/>
              </a:lnSpc>
              <a:spcBef>
                <a:spcPts val="105"/>
              </a:spcBef>
            </a:pPr>
            <a:r>
              <a:rPr lang="en-US" sz="8800" spc="-409" dirty="0">
                <a:solidFill>
                  <a:srgbClr val="EC7C30"/>
                </a:solidFill>
                <a:latin typeface="Arial" pitchFamily="34" charset="0"/>
                <a:cs typeface="Arial" pitchFamily="34" charset="0"/>
              </a:rPr>
              <a:t>THE END</a:t>
            </a:r>
            <a:endParaRPr sz="8800" dirty="0">
              <a:latin typeface="Arial" pitchFamily="34" charset="0"/>
              <a:cs typeface="Arial" pitchFamily="34" charset="0"/>
            </a:endParaRPr>
          </a:p>
        </p:txBody>
      </p:sp>
      <p:pic>
        <p:nvPicPr>
          <p:cNvPr id="1026" name="Picture 2" descr="Kết quả hình ảnh cho cảm 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71800"/>
            <a:ext cx="5562600" cy="283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81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4593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53172716"/>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609600" y="274638"/>
            <a:ext cx="10972800" cy="857476"/>
          </a:xfrm>
        </p:spPr>
        <p:txBody>
          <a:bodyPr>
            <a:normAutofit fontScale="90000"/>
          </a:bodyPr>
          <a:lstStyle/>
          <a:p>
            <a:pPr algn="just"/>
            <a:br>
              <a:rPr lang="en-US" sz="3100" dirty="0">
                <a:effectLst/>
              </a:rPr>
            </a:br>
            <a:r>
              <a:rPr lang="en-US" sz="3100" dirty="0">
                <a:effectLst/>
              </a:rPr>
              <a:t>BP </a:t>
            </a:r>
            <a:r>
              <a:rPr lang="en-US" sz="3100" dirty="0" err="1">
                <a:effectLst/>
              </a:rPr>
              <a:t>sử</a:t>
            </a:r>
            <a:r>
              <a:rPr lang="en-US" sz="3100" dirty="0">
                <a:effectLst/>
              </a:rPr>
              <a:t> </a:t>
            </a:r>
            <a:r>
              <a:rPr lang="en-US" sz="3100" dirty="0" err="1">
                <a:effectLst/>
              </a:rPr>
              <a:t>dụng</a:t>
            </a:r>
            <a:r>
              <a:rPr lang="en-US" sz="3100" dirty="0">
                <a:effectLst/>
              </a:rPr>
              <a:t> </a:t>
            </a:r>
            <a:r>
              <a:rPr lang="en-US" sz="3100" dirty="0" err="1">
                <a:effectLst/>
              </a:rPr>
              <a:t>phương</a:t>
            </a:r>
            <a:r>
              <a:rPr lang="en-US" sz="3100" dirty="0">
                <a:effectLst/>
              </a:rPr>
              <a:t> </a:t>
            </a:r>
            <a:r>
              <a:rPr lang="en-US" sz="3100" dirty="0" err="1">
                <a:effectLst/>
              </a:rPr>
              <a:t>tiện</a:t>
            </a:r>
            <a:r>
              <a:rPr lang="en-US" sz="3100" dirty="0">
                <a:effectLst/>
              </a:rPr>
              <a:t> </a:t>
            </a:r>
            <a:r>
              <a:rPr lang="en-US" sz="3100" dirty="0" err="1">
                <a:effectLst/>
              </a:rPr>
              <a:t>trực</a:t>
            </a:r>
            <a:r>
              <a:rPr lang="en-US" sz="3100" dirty="0">
                <a:effectLst/>
              </a:rPr>
              <a:t> </a:t>
            </a:r>
            <a:r>
              <a:rPr lang="en-US" sz="3100" dirty="0" err="1">
                <a:effectLst/>
              </a:rPr>
              <a:t>quan</a:t>
            </a:r>
            <a:r>
              <a:rPr lang="en-US" sz="3100" dirty="0">
                <a:effectLst/>
              </a:rPr>
              <a:t>: </a:t>
            </a:r>
            <a:r>
              <a:rPr lang="en-US" sz="3100" dirty="0" err="1">
                <a:effectLst/>
              </a:rPr>
              <a:t>mẫu</a:t>
            </a:r>
            <a:r>
              <a:rPr lang="en-US" sz="3100" dirty="0">
                <a:effectLst/>
              </a:rPr>
              <a:t> </a:t>
            </a:r>
            <a:r>
              <a:rPr lang="en-US" sz="3100" dirty="0" err="1">
                <a:effectLst/>
              </a:rPr>
              <a:t>vật</a:t>
            </a:r>
            <a:r>
              <a:rPr lang="en-US" sz="3100" dirty="0">
                <a:effectLst/>
              </a:rPr>
              <a:t> </a:t>
            </a:r>
            <a:r>
              <a:rPr lang="en-US" sz="3100" dirty="0" err="1">
                <a:effectLst/>
              </a:rPr>
              <a:t>thật</a:t>
            </a:r>
            <a:r>
              <a:rPr lang="en-US" sz="3100" dirty="0">
                <a:effectLst/>
              </a:rPr>
              <a:t>, </a:t>
            </a:r>
            <a:r>
              <a:rPr lang="en-US" sz="3100" dirty="0" err="1">
                <a:effectLst/>
              </a:rPr>
              <a:t>tranh</a:t>
            </a:r>
            <a:r>
              <a:rPr lang="en-US" sz="3100" dirty="0">
                <a:effectLst/>
              </a:rPr>
              <a:t> </a:t>
            </a:r>
            <a:r>
              <a:rPr lang="en-US" sz="3100" dirty="0" err="1">
                <a:effectLst/>
              </a:rPr>
              <a:t>ảnh</a:t>
            </a:r>
            <a:r>
              <a:rPr lang="en-US" sz="3100" dirty="0">
                <a:effectLst/>
              </a:rPr>
              <a:t>, </a:t>
            </a:r>
            <a:r>
              <a:rPr lang="en-US" sz="3100" dirty="0" err="1">
                <a:effectLst/>
              </a:rPr>
              <a:t>mô</a:t>
            </a:r>
            <a:r>
              <a:rPr lang="en-US" sz="3100" dirty="0">
                <a:effectLst/>
              </a:rPr>
              <a:t> </a:t>
            </a:r>
            <a:r>
              <a:rPr lang="en-US" sz="3100" dirty="0" err="1">
                <a:effectLst/>
              </a:rPr>
              <a:t>hình</a:t>
            </a:r>
            <a:r>
              <a:rPr lang="en-US" sz="3100" dirty="0">
                <a:effectLst/>
              </a:rPr>
              <a:t>, </a:t>
            </a:r>
            <a:r>
              <a:rPr lang="en-US" sz="3100" dirty="0" err="1">
                <a:effectLst/>
              </a:rPr>
              <a:t>các</a:t>
            </a:r>
            <a:r>
              <a:rPr lang="en-US" sz="3100" dirty="0">
                <a:effectLst/>
              </a:rPr>
              <a:t> </a:t>
            </a:r>
            <a:r>
              <a:rPr lang="en-US" sz="3100" dirty="0" err="1">
                <a:effectLst/>
              </a:rPr>
              <a:t>hình</a:t>
            </a:r>
            <a:r>
              <a:rPr lang="en-US" sz="3100" dirty="0">
                <a:effectLst/>
              </a:rPr>
              <a:t> </a:t>
            </a:r>
            <a:r>
              <a:rPr lang="en-US" sz="3100" dirty="0" err="1">
                <a:effectLst/>
              </a:rPr>
              <a:t>ảnh</a:t>
            </a:r>
            <a:r>
              <a:rPr lang="en-US" sz="3100" dirty="0">
                <a:effectLst/>
              </a:rPr>
              <a:t> </a:t>
            </a:r>
            <a:r>
              <a:rPr lang="en-US" sz="3100" dirty="0" err="1">
                <a:effectLst/>
              </a:rPr>
              <a:t>trong</a:t>
            </a:r>
            <a:r>
              <a:rPr lang="en-US" sz="3100" dirty="0">
                <a:effectLst/>
              </a:rPr>
              <a:t> </a:t>
            </a:r>
            <a:r>
              <a:rPr lang="en-US" sz="3100" dirty="0" err="1">
                <a:effectLst/>
              </a:rPr>
              <a:t>băng</a:t>
            </a:r>
            <a:r>
              <a:rPr lang="en-US" sz="3100" dirty="0">
                <a:effectLst/>
              </a:rPr>
              <a:t> </a:t>
            </a:r>
            <a:r>
              <a:rPr lang="en-US" sz="3100" dirty="0" err="1">
                <a:effectLst/>
              </a:rPr>
              <a:t>hình</a:t>
            </a:r>
            <a:r>
              <a:rPr lang="en-US" sz="3100" dirty="0">
                <a:effectLst/>
              </a:rPr>
              <a:t> </a:t>
            </a:r>
            <a:r>
              <a:rPr lang="en-US" sz="3100" dirty="0" err="1">
                <a:effectLst/>
              </a:rPr>
              <a:t>màn</a:t>
            </a:r>
            <a:r>
              <a:rPr lang="en-US" sz="3100" dirty="0">
                <a:effectLst/>
              </a:rPr>
              <a:t> </a:t>
            </a:r>
            <a:r>
              <a:rPr lang="en-US" sz="3100" dirty="0" err="1">
                <a:effectLst/>
              </a:rPr>
              <a:t>chiếu</a:t>
            </a:r>
            <a:r>
              <a:rPr lang="en-US" sz="3100" dirty="0">
                <a:effectLst/>
              </a:rPr>
              <a:t>...</a:t>
            </a:r>
            <a:br>
              <a:rPr lang="en-US" sz="3100" dirty="0">
                <a:effectLst/>
              </a:rPr>
            </a:br>
            <a:endParaRPr lang="en-US" dirty="0"/>
          </a:p>
        </p:txBody>
      </p:sp>
    </p:spTree>
    <p:extLst>
      <p:ext uri="{BB962C8B-B14F-4D97-AF65-F5344CB8AC3E}">
        <p14:creationId xmlns:p14="http://schemas.microsoft.com/office/powerpoint/2010/main" val="98144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274638"/>
            <a:ext cx="9855199" cy="828448"/>
          </a:xfrm>
        </p:spPr>
        <p:txBody>
          <a:bodyPr>
            <a:normAutofit/>
          </a:bodyPr>
          <a:lstStyle/>
          <a:p>
            <a:r>
              <a:rPr lang="en-US" sz="3600" dirty="0" err="1">
                <a:solidFill>
                  <a:srgbClr val="FFFF00"/>
                </a:solidFill>
                <a:latin typeface="Times New Roman" pitchFamily="18" charset="0"/>
                <a:cs typeface="Times New Roman" pitchFamily="18" charset="0"/>
              </a:rPr>
              <a:t>Các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hình</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thức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cho</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trẻ</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làm</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quen</a:t>
            </a:r>
            <a:r>
              <a:rPr lang="en-US" sz="3600" dirty="0">
                <a:solidFill>
                  <a:srgbClr val="FFFF00"/>
                </a:solidFill>
                <a:latin typeface="Times New Roman" pitchFamily="18" charset="0"/>
                <a:cs typeface="Times New Roman" pitchFamily="18" charset="0"/>
              </a:rPr>
              <a:t> MTXQ</a:t>
            </a:r>
          </a:p>
        </p:txBody>
      </p:sp>
      <p:graphicFrame>
        <p:nvGraphicFramePr>
          <p:cNvPr id="12" name="Diagram 11"/>
          <p:cNvGraphicFramePr/>
          <p:nvPr>
            <p:extLst>
              <p:ext uri="{D42A27DB-BD31-4B8C-83A1-F6EECF244321}">
                <p14:modId xmlns:p14="http://schemas.microsoft.com/office/powerpoint/2010/main" val="2637255467"/>
              </p:ext>
            </p:extLst>
          </p:nvPr>
        </p:nvGraphicFramePr>
        <p:xfrm>
          <a:off x="2032000" y="1397000"/>
          <a:ext cx="81280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31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a:solidFill>
                  <a:srgbClr val="FF0000"/>
                </a:solidFill>
                <a:latin typeface="Times New Roman" pitchFamily="18" charset="0"/>
                <a:cs typeface="Times New Roman" pitchFamily="18" charset="0"/>
              </a:rPr>
              <a:t>Chương</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quen</a:t>
            </a:r>
            <a:r>
              <a:rPr lang="en-US" sz="3600" b="1" dirty="0">
                <a:solidFill>
                  <a:srgbClr val="FF0000"/>
                </a:solidFill>
                <a:latin typeface="Times New Roman" pitchFamily="18" charset="0"/>
                <a:cs typeface="Times New Roman" pitchFamily="18" charset="0"/>
              </a:rPr>
              <a:t> MTXQ</a:t>
            </a:r>
          </a:p>
        </p:txBody>
      </p:sp>
      <p:sp>
        <p:nvSpPr>
          <p:cNvPr id="3" name="Rectangle 2"/>
          <p:cNvSpPr/>
          <p:nvPr/>
        </p:nvSpPr>
        <p:spPr>
          <a:xfrm>
            <a:off x="508000" y="1905000"/>
            <a:ext cx="11277600" cy="2800767"/>
          </a:xfrm>
          <a:prstGeom prst="rect">
            <a:avLst/>
          </a:prstGeom>
        </p:spPr>
        <p:txBody>
          <a:bodyPr wrap="square">
            <a:spAutoFit/>
          </a:bodyPr>
          <a:lstStyle/>
          <a:p>
            <a:pPr algn="just"/>
            <a:r>
              <a:rPr lang="en-US" sz="3600" b="1" dirty="0">
                <a:solidFill>
                  <a:srgbClr val="FF0000"/>
                </a:solidFill>
              </a:rPr>
              <a:t>4. </a:t>
            </a:r>
            <a:r>
              <a:rPr lang="en-US" sz="3600" b="1" dirty="0" err="1">
                <a:solidFill>
                  <a:srgbClr val="FF0000"/>
                </a:solidFill>
              </a:rPr>
              <a:t>Tham</a:t>
            </a:r>
            <a:r>
              <a:rPr lang="en-US" sz="3600" b="1" dirty="0">
                <a:solidFill>
                  <a:srgbClr val="FF0000"/>
                </a:solidFill>
              </a:rPr>
              <a:t> </a:t>
            </a:r>
            <a:r>
              <a:rPr lang="en-US" sz="3600" b="1" dirty="0" err="1">
                <a:solidFill>
                  <a:srgbClr val="FF0000"/>
                </a:solidFill>
              </a:rPr>
              <a:t>quan</a:t>
            </a:r>
            <a:endParaRPr lang="en-US" sz="36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Mục </a:t>
            </a:r>
            <a:r>
              <a:rPr lang="en-US" sz="2800" b="1" dirty="0" err="1">
                <a:latin typeface="Times New Roman" pitchFamily="18" charset="0"/>
                <a:cs typeface="Times New Roman" pitchFamily="18" charset="0"/>
              </a:rPr>
              <a:t>đích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dạy</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1. Mục </a:t>
            </a:r>
            <a:r>
              <a:rPr lang="en-US" sz="2800" b="1" dirty="0" err="1">
                <a:latin typeface="Times New Roman" pitchFamily="18" charset="0"/>
                <a:cs typeface="Times New Roman" pitchFamily="18" charset="0"/>
              </a:rPr>
              <a:t>đích</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MN.</a:t>
            </a:r>
          </a:p>
          <a:p>
            <a:pPr algn="just"/>
            <a:r>
              <a:rPr lang="en-US" sz="2800" b="1" dirty="0">
                <a:latin typeface="Times New Roman" pitchFamily="18" charset="0"/>
                <a:cs typeface="Times New Roman" pitchFamily="18" charset="0"/>
              </a:rPr>
              <a:t>3.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a:t>
            </a:r>
            <a:endParaRPr lang="en-US" sz="2800" dirty="0"/>
          </a:p>
        </p:txBody>
      </p:sp>
    </p:spTree>
    <p:extLst>
      <p:ext uri="{BB962C8B-B14F-4D97-AF65-F5344CB8AC3E}">
        <p14:creationId xmlns:p14="http://schemas.microsoft.com/office/powerpoint/2010/main" val="422647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864" y="1600200"/>
            <a:ext cx="10871200" cy="5105400"/>
          </a:xfrm>
        </p:spPr>
        <p:txBody>
          <a:bodyPr>
            <a:normAutofit lnSpcReduction="10000"/>
          </a:bodyPr>
          <a:lstStyle/>
          <a:p>
            <a:pPr marL="0" indent="0" algn="just">
              <a:buNone/>
            </a:pPr>
            <a:r>
              <a:rPr lang="en-US" b="1" dirty="0">
                <a:solidFill>
                  <a:srgbClr val="FF0000"/>
                </a:solidFill>
                <a:latin typeface="Times New Roman" pitchFamily="18" charset="0"/>
                <a:cs typeface="Times New Roman" pitchFamily="18" charset="0"/>
              </a:rPr>
              <a:t>Mục </a:t>
            </a:r>
            <a:r>
              <a:rPr lang="en-US" b="1" dirty="0" err="1">
                <a:solidFill>
                  <a:srgbClr val="FF0000"/>
                </a:solidFill>
                <a:latin typeface="Times New Roman" pitchFamily="18" charset="0"/>
                <a:cs typeface="Times New Roman" pitchFamily="18" charset="0"/>
              </a:rPr>
              <a:t>đích</a:t>
            </a:r>
            <a:endParaRPr lang="en-US" b="1" dirty="0">
              <a:solidFill>
                <a:srgbClr val="FF0000"/>
              </a:solidFill>
              <a:latin typeface="Times New Roman" pitchFamily="18" charset="0"/>
              <a:cs typeface="Times New Roman" pitchFamily="18" charset="0"/>
            </a:endParaRPr>
          </a:p>
          <a:p>
            <a:pPr marL="0" indent="0" algn="just">
              <a:buNone/>
            </a:pPr>
            <a:r>
              <a:rPr lang="vi-VN" b="1" dirty="0">
                <a:latin typeface="Times New Roman" pitchFamily="18" charset="0"/>
                <a:cs typeface="Times New Roman" pitchFamily="18" charset="0"/>
              </a:rPr>
              <a:t>- Tham quan giúp trẻ </a:t>
            </a:r>
            <a:r>
              <a:rPr lang="en-US" b="1" dirty="0" err="1">
                <a:latin typeface="Times New Roman" pitchFamily="18" charset="0"/>
                <a:cs typeface="Times New Roman" pitchFamily="18" charset="0"/>
              </a:rPr>
              <a:t>trải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khám phá sự vật hiện tượng trong mối quan hệ thực của môi trường sống (Tự nhiên và Xã hội)</a:t>
            </a:r>
            <a:r>
              <a:rPr lang="en-US" b="1" dirty="0">
                <a:latin typeface="Times New Roman" pitchFamily="18" charset="0"/>
                <a:cs typeface="Times New Roman" pitchFamily="18" charset="0"/>
              </a:rPr>
              <a:t>,</a:t>
            </a:r>
            <a:r>
              <a:rPr lang="vi-VN"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lũy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vốn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luyện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kỷ</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chia </a:t>
            </a:r>
            <a:r>
              <a:rPr lang="en-US" b="1" dirty="0" err="1">
                <a:latin typeface="Times New Roman" pitchFamily="18" charset="0"/>
                <a:cs typeface="Times New Roman" pitchFamily="18" charset="0"/>
              </a:rPr>
              <a:t>sẻ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thương</a:t>
            </a:r>
            <a:r>
              <a:rPr lang="en-US" b="1" dirty="0">
                <a:latin typeface="Times New Roman" pitchFamily="18" charset="0"/>
                <a:cs typeface="Times New Roman" pitchFamily="18" charset="0"/>
              </a:rPr>
              <a:t>, …</a:t>
            </a:r>
          </a:p>
          <a:p>
            <a:pPr marL="0" indent="0" algn="just">
              <a:buNone/>
            </a:pPr>
            <a:r>
              <a:rPr lang="vi-VN" b="1" dirty="0">
                <a:latin typeface="Times New Roman" pitchFamily="18" charset="0"/>
                <a:cs typeface="Times New Roman" pitchFamily="18" charset="0"/>
              </a:rPr>
              <a:t>- Tạo cơ hội cho trẻ cảm nhận cái đẹp của cuộc sống xung quanh,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cơ hội cho trẻ tìm kiếm vật liệu tự 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vui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vi-VN" b="1" dirty="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vi-VN" b="1" dirty="0"/>
              <a:t>Tham quan</a:t>
            </a:r>
            <a:endParaRPr lang="en-US" dirty="0"/>
          </a:p>
        </p:txBody>
      </p:sp>
    </p:spTree>
    <p:extLst>
      <p:ext uri="{BB962C8B-B14F-4D97-AF65-F5344CB8AC3E}">
        <p14:creationId xmlns:p14="http://schemas.microsoft.com/office/powerpoint/2010/main" val="165252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1488</TotalTime>
  <Words>2278</Words>
  <Application>Microsoft Office PowerPoint</Application>
  <PresentationFormat>Widescreen</PresentationFormat>
  <Paragraphs>248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.VnTime</vt:lpstr>
      <vt:lpstr>Arial</vt:lpstr>
      <vt:lpstr>Lucida Sans Unicode</vt:lpstr>
      <vt:lpstr>Times New Roman</vt:lpstr>
      <vt:lpstr>Verdana</vt:lpstr>
      <vt:lpstr>Wingdings 2</vt:lpstr>
      <vt:lpstr>Wingdings 3</vt:lpstr>
      <vt:lpstr>Concourse</vt:lpstr>
      <vt:lpstr>   Chương IV: PHƯƠNG PHÁP CHO TRẺ LÀM QUEN VỚI MTXQ  </vt:lpstr>
      <vt:lpstr> 2.1. Nhóm phương pháp trực quan. </vt:lpstr>
      <vt:lpstr>PowerPoint Presentation</vt:lpstr>
      <vt:lpstr>PowerPoint Presentation</vt:lpstr>
      <vt:lpstr>CÁC BƯỚC TIẾN HÀNH PP QUAN SÁT</vt:lpstr>
      <vt:lpstr> BP sử dụng phương tiện trực quan: mẫu vật thật, tranh ảnh, mô hình, các hình ảnh trong băng hình màn chiếu... </vt:lpstr>
      <vt:lpstr>Các hình thức cho trẻ làm quen MTXQ</vt:lpstr>
      <vt:lpstr>Chương 4. Hình thức và phương tiện cho trẻ làm quen MTXQ</vt:lpstr>
      <vt:lpstr>Tham quan</vt:lpstr>
      <vt:lpstr>b. Các hình thức tham quan: </vt:lpstr>
      <vt:lpstr>c. Các bước tiến hành tổ chức tham quan </vt:lpstr>
      <vt:lpstr>* Tiến hành </vt:lpstr>
      <vt:lpstr>PowerPoint Presentation</vt:lpstr>
      <vt:lpstr>PowerPoint Presentation</vt:lpstr>
      <vt:lpstr>PowerPoint Presentation</vt:lpstr>
      <vt:lpstr>PowerPoint Presentation</vt:lpstr>
      <vt:lpstr>PowerPoint Presentation</vt:lpstr>
      <vt:lpstr>* Tiến hành </vt:lpstr>
      <vt:lpstr>PowerPoint Presentation</vt:lpstr>
      <vt:lpstr>PowerPoint Presentation</vt:lpstr>
      <vt:lpstr>PowerPoint Presentation</vt:lpstr>
      <vt:lpstr>PowerPoint Presentation</vt:lpstr>
      <vt:lpstr>PowerPoint Presentation</vt:lpstr>
      <vt:lpstr>PowerPoint Presentation</vt:lpstr>
      <vt:lpstr>* Kết thúc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thảo luận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Hieu Da LeKien</cp:lastModifiedBy>
  <cp:revision>148</cp:revision>
  <dcterms:created xsi:type="dcterms:W3CDTF">2018-05-31T15:10:42Z</dcterms:created>
  <dcterms:modified xsi:type="dcterms:W3CDTF">2021-10-13T02:54:56Z</dcterms:modified>
</cp:coreProperties>
</file>