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313" r:id="rId2"/>
    <p:sldId id="406" r:id="rId3"/>
    <p:sldId id="314" r:id="rId4"/>
    <p:sldId id="316" r:id="rId5"/>
    <p:sldId id="317" r:id="rId6"/>
    <p:sldId id="318" r:id="rId7"/>
    <p:sldId id="319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24" r:id="rId26"/>
    <p:sldId id="323" r:id="rId2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D899C5-51F3-4AC6-8D7B-F190CE7543FB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9EC69B-1CCD-40C7-AB4F-A77E3A41923A}">
      <dgm:prSet phldrT="[Text]" phldr="1"/>
      <dgm:spPr/>
      <dgm:t>
        <a:bodyPr/>
        <a:lstStyle/>
        <a:p>
          <a:endParaRPr lang="en-US" dirty="0"/>
        </a:p>
      </dgm:t>
    </dgm:pt>
    <dgm:pt modelId="{826AC6DB-0DF7-4057-8DC3-186C240EB4E4}" type="parTrans" cxnId="{6F0C4F3B-4ABC-4EBD-90F5-815837C06BC4}">
      <dgm:prSet/>
      <dgm:spPr/>
      <dgm:t>
        <a:bodyPr/>
        <a:lstStyle/>
        <a:p>
          <a:endParaRPr lang="en-US"/>
        </a:p>
      </dgm:t>
    </dgm:pt>
    <dgm:pt modelId="{E343D8F4-3B3E-4D65-8257-2FA21B653CB6}" type="sibTrans" cxnId="{6F0C4F3B-4ABC-4EBD-90F5-815837C06BC4}">
      <dgm:prSet/>
      <dgm:spPr/>
      <dgm:t>
        <a:bodyPr/>
        <a:lstStyle/>
        <a:p>
          <a:endParaRPr lang="en-US"/>
        </a:p>
      </dgm:t>
    </dgm:pt>
    <dgm:pt modelId="{E43AD2F4-6CD1-42F6-851E-CABD343FEC42}">
      <dgm:prSet phldrT="[Text]" custT="1"/>
      <dgm:spPr/>
      <dgm:t>
        <a:bodyPr/>
        <a:lstStyle/>
        <a:p>
          <a:r>
            <a:rPr lang="en-US" sz="3200" b="1" dirty="0" err="1"/>
            <a:t>Chuẩn</a:t>
          </a:r>
          <a:r>
            <a:rPr lang="en-US" sz="3200" b="1" dirty="0"/>
            <a:t> </a:t>
          </a:r>
          <a:r>
            <a:rPr lang="en-US" sz="3200" b="1" dirty="0" err="1"/>
            <a:t>bị</a:t>
          </a:r>
          <a:r>
            <a:rPr lang="en-US" sz="3200" b="1" dirty="0"/>
            <a:t> QS</a:t>
          </a:r>
        </a:p>
        <a:p>
          <a:r>
            <a:rPr lang="en-US" sz="2400" b="1" dirty="0"/>
            <a:t>- </a:t>
          </a:r>
          <a:r>
            <a:rPr lang="en-US" sz="2400" b="1" dirty="0" err="1"/>
            <a:t>Lựa</a:t>
          </a:r>
          <a:r>
            <a:rPr lang="en-US" sz="2400" b="1" dirty="0"/>
            <a:t> </a:t>
          </a:r>
          <a:r>
            <a:rPr lang="en-US" sz="2400" b="1" dirty="0" err="1"/>
            <a:t>chọn</a:t>
          </a:r>
          <a:r>
            <a:rPr lang="en-US" sz="2400" b="1" dirty="0"/>
            <a:t> </a:t>
          </a:r>
          <a:r>
            <a:rPr lang="en-US" sz="2400" b="1" dirty="0" err="1"/>
            <a:t>đối</a:t>
          </a:r>
          <a:r>
            <a:rPr lang="en-US" sz="2400" b="1" dirty="0"/>
            <a:t> </a:t>
          </a:r>
          <a:r>
            <a:rPr lang="en-US" sz="2400" b="1" dirty="0" err="1"/>
            <a:t>tượng</a:t>
          </a:r>
          <a:r>
            <a:rPr lang="en-US" sz="2400" b="1" dirty="0"/>
            <a:t> QS: </a:t>
          </a:r>
        </a:p>
      </dgm:t>
    </dgm:pt>
    <dgm:pt modelId="{A88DB8BA-2E01-435A-9F51-68799B5515F4}" type="parTrans" cxnId="{EB5B6454-853D-4E89-9FFA-C10C8EC4CD57}">
      <dgm:prSet/>
      <dgm:spPr/>
      <dgm:t>
        <a:bodyPr/>
        <a:lstStyle/>
        <a:p>
          <a:endParaRPr lang="en-US"/>
        </a:p>
      </dgm:t>
    </dgm:pt>
    <dgm:pt modelId="{287DA11F-5B5D-42EB-80F5-130C3C118BCD}" type="sibTrans" cxnId="{EB5B6454-853D-4E89-9FFA-C10C8EC4CD57}">
      <dgm:prSet/>
      <dgm:spPr/>
      <dgm:t>
        <a:bodyPr/>
        <a:lstStyle/>
        <a:p>
          <a:endParaRPr lang="en-US"/>
        </a:p>
      </dgm:t>
    </dgm:pt>
    <dgm:pt modelId="{D646363F-26AF-4883-924B-4A2895297208}">
      <dgm:prSet phldrT="[Text]" custT="1"/>
      <dgm:spPr/>
      <dgm:t>
        <a:bodyPr/>
        <a:lstStyle/>
        <a:p>
          <a:pPr algn="just"/>
          <a:r>
            <a:rPr lang="en-US" sz="3200" b="1" dirty="0" err="1"/>
            <a:t>Hướng</a:t>
          </a:r>
          <a:r>
            <a:rPr lang="en-US" sz="3200" b="1" dirty="0"/>
            <a:t> </a:t>
          </a:r>
          <a:r>
            <a:rPr lang="en-US" sz="3200" b="1" dirty="0" err="1"/>
            <a:t>dẫn</a:t>
          </a:r>
          <a:r>
            <a:rPr lang="en-US" sz="3200" b="1" dirty="0"/>
            <a:t> QS</a:t>
          </a:r>
        </a:p>
        <a:p>
          <a:pPr algn="just"/>
          <a:r>
            <a:rPr lang="en-US" sz="2800" b="1" dirty="0"/>
            <a:t>- </a:t>
          </a:r>
          <a:r>
            <a:rPr lang="en-US" sz="2800" b="1" dirty="0" err="1"/>
            <a:t>Giới</a:t>
          </a:r>
          <a:r>
            <a:rPr lang="en-US" sz="2800" b="1" dirty="0"/>
            <a:t> </a:t>
          </a:r>
          <a:r>
            <a:rPr lang="en-US" sz="2800" b="1" dirty="0" err="1"/>
            <a:t>thiệu</a:t>
          </a:r>
          <a:r>
            <a:rPr lang="en-US" sz="2800" b="1" dirty="0"/>
            <a:t> </a:t>
          </a:r>
          <a:r>
            <a:rPr lang="en-US" sz="2800" b="1" dirty="0" err="1"/>
            <a:t>đối</a:t>
          </a:r>
          <a:r>
            <a:rPr lang="en-US" sz="2800" b="1" dirty="0"/>
            <a:t> </a:t>
          </a:r>
          <a:r>
            <a:rPr lang="en-US" sz="2800" b="1" dirty="0" err="1"/>
            <a:t>tượng</a:t>
          </a:r>
          <a:r>
            <a:rPr lang="en-US" sz="2800" b="1" dirty="0"/>
            <a:t> </a:t>
          </a:r>
          <a:r>
            <a:rPr lang="en-US" sz="2800" b="1" dirty="0" err="1"/>
            <a:t>quan</a:t>
          </a:r>
          <a:r>
            <a:rPr lang="en-US" sz="2800" b="1" dirty="0"/>
            <a:t> </a:t>
          </a:r>
          <a:r>
            <a:rPr lang="en-US" sz="2800" b="1" dirty="0" err="1"/>
            <a:t>sát</a:t>
          </a:r>
          <a:r>
            <a:rPr lang="en-US" sz="2800" b="1" dirty="0"/>
            <a:t>: </a:t>
          </a:r>
        </a:p>
      </dgm:t>
    </dgm:pt>
    <dgm:pt modelId="{28F863FD-B422-4468-879C-2EF8B4622FD7}" type="parTrans" cxnId="{158D4AFA-B060-4D58-858D-F886B6EBB215}">
      <dgm:prSet/>
      <dgm:spPr/>
      <dgm:t>
        <a:bodyPr/>
        <a:lstStyle/>
        <a:p>
          <a:endParaRPr lang="en-US"/>
        </a:p>
      </dgm:t>
    </dgm:pt>
    <dgm:pt modelId="{E0C84902-7602-42DD-8393-CD5C5819A4F5}" type="sibTrans" cxnId="{158D4AFA-B060-4D58-858D-F886B6EBB215}">
      <dgm:prSet/>
      <dgm:spPr/>
      <dgm:t>
        <a:bodyPr/>
        <a:lstStyle/>
        <a:p>
          <a:endParaRPr lang="en-US"/>
        </a:p>
      </dgm:t>
    </dgm:pt>
    <dgm:pt modelId="{3CAA7781-B2E4-4C57-ADE6-DFB406489E14}">
      <dgm:prSet phldrT="[Text]" phldr="1"/>
      <dgm:spPr/>
      <dgm:t>
        <a:bodyPr/>
        <a:lstStyle/>
        <a:p>
          <a:endParaRPr lang="en-US"/>
        </a:p>
      </dgm:t>
    </dgm:pt>
    <dgm:pt modelId="{4F35A6EC-B162-4991-ABF6-D67A6545809D}" type="parTrans" cxnId="{8FD59E77-7243-44D1-B569-57B456F1E4F9}">
      <dgm:prSet/>
      <dgm:spPr/>
      <dgm:t>
        <a:bodyPr/>
        <a:lstStyle/>
        <a:p>
          <a:endParaRPr lang="en-US"/>
        </a:p>
      </dgm:t>
    </dgm:pt>
    <dgm:pt modelId="{98F8568B-7E1E-48A3-8838-5E1378B789F0}" type="sibTrans" cxnId="{8FD59E77-7243-44D1-B569-57B456F1E4F9}">
      <dgm:prSet/>
      <dgm:spPr/>
      <dgm:t>
        <a:bodyPr/>
        <a:lstStyle/>
        <a:p>
          <a:endParaRPr lang="en-US"/>
        </a:p>
      </dgm:t>
    </dgm:pt>
    <dgm:pt modelId="{616B483B-DFE7-46DC-8574-26E0591BA1B8}">
      <dgm:prSet phldrT="[Text]" custT="1"/>
      <dgm:spPr/>
      <dgm:t>
        <a:bodyPr/>
        <a:lstStyle/>
        <a:p>
          <a:r>
            <a:rPr lang="en-US" sz="3200" b="1" dirty="0" err="1"/>
            <a:t>Kết</a:t>
          </a:r>
          <a:r>
            <a:rPr lang="en-US" sz="3200" b="1" dirty="0"/>
            <a:t> </a:t>
          </a:r>
          <a:r>
            <a:rPr lang="en-US" sz="3200" b="1" dirty="0" err="1"/>
            <a:t>thúc</a:t>
          </a:r>
          <a:r>
            <a:rPr lang="en-US" sz="3200" b="1" dirty="0"/>
            <a:t> QS</a:t>
          </a:r>
        </a:p>
        <a:p>
          <a:r>
            <a:rPr lang="en-US" sz="3200" b="1" dirty="0"/>
            <a:t>- </a:t>
          </a:r>
          <a:r>
            <a:rPr lang="en-US" sz="3200" b="1" dirty="0" err="1"/>
            <a:t>củng</a:t>
          </a:r>
          <a:r>
            <a:rPr lang="en-US" sz="3200" b="1" dirty="0"/>
            <a:t> </a:t>
          </a:r>
          <a:r>
            <a:rPr lang="en-US" sz="3200" b="1" dirty="0" err="1"/>
            <a:t>cố</a:t>
          </a:r>
          <a:r>
            <a:rPr lang="en-US" sz="3200" b="1" dirty="0"/>
            <a:t> </a:t>
          </a:r>
        </a:p>
        <a:p>
          <a:r>
            <a:rPr lang="en-US" sz="3200" b="1" dirty="0"/>
            <a:t>- </a:t>
          </a:r>
          <a:r>
            <a:rPr lang="en-US" sz="3200" b="1" dirty="0" err="1"/>
            <a:t>Mở</a:t>
          </a:r>
          <a:r>
            <a:rPr lang="en-US" sz="3200" b="1" dirty="0"/>
            <a:t> </a:t>
          </a:r>
          <a:r>
            <a:rPr lang="en-US" sz="3200" b="1" dirty="0" err="1"/>
            <a:t>rộng</a:t>
          </a:r>
          <a:endParaRPr lang="en-US" sz="3200" b="1" dirty="0"/>
        </a:p>
      </dgm:t>
    </dgm:pt>
    <dgm:pt modelId="{BD80444F-2120-45DE-B315-2D58EEE0B8D0}" type="parTrans" cxnId="{1C81E30F-CBC5-4ED7-89A7-BA31499F4DFE}">
      <dgm:prSet/>
      <dgm:spPr/>
      <dgm:t>
        <a:bodyPr/>
        <a:lstStyle/>
        <a:p>
          <a:endParaRPr lang="en-US"/>
        </a:p>
      </dgm:t>
    </dgm:pt>
    <dgm:pt modelId="{412B0EAA-F97A-4AD7-AFD1-C8BD6A5D6B80}" type="sibTrans" cxnId="{1C81E30F-CBC5-4ED7-89A7-BA31499F4DFE}">
      <dgm:prSet/>
      <dgm:spPr/>
      <dgm:t>
        <a:bodyPr/>
        <a:lstStyle/>
        <a:p>
          <a:endParaRPr lang="en-US"/>
        </a:p>
      </dgm:t>
    </dgm:pt>
    <dgm:pt modelId="{1E9745DA-67DE-42C4-819A-ADF2C51677F0}">
      <dgm:prSet phldrT="[Text]" phldr="1"/>
      <dgm:spPr/>
      <dgm:t>
        <a:bodyPr/>
        <a:lstStyle/>
        <a:p>
          <a:endParaRPr lang="en-US" dirty="0"/>
        </a:p>
      </dgm:t>
    </dgm:pt>
    <dgm:pt modelId="{5D969193-2BE2-4110-BD8E-F4299448A185}" type="sibTrans" cxnId="{67EC7C5C-20CF-43DA-80C9-BCC218899A2A}">
      <dgm:prSet/>
      <dgm:spPr/>
      <dgm:t>
        <a:bodyPr/>
        <a:lstStyle/>
        <a:p>
          <a:endParaRPr lang="en-US"/>
        </a:p>
      </dgm:t>
    </dgm:pt>
    <dgm:pt modelId="{ABDB6E37-5CDC-4AC3-ABE7-C7069CE2C4B3}" type="parTrans" cxnId="{67EC7C5C-20CF-43DA-80C9-BCC218899A2A}">
      <dgm:prSet/>
      <dgm:spPr/>
      <dgm:t>
        <a:bodyPr/>
        <a:lstStyle/>
        <a:p>
          <a:endParaRPr lang="en-US"/>
        </a:p>
      </dgm:t>
    </dgm:pt>
    <dgm:pt modelId="{159DCF6C-EC32-4E08-AE31-EA6A36A338B6}">
      <dgm:prSet custT="1"/>
      <dgm:spPr/>
      <dgm:t>
        <a:bodyPr/>
        <a:lstStyle/>
        <a:p>
          <a:r>
            <a:rPr lang="en-US" sz="2400" b="1" dirty="0"/>
            <a:t>- </a:t>
          </a:r>
          <a:r>
            <a:rPr lang="en-US" sz="2400" b="1" dirty="0" err="1"/>
            <a:t>Xác</a:t>
          </a:r>
          <a:r>
            <a:rPr lang="en-US" sz="2400" b="1" dirty="0"/>
            <a:t> </a:t>
          </a:r>
          <a:r>
            <a:rPr lang="en-US" sz="2400" b="1" dirty="0" err="1"/>
            <a:t>định</a:t>
          </a:r>
          <a:r>
            <a:rPr lang="en-US" sz="2400" b="1" dirty="0"/>
            <a:t> </a:t>
          </a:r>
          <a:r>
            <a:rPr lang="en-US" sz="2400" b="1" dirty="0" err="1"/>
            <a:t>mục</a:t>
          </a:r>
          <a:r>
            <a:rPr lang="en-US" sz="2400" b="1" dirty="0"/>
            <a:t> </a:t>
          </a:r>
          <a:r>
            <a:rPr lang="en-US" sz="2400" b="1" dirty="0" err="1"/>
            <a:t>đích</a:t>
          </a:r>
          <a:r>
            <a:rPr lang="en-US" sz="2400" b="1" dirty="0"/>
            <a:t> QUAN SÁT:</a:t>
          </a:r>
        </a:p>
      </dgm:t>
    </dgm:pt>
    <dgm:pt modelId="{736E1A93-4DDC-41DC-B053-823E1373C58E}" type="parTrans" cxnId="{2D4F0399-ACB4-4A8C-A822-99DEC72389A3}">
      <dgm:prSet/>
      <dgm:spPr/>
      <dgm:t>
        <a:bodyPr/>
        <a:lstStyle/>
        <a:p>
          <a:endParaRPr lang="en-US"/>
        </a:p>
      </dgm:t>
    </dgm:pt>
    <dgm:pt modelId="{0B81CF62-DB54-4807-8C57-FBBB833805B3}" type="sibTrans" cxnId="{2D4F0399-ACB4-4A8C-A822-99DEC72389A3}">
      <dgm:prSet/>
      <dgm:spPr/>
      <dgm:t>
        <a:bodyPr/>
        <a:lstStyle/>
        <a:p>
          <a:endParaRPr lang="en-US"/>
        </a:p>
      </dgm:t>
    </dgm:pt>
    <dgm:pt modelId="{438DABE3-B4AD-43B1-B427-DF357527E9C6}">
      <dgm:prSet custT="1"/>
      <dgm:spPr/>
      <dgm:t>
        <a:bodyPr/>
        <a:lstStyle/>
        <a:p>
          <a:r>
            <a:rPr lang="en-US" sz="2400" b="1" dirty="0"/>
            <a:t>- </a:t>
          </a:r>
          <a:r>
            <a:rPr lang="en-US" sz="2400" b="1" dirty="0" err="1"/>
            <a:t>Lập</a:t>
          </a:r>
          <a:r>
            <a:rPr lang="en-US" sz="2400" b="1" dirty="0"/>
            <a:t> </a:t>
          </a:r>
          <a:r>
            <a:rPr lang="en-US" sz="2400" b="1" dirty="0" err="1"/>
            <a:t>kế</a:t>
          </a:r>
          <a:r>
            <a:rPr lang="en-US" sz="2400" b="1" dirty="0"/>
            <a:t> </a:t>
          </a:r>
          <a:r>
            <a:rPr lang="en-US" sz="2400" b="1" dirty="0" err="1"/>
            <a:t>hoạch</a:t>
          </a:r>
          <a:r>
            <a:rPr lang="en-US" sz="2400" b="1" dirty="0"/>
            <a:t> </a:t>
          </a:r>
          <a:r>
            <a:rPr lang="en-US" sz="2400" b="1" dirty="0" err="1"/>
            <a:t>tổ</a:t>
          </a:r>
          <a:r>
            <a:rPr lang="en-US" sz="2400" b="1" dirty="0"/>
            <a:t> </a:t>
          </a:r>
          <a:r>
            <a:rPr lang="en-US" sz="2400" b="1" dirty="0" err="1"/>
            <a:t>chức</a:t>
          </a:r>
          <a:r>
            <a:rPr lang="en-US" sz="2400" b="1" dirty="0"/>
            <a:t> </a:t>
          </a:r>
          <a:r>
            <a:rPr lang="en-US" sz="2400" b="1" dirty="0" err="1"/>
            <a:t>quan</a:t>
          </a:r>
          <a:r>
            <a:rPr lang="en-US" sz="2400" b="1" dirty="0"/>
            <a:t> </a:t>
          </a:r>
          <a:r>
            <a:rPr lang="en-US" sz="2400" b="1" dirty="0" err="1"/>
            <a:t>sát</a:t>
          </a:r>
          <a:r>
            <a:rPr lang="en-US" sz="2400" b="1" dirty="0"/>
            <a:t>:</a:t>
          </a:r>
        </a:p>
      </dgm:t>
    </dgm:pt>
    <dgm:pt modelId="{BDCC52F5-20F6-459D-B9FF-A05C820E14B8}" type="parTrans" cxnId="{9340DAA4-E470-4690-B747-796BFCE9B26F}">
      <dgm:prSet/>
      <dgm:spPr/>
      <dgm:t>
        <a:bodyPr/>
        <a:lstStyle/>
        <a:p>
          <a:endParaRPr lang="en-US"/>
        </a:p>
      </dgm:t>
    </dgm:pt>
    <dgm:pt modelId="{D2158E48-71CE-46C6-981C-79A76957238F}" type="sibTrans" cxnId="{9340DAA4-E470-4690-B747-796BFCE9B26F}">
      <dgm:prSet/>
      <dgm:spPr/>
      <dgm:t>
        <a:bodyPr/>
        <a:lstStyle/>
        <a:p>
          <a:endParaRPr lang="en-US"/>
        </a:p>
      </dgm:t>
    </dgm:pt>
    <dgm:pt modelId="{C6943057-719E-4E3B-B332-B80257CEC884}">
      <dgm:prSet custT="1"/>
      <dgm:spPr/>
      <dgm:t>
        <a:bodyPr/>
        <a:lstStyle/>
        <a:p>
          <a:pPr algn="just"/>
          <a:r>
            <a:rPr lang="en-US" sz="2800" b="1" dirty="0"/>
            <a:t>- </a:t>
          </a:r>
          <a:r>
            <a:rPr lang="en-US" sz="2800" b="1" dirty="0" err="1"/>
            <a:t>cho</a:t>
          </a:r>
          <a:r>
            <a:rPr lang="en-US" sz="2800" b="1" dirty="0"/>
            <a:t> </a:t>
          </a:r>
          <a:r>
            <a:rPr lang="en-US" sz="2800" b="1" dirty="0" err="1"/>
            <a:t>trẻ</a:t>
          </a:r>
          <a:r>
            <a:rPr lang="en-US" sz="2800" b="1" dirty="0"/>
            <a:t> </a:t>
          </a:r>
          <a:r>
            <a:rPr lang="en-US" sz="2800" b="1" dirty="0" err="1"/>
            <a:t>quan</a:t>
          </a:r>
          <a:r>
            <a:rPr lang="en-US" sz="2800" b="1" dirty="0"/>
            <a:t> </a:t>
          </a:r>
          <a:r>
            <a:rPr lang="en-US" sz="2800" b="1" dirty="0" err="1"/>
            <a:t>sát</a:t>
          </a:r>
          <a:endParaRPr lang="en-US" sz="2800" b="1" dirty="0"/>
        </a:p>
      </dgm:t>
    </dgm:pt>
    <dgm:pt modelId="{353056F9-1DA4-42C9-87A2-7C859BEB1BBA}" type="parTrans" cxnId="{BC6EB41C-7A4F-48E6-997D-97C9B82FF90C}">
      <dgm:prSet/>
      <dgm:spPr/>
      <dgm:t>
        <a:bodyPr/>
        <a:lstStyle/>
        <a:p>
          <a:endParaRPr lang="en-US"/>
        </a:p>
      </dgm:t>
    </dgm:pt>
    <dgm:pt modelId="{B45652E5-EE19-4780-A5E2-024EE0209DD9}" type="sibTrans" cxnId="{BC6EB41C-7A4F-48E6-997D-97C9B82FF90C}">
      <dgm:prSet/>
      <dgm:spPr/>
      <dgm:t>
        <a:bodyPr/>
        <a:lstStyle/>
        <a:p>
          <a:endParaRPr lang="en-US"/>
        </a:p>
      </dgm:t>
    </dgm:pt>
    <dgm:pt modelId="{702AAB57-E352-4DC2-8012-93B896FEB597}" type="pres">
      <dgm:prSet presAssocID="{9CD899C5-51F3-4AC6-8D7B-F190CE7543FB}" presName="Name0" presStyleCnt="0">
        <dgm:presLayoutVars>
          <dgm:dir/>
          <dgm:animLvl val="lvl"/>
          <dgm:resizeHandles val="exact"/>
        </dgm:presLayoutVars>
      </dgm:prSet>
      <dgm:spPr/>
    </dgm:pt>
    <dgm:pt modelId="{78F024F1-AA60-4915-A07E-1EF932022E67}" type="pres">
      <dgm:prSet presAssocID="{3F9EC69B-1CCD-40C7-AB4F-A77E3A41923A}" presName="compositeNode" presStyleCnt="0">
        <dgm:presLayoutVars>
          <dgm:bulletEnabled val="1"/>
        </dgm:presLayoutVars>
      </dgm:prSet>
      <dgm:spPr/>
    </dgm:pt>
    <dgm:pt modelId="{E53C3D8F-7480-4F08-B5D6-B594A1CC18B6}" type="pres">
      <dgm:prSet presAssocID="{3F9EC69B-1CCD-40C7-AB4F-A77E3A41923A}" presName="bgRect" presStyleLbl="node1" presStyleIdx="0" presStyleCnt="3"/>
      <dgm:spPr/>
    </dgm:pt>
    <dgm:pt modelId="{69BDB9CD-9D3C-47CE-A6A8-CC7114FB5ED3}" type="pres">
      <dgm:prSet presAssocID="{3F9EC69B-1CCD-40C7-AB4F-A77E3A41923A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325AB3C2-08BF-4169-8DE9-56A0D4B20E56}" type="pres">
      <dgm:prSet presAssocID="{3F9EC69B-1CCD-40C7-AB4F-A77E3A41923A}" presName="childNode" presStyleLbl="node1" presStyleIdx="0" presStyleCnt="3">
        <dgm:presLayoutVars>
          <dgm:bulletEnabled val="1"/>
        </dgm:presLayoutVars>
      </dgm:prSet>
      <dgm:spPr/>
    </dgm:pt>
    <dgm:pt modelId="{0B2C45C1-0064-4753-A7BF-94D4F1228007}" type="pres">
      <dgm:prSet presAssocID="{E343D8F4-3B3E-4D65-8257-2FA21B653CB6}" presName="hSp" presStyleCnt="0"/>
      <dgm:spPr/>
    </dgm:pt>
    <dgm:pt modelId="{63BF3E8C-3F4B-4EBD-8DBB-6787E4534366}" type="pres">
      <dgm:prSet presAssocID="{E343D8F4-3B3E-4D65-8257-2FA21B653CB6}" presName="vProcSp" presStyleCnt="0"/>
      <dgm:spPr/>
    </dgm:pt>
    <dgm:pt modelId="{2572AB21-F07C-41F7-9314-31A9C56AD487}" type="pres">
      <dgm:prSet presAssocID="{E343D8F4-3B3E-4D65-8257-2FA21B653CB6}" presName="vSp1" presStyleCnt="0"/>
      <dgm:spPr/>
    </dgm:pt>
    <dgm:pt modelId="{4501DAFF-62B3-45AB-813E-74CD2D810D65}" type="pres">
      <dgm:prSet presAssocID="{E343D8F4-3B3E-4D65-8257-2FA21B653CB6}" presName="simulatedConn" presStyleLbl="solidFgAcc1" presStyleIdx="0" presStyleCnt="2"/>
      <dgm:spPr/>
    </dgm:pt>
    <dgm:pt modelId="{F5D05EF4-67D9-4971-9814-7AC3090C71F2}" type="pres">
      <dgm:prSet presAssocID="{E343D8F4-3B3E-4D65-8257-2FA21B653CB6}" presName="vSp2" presStyleCnt="0"/>
      <dgm:spPr/>
    </dgm:pt>
    <dgm:pt modelId="{663F5D8D-7453-4F46-B234-8F3C1151D820}" type="pres">
      <dgm:prSet presAssocID="{E343D8F4-3B3E-4D65-8257-2FA21B653CB6}" presName="sibTrans" presStyleCnt="0"/>
      <dgm:spPr/>
    </dgm:pt>
    <dgm:pt modelId="{EB046D07-C631-49FC-AB7E-5D17FC01E91F}" type="pres">
      <dgm:prSet presAssocID="{1E9745DA-67DE-42C4-819A-ADF2C51677F0}" presName="compositeNode" presStyleCnt="0">
        <dgm:presLayoutVars>
          <dgm:bulletEnabled val="1"/>
        </dgm:presLayoutVars>
      </dgm:prSet>
      <dgm:spPr/>
    </dgm:pt>
    <dgm:pt modelId="{3C79F8F6-7E99-4E87-8D01-11D775A21439}" type="pres">
      <dgm:prSet presAssocID="{1E9745DA-67DE-42C4-819A-ADF2C51677F0}" presName="bgRect" presStyleLbl="node1" presStyleIdx="1" presStyleCnt="3"/>
      <dgm:spPr/>
    </dgm:pt>
    <dgm:pt modelId="{FE4898E2-659F-40E6-8E3C-0EFE500FB749}" type="pres">
      <dgm:prSet presAssocID="{1E9745DA-67DE-42C4-819A-ADF2C51677F0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16DC667D-BA0C-49A4-B56D-540A2BC3FE27}" type="pres">
      <dgm:prSet presAssocID="{1E9745DA-67DE-42C4-819A-ADF2C51677F0}" presName="childNode" presStyleLbl="node1" presStyleIdx="1" presStyleCnt="3">
        <dgm:presLayoutVars>
          <dgm:bulletEnabled val="1"/>
        </dgm:presLayoutVars>
      </dgm:prSet>
      <dgm:spPr/>
    </dgm:pt>
    <dgm:pt modelId="{3060E7B3-0C5B-4001-8390-FA4844AB3AAC}" type="pres">
      <dgm:prSet presAssocID="{5D969193-2BE2-4110-BD8E-F4299448A185}" presName="hSp" presStyleCnt="0"/>
      <dgm:spPr/>
    </dgm:pt>
    <dgm:pt modelId="{2A9BA73B-D96D-46E5-A010-8432FD73B2C6}" type="pres">
      <dgm:prSet presAssocID="{5D969193-2BE2-4110-BD8E-F4299448A185}" presName="vProcSp" presStyleCnt="0"/>
      <dgm:spPr/>
    </dgm:pt>
    <dgm:pt modelId="{0A2E5F11-DB83-40F1-A1A8-366C720D6782}" type="pres">
      <dgm:prSet presAssocID="{5D969193-2BE2-4110-BD8E-F4299448A185}" presName="vSp1" presStyleCnt="0"/>
      <dgm:spPr/>
    </dgm:pt>
    <dgm:pt modelId="{F6D1EF8B-7168-450B-8919-516C78B28C1B}" type="pres">
      <dgm:prSet presAssocID="{5D969193-2BE2-4110-BD8E-F4299448A185}" presName="simulatedConn" presStyleLbl="solidFgAcc1" presStyleIdx="1" presStyleCnt="2"/>
      <dgm:spPr/>
    </dgm:pt>
    <dgm:pt modelId="{8EE6B023-FE99-4FD4-AB6D-05FE8D63A6B0}" type="pres">
      <dgm:prSet presAssocID="{5D969193-2BE2-4110-BD8E-F4299448A185}" presName="vSp2" presStyleCnt="0"/>
      <dgm:spPr/>
    </dgm:pt>
    <dgm:pt modelId="{CE0A7FA9-0577-48BF-80FC-1FDAFE43E032}" type="pres">
      <dgm:prSet presAssocID="{5D969193-2BE2-4110-BD8E-F4299448A185}" presName="sibTrans" presStyleCnt="0"/>
      <dgm:spPr/>
    </dgm:pt>
    <dgm:pt modelId="{9C320F47-779B-4C67-A9FD-2C9037F5CEE8}" type="pres">
      <dgm:prSet presAssocID="{3CAA7781-B2E4-4C57-ADE6-DFB406489E14}" presName="compositeNode" presStyleCnt="0">
        <dgm:presLayoutVars>
          <dgm:bulletEnabled val="1"/>
        </dgm:presLayoutVars>
      </dgm:prSet>
      <dgm:spPr/>
    </dgm:pt>
    <dgm:pt modelId="{AC7A28B7-80B9-4D73-BA56-70B1D4CA634F}" type="pres">
      <dgm:prSet presAssocID="{3CAA7781-B2E4-4C57-ADE6-DFB406489E14}" presName="bgRect" presStyleLbl="node1" presStyleIdx="2" presStyleCnt="3"/>
      <dgm:spPr/>
    </dgm:pt>
    <dgm:pt modelId="{22ABE329-C5DF-4D94-BD47-7F328D720F6F}" type="pres">
      <dgm:prSet presAssocID="{3CAA7781-B2E4-4C57-ADE6-DFB406489E14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FBFE3176-4B32-452E-AC6D-4E644A5E16FD}" type="pres">
      <dgm:prSet presAssocID="{3CAA7781-B2E4-4C57-ADE6-DFB406489E14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1C81E30F-CBC5-4ED7-89A7-BA31499F4DFE}" srcId="{3CAA7781-B2E4-4C57-ADE6-DFB406489E14}" destId="{616B483B-DFE7-46DC-8574-26E0591BA1B8}" srcOrd="0" destOrd="0" parTransId="{BD80444F-2120-45DE-B315-2D58EEE0B8D0}" sibTransId="{412B0EAA-F97A-4AD7-AFD1-C8BD6A5D6B80}"/>
    <dgm:cxn modelId="{BC6EB41C-7A4F-48E6-997D-97C9B82FF90C}" srcId="{1E9745DA-67DE-42C4-819A-ADF2C51677F0}" destId="{C6943057-719E-4E3B-B332-B80257CEC884}" srcOrd="1" destOrd="0" parTransId="{353056F9-1DA4-42C9-87A2-7C859BEB1BBA}" sibTransId="{B45652E5-EE19-4780-A5E2-024EE0209DD9}"/>
    <dgm:cxn modelId="{AB8E9723-E8A2-4A19-842B-8A8410F266C4}" type="presOf" srcId="{159DCF6C-EC32-4E08-AE31-EA6A36A338B6}" destId="{325AB3C2-08BF-4169-8DE9-56A0D4B20E56}" srcOrd="0" destOrd="1" presId="urn:microsoft.com/office/officeart/2005/8/layout/hProcess7"/>
    <dgm:cxn modelId="{6F0C4F3B-4ABC-4EBD-90F5-815837C06BC4}" srcId="{9CD899C5-51F3-4AC6-8D7B-F190CE7543FB}" destId="{3F9EC69B-1CCD-40C7-AB4F-A77E3A41923A}" srcOrd="0" destOrd="0" parTransId="{826AC6DB-0DF7-4057-8DC3-186C240EB4E4}" sibTransId="{E343D8F4-3B3E-4D65-8257-2FA21B653CB6}"/>
    <dgm:cxn modelId="{67EC7C5C-20CF-43DA-80C9-BCC218899A2A}" srcId="{9CD899C5-51F3-4AC6-8D7B-F190CE7543FB}" destId="{1E9745DA-67DE-42C4-819A-ADF2C51677F0}" srcOrd="1" destOrd="0" parTransId="{ABDB6E37-5CDC-4AC3-ABE7-C7069CE2C4B3}" sibTransId="{5D969193-2BE2-4110-BD8E-F4299448A185}"/>
    <dgm:cxn modelId="{4B2CE85C-1AD3-417A-B6A0-5964C23421FC}" type="presOf" srcId="{3CAA7781-B2E4-4C57-ADE6-DFB406489E14}" destId="{22ABE329-C5DF-4D94-BD47-7F328D720F6F}" srcOrd="1" destOrd="0" presId="urn:microsoft.com/office/officeart/2005/8/layout/hProcess7"/>
    <dgm:cxn modelId="{2DCDD943-63F8-47A9-8E94-4C64100E585E}" type="presOf" srcId="{3F9EC69B-1CCD-40C7-AB4F-A77E3A41923A}" destId="{69BDB9CD-9D3C-47CE-A6A8-CC7114FB5ED3}" srcOrd="1" destOrd="0" presId="urn:microsoft.com/office/officeart/2005/8/layout/hProcess7"/>
    <dgm:cxn modelId="{EABB0464-2A6A-41E0-91CD-8C3E9E9710CB}" type="presOf" srcId="{438DABE3-B4AD-43B1-B427-DF357527E9C6}" destId="{325AB3C2-08BF-4169-8DE9-56A0D4B20E56}" srcOrd="0" destOrd="2" presId="urn:microsoft.com/office/officeart/2005/8/layout/hProcess7"/>
    <dgm:cxn modelId="{EB5B6454-853D-4E89-9FFA-C10C8EC4CD57}" srcId="{3F9EC69B-1CCD-40C7-AB4F-A77E3A41923A}" destId="{E43AD2F4-6CD1-42F6-851E-CABD343FEC42}" srcOrd="0" destOrd="0" parTransId="{A88DB8BA-2E01-435A-9F51-68799B5515F4}" sibTransId="{287DA11F-5B5D-42EB-80F5-130C3C118BCD}"/>
    <dgm:cxn modelId="{8FD59E77-7243-44D1-B569-57B456F1E4F9}" srcId="{9CD899C5-51F3-4AC6-8D7B-F190CE7543FB}" destId="{3CAA7781-B2E4-4C57-ADE6-DFB406489E14}" srcOrd="2" destOrd="0" parTransId="{4F35A6EC-B162-4991-ABF6-D67A6545809D}" sibTransId="{98F8568B-7E1E-48A3-8838-5E1378B789F0}"/>
    <dgm:cxn modelId="{13866481-64BE-47D2-A4B2-1F0656B48382}" type="presOf" srcId="{616B483B-DFE7-46DC-8574-26E0591BA1B8}" destId="{FBFE3176-4B32-452E-AC6D-4E644A5E16FD}" srcOrd="0" destOrd="0" presId="urn:microsoft.com/office/officeart/2005/8/layout/hProcess7"/>
    <dgm:cxn modelId="{9BA21390-123F-4EBC-946F-94808EE0380A}" type="presOf" srcId="{9CD899C5-51F3-4AC6-8D7B-F190CE7543FB}" destId="{702AAB57-E352-4DC2-8012-93B896FEB597}" srcOrd="0" destOrd="0" presId="urn:microsoft.com/office/officeart/2005/8/layout/hProcess7"/>
    <dgm:cxn modelId="{2D4F0399-ACB4-4A8C-A822-99DEC72389A3}" srcId="{3F9EC69B-1CCD-40C7-AB4F-A77E3A41923A}" destId="{159DCF6C-EC32-4E08-AE31-EA6A36A338B6}" srcOrd="1" destOrd="0" parTransId="{736E1A93-4DDC-41DC-B053-823E1373C58E}" sibTransId="{0B81CF62-DB54-4807-8C57-FBBB833805B3}"/>
    <dgm:cxn modelId="{03B93C9C-089D-4702-B760-332DB3ED805E}" type="presOf" srcId="{D646363F-26AF-4883-924B-4A2895297208}" destId="{16DC667D-BA0C-49A4-B56D-540A2BC3FE27}" srcOrd="0" destOrd="0" presId="urn:microsoft.com/office/officeart/2005/8/layout/hProcess7"/>
    <dgm:cxn modelId="{DDF4919E-7FC0-47D6-B8B7-DF4E2C53886C}" type="presOf" srcId="{3F9EC69B-1CCD-40C7-AB4F-A77E3A41923A}" destId="{E53C3D8F-7480-4F08-B5D6-B594A1CC18B6}" srcOrd="0" destOrd="0" presId="urn:microsoft.com/office/officeart/2005/8/layout/hProcess7"/>
    <dgm:cxn modelId="{9340DAA4-E470-4690-B747-796BFCE9B26F}" srcId="{3F9EC69B-1CCD-40C7-AB4F-A77E3A41923A}" destId="{438DABE3-B4AD-43B1-B427-DF357527E9C6}" srcOrd="2" destOrd="0" parTransId="{BDCC52F5-20F6-459D-B9FF-A05C820E14B8}" sibTransId="{D2158E48-71CE-46C6-981C-79A76957238F}"/>
    <dgm:cxn modelId="{B76ED9B9-1E81-42CB-AA4A-8014A5C2855B}" type="presOf" srcId="{1E9745DA-67DE-42C4-819A-ADF2C51677F0}" destId="{3C79F8F6-7E99-4E87-8D01-11D775A21439}" srcOrd="0" destOrd="0" presId="urn:microsoft.com/office/officeart/2005/8/layout/hProcess7"/>
    <dgm:cxn modelId="{469B21C1-EBDB-487C-BEB3-D2ED2C938653}" type="presOf" srcId="{3CAA7781-B2E4-4C57-ADE6-DFB406489E14}" destId="{AC7A28B7-80B9-4D73-BA56-70B1D4CA634F}" srcOrd="0" destOrd="0" presId="urn:microsoft.com/office/officeart/2005/8/layout/hProcess7"/>
    <dgm:cxn modelId="{50E679E9-A765-4BA1-88AA-D8878BC443B3}" type="presOf" srcId="{C6943057-719E-4E3B-B332-B80257CEC884}" destId="{16DC667D-BA0C-49A4-B56D-540A2BC3FE27}" srcOrd="0" destOrd="1" presId="urn:microsoft.com/office/officeart/2005/8/layout/hProcess7"/>
    <dgm:cxn modelId="{AA75D0F0-ADC7-4A08-91DC-60C33A94052D}" type="presOf" srcId="{E43AD2F4-6CD1-42F6-851E-CABD343FEC42}" destId="{325AB3C2-08BF-4169-8DE9-56A0D4B20E56}" srcOrd="0" destOrd="0" presId="urn:microsoft.com/office/officeart/2005/8/layout/hProcess7"/>
    <dgm:cxn modelId="{20F8CAF3-9F9E-42BA-B4D9-635FE24D9AE8}" type="presOf" srcId="{1E9745DA-67DE-42C4-819A-ADF2C51677F0}" destId="{FE4898E2-659F-40E6-8E3C-0EFE500FB749}" srcOrd="1" destOrd="0" presId="urn:microsoft.com/office/officeart/2005/8/layout/hProcess7"/>
    <dgm:cxn modelId="{158D4AFA-B060-4D58-858D-F886B6EBB215}" srcId="{1E9745DA-67DE-42C4-819A-ADF2C51677F0}" destId="{D646363F-26AF-4883-924B-4A2895297208}" srcOrd="0" destOrd="0" parTransId="{28F863FD-B422-4468-879C-2EF8B4622FD7}" sibTransId="{E0C84902-7602-42DD-8393-CD5C5819A4F5}"/>
    <dgm:cxn modelId="{80542A5E-5DAC-46BB-8CA6-A73CCF0A3958}" type="presParOf" srcId="{702AAB57-E352-4DC2-8012-93B896FEB597}" destId="{78F024F1-AA60-4915-A07E-1EF932022E67}" srcOrd="0" destOrd="0" presId="urn:microsoft.com/office/officeart/2005/8/layout/hProcess7"/>
    <dgm:cxn modelId="{6A77F53B-8258-4425-ADA4-24BBBA7E67BF}" type="presParOf" srcId="{78F024F1-AA60-4915-A07E-1EF932022E67}" destId="{E53C3D8F-7480-4F08-B5D6-B594A1CC18B6}" srcOrd="0" destOrd="0" presId="urn:microsoft.com/office/officeart/2005/8/layout/hProcess7"/>
    <dgm:cxn modelId="{837235A5-345F-4FBF-A271-32FAA39A20D0}" type="presParOf" srcId="{78F024F1-AA60-4915-A07E-1EF932022E67}" destId="{69BDB9CD-9D3C-47CE-A6A8-CC7114FB5ED3}" srcOrd="1" destOrd="0" presId="urn:microsoft.com/office/officeart/2005/8/layout/hProcess7"/>
    <dgm:cxn modelId="{EE8ACACE-A07B-4B0A-8F72-24C3C2713825}" type="presParOf" srcId="{78F024F1-AA60-4915-A07E-1EF932022E67}" destId="{325AB3C2-08BF-4169-8DE9-56A0D4B20E56}" srcOrd="2" destOrd="0" presId="urn:microsoft.com/office/officeart/2005/8/layout/hProcess7"/>
    <dgm:cxn modelId="{D16A2409-A929-49D8-96AA-2971ACF1B916}" type="presParOf" srcId="{702AAB57-E352-4DC2-8012-93B896FEB597}" destId="{0B2C45C1-0064-4753-A7BF-94D4F1228007}" srcOrd="1" destOrd="0" presId="urn:microsoft.com/office/officeart/2005/8/layout/hProcess7"/>
    <dgm:cxn modelId="{88D33A36-F796-46B6-B500-B0206316F0FA}" type="presParOf" srcId="{702AAB57-E352-4DC2-8012-93B896FEB597}" destId="{63BF3E8C-3F4B-4EBD-8DBB-6787E4534366}" srcOrd="2" destOrd="0" presId="urn:microsoft.com/office/officeart/2005/8/layout/hProcess7"/>
    <dgm:cxn modelId="{898BD15D-4B8D-476F-A542-8B03501A8C48}" type="presParOf" srcId="{63BF3E8C-3F4B-4EBD-8DBB-6787E4534366}" destId="{2572AB21-F07C-41F7-9314-31A9C56AD487}" srcOrd="0" destOrd="0" presId="urn:microsoft.com/office/officeart/2005/8/layout/hProcess7"/>
    <dgm:cxn modelId="{0EBACC4B-D895-46F1-8616-D1956DE38679}" type="presParOf" srcId="{63BF3E8C-3F4B-4EBD-8DBB-6787E4534366}" destId="{4501DAFF-62B3-45AB-813E-74CD2D810D65}" srcOrd="1" destOrd="0" presId="urn:microsoft.com/office/officeart/2005/8/layout/hProcess7"/>
    <dgm:cxn modelId="{AA81D444-AA9B-4462-982E-E15B02D81E37}" type="presParOf" srcId="{63BF3E8C-3F4B-4EBD-8DBB-6787E4534366}" destId="{F5D05EF4-67D9-4971-9814-7AC3090C71F2}" srcOrd="2" destOrd="0" presId="urn:microsoft.com/office/officeart/2005/8/layout/hProcess7"/>
    <dgm:cxn modelId="{449E4D15-18A5-4129-9ECF-5F854098A8B1}" type="presParOf" srcId="{702AAB57-E352-4DC2-8012-93B896FEB597}" destId="{663F5D8D-7453-4F46-B234-8F3C1151D820}" srcOrd="3" destOrd="0" presId="urn:microsoft.com/office/officeart/2005/8/layout/hProcess7"/>
    <dgm:cxn modelId="{E2B60642-84AD-4634-A952-CFFCB61F2D95}" type="presParOf" srcId="{702AAB57-E352-4DC2-8012-93B896FEB597}" destId="{EB046D07-C631-49FC-AB7E-5D17FC01E91F}" srcOrd="4" destOrd="0" presId="urn:microsoft.com/office/officeart/2005/8/layout/hProcess7"/>
    <dgm:cxn modelId="{443B69BC-C6B4-44C3-B977-3FA712F65379}" type="presParOf" srcId="{EB046D07-C631-49FC-AB7E-5D17FC01E91F}" destId="{3C79F8F6-7E99-4E87-8D01-11D775A21439}" srcOrd="0" destOrd="0" presId="urn:microsoft.com/office/officeart/2005/8/layout/hProcess7"/>
    <dgm:cxn modelId="{B91C2960-E301-43F1-B1AA-257244BF8BC6}" type="presParOf" srcId="{EB046D07-C631-49FC-AB7E-5D17FC01E91F}" destId="{FE4898E2-659F-40E6-8E3C-0EFE500FB749}" srcOrd="1" destOrd="0" presId="urn:microsoft.com/office/officeart/2005/8/layout/hProcess7"/>
    <dgm:cxn modelId="{5021EE6B-50B8-44D8-9E68-9222DE9D4FEE}" type="presParOf" srcId="{EB046D07-C631-49FC-AB7E-5D17FC01E91F}" destId="{16DC667D-BA0C-49A4-B56D-540A2BC3FE27}" srcOrd="2" destOrd="0" presId="urn:microsoft.com/office/officeart/2005/8/layout/hProcess7"/>
    <dgm:cxn modelId="{8B59BC4C-D984-47A2-A667-DE93D619DECD}" type="presParOf" srcId="{702AAB57-E352-4DC2-8012-93B896FEB597}" destId="{3060E7B3-0C5B-4001-8390-FA4844AB3AAC}" srcOrd="5" destOrd="0" presId="urn:microsoft.com/office/officeart/2005/8/layout/hProcess7"/>
    <dgm:cxn modelId="{B78ADD5A-B078-4D18-AA15-DBB192A296ED}" type="presParOf" srcId="{702AAB57-E352-4DC2-8012-93B896FEB597}" destId="{2A9BA73B-D96D-46E5-A010-8432FD73B2C6}" srcOrd="6" destOrd="0" presId="urn:microsoft.com/office/officeart/2005/8/layout/hProcess7"/>
    <dgm:cxn modelId="{35D9008A-30CE-411D-9672-6399C67D4C45}" type="presParOf" srcId="{2A9BA73B-D96D-46E5-A010-8432FD73B2C6}" destId="{0A2E5F11-DB83-40F1-A1A8-366C720D6782}" srcOrd="0" destOrd="0" presId="urn:microsoft.com/office/officeart/2005/8/layout/hProcess7"/>
    <dgm:cxn modelId="{4F32BB19-D721-48CF-99C3-FCF78165FE06}" type="presParOf" srcId="{2A9BA73B-D96D-46E5-A010-8432FD73B2C6}" destId="{F6D1EF8B-7168-450B-8919-516C78B28C1B}" srcOrd="1" destOrd="0" presId="urn:microsoft.com/office/officeart/2005/8/layout/hProcess7"/>
    <dgm:cxn modelId="{0B4063B5-E20A-45B3-85C1-F06C4E4A57DD}" type="presParOf" srcId="{2A9BA73B-D96D-46E5-A010-8432FD73B2C6}" destId="{8EE6B023-FE99-4FD4-AB6D-05FE8D63A6B0}" srcOrd="2" destOrd="0" presId="urn:microsoft.com/office/officeart/2005/8/layout/hProcess7"/>
    <dgm:cxn modelId="{D225E05E-9C7C-4B49-AD2B-290C8DE53A78}" type="presParOf" srcId="{702AAB57-E352-4DC2-8012-93B896FEB597}" destId="{CE0A7FA9-0577-48BF-80FC-1FDAFE43E032}" srcOrd="7" destOrd="0" presId="urn:microsoft.com/office/officeart/2005/8/layout/hProcess7"/>
    <dgm:cxn modelId="{9F8EB4DA-32A4-4E68-A9A6-94E9B6245895}" type="presParOf" srcId="{702AAB57-E352-4DC2-8012-93B896FEB597}" destId="{9C320F47-779B-4C67-A9FD-2C9037F5CEE8}" srcOrd="8" destOrd="0" presId="urn:microsoft.com/office/officeart/2005/8/layout/hProcess7"/>
    <dgm:cxn modelId="{78E4761F-95A3-4192-A581-A0B0F617D866}" type="presParOf" srcId="{9C320F47-779B-4C67-A9FD-2C9037F5CEE8}" destId="{AC7A28B7-80B9-4D73-BA56-70B1D4CA634F}" srcOrd="0" destOrd="0" presId="urn:microsoft.com/office/officeart/2005/8/layout/hProcess7"/>
    <dgm:cxn modelId="{E9F19914-AB68-44F0-91C1-19895278D53B}" type="presParOf" srcId="{9C320F47-779B-4C67-A9FD-2C9037F5CEE8}" destId="{22ABE329-C5DF-4D94-BD47-7F328D720F6F}" srcOrd="1" destOrd="0" presId="urn:microsoft.com/office/officeart/2005/8/layout/hProcess7"/>
    <dgm:cxn modelId="{CA6D73BE-35DE-4002-9BEE-910D73313A7E}" type="presParOf" srcId="{9C320F47-779B-4C67-A9FD-2C9037F5CEE8}" destId="{FBFE3176-4B32-452E-AC6D-4E644A5E16FD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4032A6-D2B7-4F7A-8A6E-03C9FEEAA31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B97F03-0ED8-4A98-9525-11700071AAA1}">
      <dgm:prSet phldrT="[Text]"/>
      <dgm:spPr/>
      <dgm:t>
        <a:bodyPr/>
        <a:lstStyle/>
        <a:p>
          <a:r>
            <a:rPr lang="en-US" dirty="0"/>
            <a:t>SỬ DỤNG VẬT THẬT</a:t>
          </a:r>
        </a:p>
      </dgm:t>
    </dgm:pt>
    <dgm:pt modelId="{E650BF55-CE1C-4218-80C9-7D1DC79D3926}" type="parTrans" cxnId="{8C83EF1C-E646-4C54-9076-4B44822C4549}">
      <dgm:prSet/>
      <dgm:spPr/>
      <dgm:t>
        <a:bodyPr/>
        <a:lstStyle/>
        <a:p>
          <a:endParaRPr lang="en-US"/>
        </a:p>
      </dgm:t>
    </dgm:pt>
    <dgm:pt modelId="{CA03EF4B-2352-4E5B-8806-C1D04383B568}" type="sibTrans" cxnId="{8C83EF1C-E646-4C54-9076-4B44822C4549}">
      <dgm:prSet/>
      <dgm:spPr/>
      <dgm:t>
        <a:bodyPr/>
        <a:lstStyle/>
        <a:p>
          <a:endParaRPr lang="en-US"/>
        </a:p>
      </dgm:t>
    </dgm:pt>
    <dgm:pt modelId="{85AAF980-9912-40E7-80FE-F9907FAAB4A8}">
      <dgm:prSet phldrT="[Text]"/>
      <dgm:spPr/>
      <dgm:t>
        <a:bodyPr/>
        <a:lstStyle/>
        <a:p>
          <a:r>
            <a:rPr lang="en-US" dirty="0"/>
            <a:t>SỬ DỤNG MÔ HÌNH</a:t>
          </a:r>
        </a:p>
      </dgm:t>
    </dgm:pt>
    <dgm:pt modelId="{DDE12B06-9842-42A3-B09C-7700B34DCDA2}" type="parTrans" cxnId="{EC38B04B-AEDD-4DD5-B67D-9E18280A06E9}">
      <dgm:prSet/>
      <dgm:spPr/>
      <dgm:t>
        <a:bodyPr/>
        <a:lstStyle/>
        <a:p>
          <a:endParaRPr lang="en-US"/>
        </a:p>
      </dgm:t>
    </dgm:pt>
    <dgm:pt modelId="{16F3A2D7-20FC-4D84-80B1-0076491FD550}" type="sibTrans" cxnId="{EC38B04B-AEDD-4DD5-B67D-9E18280A06E9}">
      <dgm:prSet/>
      <dgm:spPr/>
      <dgm:t>
        <a:bodyPr/>
        <a:lstStyle/>
        <a:p>
          <a:endParaRPr lang="en-US"/>
        </a:p>
      </dgm:t>
    </dgm:pt>
    <dgm:pt modelId="{DE9C36F4-BB0E-4F2F-BB46-C14724AAB79C}">
      <dgm:prSet phldrT="[Text]" custT="1"/>
      <dgm:spPr/>
      <dgm:t>
        <a:bodyPr/>
        <a:lstStyle/>
        <a:p>
          <a:r>
            <a:rPr lang="en-US" sz="1800" dirty="0"/>
            <a:t>SỬ DỤNG HÌNH ẢNH QUA BĂNG HÌNH,</a:t>
          </a:r>
        </a:p>
        <a:p>
          <a:r>
            <a:rPr lang="en-US" sz="1800" dirty="0"/>
            <a:t>MÁY CHIẾU, MÁY TÍNH,…</a:t>
          </a:r>
        </a:p>
      </dgm:t>
    </dgm:pt>
    <dgm:pt modelId="{0D9434F5-44C7-4B9D-977E-1DAC20AE8205}" type="parTrans" cxnId="{206796B8-3517-41E6-AE1E-353644D524DB}">
      <dgm:prSet/>
      <dgm:spPr/>
      <dgm:t>
        <a:bodyPr/>
        <a:lstStyle/>
        <a:p>
          <a:endParaRPr lang="en-US"/>
        </a:p>
      </dgm:t>
    </dgm:pt>
    <dgm:pt modelId="{EEDDC4E8-A98F-4371-9D9C-B04F1C2B07A6}" type="sibTrans" cxnId="{206796B8-3517-41E6-AE1E-353644D524DB}">
      <dgm:prSet/>
      <dgm:spPr/>
      <dgm:t>
        <a:bodyPr/>
        <a:lstStyle/>
        <a:p>
          <a:endParaRPr lang="en-US"/>
        </a:p>
      </dgm:t>
    </dgm:pt>
    <dgm:pt modelId="{084D86BC-02DF-4CB1-BD92-9922C44AE1A0}">
      <dgm:prSet/>
      <dgm:spPr/>
      <dgm:t>
        <a:bodyPr/>
        <a:lstStyle/>
        <a:p>
          <a:r>
            <a:rPr lang="en-US" dirty="0"/>
            <a:t>SỬ DỤNG TRANH ẢNH</a:t>
          </a:r>
        </a:p>
      </dgm:t>
    </dgm:pt>
    <dgm:pt modelId="{63BF960F-B682-486A-A04F-6653F6B70455}" type="parTrans" cxnId="{82FBDA49-0720-496B-817A-9676BF25EA34}">
      <dgm:prSet/>
      <dgm:spPr/>
      <dgm:t>
        <a:bodyPr/>
        <a:lstStyle/>
        <a:p>
          <a:endParaRPr lang="en-US"/>
        </a:p>
      </dgm:t>
    </dgm:pt>
    <dgm:pt modelId="{45A5C496-7B8E-47BE-9AD8-4E31F1E1FD73}" type="sibTrans" cxnId="{82FBDA49-0720-496B-817A-9676BF25EA34}">
      <dgm:prSet/>
      <dgm:spPr/>
      <dgm:t>
        <a:bodyPr/>
        <a:lstStyle/>
        <a:p>
          <a:endParaRPr lang="en-US"/>
        </a:p>
      </dgm:t>
    </dgm:pt>
    <dgm:pt modelId="{C1C7F017-B983-4E65-AA39-CFB12FEFB57F}" type="pres">
      <dgm:prSet presAssocID="{834032A6-D2B7-4F7A-8A6E-03C9FEEAA314}" presName="linear" presStyleCnt="0">
        <dgm:presLayoutVars>
          <dgm:dir/>
          <dgm:animLvl val="lvl"/>
          <dgm:resizeHandles val="exact"/>
        </dgm:presLayoutVars>
      </dgm:prSet>
      <dgm:spPr/>
    </dgm:pt>
    <dgm:pt modelId="{D71E0A30-A0FE-416A-ACA3-983E9866CD7A}" type="pres">
      <dgm:prSet presAssocID="{B9B97F03-0ED8-4A98-9525-11700071AAA1}" presName="parentLin" presStyleCnt="0"/>
      <dgm:spPr/>
    </dgm:pt>
    <dgm:pt modelId="{BEBB68CC-29FF-4550-AAF6-0F4C0660ED07}" type="pres">
      <dgm:prSet presAssocID="{B9B97F03-0ED8-4A98-9525-11700071AAA1}" presName="parentLeftMargin" presStyleLbl="node1" presStyleIdx="0" presStyleCnt="4"/>
      <dgm:spPr/>
    </dgm:pt>
    <dgm:pt modelId="{19B23BF5-ECB3-4B93-A8C4-9A870225C798}" type="pres">
      <dgm:prSet presAssocID="{B9B97F03-0ED8-4A98-9525-11700071AAA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A599DDA-C485-4CE1-9F93-10904034B0AB}" type="pres">
      <dgm:prSet presAssocID="{B9B97F03-0ED8-4A98-9525-11700071AAA1}" presName="negativeSpace" presStyleCnt="0"/>
      <dgm:spPr/>
    </dgm:pt>
    <dgm:pt modelId="{53218737-982C-480E-BD46-121962499207}" type="pres">
      <dgm:prSet presAssocID="{B9B97F03-0ED8-4A98-9525-11700071AAA1}" presName="childText" presStyleLbl="conFgAcc1" presStyleIdx="0" presStyleCnt="4">
        <dgm:presLayoutVars>
          <dgm:bulletEnabled val="1"/>
        </dgm:presLayoutVars>
      </dgm:prSet>
      <dgm:spPr/>
    </dgm:pt>
    <dgm:pt modelId="{4F73762E-6314-46D3-9D16-F16078E9FF3C}" type="pres">
      <dgm:prSet presAssocID="{CA03EF4B-2352-4E5B-8806-C1D04383B568}" presName="spaceBetweenRectangles" presStyleCnt="0"/>
      <dgm:spPr/>
    </dgm:pt>
    <dgm:pt modelId="{30F9BE1A-E0EC-42A6-9900-C108602F7D4F}" type="pres">
      <dgm:prSet presAssocID="{084D86BC-02DF-4CB1-BD92-9922C44AE1A0}" presName="parentLin" presStyleCnt="0"/>
      <dgm:spPr/>
    </dgm:pt>
    <dgm:pt modelId="{FBD3EE47-E398-4847-A65F-E8820AC4A4F8}" type="pres">
      <dgm:prSet presAssocID="{084D86BC-02DF-4CB1-BD92-9922C44AE1A0}" presName="parentLeftMargin" presStyleLbl="node1" presStyleIdx="0" presStyleCnt="4"/>
      <dgm:spPr/>
    </dgm:pt>
    <dgm:pt modelId="{FB26BB10-BFB6-4347-8CC8-044450B468C1}" type="pres">
      <dgm:prSet presAssocID="{084D86BC-02DF-4CB1-BD92-9922C44AE1A0}" presName="parentText" presStyleLbl="node1" presStyleIdx="1" presStyleCnt="4" custLinFactNeighborX="-7937" custLinFactNeighborY="1967">
        <dgm:presLayoutVars>
          <dgm:chMax val="0"/>
          <dgm:bulletEnabled val="1"/>
        </dgm:presLayoutVars>
      </dgm:prSet>
      <dgm:spPr/>
    </dgm:pt>
    <dgm:pt modelId="{EEF911EB-9AF7-4925-AB28-ECDA711CACAA}" type="pres">
      <dgm:prSet presAssocID="{084D86BC-02DF-4CB1-BD92-9922C44AE1A0}" presName="negativeSpace" presStyleCnt="0"/>
      <dgm:spPr/>
    </dgm:pt>
    <dgm:pt modelId="{0F9179A9-193A-44EA-90AE-B96202088181}" type="pres">
      <dgm:prSet presAssocID="{084D86BC-02DF-4CB1-BD92-9922C44AE1A0}" presName="childText" presStyleLbl="conFgAcc1" presStyleIdx="1" presStyleCnt="4">
        <dgm:presLayoutVars>
          <dgm:bulletEnabled val="1"/>
        </dgm:presLayoutVars>
      </dgm:prSet>
      <dgm:spPr/>
    </dgm:pt>
    <dgm:pt modelId="{3BE1C134-8AE5-42B3-AD8B-F99AC9C6DA6A}" type="pres">
      <dgm:prSet presAssocID="{45A5C496-7B8E-47BE-9AD8-4E31F1E1FD73}" presName="spaceBetweenRectangles" presStyleCnt="0"/>
      <dgm:spPr/>
    </dgm:pt>
    <dgm:pt modelId="{777E60D0-836E-46C3-A0EE-1F0E2E56E03F}" type="pres">
      <dgm:prSet presAssocID="{85AAF980-9912-40E7-80FE-F9907FAAB4A8}" presName="parentLin" presStyleCnt="0"/>
      <dgm:spPr/>
    </dgm:pt>
    <dgm:pt modelId="{9D8DF3F3-8379-418C-8935-3520DE85B556}" type="pres">
      <dgm:prSet presAssocID="{85AAF980-9912-40E7-80FE-F9907FAAB4A8}" presName="parentLeftMargin" presStyleLbl="node1" presStyleIdx="1" presStyleCnt="4"/>
      <dgm:spPr/>
    </dgm:pt>
    <dgm:pt modelId="{0D991FDC-AF38-4B7A-9741-FF6FFB247517}" type="pres">
      <dgm:prSet presAssocID="{85AAF980-9912-40E7-80FE-F9907FAAB4A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2C4647C-26A8-448C-9F68-1077597D3AB3}" type="pres">
      <dgm:prSet presAssocID="{85AAF980-9912-40E7-80FE-F9907FAAB4A8}" presName="negativeSpace" presStyleCnt="0"/>
      <dgm:spPr/>
    </dgm:pt>
    <dgm:pt modelId="{EBD4C558-2598-4B43-A419-876818CD910D}" type="pres">
      <dgm:prSet presAssocID="{85AAF980-9912-40E7-80FE-F9907FAAB4A8}" presName="childText" presStyleLbl="conFgAcc1" presStyleIdx="2" presStyleCnt="4">
        <dgm:presLayoutVars>
          <dgm:bulletEnabled val="1"/>
        </dgm:presLayoutVars>
      </dgm:prSet>
      <dgm:spPr/>
    </dgm:pt>
    <dgm:pt modelId="{A6022A85-2906-4938-91F0-A5296EF5AF97}" type="pres">
      <dgm:prSet presAssocID="{16F3A2D7-20FC-4D84-80B1-0076491FD550}" presName="spaceBetweenRectangles" presStyleCnt="0"/>
      <dgm:spPr/>
    </dgm:pt>
    <dgm:pt modelId="{869C29FA-564E-44D0-B55D-38DF3B32714E}" type="pres">
      <dgm:prSet presAssocID="{DE9C36F4-BB0E-4F2F-BB46-C14724AAB79C}" presName="parentLin" presStyleCnt="0"/>
      <dgm:spPr/>
    </dgm:pt>
    <dgm:pt modelId="{00EBB625-FBA2-43E2-9A54-1ADC2816BDE1}" type="pres">
      <dgm:prSet presAssocID="{DE9C36F4-BB0E-4F2F-BB46-C14724AAB79C}" presName="parentLeftMargin" presStyleLbl="node1" presStyleIdx="2" presStyleCnt="4"/>
      <dgm:spPr/>
    </dgm:pt>
    <dgm:pt modelId="{E163A9F8-3599-4145-AEEA-459904F8FC3B}" type="pres">
      <dgm:prSet presAssocID="{DE9C36F4-BB0E-4F2F-BB46-C14724AAB79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1B4FE55-F371-480A-8E45-A06AB9259765}" type="pres">
      <dgm:prSet presAssocID="{DE9C36F4-BB0E-4F2F-BB46-C14724AAB79C}" presName="negativeSpace" presStyleCnt="0"/>
      <dgm:spPr/>
    </dgm:pt>
    <dgm:pt modelId="{01FFD268-8E4B-4782-B2BE-F94B4942D13F}" type="pres">
      <dgm:prSet presAssocID="{DE9C36F4-BB0E-4F2F-BB46-C14724AAB79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C83EF1C-E646-4C54-9076-4B44822C4549}" srcId="{834032A6-D2B7-4F7A-8A6E-03C9FEEAA314}" destId="{B9B97F03-0ED8-4A98-9525-11700071AAA1}" srcOrd="0" destOrd="0" parTransId="{E650BF55-CE1C-4218-80C9-7D1DC79D3926}" sibTransId="{CA03EF4B-2352-4E5B-8806-C1D04383B568}"/>
    <dgm:cxn modelId="{F9C4563B-2C45-4E22-AEC8-3C6B72FB2A4B}" type="presOf" srcId="{084D86BC-02DF-4CB1-BD92-9922C44AE1A0}" destId="{FB26BB10-BFB6-4347-8CC8-044450B468C1}" srcOrd="1" destOrd="0" presId="urn:microsoft.com/office/officeart/2005/8/layout/list1"/>
    <dgm:cxn modelId="{9B755F67-DAB2-4FAF-8767-44910FFEC4A4}" type="presOf" srcId="{DE9C36F4-BB0E-4F2F-BB46-C14724AAB79C}" destId="{00EBB625-FBA2-43E2-9A54-1ADC2816BDE1}" srcOrd="0" destOrd="0" presId="urn:microsoft.com/office/officeart/2005/8/layout/list1"/>
    <dgm:cxn modelId="{82FBDA49-0720-496B-817A-9676BF25EA34}" srcId="{834032A6-D2B7-4F7A-8A6E-03C9FEEAA314}" destId="{084D86BC-02DF-4CB1-BD92-9922C44AE1A0}" srcOrd="1" destOrd="0" parTransId="{63BF960F-B682-486A-A04F-6653F6B70455}" sibTransId="{45A5C496-7B8E-47BE-9AD8-4E31F1E1FD73}"/>
    <dgm:cxn modelId="{EC38B04B-AEDD-4DD5-B67D-9E18280A06E9}" srcId="{834032A6-D2B7-4F7A-8A6E-03C9FEEAA314}" destId="{85AAF980-9912-40E7-80FE-F9907FAAB4A8}" srcOrd="2" destOrd="0" parTransId="{DDE12B06-9842-42A3-B09C-7700B34DCDA2}" sibTransId="{16F3A2D7-20FC-4D84-80B1-0076491FD550}"/>
    <dgm:cxn modelId="{61544A6D-7E08-4EFF-B11D-216673A0F7AE}" type="presOf" srcId="{B9B97F03-0ED8-4A98-9525-11700071AAA1}" destId="{BEBB68CC-29FF-4550-AAF6-0F4C0660ED07}" srcOrd="0" destOrd="0" presId="urn:microsoft.com/office/officeart/2005/8/layout/list1"/>
    <dgm:cxn modelId="{B1F24651-6E5E-428B-813A-84353FB63D8C}" type="presOf" srcId="{B9B97F03-0ED8-4A98-9525-11700071AAA1}" destId="{19B23BF5-ECB3-4B93-A8C4-9A870225C798}" srcOrd="1" destOrd="0" presId="urn:microsoft.com/office/officeart/2005/8/layout/list1"/>
    <dgm:cxn modelId="{35AA1759-6EAA-4DD5-8C73-06469B022A93}" type="presOf" srcId="{85AAF980-9912-40E7-80FE-F9907FAAB4A8}" destId="{9D8DF3F3-8379-418C-8935-3520DE85B556}" srcOrd="0" destOrd="0" presId="urn:microsoft.com/office/officeart/2005/8/layout/list1"/>
    <dgm:cxn modelId="{28BA7D83-7BB4-4376-9830-3242B2191E37}" type="presOf" srcId="{084D86BC-02DF-4CB1-BD92-9922C44AE1A0}" destId="{FBD3EE47-E398-4847-A65F-E8820AC4A4F8}" srcOrd="0" destOrd="0" presId="urn:microsoft.com/office/officeart/2005/8/layout/list1"/>
    <dgm:cxn modelId="{E0781CAB-A7BF-4A4B-8D26-4AE00DFC3B10}" type="presOf" srcId="{85AAF980-9912-40E7-80FE-F9907FAAB4A8}" destId="{0D991FDC-AF38-4B7A-9741-FF6FFB247517}" srcOrd="1" destOrd="0" presId="urn:microsoft.com/office/officeart/2005/8/layout/list1"/>
    <dgm:cxn modelId="{206796B8-3517-41E6-AE1E-353644D524DB}" srcId="{834032A6-D2B7-4F7A-8A6E-03C9FEEAA314}" destId="{DE9C36F4-BB0E-4F2F-BB46-C14724AAB79C}" srcOrd="3" destOrd="0" parTransId="{0D9434F5-44C7-4B9D-977E-1DAC20AE8205}" sibTransId="{EEDDC4E8-A98F-4371-9D9C-B04F1C2B07A6}"/>
    <dgm:cxn modelId="{302406CE-1A8C-4FAD-8AA9-148CDC740E62}" type="presOf" srcId="{DE9C36F4-BB0E-4F2F-BB46-C14724AAB79C}" destId="{E163A9F8-3599-4145-AEEA-459904F8FC3B}" srcOrd="1" destOrd="0" presId="urn:microsoft.com/office/officeart/2005/8/layout/list1"/>
    <dgm:cxn modelId="{4A079DD3-80D6-448B-9C47-11781676C2D1}" type="presOf" srcId="{834032A6-D2B7-4F7A-8A6E-03C9FEEAA314}" destId="{C1C7F017-B983-4E65-AA39-CFB12FEFB57F}" srcOrd="0" destOrd="0" presId="urn:microsoft.com/office/officeart/2005/8/layout/list1"/>
    <dgm:cxn modelId="{7F34EB98-D720-4CCE-BBDE-15F8641C87A4}" type="presParOf" srcId="{C1C7F017-B983-4E65-AA39-CFB12FEFB57F}" destId="{D71E0A30-A0FE-416A-ACA3-983E9866CD7A}" srcOrd="0" destOrd="0" presId="urn:microsoft.com/office/officeart/2005/8/layout/list1"/>
    <dgm:cxn modelId="{994A4996-DF56-460A-8617-04020081F29D}" type="presParOf" srcId="{D71E0A30-A0FE-416A-ACA3-983E9866CD7A}" destId="{BEBB68CC-29FF-4550-AAF6-0F4C0660ED07}" srcOrd="0" destOrd="0" presId="urn:microsoft.com/office/officeart/2005/8/layout/list1"/>
    <dgm:cxn modelId="{88CE5197-7229-474B-945C-A734A7C8A986}" type="presParOf" srcId="{D71E0A30-A0FE-416A-ACA3-983E9866CD7A}" destId="{19B23BF5-ECB3-4B93-A8C4-9A870225C798}" srcOrd="1" destOrd="0" presId="urn:microsoft.com/office/officeart/2005/8/layout/list1"/>
    <dgm:cxn modelId="{39407363-A430-4625-B1A4-CB0B7B88172B}" type="presParOf" srcId="{C1C7F017-B983-4E65-AA39-CFB12FEFB57F}" destId="{0A599DDA-C485-4CE1-9F93-10904034B0AB}" srcOrd="1" destOrd="0" presId="urn:microsoft.com/office/officeart/2005/8/layout/list1"/>
    <dgm:cxn modelId="{4FA5D079-A81C-42D2-B955-E0033753D3B0}" type="presParOf" srcId="{C1C7F017-B983-4E65-AA39-CFB12FEFB57F}" destId="{53218737-982C-480E-BD46-121962499207}" srcOrd="2" destOrd="0" presId="urn:microsoft.com/office/officeart/2005/8/layout/list1"/>
    <dgm:cxn modelId="{BC7B9D6C-EC54-4BCE-981F-0F5E2E69C424}" type="presParOf" srcId="{C1C7F017-B983-4E65-AA39-CFB12FEFB57F}" destId="{4F73762E-6314-46D3-9D16-F16078E9FF3C}" srcOrd="3" destOrd="0" presId="urn:microsoft.com/office/officeart/2005/8/layout/list1"/>
    <dgm:cxn modelId="{BDD41A11-173E-48B8-A788-D600352C9C1A}" type="presParOf" srcId="{C1C7F017-B983-4E65-AA39-CFB12FEFB57F}" destId="{30F9BE1A-E0EC-42A6-9900-C108602F7D4F}" srcOrd="4" destOrd="0" presId="urn:microsoft.com/office/officeart/2005/8/layout/list1"/>
    <dgm:cxn modelId="{9A826407-684F-42E0-B2B8-5EFAB04F48C8}" type="presParOf" srcId="{30F9BE1A-E0EC-42A6-9900-C108602F7D4F}" destId="{FBD3EE47-E398-4847-A65F-E8820AC4A4F8}" srcOrd="0" destOrd="0" presId="urn:microsoft.com/office/officeart/2005/8/layout/list1"/>
    <dgm:cxn modelId="{EF056DD7-6AA2-44B5-91A7-BF41635240C3}" type="presParOf" srcId="{30F9BE1A-E0EC-42A6-9900-C108602F7D4F}" destId="{FB26BB10-BFB6-4347-8CC8-044450B468C1}" srcOrd="1" destOrd="0" presId="urn:microsoft.com/office/officeart/2005/8/layout/list1"/>
    <dgm:cxn modelId="{77EA76BB-05D8-40DD-BDFC-440F8F60672D}" type="presParOf" srcId="{C1C7F017-B983-4E65-AA39-CFB12FEFB57F}" destId="{EEF911EB-9AF7-4925-AB28-ECDA711CACAA}" srcOrd="5" destOrd="0" presId="urn:microsoft.com/office/officeart/2005/8/layout/list1"/>
    <dgm:cxn modelId="{2AACAD4C-2C6B-4F44-A43A-53BE60BF08C3}" type="presParOf" srcId="{C1C7F017-B983-4E65-AA39-CFB12FEFB57F}" destId="{0F9179A9-193A-44EA-90AE-B96202088181}" srcOrd="6" destOrd="0" presId="urn:microsoft.com/office/officeart/2005/8/layout/list1"/>
    <dgm:cxn modelId="{94ED54A9-9CEA-4FAF-85F7-45CE552DDDFB}" type="presParOf" srcId="{C1C7F017-B983-4E65-AA39-CFB12FEFB57F}" destId="{3BE1C134-8AE5-42B3-AD8B-F99AC9C6DA6A}" srcOrd="7" destOrd="0" presId="urn:microsoft.com/office/officeart/2005/8/layout/list1"/>
    <dgm:cxn modelId="{7AC3C107-3280-4597-BA16-958753626116}" type="presParOf" srcId="{C1C7F017-B983-4E65-AA39-CFB12FEFB57F}" destId="{777E60D0-836E-46C3-A0EE-1F0E2E56E03F}" srcOrd="8" destOrd="0" presId="urn:microsoft.com/office/officeart/2005/8/layout/list1"/>
    <dgm:cxn modelId="{A6C0FCD3-EE7D-457F-B7E6-EC91ED7C84C3}" type="presParOf" srcId="{777E60D0-836E-46C3-A0EE-1F0E2E56E03F}" destId="{9D8DF3F3-8379-418C-8935-3520DE85B556}" srcOrd="0" destOrd="0" presId="urn:microsoft.com/office/officeart/2005/8/layout/list1"/>
    <dgm:cxn modelId="{DC5DE370-40B1-4B8A-8EB0-7FA38D29E855}" type="presParOf" srcId="{777E60D0-836E-46C3-A0EE-1F0E2E56E03F}" destId="{0D991FDC-AF38-4B7A-9741-FF6FFB247517}" srcOrd="1" destOrd="0" presId="urn:microsoft.com/office/officeart/2005/8/layout/list1"/>
    <dgm:cxn modelId="{51AC209F-067E-44CB-9ED7-168DEFE1F95B}" type="presParOf" srcId="{C1C7F017-B983-4E65-AA39-CFB12FEFB57F}" destId="{F2C4647C-26A8-448C-9F68-1077597D3AB3}" srcOrd="9" destOrd="0" presId="urn:microsoft.com/office/officeart/2005/8/layout/list1"/>
    <dgm:cxn modelId="{9481FE2D-916E-43B6-A979-DDD1327663CC}" type="presParOf" srcId="{C1C7F017-B983-4E65-AA39-CFB12FEFB57F}" destId="{EBD4C558-2598-4B43-A419-876818CD910D}" srcOrd="10" destOrd="0" presId="urn:microsoft.com/office/officeart/2005/8/layout/list1"/>
    <dgm:cxn modelId="{DF18C02D-61B1-4589-9CC0-77295D63F88D}" type="presParOf" srcId="{C1C7F017-B983-4E65-AA39-CFB12FEFB57F}" destId="{A6022A85-2906-4938-91F0-A5296EF5AF97}" srcOrd="11" destOrd="0" presId="urn:microsoft.com/office/officeart/2005/8/layout/list1"/>
    <dgm:cxn modelId="{A7BBAC0A-0315-4F9D-B056-5BC2ED06D065}" type="presParOf" srcId="{C1C7F017-B983-4E65-AA39-CFB12FEFB57F}" destId="{869C29FA-564E-44D0-B55D-38DF3B32714E}" srcOrd="12" destOrd="0" presId="urn:microsoft.com/office/officeart/2005/8/layout/list1"/>
    <dgm:cxn modelId="{52188771-6F8D-4A00-97F0-8D01BA7B0BF1}" type="presParOf" srcId="{869C29FA-564E-44D0-B55D-38DF3B32714E}" destId="{00EBB625-FBA2-43E2-9A54-1ADC2816BDE1}" srcOrd="0" destOrd="0" presId="urn:microsoft.com/office/officeart/2005/8/layout/list1"/>
    <dgm:cxn modelId="{FA4D0A2F-6697-4158-805A-0D3678309457}" type="presParOf" srcId="{869C29FA-564E-44D0-B55D-38DF3B32714E}" destId="{E163A9F8-3599-4145-AEEA-459904F8FC3B}" srcOrd="1" destOrd="0" presId="urn:microsoft.com/office/officeart/2005/8/layout/list1"/>
    <dgm:cxn modelId="{148721E5-51AC-4039-8BE6-090AB1907409}" type="presParOf" srcId="{C1C7F017-B983-4E65-AA39-CFB12FEFB57F}" destId="{81B4FE55-F371-480A-8E45-A06AB9259765}" srcOrd="13" destOrd="0" presId="urn:microsoft.com/office/officeart/2005/8/layout/list1"/>
    <dgm:cxn modelId="{ADCC61A5-5E5A-42E1-B4C4-0AC0D1DD426B}" type="presParOf" srcId="{C1C7F017-B983-4E65-AA39-CFB12FEFB57F}" destId="{01FFD268-8E4B-4782-B2BE-F94B4942D13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C3D8F-7480-4F08-B5D6-B594A1CC18B6}">
      <dsp:nvSpPr>
        <dsp:cNvPr id="0" name=""/>
        <dsp:cNvSpPr/>
      </dsp:nvSpPr>
      <dsp:spPr>
        <a:xfrm>
          <a:off x="830" y="118784"/>
          <a:ext cx="3573660" cy="4288393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 dirty="0"/>
        </a:p>
      </dsp:txBody>
      <dsp:txXfrm rot="16200000">
        <a:off x="-1400044" y="1519659"/>
        <a:ext cx="3516482" cy="714732"/>
      </dsp:txXfrm>
    </dsp:sp>
    <dsp:sp modelId="{325AB3C2-08BF-4169-8DE9-56A0D4B20E56}">
      <dsp:nvSpPr>
        <dsp:cNvPr id="0" name=""/>
        <dsp:cNvSpPr/>
      </dsp:nvSpPr>
      <dsp:spPr>
        <a:xfrm>
          <a:off x="715562" y="118784"/>
          <a:ext cx="2662377" cy="4288393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/>
            <a:t>Chuẩn</a:t>
          </a:r>
          <a:r>
            <a:rPr lang="en-US" sz="3200" b="1" kern="1200" dirty="0"/>
            <a:t> </a:t>
          </a:r>
          <a:r>
            <a:rPr lang="en-US" sz="3200" b="1" kern="1200" dirty="0" err="1"/>
            <a:t>bị</a:t>
          </a:r>
          <a:r>
            <a:rPr lang="en-US" sz="3200" b="1" kern="1200" dirty="0"/>
            <a:t> QS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- </a:t>
          </a:r>
          <a:r>
            <a:rPr lang="en-US" sz="2400" b="1" kern="1200" dirty="0" err="1"/>
            <a:t>Lựa</a:t>
          </a:r>
          <a:r>
            <a:rPr lang="en-US" sz="2400" b="1" kern="1200" dirty="0"/>
            <a:t> </a:t>
          </a:r>
          <a:r>
            <a:rPr lang="en-US" sz="2400" b="1" kern="1200" dirty="0" err="1"/>
            <a:t>chọn</a:t>
          </a:r>
          <a:r>
            <a:rPr lang="en-US" sz="2400" b="1" kern="1200" dirty="0"/>
            <a:t> </a:t>
          </a:r>
          <a:r>
            <a:rPr lang="en-US" sz="2400" b="1" kern="1200" dirty="0" err="1"/>
            <a:t>đối</a:t>
          </a:r>
          <a:r>
            <a:rPr lang="en-US" sz="2400" b="1" kern="1200" dirty="0"/>
            <a:t> </a:t>
          </a:r>
          <a:r>
            <a:rPr lang="en-US" sz="2400" b="1" kern="1200" dirty="0" err="1"/>
            <a:t>tượng</a:t>
          </a:r>
          <a:r>
            <a:rPr lang="en-US" sz="2400" b="1" kern="1200" dirty="0"/>
            <a:t> QS: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- </a:t>
          </a:r>
          <a:r>
            <a:rPr lang="en-US" sz="2400" b="1" kern="1200" dirty="0" err="1"/>
            <a:t>Xác</a:t>
          </a:r>
          <a:r>
            <a:rPr lang="en-US" sz="2400" b="1" kern="1200" dirty="0"/>
            <a:t> </a:t>
          </a:r>
          <a:r>
            <a:rPr lang="en-US" sz="2400" b="1" kern="1200" dirty="0" err="1"/>
            <a:t>định</a:t>
          </a:r>
          <a:r>
            <a:rPr lang="en-US" sz="2400" b="1" kern="1200" dirty="0"/>
            <a:t> </a:t>
          </a:r>
          <a:r>
            <a:rPr lang="en-US" sz="2400" b="1" kern="1200" dirty="0" err="1"/>
            <a:t>mục</a:t>
          </a:r>
          <a:r>
            <a:rPr lang="en-US" sz="2400" b="1" kern="1200" dirty="0"/>
            <a:t> </a:t>
          </a:r>
          <a:r>
            <a:rPr lang="en-US" sz="2400" b="1" kern="1200" dirty="0" err="1"/>
            <a:t>đích</a:t>
          </a:r>
          <a:r>
            <a:rPr lang="en-US" sz="2400" b="1" kern="1200" dirty="0"/>
            <a:t> QUAN SÁT: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- </a:t>
          </a:r>
          <a:r>
            <a:rPr lang="en-US" sz="2400" b="1" kern="1200" dirty="0" err="1"/>
            <a:t>Lập</a:t>
          </a:r>
          <a:r>
            <a:rPr lang="en-US" sz="2400" b="1" kern="1200" dirty="0"/>
            <a:t> </a:t>
          </a:r>
          <a:r>
            <a:rPr lang="en-US" sz="2400" b="1" kern="1200" dirty="0" err="1"/>
            <a:t>kế</a:t>
          </a:r>
          <a:r>
            <a:rPr lang="en-US" sz="2400" b="1" kern="1200" dirty="0"/>
            <a:t> </a:t>
          </a:r>
          <a:r>
            <a:rPr lang="en-US" sz="2400" b="1" kern="1200" dirty="0" err="1"/>
            <a:t>hoạch</a:t>
          </a:r>
          <a:r>
            <a:rPr lang="en-US" sz="2400" b="1" kern="1200" dirty="0"/>
            <a:t> </a:t>
          </a:r>
          <a:r>
            <a:rPr lang="en-US" sz="2400" b="1" kern="1200" dirty="0" err="1"/>
            <a:t>tổ</a:t>
          </a:r>
          <a:r>
            <a:rPr lang="en-US" sz="2400" b="1" kern="1200" dirty="0"/>
            <a:t> </a:t>
          </a:r>
          <a:r>
            <a:rPr lang="en-US" sz="2400" b="1" kern="1200" dirty="0" err="1"/>
            <a:t>chức</a:t>
          </a:r>
          <a:r>
            <a:rPr lang="en-US" sz="2400" b="1" kern="1200" dirty="0"/>
            <a:t> </a:t>
          </a:r>
          <a:r>
            <a:rPr lang="en-US" sz="2400" b="1" kern="1200" dirty="0" err="1"/>
            <a:t>quan</a:t>
          </a:r>
          <a:r>
            <a:rPr lang="en-US" sz="2400" b="1" kern="1200" dirty="0"/>
            <a:t> </a:t>
          </a:r>
          <a:r>
            <a:rPr lang="en-US" sz="2400" b="1" kern="1200" dirty="0" err="1"/>
            <a:t>sát</a:t>
          </a:r>
          <a:r>
            <a:rPr lang="en-US" sz="2400" b="1" kern="1200" dirty="0"/>
            <a:t>:</a:t>
          </a:r>
        </a:p>
      </dsp:txBody>
      <dsp:txXfrm>
        <a:off x="715562" y="118784"/>
        <a:ext cx="2662377" cy="4288393"/>
      </dsp:txXfrm>
    </dsp:sp>
    <dsp:sp modelId="{3C79F8F6-7E99-4E87-8D01-11D775A21439}">
      <dsp:nvSpPr>
        <dsp:cNvPr id="0" name=""/>
        <dsp:cNvSpPr/>
      </dsp:nvSpPr>
      <dsp:spPr>
        <a:xfrm>
          <a:off x="3699569" y="118784"/>
          <a:ext cx="3573660" cy="4288393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 dirty="0"/>
        </a:p>
      </dsp:txBody>
      <dsp:txXfrm rot="16200000">
        <a:off x="2298694" y="1519659"/>
        <a:ext cx="3516482" cy="714732"/>
      </dsp:txXfrm>
    </dsp:sp>
    <dsp:sp modelId="{4501DAFF-62B3-45AB-813E-74CD2D810D65}">
      <dsp:nvSpPr>
        <dsp:cNvPr id="0" name=""/>
        <dsp:cNvSpPr/>
      </dsp:nvSpPr>
      <dsp:spPr>
        <a:xfrm rot="5400000">
          <a:off x="3402263" y="3527794"/>
          <a:ext cx="630348" cy="53604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DC667D-BA0C-49A4-B56D-540A2BC3FE27}">
      <dsp:nvSpPr>
        <dsp:cNvPr id="0" name=""/>
        <dsp:cNvSpPr/>
      </dsp:nvSpPr>
      <dsp:spPr>
        <a:xfrm>
          <a:off x="4414301" y="118784"/>
          <a:ext cx="2662377" cy="4288393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/>
            <a:t>Hướng</a:t>
          </a:r>
          <a:r>
            <a:rPr lang="en-US" sz="3200" b="1" kern="1200" dirty="0"/>
            <a:t> </a:t>
          </a:r>
          <a:r>
            <a:rPr lang="en-US" sz="3200" b="1" kern="1200" dirty="0" err="1"/>
            <a:t>dẫn</a:t>
          </a:r>
          <a:r>
            <a:rPr lang="en-US" sz="3200" b="1" kern="1200" dirty="0"/>
            <a:t> QS</a:t>
          </a:r>
        </a:p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- </a:t>
          </a:r>
          <a:r>
            <a:rPr lang="en-US" sz="2800" b="1" kern="1200" dirty="0" err="1"/>
            <a:t>Giới</a:t>
          </a:r>
          <a:r>
            <a:rPr lang="en-US" sz="2800" b="1" kern="1200" dirty="0"/>
            <a:t> </a:t>
          </a:r>
          <a:r>
            <a:rPr lang="en-US" sz="2800" b="1" kern="1200" dirty="0" err="1"/>
            <a:t>thiệu</a:t>
          </a:r>
          <a:r>
            <a:rPr lang="en-US" sz="2800" b="1" kern="1200" dirty="0"/>
            <a:t> </a:t>
          </a:r>
          <a:r>
            <a:rPr lang="en-US" sz="2800" b="1" kern="1200" dirty="0" err="1"/>
            <a:t>đối</a:t>
          </a:r>
          <a:r>
            <a:rPr lang="en-US" sz="2800" b="1" kern="1200" dirty="0"/>
            <a:t> </a:t>
          </a:r>
          <a:r>
            <a:rPr lang="en-US" sz="2800" b="1" kern="1200" dirty="0" err="1"/>
            <a:t>tượng</a:t>
          </a:r>
          <a:r>
            <a:rPr lang="en-US" sz="2800" b="1" kern="1200" dirty="0"/>
            <a:t> </a:t>
          </a:r>
          <a:r>
            <a:rPr lang="en-US" sz="2800" b="1" kern="1200" dirty="0" err="1"/>
            <a:t>quan</a:t>
          </a:r>
          <a:r>
            <a:rPr lang="en-US" sz="2800" b="1" kern="1200" dirty="0"/>
            <a:t> </a:t>
          </a:r>
          <a:r>
            <a:rPr lang="en-US" sz="2800" b="1" kern="1200" dirty="0" err="1"/>
            <a:t>sát</a:t>
          </a:r>
          <a:r>
            <a:rPr lang="en-US" sz="2800" b="1" kern="1200" dirty="0"/>
            <a:t>: </a:t>
          </a:r>
        </a:p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- </a:t>
          </a:r>
          <a:r>
            <a:rPr lang="en-US" sz="2800" b="1" kern="1200" dirty="0" err="1"/>
            <a:t>cho</a:t>
          </a:r>
          <a:r>
            <a:rPr lang="en-US" sz="2800" b="1" kern="1200" dirty="0"/>
            <a:t> </a:t>
          </a:r>
          <a:r>
            <a:rPr lang="en-US" sz="2800" b="1" kern="1200" dirty="0" err="1"/>
            <a:t>trẻ</a:t>
          </a:r>
          <a:r>
            <a:rPr lang="en-US" sz="2800" b="1" kern="1200" dirty="0"/>
            <a:t> </a:t>
          </a:r>
          <a:r>
            <a:rPr lang="en-US" sz="2800" b="1" kern="1200" dirty="0" err="1"/>
            <a:t>quan</a:t>
          </a:r>
          <a:r>
            <a:rPr lang="en-US" sz="2800" b="1" kern="1200" dirty="0"/>
            <a:t> </a:t>
          </a:r>
          <a:r>
            <a:rPr lang="en-US" sz="2800" b="1" kern="1200" dirty="0" err="1"/>
            <a:t>sát</a:t>
          </a:r>
          <a:endParaRPr lang="en-US" sz="2800" b="1" kern="1200" dirty="0"/>
        </a:p>
      </dsp:txBody>
      <dsp:txXfrm>
        <a:off x="4414301" y="118784"/>
        <a:ext cx="2662377" cy="4288393"/>
      </dsp:txXfrm>
    </dsp:sp>
    <dsp:sp modelId="{AC7A28B7-80B9-4D73-BA56-70B1D4CA634F}">
      <dsp:nvSpPr>
        <dsp:cNvPr id="0" name=""/>
        <dsp:cNvSpPr/>
      </dsp:nvSpPr>
      <dsp:spPr>
        <a:xfrm>
          <a:off x="7398308" y="118784"/>
          <a:ext cx="3573660" cy="4288393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 rot="16200000">
        <a:off x="5997433" y="1519659"/>
        <a:ext cx="3516482" cy="714732"/>
      </dsp:txXfrm>
    </dsp:sp>
    <dsp:sp modelId="{F6D1EF8B-7168-450B-8919-516C78B28C1B}">
      <dsp:nvSpPr>
        <dsp:cNvPr id="0" name=""/>
        <dsp:cNvSpPr/>
      </dsp:nvSpPr>
      <dsp:spPr>
        <a:xfrm rot="5400000">
          <a:off x="7101002" y="3527794"/>
          <a:ext cx="630348" cy="53604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FE3176-4B32-452E-AC6D-4E644A5E16FD}">
      <dsp:nvSpPr>
        <dsp:cNvPr id="0" name=""/>
        <dsp:cNvSpPr/>
      </dsp:nvSpPr>
      <dsp:spPr>
        <a:xfrm>
          <a:off x="8113040" y="118784"/>
          <a:ext cx="2662377" cy="4288393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/>
            <a:t>Kết</a:t>
          </a:r>
          <a:r>
            <a:rPr lang="en-US" sz="3200" b="1" kern="1200" dirty="0"/>
            <a:t> </a:t>
          </a:r>
          <a:r>
            <a:rPr lang="en-US" sz="3200" b="1" kern="1200" dirty="0" err="1"/>
            <a:t>thúc</a:t>
          </a:r>
          <a:r>
            <a:rPr lang="en-US" sz="3200" b="1" kern="1200" dirty="0"/>
            <a:t> QS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- </a:t>
          </a:r>
          <a:r>
            <a:rPr lang="en-US" sz="3200" b="1" kern="1200" dirty="0" err="1"/>
            <a:t>củng</a:t>
          </a:r>
          <a:r>
            <a:rPr lang="en-US" sz="3200" b="1" kern="1200" dirty="0"/>
            <a:t> </a:t>
          </a:r>
          <a:r>
            <a:rPr lang="en-US" sz="3200" b="1" kern="1200" dirty="0" err="1"/>
            <a:t>cố</a:t>
          </a:r>
          <a:r>
            <a:rPr lang="en-US" sz="3200" b="1" kern="1200" dirty="0"/>
            <a:t> 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- </a:t>
          </a:r>
          <a:r>
            <a:rPr lang="en-US" sz="3200" b="1" kern="1200" dirty="0" err="1"/>
            <a:t>Mở</a:t>
          </a:r>
          <a:r>
            <a:rPr lang="en-US" sz="3200" b="1" kern="1200" dirty="0"/>
            <a:t> </a:t>
          </a:r>
          <a:r>
            <a:rPr lang="en-US" sz="3200" b="1" kern="1200" dirty="0" err="1"/>
            <a:t>rộng</a:t>
          </a:r>
          <a:endParaRPr lang="en-US" sz="3200" b="1" kern="1200" dirty="0"/>
        </a:p>
      </dsp:txBody>
      <dsp:txXfrm>
        <a:off x="8113040" y="118784"/>
        <a:ext cx="2662377" cy="4288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18737-982C-480E-BD46-121962499207}">
      <dsp:nvSpPr>
        <dsp:cNvPr id="0" name=""/>
        <dsp:cNvSpPr/>
      </dsp:nvSpPr>
      <dsp:spPr>
        <a:xfrm>
          <a:off x="0" y="431480"/>
          <a:ext cx="10972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B23BF5-ECB3-4B93-A8C4-9A870225C798}">
      <dsp:nvSpPr>
        <dsp:cNvPr id="0" name=""/>
        <dsp:cNvSpPr/>
      </dsp:nvSpPr>
      <dsp:spPr>
        <a:xfrm>
          <a:off x="548640" y="62480"/>
          <a:ext cx="768096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SỬ DỤNG VẬT THẬT</a:t>
          </a:r>
        </a:p>
      </dsp:txBody>
      <dsp:txXfrm>
        <a:off x="584666" y="98506"/>
        <a:ext cx="7608908" cy="665948"/>
      </dsp:txXfrm>
    </dsp:sp>
    <dsp:sp modelId="{0F9179A9-193A-44EA-90AE-B96202088181}">
      <dsp:nvSpPr>
        <dsp:cNvPr id="0" name=""/>
        <dsp:cNvSpPr/>
      </dsp:nvSpPr>
      <dsp:spPr>
        <a:xfrm>
          <a:off x="0" y="1565481"/>
          <a:ext cx="10972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6BB10-BFB6-4347-8CC8-044450B468C1}">
      <dsp:nvSpPr>
        <dsp:cNvPr id="0" name=""/>
        <dsp:cNvSpPr/>
      </dsp:nvSpPr>
      <dsp:spPr>
        <a:xfrm>
          <a:off x="505094" y="1210997"/>
          <a:ext cx="768096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SỬ DỤNG TRANH ẢNH</a:t>
          </a:r>
        </a:p>
      </dsp:txBody>
      <dsp:txXfrm>
        <a:off x="541120" y="1247023"/>
        <a:ext cx="7608908" cy="665948"/>
      </dsp:txXfrm>
    </dsp:sp>
    <dsp:sp modelId="{EBD4C558-2598-4B43-A419-876818CD910D}">
      <dsp:nvSpPr>
        <dsp:cNvPr id="0" name=""/>
        <dsp:cNvSpPr/>
      </dsp:nvSpPr>
      <dsp:spPr>
        <a:xfrm>
          <a:off x="0" y="2699480"/>
          <a:ext cx="10972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991FDC-AF38-4B7A-9741-FF6FFB247517}">
      <dsp:nvSpPr>
        <dsp:cNvPr id="0" name=""/>
        <dsp:cNvSpPr/>
      </dsp:nvSpPr>
      <dsp:spPr>
        <a:xfrm>
          <a:off x="548640" y="2330480"/>
          <a:ext cx="768096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SỬ DỤNG MÔ HÌNH</a:t>
          </a:r>
        </a:p>
      </dsp:txBody>
      <dsp:txXfrm>
        <a:off x="584666" y="2366506"/>
        <a:ext cx="7608908" cy="665948"/>
      </dsp:txXfrm>
    </dsp:sp>
    <dsp:sp modelId="{01FFD268-8E4B-4782-B2BE-F94B4942D13F}">
      <dsp:nvSpPr>
        <dsp:cNvPr id="0" name=""/>
        <dsp:cNvSpPr/>
      </dsp:nvSpPr>
      <dsp:spPr>
        <a:xfrm>
          <a:off x="0" y="3833481"/>
          <a:ext cx="10972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63A9F8-3599-4145-AEEA-459904F8FC3B}">
      <dsp:nvSpPr>
        <dsp:cNvPr id="0" name=""/>
        <dsp:cNvSpPr/>
      </dsp:nvSpPr>
      <dsp:spPr>
        <a:xfrm>
          <a:off x="548640" y="3464481"/>
          <a:ext cx="768096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SỬ DỤNG HÌNH ẢNH QUA BĂNG HÌNH,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MÁY CHIẾU, MÁY TÍNH,…</a:t>
          </a:r>
        </a:p>
      </dsp:txBody>
      <dsp:txXfrm>
        <a:off x="584666" y="3500507"/>
        <a:ext cx="760890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4C775E-21AD-43ED-A5C2-8AB23A0382E6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808893"/>
            <a:ext cx="10972800" cy="5198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/>
              <a:t>I. </a:t>
            </a:r>
            <a:r>
              <a:rPr lang="en-US" b="1" dirty="0" err="1"/>
              <a:t>Cơ</a:t>
            </a:r>
            <a:r>
              <a:rPr lang="en-US" b="1" dirty="0"/>
              <a:t> </a:t>
            </a:r>
            <a:r>
              <a:rPr lang="en-US" b="1" dirty="0" err="1"/>
              <a:t>sở</a:t>
            </a:r>
            <a:r>
              <a:rPr lang="en-US" b="1" dirty="0"/>
              <a:t> </a:t>
            </a:r>
            <a:r>
              <a:rPr lang="en-US" b="1" dirty="0" err="1"/>
              <a:t>xác</a:t>
            </a:r>
            <a:r>
              <a:rPr lang="en-US" b="1" dirty="0"/>
              <a:t> </a:t>
            </a:r>
            <a:r>
              <a:rPr lang="en-US" b="1" dirty="0" err="1"/>
              <a:t>định</a:t>
            </a:r>
            <a:r>
              <a:rPr lang="en-US" b="1" dirty="0"/>
              <a:t> </a:t>
            </a:r>
            <a:r>
              <a:rPr lang="en-US" b="1" dirty="0" err="1"/>
              <a:t>phương</a:t>
            </a:r>
            <a:r>
              <a:rPr lang="en-US" b="1" dirty="0"/>
              <a:t> </a:t>
            </a:r>
            <a:r>
              <a:rPr lang="en-US" b="1" dirty="0" err="1"/>
              <a:t>pháp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cho</a:t>
            </a:r>
            <a:r>
              <a:rPr lang="en-US" b="1" dirty="0"/>
              <a:t> </a:t>
            </a:r>
            <a:r>
              <a:rPr lang="en-US" b="1" dirty="0" err="1"/>
              <a:t>trẻ</a:t>
            </a:r>
            <a:r>
              <a:rPr lang="en-US" b="1" dirty="0"/>
              <a:t> </a:t>
            </a:r>
            <a:r>
              <a:rPr lang="en-US" b="1" dirty="0" err="1"/>
              <a:t>làm</a:t>
            </a:r>
            <a:r>
              <a:rPr lang="en-US" b="1" dirty="0"/>
              <a:t> </a:t>
            </a:r>
            <a:r>
              <a:rPr lang="en-US" b="1" dirty="0" err="1"/>
              <a:t>quen</a:t>
            </a:r>
            <a:r>
              <a:rPr lang="en-US" b="1" dirty="0"/>
              <a:t> </a:t>
            </a:r>
            <a:r>
              <a:rPr lang="en-US" b="1" dirty="0" err="1"/>
              <a:t>với</a:t>
            </a:r>
            <a:r>
              <a:rPr lang="en-US" b="1" dirty="0"/>
              <a:t> </a:t>
            </a:r>
            <a:r>
              <a:rPr lang="en-US" b="1" dirty="0" err="1"/>
              <a:t>môi</a:t>
            </a:r>
            <a:r>
              <a:rPr lang="en-US" b="1" dirty="0"/>
              <a:t> </a:t>
            </a:r>
            <a:r>
              <a:rPr lang="en-US" b="1" dirty="0" err="1"/>
              <a:t>trường</a:t>
            </a:r>
            <a:r>
              <a:rPr lang="en-US" b="1" dirty="0"/>
              <a:t> </a:t>
            </a:r>
            <a:r>
              <a:rPr lang="en-US" b="1" dirty="0" err="1"/>
              <a:t>xung</a:t>
            </a:r>
            <a:r>
              <a:rPr lang="en-US" b="1" dirty="0"/>
              <a:t> </a:t>
            </a:r>
            <a:r>
              <a:rPr lang="en-US" b="1" dirty="0" err="1"/>
              <a:t>quanh</a:t>
            </a:r>
            <a:r>
              <a:rPr lang="en-US" b="1" dirty="0"/>
              <a:t>.</a:t>
            </a:r>
            <a:endParaRPr lang="en-US" dirty="0"/>
          </a:p>
          <a:p>
            <a:pPr algn="just"/>
            <a:r>
              <a:rPr lang="en-US" dirty="0"/>
              <a:t>- </a:t>
            </a: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nguồn</a:t>
            </a:r>
            <a:r>
              <a:rPr lang="en-US" dirty="0"/>
              <a:t> </a:t>
            </a:r>
            <a:r>
              <a:rPr lang="en-US" dirty="0" err="1"/>
              <a:t>gốc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truyền</a:t>
            </a:r>
            <a:r>
              <a:rPr lang="en-US" dirty="0"/>
              <a:t> </a:t>
            </a:r>
            <a:r>
              <a:rPr lang="en-US" dirty="0" err="1"/>
              <a:t>thụ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hội</a:t>
            </a:r>
            <a:r>
              <a:rPr lang="en-US" dirty="0"/>
              <a:t> tri </a:t>
            </a:r>
            <a:r>
              <a:rPr lang="en-US" dirty="0" err="1"/>
              <a:t>thức</a:t>
            </a:r>
            <a:r>
              <a:rPr lang="en-US" dirty="0"/>
              <a:t> A.P </a:t>
            </a:r>
            <a:r>
              <a:rPr lang="en-US" dirty="0" err="1"/>
              <a:t>Usôva</a:t>
            </a:r>
            <a:r>
              <a:rPr lang="en-US" dirty="0"/>
              <a:t> chia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dạy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: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,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,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- </a:t>
            </a: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logic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hội</a:t>
            </a:r>
            <a:r>
              <a:rPr lang="en-US" dirty="0"/>
              <a:t> tri </a:t>
            </a:r>
            <a:r>
              <a:rPr lang="en-US" dirty="0" err="1"/>
              <a:t>thức</a:t>
            </a:r>
            <a:r>
              <a:rPr lang="en-US" dirty="0"/>
              <a:t>, </a:t>
            </a:r>
            <a:r>
              <a:rPr lang="en-US" dirty="0" err="1"/>
              <a:t>Danhilôp</a:t>
            </a:r>
            <a:r>
              <a:rPr lang="en-US" dirty="0"/>
              <a:t> chia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dạy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loại</a:t>
            </a:r>
            <a:r>
              <a:rPr lang="en-US" dirty="0"/>
              <a:t>: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nạp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dịch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-  </a:t>
            </a: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, M.N </a:t>
            </a:r>
            <a:r>
              <a:rPr lang="en-US" dirty="0" err="1"/>
              <a:t>Skatkin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I.Ia</a:t>
            </a:r>
            <a:r>
              <a:rPr lang="en-US" dirty="0"/>
              <a:t>. Lerner chia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dạy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: 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,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,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tòi</a:t>
            </a:r>
            <a:r>
              <a:rPr lang="en-US" dirty="0"/>
              <a:t> </a:t>
            </a:r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... </a:t>
            </a:r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93577"/>
          </a:xfrm>
        </p:spPr>
        <p:txBody>
          <a:bodyPr>
            <a:normAutofit fontScale="90000"/>
          </a:bodyPr>
          <a:lstStyle/>
          <a:p>
            <a:br>
              <a:rPr lang="en-US" sz="2700" dirty="0">
                <a:effectLst/>
              </a:rPr>
            </a:br>
            <a:br>
              <a:rPr lang="en-US" sz="2700" dirty="0">
                <a:effectLst/>
              </a:rPr>
            </a:br>
            <a:br>
              <a:rPr lang="en-US" sz="2700" dirty="0">
                <a:effectLst/>
              </a:rPr>
            </a:br>
            <a:r>
              <a:rPr lang="en-US" sz="2700" dirty="0" err="1">
                <a:effectLst/>
              </a:rPr>
              <a:t>Chương</a:t>
            </a:r>
            <a:r>
              <a:rPr lang="en-US" sz="2700" dirty="0">
                <a:effectLst/>
              </a:rPr>
              <a:t> IV: PHƯƠNG PHÁP CHO TRẺ LÀM QUEN VỚI MTXQ</a:t>
            </a:r>
            <a:br>
              <a:rPr lang="en-US" sz="2700" dirty="0">
                <a:effectLst/>
              </a:rPr>
            </a:b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930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92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21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18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59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56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35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602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502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54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36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2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597989"/>
              </p:ext>
            </p:extLst>
          </p:nvPr>
        </p:nvGraphicFramePr>
        <p:xfrm>
          <a:off x="487680" y="436880"/>
          <a:ext cx="11480799" cy="5887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6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6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22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877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Chương</a:t>
                      </a:r>
                      <a:r>
                        <a:rPr lang="en-US" sz="2000" dirty="0">
                          <a:effectLst/>
                        </a:rPr>
                        <a:t> 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Phương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tổ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chức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cho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trẻ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khám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</a:t>
                      </a:r>
                      <a:r>
                        <a:rPr lang="en-US" sz="2000" dirty="0">
                          <a:effectLst/>
                        </a:rPr>
                        <a:t> MTXQ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I. </a:t>
                      </a:r>
                      <a:r>
                        <a:rPr lang="en-US" sz="2000" dirty="0" err="1">
                          <a:effectLst/>
                        </a:rPr>
                        <a:t>Vài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nét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khái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quát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về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phương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tổ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chức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cho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trẻ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khám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môi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trường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xung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quanh</a:t>
                      </a:r>
                      <a:endParaRPr lang="en-US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II. </a:t>
                      </a:r>
                      <a:r>
                        <a:rPr lang="en-US" sz="2000" dirty="0" err="1">
                          <a:effectLst/>
                        </a:rPr>
                        <a:t>Các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phương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biện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tổ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chức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cho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trẻ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khám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môi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trường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xung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quanh</a:t>
                      </a:r>
                      <a:endParaRPr lang="en-US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1.1. </a:t>
                      </a:r>
                      <a:r>
                        <a:rPr lang="en-US" sz="2000" dirty="0" err="1">
                          <a:effectLst/>
                        </a:rPr>
                        <a:t>Một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số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phương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dạy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học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cơ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bản</a:t>
                      </a:r>
                      <a:endParaRPr lang="en-US" sz="2000" dirty="0">
                        <a:effectLst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 </a:t>
                      </a:r>
                      <a:r>
                        <a:rPr lang="en-US" sz="2000" dirty="0" err="1">
                          <a:effectLst/>
                        </a:rPr>
                        <a:t>Nhóm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phương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trực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quan</a:t>
                      </a:r>
                      <a:endParaRPr lang="en-US" sz="2000" dirty="0">
                        <a:effectLst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 </a:t>
                      </a:r>
                      <a:r>
                        <a:rPr lang="en-US" sz="2000" dirty="0" err="1">
                          <a:effectLst/>
                        </a:rPr>
                        <a:t>Nhóm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phương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dùng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lời</a:t>
                      </a:r>
                      <a:endParaRPr lang="en-US" sz="2000" dirty="0">
                        <a:effectLst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  <a:tabLst>
                          <a:tab pos="4330700" algn="l"/>
                          <a:tab pos="4762500" algn="l"/>
                        </a:tabLst>
                      </a:pPr>
                      <a:r>
                        <a:rPr lang="en-US" sz="2000" dirty="0">
                          <a:effectLst/>
                        </a:rPr>
                        <a:t>3. </a:t>
                      </a:r>
                      <a:r>
                        <a:rPr lang="en-US" sz="2000" dirty="0" err="1">
                          <a:effectLst/>
                        </a:rPr>
                        <a:t>Nhóm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phương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thực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hành</a:t>
                      </a:r>
                      <a:endParaRPr lang="en-US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330450" algn="l"/>
                          <a:tab pos="4330700" algn="l"/>
                          <a:tab pos="4762500" algn="l"/>
                        </a:tabLst>
                      </a:pPr>
                      <a:r>
                        <a:rPr lang="en-US" sz="2000">
                          <a:effectLst/>
                        </a:rPr>
                        <a:t>III. </a:t>
                      </a:r>
                      <a:r>
                        <a:rPr lang="en-US" sz="2000" dirty="0" err="1">
                          <a:effectLst/>
                        </a:rPr>
                        <a:t>Mối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quan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hệ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giữa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các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phương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biện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pháp</a:t>
                      </a:r>
                      <a:endParaRPr lang="en-US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LO1.1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LO1.4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LO1.6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LO2.1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LO2.2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LO2.3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LO3.1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LO3.2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LO3.3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LO3.4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LO4.4</a:t>
                      </a:r>
                      <a:endParaRPr lang="en-US" sz="20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A1.1.1;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A1.1.2;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A1.2.1;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A1.2.2;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A1.3.4;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A2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947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09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268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0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279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785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5400" y="838200"/>
            <a:ext cx="9982200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8800" spc="-409" dirty="0">
                <a:solidFill>
                  <a:srgbClr val="EC7C30"/>
                </a:solidFill>
                <a:latin typeface="Arial" pitchFamily="34" charset="0"/>
                <a:cs typeface="Arial" pitchFamily="34" charset="0"/>
              </a:rPr>
              <a:t>THE END</a:t>
            </a:r>
            <a:endParaRPr sz="8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Kết quả hình ảnh cho cảm 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971800"/>
            <a:ext cx="5562600" cy="2838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181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930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a, 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:</a:t>
            </a:r>
          </a:p>
          <a:p>
            <a:r>
              <a:rPr lang="en-US" dirty="0"/>
              <a:t> - KHÁI NIỆM: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tri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,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hoạch</a:t>
            </a:r>
            <a:r>
              <a:rPr lang="en-US" dirty="0"/>
              <a:t> </a:t>
            </a:r>
            <a:r>
              <a:rPr lang="en-US" dirty="0" err="1"/>
              <a:t>nhằm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hiểu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. 	</a:t>
            </a:r>
          </a:p>
          <a:p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phức</a:t>
            </a:r>
            <a:r>
              <a:rPr lang="en-US" dirty="0"/>
              <a:t> </a:t>
            </a:r>
            <a:r>
              <a:rPr lang="en-US" dirty="0" err="1"/>
              <a:t>tạp</a:t>
            </a:r>
            <a:r>
              <a:rPr lang="en-US" dirty="0"/>
              <a:t>,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10808"/>
          </a:xfrm>
        </p:spPr>
        <p:txBody>
          <a:bodyPr>
            <a:normAutofit fontScale="90000"/>
          </a:bodyPr>
          <a:lstStyle/>
          <a:p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2.1. </a:t>
            </a:r>
            <a:r>
              <a:rPr lang="en-US" i="1" dirty="0" err="1">
                <a:effectLst/>
              </a:rPr>
              <a:t>Nhóm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phương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pháp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trực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quan</a:t>
            </a:r>
            <a:r>
              <a:rPr lang="en-US" i="1" dirty="0">
                <a:effectLst/>
              </a:rPr>
              <a:t>.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42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* Mục </a:t>
            </a:r>
            <a:r>
              <a:rPr lang="en-US" i="1" dirty="0" err="1"/>
              <a:t>đích</a:t>
            </a:r>
            <a:r>
              <a:rPr lang="en-US" i="1" dirty="0"/>
              <a:t>: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,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. Qua </a:t>
            </a:r>
            <a:r>
              <a:rPr lang="en-US" dirty="0" err="1"/>
              <a:t>đó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, </a:t>
            </a:r>
            <a:r>
              <a:rPr lang="en-US" dirty="0" err="1"/>
              <a:t>củng</a:t>
            </a:r>
            <a:r>
              <a:rPr lang="en-US" dirty="0"/>
              <a:t> </a:t>
            </a:r>
            <a:r>
              <a:rPr lang="en-US" dirty="0" err="1"/>
              <a:t>cố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,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nhớ</a:t>
            </a:r>
            <a:r>
              <a:rPr lang="en-US" dirty="0"/>
              <a:t>, </a:t>
            </a:r>
            <a:r>
              <a:rPr lang="en-US" dirty="0" err="1"/>
              <a:t>chú</a:t>
            </a:r>
            <a:r>
              <a:rPr lang="en-US" dirty="0"/>
              <a:t> ý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,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ngôn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Kích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ham </a:t>
            </a:r>
            <a:r>
              <a:rPr lang="en-US" dirty="0" err="1"/>
              <a:t>hiểu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xúc</a:t>
            </a:r>
            <a:r>
              <a:rPr lang="en-US" dirty="0"/>
              <a:t>,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sở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dục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,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bó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thiên</a:t>
            </a:r>
            <a:r>
              <a:rPr lang="en-US" dirty="0"/>
              <a:t> </a:t>
            </a:r>
            <a:r>
              <a:rPr lang="en-US" dirty="0" err="1"/>
              <a:t>nhiên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cuộc</a:t>
            </a:r>
            <a:r>
              <a:rPr lang="en-US" dirty="0"/>
              <a:t> </a:t>
            </a:r>
            <a:r>
              <a:rPr lang="en-US" dirty="0" err="1"/>
              <a:t>sống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33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i="1" dirty="0"/>
              <a:t>* </a:t>
            </a:r>
            <a:r>
              <a:rPr lang="en-US" i="1" dirty="0" err="1"/>
              <a:t>Phân</a:t>
            </a:r>
            <a:r>
              <a:rPr lang="en-US" i="1" dirty="0"/>
              <a:t> </a:t>
            </a:r>
            <a:r>
              <a:rPr lang="en-US" i="1" dirty="0" err="1"/>
              <a:t>loại</a:t>
            </a:r>
            <a:r>
              <a:rPr lang="en-US" i="1" dirty="0"/>
              <a:t> </a:t>
            </a:r>
            <a:r>
              <a:rPr lang="en-US" i="1" dirty="0" err="1"/>
              <a:t>quan</a:t>
            </a:r>
            <a:r>
              <a:rPr lang="en-US" i="1" dirty="0"/>
              <a:t> </a:t>
            </a:r>
            <a:r>
              <a:rPr lang="en-US" i="1" dirty="0" err="1"/>
              <a:t>sát</a:t>
            </a:r>
            <a:endParaRPr lang="en-US" dirty="0"/>
          </a:p>
          <a:p>
            <a:r>
              <a:rPr lang="en-US" dirty="0"/>
              <a:t>+  </a:t>
            </a: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:</a:t>
            </a:r>
          </a:p>
          <a:p>
            <a:r>
              <a:rPr lang="en-US" dirty="0"/>
              <a:t>+ </a:t>
            </a: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: </a:t>
            </a:r>
          </a:p>
          <a:p>
            <a:r>
              <a:rPr lang="en-US" dirty="0"/>
              <a:t>+ </a:t>
            </a: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mô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: </a:t>
            </a:r>
          </a:p>
          <a:p>
            <a:r>
              <a:rPr lang="en-US" dirty="0"/>
              <a:t>+ </a:t>
            </a: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:</a:t>
            </a:r>
          </a:p>
          <a:p>
            <a:r>
              <a:rPr lang="en-US" dirty="0"/>
              <a:t>+ </a:t>
            </a: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tiện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60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701660"/>
              </p:ext>
            </p:extLst>
          </p:nvPr>
        </p:nvGraphicFramePr>
        <p:xfrm>
          <a:off x="609600" y="1481138"/>
          <a:ext cx="10972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CÁC BƯỚC TIẾN HÀNH PP QUAN SÁT</a:t>
            </a:r>
          </a:p>
        </p:txBody>
      </p:sp>
    </p:spTree>
    <p:extLst>
      <p:ext uri="{BB962C8B-B14F-4D97-AF65-F5344CB8AC3E}">
        <p14:creationId xmlns:p14="http://schemas.microsoft.com/office/powerpoint/2010/main" val="189818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3172716"/>
              </p:ext>
            </p:extLst>
          </p:nvPr>
        </p:nvGraphicFramePr>
        <p:xfrm>
          <a:off x="609600" y="1481138"/>
          <a:ext cx="10972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7476"/>
          </a:xfrm>
        </p:spPr>
        <p:txBody>
          <a:bodyPr>
            <a:normAutofit fontScale="90000"/>
          </a:bodyPr>
          <a:lstStyle/>
          <a:p>
            <a:pPr algn="just"/>
            <a:br>
              <a:rPr lang="en-US" sz="3100" dirty="0">
                <a:effectLst/>
              </a:rPr>
            </a:br>
            <a:r>
              <a:rPr lang="en-US" sz="3100" dirty="0">
                <a:effectLst/>
              </a:rPr>
              <a:t>BP </a:t>
            </a:r>
            <a:r>
              <a:rPr lang="en-US" sz="3100" dirty="0" err="1">
                <a:effectLst/>
              </a:rPr>
              <a:t>sử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dụng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phương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tiện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trực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quan</a:t>
            </a:r>
            <a:r>
              <a:rPr lang="en-US" sz="3100" dirty="0">
                <a:effectLst/>
              </a:rPr>
              <a:t>: </a:t>
            </a:r>
            <a:r>
              <a:rPr lang="en-US" sz="3100" dirty="0" err="1">
                <a:effectLst/>
              </a:rPr>
              <a:t>mẫu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vật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thật</a:t>
            </a:r>
            <a:r>
              <a:rPr lang="en-US" sz="3100" dirty="0">
                <a:effectLst/>
              </a:rPr>
              <a:t>, </a:t>
            </a:r>
            <a:r>
              <a:rPr lang="en-US" sz="3100" dirty="0" err="1">
                <a:effectLst/>
              </a:rPr>
              <a:t>tranh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ảnh</a:t>
            </a:r>
            <a:r>
              <a:rPr lang="en-US" sz="3100" dirty="0">
                <a:effectLst/>
              </a:rPr>
              <a:t>, </a:t>
            </a:r>
            <a:r>
              <a:rPr lang="en-US" sz="3100" dirty="0" err="1">
                <a:effectLst/>
              </a:rPr>
              <a:t>mô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hình</a:t>
            </a:r>
            <a:r>
              <a:rPr lang="en-US" sz="3100" dirty="0">
                <a:effectLst/>
              </a:rPr>
              <a:t>, </a:t>
            </a:r>
            <a:r>
              <a:rPr lang="en-US" sz="3100" dirty="0" err="1">
                <a:effectLst/>
              </a:rPr>
              <a:t>các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hình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ảnh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trong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băng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hình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màn</a:t>
            </a:r>
            <a:r>
              <a:rPr lang="en-US" sz="3100" dirty="0">
                <a:effectLst/>
              </a:rPr>
              <a:t> </a:t>
            </a:r>
            <a:r>
              <a:rPr lang="en-US" sz="3100" dirty="0" err="1">
                <a:effectLst/>
              </a:rPr>
              <a:t>chiếu</a:t>
            </a:r>
            <a:r>
              <a:rPr lang="en-US" sz="3100" dirty="0">
                <a:effectLst/>
              </a:rPr>
              <a:t>...</a:t>
            </a:r>
            <a:br>
              <a:rPr lang="en-US" sz="3100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444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0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390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1778</TotalTime>
  <Words>631</Words>
  <Application>Microsoft Office PowerPoint</Application>
  <PresentationFormat>Widescreen</PresentationFormat>
  <Paragraphs>65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.VnTime</vt:lpstr>
      <vt:lpstr>Arial</vt:lpstr>
      <vt:lpstr>Lucida Sans Unicode</vt:lpstr>
      <vt:lpstr>Verdana</vt:lpstr>
      <vt:lpstr>Wingdings 2</vt:lpstr>
      <vt:lpstr>Wingdings 3</vt:lpstr>
      <vt:lpstr>Concourse</vt:lpstr>
      <vt:lpstr>   Chương IV: PHƯƠNG PHÁP CHO TRẺ LÀM QUEN VỚI MTXQ  </vt:lpstr>
      <vt:lpstr>PowerPoint Presentation</vt:lpstr>
      <vt:lpstr> 2.1. Nhóm phương pháp trực quan. </vt:lpstr>
      <vt:lpstr>PowerPoint Presentation</vt:lpstr>
      <vt:lpstr>PowerPoint Presentation</vt:lpstr>
      <vt:lpstr>CÁC BƯỚC TIẾN HÀNH PP QUAN SÁT</vt:lpstr>
      <vt:lpstr> BP sử dụng phương tiện trực quan: mẫu vật thật, tranh ảnh, mô hình, các hình ảnh trong băng hình màn chiếu...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END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Hieu Da LeKien</cp:lastModifiedBy>
  <cp:revision>150</cp:revision>
  <dcterms:created xsi:type="dcterms:W3CDTF">2018-05-31T15:10:42Z</dcterms:created>
  <dcterms:modified xsi:type="dcterms:W3CDTF">2021-11-01T00:25:41Z</dcterms:modified>
</cp:coreProperties>
</file>