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300" r:id="rId2"/>
    <p:sldId id="301" r:id="rId3"/>
    <p:sldId id="302" r:id="rId4"/>
    <p:sldId id="303" r:id="rId5"/>
    <p:sldId id="396" r:id="rId6"/>
    <p:sldId id="324" r:id="rId7"/>
    <p:sldId id="323" r:id="rId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80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64C775E-21AD-43ED-A5C2-8AB23A0382E6}" type="datetimeFigureOut">
              <a:rPr lang="vi-VN" smtClean="0"/>
              <a:t>13/10/2021</a:t>
            </a:fld>
            <a:endParaRPr lang="vi-V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vi-V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8A8D39A-1E29-40C2-AE89-014D3B69F773}"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4C775E-21AD-43ED-A5C2-8AB23A0382E6}" type="datetimeFigureOut">
              <a:rPr lang="vi-VN" smtClean="0"/>
              <a:t>13/10/2021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4C775E-21AD-43ED-A5C2-8AB23A0382E6}" type="datetimeFigureOut">
              <a:rPr lang="vi-VN" smtClean="0"/>
              <a:t>13/10/2021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4C775E-21AD-43ED-A5C2-8AB23A0382E6}" type="datetimeFigureOut">
              <a:rPr lang="vi-VN" smtClean="0"/>
              <a:t>13/10/2021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64C775E-21AD-43ED-A5C2-8AB23A0382E6}" type="datetimeFigureOut">
              <a:rPr lang="vi-VN" smtClean="0"/>
              <a:t>13/10/2021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A8A8D39A-1E29-40C2-AE89-014D3B69F773}" type="slidenum">
              <a:rPr lang="vi-VN" smtClean="0"/>
              <a:t>‹#›</a:t>
            </a:fld>
            <a:endParaRPr lang="vi-VN"/>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64C775E-21AD-43ED-A5C2-8AB23A0382E6}" type="datetimeFigureOut">
              <a:rPr lang="vi-VN" smtClean="0"/>
              <a:t>13/10/2021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A8A8D39A-1E29-40C2-AE89-014D3B69F773}" type="slidenum">
              <a:rPr lang="vi-VN" smtClean="0"/>
              <a:t>‹#›</a:t>
            </a:fld>
            <a:endParaRPr lang="vi-VN"/>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64C775E-21AD-43ED-A5C2-8AB23A0382E6}" type="datetimeFigureOut">
              <a:rPr lang="vi-VN" smtClean="0"/>
              <a:t>13/10/2021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A8A8D39A-1E29-40C2-AE89-014D3B69F773}" type="slidenum">
              <a:rPr lang="vi-VN" smtClean="0"/>
              <a:t>‹#›</a:t>
            </a:fld>
            <a:endParaRPr lang="vi-V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64C775E-21AD-43ED-A5C2-8AB23A0382E6}" type="datetimeFigureOut">
              <a:rPr lang="vi-VN" smtClean="0"/>
              <a:t>13/10/2021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A8A8D39A-1E29-40C2-AE89-014D3B69F773}" type="slidenum">
              <a:rPr lang="vi-VN" smtClean="0"/>
              <a:t>‹#›</a:t>
            </a:fld>
            <a:endParaRPr lang="vi-VN"/>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C775E-21AD-43ED-A5C2-8AB23A0382E6}" type="datetimeFigureOut">
              <a:rPr lang="vi-VN" smtClean="0"/>
              <a:t>13/10/2021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A8A8D39A-1E29-40C2-AE89-014D3B69F773}"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864C775E-21AD-43ED-A5C2-8AB23A0382E6}" type="datetimeFigureOut">
              <a:rPr lang="vi-VN" smtClean="0"/>
              <a:t>13/10/2021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A8A8D39A-1E29-40C2-AE89-014D3B69F773}" type="slidenum">
              <a:rPr lang="vi-VN" smtClean="0"/>
              <a:t>‹#›</a:t>
            </a:fld>
            <a:endParaRPr lang="vi-V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64C775E-21AD-43ED-A5C2-8AB23A0382E6}" type="datetimeFigureOut">
              <a:rPr lang="vi-VN" smtClean="0"/>
              <a:t>13/10/2021</a:t>
            </a:fld>
            <a:endParaRPr lang="vi-VN"/>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vi-V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8A8D39A-1E29-40C2-AE89-014D3B69F773}" type="slidenum">
              <a:rPr lang="vi-VN" smtClean="0"/>
              <a:t>‹#›</a:t>
            </a:fld>
            <a:endParaRPr lang="vi-VN"/>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864C775E-21AD-43ED-A5C2-8AB23A0382E6}" type="datetimeFigureOut">
              <a:rPr lang="vi-VN" smtClean="0"/>
              <a:t>13/10/2021</a:t>
            </a:fld>
            <a:endParaRPr lang="vi-VN"/>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vi-VN"/>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A8A8D39A-1E29-40C2-AE89-014D3B69F773}"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i="1" dirty="0"/>
              <a:t>* Mục </a:t>
            </a:r>
            <a:r>
              <a:rPr lang="en-US" b="1" i="1" dirty="0" err="1"/>
              <a:t>tiêu</a:t>
            </a:r>
            <a:r>
              <a:rPr lang="en-US" b="1" i="1" dirty="0"/>
              <a:t> </a:t>
            </a:r>
            <a:r>
              <a:rPr lang="en-US" b="1" i="1" dirty="0" err="1"/>
              <a:t>của</a:t>
            </a:r>
            <a:r>
              <a:rPr lang="en-US" b="1" i="1" dirty="0"/>
              <a:t> </a:t>
            </a:r>
            <a:r>
              <a:rPr lang="en-US" b="1" i="1" dirty="0" err="1"/>
              <a:t>chương</a:t>
            </a:r>
            <a:r>
              <a:rPr lang="en-US" i="1" dirty="0"/>
              <a:t>:</a:t>
            </a:r>
            <a:endParaRPr lang="en-US" dirty="0"/>
          </a:p>
          <a:p>
            <a:r>
              <a:rPr lang="en-US" dirty="0"/>
              <a:t>- </a:t>
            </a:r>
            <a:r>
              <a:rPr lang="en-US" dirty="0" err="1"/>
              <a:t>Kiến</a:t>
            </a:r>
            <a:r>
              <a:rPr lang="en-US" dirty="0"/>
              <a:t> </a:t>
            </a:r>
            <a:r>
              <a:rPr lang="en-US" dirty="0" err="1"/>
              <a:t>thức</a:t>
            </a:r>
            <a:r>
              <a:rPr lang="en-US" dirty="0"/>
              <a:t>: </a:t>
            </a:r>
            <a:r>
              <a:rPr lang="en-US" dirty="0" err="1"/>
              <a:t>Sinh</a:t>
            </a:r>
            <a:r>
              <a:rPr lang="en-US" dirty="0"/>
              <a:t> </a:t>
            </a:r>
            <a:r>
              <a:rPr lang="en-US" dirty="0" err="1"/>
              <a:t>viên</a:t>
            </a:r>
            <a:r>
              <a:rPr lang="en-US" dirty="0"/>
              <a:t> </a:t>
            </a:r>
            <a:r>
              <a:rPr lang="en-US" dirty="0" err="1"/>
              <a:t>lý</a:t>
            </a:r>
            <a:r>
              <a:rPr lang="en-US" dirty="0"/>
              <a:t> </a:t>
            </a:r>
            <a:r>
              <a:rPr lang="en-US" dirty="0" err="1"/>
              <a:t>giải</a:t>
            </a:r>
            <a:r>
              <a:rPr lang="en-US" dirty="0"/>
              <a:t> </a:t>
            </a:r>
            <a:r>
              <a:rPr lang="en-US" dirty="0" err="1"/>
              <a:t>và</a:t>
            </a:r>
            <a:r>
              <a:rPr lang="en-US" dirty="0"/>
              <a:t> </a:t>
            </a:r>
            <a:r>
              <a:rPr lang="en-US" dirty="0" err="1"/>
              <a:t>phân</a:t>
            </a:r>
            <a:r>
              <a:rPr lang="en-US" dirty="0"/>
              <a:t> </a:t>
            </a:r>
            <a:r>
              <a:rPr lang="en-US" dirty="0" err="1"/>
              <a:t>tích</a:t>
            </a:r>
            <a:r>
              <a:rPr lang="en-US" dirty="0"/>
              <a:t> </a:t>
            </a:r>
            <a:r>
              <a:rPr lang="en-US" dirty="0" err="1"/>
              <a:t>được</a:t>
            </a:r>
            <a:r>
              <a:rPr lang="en-US" dirty="0"/>
              <a:t> </a:t>
            </a:r>
            <a:r>
              <a:rPr lang="en-US" dirty="0" err="1"/>
              <a:t>những</a:t>
            </a:r>
            <a:r>
              <a:rPr lang="en-US" dirty="0"/>
              <a:t> </a:t>
            </a:r>
            <a:r>
              <a:rPr lang="en-US" dirty="0" err="1"/>
              <a:t>vấn</a:t>
            </a:r>
            <a:r>
              <a:rPr lang="en-US" dirty="0"/>
              <a:t> </a:t>
            </a:r>
            <a:r>
              <a:rPr lang="en-US" dirty="0" err="1"/>
              <a:t>đề</a:t>
            </a:r>
            <a:r>
              <a:rPr lang="en-US" dirty="0"/>
              <a:t> </a:t>
            </a:r>
            <a:r>
              <a:rPr lang="en-US" dirty="0" err="1"/>
              <a:t>cơ</a:t>
            </a:r>
            <a:r>
              <a:rPr lang="en-US" dirty="0"/>
              <a:t> </a:t>
            </a:r>
            <a:r>
              <a:rPr lang="en-US" dirty="0" err="1"/>
              <a:t>bản</a:t>
            </a:r>
            <a:r>
              <a:rPr lang="en-US" dirty="0"/>
              <a:t>: </a:t>
            </a:r>
            <a:r>
              <a:rPr lang="en-US" dirty="0" err="1"/>
              <a:t>mục</a:t>
            </a:r>
            <a:r>
              <a:rPr lang="en-US" dirty="0"/>
              <a:t> </a:t>
            </a:r>
            <a:r>
              <a:rPr lang="en-US" dirty="0" err="1"/>
              <a:t>đích</a:t>
            </a:r>
            <a:r>
              <a:rPr lang="en-US" dirty="0"/>
              <a:t>, ý </a:t>
            </a:r>
            <a:r>
              <a:rPr lang="en-US" dirty="0" err="1"/>
              <a:t>nghĩa</a:t>
            </a:r>
            <a:r>
              <a:rPr lang="en-US" dirty="0"/>
              <a:t>, </a:t>
            </a:r>
            <a:r>
              <a:rPr lang="en-US" dirty="0" err="1"/>
              <a:t>nhiệm</a:t>
            </a:r>
            <a:r>
              <a:rPr lang="en-US" dirty="0"/>
              <a:t> </a:t>
            </a:r>
            <a:r>
              <a:rPr lang="en-US" dirty="0" err="1"/>
              <a:t>vụ</a:t>
            </a:r>
            <a:r>
              <a:rPr lang="en-US" dirty="0"/>
              <a:t>, </a:t>
            </a:r>
            <a:r>
              <a:rPr lang="en-US" dirty="0" err="1"/>
              <a:t>nguyên</a:t>
            </a:r>
            <a:r>
              <a:rPr lang="en-US" dirty="0"/>
              <a:t> </a:t>
            </a:r>
            <a:r>
              <a:rPr lang="en-US" dirty="0" err="1"/>
              <a:t>tắc</a:t>
            </a:r>
            <a:r>
              <a:rPr lang="en-US" dirty="0"/>
              <a:t> </a:t>
            </a:r>
            <a:r>
              <a:rPr lang="en-US" dirty="0" err="1"/>
              <a:t>của</a:t>
            </a:r>
            <a:r>
              <a:rPr lang="en-US" dirty="0"/>
              <a:t> </a:t>
            </a:r>
            <a:r>
              <a:rPr lang="en-US" dirty="0" err="1"/>
              <a:t>việc</a:t>
            </a:r>
            <a:r>
              <a:rPr lang="en-US" dirty="0"/>
              <a:t> </a:t>
            </a:r>
            <a:r>
              <a:rPr lang="en-US" dirty="0" err="1"/>
              <a:t>cho</a:t>
            </a:r>
            <a:r>
              <a:rPr lang="en-US" dirty="0"/>
              <a:t> </a:t>
            </a:r>
            <a:r>
              <a:rPr lang="en-US" dirty="0" err="1"/>
              <a:t>trẻ</a:t>
            </a:r>
            <a:r>
              <a:rPr lang="en-US" dirty="0"/>
              <a:t> </a:t>
            </a:r>
            <a:r>
              <a:rPr lang="en-US" dirty="0" err="1"/>
              <a:t>làm</a:t>
            </a:r>
            <a:r>
              <a:rPr lang="en-US" dirty="0"/>
              <a:t> </a:t>
            </a:r>
            <a:r>
              <a:rPr lang="en-US" dirty="0" err="1"/>
              <a:t>quen</a:t>
            </a:r>
            <a:r>
              <a:rPr lang="en-US" dirty="0"/>
              <a:t> MTXQ. </a:t>
            </a:r>
          </a:p>
          <a:p>
            <a:r>
              <a:rPr lang="en-US" dirty="0"/>
              <a:t>- </a:t>
            </a:r>
            <a:r>
              <a:rPr lang="en-US" dirty="0" err="1"/>
              <a:t>Kỹ</a:t>
            </a:r>
            <a:r>
              <a:rPr lang="en-US" dirty="0"/>
              <a:t> </a:t>
            </a:r>
            <a:r>
              <a:rPr lang="en-US" dirty="0" err="1"/>
              <a:t>năng</a:t>
            </a:r>
            <a:r>
              <a:rPr lang="en-US" dirty="0"/>
              <a:t>: </a:t>
            </a:r>
            <a:r>
              <a:rPr lang="en-US" dirty="0" err="1"/>
              <a:t>Có</a:t>
            </a:r>
            <a:r>
              <a:rPr lang="en-US" dirty="0"/>
              <a:t> </a:t>
            </a:r>
            <a:r>
              <a:rPr lang="en-US" dirty="0" err="1"/>
              <a:t>khả</a:t>
            </a:r>
            <a:r>
              <a:rPr lang="en-US" dirty="0"/>
              <a:t> </a:t>
            </a:r>
            <a:r>
              <a:rPr lang="en-US" dirty="0" err="1"/>
              <a:t>năng</a:t>
            </a:r>
            <a:r>
              <a:rPr lang="en-US" dirty="0"/>
              <a:t> </a:t>
            </a:r>
            <a:r>
              <a:rPr lang="en-US" dirty="0" err="1"/>
              <a:t>hệ</a:t>
            </a:r>
            <a:r>
              <a:rPr lang="en-US" dirty="0"/>
              <a:t> </a:t>
            </a:r>
            <a:r>
              <a:rPr lang="en-US" dirty="0" err="1"/>
              <a:t>thống</a:t>
            </a:r>
            <a:r>
              <a:rPr lang="en-US" dirty="0"/>
              <a:t> </a:t>
            </a:r>
            <a:r>
              <a:rPr lang="en-US" dirty="0" err="1"/>
              <a:t>hoá</a:t>
            </a:r>
            <a:r>
              <a:rPr lang="en-US" dirty="0"/>
              <a:t> </a:t>
            </a:r>
            <a:r>
              <a:rPr lang="en-US" dirty="0" err="1"/>
              <a:t>những</a:t>
            </a:r>
            <a:r>
              <a:rPr lang="en-US" dirty="0"/>
              <a:t> </a:t>
            </a:r>
            <a:r>
              <a:rPr lang="en-US" dirty="0" err="1"/>
              <a:t>vấn</a:t>
            </a:r>
            <a:r>
              <a:rPr lang="en-US" dirty="0"/>
              <a:t> </a:t>
            </a:r>
            <a:r>
              <a:rPr lang="en-US" dirty="0" err="1"/>
              <a:t>đề</a:t>
            </a:r>
            <a:r>
              <a:rPr lang="en-US" dirty="0"/>
              <a:t> </a:t>
            </a:r>
            <a:r>
              <a:rPr lang="en-US" dirty="0" err="1"/>
              <a:t>cốt</a:t>
            </a:r>
            <a:r>
              <a:rPr lang="en-US" dirty="0"/>
              <a:t> </a:t>
            </a:r>
            <a:r>
              <a:rPr lang="en-US" dirty="0" err="1"/>
              <a:t>lõi</a:t>
            </a:r>
            <a:r>
              <a:rPr lang="en-US" dirty="0"/>
              <a:t>. </a:t>
            </a:r>
            <a:r>
              <a:rPr lang="en-US" dirty="0" err="1"/>
              <a:t>Biết</a:t>
            </a:r>
            <a:r>
              <a:rPr lang="en-US" dirty="0"/>
              <a:t> </a:t>
            </a:r>
            <a:r>
              <a:rPr lang="en-US" dirty="0" err="1"/>
              <a:t>liên</a:t>
            </a:r>
            <a:r>
              <a:rPr lang="en-US" dirty="0"/>
              <a:t> </a:t>
            </a:r>
            <a:r>
              <a:rPr lang="en-US" dirty="0" err="1"/>
              <a:t>hệ</a:t>
            </a:r>
            <a:r>
              <a:rPr lang="en-US" dirty="0"/>
              <a:t> </a:t>
            </a:r>
            <a:r>
              <a:rPr lang="en-US" dirty="0" err="1"/>
              <a:t>lý</a:t>
            </a:r>
            <a:r>
              <a:rPr lang="en-US" dirty="0"/>
              <a:t> </a:t>
            </a:r>
            <a:r>
              <a:rPr lang="en-US" dirty="0" err="1"/>
              <a:t>thuyết</a:t>
            </a:r>
            <a:r>
              <a:rPr lang="en-US" dirty="0"/>
              <a:t> </a:t>
            </a:r>
            <a:r>
              <a:rPr lang="en-US" dirty="0" err="1"/>
              <a:t>với</a:t>
            </a:r>
            <a:r>
              <a:rPr lang="en-US" dirty="0"/>
              <a:t> </a:t>
            </a:r>
            <a:r>
              <a:rPr lang="en-US" dirty="0" err="1"/>
              <a:t>thực</a:t>
            </a:r>
            <a:r>
              <a:rPr lang="en-US" dirty="0"/>
              <a:t> </a:t>
            </a:r>
            <a:r>
              <a:rPr lang="en-US" dirty="0" err="1"/>
              <a:t>tiễn</a:t>
            </a:r>
            <a:r>
              <a:rPr lang="en-US" dirty="0"/>
              <a:t> </a:t>
            </a:r>
            <a:r>
              <a:rPr lang="en-US" dirty="0" err="1"/>
              <a:t>của</a:t>
            </a:r>
            <a:r>
              <a:rPr lang="en-US" dirty="0"/>
              <a:t> </a:t>
            </a:r>
            <a:r>
              <a:rPr lang="en-US" dirty="0" err="1"/>
              <a:t>việc</a:t>
            </a:r>
            <a:r>
              <a:rPr lang="en-US" dirty="0"/>
              <a:t> </a:t>
            </a:r>
            <a:r>
              <a:rPr lang="en-US" dirty="0" err="1"/>
              <a:t>tổ</a:t>
            </a:r>
            <a:r>
              <a:rPr lang="en-US" dirty="0"/>
              <a:t> </a:t>
            </a:r>
            <a:r>
              <a:rPr lang="en-US" dirty="0" err="1"/>
              <a:t>chức</a:t>
            </a:r>
            <a:r>
              <a:rPr lang="en-US" dirty="0"/>
              <a:t> </a:t>
            </a:r>
            <a:r>
              <a:rPr lang="en-US" dirty="0" err="1"/>
              <a:t>cho</a:t>
            </a:r>
            <a:r>
              <a:rPr lang="en-US" dirty="0"/>
              <a:t> </a:t>
            </a:r>
            <a:r>
              <a:rPr lang="en-US" dirty="0" err="1"/>
              <a:t>trẻ</a:t>
            </a:r>
            <a:r>
              <a:rPr lang="en-US" dirty="0"/>
              <a:t> </a:t>
            </a:r>
            <a:r>
              <a:rPr lang="en-US" dirty="0" err="1"/>
              <a:t>làm</a:t>
            </a:r>
            <a:r>
              <a:rPr lang="en-US" dirty="0"/>
              <a:t> </a:t>
            </a:r>
            <a:r>
              <a:rPr lang="en-US" dirty="0" err="1"/>
              <a:t>quen</a:t>
            </a:r>
            <a:r>
              <a:rPr lang="en-US" dirty="0"/>
              <a:t> MTXQ.</a:t>
            </a:r>
          </a:p>
          <a:p>
            <a:r>
              <a:rPr lang="en-US" dirty="0"/>
              <a:t>- </a:t>
            </a:r>
            <a:r>
              <a:rPr lang="en-US" dirty="0" err="1"/>
              <a:t>Thái</a:t>
            </a:r>
            <a:r>
              <a:rPr lang="en-US" dirty="0"/>
              <a:t> </a:t>
            </a:r>
            <a:r>
              <a:rPr lang="en-US" dirty="0" err="1"/>
              <a:t>độ</a:t>
            </a:r>
            <a:r>
              <a:rPr lang="en-US" dirty="0"/>
              <a:t>: </a:t>
            </a:r>
            <a:r>
              <a:rPr lang="en-US" dirty="0" err="1"/>
              <a:t>Có</a:t>
            </a:r>
            <a:r>
              <a:rPr lang="en-US" dirty="0"/>
              <a:t> </a:t>
            </a:r>
            <a:r>
              <a:rPr lang="en-US" dirty="0" err="1"/>
              <a:t>thái</a:t>
            </a:r>
            <a:r>
              <a:rPr lang="en-US" dirty="0"/>
              <a:t> </a:t>
            </a:r>
            <a:r>
              <a:rPr lang="en-US" dirty="0" err="1"/>
              <a:t>độ</a:t>
            </a:r>
            <a:r>
              <a:rPr lang="en-US" dirty="0"/>
              <a:t> </a:t>
            </a:r>
            <a:r>
              <a:rPr lang="en-US" dirty="0" err="1"/>
              <a:t>đúng</a:t>
            </a:r>
            <a:r>
              <a:rPr lang="en-US" dirty="0"/>
              <a:t> </a:t>
            </a:r>
            <a:r>
              <a:rPr lang="en-US" dirty="0" err="1"/>
              <a:t>đắn</a:t>
            </a:r>
            <a:r>
              <a:rPr lang="en-US" dirty="0"/>
              <a:t>, </a:t>
            </a:r>
            <a:r>
              <a:rPr lang="en-US" dirty="0" err="1"/>
              <a:t>nghiêm</a:t>
            </a:r>
            <a:r>
              <a:rPr lang="en-US" dirty="0"/>
              <a:t> </a:t>
            </a:r>
            <a:r>
              <a:rPr lang="en-US" dirty="0" err="1"/>
              <a:t>túc</a:t>
            </a:r>
            <a:r>
              <a:rPr lang="en-US" dirty="0"/>
              <a:t> </a:t>
            </a:r>
            <a:r>
              <a:rPr lang="en-US" dirty="0" err="1"/>
              <a:t>với</a:t>
            </a:r>
            <a:r>
              <a:rPr lang="en-US" dirty="0"/>
              <a:t> </a:t>
            </a:r>
            <a:r>
              <a:rPr lang="en-US" dirty="0" err="1"/>
              <a:t>việc</a:t>
            </a:r>
            <a:r>
              <a:rPr lang="en-US" dirty="0"/>
              <a:t> </a:t>
            </a:r>
            <a:r>
              <a:rPr lang="en-US" dirty="0" err="1"/>
              <a:t>học</a:t>
            </a:r>
            <a:r>
              <a:rPr lang="en-US" dirty="0"/>
              <a:t> </a:t>
            </a:r>
            <a:r>
              <a:rPr lang="en-US" dirty="0" err="1"/>
              <a:t>tập</a:t>
            </a:r>
            <a:r>
              <a:rPr lang="en-US" dirty="0"/>
              <a:t> </a:t>
            </a:r>
            <a:r>
              <a:rPr lang="en-US" dirty="0" err="1"/>
              <a:t>để</a:t>
            </a:r>
            <a:r>
              <a:rPr lang="en-US" dirty="0"/>
              <a:t> </a:t>
            </a:r>
            <a:r>
              <a:rPr lang="en-US" dirty="0" err="1"/>
              <a:t>nắm</a:t>
            </a:r>
            <a:r>
              <a:rPr lang="en-US" dirty="0"/>
              <a:t> </a:t>
            </a:r>
            <a:r>
              <a:rPr lang="en-US" dirty="0" err="1"/>
              <a:t>được</a:t>
            </a:r>
            <a:r>
              <a:rPr lang="en-US" dirty="0"/>
              <a:t> </a:t>
            </a:r>
            <a:r>
              <a:rPr lang="en-US" dirty="0" err="1"/>
              <a:t>nhiệm</a:t>
            </a:r>
            <a:r>
              <a:rPr lang="en-US" dirty="0"/>
              <a:t> </a:t>
            </a:r>
            <a:r>
              <a:rPr lang="en-US" dirty="0" err="1"/>
              <a:t>vụ</a:t>
            </a:r>
            <a:r>
              <a:rPr lang="en-US" dirty="0"/>
              <a:t> </a:t>
            </a:r>
            <a:r>
              <a:rPr lang="en-US" dirty="0" err="1"/>
              <a:t>của</a:t>
            </a:r>
            <a:r>
              <a:rPr lang="en-US" dirty="0"/>
              <a:t> </a:t>
            </a:r>
            <a:r>
              <a:rPr lang="en-US" dirty="0" err="1"/>
              <a:t>cô</a:t>
            </a:r>
            <a:r>
              <a:rPr lang="en-US" dirty="0"/>
              <a:t> </a:t>
            </a:r>
            <a:r>
              <a:rPr lang="en-US" dirty="0" err="1"/>
              <a:t>giáo</a:t>
            </a:r>
            <a:r>
              <a:rPr lang="en-US" dirty="0"/>
              <a:t> </a:t>
            </a:r>
            <a:r>
              <a:rPr lang="en-US" dirty="0" err="1"/>
              <a:t>mầm</a:t>
            </a:r>
            <a:r>
              <a:rPr lang="en-US" dirty="0"/>
              <a:t> non </a:t>
            </a:r>
            <a:r>
              <a:rPr lang="en-US" dirty="0" err="1"/>
              <a:t>trong</a:t>
            </a:r>
            <a:r>
              <a:rPr lang="en-US" dirty="0"/>
              <a:t> </a:t>
            </a:r>
            <a:r>
              <a:rPr lang="en-US" dirty="0" err="1"/>
              <a:t>việc</a:t>
            </a:r>
            <a:r>
              <a:rPr lang="en-US" dirty="0"/>
              <a:t> </a:t>
            </a:r>
            <a:r>
              <a:rPr lang="en-US" dirty="0" err="1"/>
              <a:t>tổ</a:t>
            </a:r>
            <a:r>
              <a:rPr lang="en-US" dirty="0"/>
              <a:t> </a:t>
            </a:r>
            <a:r>
              <a:rPr lang="en-US" dirty="0" err="1"/>
              <a:t>chức</a:t>
            </a:r>
            <a:r>
              <a:rPr lang="en-US" dirty="0"/>
              <a:t> </a:t>
            </a:r>
            <a:r>
              <a:rPr lang="en-US" dirty="0" err="1"/>
              <a:t>cho</a:t>
            </a:r>
            <a:r>
              <a:rPr lang="en-US" dirty="0"/>
              <a:t> </a:t>
            </a:r>
            <a:r>
              <a:rPr lang="en-US" dirty="0" err="1"/>
              <a:t>trẻ</a:t>
            </a:r>
            <a:r>
              <a:rPr lang="en-US" dirty="0"/>
              <a:t> </a:t>
            </a:r>
            <a:r>
              <a:rPr lang="en-US" dirty="0" err="1"/>
              <a:t>làm</a:t>
            </a:r>
            <a:r>
              <a:rPr lang="en-US" dirty="0"/>
              <a:t> </a:t>
            </a:r>
            <a:r>
              <a:rPr lang="en-US" dirty="0" err="1"/>
              <a:t>quen</a:t>
            </a:r>
            <a:r>
              <a:rPr lang="en-US" dirty="0"/>
              <a:t> MTXQ.</a:t>
            </a:r>
          </a:p>
          <a:p>
            <a:endParaRPr lang="en-US" dirty="0"/>
          </a:p>
        </p:txBody>
      </p:sp>
      <p:sp>
        <p:nvSpPr>
          <p:cNvPr id="3" name="Title 2"/>
          <p:cNvSpPr>
            <a:spLocks noGrp="1"/>
          </p:cNvSpPr>
          <p:nvPr>
            <p:ph type="title"/>
          </p:nvPr>
        </p:nvSpPr>
        <p:spPr/>
        <p:txBody>
          <a:bodyPr>
            <a:noAutofit/>
          </a:bodyPr>
          <a:lstStyle/>
          <a:p>
            <a:r>
              <a:rPr lang="en-US" sz="3200" dirty="0" err="1">
                <a:solidFill>
                  <a:srgbClr val="FF0000"/>
                </a:solidFill>
                <a:effectLst/>
              </a:rPr>
              <a:t>Chương</a:t>
            </a:r>
            <a:r>
              <a:rPr lang="en-US" sz="3200" dirty="0">
                <a:solidFill>
                  <a:srgbClr val="FF0000"/>
                </a:solidFill>
                <a:effectLst/>
              </a:rPr>
              <a:t> 2: Mục </a:t>
            </a:r>
            <a:r>
              <a:rPr lang="en-US" sz="3200" dirty="0" err="1">
                <a:solidFill>
                  <a:srgbClr val="FF0000"/>
                </a:solidFill>
                <a:effectLst/>
              </a:rPr>
              <a:t>đích</a:t>
            </a:r>
            <a:r>
              <a:rPr lang="en-US" sz="3200" dirty="0">
                <a:solidFill>
                  <a:srgbClr val="FF0000"/>
                </a:solidFill>
                <a:effectLst/>
              </a:rPr>
              <a:t>, ý </a:t>
            </a:r>
            <a:r>
              <a:rPr lang="en-US" sz="3200" dirty="0" err="1">
                <a:solidFill>
                  <a:srgbClr val="FF0000"/>
                </a:solidFill>
                <a:effectLst/>
              </a:rPr>
              <a:t>nghĩa</a:t>
            </a:r>
            <a:r>
              <a:rPr lang="en-US" sz="3200" dirty="0">
                <a:solidFill>
                  <a:srgbClr val="FF0000"/>
                </a:solidFill>
                <a:effectLst/>
              </a:rPr>
              <a:t>, </a:t>
            </a:r>
            <a:r>
              <a:rPr lang="en-US" sz="3200" dirty="0" err="1">
                <a:solidFill>
                  <a:srgbClr val="FF0000"/>
                </a:solidFill>
                <a:effectLst/>
              </a:rPr>
              <a:t>nhiệm</a:t>
            </a:r>
            <a:r>
              <a:rPr lang="en-US" sz="3200" dirty="0">
                <a:solidFill>
                  <a:srgbClr val="FF0000"/>
                </a:solidFill>
                <a:effectLst/>
              </a:rPr>
              <a:t> </a:t>
            </a:r>
            <a:r>
              <a:rPr lang="en-US" sz="3200" dirty="0" err="1">
                <a:solidFill>
                  <a:srgbClr val="FF0000"/>
                </a:solidFill>
                <a:effectLst/>
              </a:rPr>
              <a:t>vụ</a:t>
            </a:r>
            <a:r>
              <a:rPr lang="en-US" sz="3200" dirty="0">
                <a:solidFill>
                  <a:srgbClr val="FF0000"/>
                </a:solidFill>
                <a:effectLst/>
              </a:rPr>
              <a:t> </a:t>
            </a:r>
            <a:r>
              <a:rPr lang="en-US" sz="3200" dirty="0" err="1">
                <a:solidFill>
                  <a:srgbClr val="FF0000"/>
                </a:solidFill>
                <a:effectLst/>
              </a:rPr>
              <a:t>và</a:t>
            </a:r>
            <a:r>
              <a:rPr lang="en-US" sz="3200" dirty="0">
                <a:solidFill>
                  <a:srgbClr val="FF0000"/>
                </a:solidFill>
                <a:effectLst/>
              </a:rPr>
              <a:t> </a:t>
            </a:r>
            <a:r>
              <a:rPr lang="en-US" sz="3200" dirty="0" err="1">
                <a:solidFill>
                  <a:srgbClr val="FF0000"/>
                </a:solidFill>
                <a:effectLst/>
              </a:rPr>
              <a:t>nguyên</a:t>
            </a:r>
            <a:r>
              <a:rPr lang="en-US" sz="3200" dirty="0">
                <a:solidFill>
                  <a:srgbClr val="FF0000"/>
                </a:solidFill>
                <a:effectLst/>
              </a:rPr>
              <a:t> </a:t>
            </a:r>
            <a:r>
              <a:rPr lang="en-US" sz="3200" dirty="0" err="1">
                <a:solidFill>
                  <a:srgbClr val="FF0000"/>
                </a:solidFill>
                <a:effectLst/>
              </a:rPr>
              <a:t>tắc</a:t>
            </a:r>
            <a:r>
              <a:rPr lang="en-US" sz="3200" dirty="0">
                <a:solidFill>
                  <a:srgbClr val="FF0000"/>
                </a:solidFill>
                <a:effectLst/>
              </a:rPr>
              <a:t> </a:t>
            </a:r>
            <a:br>
              <a:rPr lang="en-US" sz="3200" dirty="0">
                <a:solidFill>
                  <a:srgbClr val="FF0000"/>
                </a:solidFill>
                <a:effectLst/>
              </a:rPr>
            </a:br>
            <a:r>
              <a:rPr lang="en-US" sz="3200" dirty="0" err="1">
                <a:solidFill>
                  <a:srgbClr val="FF0000"/>
                </a:solidFill>
                <a:effectLst/>
              </a:rPr>
              <a:t>cho</a:t>
            </a:r>
            <a:r>
              <a:rPr lang="en-US" sz="3200" dirty="0">
                <a:solidFill>
                  <a:srgbClr val="FF0000"/>
                </a:solidFill>
                <a:effectLst/>
              </a:rPr>
              <a:t> </a:t>
            </a:r>
            <a:r>
              <a:rPr lang="en-US" sz="3200" dirty="0" err="1">
                <a:solidFill>
                  <a:srgbClr val="FF0000"/>
                </a:solidFill>
                <a:effectLst/>
              </a:rPr>
              <a:t>trẻ</a:t>
            </a:r>
            <a:r>
              <a:rPr lang="en-US" sz="3200" dirty="0">
                <a:solidFill>
                  <a:srgbClr val="FF0000"/>
                </a:solidFill>
                <a:effectLst/>
              </a:rPr>
              <a:t> </a:t>
            </a:r>
            <a:r>
              <a:rPr lang="en-US" sz="3200" dirty="0" err="1">
                <a:solidFill>
                  <a:srgbClr val="FF0000"/>
                </a:solidFill>
                <a:effectLst/>
              </a:rPr>
              <a:t>làm</a:t>
            </a:r>
            <a:r>
              <a:rPr lang="en-US" sz="3200" dirty="0">
                <a:solidFill>
                  <a:srgbClr val="FF0000"/>
                </a:solidFill>
                <a:effectLst/>
              </a:rPr>
              <a:t> </a:t>
            </a:r>
            <a:r>
              <a:rPr lang="en-US" sz="3200" dirty="0" err="1">
                <a:solidFill>
                  <a:srgbClr val="FF0000"/>
                </a:solidFill>
                <a:effectLst/>
              </a:rPr>
              <a:t>quen</a:t>
            </a:r>
            <a:r>
              <a:rPr lang="en-US" sz="3200" dirty="0">
                <a:solidFill>
                  <a:srgbClr val="FF0000"/>
                </a:solidFill>
                <a:effectLst/>
              </a:rPr>
              <a:t> MTXQ</a:t>
            </a:r>
            <a:endParaRPr lang="en-US" sz="3200" dirty="0">
              <a:solidFill>
                <a:srgbClr val="FF0000"/>
              </a:solidFill>
            </a:endParaRPr>
          </a:p>
        </p:txBody>
      </p:sp>
    </p:spTree>
    <p:extLst>
      <p:ext uri="{BB962C8B-B14F-4D97-AF65-F5344CB8AC3E}">
        <p14:creationId xmlns:p14="http://schemas.microsoft.com/office/powerpoint/2010/main" val="36470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pt-BR" dirty="0"/>
              <a:t>- Trang bị cho trẻ tri thức đơn giản, chính xác, cơ bản và cần thiết về các sự vật, hiện tượng gần gũi trong môi  trường xung quanh.</a:t>
            </a:r>
            <a:endParaRPr lang="en-US" dirty="0"/>
          </a:p>
          <a:p>
            <a:pPr algn="just"/>
            <a:r>
              <a:rPr lang="pt-BR" dirty="0"/>
              <a:t>- Rèn luyện phát triển cho trẻ các quá trình tâm lý, đặc biệt là kỹ năng nhận thức để trẻ có thể tự phát hiện vấn đề và giải quyết các vấn đề đơn giản.</a:t>
            </a:r>
            <a:endParaRPr lang="en-US" dirty="0"/>
          </a:p>
          <a:p>
            <a:pPr algn="just"/>
            <a:r>
              <a:rPr lang="pt-BR" dirty="0"/>
              <a:t>- Giáo dục thái độ tích cực của trẻ với môi trường xung quanh: Yêu thích tìm hiểu khám phá về môi trường xung quanh, có thái độ và hành vi ứng xử dúng đắn với môi trường xung quanh.</a:t>
            </a:r>
            <a:endParaRPr lang="en-US" dirty="0"/>
          </a:p>
          <a:p>
            <a:pPr algn="just"/>
            <a:r>
              <a:rPr lang="pt-BR" b="1" dirty="0"/>
              <a:t>Tóm lại: Mục đích của việc tổ chức cho trẻ làm quen với MTXQ nhằm góp phần phát triển và TOÀN DIỆN nhân cách trẻ</a:t>
            </a:r>
            <a:endParaRPr lang="en-US" b="1" dirty="0"/>
          </a:p>
          <a:p>
            <a:endParaRPr lang="en-US" dirty="0"/>
          </a:p>
        </p:txBody>
      </p:sp>
      <p:sp>
        <p:nvSpPr>
          <p:cNvPr id="3" name="Title 2"/>
          <p:cNvSpPr>
            <a:spLocks noGrp="1"/>
          </p:cNvSpPr>
          <p:nvPr>
            <p:ph type="title"/>
          </p:nvPr>
        </p:nvSpPr>
        <p:spPr>
          <a:ln>
            <a:solidFill>
              <a:schemeClr val="accent1"/>
            </a:solidFill>
          </a:ln>
        </p:spPr>
        <p:txBody>
          <a:bodyPr>
            <a:normAutofit fontScale="90000"/>
          </a:bodyPr>
          <a:lstStyle/>
          <a:p>
            <a:r>
              <a:rPr lang="en-US" i="1" dirty="0">
                <a:effectLst/>
              </a:rPr>
              <a:t> </a:t>
            </a:r>
            <a:r>
              <a:rPr lang="en-US" sz="3100" dirty="0">
                <a:solidFill>
                  <a:srgbClr val="002060"/>
                </a:solidFill>
                <a:effectLst/>
              </a:rPr>
              <a:t>I. Mục </a:t>
            </a:r>
            <a:r>
              <a:rPr lang="en-US" sz="3100" dirty="0" err="1">
                <a:solidFill>
                  <a:srgbClr val="002060"/>
                </a:solidFill>
                <a:effectLst/>
              </a:rPr>
              <a:t>đích</a:t>
            </a:r>
            <a:r>
              <a:rPr lang="en-US" sz="3100" dirty="0">
                <a:solidFill>
                  <a:srgbClr val="002060"/>
                </a:solidFill>
                <a:effectLst/>
              </a:rPr>
              <a:t>, ý </a:t>
            </a:r>
            <a:r>
              <a:rPr lang="en-US" sz="3100" dirty="0" err="1">
                <a:solidFill>
                  <a:srgbClr val="002060"/>
                </a:solidFill>
                <a:effectLst/>
              </a:rPr>
              <a:t>nghĩa</a:t>
            </a:r>
            <a:r>
              <a:rPr lang="en-US" sz="3100" dirty="0">
                <a:solidFill>
                  <a:srgbClr val="002060"/>
                </a:solidFill>
                <a:effectLst/>
              </a:rPr>
              <a:t> </a:t>
            </a:r>
            <a:r>
              <a:rPr lang="en-US" sz="3100" dirty="0" err="1">
                <a:solidFill>
                  <a:srgbClr val="002060"/>
                </a:solidFill>
                <a:effectLst/>
              </a:rPr>
              <a:t>của</a:t>
            </a:r>
            <a:r>
              <a:rPr lang="en-US" sz="3100" dirty="0">
                <a:solidFill>
                  <a:srgbClr val="002060"/>
                </a:solidFill>
                <a:effectLst/>
              </a:rPr>
              <a:t> </a:t>
            </a:r>
            <a:r>
              <a:rPr lang="en-US" sz="3100" dirty="0" err="1">
                <a:solidFill>
                  <a:srgbClr val="002060"/>
                </a:solidFill>
                <a:effectLst/>
              </a:rPr>
              <a:t>việc</a:t>
            </a:r>
            <a:r>
              <a:rPr lang="en-US" sz="3100" dirty="0">
                <a:solidFill>
                  <a:srgbClr val="002060"/>
                </a:solidFill>
                <a:effectLst/>
              </a:rPr>
              <a:t> </a:t>
            </a:r>
            <a:r>
              <a:rPr lang="en-US" sz="3100" dirty="0" err="1">
                <a:solidFill>
                  <a:srgbClr val="002060"/>
                </a:solidFill>
                <a:effectLst/>
              </a:rPr>
              <a:t>cho</a:t>
            </a:r>
            <a:r>
              <a:rPr lang="en-US" sz="3100" dirty="0">
                <a:solidFill>
                  <a:srgbClr val="002060"/>
                </a:solidFill>
                <a:effectLst/>
              </a:rPr>
              <a:t> </a:t>
            </a:r>
            <a:r>
              <a:rPr lang="en-US" sz="3100" dirty="0" err="1">
                <a:solidFill>
                  <a:srgbClr val="002060"/>
                </a:solidFill>
                <a:effectLst/>
              </a:rPr>
              <a:t>trẻ</a:t>
            </a:r>
            <a:r>
              <a:rPr lang="en-US" sz="3100" dirty="0">
                <a:solidFill>
                  <a:srgbClr val="002060"/>
                </a:solidFill>
                <a:effectLst/>
              </a:rPr>
              <a:t> </a:t>
            </a:r>
            <a:r>
              <a:rPr lang="en-US" sz="3100" dirty="0" err="1">
                <a:solidFill>
                  <a:srgbClr val="002060"/>
                </a:solidFill>
                <a:effectLst/>
              </a:rPr>
              <a:t>làm</a:t>
            </a:r>
            <a:r>
              <a:rPr lang="en-US" sz="3100" dirty="0">
                <a:solidFill>
                  <a:srgbClr val="002060"/>
                </a:solidFill>
                <a:effectLst/>
              </a:rPr>
              <a:t> </a:t>
            </a:r>
            <a:r>
              <a:rPr lang="en-US" sz="3100" dirty="0" err="1">
                <a:solidFill>
                  <a:srgbClr val="002060"/>
                </a:solidFill>
                <a:effectLst/>
              </a:rPr>
              <a:t>quen</a:t>
            </a:r>
            <a:r>
              <a:rPr lang="en-US" sz="3100" dirty="0">
                <a:solidFill>
                  <a:srgbClr val="002060"/>
                </a:solidFill>
                <a:effectLst/>
              </a:rPr>
              <a:t> </a:t>
            </a:r>
            <a:r>
              <a:rPr lang="en-US" sz="3100" dirty="0" err="1">
                <a:solidFill>
                  <a:srgbClr val="002060"/>
                </a:solidFill>
                <a:effectLst/>
              </a:rPr>
              <a:t>môi</a:t>
            </a:r>
            <a:r>
              <a:rPr lang="en-US" sz="3100" dirty="0">
                <a:solidFill>
                  <a:srgbClr val="002060"/>
                </a:solidFill>
                <a:effectLst/>
              </a:rPr>
              <a:t> </a:t>
            </a:r>
            <a:r>
              <a:rPr lang="en-US" sz="3100" dirty="0" err="1">
                <a:solidFill>
                  <a:srgbClr val="002060"/>
                </a:solidFill>
                <a:effectLst/>
              </a:rPr>
              <a:t>trường</a:t>
            </a:r>
            <a:r>
              <a:rPr lang="en-US" sz="3100" dirty="0">
                <a:solidFill>
                  <a:srgbClr val="002060"/>
                </a:solidFill>
                <a:effectLst/>
              </a:rPr>
              <a:t> </a:t>
            </a:r>
            <a:r>
              <a:rPr lang="en-US" sz="3100" dirty="0" err="1">
                <a:solidFill>
                  <a:srgbClr val="002060"/>
                </a:solidFill>
                <a:effectLst/>
              </a:rPr>
              <a:t>xung</a:t>
            </a:r>
            <a:r>
              <a:rPr lang="en-US" sz="3100" dirty="0">
                <a:solidFill>
                  <a:srgbClr val="002060"/>
                </a:solidFill>
                <a:effectLst/>
              </a:rPr>
              <a:t> </a:t>
            </a:r>
            <a:r>
              <a:rPr lang="en-US" sz="3100" dirty="0" err="1">
                <a:solidFill>
                  <a:srgbClr val="002060"/>
                </a:solidFill>
                <a:effectLst/>
              </a:rPr>
              <a:t>quanh</a:t>
            </a:r>
            <a:br>
              <a:rPr lang="en-US" sz="3100" dirty="0">
                <a:solidFill>
                  <a:srgbClr val="002060"/>
                </a:solidFill>
                <a:effectLst/>
              </a:rPr>
            </a:br>
            <a:endParaRPr lang="en-US" sz="3100" dirty="0">
              <a:solidFill>
                <a:srgbClr val="002060"/>
              </a:solidFill>
            </a:endParaRPr>
          </a:p>
        </p:txBody>
      </p:sp>
    </p:spTree>
    <p:extLst>
      <p:ext uri="{BB962C8B-B14F-4D97-AF65-F5344CB8AC3E}">
        <p14:creationId xmlns:p14="http://schemas.microsoft.com/office/powerpoint/2010/main" val="220445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pt-BR" b="1" dirty="0"/>
              <a:t>2.1. Hình thành, củng cố biểu tượng về các đối tượng đơn giản trong môi trường xung quanh cho trẻ.</a:t>
            </a:r>
            <a:endParaRPr lang="en-US" dirty="0"/>
          </a:p>
          <a:p>
            <a:r>
              <a:rPr lang="pt-BR" b="1" dirty="0"/>
              <a:t>2.2. Rèn luyện và phát triển các quá trình tâm lý đặc biệt là  năng lực  nhận thức cho trẻ.</a:t>
            </a:r>
            <a:endParaRPr lang="en-US" dirty="0"/>
          </a:p>
          <a:p>
            <a:r>
              <a:rPr lang="pt-BR" dirty="0"/>
              <a:t>a. Rèn luyện phát triển cảm giác, tri giác cho trẻ.</a:t>
            </a:r>
            <a:endParaRPr lang="en-US" dirty="0"/>
          </a:p>
          <a:p>
            <a:r>
              <a:rPr lang="pt-BR" dirty="0"/>
              <a:t>b. Rèn luyện phát triển ghi nhớ và chú ý có chủ định cho trẻ.</a:t>
            </a:r>
            <a:endParaRPr lang="en-US" dirty="0"/>
          </a:p>
          <a:p>
            <a:r>
              <a:rPr lang="pt-BR" dirty="0"/>
              <a:t>c. Cần rèn luyện và phát triển cho trẻ những kỹ năng nhận thức (thao tác tư duy: quan sát, so sánh, phân tích, phân loại,..).</a:t>
            </a:r>
            <a:endParaRPr lang="en-US" dirty="0"/>
          </a:p>
          <a:p>
            <a:r>
              <a:rPr lang="pt-BR" b="1" dirty="0"/>
              <a:t>2.3. Phát triển ngôn ngữ cho trẻ.</a:t>
            </a:r>
            <a:endParaRPr lang="vi-VN" b="1" dirty="0"/>
          </a:p>
          <a:p>
            <a:endParaRPr lang="en-US" dirty="0"/>
          </a:p>
          <a:p>
            <a:r>
              <a:rPr lang="pt-BR" b="1" dirty="0"/>
              <a:t>2.4. Kích thích hứng thú và phát triển tính ham hiểu biết về môi trường  xung quanh cho trẻ.</a:t>
            </a:r>
          </a:p>
          <a:p>
            <a:r>
              <a:rPr lang="pt-BR" b="1" dirty="0"/>
              <a:t>2.5. Tổ chức cho trẻ làm quen với môi trường xung quanh  thực hiện các nhiệm vụ giáo dục đạo đức, thẩm mỹ, lao động phát triển thể chất cho trẻ.</a:t>
            </a:r>
            <a:endParaRPr lang="en-US" dirty="0"/>
          </a:p>
          <a:p>
            <a:endParaRPr lang="en-US" dirty="0"/>
          </a:p>
          <a:p>
            <a:endParaRPr lang="en-US" dirty="0"/>
          </a:p>
        </p:txBody>
      </p:sp>
      <p:sp>
        <p:nvSpPr>
          <p:cNvPr id="3" name="Title 2"/>
          <p:cNvSpPr>
            <a:spLocks noGrp="1"/>
          </p:cNvSpPr>
          <p:nvPr>
            <p:ph type="title"/>
          </p:nvPr>
        </p:nvSpPr>
        <p:spPr/>
        <p:txBody>
          <a:bodyPr>
            <a:normAutofit/>
          </a:bodyPr>
          <a:lstStyle/>
          <a:p>
            <a:r>
              <a:rPr lang="pt-BR" sz="2800" dirty="0">
                <a:solidFill>
                  <a:srgbClr val="002060"/>
                </a:solidFill>
                <a:effectLst/>
              </a:rPr>
              <a:t>II. Nhiệm vụ cho trẻ làm quen với môi trường xung quanh.</a:t>
            </a:r>
            <a:br>
              <a:rPr lang="en-US" sz="2800" dirty="0">
                <a:solidFill>
                  <a:srgbClr val="002060"/>
                </a:solidFill>
                <a:effectLst/>
              </a:rPr>
            </a:br>
            <a:endParaRPr lang="en-US" sz="2800" dirty="0">
              <a:solidFill>
                <a:srgbClr val="002060"/>
              </a:solidFill>
            </a:endParaRPr>
          </a:p>
        </p:txBody>
      </p:sp>
    </p:spTree>
    <p:extLst>
      <p:ext uri="{BB962C8B-B14F-4D97-AF65-F5344CB8AC3E}">
        <p14:creationId xmlns:p14="http://schemas.microsoft.com/office/powerpoint/2010/main" val="932975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i="1" dirty="0"/>
              <a:t>III. </a:t>
            </a:r>
            <a:r>
              <a:rPr lang="en-US" i="1" dirty="0" err="1"/>
              <a:t>Nguyên</a:t>
            </a:r>
            <a:r>
              <a:rPr lang="en-US" i="1" dirty="0"/>
              <a:t> </a:t>
            </a:r>
            <a:r>
              <a:rPr lang="en-US" i="1" dirty="0" err="1"/>
              <a:t>tắc</a:t>
            </a:r>
            <a:r>
              <a:rPr lang="en-US" i="1" dirty="0"/>
              <a:t> </a:t>
            </a:r>
            <a:r>
              <a:rPr lang="en-US" i="1" dirty="0" err="1"/>
              <a:t>cho</a:t>
            </a:r>
            <a:r>
              <a:rPr lang="en-US" i="1" dirty="0"/>
              <a:t> </a:t>
            </a:r>
            <a:r>
              <a:rPr lang="en-US" i="1" dirty="0" err="1"/>
              <a:t>trẻ</a:t>
            </a:r>
            <a:r>
              <a:rPr lang="en-US" i="1" dirty="0"/>
              <a:t> </a:t>
            </a:r>
            <a:r>
              <a:rPr lang="en-US" i="1" dirty="0" err="1"/>
              <a:t>làm</a:t>
            </a:r>
            <a:r>
              <a:rPr lang="en-US" i="1" dirty="0"/>
              <a:t> </a:t>
            </a:r>
            <a:r>
              <a:rPr lang="en-US" i="1" dirty="0" err="1"/>
              <a:t>quen</a:t>
            </a:r>
            <a:r>
              <a:rPr lang="en-US" i="1" dirty="0"/>
              <a:t>  </a:t>
            </a:r>
            <a:r>
              <a:rPr lang="en-US" i="1" dirty="0" err="1"/>
              <a:t>môi</a:t>
            </a:r>
            <a:r>
              <a:rPr lang="en-US" i="1" dirty="0"/>
              <a:t> </a:t>
            </a:r>
            <a:r>
              <a:rPr lang="en-US" i="1" dirty="0" err="1"/>
              <a:t>trường</a:t>
            </a:r>
            <a:r>
              <a:rPr lang="en-US" i="1" dirty="0"/>
              <a:t> </a:t>
            </a:r>
            <a:r>
              <a:rPr lang="en-US" i="1" dirty="0" err="1"/>
              <a:t>xung</a:t>
            </a:r>
            <a:r>
              <a:rPr lang="en-US" i="1" dirty="0"/>
              <a:t> </a:t>
            </a:r>
            <a:r>
              <a:rPr lang="en-US" i="1" dirty="0" err="1"/>
              <a:t>quanh</a:t>
            </a:r>
            <a:endParaRPr lang="en-US" dirty="0"/>
          </a:p>
          <a:p>
            <a:r>
              <a:rPr lang="en-US" i="1" dirty="0"/>
              <a:t>1. </a:t>
            </a:r>
            <a:r>
              <a:rPr lang="en-US" dirty="0" err="1"/>
              <a:t>Nguyên</a:t>
            </a:r>
            <a:r>
              <a:rPr lang="en-US" dirty="0"/>
              <a:t> </a:t>
            </a:r>
            <a:r>
              <a:rPr lang="en-US" dirty="0" err="1"/>
              <a:t>tắc</a:t>
            </a:r>
            <a:r>
              <a:rPr lang="en-US" dirty="0"/>
              <a:t> </a:t>
            </a:r>
            <a:r>
              <a:rPr lang="en-US" dirty="0" err="1"/>
              <a:t>đảm</a:t>
            </a:r>
            <a:r>
              <a:rPr lang="en-US" dirty="0"/>
              <a:t> </a:t>
            </a:r>
            <a:r>
              <a:rPr lang="en-US" dirty="0" err="1"/>
              <a:t>bảo</a:t>
            </a:r>
            <a:r>
              <a:rPr lang="en-US" dirty="0"/>
              <a:t> </a:t>
            </a:r>
            <a:r>
              <a:rPr lang="en-US" dirty="0" err="1"/>
              <a:t>tính</a:t>
            </a:r>
            <a:r>
              <a:rPr lang="en-US" dirty="0"/>
              <a:t> </a:t>
            </a:r>
            <a:r>
              <a:rPr lang="en-US" dirty="0" err="1"/>
              <a:t>mục</a:t>
            </a:r>
            <a:r>
              <a:rPr lang="en-US" dirty="0"/>
              <a:t> </a:t>
            </a:r>
            <a:r>
              <a:rPr lang="en-US" dirty="0" err="1"/>
              <a:t>đích</a:t>
            </a:r>
            <a:endParaRPr lang="en-US" dirty="0"/>
          </a:p>
          <a:p>
            <a:r>
              <a:rPr lang="en-US" dirty="0"/>
              <a:t>2. </a:t>
            </a:r>
            <a:r>
              <a:rPr lang="en-US" dirty="0" err="1"/>
              <a:t>Nguyên</a:t>
            </a:r>
            <a:r>
              <a:rPr lang="en-US" dirty="0"/>
              <a:t> </a:t>
            </a:r>
            <a:r>
              <a:rPr lang="en-US" dirty="0" err="1"/>
              <a:t>tắc</a:t>
            </a:r>
            <a:r>
              <a:rPr lang="en-US" dirty="0"/>
              <a:t> </a:t>
            </a:r>
            <a:r>
              <a:rPr lang="en-US" dirty="0" err="1"/>
              <a:t>đảm</a:t>
            </a:r>
            <a:r>
              <a:rPr lang="en-US" dirty="0"/>
              <a:t> </a:t>
            </a:r>
            <a:r>
              <a:rPr lang="en-US" dirty="0" err="1"/>
              <a:t>bảo</a:t>
            </a:r>
            <a:r>
              <a:rPr lang="en-US" dirty="0"/>
              <a:t> </a:t>
            </a:r>
            <a:r>
              <a:rPr lang="en-US" dirty="0" err="1"/>
              <a:t>tính</a:t>
            </a:r>
            <a:r>
              <a:rPr lang="en-US" dirty="0"/>
              <a:t> </a:t>
            </a:r>
            <a:r>
              <a:rPr lang="en-US" dirty="0" err="1"/>
              <a:t>trực</a:t>
            </a:r>
            <a:r>
              <a:rPr lang="en-US" dirty="0"/>
              <a:t> </a:t>
            </a:r>
            <a:r>
              <a:rPr lang="en-US" dirty="0" err="1"/>
              <a:t>quan</a:t>
            </a:r>
            <a:r>
              <a:rPr lang="en-US" dirty="0"/>
              <a:t>, </a:t>
            </a:r>
            <a:r>
              <a:rPr lang="en-US" dirty="0" err="1"/>
              <a:t>thẩm</a:t>
            </a:r>
            <a:r>
              <a:rPr lang="en-US" dirty="0"/>
              <a:t> </a:t>
            </a:r>
            <a:r>
              <a:rPr lang="en-US" dirty="0" err="1"/>
              <a:t>mỹ</a:t>
            </a:r>
            <a:endParaRPr lang="en-US" dirty="0"/>
          </a:p>
          <a:p>
            <a:r>
              <a:rPr lang="en-US" dirty="0"/>
              <a:t>3. </a:t>
            </a:r>
            <a:r>
              <a:rPr lang="en-US" dirty="0" err="1"/>
              <a:t>Nguyên</a:t>
            </a:r>
            <a:r>
              <a:rPr lang="en-US" dirty="0"/>
              <a:t> </a:t>
            </a:r>
            <a:r>
              <a:rPr lang="en-US" dirty="0" err="1"/>
              <a:t>tắc</a:t>
            </a:r>
            <a:r>
              <a:rPr lang="en-US" dirty="0"/>
              <a:t> </a:t>
            </a:r>
            <a:r>
              <a:rPr lang="en-US" dirty="0" err="1"/>
              <a:t>đảm</a:t>
            </a:r>
            <a:r>
              <a:rPr lang="en-US" dirty="0"/>
              <a:t> </a:t>
            </a:r>
            <a:r>
              <a:rPr lang="en-US" dirty="0" err="1"/>
              <a:t>bảo</a:t>
            </a:r>
            <a:r>
              <a:rPr lang="en-US" dirty="0"/>
              <a:t> </a:t>
            </a:r>
            <a:r>
              <a:rPr lang="en-US" dirty="0" err="1"/>
              <a:t>tính</a:t>
            </a:r>
            <a:r>
              <a:rPr lang="en-US" dirty="0"/>
              <a:t> </a:t>
            </a:r>
            <a:r>
              <a:rPr lang="en-US" dirty="0" err="1"/>
              <a:t>khoa</a:t>
            </a:r>
            <a:r>
              <a:rPr lang="en-US" dirty="0"/>
              <a:t> </a:t>
            </a:r>
            <a:r>
              <a:rPr lang="en-US" dirty="0" err="1"/>
              <a:t>học</a:t>
            </a:r>
            <a:r>
              <a:rPr lang="en-US" dirty="0"/>
              <a:t> </a:t>
            </a:r>
            <a:r>
              <a:rPr lang="en-US" dirty="0" err="1"/>
              <a:t>và</a:t>
            </a:r>
            <a:r>
              <a:rPr lang="en-US" dirty="0"/>
              <a:t> </a:t>
            </a:r>
            <a:r>
              <a:rPr lang="en-US" dirty="0" err="1"/>
              <a:t>hệ</a:t>
            </a:r>
            <a:r>
              <a:rPr lang="en-US" dirty="0"/>
              <a:t> </a:t>
            </a:r>
            <a:r>
              <a:rPr lang="en-US" dirty="0" err="1"/>
              <a:t>thống</a:t>
            </a:r>
            <a:endParaRPr lang="en-US" dirty="0"/>
          </a:p>
          <a:p>
            <a:r>
              <a:rPr lang="en-US" dirty="0"/>
              <a:t>4. </a:t>
            </a:r>
            <a:r>
              <a:rPr lang="en-US" dirty="0" err="1"/>
              <a:t>Nguyên</a:t>
            </a:r>
            <a:r>
              <a:rPr lang="en-US" dirty="0"/>
              <a:t> </a:t>
            </a:r>
            <a:r>
              <a:rPr lang="en-US" dirty="0" err="1"/>
              <a:t>tắc</a:t>
            </a:r>
            <a:r>
              <a:rPr lang="en-US" dirty="0"/>
              <a:t> </a:t>
            </a:r>
            <a:r>
              <a:rPr lang="en-US" dirty="0" err="1"/>
              <a:t>đảm</a:t>
            </a:r>
            <a:r>
              <a:rPr lang="en-US" dirty="0"/>
              <a:t> </a:t>
            </a:r>
            <a:r>
              <a:rPr lang="en-US" dirty="0" err="1"/>
              <a:t>bảo</a:t>
            </a:r>
            <a:r>
              <a:rPr lang="en-US" dirty="0"/>
              <a:t> </a:t>
            </a:r>
            <a:r>
              <a:rPr lang="en-US" dirty="0" err="1"/>
              <a:t>tính</a:t>
            </a:r>
            <a:r>
              <a:rPr lang="en-US" dirty="0"/>
              <a:t> </a:t>
            </a:r>
            <a:r>
              <a:rPr lang="en-US" dirty="0" err="1"/>
              <a:t>tích</a:t>
            </a:r>
            <a:r>
              <a:rPr lang="en-US" dirty="0"/>
              <a:t> </a:t>
            </a:r>
            <a:r>
              <a:rPr lang="en-US" dirty="0" err="1"/>
              <a:t>hợp</a:t>
            </a:r>
            <a:endParaRPr lang="en-US" dirty="0"/>
          </a:p>
          <a:p>
            <a:r>
              <a:rPr lang="en-US" dirty="0"/>
              <a:t>5. </a:t>
            </a:r>
            <a:r>
              <a:rPr lang="en-US" dirty="0" err="1"/>
              <a:t>Nguyên</a:t>
            </a:r>
            <a:r>
              <a:rPr lang="en-US" dirty="0"/>
              <a:t> </a:t>
            </a:r>
            <a:r>
              <a:rPr lang="en-US" dirty="0" err="1"/>
              <a:t>tắc</a:t>
            </a:r>
            <a:r>
              <a:rPr lang="en-US" dirty="0"/>
              <a:t> </a:t>
            </a:r>
            <a:r>
              <a:rPr lang="en-US" dirty="0" err="1"/>
              <a:t>đảm</a:t>
            </a:r>
            <a:r>
              <a:rPr lang="en-US" dirty="0"/>
              <a:t> </a:t>
            </a:r>
            <a:r>
              <a:rPr lang="en-US" dirty="0" err="1"/>
              <a:t>bảo</a:t>
            </a:r>
            <a:r>
              <a:rPr lang="en-US" dirty="0"/>
              <a:t> </a:t>
            </a:r>
            <a:r>
              <a:rPr lang="en-US" dirty="0" err="1"/>
              <a:t>tính</a:t>
            </a:r>
            <a:r>
              <a:rPr lang="en-US" dirty="0"/>
              <a:t> </a:t>
            </a:r>
            <a:r>
              <a:rPr lang="en-US" dirty="0" err="1"/>
              <a:t>thực</a:t>
            </a:r>
            <a:r>
              <a:rPr lang="en-US" dirty="0"/>
              <a:t> </a:t>
            </a:r>
            <a:r>
              <a:rPr lang="en-US" dirty="0" err="1"/>
              <a:t>tiễn</a:t>
            </a:r>
            <a:endParaRPr lang="en-US" dirty="0"/>
          </a:p>
          <a:p>
            <a:r>
              <a:rPr lang="en-US" dirty="0"/>
              <a:t>6. </a:t>
            </a:r>
            <a:r>
              <a:rPr lang="en-US" dirty="0" err="1"/>
              <a:t>Nguyên</a:t>
            </a:r>
            <a:r>
              <a:rPr lang="en-US" dirty="0"/>
              <a:t> </a:t>
            </a:r>
            <a:r>
              <a:rPr lang="en-US" dirty="0" err="1"/>
              <a:t>tắc</a:t>
            </a:r>
            <a:r>
              <a:rPr lang="en-US" dirty="0"/>
              <a:t> </a:t>
            </a:r>
            <a:r>
              <a:rPr lang="en-US" dirty="0" err="1"/>
              <a:t>đảm</a:t>
            </a:r>
            <a:r>
              <a:rPr lang="en-US" dirty="0"/>
              <a:t> </a:t>
            </a:r>
            <a:r>
              <a:rPr lang="en-US" dirty="0" err="1"/>
              <a:t>bảo</a:t>
            </a:r>
            <a:r>
              <a:rPr lang="en-US" dirty="0"/>
              <a:t> </a:t>
            </a:r>
            <a:r>
              <a:rPr lang="en-US" dirty="0" err="1"/>
              <a:t>tính</a:t>
            </a:r>
            <a:r>
              <a:rPr lang="en-US" dirty="0"/>
              <a:t> </a:t>
            </a:r>
            <a:r>
              <a:rPr lang="en-US" dirty="0" err="1"/>
              <a:t>vừa</a:t>
            </a:r>
            <a:r>
              <a:rPr lang="en-US" dirty="0"/>
              <a:t> </a:t>
            </a:r>
            <a:r>
              <a:rPr lang="en-US" dirty="0" err="1"/>
              <a:t>sức</a:t>
            </a:r>
            <a:endParaRPr lang="en-US" dirty="0"/>
          </a:p>
          <a:p>
            <a:r>
              <a:rPr lang="en-US" dirty="0"/>
              <a:t>7. </a:t>
            </a:r>
            <a:r>
              <a:rPr lang="en-US" dirty="0" err="1"/>
              <a:t>Nguyên</a:t>
            </a:r>
            <a:r>
              <a:rPr lang="en-US" dirty="0"/>
              <a:t> </a:t>
            </a:r>
            <a:r>
              <a:rPr lang="en-US" dirty="0" err="1"/>
              <a:t>tắc</a:t>
            </a:r>
            <a:r>
              <a:rPr lang="en-US" dirty="0"/>
              <a:t> </a:t>
            </a:r>
            <a:r>
              <a:rPr lang="en-US" dirty="0" err="1"/>
              <a:t>đảm</a:t>
            </a:r>
            <a:r>
              <a:rPr lang="en-US" dirty="0"/>
              <a:t> </a:t>
            </a:r>
            <a:r>
              <a:rPr lang="en-US" dirty="0" err="1"/>
              <a:t>bảo</a:t>
            </a:r>
            <a:r>
              <a:rPr lang="en-US" dirty="0"/>
              <a:t> </a:t>
            </a:r>
            <a:r>
              <a:rPr lang="en-US" dirty="0" err="1"/>
              <a:t>tính</a:t>
            </a:r>
            <a:r>
              <a:rPr lang="en-US" dirty="0"/>
              <a:t> </a:t>
            </a:r>
            <a:r>
              <a:rPr lang="en-US" dirty="0" err="1"/>
              <a:t>tích</a:t>
            </a:r>
            <a:r>
              <a:rPr lang="en-US" dirty="0"/>
              <a:t> </a:t>
            </a:r>
            <a:r>
              <a:rPr lang="en-US" dirty="0" err="1"/>
              <a:t>cực</a:t>
            </a:r>
            <a:r>
              <a:rPr lang="en-US" dirty="0"/>
              <a:t>, </a:t>
            </a:r>
            <a:r>
              <a:rPr lang="en-US" dirty="0" err="1"/>
              <a:t>chủ</a:t>
            </a:r>
            <a:r>
              <a:rPr lang="en-US" dirty="0"/>
              <a:t> </a:t>
            </a:r>
            <a:r>
              <a:rPr lang="en-US" dirty="0" err="1"/>
              <a:t>động</a:t>
            </a:r>
            <a:r>
              <a:rPr lang="en-US" dirty="0"/>
              <a:t> </a:t>
            </a:r>
            <a:r>
              <a:rPr lang="en-US" dirty="0" err="1"/>
              <a:t>sáng</a:t>
            </a:r>
            <a:r>
              <a:rPr lang="en-US" dirty="0"/>
              <a:t> </a:t>
            </a:r>
            <a:r>
              <a:rPr lang="en-US" dirty="0" err="1"/>
              <a:t>tạo</a:t>
            </a:r>
            <a:r>
              <a:rPr lang="en-US" dirty="0"/>
              <a:t> </a:t>
            </a:r>
            <a:r>
              <a:rPr lang="en-US" dirty="0" err="1"/>
              <a:t>của</a:t>
            </a:r>
            <a:r>
              <a:rPr lang="en-US" dirty="0"/>
              <a:t> </a:t>
            </a:r>
            <a:r>
              <a:rPr lang="en-US" dirty="0" err="1"/>
              <a:t>trẻ</a:t>
            </a:r>
            <a:endParaRPr lang="en-US" dirty="0"/>
          </a:p>
          <a:p>
            <a:endParaRPr lang="en-US" dirty="0"/>
          </a:p>
        </p:txBody>
      </p:sp>
      <p:sp>
        <p:nvSpPr>
          <p:cNvPr id="3" name="Title 2"/>
          <p:cNvSpPr>
            <a:spLocks noGrp="1"/>
          </p:cNvSpPr>
          <p:nvPr>
            <p:ph type="title"/>
          </p:nvPr>
        </p:nvSpPr>
        <p:spPr/>
        <p:txBody>
          <a:bodyPr>
            <a:noAutofit/>
          </a:bodyPr>
          <a:lstStyle/>
          <a:p>
            <a:r>
              <a:rPr lang="en-US" sz="3200" dirty="0"/>
              <a:t>III. </a:t>
            </a:r>
            <a:r>
              <a:rPr lang="en-US" sz="3200" dirty="0" err="1"/>
              <a:t>Nguyên</a:t>
            </a:r>
            <a:r>
              <a:rPr lang="en-US" sz="3200" dirty="0"/>
              <a:t> </a:t>
            </a:r>
            <a:r>
              <a:rPr lang="en-US" sz="3200" dirty="0" err="1"/>
              <a:t>tắc</a:t>
            </a:r>
            <a:r>
              <a:rPr lang="en-US" sz="3200" dirty="0"/>
              <a:t> </a:t>
            </a:r>
            <a:r>
              <a:rPr lang="en-US" sz="3200" dirty="0" err="1"/>
              <a:t>cho</a:t>
            </a:r>
            <a:r>
              <a:rPr lang="en-US" sz="3200" dirty="0"/>
              <a:t> </a:t>
            </a:r>
            <a:r>
              <a:rPr lang="en-US" sz="3200" dirty="0" err="1"/>
              <a:t>trẻ</a:t>
            </a:r>
            <a:r>
              <a:rPr lang="en-US" sz="3200" dirty="0"/>
              <a:t> </a:t>
            </a:r>
            <a:r>
              <a:rPr lang="en-US" sz="3200" dirty="0" err="1"/>
              <a:t>làm</a:t>
            </a:r>
            <a:r>
              <a:rPr lang="en-US" sz="3200" dirty="0"/>
              <a:t> </a:t>
            </a:r>
            <a:r>
              <a:rPr lang="en-US" sz="3200" dirty="0" err="1"/>
              <a:t>quen</a:t>
            </a:r>
            <a:r>
              <a:rPr lang="en-US" sz="3200" dirty="0"/>
              <a:t> MTXQ</a:t>
            </a:r>
            <a:br>
              <a:rPr lang="en-US" sz="3200" dirty="0"/>
            </a:br>
            <a:endParaRPr lang="en-US" sz="3200" dirty="0"/>
          </a:p>
        </p:txBody>
      </p:sp>
    </p:spTree>
    <p:extLst>
      <p:ext uri="{BB962C8B-B14F-4D97-AF65-F5344CB8AC3E}">
        <p14:creationId xmlns:p14="http://schemas.microsoft.com/office/powerpoint/2010/main" val="2367219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pt-BR" dirty="0"/>
              <a:t>1. Hãy phân tích mục đích cho trẻ làm quen với môi trường xung quanh?</a:t>
            </a:r>
            <a:endParaRPr lang="en-US" dirty="0"/>
          </a:p>
          <a:p>
            <a:pPr algn="just"/>
            <a:r>
              <a:rPr lang="pt-BR" dirty="0"/>
              <a:t>2. Trình bày các nhiệm vụ cho trẻ làm quen với môi trường xung quanh? Lấy các ví dụ cụ thể?</a:t>
            </a:r>
            <a:endParaRPr lang="en-US" dirty="0"/>
          </a:p>
          <a:p>
            <a:pPr algn="just"/>
            <a:r>
              <a:rPr lang="pt-BR" dirty="0"/>
              <a:t>3. Trình bày các nguyên tắc cho trẻ làm quen quen v</a:t>
            </a:r>
            <a:r>
              <a:rPr lang="vi-VN" dirty="0"/>
              <a:t>ới môi trường xung quanh, chỉ ra sự vận dụng các nguyên tắc đó trong quá trình tổ chức</a:t>
            </a:r>
            <a:r>
              <a:rPr lang="pt-BR" dirty="0"/>
              <a:t>?</a:t>
            </a:r>
            <a:endParaRPr lang="en-US" dirty="0"/>
          </a:p>
          <a:p>
            <a:pPr algn="just"/>
            <a:endParaRPr lang="en-US" dirty="0"/>
          </a:p>
        </p:txBody>
      </p:sp>
      <p:sp>
        <p:nvSpPr>
          <p:cNvPr id="3" name="Title 2"/>
          <p:cNvSpPr>
            <a:spLocks noGrp="1"/>
          </p:cNvSpPr>
          <p:nvPr>
            <p:ph type="title"/>
          </p:nvPr>
        </p:nvSpPr>
        <p:spPr/>
        <p:txBody>
          <a:bodyPr/>
          <a:lstStyle/>
          <a:p>
            <a:r>
              <a:rPr lang="vi-VN" dirty="0" err="1"/>
              <a:t>Tổng</a:t>
            </a:r>
            <a:r>
              <a:rPr lang="vi-VN" dirty="0"/>
              <a:t> </a:t>
            </a:r>
            <a:r>
              <a:rPr lang="vi-VN" dirty="0" err="1"/>
              <a:t>kết</a:t>
            </a:r>
            <a:r>
              <a:rPr lang="vi-VN" dirty="0"/>
              <a:t> chương.</a:t>
            </a:r>
            <a:endParaRPr lang="en-US" dirty="0"/>
          </a:p>
        </p:txBody>
      </p:sp>
    </p:spTree>
    <p:extLst>
      <p:ext uri="{BB962C8B-B14F-4D97-AF65-F5344CB8AC3E}">
        <p14:creationId xmlns:p14="http://schemas.microsoft.com/office/powerpoint/2010/main" val="912915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295400" y="838200"/>
            <a:ext cx="9982200" cy="1367682"/>
          </a:xfrm>
          <a:prstGeom prst="rect">
            <a:avLst/>
          </a:prstGeom>
        </p:spPr>
        <p:txBody>
          <a:bodyPr vert="horz" wrap="square" lIns="0" tIns="13335" rIns="0" bIns="0" rtlCol="0">
            <a:spAutoFit/>
          </a:bodyPr>
          <a:lstStyle/>
          <a:p>
            <a:pPr marL="12700">
              <a:lnSpc>
                <a:spcPct val="100000"/>
              </a:lnSpc>
              <a:spcBef>
                <a:spcPts val="105"/>
              </a:spcBef>
            </a:pPr>
            <a:r>
              <a:rPr lang="en-US" sz="8800" spc="-409" dirty="0">
                <a:solidFill>
                  <a:srgbClr val="EC7C30"/>
                </a:solidFill>
                <a:latin typeface="Arial" pitchFamily="34" charset="0"/>
                <a:cs typeface="Arial" pitchFamily="34" charset="0"/>
              </a:rPr>
              <a:t>THE END</a:t>
            </a:r>
            <a:endParaRPr sz="8800" dirty="0">
              <a:latin typeface="Arial" pitchFamily="34" charset="0"/>
              <a:cs typeface="Arial" pitchFamily="34" charset="0"/>
            </a:endParaRPr>
          </a:p>
        </p:txBody>
      </p:sp>
      <p:pic>
        <p:nvPicPr>
          <p:cNvPr id="1026" name="Picture 2" descr="Kết quả hình ảnh cho cảm ơ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2971800"/>
            <a:ext cx="5562600" cy="2838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7181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3459305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1489</TotalTime>
  <Words>660</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Lucida Sans Unicode</vt:lpstr>
      <vt:lpstr>Verdana</vt:lpstr>
      <vt:lpstr>Wingdings 2</vt:lpstr>
      <vt:lpstr>Wingdings 3</vt:lpstr>
      <vt:lpstr>Concourse</vt:lpstr>
      <vt:lpstr>Chương 2: Mục đích, ý nghĩa, nhiệm vụ và nguyên tắc  cho trẻ làm quen MTXQ</vt:lpstr>
      <vt:lpstr> I. Mục đích, ý nghĩa của việc cho trẻ làm quen môi trường xung quanh </vt:lpstr>
      <vt:lpstr>II. Nhiệm vụ cho trẻ làm quen với môi trường xung quanh. </vt:lpstr>
      <vt:lpstr>III. Nguyên tắc cho trẻ làm quen MTXQ </vt:lpstr>
      <vt:lpstr>Tổng kết chương.</vt:lpstr>
      <vt:lpstr>THE END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Hieu Da LeKien</cp:lastModifiedBy>
  <cp:revision>148</cp:revision>
  <dcterms:created xsi:type="dcterms:W3CDTF">2018-05-31T15:10:42Z</dcterms:created>
  <dcterms:modified xsi:type="dcterms:W3CDTF">2021-10-13T02:46:20Z</dcterms:modified>
</cp:coreProperties>
</file>