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73" r:id="rId3"/>
    <p:sldId id="274" r:id="rId4"/>
    <p:sldId id="269" r:id="rId5"/>
    <p:sldId id="260" r:id="rId6"/>
    <p:sldId id="261" r:id="rId7"/>
    <p:sldId id="264" r:id="rId8"/>
    <p:sldId id="263" r:id="rId9"/>
    <p:sldId id="265"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5FB12-5968-45EA-8EE8-7507AB3822C2}"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F99899EC-D216-434D-8417-D40D8D9C1070}">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b="1" i="0" u="none" dirty="0" err="1" smtClean="0">
              <a:solidFill>
                <a:srgbClr val="002060"/>
              </a:solidFill>
              <a:effectLst/>
              <a:latin typeface="Times New Roman" pitchFamily="18" charset="0"/>
              <a:cs typeface="Times New Roman" pitchFamily="18" charset="0"/>
            </a:rPr>
            <a:t>Kích</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thích</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hứng</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thú</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và</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phát</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triển</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tính</a:t>
          </a:r>
          <a:r>
            <a:rPr lang="en-US" sz="2400" b="1" i="0" u="none" dirty="0" smtClean="0">
              <a:solidFill>
                <a:srgbClr val="002060"/>
              </a:solidFill>
              <a:effectLst/>
              <a:latin typeface="Times New Roman" pitchFamily="18" charset="0"/>
              <a:cs typeface="Times New Roman" pitchFamily="18" charset="0"/>
            </a:rPr>
            <a:t> ham </a:t>
          </a:r>
          <a:r>
            <a:rPr lang="en-US" sz="2400" b="1" i="0" u="none" dirty="0" err="1" smtClean="0">
              <a:solidFill>
                <a:srgbClr val="002060"/>
              </a:solidFill>
              <a:effectLst/>
              <a:latin typeface="Times New Roman" pitchFamily="18" charset="0"/>
              <a:cs typeface="Times New Roman" pitchFamily="18" charset="0"/>
            </a:rPr>
            <a:t>hiểu</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biết</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của</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trẻ</a:t>
          </a:r>
          <a:r>
            <a:rPr lang="en-US" sz="2400" b="1" i="0" u="none" dirty="0" smtClean="0">
              <a:solidFill>
                <a:srgbClr val="002060"/>
              </a:solidFill>
              <a:effectLst/>
              <a:latin typeface="Times New Roman" pitchFamily="18" charset="0"/>
              <a:cs typeface="Times New Roman" pitchFamily="18" charset="0"/>
            </a:rPr>
            <a:t> </a:t>
          </a:r>
          <a:r>
            <a:rPr lang="en-US" sz="2400" b="1" i="0" u="none" dirty="0" err="1" smtClean="0">
              <a:solidFill>
                <a:srgbClr val="002060"/>
              </a:solidFill>
              <a:effectLst/>
              <a:latin typeface="Times New Roman" pitchFamily="18" charset="0"/>
              <a:cs typeface="Times New Roman" pitchFamily="18" charset="0"/>
            </a:rPr>
            <a:t>về</a:t>
          </a:r>
          <a:r>
            <a:rPr lang="en-US" sz="2400" b="1" i="0" u="none" dirty="0" smtClean="0">
              <a:solidFill>
                <a:srgbClr val="002060"/>
              </a:solidFill>
              <a:effectLst/>
              <a:latin typeface="Times New Roman" pitchFamily="18" charset="0"/>
              <a:cs typeface="Times New Roman" pitchFamily="18" charset="0"/>
            </a:rPr>
            <a:t> MTXQ</a:t>
          </a:r>
          <a:endParaRPr lang="en-US" sz="2400" b="1" i="0" u="none" dirty="0">
            <a:solidFill>
              <a:srgbClr val="002060"/>
            </a:solidFill>
            <a:effectLst/>
            <a:latin typeface="Times New Roman" pitchFamily="18" charset="0"/>
            <a:cs typeface="Times New Roman" pitchFamily="18" charset="0"/>
          </a:endParaRPr>
        </a:p>
      </dgm:t>
    </dgm:pt>
    <dgm:pt modelId="{9F924856-818D-4EAD-98BE-B5ABB02347DE}" type="parTrans" cxnId="{F49DBF23-E167-41D3-A51A-BF3164DA4A6C}">
      <dgm:prSet/>
      <dgm:spPr/>
      <dgm:t>
        <a:bodyPr/>
        <a:lstStyle/>
        <a:p>
          <a:endParaRPr lang="en-US"/>
        </a:p>
      </dgm:t>
    </dgm:pt>
    <dgm:pt modelId="{470D2C61-FDB0-4ED1-97A5-C47CF7C0D31E}" type="sibTrans" cxnId="{F49DBF23-E167-41D3-A51A-BF3164DA4A6C}">
      <dgm:prSet/>
      <dgm:spPr/>
      <dgm:t>
        <a:bodyPr/>
        <a:lstStyle/>
        <a:p>
          <a:endParaRPr lang="en-US"/>
        </a:p>
      </dgm:t>
    </dgm:pt>
    <dgm:pt modelId="{F7186C65-141D-4D1D-9CED-7B50FB33D481}">
      <dgm:prSet phldrT="[Text]" custT="1"/>
      <dgm:spPr>
        <a:solidFill>
          <a:srgbClr val="FFC000"/>
        </a:solidFill>
      </dgm:spPr>
      <dgm:t>
        <a:bodyPr/>
        <a:lstStyle/>
        <a:p>
          <a:r>
            <a:rPr lang="en-US" sz="2400" b="1" dirty="0" err="1" smtClean="0">
              <a:latin typeface="Times New Roman" pitchFamily="18" charset="0"/>
              <a:cs typeface="Times New Roman" pitchFamily="18" charset="0"/>
            </a:rPr>
            <a:t>Phương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chiếu</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dgm:t>
    </dgm:pt>
    <dgm:pt modelId="{81063ABF-B037-43ED-89D9-F6BE96304B74}" type="parTrans" cxnId="{D64640D9-DC9A-472F-B331-B5F0E1CCA8FE}">
      <dgm:prSet/>
      <dgm:spPr>
        <a:solidFill>
          <a:srgbClr val="FFC000"/>
        </a:solidFill>
      </dgm:spPr>
      <dgm:t>
        <a:bodyPr/>
        <a:lstStyle/>
        <a:p>
          <a:endParaRPr lang="en-US"/>
        </a:p>
      </dgm:t>
    </dgm:pt>
    <dgm:pt modelId="{CAEE99BA-6D2B-4210-B254-C545E99C30D9}" type="sibTrans" cxnId="{D64640D9-DC9A-472F-B331-B5F0E1CCA8FE}">
      <dgm:prSet/>
      <dgm:spPr/>
      <dgm:t>
        <a:bodyPr/>
        <a:lstStyle/>
        <a:p>
          <a:endParaRPr lang="en-US"/>
        </a:p>
      </dgm:t>
    </dgm:pt>
    <dgm:pt modelId="{22BCBC70-F638-41F2-9EDB-37A37FDF0984}">
      <dgm:prSet phldrT="[Text]" custT="1"/>
      <dgm:spPr/>
      <dgm:t>
        <a:bodyPr/>
        <a:lstStyle/>
        <a:p>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vật,hoa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quả</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dgm:t>
    </dgm:pt>
    <dgm:pt modelId="{B456E8FC-2380-47F9-8AFE-0830179FF215}" type="parTrans" cxnId="{8BE88D36-5F8B-4134-9E3A-10B68BCFA9D4}">
      <dgm:prSet/>
      <dgm:spPr/>
      <dgm:t>
        <a:bodyPr/>
        <a:lstStyle/>
        <a:p>
          <a:endParaRPr lang="en-US"/>
        </a:p>
      </dgm:t>
    </dgm:pt>
    <dgm:pt modelId="{9DEBDBE3-8B24-4932-939C-BB1CB0A7D480}" type="sibTrans" cxnId="{8BE88D36-5F8B-4134-9E3A-10B68BCFA9D4}">
      <dgm:prSet/>
      <dgm:spPr/>
      <dgm:t>
        <a:bodyPr/>
        <a:lstStyle/>
        <a:p>
          <a:endParaRPr lang="en-US"/>
        </a:p>
      </dgm:t>
    </dgm:pt>
    <dgm:pt modelId="{EE3EE4F9-D160-4537-90CA-09F3CACED1A5}">
      <dgm:prSet phldrT="[Text]" custT="1"/>
      <dgm:spPr/>
      <dgm:t>
        <a:bodyPr/>
        <a:lstStyle/>
        <a:p>
          <a:pPr algn="ctr"/>
          <a:endParaRPr lang="en-US" sz="18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vui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nét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GV </a:t>
          </a:r>
          <a:r>
            <a:rPr lang="en-US" sz="2400" b="1" dirty="0" err="1" smtClean="0">
              <a:latin typeface="Times New Roman" pitchFamily="18" charset="0"/>
              <a:cs typeface="Times New Roman" pitchFamily="18" charset="0"/>
            </a:rPr>
            <a:t>sẽ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quyết</a:t>
          </a:r>
          <a:endParaRPr lang="en-US" sz="2400" b="1" dirty="0">
            <a:latin typeface="Times New Roman" pitchFamily="18" charset="0"/>
            <a:cs typeface="Times New Roman" pitchFamily="18" charset="0"/>
          </a:endParaRPr>
        </a:p>
      </dgm:t>
    </dgm:pt>
    <dgm:pt modelId="{E84B3910-EAD8-40B0-84FF-CF2176EE22B4}" type="parTrans" cxnId="{9AB0D205-C094-4247-8253-68942345C1FE}">
      <dgm:prSet/>
      <dgm:spPr/>
      <dgm:t>
        <a:bodyPr/>
        <a:lstStyle/>
        <a:p>
          <a:endParaRPr lang="en-US"/>
        </a:p>
      </dgm:t>
    </dgm:pt>
    <dgm:pt modelId="{71E1DAB4-96F2-45AF-A04C-61724EDCA259}" type="sibTrans" cxnId="{9AB0D205-C094-4247-8253-68942345C1FE}">
      <dgm:prSet/>
      <dgm:spPr/>
      <dgm:t>
        <a:bodyPr/>
        <a:lstStyle/>
        <a:p>
          <a:endParaRPr lang="en-US"/>
        </a:p>
      </dgm:t>
    </dgm:pt>
    <dgm:pt modelId="{C307490C-5623-4BDF-B77D-FE10411267A5}">
      <dgm:prSet phldrT="[Text]" custT="1"/>
      <dgm:spPr>
        <a:solidFill>
          <a:srgbClr val="C00000"/>
        </a:solidFill>
      </dgm:spPr>
      <dgm:t>
        <a:bodyPr/>
        <a:lstStyle/>
        <a:p>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ảnh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dùng</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họa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mắt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dgm:t>
    </dgm:pt>
    <dgm:pt modelId="{A36B71D9-001D-4924-9026-70A7AD68F595}" type="parTrans" cxnId="{C5BFDD6F-86C5-4F45-BA6D-0A49654A758B}">
      <dgm:prSet/>
      <dgm:spPr>
        <a:solidFill>
          <a:srgbClr val="C00000"/>
        </a:solidFill>
      </dgm:spPr>
      <dgm:t>
        <a:bodyPr/>
        <a:lstStyle/>
        <a:p>
          <a:endParaRPr lang="en-US"/>
        </a:p>
      </dgm:t>
    </dgm:pt>
    <dgm:pt modelId="{1CF3E1F9-EC2C-4C52-8F17-529281077ED6}" type="sibTrans" cxnId="{C5BFDD6F-86C5-4F45-BA6D-0A49654A758B}">
      <dgm:prSet/>
      <dgm:spPr/>
      <dgm:t>
        <a:bodyPr/>
        <a:lstStyle/>
        <a:p>
          <a:endParaRPr lang="en-US"/>
        </a:p>
      </dgm:t>
    </dgm:pt>
    <dgm:pt modelId="{16345459-6CBC-4AE5-B4DD-DD364DFCF929}">
      <dgm:prSet/>
      <dgm:spPr/>
      <dgm:t>
        <a:bodyPr/>
        <a:lstStyle/>
        <a:p>
          <a:endParaRPr lang="en-US"/>
        </a:p>
      </dgm:t>
    </dgm:pt>
    <dgm:pt modelId="{FE638AF6-9FC3-453C-9152-CFF79B5272B0}" type="parTrans" cxnId="{1905871E-3655-4146-9531-2BE0545B7ED5}">
      <dgm:prSet/>
      <dgm:spPr/>
      <dgm:t>
        <a:bodyPr/>
        <a:lstStyle/>
        <a:p>
          <a:endParaRPr lang="en-US"/>
        </a:p>
      </dgm:t>
    </dgm:pt>
    <dgm:pt modelId="{53D391A8-6B5B-4B32-BF99-CE4517E90ABC}" type="sibTrans" cxnId="{1905871E-3655-4146-9531-2BE0545B7ED5}">
      <dgm:prSet/>
      <dgm:spPr/>
      <dgm:t>
        <a:bodyPr/>
        <a:lstStyle/>
        <a:p>
          <a:endParaRPr lang="en-US"/>
        </a:p>
      </dgm:t>
    </dgm:pt>
    <dgm:pt modelId="{3D8EB9B5-0997-441B-882A-40899AEC97C2}">
      <dgm:prSet/>
      <dgm:spPr/>
      <dgm:t>
        <a:bodyPr/>
        <a:lstStyle/>
        <a:p>
          <a:endParaRPr lang="en-US"/>
        </a:p>
      </dgm:t>
    </dgm:pt>
    <dgm:pt modelId="{43BE151F-B8D9-4327-9880-9D9CAEB2E281}" type="parTrans" cxnId="{85D15AA8-06AE-4022-8E63-41B058F08193}">
      <dgm:prSet/>
      <dgm:spPr/>
      <dgm:t>
        <a:bodyPr/>
        <a:lstStyle/>
        <a:p>
          <a:endParaRPr lang="en-US"/>
        </a:p>
      </dgm:t>
    </dgm:pt>
    <dgm:pt modelId="{C69453F7-0E79-40C7-91CB-92255FB1F03E}" type="sibTrans" cxnId="{85D15AA8-06AE-4022-8E63-41B058F08193}">
      <dgm:prSet/>
      <dgm:spPr/>
      <dgm:t>
        <a:bodyPr/>
        <a:lstStyle/>
        <a:p>
          <a:endParaRPr lang="en-US"/>
        </a:p>
      </dgm:t>
    </dgm:pt>
    <dgm:pt modelId="{A359AF45-B653-4CED-ACDC-9E3B17D6AB4E}">
      <dgm:prSet phldrT="[Text]" custT="1"/>
      <dgm:spPr>
        <a:blipFill rotWithShape="0">
          <a:blip xmlns:r="http://schemas.openxmlformats.org/officeDocument/2006/relationships" r:embed="rId1"/>
          <a:tile tx="0" ty="0" sx="100000" sy="100000" flip="none" algn="tl"/>
        </a:blipFill>
      </dgm:spPr>
      <dgm:t>
        <a:bodyPr/>
        <a:lstStyle/>
        <a:p>
          <a:r>
            <a:rPr lang="en-US" sz="2400" b="1" dirty="0" err="1" smtClean="0">
              <a:latin typeface="Times New Roman" pitchFamily="18" charset="0"/>
              <a:cs typeface="Times New Roman" pitchFamily="18" charset="0"/>
            </a:rPr>
            <a:t>Tổ</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ngoại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tâm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thoải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XQ</a:t>
          </a:r>
          <a:endParaRPr lang="en-US" sz="2400" b="1" dirty="0">
            <a:latin typeface="Times New Roman" pitchFamily="18" charset="0"/>
            <a:cs typeface="Times New Roman" pitchFamily="18" charset="0"/>
          </a:endParaRPr>
        </a:p>
      </dgm:t>
    </dgm:pt>
    <dgm:pt modelId="{0A39A4CF-3D1B-46F9-8E0D-3C30312491F7}" type="parTrans" cxnId="{23F95C34-2277-4DB7-BA5E-1CDAC115AA9B}">
      <dgm:prSet/>
      <dgm:spPr>
        <a:solidFill>
          <a:srgbClr val="002060"/>
        </a:solidFill>
      </dgm:spPr>
      <dgm:t>
        <a:bodyPr/>
        <a:lstStyle/>
        <a:p>
          <a:endParaRPr lang="en-US"/>
        </a:p>
      </dgm:t>
    </dgm:pt>
    <dgm:pt modelId="{4CAF36F6-3AC1-475F-AAEB-A1A4E19DA93F}" type="sibTrans" cxnId="{23F95C34-2277-4DB7-BA5E-1CDAC115AA9B}">
      <dgm:prSet/>
      <dgm:spPr/>
      <dgm:t>
        <a:bodyPr/>
        <a:lstStyle/>
        <a:p>
          <a:endParaRPr lang="en-US"/>
        </a:p>
      </dgm:t>
    </dgm:pt>
    <dgm:pt modelId="{4741D009-8D33-498D-8933-E4678CA4A59E}">
      <dgm:prSet phldrT="[Text]" custT="1"/>
      <dgm:spPr>
        <a:blipFill rotWithShape="0">
          <a:blip xmlns:r="http://schemas.openxmlformats.org/officeDocument/2006/relationships" r:embed="rId2"/>
          <a:tile tx="0" ty="0" sx="100000" sy="100000" flip="none" algn="tl"/>
        </a:blipFill>
      </dgm:spPr>
      <dgm:t>
        <a:bodyPr/>
        <a:lstStyle/>
        <a:p>
          <a:r>
            <a:rPr lang="en-US" sz="2400" b="1" dirty="0" err="1" smtClean="0">
              <a:latin typeface="Times New Roman" pitchFamily="18" charset="0"/>
              <a:cs typeface="Times New Roman" pitchFamily="18" charset="0"/>
            </a:rPr>
            <a:t>Xem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a:t>
          </a:r>
          <a:r>
            <a:rPr lang="en-US" sz="2400" b="1" dirty="0" smtClean="0">
              <a:latin typeface="Times New Roman" pitchFamily="18" charset="0"/>
              <a:cs typeface="Times New Roman" pitchFamily="18" charset="0"/>
            </a:rPr>
            <a:t> MTXQ</a:t>
          </a:r>
          <a:endParaRPr lang="en-US" sz="2400" b="1" dirty="0">
            <a:latin typeface="Times New Roman" pitchFamily="18" charset="0"/>
            <a:cs typeface="Times New Roman" pitchFamily="18" charset="0"/>
          </a:endParaRPr>
        </a:p>
      </dgm:t>
    </dgm:pt>
    <dgm:pt modelId="{0B18C72C-3E32-4714-8F13-D73017A4FDA3}" type="parTrans" cxnId="{E5D0C7EC-36F5-45F9-8D40-E50F2F30209D}">
      <dgm:prSet/>
      <dgm:spPr/>
      <dgm:t>
        <a:bodyPr/>
        <a:lstStyle/>
        <a:p>
          <a:endParaRPr lang="en-US"/>
        </a:p>
      </dgm:t>
    </dgm:pt>
    <dgm:pt modelId="{EE30A10A-C625-46E9-9E2B-E9DD4A017ACD}" type="sibTrans" cxnId="{E5D0C7EC-36F5-45F9-8D40-E50F2F30209D}">
      <dgm:prSet/>
      <dgm:spPr/>
      <dgm:t>
        <a:bodyPr/>
        <a:lstStyle/>
        <a:p>
          <a:endParaRPr lang="en-US"/>
        </a:p>
      </dgm:t>
    </dgm:pt>
    <dgm:pt modelId="{A983B6D5-AF0F-4181-B496-B382BD28DC35}" type="pres">
      <dgm:prSet presAssocID="{CBF5FB12-5968-45EA-8EE8-7507AB3822C2}" presName="Name0" presStyleCnt="0">
        <dgm:presLayoutVars>
          <dgm:chMax val="1"/>
          <dgm:dir/>
          <dgm:animLvl val="ctr"/>
          <dgm:resizeHandles val="exact"/>
        </dgm:presLayoutVars>
      </dgm:prSet>
      <dgm:spPr/>
      <dgm:t>
        <a:bodyPr/>
        <a:lstStyle/>
        <a:p>
          <a:endParaRPr lang="en-US"/>
        </a:p>
      </dgm:t>
    </dgm:pt>
    <dgm:pt modelId="{C7383727-1E7E-4551-8A71-70A2E44F4471}" type="pres">
      <dgm:prSet presAssocID="{F99899EC-D216-434D-8417-D40D8D9C1070}" presName="centerShape" presStyleLbl="node0" presStyleIdx="0" presStyleCnt="1" custScaleX="188033" custScaleY="114980" custLinFactNeighborX="3458" custLinFactNeighborY="-48"/>
      <dgm:spPr/>
      <dgm:t>
        <a:bodyPr/>
        <a:lstStyle/>
        <a:p>
          <a:endParaRPr lang="en-US"/>
        </a:p>
      </dgm:t>
    </dgm:pt>
    <dgm:pt modelId="{AAA80E7B-B234-485C-9585-28B1F6776624}" type="pres">
      <dgm:prSet presAssocID="{81063ABF-B037-43ED-89D9-F6BE96304B74}" presName="parTrans" presStyleLbl="sibTrans2D1" presStyleIdx="0" presStyleCnt="6" custLinFactNeighborX="-16047" custLinFactNeighborY="2413"/>
      <dgm:spPr/>
      <dgm:t>
        <a:bodyPr/>
        <a:lstStyle/>
        <a:p>
          <a:endParaRPr lang="en-US"/>
        </a:p>
      </dgm:t>
    </dgm:pt>
    <dgm:pt modelId="{13D87011-1406-4F7E-A90F-4864A386E5DE}" type="pres">
      <dgm:prSet presAssocID="{81063ABF-B037-43ED-89D9-F6BE96304B74}" presName="connectorText" presStyleLbl="sibTrans2D1" presStyleIdx="0" presStyleCnt="6"/>
      <dgm:spPr/>
      <dgm:t>
        <a:bodyPr/>
        <a:lstStyle/>
        <a:p>
          <a:endParaRPr lang="en-US"/>
        </a:p>
      </dgm:t>
    </dgm:pt>
    <dgm:pt modelId="{8F641932-526E-4E67-8F45-8AC052380361}" type="pres">
      <dgm:prSet presAssocID="{F7186C65-141D-4D1D-9CED-7B50FB33D481}" presName="node" presStyleLbl="node1" presStyleIdx="0" presStyleCnt="6" custScaleX="130264" custScaleY="93195">
        <dgm:presLayoutVars>
          <dgm:bulletEnabled val="1"/>
        </dgm:presLayoutVars>
      </dgm:prSet>
      <dgm:spPr/>
      <dgm:t>
        <a:bodyPr/>
        <a:lstStyle/>
        <a:p>
          <a:endParaRPr lang="en-US"/>
        </a:p>
      </dgm:t>
    </dgm:pt>
    <dgm:pt modelId="{3CF8EA94-0FA1-4965-8074-0687D9B5CB60}" type="pres">
      <dgm:prSet presAssocID="{0B18C72C-3E32-4714-8F13-D73017A4FDA3}" presName="parTrans" presStyleLbl="sibTrans2D1" presStyleIdx="1" presStyleCnt="6" custLinFactNeighborX="-27130" custLinFactNeighborY="-54605"/>
      <dgm:spPr/>
      <dgm:t>
        <a:bodyPr/>
        <a:lstStyle/>
        <a:p>
          <a:endParaRPr lang="en-US"/>
        </a:p>
      </dgm:t>
    </dgm:pt>
    <dgm:pt modelId="{C86098E8-CC25-4CC5-837E-2C169FE2C50A}" type="pres">
      <dgm:prSet presAssocID="{0B18C72C-3E32-4714-8F13-D73017A4FDA3}" presName="connectorText" presStyleLbl="sibTrans2D1" presStyleIdx="1" presStyleCnt="6"/>
      <dgm:spPr/>
      <dgm:t>
        <a:bodyPr/>
        <a:lstStyle/>
        <a:p>
          <a:endParaRPr lang="en-US"/>
        </a:p>
      </dgm:t>
    </dgm:pt>
    <dgm:pt modelId="{4A4E6E31-60C5-45A6-B6C2-B3868FEEAE81}" type="pres">
      <dgm:prSet presAssocID="{4741D009-8D33-498D-8933-E4678CA4A59E}" presName="node" presStyleLbl="node1" presStyleIdx="1" presStyleCnt="6" custScaleX="133796" custScaleY="105340" custRadScaleRad="153020" custRadScaleInc="-3273">
        <dgm:presLayoutVars>
          <dgm:bulletEnabled val="1"/>
        </dgm:presLayoutVars>
      </dgm:prSet>
      <dgm:spPr/>
      <dgm:t>
        <a:bodyPr/>
        <a:lstStyle/>
        <a:p>
          <a:endParaRPr lang="en-US"/>
        </a:p>
      </dgm:t>
    </dgm:pt>
    <dgm:pt modelId="{90F78F02-9539-4089-BB21-089DAE3FDC5E}" type="pres">
      <dgm:prSet presAssocID="{0A39A4CF-3D1B-46F9-8E0D-3C30312491F7}" presName="parTrans" presStyleLbl="sibTrans2D1" presStyleIdx="2" presStyleCnt="6"/>
      <dgm:spPr/>
      <dgm:t>
        <a:bodyPr/>
        <a:lstStyle/>
        <a:p>
          <a:endParaRPr lang="en-US"/>
        </a:p>
      </dgm:t>
    </dgm:pt>
    <dgm:pt modelId="{F6C7E4C5-35E4-46D8-98AA-D93B7A5AC735}" type="pres">
      <dgm:prSet presAssocID="{0A39A4CF-3D1B-46F9-8E0D-3C30312491F7}" presName="connectorText" presStyleLbl="sibTrans2D1" presStyleIdx="2" presStyleCnt="6"/>
      <dgm:spPr/>
      <dgm:t>
        <a:bodyPr/>
        <a:lstStyle/>
        <a:p>
          <a:endParaRPr lang="en-US"/>
        </a:p>
      </dgm:t>
    </dgm:pt>
    <dgm:pt modelId="{85F72473-0D93-4562-B4E3-950EABA18DBA}" type="pres">
      <dgm:prSet presAssocID="{A359AF45-B653-4CED-ACDC-9E3B17D6AB4E}" presName="node" presStyleLbl="node1" presStyleIdx="2" presStyleCnt="6" custScaleX="135181" custScaleY="156092" custRadScaleRad="160083" custRadScaleInc="14134">
        <dgm:presLayoutVars>
          <dgm:bulletEnabled val="1"/>
        </dgm:presLayoutVars>
      </dgm:prSet>
      <dgm:spPr/>
      <dgm:t>
        <a:bodyPr/>
        <a:lstStyle/>
        <a:p>
          <a:endParaRPr lang="en-US"/>
        </a:p>
      </dgm:t>
    </dgm:pt>
    <dgm:pt modelId="{C58C723A-C762-45AF-8931-3DB42ED0FF94}" type="pres">
      <dgm:prSet presAssocID="{B456E8FC-2380-47F9-8AFE-0830179FF215}" presName="parTrans" presStyleLbl="sibTrans2D1" presStyleIdx="3" presStyleCnt="6"/>
      <dgm:spPr/>
      <dgm:t>
        <a:bodyPr/>
        <a:lstStyle/>
        <a:p>
          <a:endParaRPr lang="en-US"/>
        </a:p>
      </dgm:t>
    </dgm:pt>
    <dgm:pt modelId="{1BC73D43-7E6D-471F-929D-A1CE4B2E863C}" type="pres">
      <dgm:prSet presAssocID="{B456E8FC-2380-47F9-8AFE-0830179FF215}" presName="connectorText" presStyleLbl="sibTrans2D1" presStyleIdx="3" presStyleCnt="6"/>
      <dgm:spPr/>
      <dgm:t>
        <a:bodyPr/>
        <a:lstStyle/>
        <a:p>
          <a:endParaRPr lang="en-US"/>
        </a:p>
      </dgm:t>
    </dgm:pt>
    <dgm:pt modelId="{ED3626B1-FF31-4548-9695-31D2F7DC83CF}" type="pres">
      <dgm:prSet presAssocID="{22BCBC70-F638-41F2-9EDB-37A37FDF0984}" presName="node" presStyleLbl="node1" presStyleIdx="3" presStyleCnt="6" custScaleX="152568" custScaleY="99465" custRadScaleRad="101306" custRadScaleInc="-16160">
        <dgm:presLayoutVars>
          <dgm:bulletEnabled val="1"/>
        </dgm:presLayoutVars>
      </dgm:prSet>
      <dgm:spPr/>
      <dgm:t>
        <a:bodyPr/>
        <a:lstStyle/>
        <a:p>
          <a:endParaRPr lang="en-US"/>
        </a:p>
      </dgm:t>
    </dgm:pt>
    <dgm:pt modelId="{899F852D-292C-4ABA-A6C4-4C7494B3E716}" type="pres">
      <dgm:prSet presAssocID="{E84B3910-EAD8-40B0-84FF-CF2176EE22B4}" presName="parTrans" presStyleLbl="sibTrans2D1" presStyleIdx="4" presStyleCnt="6" custScaleX="236446" custLinFactX="20842" custLinFactNeighborX="100000" custLinFactNeighborY="74988"/>
      <dgm:spPr/>
      <dgm:t>
        <a:bodyPr/>
        <a:lstStyle/>
        <a:p>
          <a:endParaRPr lang="en-US"/>
        </a:p>
      </dgm:t>
    </dgm:pt>
    <dgm:pt modelId="{7DE7ECFF-0854-4CE9-9B35-DAC4425B8D33}" type="pres">
      <dgm:prSet presAssocID="{E84B3910-EAD8-40B0-84FF-CF2176EE22B4}" presName="connectorText" presStyleLbl="sibTrans2D1" presStyleIdx="4" presStyleCnt="6"/>
      <dgm:spPr/>
      <dgm:t>
        <a:bodyPr/>
        <a:lstStyle/>
        <a:p>
          <a:endParaRPr lang="en-US"/>
        </a:p>
      </dgm:t>
    </dgm:pt>
    <dgm:pt modelId="{90970B2E-96AE-45C8-8B15-3A1CFA1D8872}" type="pres">
      <dgm:prSet presAssocID="{EE3EE4F9-D160-4537-90CA-09F3CACED1A5}" presName="node" presStyleLbl="node1" presStyleIdx="4" presStyleCnt="6" custScaleX="185007" custScaleY="210958" custRadScaleRad="146935" custRadScaleInc="-21107">
        <dgm:presLayoutVars>
          <dgm:bulletEnabled val="1"/>
        </dgm:presLayoutVars>
      </dgm:prSet>
      <dgm:spPr/>
      <dgm:t>
        <a:bodyPr/>
        <a:lstStyle/>
        <a:p>
          <a:endParaRPr lang="en-US"/>
        </a:p>
      </dgm:t>
    </dgm:pt>
    <dgm:pt modelId="{EB18930E-B875-451F-8B9D-C9A9988D3F82}" type="pres">
      <dgm:prSet presAssocID="{A36B71D9-001D-4924-9026-70A7AD68F595}" presName="parTrans" presStyleLbl="sibTrans2D1" presStyleIdx="5" presStyleCnt="6" custScaleX="94040" custLinFactNeighborX="7311" custLinFactNeighborY="-18249"/>
      <dgm:spPr/>
      <dgm:t>
        <a:bodyPr/>
        <a:lstStyle/>
        <a:p>
          <a:endParaRPr lang="en-US"/>
        </a:p>
      </dgm:t>
    </dgm:pt>
    <dgm:pt modelId="{A7B5EC5A-6E7E-4C22-8288-52B9289B7A93}" type="pres">
      <dgm:prSet presAssocID="{A36B71D9-001D-4924-9026-70A7AD68F595}" presName="connectorText" presStyleLbl="sibTrans2D1" presStyleIdx="5" presStyleCnt="6"/>
      <dgm:spPr/>
      <dgm:t>
        <a:bodyPr/>
        <a:lstStyle/>
        <a:p>
          <a:endParaRPr lang="en-US"/>
        </a:p>
      </dgm:t>
    </dgm:pt>
    <dgm:pt modelId="{DA580410-271B-4155-B039-C715C0365550}" type="pres">
      <dgm:prSet presAssocID="{C307490C-5623-4BDF-B77D-FE10411267A5}" presName="node" presStyleLbl="node1" presStyleIdx="5" presStyleCnt="6" custScaleX="170363" custScaleY="116505" custRadScaleRad="147377" custRadScaleInc="13455">
        <dgm:presLayoutVars>
          <dgm:bulletEnabled val="1"/>
        </dgm:presLayoutVars>
      </dgm:prSet>
      <dgm:spPr/>
      <dgm:t>
        <a:bodyPr/>
        <a:lstStyle/>
        <a:p>
          <a:endParaRPr lang="en-US"/>
        </a:p>
      </dgm:t>
    </dgm:pt>
  </dgm:ptLst>
  <dgm:cxnLst>
    <dgm:cxn modelId="{86777384-CA53-48C3-87BB-3DB5AE1F6CC9}" type="presOf" srcId="{0B18C72C-3E32-4714-8F13-D73017A4FDA3}" destId="{3CF8EA94-0FA1-4965-8074-0687D9B5CB60}" srcOrd="0" destOrd="0" presId="urn:microsoft.com/office/officeart/2005/8/layout/radial5"/>
    <dgm:cxn modelId="{F49DBF23-E167-41D3-A51A-BF3164DA4A6C}" srcId="{CBF5FB12-5968-45EA-8EE8-7507AB3822C2}" destId="{F99899EC-D216-434D-8417-D40D8D9C1070}" srcOrd="0" destOrd="0" parTransId="{9F924856-818D-4EAD-98BE-B5ABB02347DE}" sibTransId="{470D2C61-FDB0-4ED1-97A5-C47CF7C0D31E}"/>
    <dgm:cxn modelId="{6230323A-18C1-44CF-B6CF-5CD4CEF986B9}" type="presOf" srcId="{C307490C-5623-4BDF-B77D-FE10411267A5}" destId="{DA580410-271B-4155-B039-C715C0365550}" srcOrd="0" destOrd="0" presId="urn:microsoft.com/office/officeart/2005/8/layout/radial5"/>
    <dgm:cxn modelId="{625F9D90-5F71-4A2C-A53E-39AF1934E574}" type="presOf" srcId="{0B18C72C-3E32-4714-8F13-D73017A4FDA3}" destId="{C86098E8-CC25-4CC5-837E-2C169FE2C50A}" srcOrd="1" destOrd="0" presId="urn:microsoft.com/office/officeart/2005/8/layout/radial5"/>
    <dgm:cxn modelId="{F0F177CE-9FE5-435E-80B4-1F873D24B63B}" type="presOf" srcId="{F99899EC-D216-434D-8417-D40D8D9C1070}" destId="{C7383727-1E7E-4551-8A71-70A2E44F4471}" srcOrd="0" destOrd="0" presId="urn:microsoft.com/office/officeart/2005/8/layout/radial5"/>
    <dgm:cxn modelId="{230AA821-7019-4421-B7CB-D8077067C81E}" type="presOf" srcId="{B456E8FC-2380-47F9-8AFE-0830179FF215}" destId="{C58C723A-C762-45AF-8931-3DB42ED0FF94}" srcOrd="0" destOrd="0" presId="urn:microsoft.com/office/officeart/2005/8/layout/radial5"/>
    <dgm:cxn modelId="{31BC33AC-1556-406C-8459-1F028541A928}" type="presOf" srcId="{A359AF45-B653-4CED-ACDC-9E3B17D6AB4E}" destId="{85F72473-0D93-4562-B4E3-950EABA18DBA}" srcOrd="0" destOrd="0" presId="urn:microsoft.com/office/officeart/2005/8/layout/radial5"/>
    <dgm:cxn modelId="{85D15AA8-06AE-4022-8E63-41B058F08193}" srcId="{CBF5FB12-5968-45EA-8EE8-7507AB3822C2}" destId="{3D8EB9B5-0997-441B-882A-40899AEC97C2}" srcOrd="2" destOrd="0" parTransId="{43BE151F-B8D9-4327-9880-9D9CAEB2E281}" sibTransId="{C69453F7-0E79-40C7-91CB-92255FB1F03E}"/>
    <dgm:cxn modelId="{AF1CBD7D-4016-4442-A29A-BD1D79F1DDF6}" type="presOf" srcId="{81063ABF-B037-43ED-89D9-F6BE96304B74}" destId="{13D87011-1406-4F7E-A90F-4864A386E5DE}" srcOrd="1" destOrd="0" presId="urn:microsoft.com/office/officeart/2005/8/layout/radial5"/>
    <dgm:cxn modelId="{C5BFDD6F-86C5-4F45-BA6D-0A49654A758B}" srcId="{F99899EC-D216-434D-8417-D40D8D9C1070}" destId="{C307490C-5623-4BDF-B77D-FE10411267A5}" srcOrd="5" destOrd="0" parTransId="{A36B71D9-001D-4924-9026-70A7AD68F595}" sibTransId="{1CF3E1F9-EC2C-4C52-8F17-529281077ED6}"/>
    <dgm:cxn modelId="{13432A31-0DDC-4A89-8AA8-F6F33FFB95D4}" type="presOf" srcId="{B456E8FC-2380-47F9-8AFE-0830179FF215}" destId="{1BC73D43-7E6D-471F-929D-A1CE4B2E863C}" srcOrd="1" destOrd="0" presId="urn:microsoft.com/office/officeart/2005/8/layout/radial5"/>
    <dgm:cxn modelId="{9AB0D205-C094-4247-8253-68942345C1FE}" srcId="{F99899EC-D216-434D-8417-D40D8D9C1070}" destId="{EE3EE4F9-D160-4537-90CA-09F3CACED1A5}" srcOrd="4" destOrd="0" parTransId="{E84B3910-EAD8-40B0-84FF-CF2176EE22B4}" sibTransId="{71E1DAB4-96F2-45AF-A04C-61724EDCA259}"/>
    <dgm:cxn modelId="{8BE88D36-5F8B-4134-9E3A-10B68BCFA9D4}" srcId="{F99899EC-D216-434D-8417-D40D8D9C1070}" destId="{22BCBC70-F638-41F2-9EDB-37A37FDF0984}" srcOrd="3" destOrd="0" parTransId="{B456E8FC-2380-47F9-8AFE-0830179FF215}" sibTransId="{9DEBDBE3-8B24-4932-939C-BB1CB0A7D480}"/>
    <dgm:cxn modelId="{B88D5BE1-E295-41F9-BAEC-30BD7313BFB9}" type="presOf" srcId="{A36B71D9-001D-4924-9026-70A7AD68F595}" destId="{EB18930E-B875-451F-8B9D-C9A9988D3F82}" srcOrd="0" destOrd="0" presId="urn:microsoft.com/office/officeart/2005/8/layout/radial5"/>
    <dgm:cxn modelId="{33571878-FBA3-4BC4-93BF-2666372EB601}" type="presOf" srcId="{4741D009-8D33-498D-8933-E4678CA4A59E}" destId="{4A4E6E31-60C5-45A6-B6C2-B3868FEEAE81}" srcOrd="0" destOrd="0" presId="urn:microsoft.com/office/officeart/2005/8/layout/radial5"/>
    <dgm:cxn modelId="{23F95C34-2277-4DB7-BA5E-1CDAC115AA9B}" srcId="{F99899EC-D216-434D-8417-D40D8D9C1070}" destId="{A359AF45-B653-4CED-ACDC-9E3B17D6AB4E}" srcOrd="2" destOrd="0" parTransId="{0A39A4CF-3D1B-46F9-8E0D-3C30312491F7}" sibTransId="{4CAF36F6-3AC1-475F-AAEB-A1A4E19DA93F}"/>
    <dgm:cxn modelId="{2B9115FF-4ED3-4DAC-B242-1CB69D9E5BEA}" type="presOf" srcId="{E84B3910-EAD8-40B0-84FF-CF2176EE22B4}" destId="{899F852D-292C-4ABA-A6C4-4C7494B3E716}" srcOrd="0" destOrd="0" presId="urn:microsoft.com/office/officeart/2005/8/layout/radial5"/>
    <dgm:cxn modelId="{D64640D9-DC9A-472F-B331-B5F0E1CCA8FE}" srcId="{F99899EC-D216-434D-8417-D40D8D9C1070}" destId="{F7186C65-141D-4D1D-9CED-7B50FB33D481}" srcOrd="0" destOrd="0" parTransId="{81063ABF-B037-43ED-89D9-F6BE96304B74}" sibTransId="{CAEE99BA-6D2B-4210-B254-C545E99C30D9}"/>
    <dgm:cxn modelId="{B500EDA2-7D26-4605-8B3C-CE9717B8F8FB}" type="presOf" srcId="{E84B3910-EAD8-40B0-84FF-CF2176EE22B4}" destId="{7DE7ECFF-0854-4CE9-9B35-DAC4425B8D33}" srcOrd="1" destOrd="0" presId="urn:microsoft.com/office/officeart/2005/8/layout/radial5"/>
    <dgm:cxn modelId="{47B1B6D3-6B09-43AE-985B-08350EAA36F0}" type="presOf" srcId="{0A39A4CF-3D1B-46F9-8E0D-3C30312491F7}" destId="{90F78F02-9539-4089-BB21-089DAE3FDC5E}" srcOrd="0" destOrd="0" presId="urn:microsoft.com/office/officeart/2005/8/layout/radial5"/>
    <dgm:cxn modelId="{24AF4A4D-8665-4F3B-BF90-0E1ABD68A2F4}" type="presOf" srcId="{F7186C65-141D-4D1D-9CED-7B50FB33D481}" destId="{8F641932-526E-4E67-8F45-8AC052380361}" srcOrd="0" destOrd="0" presId="urn:microsoft.com/office/officeart/2005/8/layout/radial5"/>
    <dgm:cxn modelId="{E5D0C7EC-36F5-45F9-8D40-E50F2F30209D}" srcId="{F99899EC-D216-434D-8417-D40D8D9C1070}" destId="{4741D009-8D33-498D-8933-E4678CA4A59E}" srcOrd="1" destOrd="0" parTransId="{0B18C72C-3E32-4714-8F13-D73017A4FDA3}" sibTransId="{EE30A10A-C625-46E9-9E2B-E9DD4A017ACD}"/>
    <dgm:cxn modelId="{4EE38920-1CFA-4117-9929-FE3195BA2025}" type="presOf" srcId="{CBF5FB12-5968-45EA-8EE8-7507AB3822C2}" destId="{A983B6D5-AF0F-4181-B496-B382BD28DC35}" srcOrd="0" destOrd="0" presId="urn:microsoft.com/office/officeart/2005/8/layout/radial5"/>
    <dgm:cxn modelId="{CC49CEA3-4AD4-434D-B93B-8AEB9F518F59}" type="presOf" srcId="{A36B71D9-001D-4924-9026-70A7AD68F595}" destId="{A7B5EC5A-6E7E-4C22-8288-52B9289B7A93}" srcOrd="1" destOrd="0" presId="urn:microsoft.com/office/officeart/2005/8/layout/radial5"/>
    <dgm:cxn modelId="{1905871E-3655-4146-9531-2BE0545B7ED5}" srcId="{CBF5FB12-5968-45EA-8EE8-7507AB3822C2}" destId="{16345459-6CBC-4AE5-B4DD-DD364DFCF929}" srcOrd="1" destOrd="0" parTransId="{FE638AF6-9FC3-453C-9152-CFF79B5272B0}" sibTransId="{53D391A8-6B5B-4B32-BF99-CE4517E90ABC}"/>
    <dgm:cxn modelId="{5A5F4DBC-494A-4EC7-A1A6-01CFCC83821B}" type="presOf" srcId="{22BCBC70-F638-41F2-9EDB-37A37FDF0984}" destId="{ED3626B1-FF31-4548-9695-31D2F7DC83CF}" srcOrd="0" destOrd="0" presId="urn:microsoft.com/office/officeart/2005/8/layout/radial5"/>
    <dgm:cxn modelId="{E4AE9E27-299E-424B-8CDA-7AC2C5481062}" type="presOf" srcId="{0A39A4CF-3D1B-46F9-8E0D-3C30312491F7}" destId="{F6C7E4C5-35E4-46D8-98AA-D93B7A5AC735}" srcOrd="1" destOrd="0" presId="urn:microsoft.com/office/officeart/2005/8/layout/radial5"/>
    <dgm:cxn modelId="{2F284927-FA14-4C76-AABA-B4DFD206770B}" type="presOf" srcId="{81063ABF-B037-43ED-89D9-F6BE96304B74}" destId="{AAA80E7B-B234-485C-9585-28B1F6776624}" srcOrd="0" destOrd="0" presId="urn:microsoft.com/office/officeart/2005/8/layout/radial5"/>
    <dgm:cxn modelId="{DB2E7867-B8C5-4830-A71A-4F9D34B80F15}" type="presOf" srcId="{EE3EE4F9-D160-4537-90CA-09F3CACED1A5}" destId="{90970B2E-96AE-45C8-8B15-3A1CFA1D8872}" srcOrd="0" destOrd="0" presId="urn:microsoft.com/office/officeart/2005/8/layout/radial5"/>
    <dgm:cxn modelId="{2EF6EE76-4F9F-43B9-A34D-72F09D0551E3}" type="presParOf" srcId="{A983B6D5-AF0F-4181-B496-B382BD28DC35}" destId="{C7383727-1E7E-4551-8A71-70A2E44F4471}" srcOrd="0" destOrd="0" presId="urn:microsoft.com/office/officeart/2005/8/layout/radial5"/>
    <dgm:cxn modelId="{E5E9AEF9-36D0-46AC-98C1-0E80A018894E}" type="presParOf" srcId="{A983B6D5-AF0F-4181-B496-B382BD28DC35}" destId="{AAA80E7B-B234-485C-9585-28B1F6776624}" srcOrd="1" destOrd="0" presId="urn:microsoft.com/office/officeart/2005/8/layout/radial5"/>
    <dgm:cxn modelId="{9D3376B6-3A70-4105-ADD4-FCC1C1F4A8C0}" type="presParOf" srcId="{AAA80E7B-B234-485C-9585-28B1F6776624}" destId="{13D87011-1406-4F7E-A90F-4864A386E5DE}" srcOrd="0" destOrd="0" presId="urn:microsoft.com/office/officeart/2005/8/layout/radial5"/>
    <dgm:cxn modelId="{725FEB61-BA8E-4DC5-BEF3-2180052ABD0D}" type="presParOf" srcId="{A983B6D5-AF0F-4181-B496-B382BD28DC35}" destId="{8F641932-526E-4E67-8F45-8AC052380361}" srcOrd="2" destOrd="0" presId="urn:microsoft.com/office/officeart/2005/8/layout/radial5"/>
    <dgm:cxn modelId="{B5EED214-C9A5-4CCA-9E1A-11E41854028D}" type="presParOf" srcId="{A983B6D5-AF0F-4181-B496-B382BD28DC35}" destId="{3CF8EA94-0FA1-4965-8074-0687D9B5CB60}" srcOrd="3" destOrd="0" presId="urn:microsoft.com/office/officeart/2005/8/layout/radial5"/>
    <dgm:cxn modelId="{9BDE169C-2275-4282-B47B-F7DE7F67BEA0}" type="presParOf" srcId="{3CF8EA94-0FA1-4965-8074-0687D9B5CB60}" destId="{C86098E8-CC25-4CC5-837E-2C169FE2C50A}" srcOrd="0" destOrd="0" presId="urn:microsoft.com/office/officeart/2005/8/layout/radial5"/>
    <dgm:cxn modelId="{64DFAAD0-5823-4AAC-B9BC-D63A4D9AE453}" type="presParOf" srcId="{A983B6D5-AF0F-4181-B496-B382BD28DC35}" destId="{4A4E6E31-60C5-45A6-B6C2-B3868FEEAE81}" srcOrd="4" destOrd="0" presId="urn:microsoft.com/office/officeart/2005/8/layout/radial5"/>
    <dgm:cxn modelId="{6378177E-5D37-4079-9544-8E196FBBCE34}" type="presParOf" srcId="{A983B6D5-AF0F-4181-B496-B382BD28DC35}" destId="{90F78F02-9539-4089-BB21-089DAE3FDC5E}" srcOrd="5" destOrd="0" presId="urn:microsoft.com/office/officeart/2005/8/layout/radial5"/>
    <dgm:cxn modelId="{AD1FFEFE-6309-47BF-9AB6-0CDA85197F36}" type="presParOf" srcId="{90F78F02-9539-4089-BB21-089DAE3FDC5E}" destId="{F6C7E4C5-35E4-46D8-98AA-D93B7A5AC735}" srcOrd="0" destOrd="0" presId="urn:microsoft.com/office/officeart/2005/8/layout/radial5"/>
    <dgm:cxn modelId="{BAE4E6FA-69C5-4F8C-8473-B71E91E115B6}" type="presParOf" srcId="{A983B6D5-AF0F-4181-B496-B382BD28DC35}" destId="{85F72473-0D93-4562-B4E3-950EABA18DBA}" srcOrd="6" destOrd="0" presId="urn:microsoft.com/office/officeart/2005/8/layout/radial5"/>
    <dgm:cxn modelId="{650AECB7-8CE8-493B-9637-6F5E8880E88A}" type="presParOf" srcId="{A983B6D5-AF0F-4181-B496-B382BD28DC35}" destId="{C58C723A-C762-45AF-8931-3DB42ED0FF94}" srcOrd="7" destOrd="0" presId="urn:microsoft.com/office/officeart/2005/8/layout/radial5"/>
    <dgm:cxn modelId="{443E262A-2F41-4708-A761-B6064D4A87AA}" type="presParOf" srcId="{C58C723A-C762-45AF-8931-3DB42ED0FF94}" destId="{1BC73D43-7E6D-471F-929D-A1CE4B2E863C}" srcOrd="0" destOrd="0" presId="urn:microsoft.com/office/officeart/2005/8/layout/radial5"/>
    <dgm:cxn modelId="{E4015A0D-5ECF-4DD3-B8C8-E10905D7A322}" type="presParOf" srcId="{A983B6D5-AF0F-4181-B496-B382BD28DC35}" destId="{ED3626B1-FF31-4548-9695-31D2F7DC83CF}" srcOrd="8" destOrd="0" presId="urn:microsoft.com/office/officeart/2005/8/layout/radial5"/>
    <dgm:cxn modelId="{78D5EEE4-34D4-4B6E-86EF-68EFEFC10C33}" type="presParOf" srcId="{A983B6D5-AF0F-4181-B496-B382BD28DC35}" destId="{899F852D-292C-4ABA-A6C4-4C7494B3E716}" srcOrd="9" destOrd="0" presId="urn:microsoft.com/office/officeart/2005/8/layout/radial5"/>
    <dgm:cxn modelId="{9D0F099F-24D7-442B-BDCE-2F1B796FA559}" type="presParOf" srcId="{899F852D-292C-4ABA-A6C4-4C7494B3E716}" destId="{7DE7ECFF-0854-4CE9-9B35-DAC4425B8D33}" srcOrd="0" destOrd="0" presId="urn:microsoft.com/office/officeart/2005/8/layout/radial5"/>
    <dgm:cxn modelId="{7A450907-C863-42AA-A85D-04ABE018AD11}" type="presParOf" srcId="{A983B6D5-AF0F-4181-B496-B382BD28DC35}" destId="{90970B2E-96AE-45C8-8B15-3A1CFA1D8872}" srcOrd="10" destOrd="0" presId="urn:microsoft.com/office/officeart/2005/8/layout/radial5"/>
    <dgm:cxn modelId="{4D33B709-AC3B-4CB2-BCC0-AF38D1E29886}" type="presParOf" srcId="{A983B6D5-AF0F-4181-B496-B382BD28DC35}" destId="{EB18930E-B875-451F-8B9D-C9A9988D3F82}" srcOrd="11" destOrd="0" presId="urn:microsoft.com/office/officeart/2005/8/layout/radial5"/>
    <dgm:cxn modelId="{9182D8CA-5F51-4D62-AFD6-163C8C5FC0FA}" type="presParOf" srcId="{EB18930E-B875-451F-8B9D-C9A9988D3F82}" destId="{A7B5EC5A-6E7E-4C22-8288-52B9289B7A93}" srcOrd="0" destOrd="0" presId="urn:microsoft.com/office/officeart/2005/8/layout/radial5"/>
    <dgm:cxn modelId="{E4A2A893-3AC9-4E7F-A6E1-62559EFCCF5E}" type="presParOf" srcId="{A983B6D5-AF0F-4181-B496-B382BD28DC35}" destId="{DA580410-271B-4155-B039-C715C036555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83727-1E7E-4551-8A71-70A2E44F4471}">
      <dsp:nvSpPr>
        <dsp:cNvPr id="0" name=""/>
        <dsp:cNvSpPr/>
      </dsp:nvSpPr>
      <dsp:spPr>
        <a:xfrm>
          <a:off x="3200397" y="2362200"/>
          <a:ext cx="3388864" cy="2072251"/>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u="none" kern="1200" dirty="0" err="1" smtClean="0">
              <a:solidFill>
                <a:srgbClr val="002060"/>
              </a:solidFill>
              <a:effectLst/>
              <a:latin typeface="Times New Roman" pitchFamily="18" charset="0"/>
              <a:cs typeface="Times New Roman" pitchFamily="18" charset="0"/>
            </a:rPr>
            <a:t>Kích</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thích</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hứng</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thú</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và</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phát</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triển</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tính</a:t>
          </a:r>
          <a:r>
            <a:rPr lang="en-US" sz="2400" b="1" i="0" u="none" kern="1200" dirty="0" smtClean="0">
              <a:solidFill>
                <a:srgbClr val="002060"/>
              </a:solidFill>
              <a:effectLst/>
              <a:latin typeface="Times New Roman" pitchFamily="18" charset="0"/>
              <a:cs typeface="Times New Roman" pitchFamily="18" charset="0"/>
            </a:rPr>
            <a:t> ham </a:t>
          </a:r>
          <a:r>
            <a:rPr lang="en-US" sz="2400" b="1" i="0" u="none" kern="1200" dirty="0" err="1" smtClean="0">
              <a:solidFill>
                <a:srgbClr val="002060"/>
              </a:solidFill>
              <a:effectLst/>
              <a:latin typeface="Times New Roman" pitchFamily="18" charset="0"/>
              <a:cs typeface="Times New Roman" pitchFamily="18" charset="0"/>
            </a:rPr>
            <a:t>hiểu</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biết</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của</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trẻ</a:t>
          </a:r>
          <a:r>
            <a:rPr lang="en-US" sz="2400" b="1" i="0" u="none" kern="1200" dirty="0" smtClean="0">
              <a:solidFill>
                <a:srgbClr val="002060"/>
              </a:solidFill>
              <a:effectLst/>
              <a:latin typeface="Times New Roman" pitchFamily="18" charset="0"/>
              <a:cs typeface="Times New Roman" pitchFamily="18" charset="0"/>
            </a:rPr>
            <a:t> </a:t>
          </a:r>
          <a:r>
            <a:rPr lang="en-US" sz="2400" b="1" i="0" u="none" kern="1200" dirty="0" err="1" smtClean="0">
              <a:solidFill>
                <a:srgbClr val="002060"/>
              </a:solidFill>
              <a:effectLst/>
              <a:latin typeface="Times New Roman" pitchFamily="18" charset="0"/>
              <a:cs typeface="Times New Roman" pitchFamily="18" charset="0"/>
            </a:rPr>
            <a:t>về</a:t>
          </a:r>
          <a:r>
            <a:rPr lang="en-US" sz="2400" b="1" i="0" u="none" kern="1200" dirty="0" smtClean="0">
              <a:solidFill>
                <a:srgbClr val="002060"/>
              </a:solidFill>
              <a:effectLst/>
              <a:latin typeface="Times New Roman" pitchFamily="18" charset="0"/>
              <a:cs typeface="Times New Roman" pitchFamily="18" charset="0"/>
            </a:rPr>
            <a:t> MTXQ</a:t>
          </a:r>
          <a:endParaRPr lang="en-US" sz="2400" b="1" i="0" u="none" kern="1200" dirty="0">
            <a:solidFill>
              <a:srgbClr val="002060"/>
            </a:solidFill>
            <a:effectLst/>
            <a:latin typeface="Times New Roman" pitchFamily="18" charset="0"/>
            <a:cs typeface="Times New Roman" pitchFamily="18" charset="0"/>
          </a:endParaRPr>
        </a:p>
      </dsp:txBody>
      <dsp:txXfrm>
        <a:off x="3696685" y="2665674"/>
        <a:ext cx="2396288" cy="1465303"/>
      </dsp:txXfrm>
    </dsp:sp>
    <dsp:sp modelId="{AAA80E7B-B234-485C-9585-28B1F6776624}">
      <dsp:nvSpPr>
        <dsp:cNvPr id="0" name=""/>
        <dsp:cNvSpPr/>
      </dsp:nvSpPr>
      <dsp:spPr>
        <a:xfrm rot="15962396">
          <a:off x="4574357" y="1757654"/>
          <a:ext cx="343816" cy="612772"/>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4629491" y="1931657"/>
        <a:ext cx="240671" cy="367664"/>
      </dsp:txXfrm>
    </dsp:sp>
    <dsp:sp modelId="{8F641932-526E-4E67-8F45-8AC052380361}">
      <dsp:nvSpPr>
        <dsp:cNvPr id="0" name=""/>
        <dsp:cNvSpPr/>
      </dsp:nvSpPr>
      <dsp:spPr>
        <a:xfrm>
          <a:off x="3546444" y="37367"/>
          <a:ext cx="2347710" cy="1679626"/>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Phương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tiện</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dạy</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học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như</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máy</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chiếu</a:t>
          </a:r>
          <a:r>
            <a:rPr lang="en-US" sz="2400" b="1" kern="12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dsp:txBody>
      <dsp:txXfrm>
        <a:off x="3890258" y="283343"/>
        <a:ext cx="1660082" cy="1187674"/>
      </dsp:txXfrm>
    </dsp:sp>
    <dsp:sp modelId="{3CF8EA94-0FA1-4965-8074-0687D9B5CB60}">
      <dsp:nvSpPr>
        <dsp:cNvPr id="0" name=""/>
        <dsp:cNvSpPr/>
      </dsp:nvSpPr>
      <dsp:spPr>
        <a:xfrm rot="19531296">
          <a:off x="6012320" y="1698535"/>
          <a:ext cx="550135" cy="61277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026815" y="1867803"/>
        <a:ext cx="385095" cy="367664"/>
      </dsp:txXfrm>
    </dsp:sp>
    <dsp:sp modelId="{4A4E6E31-60C5-45A6-B6C2-B3868FEEAE81}">
      <dsp:nvSpPr>
        <dsp:cNvPr id="0" name=""/>
        <dsp:cNvSpPr/>
      </dsp:nvSpPr>
      <dsp:spPr>
        <a:xfrm>
          <a:off x="6580232" y="463686"/>
          <a:ext cx="2411367" cy="1898512"/>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Xem</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kĩ</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trò</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chơi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trong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giờ</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khám</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phá</a:t>
          </a:r>
          <a:r>
            <a:rPr lang="en-US" sz="2400" b="1" kern="1200" dirty="0" smtClean="0">
              <a:latin typeface="Times New Roman" pitchFamily="18" charset="0"/>
              <a:cs typeface="Times New Roman" pitchFamily="18" charset="0"/>
            </a:rPr>
            <a:t> MTXQ</a:t>
          </a:r>
          <a:endParaRPr lang="en-US" sz="2400" b="1" kern="1200" dirty="0">
            <a:latin typeface="Times New Roman" pitchFamily="18" charset="0"/>
            <a:cs typeface="Times New Roman" pitchFamily="18" charset="0"/>
          </a:endParaRPr>
        </a:p>
      </dsp:txBody>
      <dsp:txXfrm>
        <a:off x="6933369" y="741717"/>
        <a:ext cx="1705093" cy="1342450"/>
      </dsp:txXfrm>
    </dsp:sp>
    <dsp:sp modelId="{90F78F02-9539-4089-BB21-089DAE3FDC5E}">
      <dsp:nvSpPr>
        <dsp:cNvPr id="0" name=""/>
        <dsp:cNvSpPr/>
      </dsp:nvSpPr>
      <dsp:spPr>
        <a:xfrm rot="2129828">
          <a:off x="6115642" y="4134277"/>
          <a:ext cx="481288" cy="612772"/>
        </a:xfrm>
        <a:prstGeom prst="rightArrow">
          <a:avLst>
            <a:gd name="adj1" fmla="val 60000"/>
            <a:gd name="adj2" fmla="val 5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129059" y="4214911"/>
        <a:ext cx="336902" cy="367664"/>
      </dsp:txXfrm>
    </dsp:sp>
    <dsp:sp modelId="{85F72473-0D93-4562-B4E3-950EABA18DBA}">
      <dsp:nvSpPr>
        <dsp:cNvPr id="0" name=""/>
        <dsp:cNvSpPr/>
      </dsp:nvSpPr>
      <dsp:spPr>
        <a:xfrm>
          <a:off x="6555271" y="4044798"/>
          <a:ext cx="2436328" cy="2813201"/>
        </a:xfrm>
        <a:prstGeom prst="ellipse">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Tổ</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chức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tham</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quan</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dã</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ngoại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tạo</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tâm</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lý</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thoải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mái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tò</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mò</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cho</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trẻ</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về</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thế</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giới</a:t>
          </a:r>
          <a:r>
            <a:rPr lang="en-US" sz="2400" b="1" kern="1200" dirty="0" smtClean="0">
              <a:latin typeface="Times New Roman" pitchFamily="18" charset="0"/>
              <a:cs typeface="Times New Roman" pitchFamily="18" charset="0"/>
            </a:rPr>
            <a:t> XQ</a:t>
          </a:r>
          <a:endParaRPr lang="en-US" sz="2400" b="1" kern="1200" dirty="0">
            <a:latin typeface="Times New Roman" pitchFamily="18" charset="0"/>
            <a:cs typeface="Times New Roman" pitchFamily="18" charset="0"/>
          </a:endParaRPr>
        </a:p>
      </dsp:txBody>
      <dsp:txXfrm>
        <a:off x="6912063" y="4456782"/>
        <a:ext cx="1722744" cy="1989233"/>
      </dsp:txXfrm>
    </dsp:sp>
    <dsp:sp modelId="{C58C723A-C762-45AF-8931-3DB42ED0FF94}">
      <dsp:nvSpPr>
        <dsp:cNvPr id="0" name=""/>
        <dsp:cNvSpPr/>
      </dsp:nvSpPr>
      <dsp:spPr>
        <a:xfrm rot="5344014">
          <a:off x="4752932" y="4427484"/>
          <a:ext cx="327299" cy="61277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801227" y="4500950"/>
        <a:ext cx="229109" cy="367664"/>
      </dsp:txXfrm>
    </dsp:sp>
    <dsp:sp modelId="{ED3626B1-FF31-4548-9695-31D2F7DC83CF}">
      <dsp:nvSpPr>
        <dsp:cNvPr id="0" name=""/>
        <dsp:cNvSpPr/>
      </dsp:nvSpPr>
      <dsp:spPr>
        <a:xfrm>
          <a:off x="3561513" y="5051814"/>
          <a:ext cx="2749689" cy="179262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Sự</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dụng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vật</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thật</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khi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dạy</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học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các</a:t>
          </a:r>
          <a:r>
            <a:rPr lang="en-US" sz="2400" b="1" kern="1200" dirty="0" smtClean="0">
              <a:latin typeface="Times New Roman" pitchFamily="18" charset="0"/>
              <a:cs typeface="Times New Roman" pitchFamily="18" charset="0"/>
            </a:rPr>
            <a:t> con </a:t>
          </a:r>
          <a:r>
            <a:rPr lang="en-US" sz="2400" b="1" kern="1200" dirty="0" err="1" smtClean="0">
              <a:latin typeface="Times New Roman" pitchFamily="18" charset="0"/>
              <a:cs typeface="Times New Roman" pitchFamily="18" charset="0"/>
            </a:rPr>
            <a:t>vật,hoa</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quả</a:t>
          </a:r>
          <a:r>
            <a:rPr lang="en-US" sz="2400" b="1" kern="12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dsp:txBody>
      <dsp:txXfrm>
        <a:off x="3964196" y="5314338"/>
        <a:ext cx="1944323" cy="1267581"/>
      </dsp:txXfrm>
    </dsp:sp>
    <dsp:sp modelId="{899F852D-292C-4ABA-A6C4-4C7494B3E716}">
      <dsp:nvSpPr>
        <dsp:cNvPr id="0" name=""/>
        <dsp:cNvSpPr/>
      </dsp:nvSpPr>
      <dsp:spPr>
        <a:xfrm rot="9225451">
          <a:off x="3429074" y="4276420"/>
          <a:ext cx="436314" cy="612772"/>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553222" y="4370035"/>
        <a:ext cx="305420" cy="367664"/>
      </dsp:txXfrm>
    </dsp:sp>
    <dsp:sp modelId="{90970B2E-96AE-45C8-8B15-3A1CFA1D8872}">
      <dsp:nvSpPr>
        <dsp:cNvPr id="0" name=""/>
        <dsp:cNvSpPr/>
      </dsp:nvSpPr>
      <dsp:spPr>
        <a:xfrm>
          <a:off x="65980" y="3055964"/>
          <a:ext cx="3334328" cy="380203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r>
            <a:rPr lang="en-US" sz="2400" b="1" kern="1200" dirty="0" err="1" smtClean="0">
              <a:latin typeface="Times New Roman" pitchFamily="18" charset="0"/>
              <a:cs typeface="Times New Roman" pitchFamily="18" charset="0"/>
            </a:rPr>
            <a:t>Thái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độ</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tích</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cực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vui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vẻ</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của</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giáo</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viên</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nét</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mặt</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cử</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chỉ,lời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nói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hành</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động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của</a:t>
          </a:r>
          <a:r>
            <a:rPr lang="en-US" sz="2400" b="1" kern="1200" dirty="0" smtClean="0">
              <a:latin typeface="Times New Roman" pitchFamily="18" charset="0"/>
              <a:cs typeface="Times New Roman" pitchFamily="18" charset="0"/>
            </a:rPr>
            <a:t> GV </a:t>
          </a:r>
          <a:r>
            <a:rPr lang="en-US" sz="2400" b="1" kern="1200" dirty="0" err="1" smtClean="0">
              <a:latin typeface="Times New Roman" pitchFamily="18" charset="0"/>
              <a:cs typeface="Times New Roman" pitchFamily="18" charset="0"/>
            </a:rPr>
            <a:t>sẽ</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tạo</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ra</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tình</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huống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có</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vấn</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đề</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để</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trẻ</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chủ</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động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giải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quyết</a:t>
          </a:r>
          <a:endParaRPr lang="en-US" sz="2400" b="1" kern="1200" dirty="0">
            <a:latin typeface="Times New Roman" pitchFamily="18" charset="0"/>
            <a:cs typeface="Times New Roman" pitchFamily="18" charset="0"/>
          </a:endParaRPr>
        </a:p>
      </dsp:txBody>
      <dsp:txXfrm>
        <a:off x="554281" y="3612759"/>
        <a:ext cx="2357726" cy="2688445"/>
      </dsp:txXfrm>
    </dsp:sp>
    <dsp:sp modelId="{EB18930E-B875-451F-8B9D-C9A9988D3F82}">
      <dsp:nvSpPr>
        <dsp:cNvPr id="0" name=""/>
        <dsp:cNvSpPr/>
      </dsp:nvSpPr>
      <dsp:spPr>
        <a:xfrm rot="12753476">
          <a:off x="3015767" y="1933784"/>
          <a:ext cx="569110" cy="612772"/>
        </a:xfrm>
        <a:prstGeom prst="rightArrow">
          <a:avLst>
            <a:gd name="adj1" fmla="val 60000"/>
            <a:gd name="adj2" fmla="val 5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173084" y="2102278"/>
        <a:ext cx="398377" cy="367664"/>
      </dsp:txXfrm>
    </dsp:sp>
    <dsp:sp modelId="{DA580410-271B-4155-B039-C715C0365550}">
      <dsp:nvSpPr>
        <dsp:cNvPr id="0" name=""/>
        <dsp:cNvSpPr/>
      </dsp:nvSpPr>
      <dsp:spPr>
        <a:xfrm>
          <a:off x="103101" y="269190"/>
          <a:ext cx="3070403" cy="2099736"/>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itchFamily="18" charset="0"/>
              <a:cs typeface="Times New Roman" pitchFamily="18" charset="0"/>
            </a:rPr>
            <a:t>Đồ</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dùng</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học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tập</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trực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quan</a:t>
          </a:r>
          <a:r>
            <a:rPr lang="en-US" sz="2400" b="1" kern="1200" dirty="0" smtClean="0">
              <a:latin typeface="Times New Roman" pitchFamily="18" charset="0"/>
              <a:cs typeface="Times New Roman" pitchFamily="18" charset="0"/>
            </a:rPr>
            <a:t>(</a:t>
          </a:r>
          <a:r>
            <a:rPr lang="en-US" sz="2400" b="1" kern="1200" dirty="0" err="1" smtClean="0">
              <a:latin typeface="Times New Roman" pitchFamily="18" charset="0"/>
              <a:cs typeface="Times New Roman" pitchFamily="18" charset="0"/>
            </a:rPr>
            <a:t>hình</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ảnh</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đồ</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dùng</a:t>
          </a:r>
          <a:r>
            <a:rPr lang="en-US" sz="2400" b="1" kern="1200" dirty="0" smtClean="0">
              <a:latin typeface="Times New Roman" pitchFamily="18" charset="0"/>
              <a:cs typeface="Times New Roman" pitchFamily="18" charset="0"/>
            </a:rPr>
            <a:t> minh </a:t>
          </a:r>
          <a:r>
            <a:rPr lang="en-US" sz="2400" b="1" kern="1200" dirty="0" err="1" smtClean="0">
              <a:latin typeface="Times New Roman" pitchFamily="18" charset="0"/>
              <a:cs typeface="Times New Roman" pitchFamily="18" charset="0"/>
            </a:rPr>
            <a:t>họa</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đẹp</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mắt</a:t>
          </a:r>
          <a:r>
            <a:rPr lang="en-US" sz="2400" b="1" kern="12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dsp:txBody>
      <dsp:txXfrm>
        <a:off x="552751" y="576689"/>
        <a:ext cx="2171103" cy="1484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2F26C-DE6C-496A-996C-829D6DBD7DA5}" type="datetimeFigureOut">
              <a:rPr lang="en-US" smtClean="0"/>
              <a:t>8/26/2019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8329D-9469-4823-B5F1-8AA04358A5F7}" type="slidenum">
              <a:rPr lang="en-US" smtClean="0"/>
              <a:t>‹#›</a:t>
            </a:fld>
            <a:endParaRPr lang="en-US"/>
          </a:p>
        </p:txBody>
      </p:sp>
    </p:spTree>
    <p:extLst>
      <p:ext uri="{BB962C8B-B14F-4D97-AF65-F5344CB8AC3E}">
        <p14:creationId xmlns:p14="http://schemas.microsoft.com/office/powerpoint/2010/main" val="79476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FCAA5-60CE-48C4-8891-9D2C3C63965D}"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178930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FCAA5-60CE-48C4-8891-9D2C3C63965D}"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78856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FCAA5-60CE-48C4-8891-9D2C3C63965D}"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375873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FCAA5-60CE-48C4-8891-9D2C3C63965D}"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11731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FCAA5-60CE-48C4-8891-9D2C3C63965D}"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194164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FCAA5-60CE-48C4-8891-9D2C3C63965D}"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184465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FCAA5-60CE-48C4-8891-9D2C3C63965D}"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397280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FCAA5-60CE-48C4-8891-9D2C3C63965D}"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307423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FCAA5-60CE-48C4-8891-9D2C3C63965D}"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86890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FCAA5-60CE-48C4-8891-9D2C3C63965D}"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104871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FCAA5-60CE-48C4-8891-9D2C3C63965D}"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B14A3-5F90-4E05-9009-C6502EFBB6B2}" type="slidenum">
              <a:rPr lang="en-US" smtClean="0"/>
              <a:t>‹#›</a:t>
            </a:fld>
            <a:endParaRPr lang="en-US"/>
          </a:p>
        </p:txBody>
      </p:sp>
    </p:spTree>
    <p:extLst>
      <p:ext uri="{BB962C8B-B14F-4D97-AF65-F5344CB8AC3E}">
        <p14:creationId xmlns:p14="http://schemas.microsoft.com/office/powerpoint/2010/main" val="201679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FCAA5-60CE-48C4-8891-9D2C3C63965D}" type="datetimeFigureOut">
              <a:rPr lang="en-US" smtClean="0"/>
              <a:t>8/26/2019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B14A3-5F90-4E05-9009-C6502EFBB6B2}" type="slidenum">
              <a:rPr lang="en-US" smtClean="0"/>
              <a:t>‹#›</a:t>
            </a:fld>
            <a:endParaRPr lang="en-US"/>
          </a:p>
        </p:txBody>
      </p:sp>
    </p:spTree>
    <p:extLst>
      <p:ext uri="{BB962C8B-B14F-4D97-AF65-F5344CB8AC3E}">
        <p14:creationId xmlns:p14="http://schemas.microsoft.com/office/powerpoint/2010/main" val="394080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562600" y="2362200"/>
            <a:ext cx="2514600" cy="461665"/>
          </a:xfrm>
          <a:prstGeom prst="rect">
            <a:avLst/>
          </a:prstGeom>
          <a:noFill/>
        </p:spPr>
        <p:txBody>
          <a:bodyPr wrap="square" rtlCol="0">
            <a:spAutoFit/>
          </a:bodyPr>
          <a:lstStyle/>
          <a:p>
            <a:r>
              <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NI-Wide Latin" pitchFamily="2" charset="0"/>
              </a:rPr>
              <a:t>Group4</a:t>
            </a:r>
            <a:endPar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NI-Wide Latin" pitchFamily="2" charset="0"/>
            </a:endParaRPr>
          </a:p>
        </p:txBody>
      </p:sp>
    </p:spTree>
    <p:extLst>
      <p:ext uri="{BB962C8B-B14F-4D97-AF65-F5344CB8AC3E}">
        <p14:creationId xmlns:p14="http://schemas.microsoft.com/office/powerpoint/2010/main" val="5746507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8" y="3575713"/>
            <a:ext cx="9144000" cy="396808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800600"/>
            <a:ext cx="1104265" cy="8953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60"/>
            <a:ext cx="9136039" cy="3592773"/>
          </a:xfrm>
          <a:prstGeom prst="rect">
            <a:avLst/>
          </a:prstGeom>
        </p:spPr>
      </p:pic>
    </p:spTree>
    <p:extLst>
      <p:ext uri="{BB962C8B-B14F-4D97-AF65-F5344CB8AC3E}">
        <p14:creationId xmlns:p14="http://schemas.microsoft.com/office/powerpoint/2010/main" val="369930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 y="13648"/>
            <a:ext cx="9140588" cy="6844352"/>
          </a:xfrm>
          <a:prstGeom prst="rect">
            <a:avLst/>
          </a:prstGeom>
        </p:spPr>
      </p:pic>
      <p:sp>
        <p:nvSpPr>
          <p:cNvPr id="4" name="TextBox 3"/>
          <p:cNvSpPr txBox="1"/>
          <p:nvPr/>
        </p:nvSpPr>
        <p:spPr>
          <a:xfrm>
            <a:off x="2575434" y="474204"/>
            <a:ext cx="3996543"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THÀNH VIÊN NHÓM 4</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8000" y="1676400"/>
            <a:ext cx="3463449" cy="4247317"/>
          </a:xfrm>
          <a:prstGeom prst="rect">
            <a:avLst/>
          </a:prstGeom>
          <a:noFill/>
        </p:spPr>
        <p:txBody>
          <a:bodyPr wrap="none" rtlCol="0">
            <a:spAutoFit/>
          </a:bodyPr>
          <a:lstStyle/>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VI THỊ HUYỀN</a:t>
            </a:r>
          </a:p>
          <a:p>
            <a:pPr marL="342900" indent="-342900">
              <a:buFont typeface="+mj-lt"/>
              <a:buAutoNum type="arabicPeriod"/>
            </a:pPr>
            <a:r>
              <a:rPr lang="vi-VN" b="1" dirty="0" smtClean="0">
                <a:latin typeface="Times New Roman" panose="02020603050405020304" pitchFamily="18" charset="0"/>
                <a:cs typeface="Times New Roman" panose="02020603050405020304" pitchFamily="18" charset="0"/>
              </a:rPr>
              <a:t>Đ</a:t>
            </a:r>
            <a:r>
              <a:rPr lang="en-US" b="1" dirty="0" smtClean="0">
                <a:latin typeface="Times New Roman" panose="02020603050405020304" pitchFamily="18" charset="0"/>
                <a:cs typeface="Times New Roman" panose="02020603050405020304" pitchFamily="18" charset="0"/>
              </a:rPr>
              <a:t>ƯỜNG THỊ HUYỀN</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LÔ THỊ HƯƠNG</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HÀ THÙY LINH</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PHẠM THỊ LIÊN</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HOÀNG THỊ DIỆU LINH</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 NGUYỄN THỊ BÍCH NGỌC</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KHA THỊ MẠN</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TRẦN DIỆP LINH</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TRẦN THỊ HOÀI LINH</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TẠ NGỌC KHÁNH</a:t>
            </a:r>
          </a:p>
          <a:p>
            <a:pPr marL="342900" indent="-342900">
              <a:buFont typeface="+mj-lt"/>
              <a:buAutoNum type="arabicPeriod"/>
            </a:pPr>
            <a:r>
              <a:rPr lang="en-US" b="1" dirty="0" smtClean="0">
                <a:latin typeface="Times New Roman" panose="02020603050405020304" pitchFamily="18" charset="0"/>
                <a:cs typeface="Times New Roman" panose="02020603050405020304" pitchFamily="18" charset="0"/>
              </a:rPr>
              <a:t>NGUYỄN THỊ HOÀI</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42616513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3" name="TextBox 2"/>
          <p:cNvSpPr txBox="1"/>
          <p:nvPr/>
        </p:nvSpPr>
        <p:spPr>
          <a:xfrm>
            <a:off x="0" y="2019806"/>
            <a:ext cx="9144000" cy="3046988"/>
          </a:xfrm>
          <a:prstGeom prst="rect">
            <a:avLst/>
          </a:prstGeom>
          <a:noFill/>
        </p:spPr>
        <p:txBody>
          <a:bodyPr wrap="square" rtlCol="0">
            <a:spAutoFit/>
          </a:bodyPr>
          <a:lstStyle/>
          <a:p>
            <a:pPr algn="ctr"/>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NHIỆM VỤ KÍCH THÍCH HỨNG THÚ VÀ PHÁT TRIỂN TÍNH HAM HIỂU BIẾT VỀ MTXQ CHO TRẺ </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59755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9" y="15922"/>
            <a:ext cx="9122391" cy="6842078"/>
          </a:xfrm>
        </p:spPr>
      </p:pic>
      <p:sp>
        <p:nvSpPr>
          <p:cNvPr id="8" name="TextBox 7"/>
          <p:cNvSpPr txBox="1"/>
          <p:nvPr/>
        </p:nvSpPr>
        <p:spPr>
          <a:xfrm>
            <a:off x="990600" y="836760"/>
            <a:ext cx="7467600" cy="3170099"/>
          </a:xfrm>
          <a:prstGeom prst="rect">
            <a:avLst/>
          </a:prstGeom>
          <a:noFill/>
        </p:spPr>
        <p:txBody>
          <a:bodyPr wrap="square" rtlCol="0">
            <a:spAutoFit/>
          </a:bodyPr>
          <a:lstStyle/>
          <a:p>
            <a:r>
              <a:rPr lang="en-US" sz="2800" dirty="0" smtClean="0"/>
              <a:t> </a:t>
            </a:r>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Khái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thú</a:t>
            </a:r>
            <a:r>
              <a:rPr lang="en-US" sz="3200" b="1"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3200" b="1" dirty="0" smtClean="0">
              <a:latin typeface="Times New Roman" panose="02020603050405020304" pitchFamily="18" charset="0"/>
              <a:cs typeface="Times New Roman" panose="02020603050405020304" pitchFamily="18" charset="0"/>
            </a:endParaRPr>
          </a:p>
          <a:p>
            <a:pPr marL="342900" indent="-342900">
              <a:buAutoNum type="arabicPeriod"/>
            </a:pPr>
            <a:endParaRPr lang="en-US" b="1" dirty="0" smtClean="0"/>
          </a:p>
          <a:p>
            <a:endParaRPr lang="en-US" b="1" dirty="0" smtClean="0"/>
          </a:p>
          <a:p>
            <a:r>
              <a:rPr lang="en-US" b="1" dirty="0" smtClean="0">
                <a:solidFill>
                  <a:schemeClr val="tx1">
                    <a:lumMod val="95000"/>
                    <a:lumOff val="5000"/>
                  </a:schemeClr>
                </a:solidFill>
              </a:rPr>
              <a:t>-</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Hứng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biệt</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khao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khát</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sâu</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thích</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thỏa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mãn</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hứng</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127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0"/>
            <a:ext cx="9144000" cy="646331"/>
          </a:xfrm>
          <a:prstGeom prst="rect">
            <a:avLst/>
          </a:prstGeom>
          <a:noFill/>
        </p:spPr>
        <p:txBody>
          <a:bodyPr wrap="square" rtlCol="0">
            <a:spAutoFit/>
          </a:bodyPr>
          <a:lstStyle/>
          <a:p>
            <a:pPr algn="ctr"/>
            <a:r>
              <a:rPr lang="en-US" b="1" dirty="0" smtClean="0"/>
              <a:t/>
            </a:r>
            <a:br>
              <a:rPr lang="en-US" b="1" dirty="0" smtClean="0"/>
            </a:br>
            <a:endParaRPr lang="en-US" b="1" dirty="0"/>
          </a:p>
        </p:txBody>
      </p:sp>
      <p:sp>
        <p:nvSpPr>
          <p:cNvPr id="7" name="TextBox 6"/>
          <p:cNvSpPr txBox="1"/>
          <p:nvPr/>
        </p:nvSpPr>
        <p:spPr>
          <a:xfrm>
            <a:off x="457200" y="1417638"/>
            <a:ext cx="8077200" cy="4154984"/>
          </a:xfrm>
          <a:prstGeom prst="rect">
            <a:avLst/>
          </a:prstGeom>
          <a:noFill/>
        </p:spPr>
        <p:txBody>
          <a:bodyPr wrap="square" rtlCol="0">
            <a:spAutoFit/>
          </a:bodyPr>
          <a:lstStyle/>
          <a:p>
            <a:r>
              <a:rPr lang="vi-VN" sz="2400" b="1" dirty="0" smtClean="0">
                <a:latin typeface="+mj-lt"/>
              </a:rPr>
              <a:t>- Việc tích luỹ tri thức của trẻ về MTXQ được thực hiện theo cơ sở trẻ có hứng thú với sự vật,</a:t>
            </a:r>
            <a:r>
              <a:rPr lang="en-US" sz="2400" b="1" dirty="0" smtClean="0">
                <a:latin typeface="+mj-lt"/>
              </a:rPr>
              <a:t> </a:t>
            </a:r>
            <a:r>
              <a:rPr lang="vi-VN" sz="2400" b="1" dirty="0" smtClean="0">
                <a:latin typeface="+mj-lt"/>
              </a:rPr>
              <a:t>hiện tượng,mọi người xung quanh.</a:t>
            </a:r>
          </a:p>
          <a:p>
            <a:r>
              <a:rPr lang="vi-VN" sz="2400" b="1" dirty="0" smtClean="0">
                <a:latin typeface="+mj-lt"/>
              </a:rPr>
              <a:t>=&gt; Cần phải chú ý đến đặc điểm này của trẻ, phải nhận biết được cái gì hấp dẫn với trẻ và phải làm cho quá trình khám phá MTXQ luôn tạo hứng thú với trẻ.</a:t>
            </a:r>
          </a:p>
          <a:p>
            <a:r>
              <a:rPr lang="vi-VN" sz="2400" b="1" dirty="0" smtClean="0">
                <a:latin typeface="+mj-lt"/>
              </a:rPr>
              <a:t>- Trong quá trình khám phá MTXQ, cùng với việc tích lũy tri thức và hứng thú với môi trường thì tính ham hiểu biết của trẻ phát triển.</a:t>
            </a:r>
          </a:p>
          <a:p>
            <a:r>
              <a:rPr lang="vi-VN" sz="2400" b="1" dirty="0" smtClean="0">
                <a:latin typeface="+mj-lt"/>
              </a:rPr>
              <a:t>Cơ sở của tính ham hiểu biết là phản xạ tìm tòi định hướng-một đặc điểm cơ bản của con người.(I.P.Paplôp)</a:t>
            </a:r>
          </a:p>
        </p:txBody>
      </p:sp>
      <p:sp>
        <p:nvSpPr>
          <p:cNvPr id="6" name="TextBox 5"/>
          <p:cNvSpPr txBox="1"/>
          <p:nvPr/>
        </p:nvSpPr>
        <p:spPr>
          <a:xfrm>
            <a:off x="379862" y="132260"/>
            <a:ext cx="8229601"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2.Kích </a:t>
            </a:r>
            <a:r>
              <a:rPr lang="en-US" sz="3200" b="1" dirty="0" err="1" smtClean="0">
                <a:latin typeface="Times New Roman" panose="02020603050405020304" pitchFamily="18" charset="0"/>
                <a:cs typeface="Times New Roman" panose="02020603050405020304" pitchFamily="18" charset="0"/>
              </a:rPr>
              <a:t>thích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thú</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triển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tính</a:t>
            </a:r>
            <a:r>
              <a:rPr lang="en-US" sz="3200" b="1" dirty="0" smtClean="0">
                <a:latin typeface="Times New Roman" panose="02020603050405020304" pitchFamily="18" charset="0"/>
                <a:cs typeface="Times New Roman" panose="02020603050405020304" pitchFamily="18" charset="0"/>
              </a:rPr>
              <a:t> ham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MTXQ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trẻ</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46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620000" cy="4983163"/>
          </a:xfrm>
        </p:spPr>
        <p:txBody>
          <a:bodyPr>
            <a:normAutofit lnSpcReduction="10000"/>
          </a:bodyPr>
          <a:lstStyle/>
          <a:p>
            <a:pPr marL="0" lvl="0" indent="0">
              <a:spcBef>
                <a:spcPts val="0"/>
              </a:spcBef>
              <a:buNone/>
            </a:pPr>
            <a:r>
              <a:rPr lang="vi-VN" sz="2400" b="1" dirty="0">
                <a:solidFill>
                  <a:prstClr val="black"/>
                </a:solidFill>
                <a:latin typeface="Times New Roman"/>
              </a:rPr>
              <a:t>Ở trẻ mầm non biểu hiện này được thể hện rõ ở việc trẻ liên tục đặt ra câu hỏi cho người lớn :</a:t>
            </a:r>
          </a:p>
          <a:p>
            <a:pPr marL="0" lvl="0" indent="0">
              <a:spcBef>
                <a:spcPts val="0"/>
              </a:spcBef>
              <a:buNone/>
            </a:pPr>
            <a:r>
              <a:rPr lang="vi-VN" sz="2400" b="1" i="1" dirty="0">
                <a:solidFill>
                  <a:prstClr val="black"/>
                </a:solidFill>
                <a:latin typeface="Times New Roman"/>
              </a:rPr>
              <a:t>“Đây là cái gì? Nó như thế nào? Tại sao nó lại như vậy?..”</a:t>
            </a:r>
          </a:p>
          <a:p>
            <a:pPr marL="0" lvl="0" indent="0">
              <a:spcBef>
                <a:spcPts val="0"/>
              </a:spcBef>
              <a:buNone/>
            </a:pPr>
            <a:r>
              <a:rPr lang="vi-VN" sz="2400" b="1" dirty="0">
                <a:solidFill>
                  <a:prstClr val="black"/>
                </a:solidFill>
                <a:latin typeface="Times New Roman"/>
              </a:rPr>
              <a:t>=&gt;Việc thỏa mãn tính ham hiểu biết của trẻ cần phải được thực hiện ở bất cứ nơi nào có thể làm được, lôi cuốn trẻ tham gia vào việc giải quyết vấn đề khác nhau.Điều này làm cho tính ham hiểu biết và hứng thú của trẻ với môi trường càng trở nên vững hơn.</a:t>
            </a:r>
          </a:p>
          <a:p>
            <a:pPr marL="0" lvl="0" indent="0">
              <a:spcBef>
                <a:spcPts val="0"/>
              </a:spcBef>
              <a:buNone/>
            </a:pPr>
            <a:r>
              <a:rPr lang="vi-VN" sz="2400" b="1" dirty="0">
                <a:solidFill>
                  <a:prstClr val="black"/>
                </a:solidFill>
                <a:latin typeface="Times New Roman"/>
              </a:rPr>
              <a:t>( Tuy nhiên kết quả nghiên cứu gần đây cho thấy,việc phát triển tính ham hiểu biết của trẻ có liên quan đến sự lĩnh hội khả năng tìm kiếm những dấu hiệu đặc trưng của sự vật, hiện tượng,mối quan hệ giữa chúng với nhau.)</a:t>
            </a:r>
          </a:p>
          <a:p>
            <a:endParaRPr lang="en-US" sz="2400" dirty="0"/>
          </a:p>
        </p:txBody>
      </p:sp>
    </p:spTree>
    <p:extLst>
      <p:ext uri="{BB962C8B-B14F-4D97-AF65-F5344CB8AC3E}">
        <p14:creationId xmlns:p14="http://schemas.microsoft.com/office/powerpoint/2010/main" val="2434193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87030759"/>
              </p:ext>
            </p:extLst>
          </p:nvPr>
        </p:nvGraphicFramePr>
        <p:xfrm>
          <a:off x="0" y="0"/>
          <a:ext cx="8991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558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304800"/>
          </a:xfrm>
        </p:spPr>
        <p:txBody>
          <a:bodyPr>
            <a:noAutofit/>
          </a:bodyPr>
          <a:lstStyle/>
          <a:p>
            <a:pPr marL="0" indent="0"/>
            <a:r>
              <a:rPr lang="en-US" sz="3200" i="1" dirty="0" err="1" smtClean="0">
                <a:solidFill>
                  <a:srgbClr val="0070C0"/>
                </a:solidFill>
                <a:latin typeface="Times New Roman" pitchFamily="18" charset="0"/>
                <a:cs typeface="Times New Roman" pitchFamily="18" charset="0"/>
              </a:rPr>
              <a:t>Ví</a:t>
            </a:r>
            <a:r>
              <a:rPr lang="en-US" sz="3200" i="1" dirty="0" smtClean="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dụ:Phần</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giới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thiệu</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của</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tiết</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dạy”làm</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quen</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với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một</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số</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loại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rau”cô</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có</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thể</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tổ</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chức</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cho</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trẻ</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chơi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trò</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chơi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như</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là</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thi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hái</a:t>
            </a:r>
            <a:r>
              <a:rPr lang="en-US" sz="3200" i="1" dirty="0">
                <a:solidFill>
                  <a:srgbClr val="0070C0"/>
                </a:solidFill>
                <a:latin typeface="Times New Roman" pitchFamily="18" charset="0"/>
                <a:cs typeface="Times New Roman" pitchFamily="18" charset="0"/>
              </a:rPr>
              <a:t> </a:t>
            </a:r>
            <a:r>
              <a:rPr lang="en-US" sz="3200" i="1" dirty="0" err="1">
                <a:solidFill>
                  <a:srgbClr val="0070C0"/>
                </a:solidFill>
                <a:latin typeface="Times New Roman" pitchFamily="18" charset="0"/>
                <a:cs typeface="Times New Roman" pitchFamily="18" charset="0"/>
              </a:rPr>
              <a:t>rau</a:t>
            </a:r>
            <a:r>
              <a:rPr lang="en-US" sz="3200" i="1" dirty="0">
                <a:solidFill>
                  <a:srgbClr val="0070C0"/>
                </a:solidFill>
                <a:latin typeface="Times New Roman" pitchFamily="18" charset="0"/>
                <a:cs typeface="Times New Roman" pitchFamily="18" charset="0"/>
              </a:rPr>
              <a:t>’’</a:t>
            </a:r>
            <a:br>
              <a:rPr lang="en-US" sz="3200" i="1" dirty="0">
                <a:solidFill>
                  <a:srgbClr val="0070C0"/>
                </a:solidFill>
                <a:latin typeface="Times New Roman" pitchFamily="18" charset="0"/>
                <a:cs typeface="Times New Roman" pitchFamily="18" charset="0"/>
              </a:rPr>
            </a:br>
            <a:endParaRPr lang="en-US" sz="3200"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67075951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48600" cy="639762"/>
          </a:xfrm>
        </p:spPr>
        <p:txBody>
          <a:bodyPr>
            <a:normAutofit/>
          </a:bodyPr>
          <a:lstStyle/>
          <a:p>
            <a:r>
              <a:rPr lang="en-US" sz="3200" b="1" dirty="0" smtClean="0">
                <a:latin typeface="Times New Roman" pitchFamily="18" charset="0"/>
                <a:cs typeface="Times New Roman" pitchFamily="18" charset="0"/>
              </a:rPr>
              <a:t>3.Kết </a:t>
            </a:r>
            <a:r>
              <a:rPr lang="en-US" sz="3200" b="1" dirty="0" err="1" smtClean="0">
                <a:latin typeface="Times New Roman" pitchFamily="18" charset="0"/>
                <a:cs typeface="Times New Roman" pitchFamily="18" charset="0"/>
              </a:rPr>
              <a:t>luận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phạm</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1752600"/>
            <a:ext cx="8229600" cy="4983163"/>
          </a:xfrm>
        </p:spPr>
        <p:txBody>
          <a:bodyPr>
            <a:normAutofit/>
          </a:bodyPr>
          <a:lstStyle/>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tòi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85435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626</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VNI-Wide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dụ:Phần giới thiệu của tiết dạy”làm quen với một số loại rau”cô có thể tổ chức cho trẻ chơi trò chơi như là “thi hái rau’’ </vt:lpstr>
      <vt:lpstr>3.Kết luận sư phạm</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TGS</dc:creator>
  <cp:lastModifiedBy>admin</cp:lastModifiedBy>
  <cp:revision>42</cp:revision>
  <dcterms:created xsi:type="dcterms:W3CDTF">2019-08-24T11:04:31Z</dcterms:created>
  <dcterms:modified xsi:type="dcterms:W3CDTF">2019-08-26T10:36:33Z</dcterms:modified>
</cp:coreProperties>
</file>