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8" r:id="rId2"/>
    <p:sldId id="259" r:id="rId3"/>
    <p:sldId id="260" r:id="rId4"/>
    <p:sldId id="262" r:id="rId5"/>
    <p:sldId id="263" r:id="rId6"/>
    <p:sldId id="302" r:id="rId7"/>
    <p:sldId id="303" r:id="rId8"/>
    <p:sldId id="304" r:id="rId9"/>
    <p:sldId id="305" r:id="rId10"/>
    <p:sldId id="306" r:id="rId11"/>
    <p:sldId id="264" r:id="rId12"/>
    <p:sldId id="265" r:id="rId13"/>
    <p:sldId id="266" r:id="rId14"/>
    <p:sldId id="267" r:id="rId15"/>
    <p:sldId id="307" r:id="rId16"/>
    <p:sldId id="268" r:id="rId17"/>
    <p:sldId id="269" r:id="rId18"/>
    <p:sldId id="270" r:id="rId19"/>
    <p:sldId id="271" r:id="rId20"/>
    <p:sldId id="273" r:id="rId21"/>
    <p:sldId id="257" r:id="rId22"/>
    <p:sldId id="274" r:id="rId23"/>
    <p:sldId id="275" r:id="rId24"/>
    <p:sldId id="276" r:id="rId25"/>
    <p:sldId id="277" r:id="rId26"/>
    <p:sldId id="278" r:id="rId27"/>
    <p:sldId id="279" r:id="rId28"/>
    <p:sldId id="280" r:id="rId29"/>
    <p:sldId id="281" r:id="rId30"/>
    <p:sldId id="282" r:id="rId31"/>
    <p:sldId id="283" r:id="rId32"/>
    <p:sldId id="284" r:id="rId33"/>
    <p:sldId id="287" r:id="rId34"/>
    <p:sldId id="296" r:id="rId35"/>
    <p:sldId id="297" r:id="rId36"/>
    <p:sldId id="298" r:id="rId37"/>
    <p:sldId id="299" r:id="rId38"/>
    <p:sldId id="300" r:id="rId39"/>
    <p:sldId id="301"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E85D71-F340-47EB-81A0-A78FD1F3E9FC}" type="datetimeFigureOut">
              <a:rPr lang="en-US" smtClean="0"/>
              <a:pPr/>
              <a:t>13/2/2022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2C0481-8DBA-4972-9E0F-AE7C18F79129}" type="slidenum">
              <a:rPr lang="en-US" smtClean="0"/>
              <a:pPr/>
              <a:t>‹#›</a:t>
            </a:fld>
            <a:endParaRPr lang="en-US"/>
          </a:p>
        </p:txBody>
      </p:sp>
    </p:spTree>
    <p:extLst>
      <p:ext uri="{BB962C8B-B14F-4D97-AF65-F5344CB8AC3E}">
        <p14:creationId xmlns:p14="http://schemas.microsoft.com/office/powerpoint/2010/main" val="7855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78D68B-8CF7-4030-87CA-DEA5E7F64620}" type="slidenum">
              <a:rPr lang="vi-VN"/>
              <a:pPr/>
              <a:t>21</a:t>
            </a:fld>
            <a:endParaRPr lang="vi-VN"/>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vi-V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9D5E642-B493-4C58-B63B-182974C1A70A}" type="datetimeFigureOut">
              <a:rPr lang="en-US" smtClean="0"/>
              <a:pPr/>
              <a:t>13/2/2022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5D5965-A6E7-4E4E-9677-4213BFA101BD}"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D5E642-B493-4C58-B63B-182974C1A70A}" type="datetimeFigureOut">
              <a:rPr lang="en-US" smtClean="0"/>
              <a:pPr/>
              <a:t>13/2/2022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5D5965-A6E7-4E4E-9677-4213BFA101B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D5E642-B493-4C58-B63B-182974C1A70A}" type="datetimeFigureOut">
              <a:rPr lang="en-US" smtClean="0"/>
              <a:pPr/>
              <a:t>13/2/2022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5D5965-A6E7-4E4E-9677-4213BFA101B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D5E642-B493-4C58-B63B-182974C1A70A}" type="datetimeFigureOut">
              <a:rPr lang="en-US" smtClean="0"/>
              <a:pPr/>
              <a:t>13/2/2022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5D5965-A6E7-4E4E-9677-4213BFA101B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D5E642-B493-4C58-B63B-182974C1A70A}" type="datetimeFigureOut">
              <a:rPr lang="en-US" smtClean="0"/>
              <a:pPr/>
              <a:t>13/2/2022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5D5965-A6E7-4E4E-9677-4213BFA101BD}"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9D5E642-B493-4C58-B63B-182974C1A70A}" type="datetimeFigureOut">
              <a:rPr lang="en-US" smtClean="0"/>
              <a:pPr/>
              <a:t>13/2/2022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5D5965-A6E7-4E4E-9677-4213BFA101B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9D5E642-B493-4C58-B63B-182974C1A70A}" type="datetimeFigureOut">
              <a:rPr lang="en-US" smtClean="0"/>
              <a:pPr/>
              <a:t>13/2/2022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5D5965-A6E7-4E4E-9677-4213BFA101BD}"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9D5E642-B493-4C58-B63B-182974C1A70A}" type="datetimeFigureOut">
              <a:rPr lang="en-US" smtClean="0"/>
              <a:pPr/>
              <a:t>13/2/2022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5D5965-A6E7-4E4E-9677-4213BFA101B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D5E642-B493-4C58-B63B-182974C1A70A}" type="datetimeFigureOut">
              <a:rPr lang="en-US" smtClean="0"/>
              <a:pPr/>
              <a:t>13/2/2022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5D5965-A6E7-4E4E-9677-4213BFA101B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D5E642-B493-4C58-B63B-182974C1A70A}" type="datetimeFigureOut">
              <a:rPr lang="en-US" smtClean="0"/>
              <a:pPr/>
              <a:t>13/2/2022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5D5965-A6E7-4E4E-9677-4213BFA101BD}"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D5E642-B493-4C58-B63B-182974C1A70A}" type="datetimeFigureOut">
              <a:rPr lang="en-US" smtClean="0"/>
              <a:pPr/>
              <a:t>13/2/2022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5D5965-A6E7-4E4E-9677-4213BFA101B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9D5E642-B493-4C58-B63B-182974C1A70A}" type="datetimeFigureOut">
              <a:rPr lang="en-US" smtClean="0"/>
              <a:pPr/>
              <a:t>13/2/2022</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7A5D5965-A6E7-4E4E-9677-4213BFA101B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image" Target="../media/image4.wmf"/><Relationship Id="rId4" Type="http://schemas.openxmlformats.org/officeDocument/2006/relationships/image" Target="../media/image3.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1</a:t>
            </a:fld>
            <a:endParaRPr lang="vi-VN"/>
          </a:p>
        </p:txBody>
      </p:sp>
      <p:sp>
        <p:nvSpPr>
          <p:cNvPr id="113668" name="Text Box 4"/>
          <p:cNvSpPr txBox="1">
            <a:spLocks noChangeArrowheads="1"/>
          </p:cNvSpPr>
          <p:nvPr/>
        </p:nvSpPr>
        <p:spPr bwMode="auto">
          <a:xfrm>
            <a:off x="0" y="1600200"/>
            <a:ext cx="9144000" cy="51152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80000"/>
              </a:lnSpc>
              <a:spcBef>
                <a:spcPct val="50000"/>
              </a:spcBef>
            </a:pPr>
            <a:r>
              <a:rPr lang="en-US" sz="3400" dirty="0" err="1">
                <a:solidFill>
                  <a:srgbClr val="00B0F0"/>
                </a:solidFill>
                <a:latin typeface="Times New Roman" pitchFamily="18" charset="0"/>
              </a:rPr>
              <a:t>Chương</a:t>
            </a:r>
            <a:r>
              <a:rPr lang="en-US" sz="3400" dirty="0">
                <a:solidFill>
                  <a:srgbClr val="00B0F0"/>
                </a:solidFill>
                <a:latin typeface="Times New Roman" pitchFamily="18" charset="0"/>
              </a:rPr>
              <a:t> 1. </a:t>
            </a:r>
          </a:p>
          <a:p>
            <a:pPr>
              <a:lnSpc>
                <a:spcPct val="80000"/>
              </a:lnSpc>
              <a:spcBef>
                <a:spcPct val="50000"/>
              </a:spcBef>
            </a:pP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Những</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lí</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luận</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cơ</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bản</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về</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nghệ</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thuật</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Múa</a:t>
            </a:r>
            <a:endParaRPr lang="en-US" sz="3400" dirty="0">
              <a:solidFill>
                <a:srgbClr val="00B0F0"/>
              </a:solidFill>
              <a:latin typeface="Times New Roman" pitchFamily="18" charset="0"/>
            </a:endParaRPr>
          </a:p>
          <a:p>
            <a:pPr>
              <a:lnSpc>
                <a:spcPct val="80000"/>
              </a:lnSpc>
              <a:spcBef>
                <a:spcPct val="50000"/>
              </a:spcBef>
            </a:pPr>
            <a:r>
              <a:rPr lang="en-US" sz="3400" dirty="0" err="1">
                <a:solidFill>
                  <a:srgbClr val="00B0F0"/>
                </a:solidFill>
                <a:latin typeface="Times New Roman" pitchFamily="18" charset="0"/>
              </a:rPr>
              <a:t>Chương</a:t>
            </a:r>
            <a:r>
              <a:rPr lang="en-US" sz="3400" dirty="0">
                <a:solidFill>
                  <a:srgbClr val="00B0F0"/>
                </a:solidFill>
                <a:latin typeface="Times New Roman" pitchFamily="18" charset="0"/>
              </a:rPr>
              <a:t> 2. </a:t>
            </a:r>
          </a:p>
          <a:p>
            <a:pPr>
              <a:lnSpc>
                <a:spcPct val="80000"/>
              </a:lnSpc>
              <a:spcBef>
                <a:spcPct val="50000"/>
              </a:spcBef>
            </a:pP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Những</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kĩ</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năng</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cơ</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bản</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của</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nghệ</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thuật</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Múa</a:t>
            </a:r>
            <a:endParaRPr lang="en-US" sz="3400" dirty="0">
              <a:solidFill>
                <a:srgbClr val="00B0F0"/>
              </a:solidFill>
              <a:latin typeface="Times New Roman" pitchFamily="18" charset="0"/>
            </a:endParaRPr>
          </a:p>
          <a:p>
            <a:pPr>
              <a:lnSpc>
                <a:spcPct val="80000"/>
              </a:lnSpc>
              <a:spcBef>
                <a:spcPct val="50000"/>
              </a:spcBef>
            </a:pPr>
            <a:r>
              <a:rPr lang="en-US" sz="3400" dirty="0" err="1">
                <a:solidFill>
                  <a:srgbClr val="00B0F0"/>
                </a:solidFill>
                <a:latin typeface="Times New Roman" pitchFamily="18" charset="0"/>
              </a:rPr>
              <a:t>Chương</a:t>
            </a:r>
            <a:r>
              <a:rPr lang="en-US" sz="3400" dirty="0">
                <a:solidFill>
                  <a:srgbClr val="00B0F0"/>
                </a:solidFill>
                <a:latin typeface="Times New Roman" pitchFamily="18" charset="0"/>
              </a:rPr>
              <a:t> 3. </a:t>
            </a:r>
          </a:p>
          <a:p>
            <a:pPr>
              <a:lnSpc>
                <a:spcPct val="80000"/>
              </a:lnSpc>
              <a:spcBef>
                <a:spcPct val="50000"/>
              </a:spcBef>
            </a:pP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Phương</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pháp</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biên</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đạo</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múa</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cho</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trẻ</a:t>
            </a:r>
            <a:r>
              <a:rPr lang="en-US" sz="3400" dirty="0">
                <a:solidFill>
                  <a:srgbClr val="00B0F0"/>
                </a:solidFill>
                <a:latin typeface="Times New Roman" pitchFamily="18" charset="0"/>
              </a:rPr>
              <a:t> </a:t>
            </a:r>
            <a:r>
              <a:rPr lang="en-US" sz="3400" dirty="0" err="1">
                <a:solidFill>
                  <a:srgbClr val="00B0F0"/>
                </a:solidFill>
                <a:latin typeface="Times New Roman" pitchFamily="18" charset="0"/>
              </a:rPr>
              <a:t>mầm</a:t>
            </a:r>
            <a:r>
              <a:rPr lang="en-US" sz="3400" dirty="0">
                <a:solidFill>
                  <a:srgbClr val="00B0F0"/>
                </a:solidFill>
                <a:latin typeface="Times New Roman" pitchFamily="18" charset="0"/>
              </a:rPr>
              <a:t> non</a:t>
            </a:r>
          </a:p>
          <a:p>
            <a:pPr>
              <a:lnSpc>
                <a:spcPct val="80000"/>
              </a:lnSpc>
              <a:spcBef>
                <a:spcPct val="50000"/>
              </a:spcBef>
            </a:pPr>
            <a:endParaRPr lang="en-US" sz="3400" dirty="0">
              <a:solidFill>
                <a:schemeClr val="accent1"/>
              </a:solidFill>
              <a:latin typeface="Times New Roman" pitchFamily="18" charset="0"/>
            </a:endParaRPr>
          </a:p>
          <a:p>
            <a:endParaRPr lang="en-US" sz="3400" dirty="0">
              <a:latin typeface="Times New Roman" pitchFamily="18" charset="0"/>
            </a:endParaRPr>
          </a:p>
        </p:txBody>
      </p:sp>
      <p:sp>
        <p:nvSpPr>
          <p:cNvPr id="113669" name="Text Box 5"/>
          <p:cNvSpPr txBox="1">
            <a:spLocks noChangeArrowheads="1"/>
          </p:cNvSpPr>
          <p:nvPr/>
        </p:nvSpPr>
        <p:spPr bwMode="auto">
          <a:xfrm>
            <a:off x="1295400" y="304800"/>
            <a:ext cx="67056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4400" dirty="0" err="1">
                <a:solidFill>
                  <a:srgbClr val="0066FF"/>
                </a:solidFill>
                <a:latin typeface="Times New Roman" pitchFamily="18" charset="0"/>
              </a:rPr>
              <a:t>Nội</a:t>
            </a:r>
            <a:r>
              <a:rPr lang="en-US" sz="4400" dirty="0">
                <a:solidFill>
                  <a:srgbClr val="0066FF"/>
                </a:solidFill>
                <a:latin typeface="Times New Roman" pitchFamily="18" charset="0"/>
              </a:rPr>
              <a:t> dung </a:t>
            </a:r>
            <a:r>
              <a:rPr lang="en-US" sz="4400" dirty="0" err="1">
                <a:solidFill>
                  <a:srgbClr val="0066FF"/>
                </a:solidFill>
                <a:latin typeface="Times New Roman" pitchFamily="18" charset="0"/>
              </a:rPr>
              <a:t>học</a:t>
            </a:r>
            <a:r>
              <a:rPr lang="en-US" sz="4400" dirty="0">
                <a:solidFill>
                  <a:srgbClr val="0066FF"/>
                </a:solidFill>
                <a:latin typeface="Times New Roman" pitchFamily="18" charset="0"/>
              </a:rPr>
              <a:t> </a:t>
            </a:r>
            <a:r>
              <a:rPr lang="en-US" sz="4400" dirty="0" err="1">
                <a:solidFill>
                  <a:srgbClr val="0066FF"/>
                </a:solidFill>
                <a:latin typeface="Times New Roman" pitchFamily="18" charset="0"/>
              </a:rPr>
              <a:t>phần</a:t>
            </a:r>
            <a:endParaRPr lang="en-US" sz="4400" dirty="0">
              <a:solidFill>
                <a:srgbClr val="0066FF"/>
              </a:solidFill>
              <a:latin typeface="Times New Roman" pitchFamily="18" charset="0"/>
            </a:endParaRPr>
          </a:p>
        </p:txBody>
      </p:sp>
    </p:spTree>
    <p:extLst>
      <p:ext uri="{BB962C8B-B14F-4D97-AF65-F5344CB8AC3E}">
        <p14:creationId xmlns:p14="http://schemas.microsoft.com/office/powerpoint/2010/main" val="36267318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113668">
                                            <p:txEl>
                                              <p:pRg st="0" end="0"/>
                                            </p:txEl>
                                          </p:spTgt>
                                        </p:tgtEl>
                                        <p:attrNameLst>
                                          <p:attrName>style.visibility</p:attrName>
                                        </p:attrNameLst>
                                      </p:cBhvr>
                                      <p:to>
                                        <p:strVal val="visible"/>
                                      </p:to>
                                    </p:set>
                                    <p:animEffect transition="in" filter="strips(downLeft)">
                                      <p:cBhvr>
                                        <p:cTn id="7" dur="500"/>
                                        <p:tgtEl>
                                          <p:spTgt spid="11366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113668">
                                            <p:txEl>
                                              <p:pRg st="1" end="1"/>
                                            </p:txEl>
                                          </p:spTgt>
                                        </p:tgtEl>
                                        <p:attrNameLst>
                                          <p:attrName>style.visibility</p:attrName>
                                        </p:attrNameLst>
                                      </p:cBhvr>
                                      <p:to>
                                        <p:strVal val="visible"/>
                                      </p:to>
                                    </p:set>
                                    <p:animEffect transition="in" filter="strips(downLeft)">
                                      <p:cBhvr>
                                        <p:cTn id="12" dur="500"/>
                                        <p:tgtEl>
                                          <p:spTgt spid="11366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nodeType="clickEffect">
                                  <p:stCondLst>
                                    <p:cond delay="0"/>
                                  </p:stCondLst>
                                  <p:childTnLst>
                                    <p:set>
                                      <p:cBhvr>
                                        <p:cTn id="16" dur="1" fill="hold">
                                          <p:stCondLst>
                                            <p:cond delay="0"/>
                                          </p:stCondLst>
                                        </p:cTn>
                                        <p:tgtEl>
                                          <p:spTgt spid="113668">
                                            <p:txEl>
                                              <p:pRg st="2" end="2"/>
                                            </p:txEl>
                                          </p:spTgt>
                                        </p:tgtEl>
                                        <p:attrNameLst>
                                          <p:attrName>style.visibility</p:attrName>
                                        </p:attrNameLst>
                                      </p:cBhvr>
                                      <p:to>
                                        <p:strVal val="visible"/>
                                      </p:to>
                                    </p:set>
                                    <p:animEffect transition="in" filter="strips(downLeft)">
                                      <p:cBhvr>
                                        <p:cTn id="17" dur="500"/>
                                        <p:tgtEl>
                                          <p:spTgt spid="11366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113668">
                                            <p:txEl>
                                              <p:pRg st="3" end="3"/>
                                            </p:txEl>
                                          </p:spTgt>
                                        </p:tgtEl>
                                        <p:attrNameLst>
                                          <p:attrName>style.visibility</p:attrName>
                                        </p:attrNameLst>
                                      </p:cBhvr>
                                      <p:to>
                                        <p:strVal val="visible"/>
                                      </p:to>
                                    </p:set>
                                    <p:animEffect transition="in" filter="strips(downLeft)">
                                      <p:cBhvr>
                                        <p:cTn id="22" dur="500"/>
                                        <p:tgtEl>
                                          <p:spTgt spid="11366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12" fill="hold" nodeType="clickEffect">
                                  <p:stCondLst>
                                    <p:cond delay="0"/>
                                  </p:stCondLst>
                                  <p:childTnLst>
                                    <p:set>
                                      <p:cBhvr>
                                        <p:cTn id="26" dur="1" fill="hold">
                                          <p:stCondLst>
                                            <p:cond delay="0"/>
                                          </p:stCondLst>
                                        </p:cTn>
                                        <p:tgtEl>
                                          <p:spTgt spid="113668">
                                            <p:txEl>
                                              <p:pRg st="4" end="4"/>
                                            </p:txEl>
                                          </p:spTgt>
                                        </p:tgtEl>
                                        <p:attrNameLst>
                                          <p:attrName>style.visibility</p:attrName>
                                        </p:attrNameLst>
                                      </p:cBhvr>
                                      <p:to>
                                        <p:strVal val="visible"/>
                                      </p:to>
                                    </p:set>
                                    <p:animEffect transition="in" filter="strips(downLeft)">
                                      <p:cBhvr>
                                        <p:cTn id="27" dur="500"/>
                                        <p:tgtEl>
                                          <p:spTgt spid="11366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nodeType="clickEffect">
                                  <p:stCondLst>
                                    <p:cond delay="0"/>
                                  </p:stCondLst>
                                  <p:childTnLst>
                                    <p:set>
                                      <p:cBhvr>
                                        <p:cTn id="31" dur="1" fill="hold">
                                          <p:stCondLst>
                                            <p:cond delay="0"/>
                                          </p:stCondLst>
                                        </p:cTn>
                                        <p:tgtEl>
                                          <p:spTgt spid="113668">
                                            <p:txEl>
                                              <p:pRg st="5" end="5"/>
                                            </p:txEl>
                                          </p:spTgt>
                                        </p:tgtEl>
                                        <p:attrNameLst>
                                          <p:attrName>style.visibility</p:attrName>
                                        </p:attrNameLst>
                                      </p:cBhvr>
                                      <p:to>
                                        <p:strVal val="visible"/>
                                      </p:to>
                                    </p:set>
                                    <p:animEffect transition="in" filter="strips(downLeft)">
                                      <p:cBhvr>
                                        <p:cTn id="32" dur="500"/>
                                        <p:tgtEl>
                                          <p:spTgt spid="11366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Văn</a:t>
            </a:r>
            <a:r>
              <a:rPr lang="en-US" dirty="0"/>
              <a:t> </a:t>
            </a:r>
            <a:r>
              <a:rPr lang="en-US" dirty="0" err="1"/>
              <a:t>hóa</a:t>
            </a:r>
            <a:r>
              <a:rPr lang="en-US" dirty="0"/>
              <a:t> phi </a:t>
            </a:r>
            <a:r>
              <a:rPr lang="en-US" dirty="0" err="1"/>
              <a:t>vật</a:t>
            </a:r>
            <a:r>
              <a:rPr lang="en-US" dirty="0"/>
              <a:t> </a:t>
            </a:r>
            <a:r>
              <a:rPr lang="en-US" dirty="0" err="1"/>
              <a:t>thể</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Đó là một dạng tồn tại (hay thể hiện) của văn hóa không phải chủ yếu dưới dạng vật thể có hình khối tồn tại khách quan trong không gian và thời gian, mà nó thường tiềm ẩn trong trí nhớ, tập tính, hành vi, ứng xử của con người và thông qua các hoạt động sống của con người trong sản xuất, giao tiếp xã hội trong hoạt động tư tưởng và văn hóa - nghệ thuật mà thể hiện ra, khiến người ta nhận biết được sự tồn tại của nó. </a:t>
            </a:r>
            <a:br>
              <a:rPr lang="vi-VN" dirty="0">
                <a:latin typeface="Times New Roman" pitchFamily="18" charset="0"/>
                <a:cs typeface="Times New Roman" pitchFamily="18" charset="0"/>
              </a:rPr>
            </a:br>
            <a:r>
              <a:rPr lang="vi-VN" dirty="0">
                <a:latin typeface="Times New Roman" pitchFamily="18" charset="0"/>
                <a:cs typeface="Times New Roman" pitchFamily="18" charset="0"/>
              </a:rPr>
              <a:t>-</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Có thể kể ra đây những dạng thức chính của văn hóa phi vật thể : </a:t>
            </a:r>
            <a:br>
              <a:rPr lang="vi-VN" dirty="0">
                <a:latin typeface="Times New Roman" pitchFamily="18" charset="0"/>
                <a:cs typeface="Times New Roman" pitchFamily="18" charset="0"/>
              </a:rPr>
            </a:b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Ngữ văn truyền miệng</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như thần thoại, cổ tích, truyền thuyết, ca dao, thành ngữ, tục ngữ, vè, ngụ ngôn... </a:t>
            </a:r>
            <a:br>
              <a:rPr lang="vi-VN" dirty="0">
                <a:latin typeface="Times New Roman" pitchFamily="18" charset="0"/>
                <a:cs typeface="Times New Roman" pitchFamily="18" charset="0"/>
              </a:rPr>
            </a:b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Các hình thức diễn xướng và trình diễn bao gồm các hình thức ca múa, nhạc, sân khấu (nghệ thuật diễn xướng) </a:t>
            </a:r>
            <a:br>
              <a:rPr lang="vi-VN" dirty="0">
                <a:latin typeface="Times New Roman" pitchFamily="18" charset="0"/>
                <a:cs typeface="Times New Roman" pitchFamily="18" charset="0"/>
              </a:rPr>
            </a:b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Những hành vi ứng xử của con người, đó là ứng xử giữa cá nhân với cá nhân, cá nhân trong cộng đồng, ứng xử giữa các cộng đồng. </a:t>
            </a:r>
            <a:br>
              <a:rPr lang="vi-VN" dirty="0">
                <a:latin typeface="Times New Roman" pitchFamily="18" charset="0"/>
                <a:cs typeface="Times New Roman" pitchFamily="18" charset="0"/>
              </a:rPr>
            </a:b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Các hình thức nghi lễ, tín ngưỡng tôn giáo, phong tục, lễ hội như Phật giáo, Ki-tô giáo, đạo giáo, thờ cúng tổ tiên, đạo Mẫu... </a:t>
            </a:r>
            <a:br>
              <a:rPr lang="vi-VN" dirty="0">
                <a:latin typeface="Times New Roman" pitchFamily="18" charset="0"/>
                <a:cs typeface="Times New Roman" pitchFamily="18" charset="0"/>
              </a:rPr>
            </a:br>
            <a:r>
              <a:rPr lang="vi-VN" dirty="0">
                <a:latin typeface="Times New Roman" pitchFamily="18" charset="0"/>
                <a:cs typeface="Times New Roman" pitchFamily="18" charset="0"/>
              </a:rPr>
              <a:t>- Tri thức dân gian cũng là một lĩnh vực của văn hóa phi vật thể. Tri thức dân gian ở chừng mực nào đó còn được hiểu tương ứng với các thuật ngữ như tri thức bản địa, tri thức địa phương...</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416827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r>
              <a:rPr lang="en-US" sz="3200" dirty="0" err="1">
                <a:latin typeface="Times New Roman" pitchFamily="18" charset="0"/>
                <a:cs typeface="Times New Roman" pitchFamily="18" charset="0"/>
              </a:rPr>
              <a:t>Chương</a:t>
            </a:r>
            <a:r>
              <a:rPr lang="en-US" sz="3200" dirty="0">
                <a:latin typeface="Times New Roman" pitchFamily="18" charset="0"/>
                <a:cs typeface="Times New Roman" pitchFamily="18" charset="0"/>
              </a:rPr>
              <a:t> 1. </a:t>
            </a:r>
            <a:r>
              <a:rPr lang="en-US" sz="3200" dirty="0" err="1">
                <a:latin typeface="Times New Roman" pitchFamily="18" charset="0"/>
                <a:cs typeface="Times New Roman" pitchFamily="18" charset="0"/>
              </a:rPr>
              <a:t>Những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lí</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luận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cơ</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bản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về</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nghệ</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thuật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Múa</a:t>
            </a:r>
            <a:r>
              <a:rPr lang="en-US" sz="3200" b="1" dirty="0">
                <a:latin typeface="Times New Roman" pitchFamily="18" charset="0"/>
                <a:cs typeface="Times New Roman" pitchFamily="18" charset="0"/>
              </a:rPr>
              <a:t>	</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4876800"/>
          </a:xfrm>
        </p:spPr>
        <p:txBody>
          <a:bodyPr>
            <a:normAutofit/>
          </a:bodyPr>
          <a:lstStyle/>
          <a:p>
            <a:pPr marL="0" indent="0">
              <a:buNone/>
            </a:pPr>
            <a:r>
              <a:rPr lang="en-US" dirty="0">
                <a:latin typeface="Times New Roman" pitchFamily="18" charset="0"/>
                <a:cs typeface="Times New Roman" pitchFamily="18" charset="0"/>
              </a:rPr>
              <a:t>II. </a:t>
            </a:r>
            <a:r>
              <a:rPr lang="en-US" dirty="0" err="1">
                <a:latin typeface="Times New Roman" pitchFamily="18" charset="0"/>
                <a:cs typeface="Times New Roman" pitchFamily="18" charset="0"/>
              </a:rPr>
              <a:t>Sơ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lược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nguồn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gốc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triển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endParaRPr lang="en-US"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II.1. </a:t>
            </a:r>
            <a:r>
              <a:rPr lang="en-US" dirty="0" err="1">
                <a:latin typeface="Times New Roman" pitchFamily="18" charset="0"/>
                <a:cs typeface="Times New Roman" pitchFamily="18" charset="0"/>
              </a:rPr>
              <a:t>Nguồn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gốc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endParaRPr lang="en-US"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II.2.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endParaRPr lang="en-US"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II.3. </a:t>
            </a:r>
            <a:r>
              <a:rPr lang="en-US" dirty="0" err="1">
                <a:latin typeface="Times New Roman" pitchFamily="18" charset="0"/>
                <a:cs typeface="Times New Roman" pitchFamily="18" charset="0"/>
              </a:rPr>
              <a:t>Quá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phát</a:t>
            </a:r>
            <a:r>
              <a:rPr lang="en-US" dirty="0">
                <a:latin typeface="Times New Roman" pitchFamily="18" charset="0"/>
                <a:cs typeface="Times New Roman" pitchFamily="18" charset="0"/>
              </a:rPr>
              <a:t> </a:t>
            </a:r>
            <a:r>
              <a:rPr lang="en-US" err="1">
                <a:latin typeface="Times New Roman" pitchFamily="18" charset="0"/>
                <a:cs typeface="Times New Roman" pitchFamily="18" charset="0"/>
              </a:rPr>
              <a:t>triển</a:t>
            </a:r>
            <a:r>
              <a:rPr lang="en-US">
                <a:latin typeface="Times New Roman" pitchFamily="18" charset="0"/>
                <a:cs typeface="Times New Roman" pitchFamily="18" charset="0"/>
              </a:rPr>
              <a:t> của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endParaRPr lang="en-US"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11</a:t>
            </a:fld>
            <a:endParaRPr lang="vi-VN"/>
          </a:p>
        </p:txBody>
      </p:sp>
    </p:spTree>
    <p:extLst>
      <p:ext uri="{BB962C8B-B14F-4D97-AF65-F5344CB8AC3E}">
        <p14:creationId xmlns:p14="http://schemas.microsoft.com/office/powerpoint/2010/main" val="1594539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r>
              <a:rPr lang="en-US" sz="3200" dirty="0" err="1">
                <a:latin typeface="Times New Roman" pitchFamily="18" charset="0"/>
                <a:cs typeface="Times New Roman" pitchFamily="18" charset="0"/>
              </a:rPr>
              <a:t>Chương</a:t>
            </a:r>
            <a:r>
              <a:rPr lang="en-US" sz="3200" dirty="0">
                <a:latin typeface="Times New Roman" pitchFamily="18" charset="0"/>
                <a:cs typeface="Times New Roman" pitchFamily="18" charset="0"/>
              </a:rPr>
              <a:t> 1. </a:t>
            </a:r>
            <a:r>
              <a:rPr lang="en-US" sz="3200" dirty="0" err="1">
                <a:latin typeface="Times New Roman" pitchFamily="18" charset="0"/>
                <a:cs typeface="Times New Roman" pitchFamily="18" charset="0"/>
              </a:rPr>
              <a:t>Những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lí</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luận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cơ</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bản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về</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nghệ</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thuật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Múa</a:t>
            </a:r>
            <a:r>
              <a:rPr lang="en-US" sz="3200" b="1" dirty="0">
                <a:latin typeface="Times New Roman" pitchFamily="18" charset="0"/>
                <a:cs typeface="Times New Roman" pitchFamily="18" charset="0"/>
              </a:rPr>
              <a:t>	</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4876800"/>
          </a:xfrm>
        </p:spPr>
        <p:txBody>
          <a:bodyPr>
            <a:normAutofit/>
          </a:bodyPr>
          <a:lstStyle/>
          <a:p>
            <a:pPr marL="0" indent="0">
              <a:buNone/>
            </a:pPr>
            <a:r>
              <a:rPr lang="en-US" sz="2800" dirty="0">
                <a:latin typeface="Times New Roman" pitchFamily="18" charset="0"/>
                <a:cs typeface="Times New Roman" pitchFamily="18" charset="0"/>
              </a:rPr>
              <a:t>II.1.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gốc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endParaRPr lang="en-US" sz="2800" dirty="0">
              <a:latin typeface="Times New Roman" pitchFamily="18" charset="0"/>
              <a:cs typeface="Times New Roman" pitchFamily="18" charset="0"/>
            </a:endParaRPr>
          </a:p>
          <a:p>
            <a:pPr marL="0" indent="0">
              <a:buNone/>
            </a:pP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II.1.1.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sinh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bắt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chước</a:t>
            </a:r>
            <a:r>
              <a:rPr lang="en-US" sz="2800" dirty="0">
                <a:latin typeface="Times New Roman" pitchFamily="18" charset="0"/>
                <a:cs typeface="Times New Roman" pitchFamily="18" charset="0"/>
              </a:rPr>
              <a:t>, du </a:t>
            </a:r>
            <a:r>
              <a:rPr lang="en-US" sz="2800" dirty="0" err="1">
                <a:latin typeface="Times New Roman" pitchFamily="18" charset="0"/>
                <a:cs typeface="Times New Roman" pitchFamily="18" charset="0"/>
              </a:rPr>
              <a:t>hý</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khoái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endParaRPr lang="en-US" sz="2800" dirty="0">
              <a:latin typeface="Times New Roman" pitchFamily="18" charset="0"/>
              <a:cs typeface="Times New Roman" pitchFamily="18" charset="0"/>
            </a:endParaRPr>
          </a:p>
          <a:p>
            <a:pPr marL="0" lvl="1" indent="0">
              <a:buNone/>
            </a:pPr>
            <a:endParaRPr lang="en-US" sz="2800" dirty="0">
              <a:latin typeface="Times New Roman" pitchFamily="18" charset="0"/>
              <a:cs typeface="Times New Roman" pitchFamily="18" charset="0"/>
            </a:endParaRPr>
          </a:p>
          <a:p>
            <a:pPr marL="0" lvl="1" indent="0">
              <a:buNone/>
            </a:pPr>
            <a:r>
              <a:rPr lang="en-US" sz="2800" dirty="0">
                <a:latin typeface="Times New Roman" pitchFamily="18" charset="0"/>
                <a:cs typeface="Times New Roman" pitchFamily="18" charset="0"/>
              </a:rPr>
              <a:t>II.1.2.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giáo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gốc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a:t>
            </a:r>
          </a:p>
          <a:p>
            <a:pPr marL="0" indent="0">
              <a:buNone/>
            </a:pP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II.1.3.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gốc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a:t>
            </a:r>
          </a:p>
          <a:p>
            <a:pPr marL="0" indent="0">
              <a:buNone/>
            </a:pPr>
            <a:endParaRPr lang="en-US"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12</a:t>
            </a:fld>
            <a:endParaRPr lang="vi-VN"/>
          </a:p>
        </p:txBody>
      </p:sp>
    </p:spTree>
    <p:extLst>
      <p:ext uri="{BB962C8B-B14F-4D97-AF65-F5344CB8AC3E}">
        <p14:creationId xmlns:p14="http://schemas.microsoft.com/office/powerpoint/2010/main" val="3788889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lnSpcReduction="10000"/>
          </a:bodyPr>
          <a:lstStyle/>
          <a:p>
            <a:pPr marL="0" indent="0">
              <a:buNone/>
            </a:pPr>
            <a:r>
              <a:rPr lang="en-US" sz="2800" dirty="0">
                <a:latin typeface="Times New Roman" pitchFamily="18" charset="0"/>
                <a:cs typeface="Times New Roman" pitchFamily="18" charset="0"/>
              </a:rPr>
              <a:t>II.1.1.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sinh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bắt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chước</a:t>
            </a:r>
            <a:r>
              <a:rPr lang="en-US" sz="2800" dirty="0">
                <a:latin typeface="Times New Roman" pitchFamily="18" charset="0"/>
                <a:cs typeface="Times New Roman" pitchFamily="18" charset="0"/>
              </a:rPr>
              <a:t>, du </a:t>
            </a:r>
            <a:r>
              <a:rPr lang="en-US" sz="2800" dirty="0" err="1">
                <a:latin typeface="Times New Roman" pitchFamily="18" charset="0"/>
                <a:cs typeface="Times New Roman" pitchFamily="18" charset="0"/>
              </a:rPr>
              <a:t>hý</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khoái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endParaRPr lang="en-US" sz="2800" dirty="0">
              <a:latin typeface="Times New Roman" pitchFamily="18" charset="0"/>
              <a:cs typeface="Times New Roman" pitchFamily="18" charset="0"/>
            </a:endParaRPr>
          </a:p>
          <a:p>
            <a:pPr marL="0" lvl="1" indent="0">
              <a:buNone/>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nghiên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cứu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phương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Tây</a:t>
            </a:r>
            <a:endParaRPr lang="en-US" sz="2800" dirty="0">
              <a:latin typeface="Times New Roman" pitchFamily="18" charset="0"/>
              <a:cs typeface="Times New Roman" pitchFamily="18" charset="0"/>
            </a:endParaRPr>
          </a:p>
          <a:p>
            <a:pPr marL="0" lvl="1" indent="0">
              <a:buNone/>
            </a:pPr>
            <a:endParaRPr lang="en-US" sz="2800" dirty="0">
              <a:latin typeface="Times New Roman" pitchFamily="18" charset="0"/>
              <a:cs typeface="Times New Roman" pitchFamily="18" charset="0"/>
            </a:endParaRPr>
          </a:p>
          <a:p>
            <a:pPr marL="0" lvl="1" indent="0">
              <a:buNone/>
            </a:pPr>
            <a:r>
              <a:rPr lang="en-US" sz="2800" dirty="0">
                <a:latin typeface="Times New Roman" pitchFamily="18" charset="0"/>
                <a:cs typeface="Times New Roman" pitchFamily="18" charset="0"/>
              </a:rPr>
              <a:t>- Kant –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rằng</a:t>
            </a:r>
            <a:endParaRPr lang="en-US" sz="2800" dirty="0">
              <a:latin typeface="Times New Roman" pitchFamily="18" charset="0"/>
              <a:cs typeface="Times New Roman" pitchFamily="18" charset="0"/>
            </a:endParaRPr>
          </a:p>
          <a:p>
            <a:pPr marL="0" lvl="1" indent="0">
              <a:buNone/>
            </a:pPr>
            <a:endParaRPr lang="en-US" sz="2800" dirty="0">
              <a:latin typeface="Times New Roman" pitchFamily="18" charset="0"/>
              <a:cs typeface="Times New Roman" pitchFamily="18" charset="0"/>
            </a:endParaRPr>
          </a:p>
          <a:p>
            <a:pPr marL="0" lvl="1" indent="0">
              <a:buNone/>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Saclơ</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Đacuyn</a:t>
            </a:r>
            <a:r>
              <a:rPr lang="en-US" sz="2800" dirty="0">
                <a:latin typeface="Times New Roman" pitchFamily="18" charset="0"/>
                <a:cs typeface="Times New Roman" pitchFamily="18" charset="0"/>
              </a:rPr>
              <a:t> </a:t>
            </a:r>
          </a:p>
          <a:p>
            <a:pPr marL="0" indent="0">
              <a:buNone/>
            </a:pP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luận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phương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rằng</a:t>
            </a:r>
            <a:endParaRPr lang="en-US" sz="2800" dirty="0">
              <a:latin typeface="Times New Roman" pitchFamily="18" charset="0"/>
              <a:cs typeface="Times New Roman" pitchFamily="18" charset="0"/>
            </a:endParaRPr>
          </a:p>
          <a:p>
            <a:pPr marL="0" indent="0">
              <a:buNone/>
            </a:pP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ý </a:t>
            </a:r>
            <a:r>
              <a:rPr lang="en-US" sz="2800" dirty="0" err="1">
                <a:latin typeface="Times New Roman" pitchFamily="18" charset="0"/>
                <a:cs typeface="Times New Roman" pitchFamily="18" charset="0"/>
              </a:rPr>
              <a:t>kiến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khác</a:t>
            </a:r>
            <a:endParaRPr lang="en-US" sz="2800"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13</a:t>
            </a:fld>
            <a:endParaRPr lang="vi-VN"/>
          </a:p>
        </p:txBody>
      </p:sp>
    </p:spTree>
    <p:extLst>
      <p:ext uri="{BB962C8B-B14F-4D97-AF65-F5344CB8AC3E}">
        <p14:creationId xmlns:p14="http://schemas.microsoft.com/office/powerpoint/2010/main" val="3661090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indent="0" algn="just">
              <a:buNone/>
            </a:pPr>
            <a:r>
              <a:rPr lang="en-US" sz="2800" dirty="0">
                <a:latin typeface="Times New Roman" pitchFamily="18" charset="0"/>
                <a:cs typeface="Times New Roman" pitchFamily="18" charset="0"/>
              </a:rPr>
              <a:t>II.1.1.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sinh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bắt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chước</a:t>
            </a:r>
            <a:r>
              <a:rPr lang="en-US" sz="2800" dirty="0">
                <a:latin typeface="Times New Roman" pitchFamily="18" charset="0"/>
                <a:cs typeface="Times New Roman" pitchFamily="18" charset="0"/>
              </a:rPr>
              <a:t>, du </a:t>
            </a:r>
            <a:r>
              <a:rPr lang="en-US" sz="2800" dirty="0" err="1">
                <a:latin typeface="Times New Roman" pitchFamily="18" charset="0"/>
                <a:cs typeface="Times New Roman" pitchFamily="18" charset="0"/>
              </a:rPr>
              <a:t>hý</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khoái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endParaRPr lang="en-US" sz="2800" dirty="0">
              <a:latin typeface="Times New Roman" pitchFamily="18" charset="0"/>
              <a:cs typeface="Times New Roman" pitchFamily="18" charset="0"/>
            </a:endParaRPr>
          </a:p>
          <a:p>
            <a:pPr marL="0" lvl="1" indent="0">
              <a:buNone/>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nghiên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cứu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phương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Tây</a:t>
            </a:r>
            <a:r>
              <a:rPr lang="en-US" sz="2800" dirty="0">
                <a:latin typeface="Times New Roman" pitchFamily="18" charset="0"/>
                <a:cs typeface="Times New Roman" pitchFamily="18" charset="0"/>
              </a:rPr>
              <a:t>:</a:t>
            </a:r>
          </a:p>
          <a:p>
            <a:pPr marL="0" lvl="1" indent="0" algn="just">
              <a:buNone/>
            </a:pPr>
            <a:r>
              <a:rPr lang="en-US" sz="2800" dirty="0">
                <a:latin typeface="Times New Roman" pitchFamily="18" charset="0"/>
                <a:cs typeface="Times New Roman" pitchFamily="18" charset="0"/>
              </a:rPr>
              <a:t>     </a:t>
            </a:r>
            <a:r>
              <a:rPr lang="en-US" sz="2200" dirty="0" err="1">
                <a:latin typeface="Times New Roman" pitchFamily="18" charset="0"/>
                <a:cs typeface="Times New Roman" pitchFamily="18" charset="0"/>
              </a:rPr>
              <a:t>Nguồn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gốc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bản</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năng</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sinh</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vật</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của</a:t>
            </a:r>
            <a:r>
              <a:rPr lang="en-US" sz="2200" u="sng" dirty="0">
                <a:latin typeface="Times New Roman" pitchFamily="18" charset="0"/>
                <a:cs typeface="Times New Roman" pitchFamily="18" charset="0"/>
              </a:rPr>
              <a:t> con </a:t>
            </a:r>
            <a:r>
              <a:rPr lang="en-US" sz="2200" u="sng"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loại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hình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đều</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không</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mang</a:t>
            </a:r>
            <a:r>
              <a:rPr lang="en-US" sz="2200" u="sng" dirty="0">
                <a:latin typeface="Times New Roman" pitchFamily="18" charset="0"/>
                <a:cs typeface="Times New Roman" pitchFamily="18" charset="0"/>
              </a:rPr>
              <a:t> ý </a:t>
            </a:r>
            <a:r>
              <a:rPr lang="en-US" sz="2200" u="sng" dirty="0" err="1">
                <a:latin typeface="Times New Roman" pitchFamily="18" charset="0"/>
                <a:cs typeface="Times New Roman" pitchFamily="18" charset="0"/>
              </a:rPr>
              <a:t>nghĩa</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xã</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hội</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cũng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như</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loài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muông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thú</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đều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một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năng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nhiên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a:t>
            </a:r>
          </a:p>
          <a:p>
            <a:pPr marL="0" indent="0">
              <a:buNone/>
            </a:pPr>
            <a:r>
              <a:rPr lang="en-US" sz="2200" dirty="0">
                <a:latin typeface="Times New Roman" pitchFamily="18" charset="0"/>
                <a:cs typeface="Times New Roman" pitchFamily="18" charset="0"/>
              </a:rPr>
              <a:t>     + </a:t>
            </a:r>
            <a:r>
              <a:rPr lang="en-US" sz="2200" dirty="0" err="1">
                <a:latin typeface="Times New Roman" pitchFamily="18" charset="0"/>
                <a:cs typeface="Times New Roman" pitchFamily="18" charset="0"/>
              </a:rPr>
              <a:t>Khả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năng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bắt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chước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mọi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hiện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tượng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thế</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giới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nhiên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lặp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a:t>
            </a:r>
          </a:p>
          <a:p>
            <a:pPr marL="0" indent="0">
              <a:buNone/>
            </a:pPr>
            <a:r>
              <a:rPr lang="en-US" sz="2200" dirty="0">
                <a:latin typeface="Times New Roman" pitchFamily="18" charset="0"/>
                <a:cs typeface="Times New Roman" pitchFamily="18" charset="0"/>
              </a:rPr>
              <a:t>       + </a:t>
            </a:r>
            <a:r>
              <a:rPr lang="en-US" sz="2200" dirty="0" err="1">
                <a:latin typeface="Times New Roman" pitchFamily="18" charset="0"/>
                <a:cs typeface="Times New Roman" pitchFamily="18" charset="0"/>
              </a:rPr>
              <a:t>Thế</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sau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bắt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chước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thế</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trước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loài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này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bắt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chước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loài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kia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Bắt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chước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bản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năng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sinh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nhiên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bắt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chước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thức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thế</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giới</a:t>
            </a:r>
            <a:r>
              <a:rPr lang="en-US" sz="2200" dirty="0">
                <a:latin typeface="Times New Roman" pitchFamily="18" charset="0"/>
                <a:cs typeface="Times New Roman" pitchFamily="18" charset="0"/>
              </a:rPr>
              <a:t>.</a:t>
            </a:r>
          </a:p>
          <a:p>
            <a:pPr marL="0" indent="0">
              <a:buNone/>
            </a:pPr>
            <a:endParaRPr lang="en-US" sz="2200"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14</a:t>
            </a:fld>
            <a:endParaRPr lang="vi-VN"/>
          </a:p>
        </p:txBody>
      </p:sp>
    </p:spTree>
    <p:extLst>
      <p:ext uri="{BB962C8B-B14F-4D97-AF65-F5344CB8AC3E}">
        <p14:creationId xmlns:p14="http://schemas.microsoft.com/office/powerpoint/2010/main" val="1644182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Bản</a:t>
            </a:r>
            <a:r>
              <a:rPr lang="en-US" dirty="0"/>
              <a:t> </a:t>
            </a:r>
            <a:r>
              <a:rPr lang="en-US" dirty="0" err="1"/>
              <a:t>năng</a:t>
            </a:r>
            <a:br>
              <a:rPr lang="en-US" dirty="0"/>
            </a:br>
            <a:endParaRPr lang="en-US" dirty="0"/>
          </a:p>
        </p:txBody>
      </p:sp>
      <p:sp>
        <p:nvSpPr>
          <p:cNvPr id="3" name="Content Placeholder 2"/>
          <p:cNvSpPr>
            <a:spLocks noGrp="1"/>
          </p:cNvSpPr>
          <p:nvPr>
            <p:ph idx="1"/>
          </p:nvPr>
        </p:nvSpPr>
        <p:spPr/>
        <p:txBody>
          <a:bodyPr>
            <a:normAutofit/>
          </a:bodyPr>
          <a:lstStyle/>
          <a:p>
            <a:pPr marL="0" indent="0" algn="just">
              <a:buNone/>
            </a:pPr>
            <a:r>
              <a:rPr lang="vi-VN" dirty="0">
                <a:latin typeface="Times New Roman" pitchFamily="18" charset="0"/>
                <a:cs typeface="Times New Roman" pitchFamily="18" charset="0"/>
              </a:rPr>
              <a:t>dt. Tính năng vốn có, bẩm sinh, </a:t>
            </a:r>
            <a:r>
              <a:rPr lang="vi-VN" u="sng" dirty="0">
                <a:latin typeface="Times New Roman" pitchFamily="18" charset="0"/>
                <a:cs typeface="Times New Roman" pitchFamily="18" charset="0"/>
              </a:rPr>
              <a:t>không phải do học hỏi</a:t>
            </a:r>
            <a:r>
              <a:rPr lang="vi-VN" dirty="0">
                <a:latin typeface="Times New Roman" pitchFamily="18" charset="0"/>
                <a:cs typeface="Times New Roman" pitchFamily="18" charset="0"/>
              </a:rPr>
              <a:t>: bản năng tự vệ hành động theo bản năng. </a:t>
            </a:r>
            <a:endParaRPr lang="en-US" dirty="0">
              <a:latin typeface="Times New Roman" pitchFamily="18" charset="0"/>
              <a:cs typeface="Times New Roman" pitchFamily="18" charset="0"/>
            </a:endParaRPr>
          </a:p>
          <a:p>
            <a:pPr marL="0" indent="0" algn="just">
              <a:buNone/>
            </a:pPr>
            <a:r>
              <a:rPr lang="vi-VN" dirty="0">
                <a:latin typeface="Times New Roman" pitchFamily="18" charset="0"/>
                <a:cs typeface="Times New Roman" pitchFamily="18" charset="0"/>
              </a:rPr>
              <a:t>hoạt động, hành vi nói chung của một loại động vật (như gà ấp trứng, chim làm tổ) được hình thành trong quá trình t</a:t>
            </a:r>
            <a:r>
              <a:rPr lang="en-US" dirty="0" err="1">
                <a:latin typeface="Times New Roman" pitchFamily="18" charset="0"/>
                <a:cs typeface="Times New Roman" pitchFamily="18" charset="0"/>
              </a:rPr>
              <a:t>iến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hóa</a:t>
            </a:r>
            <a:r>
              <a:rPr lang="en-US" dirty="0">
                <a:latin typeface="Times New Roman" pitchFamily="18" charset="0"/>
                <a:cs typeface="Times New Roman" pitchFamily="18" charset="0"/>
              </a:rPr>
              <a:t>.</a:t>
            </a:r>
            <a:r>
              <a:rPr lang="vi-VN"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marL="0" indent="0" algn="just">
              <a:buNone/>
            </a:pPr>
            <a:r>
              <a:rPr lang="vi-VN" dirty="0">
                <a:latin typeface="Times New Roman" pitchFamily="18" charset="0"/>
                <a:cs typeface="Times New Roman" pitchFamily="18" charset="0"/>
              </a:rPr>
              <a:t>Bản năng là khuynh hướng vốn có của một sinh vật đáp lại một tác động hay điều kiện cụ thể.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1545641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indent="0" algn="just">
              <a:buNone/>
            </a:pPr>
            <a:r>
              <a:rPr lang="en-US" sz="2800" dirty="0">
                <a:latin typeface="Times New Roman" pitchFamily="18" charset="0"/>
                <a:cs typeface="Times New Roman" pitchFamily="18" charset="0"/>
              </a:rPr>
              <a:t>II.1.1.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sinh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bắt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chước</a:t>
            </a:r>
            <a:r>
              <a:rPr lang="en-US" sz="2800" dirty="0">
                <a:latin typeface="Times New Roman" pitchFamily="18" charset="0"/>
                <a:cs typeface="Times New Roman" pitchFamily="18" charset="0"/>
              </a:rPr>
              <a:t>, du </a:t>
            </a:r>
            <a:r>
              <a:rPr lang="en-US" sz="2800" dirty="0" err="1">
                <a:latin typeface="Times New Roman" pitchFamily="18" charset="0"/>
                <a:cs typeface="Times New Roman" pitchFamily="18" charset="0"/>
              </a:rPr>
              <a:t>hý</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khoái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endParaRPr lang="en-US" sz="2800" dirty="0">
              <a:latin typeface="Times New Roman" pitchFamily="18" charset="0"/>
              <a:cs typeface="Times New Roman" pitchFamily="18" charset="0"/>
            </a:endParaRPr>
          </a:p>
          <a:p>
            <a:pPr marL="0" lvl="1" indent="0">
              <a:buNone/>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nghiên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cứu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phương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Tây</a:t>
            </a:r>
            <a:r>
              <a:rPr lang="en-US" sz="2800" dirty="0">
                <a:latin typeface="Times New Roman" pitchFamily="18" charset="0"/>
                <a:cs typeface="Times New Roman" pitchFamily="18" charset="0"/>
              </a:rPr>
              <a:t>:</a:t>
            </a:r>
          </a:p>
          <a:p>
            <a:pPr marL="0" indent="0" algn="just">
              <a:buNone/>
            </a:pPr>
            <a:r>
              <a:rPr lang="en-US" sz="2000" dirty="0">
                <a:latin typeface="Times New Roman" pitchFamily="18" charset="0"/>
                <a:cs typeface="Times New Roman" pitchFamily="18" charset="0"/>
              </a:rPr>
              <a:t>     </a:t>
            </a:r>
          </a:p>
          <a:p>
            <a:pPr marL="0" indent="0" algn="just">
              <a:buNone/>
            </a:pPr>
            <a:r>
              <a:rPr lang="en-US" sz="2200"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cứu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thấy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những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cuộc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sống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u="sng" dirty="0" err="1">
                <a:latin typeface="Times New Roman" pitchFamily="18" charset="0"/>
                <a:cs typeface="Times New Roman" pitchFamily="18" charset="0"/>
              </a:rPr>
              <a:t>thuộc</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về</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bản</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năng</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bắt</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chước</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tự</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nhiên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dụ</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muốn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bắt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chước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loài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thì</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muốn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bắt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chước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rắn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thì</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rắn</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         </a:t>
            </a:r>
          </a:p>
          <a:p>
            <a:pPr marL="0" indent="0">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luận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Nguồn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gốc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u="sng" dirty="0" err="1">
                <a:latin typeface="Times New Roman" pitchFamily="18" charset="0"/>
                <a:cs typeface="Times New Roman" pitchFamily="18" charset="0"/>
              </a:rPr>
              <a:t>bản</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năng</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bắt</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chước</a:t>
            </a:r>
            <a:r>
              <a:rPr lang="en-US" dirty="0">
                <a:latin typeface="Times New Roman" pitchFamily="18" charset="0"/>
                <a:cs typeface="Times New Roman" pitchFamily="18" charset="0"/>
              </a:rPr>
              <a:t>.</a:t>
            </a:r>
          </a:p>
          <a:p>
            <a:pPr marL="0" indent="0">
              <a:buNone/>
            </a:pPr>
            <a:endParaRPr lang="en-US"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16</a:t>
            </a:fld>
            <a:endParaRPr lang="vi-VN"/>
          </a:p>
        </p:txBody>
      </p:sp>
    </p:spTree>
    <p:extLst>
      <p:ext uri="{BB962C8B-B14F-4D97-AF65-F5344CB8AC3E}">
        <p14:creationId xmlns:p14="http://schemas.microsoft.com/office/powerpoint/2010/main" val="42017050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indent="0" algn="just">
              <a:buNone/>
            </a:pPr>
            <a:r>
              <a:rPr lang="en-US" sz="2800" dirty="0">
                <a:latin typeface="Times New Roman" pitchFamily="18" charset="0"/>
                <a:cs typeface="Times New Roman" pitchFamily="18" charset="0"/>
              </a:rPr>
              <a:t>II.1.1.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sinh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bắt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chước</a:t>
            </a:r>
            <a:r>
              <a:rPr lang="en-US" sz="2800" dirty="0">
                <a:latin typeface="Times New Roman" pitchFamily="18" charset="0"/>
                <a:cs typeface="Times New Roman" pitchFamily="18" charset="0"/>
              </a:rPr>
              <a:t>, du </a:t>
            </a:r>
            <a:r>
              <a:rPr lang="en-US" sz="2800" dirty="0" err="1">
                <a:latin typeface="Times New Roman" pitchFamily="18" charset="0"/>
                <a:cs typeface="Times New Roman" pitchFamily="18" charset="0"/>
              </a:rPr>
              <a:t>hý</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khoái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endParaRPr lang="en-US" sz="2800" dirty="0">
              <a:latin typeface="Times New Roman" pitchFamily="18" charset="0"/>
              <a:cs typeface="Times New Roman" pitchFamily="18" charset="0"/>
            </a:endParaRPr>
          </a:p>
          <a:p>
            <a:pPr marL="0" lvl="1" indent="0">
              <a:buNone/>
            </a:pPr>
            <a:r>
              <a:rPr lang="en-US" sz="2800" dirty="0">
                <a:latin typeface="Times New Roman" pitchFamily="18" charset="0"/>
                <a:cs typeface="Times New Roman" pitchFamily="18" charset="0"/>
              </a:rPr>
              <a:t>- Kant –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rằng</a:t>
            </a:r>
            <a:endParaRPr lang="en-US" sz="2800" dirty="0">
              <a:latin typeface="Times New Roman" pitchFamily="18" charset="0"/>
              <a:cs typeface="Times New Roman" pitchFamily="18" charset="0"/>
            </a:endParaRPr>
          </a:p>
          <a:p>
            <a:pPr marL="0" indent="0" algn="just">
              <a:buNone/>
            </a:pPr>
            <a:r>
              <a:rPr lang="en-US" sz="2000" dirty="0">
                <a:latin typeface="Times New Roman" pitchFamily="18" charset="0"/>
                <a:cs typeface="Times New Roman" pitchFamily="18" charset="0"/>
              </a:rPr>
              <a:t>     </a:t>
            </a:r>
          </a:p>
          <a:p>
            <a:pPr marL="0" indent="0" algn="just">
              <a:buNone/>
            </a:pPr>
            <a:r>
              <a:rPr lang="en-US" sz="2000"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bắt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nguồn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du </a:t>
            </a:r>
            <a:r>
              <a:rPr lang="en-US" dirty="0" err="1">
                <a:latin typeface="Times New Roman" pitchFamily="18" charset="0"/>
                <a:cs typeface="Times New Roman" pitchFamily="18" charset="0"/>
              </a:rPr>
              <a:t>hý</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vui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Vui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cầu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vốn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loại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cấp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vốn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mỗi</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vốn</a:t>
            </a:r>
            <a:r>
              <a:rPr lang="en-US" dirty="0">
                <a:latin typeface="Times New Roman" pitchFamily="18" charset="0"/>
                <a:cs typeface="Times New Roman" pitchFamily="18" charset="0"/>
              </a:rPr>
              <a:t> </a:t>
            </a:r>
            <a:r>
              <a:rPr lang="en-US" u="sng" dirty="0" err="1">
                <a:latin typeface="Times New Roman" pitchFamily="18" charset="0"/>
                <a:cs typeface="Times New Roman" pitchFamily="18" charset="0"/>
              </a:rPr>
              <a:t>dồi</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dào</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sinh</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lực</a:t>
            </a:r>
            <a:r>
              <a:rPr lang="en-US" dirty="0">
                <a:latin typeface="Times New Roman" pitchFamily="18" charset="0"/>
                <a:cs typeface="Times New Roman" pitchFamily="18" charset="0"/>
              </a:rPr>
              <a:t>, </a:t>
            </a:r>
            <a:r>
              <a:rPr lang="en-US" u="sng" dirty="0" err="1">
                <a:latin typeface="Times New Roman" pitchFamily="18" charset="0"/>
                <a:cs typeface="Times New Roman" pitchFamily="18" charset="0"/>
              </a:rPr>
              <a:t>sinh</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lực</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thừa</a:t>
            </a:r>
            <a:r>
              <a:rPr lang="en-US" u="sng" dirty="0">
                <a:latin typeface="Times New Roman" pitchFamily="18" charset="0"/>
                <a:cs typeface="Times New Roman" pitchFamily="18" charset="0"/>
              </a:rPr>
              <a:t> </a:t>
            </a:r>
            <a:r>
              <a:rPr lang="en-US" dirty="0" err="1">
                <a:latin typeface="Times New Roman" pitchFamily="18" charset="0"/>
                <a:cs typeface="Times New Roman" pitchFamily="18" charset="0"/>
              </a:rPr>
              <a:t>nên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triển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thức</a:t>
            </a:r>
            <a:r>
              <a:rPr lang="en-US" dirty="0">
                <a:latin typeface="Times New Roman" pitchFamily="18" charset="0"/>
                <a:cs typeface="Times New Roman" pitchFamily="18" charset="0"/>
              </a:rPr>
              <a:t> </a:t>
            </a:r>
            <a:r>
              <a:rPr lang="en-US" u="sng" dirty="0" err="1">
                <a:latin typeface="Times New Roman" pitchFamily="18" charset="0"/>
                <a:cs typeface="Times New Roman" pitchFamily="18" charset="0"/>
              </a:rPr>
              <a:t>nhảy</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múa</a:t>
            </a:r>
            <a:r>
              <a:rPr lang="en-US" u="sng" dirty="0">
                <a:latin typeface="Times New Roman" pitchFamily="18" charset="0"/>
                <a:cs typeface="Times New Roman" pitchFamily="18" charset="0"/>
              </a:rPr>
              <a:t> </a:t>
            </a:r>
            <a:r>
              <a:rPr lang="en-US" dirty="0" err="1">
                <a:latin typeface="Times New Roman" pitchFamily="18" charset="0"/>
                <a:cs typeface="Times New Roman" pitchFamily="18" charset="0"/>
              </a:rPr>
              <a:t>để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thỏa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mãn</a:t>
            </a:r>
            <a:r>
              <a:rPr lang="en-US" dirty="0">
                <a:latin typeface="Times New Roman" pitchFamily="18" charset="0"/>
                <a:cs typeface="Times New Roman" pitchFamily="18" charset="0"/>
              </a:rPr>
              <a:t> </a:t>
            </a:r>
            <a:r>
              <a:rPr lang="en-US" u="sng" dirty="0">
                <a:latin typeface="Times New Roman" pitchFamily="18" charset="0"/>
                <a:cs typeface="Times New Roman" pitchFamily="18" charset="0"/>
              </a:rPr>
              <a:t>du </a:t>
            </a:r>
            <a:r>
              <a:rPr lang="en-US" u="sng" dirty="0" err="1">
                <a:latin typeface="Times New Roman" pitchFamily="18" charset="0"/>
                <a:cs typeface="Times New Roman" pitchFamily="18" charset="0"/>
              </a:rPr>
              <a:t>hý</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thỏa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mãn</a:t>
            </a:r>
            <a:r>
              <a:rPr lang="en-US" dirty="0">
                <a:latin typeface="Times New Roman" pitchFamily="18" charset="0"/>
                <a:cs typeface="Times New Roman" pitchFamily="18" charset="0"/>
              </a:rPr>
              <a:t> </a:t>
            </a:r>
            <a:r>
              <a:rPr lang="en-US" u="sng" dirty="0" err="1">
                <a:latin typeface="Times New Roman" pitchFamily="18" charset="0"/>
                <a:cs typeface="Times New Roman" pitchFamily="18" charset="0"/>
              </a:rPr>
              <a:t>vui</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chơi</a:t>
            </a:r>
            <a:r>
              <a:rPr lang="en-US" dirty="0">
                <a:latin typeface="Times New Roman" pitchFamily="18" charset="0"/>
                <a:cs typeface="Times New Roman" pitchFamily="18" charset="0"/>
              </a:rPr>
              <a:t>. Do </a:t>
            </a:r>
            <a:r>
              <a:rPr lang="en-US" dirty="0" err="1">
                <a:latin typeface="Times New Roman" pitchFamily="18" charset="0"/>
                <a:cs typeface="Times New Roman" pitchFamily="18" charset="0"/>
              </a:rPr>
              <a:t>đó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sinh</a:t>
            </a:r>
            <a:r>
              <a:rPr lang="en-US" dirty="0">
                <a:latin typeface="Times New Roman" pitchFamily="18" charset="0"/>
                <a:cs typeface="Times New Roman" pitchFamily="18" charset="0"/>
              </a:rPr>
              <a:t>.</a:t>
            </a: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17</a:t>
            </a:fld>
            <a:endParaRPr lang="vi-VN"/>
          </a:p>
        </p:txBody>
      </p:sp>
    </p:spTree>
    <p:extLst>
      <p:ext uri="{BB962C8B-B14F-4D97-AF65-F5344CB8AC3E}">
        <p14:creationId xmlns:p14="http://schemas.microsoft.com/office/powerpoint/2010/main" val="12412600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indent="0" algn="just">
              <a:buNone/>
            </a:pPr>
            <a:r>
              <a:rPr lang="en-US" sz="2800" dirty="0">
                <a:latin typeface="Times New Roman" pitchFamily="18" charset="0"/>
                <a:cs typeface="Times New Roman" pitchFamily="18" charset="0"/>
              </a:rPr>
              <a:t>II.1.1.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sinh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bắt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chước</a:t>
            </a:r>
            <a:r>
              <a:rPr lang="en-US" sz="2800" dirty="0">
                <a:latin typeface="Times New Roman" pitchFamily="18" charset="0"/>
                <a:cs typeface="Times New Roman" pitchFamily="18" charset="0"/>
              </a:rPr>
              <a:t>, du </a:t>
            </a:r>
            <a:r>
              <a:rPr lang="en-US" sz="2800" dirty="0" err="1">
                <a:latin typeface="Times New Roman" pitchFamily="18" charset="0"/>
                <a:cs typeface="Times New Roman" pitchFamily="18" charset="0"/>
              </a:rPr>
              <a:t>hý</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khoái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endParaRPr lang="en-US" sz="2800" dirty="0">
              <a:latin typeface="Times New Roman" pitchFamily="18" charset="0"/>
              <a:cs typeface="Times New Roman" pitchFamily="18" charset="0"/>
            </a:endParaRPr>
          </a:p>
          <a:p>
            <a:pPr marL="0" lvl="1" indent="0" algn="just">
              <a:buNone/>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Saclơ</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Đacuyn</a:t>
            </a:r>
            <a:r>
              <a:rPr lang="en-US" sz="2800" dirty="0">
                <a:latin typeface="Times New Roman" pitchFamily="18" charset="0"/>
                <a:cs typeface="Times New Roman" pitchFamily="18" charset="0"/>
              </a:rPr>
              <a:t> –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lớn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chứng</a:t>
            </a:r>
            <a:r>
              <a:rPr lang="en-US" sz="2400" dirty="0">
                <a:latin typeface="Times New Roman" pitchFamily="18" charset="0"/>
                <a:cs typeface="Times New Roman" pitchFamily="18" charset="0"/>
              </a:rPr>
              <a:t> minh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nguồn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loài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nguồn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múa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khoa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múa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con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con </a:t>
            </a:r>
            <a:r>
              <a:rPr lang="en-US" sz="2400" dirty="0" err="1">
                <a:latin typeface="Times New Roman" pitchFamily="18" charset="0"/>
                <a:cs typeface="Times New Roman" pitchFamily="18" charset="0"/>
              </a:rPr>
              <a:t>chim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múa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con </a:t>
            </a:r>
            <a:r>
              <a:rPr lang="en-US" sz="2400" dirty="0" err="1">
                <a:latin typeface="Times New Roman" pitchFamily="18" charset="0"/>
                <a:cs typeface="Times New Roman" pitchFamily="18" charset="0"/>
              </a:rPr>
              <a:t>chim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u="sng" dirty="0" err="1">
                <a:latin typeface="Times New Roman" pitchFamily="18" charset="0"/>
                <a:cs typeface="Times New Roman" pitchFamily="18" charset="0"/>
              </a:rPr>
              <a:t>bản</a:t>
            </a:r>
            <a:r>
              <a:rPr lang="en-US" sz="2400" u="sng" dirty="0">
                <a:latin typeface="Times New Roman" pitchFamily="18" charset="0"/>
                <a:cs typeface="Times New Roman" pitchFamily="18" charset="0"/>
              </a:rPr>
              <a:t> </a:t>
            </a:r>
            <a:r>
              <a:rPr lang="en-US" sz="2400" u="sng" dirty="0" err="1">
                <a:latin typeface="Times New Roman" pitchFamily="18" charset="0"/>
                <a:cs typeface="Times New Roman" pitchFamily="18" charset="0"/>
              </a:rPr>
              <a:t>năng</a:t>
            </a:r>
            <a:r>
              <a:rPr lang="en-US" sz="2400" u="sng" dirty="0">
                <a:latin typeface="Times New Roman" pitchFamily="18" charset="0"/>
                <a:cs typeface="Times New Roman" pitchFamily="18" charset="0"/>
              </a:rPr>
              <a:t> </a:t>
            </a:r>
            <a:r>
              <a:rPr lang="en-US" sz="2400" u="sng" dirty="0" err="1">
                <a:latin typeface="Times New Roman" pitchFamily="18" charset="0"/>
                <a:cs typeface="Times New Roman" pitchFamily="18" charset="0"/>
              </a:rPr>
              <a:t>hấp</a:t>
            </a:r>
            <a:r>
              <a:rPr lang="en-US" sz="2400" u="sng" dirty="0">
                <a:latin typeface="Times New Roman" pitchFamily="18" charset="0"/>
                <a:cs typeface="Times New Roman" pitchFamily="18" charset="0"/>
              </a:rPr>
              <a:t> </a:t>
            </a:r>
            <a:r>
              <a:rPr lang="en-US" sz="2400" u="sng" dirty="0" err="1">
                <a:latin typeface="Times New Roman" pitchFamily="18" charset="0"/>
                <a:cs typeface="Times New Roman" pitchFamily="18" charset="0"/>
              </a:rPr>
              <a:t>dẫn</a:t>
            </a:r>
            <a:r>
              <a:rPr lang="en-US" sz="2400" u="sng" dirty="0">
                <a:latin typeface="Times New Roman" pitchFamily="18" charset="0"/>
                <a:cs typeface="Times New Roman" pitchFamily="18" charset="0"/>
              </a:rPr>
              <a:t> </a:t>
            </a:r>
            <a:r>
              <a:rPr lang="en-US" sz="2400" u="sng" dirty="0" err="1">
                <a:latin typeface="Times New Roman" pitchFamily="18" charset="0"/>
                <a:cs typeface="Times New Roman" pitchFamily="18" charset="0"/>
              </a:rPr>
              <a:t>khác</a:t>
            </a:r>
            <a:r>
              <a:rPr lang="en-US" sz="2400" u="sng" dirty="0">
                <a:latin typeface="Times New Roman" pitchFamily="18" charset="0"/>
                <a:cs typeface="Times New Roman" pitchFamily="18" charset="0"/>
              </a:rPr>
              <a:t> </a:t>
            </a:r>
            <a:r>
              <a:rPr lang="en-US" sz="2400" u="sng" dirty="0" err="1">
                <a:latin typeface="Times New Roman" pitchFamily="18" charset="0"/>
                <a:cs typeface="Times New Roman" pitchFamily="18" charset="0"/>
              </a:rPr>
              <a:t>giống</a:t>
            </a:r>
            <a:r>
              <a:rPr lang="en-US" sz="2400" dirty="0">
                <a:latin typeface="Times New Roman" pitchFamily="18" charset="0"/>
                <a:cs typeface="Times New Roman" pitchFamily="18" charset="0"/>
              </a:rPr>
              <a:t>.</a:t>
            </a: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18</a:t>
            </a:fld>
            <a:endParaRPr lang="vi-VN"/>
          </a:p>
        </p:txBody>
      </p:sp>
    </p:spTree>
    <p:extLst>
      <p:ext uri="{BB962C8B-B14F-4D97-AF65-F5344CB8AC3E}">
        <p14:creationId xmlns:p14="http://schemas.microsoft.com/office/powerpoint/2010/main" val="24060999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indent="0" algn="just">
              <a:buNone/>
            </a:pPr>
            <a:r>
              <a:rPr lang="en-US" sz="2800" dirty="0">
                <a:latin typeface="Times New Roman" pitchFamily="18" charset="0"/>
                <a:cs typeface="Times New Roman" pitchFamily="18" charset="0"/>
              </a:rPr>
              <a:t>II.1.1.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sinh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bắt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chước</a:t>
            </a:r>
            <a:r>
              <a:rPr lang="en-US" sz="2800" dirty="0">
                <a:latin typeface="Times New Roman" pitchFamily="18" charset="0"/>
                <a:cs typeface="Times New Roman" pitchFamily="18" charset="0"/>
              </a:rPr>
              <a:t>, du </a:t>
            </a:r>
            <a:r>
              <a:rPr lang="en-US" sz="2800" dirty="0" err="1">
                <a:latin typeface="Times New Roman" pitchFamily="18" charset="0"/>
                <a:cs typeface="Times New Roman" pitchFamily="18" charset="0"/>
              </a:rPr>
              <a:t>hý</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khoái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luận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phương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rằng</a:t>
            </a:r>
            <a:endParaRPr lang="en-US" sz="2800" dirty="0">
              <a:latin typeface="Times New Roman" pitchFamily="18" charset="0"/>
              <a:cs typeface="Times New Roman" pitchFamily="18" charset="0"/>
            </a:endParaRPr>
          </a:p>
          <a:p>
            <a:pPr marL="0" indent="0">
              <a:buNone/>
            </a:pPr>
            <a:endParaRPr lang="en-US" sz="2800" dirty="0">
              <a:latin typeface="Times New Roman" pitchFamily="18" charset="0"/>
              <a:cs typeface="Times New Roman" pitchFamily="18" charset="0"/>
            </a:endParaRPr>
          </a:p>
          <a:p>
            <a:pPr marL="0" indent="0" algn="just">
              <a:buNone/>
            </a:pPr>
            <a:r>
              <a:rPr lang="en-US" sz="2000" dirty="0">
                <a:latin typeface="Times New Roman" pitchFamily="18" charset="0"/>
                <a:cs typeface="Times New Roman" pitchFamily="18" charset="0"/>
              </a:rPr>
              <a:t>       </a:t>
            </a:r>
            <a:r>
              <a:rPr lang="en-US" dirty="0" err="1">
                <a:latin typeface="Times New Roman" pitchFamily="18" charset="0"/>
                <a:cs typeface="Times New Roman" pitchFamily="18" charset="0"/>
              </a:rPr>
              <a:t>Bản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năng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khoái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cảm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vô</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mục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đích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hàm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chứa</a:t>
            </a:r>
            <a:r>
              <a:rPr lang="en-US" dirty="0">
                <a:latin typeface="Times New Roman" pitchFamily="18" charset="0"/>
                <a:cs typeface="Times New Roman" pitchFamily="18" charset="0"/>
              </a:rPr>
              <a:t> ý </a:t>
            </a:r>
            <a:r>
              <a:rPr lang="en-US" dirty="0" err="1">
                <a:latin typeface="Times New Roman" pitchFamily="18" charset="0"/>
                <a:cs typeface="Times New Roman" pitchFamily="18" charset="0"/>
              </a:rPr>
              <a:t>nghĩa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huyền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a:t>
            </a: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19</a:t>
            </a:fld>
            <a:endParaRPr lang="vi-VN"/>
          </a:p>
        </p:txBody>
      </p:sp>
    </p:spTree>
    <p:extLst>
      <p:ext uri="{BB962C8B-B14F-4D97-AF65-F5344CB8AC3E}">
        <p14:creationId xmlns:p14="http://schemas.microsoft.com/office/powerpoint/2010/main" val="511560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990600"/>
          </a:xfrm>
        </p:spPr>
        <p:txBody>
          <a:bodyPr>
            <a:normAutofit/>
          </a:bodyPr>
          <a:lstStyle/>
          <a:p>
            <a:r>
              <a:rPr lang="en-US" sz="3600" dirty="0" err="1">
                <a:latin typeface="Times New Roman" pitchFamily="18" charset="0"/>
                <a:cs typeface="Times New Roman" pitchFamily="18" charset="0"/>
              </a:rPr>
              <a:t>Chương</a:t>
            </a:r>
            <a:r>
              <a:rPr lang="en-US" sz="3600" dirty="0">
                <a:latin typeface="Times New Roman" pitchFamily="18" charset="0"/>
                <a:cs typeface="Times New Roman" pitchFamily="18" charset="0"/>
              </a:rPr>
              <a:t> 1. </a:t>
            </a:r>
            <a:r>
              <a:rPr lang="en-US" sz="3600" dirty="0" err="1">
                <a:latin typeface="Times New Roman" pitchFamily="18" charset="0"/>
                <a:cs typeface="Times New Roman" pitchFamily="18" charset="0"/>
              </a:rPr>
              <a:t>Những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lí</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luận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cơ</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bản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về</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5257800"/>
          </a:xfrm>
        </p:spPr>
        <p:txBody>
          <a:bodyPr>
            <a:normAutofit/>
          </a:bodyPr>
          <a:lstStyle/>
          <a:p>
            <a:pPr marL="0" indent="0">
              <a:buNone/>
            </a:pPr>
            <a:r>
              <a:rPr lang="en-US" dirty="0">
                <a:latin typeface="Times New Roman" pitchFamily="18" charset="0"/>
                <a:cs typeface="Times New Roman" pitchFamily="18" charset="0"/>
              </a:rPr>
              <a:t>I.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nghĩa</a:t>
            </a:r>
            <a:r>
              <a:rPr lang="en-US" dirty="0">
                <a:latin typeface="Times New Roman" pitchFamily="18" charset="0"/>
                <a:cs typeface="Times New Roman" pitchFamily="18" charset="0"/>
              </a:rPr>
              <a:t>:</a:t>
            </a:r>
          </a:p>
          <a:p>
            <a:pPr marL="0" indent="0">
              <a:buNone/>
            </a:pPr>
            <a:endParaRPr lang="en-US"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II. </a:t>
            </a:r>
            <a:r>
              <a:rPr lang="en-US" dirty="0" err="1">
                <a:latin typeface="Times New Roman" pitchFamily="18" charset="0"/>
                <a:cs typeface="Times New Roman" pitchFamily="18" charset="0"/>
              </a:rPr>
              <a:t>Sơ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lược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nguồn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gốc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triển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endParaRPr lang="en-US"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III. </a:t>
            </a:r>
            <a:r>
              <a:rPr lang="en-US" dirty="0" err="1">
                <a:latin typeface="Times New Roman" pitchFamily="18" charset="0"/>
                <a:cs typeface="Times New Roman" pitchFamily="18" charset="0"/>
              </a:rPr>
              <a:t>Đặc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trưng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endParaRPr lang="en-US" dirty="0">
              <a:latin typeface="Times New Roman" pitchFamily="18" charset="0"/>
              <a:cs typeface="Times New Roman" pitchFamily="18" charset="0"/>
            </a:endParaRPr>
          </a:p>
          <a:p>
            <a:pPr marL="0" lvl="0" indent="0">
              <a:buNone/>
            </a:pPr>
            <a:endParaRPr lang="en-US" dirty="0">
              <a:latin typeface="Times New Roman" pitchFamily="18" charset="0"/>
              <a:cs typeface="Times New Roman" pitchFamily="18" charset="0"/>
            </a:endParaRPr>
          </a:p>
          <a:p>
            <a:pPr marL="0" lvl="0" indent="0">
              <a:buNone/>
            </a:pPr>
            <a:r>
              <a:rPr lang="en-US" dirty="0">
                <a:latin typeface="Times New Roman" pitchFamily="18" charset="0"/>
                <a:cs typeface="Times New Roman" pitchFamily="18" charset="0"/>
              </a:rPr>
              <a:t>IV. </a:t>
            </a:r>
            <a:r>
              <a:rPr lang="en-US" dirty="0" err="1">
                <a:latin typeface="Times New Roman" pitchFamily="18" charset="0"/>
                <a:cs typeface="Times New Roman" pitchFamily="18" charset="0"/>
              </a:rPr>
              <a:t>Ngôn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ngữ</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endParaRPr lang="en-US"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V. </a:t>
            </a:r>
            <a:r>
              <a:rPr lang="en-US" dirty="0" err="1">
                <a:latin typeface="Times New Roman" pitchFamily="18" charset="0"/>
                <a:cs typeface="Times New Roman" pitchFamily="18" charset="0"/>
              </a:rPr>
              <a:t>Chức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năng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endParaRPr lang="en-US"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VI. </a:t>
            </a:r>
            <a:r>
              <a:rPr lang="en-US" dirty="0" err="1">
                <a:latin typeface="Times New Roman" pitchFamily="18" charset="0"/>
                <a:cs typeface="Times New Roman" pitchFamily="18" charset="0"/>
              </a:rPr>
              <a:t>Phân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loại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ở </a:t>
            </a:r>
            <a:r>
              <a:rPr lang="en-US" dirty="0" err="1">
                <a:latin typeface="Times New Roman" pitchFamily="18" charset="0"/>
                <a:cs typeface="Times New Roman" pitchFamily="18" charset="0"/>
              </a:rPr>
              <a:t>trường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mầm</a:t>
            </a:r>
            <a:r>
              <a:rPr lang="en-US" dirty="0">
                <a:latin typeface="Times New Roman" pitchFamily="18" charset="0"/>
                <a:cs typeface="Times New Roman" pitchFamily="18" charset="0"/>
              </a:rPr>
              <a:t> non</a:t>
            </a:r>
          </a:p>
          <a:p>
            <a:endParaRPr lang="en-US" dirty="0"/>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2</a:t>
            </a:fld>
            <a:endParaRPr lang="vi-VN"/>
          </a:p>
        </p:txBody>
      </p:sp>
    </p:spTree>
    <p:extLst>
      <p:ext uri="{BB962C8B-B14F-4D97-AF65-F5344CB8AC3E}">
        <p14:creationId xmlns:p14="http://schemas.microsoft.com/office/powerpoint/2010/main" val="28063016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indent="0" algn="just">
              <a:buNone/>
            </a:pPr>
            <a:r>
              <a:rPr lang="en-US" sz="2800" dirty="0">
                <a:latin typeface="Times New Roman" pitchFamily="18" charset="0"/>
                <a:cs typeface="Times New Roman" pitchFamily="18" charset="0"/>
              </a:rPr>
              <a:t>II.1.1.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sinh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bắt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chước</a:t>
            </a:r>
            <a:r>
              <a:rPr lang="en-US" sz="2800" dirty="0">
                <a:latin typeface="Times New Roman" pitchFamily="18" charset="0"/>
                <a:cs typeface="Times New Roman" pitchFamily="18" charset="0"/>
              </a:rPr>
              <a:t>, du </a:t>
            </a:r>
            <a:r>
              <a:rPr lang="en-US" sz="2800" dirty="0" err="1">
                <a:latin typeface="Times New Roman" pitchFamily="18" charset="0"/>
                <a:cs typeface="Times New Roman" pitchFamily="18" charset="0"/>
              </a:rPr>
              <a:t>hý</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khoái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ý </a:t>
            </a:r>
            <a:r>
              <a:rPr lang="en-US" sz="2800" dirty="0" err="1">
                <a:latin typeface="Times New Roman" pitchFamily="18" charset="0"/>
                <a:cs typeface="Times New Roman" pitchFamily="18" charset="0"/>
              </a:rPr>
              <a:t>kiến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rằng</a:t>
            </a:r>
            <a:endParaRPr lang="en-US" sz="2800" dirty="0">
              <a:latin typeface="Times New Roman" pitchFamily="18" charset="0"/>
              <a:cs typeface="Times New Roman" pitchFamily="18" charset="0"/>
            </a:endParaRPr>
          </a:p>
          <a:p>
            <a:pPr marL="0" indent="0">
              <a:buNone/>
            </a:pPr>
            <a:endParaRPr lang="en-US" sz="2800" dirty="0">
              <a:latin typeface="Times New Roman" pitchFamily="18" charset="0"/>
              <a:cs typeface="Times New Roman" pitchFamily="18" charset="0"/>
            </a:endParaRPr>
          </a:p>
          <a:p>
            <a:pPr marL="0" indent="0" algn="just">
              <a:buNone/>
            </a:pPr>
            <a:r>
              <a:rPr lang="en-US" sz="2000"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do </a:t>
            </a:r>
            <a:r>
              <a:rPr lang="en-US" dirty="0" err="1">
                <a:latin typeface="Times New Roman" pitchFamily="18" charset="0"/>
                <a:cs typeface="Times New Roman" pitchFamily="18" charset="0"/>
              </a:rPr>
              <a:t>Thượng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đế</a:t>
            </a:r>
            <a:r>
              <a:rPr lang="en-US" dirty="0">
                <a:latin typeface="Times New Roman" pitchFamily="18" charset="0"/>
                <a:cs typeface="Times New Roman" pitchFamily="18" charset="0"/>
              </a:rPr>
              <a:t> ban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nào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đứng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ngoài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cuộc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đấu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chỉ</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cảm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hứng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thiêng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liêng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sĩ</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năng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khoái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cảm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đẹp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Thượng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đế</a:t>
            </a:r>
            <a:r>
              <a:rPr lang="en-US" dirty="0">
                <a:latin typeface="Times New Roman" pitchFamily="18" charset="0"/>
                <a:cs typeface="Times New Roman" pitchFamily="18" charset="0"/>
              </a:rPr>
              <a:t> ban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a:t>
            </a: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20</a:t>
            </a:fld>
            <a:endParaRPr lang="vi-VN"/>
          </a:p>
        </p:txBody>
      </p:sp>
    </p:spTree>
    <p:extLst>
      <p:ext uri="{BB962C8B-B14F-4D97-AF65-F5344CB8AC3E}">
        <p14:creationId xmlns:p14="http://schemas.microsoft.com/office/powerpoint/2010/main" val="37788922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1"/>
          <p:cNvSpPr>
            <a:spLocks noGrp="1" noChangeArrowheads="1"/>
          </p:cNvSpPr>
          <p:nvPr>
            <p:ph type="sldNum" sz="quarter" idx="12"/>
          </p:nvPr>
        </p:nvSpPr>
        <p:spPr>
          <a:xfrm>
            <a:off x="6553200" y="6248400"/>
            <a:ext cx="2133600" cy="457200"/>
          </a:xfrm>
          <a:prstGeom prst="rect">
            <a:avLst/>
          </a:prstGeom>
        </p:spPr>
        <p:txBody>
          <a:bodyPr/>
          <a:lstStyle/>
          <a:p>
            <a:fld id="{E53A7573-D552-4ADA-BC92-4AD29C83AD53}" type="slidenum">
              <a:rPr lang="vi-VN"/>
              <a:pPr/>
              <a:t>21</a:t>
            </a:fld>
            <a:endParaRPr lang="vi-VN"/>
          </a:p>
        </p:txBody>
      </p:sp>
      <p:sp>
        <p:nvSpPr>
          <p:cNvPr id="2083" name="Text Box 35"/>
          <p:cNvSpPr txBox="1">
            <a:spLocks noChangeArrowheads="1"/>
          </p:cNvSpPr>
          <p:nvPr/>
        </p:nvSpPr>
        <p:spPr bwMode="auto">
          <a:xfrm>
            <a:off x="1508125" y="814388"/>
            <a:ext cx="5502275" cy="442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vi-VN" sz="2300">
              <a:latin typeface=".VnTime" pitchFamily="34" charset="0"/>
            </a:endParaRPr>
          </a:p>
        </p:txBody>
      </p:sp>
      <p:sp>
        <p:nvSpPr>
          <p:cNvPr id="2087" name="WordArt 39"/>
          <p:cNvSpPr>
            <a:spLocks noChangeArrowheads="1" noChangeShapeType="1" noTextEdit="1"/>
          </p:cNvSpPr>
          <p:nvPr/>
        </p:nvSpPr>
        <p:spPr bwMode="auto">
          <a:xfrm>
            <a:off x="811757" y="2362200"/>
            <a:ext cx="7372350" cy="1981200"/>
          </a:xfrm>
          <a:prstGeom prst="rect">
            <a:avLst/>
          </a:prstGeom>
        </p:spPr>
        <p:txBody>
          <a:bodyPr wrap="none" fromWordArt="1">
            <a:prstTxWarp prst="textSlantUp">
              <a:avLst>
                <a:gd name="adj" fmla="val 32056"/>
              </a:avLst>
            </a:prstTxWarp>
          </a:bodyPr>
          <a:lstStyle/>
          <a:p>
            <a:pPr algn="ctr"/>
            <a:r>
              <a:rPr lang="en-US" sz="3600" kern="10" dirty="0" err="1">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rPr>
              <a:t>Giáo</a:t>
            </a:r>
            <a:r>
              <a:rPr lang="en-US" sz="3600" kern="1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rPr>
              <a:t> </a:t>
            </a:r>
            <a:r>
              <a:rPr lang="en-US" sz="3600" kern="10" dirty="0" err="1">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rPr>
              <a:t>trình</a:t>
            </a:r>
            <a:r>
              <a:rPr lang="en-US" sz="3600" kern="1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rPr>
              <a:t> MÚA</a:t>
            </a:r>
          </a:p>
        </p:txBody>
      </p:sp>
      <p:sp>
        <p:nvSpPr>
          <p:cNvPr id="2088" name="WordArt 40"/>
          <p:cNvSpPr>
            <a:spLocks noChangeArrowheads="1" noChangeShapeType="1" noTextEdit="1"/>
          </p:cNvSpPr>
          <p:nvPr/>
        </p:nvSpPr>
        <p:spPr bwMode="auto">
          <a:xfrm>
            <a:off x="533400" y="1143000"/>
            <a:ext cx="4876800" cy="762000"/>
          </a:xfrm>
          <a:prstGeom prst="rect">
            <a:avLst/>
          </a:prstGeom>
        </p:spPr>
        <p:txBody>
          <a:bodyPr wrap="none" fromWordArt="1">
            <a:prstTxWarp prst="textPlain">
              <a:avLst>
                <a:gd name="adj" fmla="val 50000"/>
              </a:avLst>
            </a:prstTxWarp>
          </a:bodyPr>
          <a:lstStyle/>
          <a:p>
            <a:pPr algn="ctr"/>
            <a:r>
              <a:rPr lang="en-US" sz="3600" kern="10" dirty="0">
                <a:ln w="12700">
                  <a:solidFill>
                    <a:srgbClr val="3333CC"/>
                  </a:solidFill>
                  <a:round/>
                  <a:headEnd/>
                  <a:tailEnd/>
                </a:ln>
                <a:solidFill>
                  <a:srgbClr val="B2B2B2">
                    <a:alpha val="50000"/>
                  </a:srgbClr>
                </a:solidFill>
                <a:effectLst>
                  <a:outerShdw dist="45791" dir="2021404" algn="ctr" rotWithShape="0">
                    <a:srgbClr val="9999FF"/>
                  </a:outerShdw>
                </a:effectLst>
                <a:latin typeface="Times New Roman"/>
                <a:cs typeface="Times New Roman"/>
              </a:rPr>
              <a:t>TRƯỜNG ĐẠI HỌC VINH</a:t>
            </a:r>
            <a:endParaRPr lang="vi-VN" sz="3600" kern="10" dirty="0">
              <a:ln w="12700">
                <a:solidFill>
                  <a:srgbClr val="3333CC"/>
                </a:solidFill>
                <a:round/>
                <a:headEnd/>
                <a:tailEnd/>
              </a:ln>
              <a:solidFill>
                <a:srgbClr val="B2B2B2">
                  <a:alpha val="50000"/>
                </a:srgbClr>
              </a:solidFill>
              <a:effectLst>
                <a:outerShdw dist="45791" dir="2021404" algn="ctr" rotWithShape="0">
                  <a:srgbClr val="9999FF"/>
                </a:outerShdw>
              </a:effectLst>
              <a:latin typeface="Times New Roman"/>
              <a:cs typeface="Times New Roman"/>
            </a:endParaRPr>
          </a:p>
          <a:p>
            <a:pPr algn="ctr"/>
            <a:r>
              <a:rPr lang="en-US" sz="3600" kern="10" dirty="0" err="1">
                <a:ln w="12700">
                  <a:solidFill>
                    <a:srgbClr val="3333CC"/>
                  </a:solidFill>
                  <a:round/>
                  <a:headEnd/>
                  <a:tailEnd/>
                </a:ln>
                <a:solidFill>
                  <a:srgbClr val="B2B2B2">
                    <a:alpha val="50000"/>
                  </a:srgbClr>
                </a:solidFill>
                <a:effectLst>
                  <a:outerShdw dist="45791" dir="2021404" algn="ctr" rotWithShape="0">
                    <a:srgbClr val="9999FF"/>
                  </a:outerShdw>
                </a:effectLst>
                <a:latin typeface="Times New Roman"/>
                <a:cs typeface="Times New Roman"/>
              </a:rPr>
              <a:t>Khoa</a:t>
            </a:r>
            <a:r>
              <a:rPr lang="en-US" sz="3600" kern="10" dirty="0">
                <a:ln w="12700">
                  <a:solidFill>
                    <a:srgbClr val="3333CC"/>
                  </a:solidFill>
                  <a:round/>
                  <a:headEnd/>
                  <a:tailEnd/>
                </a:ln>
                <a:solidFill>
                  <a:srgbClr val="B2B2B2">
                    <a:alpha val="50000"/>
                  </a:srgbClr>
                </a:solidFill>
                <a:effectLst>
                  <a:outerShdw dist="45791" dir="2021404" algn="ctr" rotWithShape="0">
                    <a:srgbClr val="9999FF"/>
                  </a:outerShdw>
                </a:effectLst>
                <a:latin typeface="Times New Roman"/>
                <a:cs typeface="Times New Roman"/>
              </a:rPr>
              <a:t> </a:t>
            </a:r>
            <a:r>
              <a:rPr lang="en-US" sz="3600" kern="10" dirty="0" err="1">
                <a:ln w="12700">
                  <a:solidFill>
                    <a:srgbClr val="3333CC"/>
                  </a:solidFill>
                  <a:round/>
                  <a:headEnd/>
                  <a:tailEnd/>
                </a:ln>
                <a:solidFill>
                  <a:srgbClr val="B2B2B2">
                    <a:alpha val="50000"/>
                  </a:srgbClr>
                </a:solidFill>
                <a:effectLst>
                  <a:outerShdw dist="45791" dir="2021404" algn="ctr" rotWithShape="0">
                    <a:srgbClr val="9999FF"/>
                  </a:outerShdw>
                </a:effectLst>
                <a:latin typeface="Times New Roman"/>
                <a:cs typeface="Times New Roman"/>
              </a:rPr>
              <a:t>Giáo</a:t>
            </a:r>
            <a:r>
              <a:rPr lang="en-US" sz="3600" kern="10" dirty="0">
                <a:ln w="12700">
                  <a:solidFill>
                    <a:srgbClr val="3333CC"/>
                  </a:solidFill>
                  <a:round/>
                  <a:headEnd/>
                  <a:tailEnd/>
                </a:ln>
                <a:solidFill>
                  <a:srgbClr val="B2B2B2">
                    <a:alpha val="50000"/>
                  </a:srgbClr>
                </a:solidFill>
                <a:effectLst>
                  <a:outerShdw dist="45791" dir="2021404" algn="ctr" rotWithShape="0">
                    <a:srgbClr val="9999FF"/>
                  </a:outerShdw>
                </a:effectLst>
                <a:latin typeface="Times New Roman"/>
                <a:cs typeface="Times New Roman"/>
              </a:rPr>
              <a:t> </a:t>
            </a:r>
            <a:r>
              <a:rPr lang="en-US" sz="3600" kern="10" dirty="0" err="1">
                <a:ln w="12700">
                  <a:solidFill>
                    <a:srgbClr val="3333CC"/>
                  </a:solidFill>
                  <a:round/>
                  <a:headEnd/>
                  <a:tailEnd/>
                </a:ln>
                <a:solidFill>
                  <a:srgbClr val="B2B2B2">
                    <a:alpha val="50000"/>
                  </a:srgbClr>
                </a:solidFill>
                <a:effectLst>
                  <a:outerShdw dist="45791" dir="2021404" algn="ctr" rotWithShape="0">
                    <a:srgbClr val="9999FF"/>
                  </a:outerShdw>
                </a:effectLst>
                <a:latin typeface="Times New Roman"/>
                <a:cs typeface="Times New Roman"/>
              </a:rPr>
              <a:t>dục</a:t>
            </a:r>
            <a:endParaRPr lang="en-US" sz="3600" kern="10" dirty="0">
              <a:ln w="12700">
                <a:solidFill>
                  <a:srgbClr val="3333CC"/>
                </a:solidFill>
                <a:round/>
                <a:headEnd/>
                <a:tailEnd/>
              </a:ln>
              <a:solidFill>
                <a:srgbClr val="B2B2B2">
                  <a:alpha val="50000"/>
                </a:srgbClr>
              </a:solidFill>
              <a:effectLst>
                <a:outerShdw dist="45791" dir="2021404" algn="ctr" rotWithShape="0">
                  <a:srgbClr val="9999FF"/>
                </a:outerShdw>
              </a:effectLst>
              <a:latin typeface="Times New Roman"/>
              <a:cs typeface="Times New Roman"/>
            </a:endParaRPr>
          </a:p>
        </p:txBody>
      </p:sp>
      <p:pic>
        <p:nvPicPr>
          <p:cNvPr id="2089" name="Picture 41"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
            <a:ext cx="1277938" cy="1257300"/>
          </a:xfrm>
          <a:prstGeom prst="rect">
            <a:avLst/>
          </a:prstGeom>
          <a:noFill/>
          <a:extLst>
            <a:ext uri="{909E8E84-426E-40DD-AFC4-6F175D3DCCD1}">
              <a14:hiddenFill xmlns:a14="http://schemas.microsoft.com/office/drawing/2010/main">
                <a:solidFill>
                  <a:srgbClr val="FFFFFF"/>
                </a:solidFill>
              </a14:hiddenFill>
            </a:ext>
          </a:extLst>
        </p:spPr>
      </p:pic>
      <p:pic>
        <p:nvPicPr>
          <p:cNvPr id="2090" name="Picture 42"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794" y="5584031"/>
            <a:ext cx="1277938" cy="1273175"/>
          </a:xfrm>
          <a:prstGeom prst="rect">
            <a:avLst/>
          </a:prstGeom>
          <a:noFill/>
          <a:extLst>
            <a:ext uri="{909E8E84-426E-40DD-AFC4-6F175D3DCCD1}">
              <a14:hiddenFill xmlns:a14="http://schemas.microsoft.com/office/drawing/2010/main">
                <a:solidFill>
                  <a:srgbClr val="FFFFFF"/>
                </a:solidFill>
              </a14:hiddenFill>
            </a:ext>
          </a:extLst>
        </p:spPr>
      </p:pic>
      <p:pic>
        <p:nvPicPr>
          <p:cNvPr id="2091" name="Picture 43"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a:off x="7867650" y="5583238"/>
            <a:ext cx="1277938" cy="1273175"/>
          </a:xfrm>
          <a:prstGeom prst="rect">
            <a:avLst/>
          </a:prstGeom>
          <a:noFill/>
          <a:extLst>
            <a:ext uri="{909E8E84-426E-40DD-AFC4-6F175D3DCCD1}">
              <a14:hiddenFill xmlns:a14="http://schemas.microsoft.com/office/drawing/2010/main">
                <a:solidFill>
                  <a:srgbClr val="FFFFFF"/>
                </a:solidFill>
              </a14:hiddenFill>
            </a:ext>
          </a:extLst>
        </p:spPr>
      </p:pic>
      <p:pic>
        <p:nvPicPr>
          <p:cNvPr id="2092" name="Picture 44"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7866857" y="-794"/>
            <a:ext cx="1277938" cy="1273175"/>
          </a:xfrm>
          <a:prstGeom prst="rect">
            <a:avLst/>
          </a:prstGeom>
          <a:noFill/>
          <a:extLst>
            <a:ext uri="{909E8E84-426E-40DD-AFC4-6F175D3DCCD1}">
              <a14:hiddenFill xmlns:a14="http://schemas.microsoft.com/office/drawing/2010/main">
                <a:solidFill>
                  <a:srgbClr val="FFFFFF"/>
                </a:solidFill>
              </a14:hiddenFill>
            </a:ext>
          </a:extLst>
        </p:spPr>
      </p:pic>
      <p:pic>
        <p:nvPicPr>
          <p:cNvPr id="2093" name="Picture 45" descr="MAPLEL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54238" y="6089650"/>
            <a:ext cx="822325" cy="754063"/>
          </a:xfrm>
          <a:prstGeom prst="rect">
            <a:avLst/>
          </a:prstGeom>
          <a:noFill/>
          <a:extLst>
            <a:ext uri="{909E8E84-426E-40DD-AFC4-6F175D3DCCD1}">
              <a14:hiddenFill xmlns:a14="http://schemas.microsoft.com/office/drawing/2010/main">
                <a:solidFill>
                  <a:srgbClr val="FFFFFF"/>
                </a:solidFill>
              </a14:hiddenFill>
            </a:ext>
          </a:extLst>
        </p:spPr>
      </p:pic>
      <p:pic>
        <p:nvPicPr>
          <p:cNvPr id="2094" name="Picture 46" descr="LEAVES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47775" y="6389688"/>
            <a:ext cx="811213" cy="392112"/>
          </a:xfrm>
          <a:prstGeom prst="rect">
            <a:avLst/>
          </a:prstGeom>
          <a:noFill/>
          <a:extLst>
            <a:ext uri="{909E8E84-426E-40DD-AFC4-6F175D3DCCD1}">
              <a14:hiddenFill xmlns:a14="http://schemas.microsoft.com/office/drawing/2010/main">
                <a:solidFill>
                  <a:srgbClr val="FFFFFF"/>
                </a:solidFill>
              </a14:hiddenFill>
            </a:ext>
          </a:extLst>
        </p:spPr>
      </p:pic>
      <p:pic>
        <p:nvPicPr>
          <p:cNvPr id="2095" name="Picture 47" descr="LEAVES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103563" y="6465888"/>
            <a:ext cx="811212" cy="392112"/>
          </a:xfrm>
          <a:prstGeom prst="rect">
            <a:avLst/>
          </a:prstGeom>
          <a:noFill/>
          <a:extLst>
            <a:ext uri="{909E8E84-426E-40DD-AFC4-6F175D3DCCD1}">
              <a14:hiddenFill xmlns:a14="http://schemas.microsoft.com/office/drawing/2010/main">
                <a:solidFill>
                  <a:srgbClr val="FFFFFF"/>
                </a:solidFill>
              </a14:hiddenFill>
            </a:ext>
          </a:extLst>
        </p:spPr>
      </p:pic>
      <p:pic>
        <p:nvPicPr>
          <p:cNvPr id="2096" name="Picture 48" descr="LEAVES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08563" y="6465888"/>
            <a:ext cx="811212" cy="392112"/>
          </a:xfrm>
          <a:prstGeom prst="rect">
            <a:avLst/>
          </a:prstGeom>
          <a:noFill/>
          <a:extLst>
            <a:ext uri="{909E8E84-426E-40DD-AFC4-6F175D3DCCD1}">
              <a14:hiddenFill xmlns:a14="http://schemas.microsoft.com/office/drawing/2010/main">
                <a:solidFill>
                  <a:srgbClr val="FFFFFF"/>
                </a:solidFill>
              </a14:hiddenFill>
            </a:ext>
          </a:extLst>
        </p:spPr>
      </p:pic>
      <p:pic>
        <p:nvPicPr>
          <p:cNvPr id="2097" name="Picture 49" descr="MAPLEL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64238" y="6096000"/>
            <a:ext cx="822325" cy="754063"/>
          </a:xfrm>
          <a:prstGeom prst="rect">
            <a:avLst/>
          </a:prstGeom>
          <a:noFill/>
          <a:extLst>
            <a:ext uri="{909E8E84-426E-40DD-AFC4-6F175D3DCCD1}">
              <a14:hiddenFill xmlns:a14="http://schemas.microsoft.com/office/drawing/2010/main">
                <a:solidFill>
                  <a:srgbClr val="FFFFFF"/>
                </a:solidFill>
              </a14:hiddenFill>
            </a:ext>
          </a:extLst>
        </p:spPr>
      </p:pic>
      <p:pic>
        <p:nvPicPr>
          <p:cNvPr id="2098" name="Picture 50" descr="LEAVES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89763" y="6465888"/>
            <a:ext cx="811212" cy="392112"/>
          </a:xfrm>
          <a:prstGeom prst="rect">
            <a:avLst/>
          </a:prstGeom>
          <a:noFill/>
          <a:extLst>
            <a:ext uri="{909E8E84-426E-40DD-AFC4-6F175D3DCCD1}">
              <a14:hiddenFill xmlns:a14="http://schemas.microsoft.com/office/drawing/2010/main">
                <a:solidFill>
                  <a:srgbClr val="FFFFFF"/>
                </a:solidFill>
              </a14:hiddenFill>
            </a:ext>
          </a:extLst>
        </p:spPr>
      </p:pic>
      <p:pic>
        <p:nvPicPr>
          <p:cNvPr id="2099" name="Picture 51" descr="MAPLEL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90975" y="6089650"/>
            <a:ext cx="822325" cy="754063"/>
          </a:xfrm>
          <a:prstGeom prst="rect">
            <a:avLst/>
          </a:prstGeom>
          <a:noFill/>
          <a:extLst>
            <a:ext uri="{909E8E84-426E-40DD-AFC4-6F175D3DCCD1}">
              <a14:hiddenFill xmlns:a14="http://schemas.microsoft.com/office/drawing/2010/main">
                <a:solidFill>
                  <a:srgbClr val="FFFFFF"/>
                </a:solidFill>
              </a14:hiddenFill>
            </a:ext>
          </a:extLst>
        </p:spPr>
      </p:pic>
      <p:pic>
        <p:nvPicPr>
          <p:cNvPr id="2101" name="Picture 20" descr="wellcome"/>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990600" y="0"/>
            <a:ext cx="4953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02" name="WordArt 54"/>
          <p:cNvSpPr>
            <a:spLocks noChangeArrowheads="1" noChangeShapeType="1" noTextEdit="1"/>
          </p:cNvSpPr>
          <p:nvPr/>
        </p:nvSpPr>
        <p:spPr bwMode="auto">
          <a:xfrm>
            <a:off x="1752600" y="4724400"/>
            <a:ext cx="5219700" cy="828675"/>
          </a:xfrm>
          <a:prstGeom prst="rect">
            <a:avLst/>
          </a:prstGeom>
        </p:spPr>
        <p:txBody>
          <a:bodyPr wrap="none" fromWordArt="1">
            <a:prstTxWarp prst="textPlain">
              <a:avLst>
                <a:gd name="adj" fmla="val 50000"/>
              </a:avLst>
            </a:prstTxWarp>
          </a:bodyPr>
          <a:lstStyle/>
          <a:p>
            <a:pPr algn="ctr"/>
            <a:r>
              <a:rPr lang="en-US" sz="1100" kern="10" dirty="0" err="1">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Giảng</a:t>
            </a:r>
            <a:r>
              <a:rPr lang="en-US" sz="1100" kern="10" dirty="0">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 </a:t>
            </a:r>
            <a:r>
              <a:rPr lang="en-US" sz="1100" kern="10" dirty="0" err="1">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viên</a:t>
            </a:r>
            <a:r>
              <a:rPr lang="en-US" sz="1100" kern="10" dirty="0">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 </a:t>
            </a:r>
            <a:r>
              <a:rPr lang="en-US" sz="1100" kern="10" dirty="0" err="1">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Đặng</a:t>
            </a:r>
            <a:r>
              <a:rPr lang="en-US" sz="1100" kern="10" dirty="0">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 </a:t>
            </a:r>
            <a:r>
              <a:rPr lang="en-US" sz="1100" kern="10" dirty="0" err="1">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Thị</a:t>
            </a:r>
            <a:r>
              <a:rPr lang="en-US" sz="1100" kern="10" dirty="0">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 </a:t>
            </a:r>
            <a:r>
              <a:rPr lang="en-US" sz="1100" kern="10" dirty="0" err="1">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Lê</a:t>
            </a:r>
            <a:r>
              <a:rPr lang="en-US" sz="1100" kern="10" dirty="0">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 Na</a:t>
            </a:r>
          </a:p>
        </p:txBody>
      </p:sp>
    </p:spTree>
    <p:extLst>
      <p:ext uri="{BB962C8B-B14F-4D97-AF65-F5344CB8AC3E}">
        <p14:creationId xmlns:p14="http://schemas.microsoft.com/office/powerpoint/2010/main" val="1632638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indent="0" algn="just">
              <a:buNone/>
            </a:pPr>
            <a:r>
              <a:rPr lang="en-US" sz="2800" dirty="0">
                <a:latin typeface="Times New Roman" pitchFamily="18" charset="0"/>
                <a:cs typeface="Times New Roman" pitchFamily="18" charset="0"/>
              </a:rPr>
              <a:t>II.1.1.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năng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sinh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bắt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chước</a:t>
            </a:r>
            <a:r>
              <a:rPr lang="en-US" sz="2800" dirty="0">
                <a:latin typeface="Times New Roman" pitchFamily="18" charset="0"/>
                <a:cs typeface="Times New Roman" pitchFamily="18" charset="0"/>
              </a:rPr>
              <a:t>, du </a:t>
            </a:r>
            <a:r>
              <a:rPr lang="en-US" sz="2800" dirty="0" err="1">
                <a:latin typeface="Times New Roman" pitchFamily="18" charset="0"/>
                <a:cs typeface="Times New Roman" pitchFamily="18" charset="0"/>
              </a:rPr>
              <a:t>hý</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khoái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endParaRPr lang="en-US" sz="2800" dirty="0">
              <a:latin typeface="Times New Roman" pitchFamily="18" charset="0"/>
              <a:cs typeface="Times New Roman" pitchFamily="18" charset="0"/>
            </a:endParaRPr>
          </a:p>
          <a:p>
            <a:pPr marL="0" indent="0" algn="just">
              <a:buNone/>
            </a:pP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Suy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cùng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sai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học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thuyết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duy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tâm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tách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khỏi</a:t>
            </a:r>
            <a:r>
              <a:rPr lang="en-US" sz="2200" dirty="0">
                <a:latin typeface="Times New Roman" pitchFamily="18" charset="0"/>
                <a:cs typeface="Times New Roman" pitchFamily="18" charset="0"/>
              </a:rPr>
              <a:t> </a:t>
            </a:r>
            <a:r>
              <a:rPr lang="en-US" sz="2200" u="sng" dirty="0">
                <a:latin typeface="Times New Roman" pitchFamily="18" charset="0"/>
                <a:cs typeface="Times New Roman" pitchFamily="18" charset="0"/>
              </a:rPr>
              <a:t>ý </a:t>
            </a:r>
            <a:r>
              <a:rPr lang="en-US" sz="2200" u="sng" dirty="0" err="1">
                <a:latin typeface="Times New Roman" pitchFamily="18" charset="0"/>
                <a:cs typeface="Times New Roman" pitchFamily="18" charset="0"/>
              </a:rPr>
              <a:t>nghĩa</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xã</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hội</a:t>
            </a:r>
            <a:r>
              <a:rPr lang="en-US" sz="2200" u="sng" dirty="0">
                <a:latin typeface="Times New Roman" pitchFamily="18" charset="0"/>
                <a:cs typeface="Times New Roman" pitchFamily="18" charset="0"/>
              </a:rPr>
              <a:t> </a:t>
            </a:r>
            <a:r>
              <a:rPr lang="en-US" sz="2200" dirty="0" err="1">
                <a:latin typeface="Times New Roman" pitchFamily="18" charset="0"/>
                <a:cs typeface="Times New Roman" pitchFamily="18" charset="0"/>
              </a:rPr>
              <a:t>vốn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Họ</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loại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trừ</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chức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năng</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nhận</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thức</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phản</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ánh</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giáo</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dục</a:t>
            </a:r>
            <a:r>
              <a:rPr lang="en-US" sz="2200" u="sng"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loại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hình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Như</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Thuyết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bản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năng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bắt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chước</a:t>
            </a:r>
            <a:r>
              <a:rPr lang="en-US" sz="2200" dirty="0">
                <a:latin typeface="Times New Roman" pitchFamily="18" charset="0"/>
                <a:cs typeface="Times New Roman" pitchFamily="18" charset="0"/>
              </a:rPr>
              <a:t>, du </a:t>
            </a:r>
            <a:r>
              <a:rPr lang="en-US" sz="2200" dirty="0" err="1">
                <a:latin typeface="Times New Roman" pitchFamily="18" charset="0"/>
                <a:cs typeface="Times New Roman" pitchFamily="18" charset="0"/>
              </a:rPr>
              <a:t>hý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phân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biệt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được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loài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loài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Loài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phẩm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tuyệt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đối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loài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động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lao</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động</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cải</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tạo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sự</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tiến</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hóa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đặc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biệt</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đôi</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tay</a:t>
            </a:r>
            <a:r>
              <a:rPr lang="en-US" sz="2200" u="sng"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bộ</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óc</a:t>
            </a:r>
            <a:r>
              <a:rPr lang="en-US" sz="2200" u="sng" dirty="0">
                <a:latin typeface="Times New Roman" pitchFamily="18" charset="0"/>
                <a:cs typeface="Times New Roman" pitchFamily="18" charset="0"/>
              </a:rPr>
              <a:t> </a:t>
            </a:r>
            <a:r>
              <a:rPr lang="en-US" sz="2200" dirty="0" err="1">
                <a:latin typeface="Times New Roman" pitchFamily="18" charset="0"/>
                <a:cs typeface="Times New Roman" pitchFamily="18" charset="0"/>
              </a:rPr>
              <a:t>phát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triển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trình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độ</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cao</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năng</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nhận</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thức</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thế</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giới</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khách</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quan</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khám</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phá</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được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giá</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trị</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khách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quan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quanh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mình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sản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phẩm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hội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loài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gắn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liền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với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động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đấu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tranh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theo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chặng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đường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động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tiến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hóa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loài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a:t>
            </a: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22</a:t>
            </a:fld>
            <a:endParaRPr lang="vi-VN"/>
          </a:p>
        </p:txBody>
      </p:sp>
    </p:spTree>
    <p:extLst>
      <p:ext uri="{BB962C8B-B14F-4D97-AF65-F5344CB8AC3E}">
        <p14:creationId xmlns:p14="http://schemas.microsoft.com/office/powerpoint/2010/main" val="21804228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lvl="1" indent="0">
              <a:buNone/>
            </a:pPr>
            <a:r>
              <a:rPr lang="en-US" sz="2800" dirty="0">
                <a:latin typeface="Times New Roman" pitchFamily="18" charset="0"/>
                <a:cs typeface="Times New Roman" pitchFamily="18" charset="0"/>
              </a:rPr>
              <a:t>II.1.2.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giáo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gốc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a:t>
            </a:r>
          </a:p>
          <a:p>
            <a:pPr marL="0" indent="0" algn="just">
              <a:buNone/>
            </a:pP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Chúng</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đều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hiểu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rằng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loài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buổi</a:t>
            </a:r>
            <a:r>
              <a:rPr lang="en-US" sz="2200" dirty="0">
                <a:latin typeface="Times New Roman" pitchFamily="18" charset="0"/>
                <a:cs typeface="Times New Roman" pitchFamily="18" charset="0"/>
              </a:rPr>
              <a:t> ban </a:t>
            </a:r>
            <a:r>
              <a:rPr lang="en-US" sz="2200" dirty="0" err="1">
                <a:latin typeface="Times New Roman" pitchFamily="18" charset="0"/>
                <a:cs typeface="Times New Roman" pitchFamily="18" charset="0"/>
              </a:rPr>
              <a:t>đầu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còn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hồn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nhiên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giản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Họ</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ước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được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yên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chăm</a:t>
            </a:r>
            <a:r>
              <a:rPr lang="en-US" sz="2200" dirty="0">
                <a:latin typeface="Times New Roman" pitchFamily="18" charset="0"/>
                <a:cs typeface="Times New Roman" pitchFamily="18" charset="0"/>
              </a:rPr>
              <a:t> lo </a:t>
            </a:r>
            <a:r>
              <a:rPr lang="en-US" sz="2200" dirty="0" err="1">
                <a:latin typeface="Times New Roman" pitchFamily="18" charset="0"/>
                <a:cs typeface="Times New Roman" pitchFamily="18" charset="0"/>
              </a:rPr>
              <a:t>lao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động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kiếm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thực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tế</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ước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vọng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được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hiện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thoại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về</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nhiên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về</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vũ</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trụ</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la </a:t>
            </a:r>
            <a:r>
              <a:rPr lang="en-US" sz="2200" dirty="0" err="1">
                <a:latin typeface="Times New Roman" pitchFamily="18" charset="0"/>
                <a:cs typeface="Times New Roman" pitchFamily="18" charset="0"/>
              </a:rPr>
              <a:t>quanh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họ</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truyện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thoại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thưở</a:t>
            </a:r>
            <a:r>
              <a:rPr lang="en-US" sz="2200" dirty="0">
                <a:latin typeface="Times New Roman" pitchFamily="18" charset="0"/>
                <a:cs typeface="Times New Roman" pitchFamily="18" charset="0"/>
              </a:rPr>
              <a:t> ban </a:t>
            </a:r>
            <a:r>
              <a:rPr lang="en-US" sz="2200" dirty="0" err="1">
                <a:latin typeface="Times New Roman" pitchFamily="18" charset="0"/>
                <a:cs typeface="Times New Roman" pitchFamily="18" charset="0"/>
              </a:rPr>
              <a:t>đầu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nguyên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thủy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mạnh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chưa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một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gì</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nhuộm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màu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tôn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giáo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Thưở</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xưa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ấy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chưa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tôn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giáo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truyền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thuyết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thoại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về</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cũng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gũi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với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tình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cảm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động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giản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họ</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Như</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vậy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buổi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sơ</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sinh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được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đâm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chồi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kết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hoa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từ</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động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nguyên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thủy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thiết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tôn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giáo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phải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cùng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với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loài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cùng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với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a:t>
            </a:r>
          </a:p>
          <a:p>
            <a:pPr marL="0" indent="0">
              <a:buNone/>
            </a:pPr>
            <a:endParaRPr lang="en-US" sz="2800"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23</a:t>
            </a:fld>
            <a:endParaRPr lang="vi-VN"/>
          </a:p>
        </p:txBody>
      </p:sp>
    </p:spTree>
    <p:extLst>
      <p:ext uri="{BB962C8B-B14F-4D97-AF65-F5344CB8AC3E}">
        <p14:creationId xmlns:p14="http://schemas.microsoft.com/office/powerpoint/2010/main" val="11853587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lvl="1" indent="0">
              <a:buNone/>
            </a:pPr>
            <a:r>
              <a:rPr lang="en-US" sz="2800" dirty="0">
                <a:latin typeface="Times New Roman" pitchFamily="18" charset="0"/>
                <a:cs typeface="Times New Roman" pitchFamily="18" charset="0"/>
              </a:rPr>
              <a:t>II.1.2.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giáo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gốc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a:t>
            </a:r>
          </a:p>
          <a:p>
            <a:pPr marL="0" indent="0" algn="just">
              <a:buNone/>
            </a:pPr>
            <a:r>
              <a:rPr lang="en-US" sz="2200" dirty="0">
                <a:latin typeface="Times New Roman" pitchFamily="18" charset="0"/>
                <a:cs typeface="Times New Roman" pitchFamily="18" charset="0"/>
              </a:rPr>
              <a:t>         </a:t>
            </a:r>
            <a:r>
              <a:rPr lang="en-US" sz="2000" dirty="0" err="1">
                <a:latin typeface="Times New Roman" pitchFamily="18" charset="0"/>
                <a:cs typeface="Times New Roman" pitchFamily="18" charset="0"/>
              </a:rPr>
              <a:t>Tôn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chỉ</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xuất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yếu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ớt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hậu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kì</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đồ</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cũ</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kì</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này</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triển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hiểu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hiểu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ấy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còn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thấp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kém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chưa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đủ</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kiện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chưa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đủ</a:t>
            </a:r>
            <a:r>
              <a:rPr lang="en-US" sz="2000" dirty="0">
                <a:latin typeface="Times New Roman" pitchFamily="18" charset="0"/>
                <a:cs typeface="Times New Roman" pitchFamily="18" charset="0"/>
              </a:rPr>
              <a:t> tri </a:t>
            </a:r>
            <a:r>
              <a:rPr lang="en-US" sz="2000" dirty="0" err="1">
                <a:latin typeface="Times New Roman" pitchFamily="18" charset="0"/>
                <a:cs typeface="Times New Roman" pitchFamily="18" charset="0"/>
              </a:rPr>
              <a:t>thức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thích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thế</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quanh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hội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còn</a:t>
            </a:r>
            <a:r>
              <a:rPr lang="en-US" sz="2000" dirty="0">
                <a:latin typeface="Times New Roman" pitchFamily="18" charset="0"/>
                <a:cs typeface="Times New Roman" pitchFamily="18" charset="0"/>
              </a:rPr>
              <a:t> non </a:t>
            </a:r>
            <a:r>
              <a:rPr lang="en-US" sz="2000" dirty="0" err="1">
                <a:latin typeface="Times New Roman" pitchFamily="18" charset="0"/>
                <a:cs typeface="Times New Roman" pitchFamily="18" charset="0"/>
              </a:rPr>
              <a:t>dại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lực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trước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nhiên</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trở</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nhỏ</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bé</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vũ</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trụ</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bao</a:t>
            </a:r>
            <a:r>
              <a:rPr lang="en-US" sz="2000" dirty="0">
                <a:latin typeface="Times New Roman" pitchFamily="18" charset="0"/>
                <a:cs typeface="Times New Roman" pitchFamily="18" charset="0"/>
              </a:rPr>
              <a:t> la </a:t>
            </a:r>
            <a:r>
              <a:rPr lang="en-US" sz="2000" dirty="0" err="1">
                <a:latin typeface="Times New Roman" pitchFamily="18" charset="0"/>
                <a:cs typeface="Times New Roman" pitchFamily="18" charset="0"/>
              </a:rPr>
              <a:t>trở</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huyền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bí</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kiện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xâm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nhập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đầu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óc</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bằng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niệm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trìu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tượng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Nhấn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mạnh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này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F.Ăngghen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kì</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xăm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đẻ</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biểu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tượng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biểu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tượng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cắt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nghĩa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cổ</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lỗ</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đối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bản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chính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đối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ngoài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quanh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thực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tế</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cách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hóa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vị</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thánh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thánh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mà</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cả</a:t>
            </a:r>
            <a:r>
              <a:rPr lang="en-US" sz="2000" dirty="0">
                <a:latin typeface="Times New Roman" pitchFamily="18" charset="0"/>
                <a:cs typeface="Times New Roman" pitchFamily="18" charset="0"/>
              </a:rPr>
              <a:t>.</a:t>
            </a: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24</a:t>
            </a:fld>
            <a:endParaRPr lang="vi-VN"/>
          </a:p>
        </p:txBody>
      </p:sp>
    </p:spTree>
    <p:extLst>
      <p:ext uri="{BB962C8B-B14F-4D97-AF65-F5344CB8AC3E}">
        <p14:creationId xmlns:p14="http://schemas.microsoft.com/office/powerpoint/2010/main" val="1732974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lvl="1" indent="0">
              <a:buNone/>
            </a:pPr>
            <a:r>
              <a:rPr lang="en-US" sz="2800" dirty="0">
                <a:latin typeface="Times New Roman" pitchFamily="18" charset="0"/>
                <a:cs typeface="Times New Roman" pitchFamily="18" charset="0"/>
              </a:rPr>
              <a:t>II.1.2.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giáo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gốc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a:t>
            </a:r>
          </a:p>
          <a:p>
            <a:pPr marL="0" indent="0" algn="just">
              <a:buNone/>
            </a:pPr>
            <a:r>
              <a:rPr lang="en-US" sz="2200" dirty="0">
                <a:latin typeface="Times New Roman" pitchFamily="18" charset="0"/>
                <a:cs typeface="Times New Roman" pitchFamily="18" charset="0"/>
              </a:rPr>
              <a:t>         </a:t>
            </a:r>
            <a:r>
              <a:rPr lang="en-US" sz="2000" dirty="0" err="1">
                <a:latin typeface="Times New Roman" pitchFamily="18" charset="0"/>
                <a:cs typeface="Times New Roman" pitchFamily="18" charset="0"/>
              </a:rPr>
              <a:t>Khi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cấp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phân</a:t>
            </a:r>
            <a:r>
              <a:rPr lang="en-US" sz="2000" dirty="0">
                <a:latin typeface="Times New Roman" pitchFamily="18" charset="0"/>
                <a:cs typeface="Times New Roman" pitchFamily="18" charset="0"/>
              </a:rPr>
              <a:t> chia </a:t>
            </a:r>
            <a:r>
              <a:rPr lang="en-US" sz="2000" dirty="0" err="1">
                <a:latin typeface="Times New Roman" pitchFamily="18" charset="0"/>
                <a:cs typeface="Times New Roman" pitchFamily="18" charset="0"/>
              </a:rPr>
              <a:t>rõ</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rệt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thì</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càng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triển</a:t>
            </a:r>
            <a:r>
              <a:rPr lang="en-US" sz="2000" dirty="0">
                <a:latin typeface="Times New Roman" pitchFamily="18" charset="0"/>
                <a:cs typeface="Times New Roman" pitchFamily="18" charset="0"/>
              </a:rPr>
              <a:t> – </a:t>
            </a:r>
            <a:r>
              <a:rPr lang="en-US" sz="2000" dirty="0" err="1">
                <a:latin typeface="Times New Roman" pitchFamily="18" charset="0"/>
                <a:cs typeface="Times New Roman" pitchFamily="18" charset="0"/>
              </a:rPr>
              <a:t>tôn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trở</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cụ</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thế</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lực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cầm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quyền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một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loại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sử</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dụng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chiếm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đoạt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thuộc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tính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riêng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tính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theo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chặng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đường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triển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Do </a:t>
            </a:r>
            <a:r>
              <a:rPr lang="en-US" sz="2000" dirty="0" err="1">
                <a:latin typeface="Times New Roman" pitchFamily="18" charset="0"/>
                <a:cs typeface="Times New Roman" pitchFamily="18" charset="0"/>
              </a:rPr>
              <a:t>vậy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tộc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quốc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phản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ánh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về</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lễ</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như</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ngày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lễ</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hội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Bà</a:t>
            </a:r>
            <a:r>
              <a:rPr lang="en-US" sz="2000" dirty="0">
                <a:latin typeface="Times New Roman" pitchFamily="18" charset="0"/>
                <a:cs typeface="Times New Roman" pitchFamily="18" charset="0"/>
              </a:rPr>
              <a:t> la </a:t>
            </a:r>
            <a:r>
              <a:rPr lang="en-US" sz="2000" dirty="0" err="1">
                <a:latin typeface="Times New Roman" pitchFamily="18" charset="0"/>
                <a:cs typeface="Times New Roman" pitchFamily="18" charset="0"/>
              </a:rPr>
              <a:t>môn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Hồi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a:t>
            </a:r>
          </a:p>
          <a:p>
            <a:pPr marL="0" indent="0" algn="just">
              <a:buNone/>
            </a:pP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cứ</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về</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một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số</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rằng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bắt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nguồn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tín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cách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thích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bản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Tuy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sau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này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một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bộ</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phận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phản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ánh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phục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vụ</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mục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đích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tín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nhưng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thực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vẫn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bắt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nguồn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gian</a:t>
            </a:r>
            <a:r>
              <a:rPr lang="en-US" sz="2000" dirty="0">
                <a:latin typeface="Times New Roman" pitchFamily="18" charset="0"/>
                <a:cs typeface="Times New Roman" pitchFamily="18" charset="0"/>
              </a:rPr>
              <a:t>.</a:t>
            </a:r>
          </a:p>
          <a:p>
            <a:pPr marL="0" indent="0" algn="just">
              <a:buNone/>
            </a:pPr>
            <a:endParaRPr lang="en-US" sz="2000"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25</a:t>
            </a:fld>
            <a:endParaRPr lang="vi-VN"/>
          </a:p>
        </p:txBody>
      </p:sp>
    </p:spTree>
    <p:extLst>
      <p:ext uri="{BB962C8B-B14F-4D97-AF65-F5344CB8AC3E}">
        <p14:creationId xmlns:p14="http://schemas.microsoft.com/office/powerpoint/2010/main" val="36801691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lvl="1" indent="0">
              <a:buNone/>
            </a:pPr>
            <a:r>
              <a:rPr lang="en-US" sz="2800" dirty="0">
                <a:latin typeface="Times New Roman" pitchFamily="18" charset="0"/>
                <a:cs typeface="Times New Roman" pitchFamily="18" charset="0"/>
              </a:rPr>
              <a:t>II.1.2.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gốc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a:t>
            </a:r>
          </a:p>
          <a:p>
            <a:pPr marL="0" indent="0" algn="just">
              <a:buNone/>
            </a:pP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Xuất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phát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từ</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quan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điểm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duy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biện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chứng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khoa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học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nghiên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cứu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theo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chặng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đường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phát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triển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lịch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sử</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loài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quan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sát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định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nguồn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gốc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Họ</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khẳng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định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Nguồn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gốc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nói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chung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nói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riêng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từ</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động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sáng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tạo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a:t>
            </a:r>
          </a:p>
          <a:p>
            <a:pPr marL="0" indent="0" algn="just">
              <a:buNone/>
            </a:pP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Từ</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động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thô</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sơ</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động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lượm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săn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bắt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nguyên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thủy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hình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thành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phát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triển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phát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triển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gắn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liền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với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phát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triển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động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sáng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tạo</a:t>
            </a:r>
            <a:r>
              <a:rPr lang="en-US" sz="2200" dirty="0">
                <a:latin typeface="Times New Roman" pitchFamily="18" charset="0"/>
                <a:cs typeface="Times New Roman" pitchFamily="18" charset="0"/>
              </a:rPr>
              <a:t>.</a:t>
            </a:r>
          </a:p>
          <a:p>
            <a:pPr marL="0" indent="0" algn="just">
              <a:buNone/>
            </a:pPr>
            <a:endParaRPr lang="en-US" sz="2000" dirty="0"/>
          </a:p>
          <a:p>
            <a:pPr marL="0" indent="0" algn="just">
              <a:buNone/>
            </a:pPr>
            <a:endParaRPr lang="en-US" sz="2000"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26</a:t>
            </a:fld>
            <a:endParaRPr lang="vi-VN"/>
          </a:p>
        </p:txBody>
      </p:sp>
    </p:spTree>
    <p:extLst>
      <p:ext uri="{BB962C8B-B14F-4D97-AF65-F5344CB8AC3E}">
        <p14:creationId xmlns:p14="http://schemas.microsoft.com/office/powerpoint/2010/main" val="28741709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lvl="1" indent="0">
              <a:buNone/>
            </a:pPr>
            <a:r>
              <a:rPr lang="en-US" sz="2800" dirty="0">
                <a:latin typeface="Times New Roman" pitchFamily="18" charset="0"/>
                <a:cs typeface="Times New Roman" pitchFamily="18" charset="0"/>
              </a:rPr>
              <a:t>II.1.2.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gốc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a:t>
            </a:r>
          </a:p>
          <a:p>
            <a:pPr marL="0" indent="0" algn="just">
              <a:buNone/>
            </a:pP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khi</a:t>
            </a:r>
            <a:r>
              <a:rPr lang="en-US" sz="2000" dirty="0">
                <a:latin typeface="Times New Roman" pitchFamily="18" charset="0"/>
                <a:cs typeface="Times New Roman" pitchFamily="18" charset="0"/>
              </a:rPr>
              <a:t> 2 </a:t>
            </a:r>
            <a:r>
              <a:rPr lang="en-US" sz="2000" dirty="0" err="1">
                <a:latin typeface="Times New Roman" pitchFamily="18" charset="0"/>
                <a:cs typeface="Times New Roman" pitchFamily="18" charset="0"/>
              </a:rPr>
              <a:t>chân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trước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vượn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thoát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khỏi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năng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đôi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trở</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đôi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thì</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năng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ngày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càng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trở</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khéo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léo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chỉ</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sản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sinh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lao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bộ</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óc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triển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thì</a:t>
            </a:r>
            <a:r>
              <a:rPr lang="en-US" sz="2000" dirty="0">
                <a:latin typeface="Times New Roman" pitchFamily="18" charset="0"/>
                <a:cs typeface="Times New Roman" pitchFamily="18" charset="0"/>
              </a:rPr>
              <a:t> ý </a:t>
            </a:r>
            <a:r>
              <a:rPr lang="en-US" sz="2000" dirty="0" err="1">
                <a:latin typeface="Times New Roman" pitchFamily="18" charset="0"/>
                <a:cs typeface="Times New Roman" pitchFamily="18" charset="0"/>
              </a:rPr>
              <a:t>thức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nhận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thế</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quanh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càng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bộ</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ấy</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càng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bộ</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biểu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đầy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đủ</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hơn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bộ</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phận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thái</a:t>
            </a:r>
            <a:r>
              <a:rPr lang="en-US" sz="2000" dirty="0">
                <a:latin typeface="Times New Roman" pitchFamily="18" charset="0"/>
                <a:cs typeface="Times New Roman" pitchFamily="18" charset="0"/>
              </a:rPr>
              <a:t> ý </a:t>
            </a:r>
            <a:r>
              <a:rPr lang="en-US" sz="2000" dirty="0" err="1">
                <a:latin typeface="Times New Roman" pitchFamily="18" charset="0"/>
                <a:cs typeface="Times New Roman" pitchFamily="18" charset="0"/>
              </a:rPr>
              <a:t>thức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hội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do </a:t>
            </a:r>
            <a:r>
              <a:rPr lang="en-US" sz="2000" dirty="0" err="1">
                <a:latin typeface="Times New Roman" pitchFamily="18" charset="0"/>
                <a:cs typeface="Times New Roman" pitchFamily="18" charset="0"/>
              </a:rPr>
              <a:t>nhu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cầu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sống</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biểu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nhận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hoạt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tưởng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cảm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một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loại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sớm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loài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Khi</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thoát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khỏi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loài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vượn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nói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chưa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rõ</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rệt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chưa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triển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thống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ngữ</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trở</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cầu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hội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nguyên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thủy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kì</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đầu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ngữ</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còn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chứa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đựng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yếu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tố</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kịch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câm</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mỗi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muốn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phổ</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truyền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kinh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nghiệm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lao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bắt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lượm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thường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dùng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diễn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diễn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bằng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cách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bộ</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theo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tập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Hoặc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muốn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hợp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lực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nhau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một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việc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gì</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tập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cùng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thì</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dùng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ngữ</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khiển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thống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a:t>
            </a:r>
          </a:p>
          <a:p>
            <a:pPr marL="0" indent="0" algn="just">
              <a:buNone/>
            </a:pPr>
            <a:endParaRPr lang="en-US" sz="2000"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27</a:t>
            </a:fld>
            <a:endParaRPr lang="vi-VN"/>
          </a:p>
        </p:txBody>
      </p:sp>
    </p:spTree>
    <p:extLst>
      <p:ext uri="{BB962C8B-B14F-4D97-AF65-F5344CB8AC3E}">
        <p14:creationId xmlns:p14="http://schemas.microsoft.com/office/powerpoint/2010/main" val="15176957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lvl="1" indent="0">
              <a:buNone/>
            </a:pPr>
            <a:r>
              <a:rPr lang="en-US" sz="2800" dirty="0">
                <a:latin typeface="Times New Roman" pitchFamily="18" charset="0"/>
                <a:cs typeface="Times New Roman" pitchFamily="18" charset="0"/>
              </a:rPr>
              <a:t>II.1.2.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gốc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a:t>
            </a:r>
          </a:p>
          <a:p>
            <a:pPr marL="0" lvl="1" indent="0" algn="just">
              <a:buNone/>
            </a:pP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sở</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đầu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nguyên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thủy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Ví</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dụ</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như</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muốn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truyền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nhau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kinh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nghiệm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bắt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thú</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rừng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đấu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thú</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rừng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ta </a:t>
            </a:r>
            <a:r>
              <a:rPr lang="en-US" sz="2000" dirty="0" err="1">
                <a:latin typeface="Times New Roman" pitchFamily="18" charset="0"/>
                <a:cs typeface="Times New Roman" pitchFamily="18" charset="0"/>
              </a:rPr>
              <a:t>phải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miêu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đặc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tính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bộ</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đổi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thú</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thế</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thú</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sau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cùng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ta </a:t>
            </a:r>
            <a:r>
              <a:rPr lang="en-US" sz="2000" dirty="0" err="1">
                <a:latin typeface="Times New Roman" pitchFamily="18" charset="0"/>
                <a:cs typeface="Times New Roman" pitchFamily="18" charset="0"/>
              </a:rPr>
              <a:t>diễn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tập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cách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bắt</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thú</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bằng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cách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tượng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trương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trí</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nhớ</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tưởng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tượng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diễn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đơn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nguyên</a:t>
            </a:r>
            <a:r>
              <a:rPr lang="en-US" sz="2000" dirty="0">
                <a:latin typeface="Times New Roman" pitchFamily="18" charset="0"/>
                <a:cs typeface="Times New Roman" pitchFamily="18" charset="0"/>
              </a:rPr>
              <a:t> xi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tượng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quanh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triển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yếu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tố</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nhịp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tấu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Muốn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diễn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muốn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biểu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lộ</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kinh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nghiệm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ấy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ta </a:t>
            </a:r>
            <a:r>
              <a:rPr lang="en-US" sz="2000" dirty="0" err="1">
                <a:latin typeface="Times New Roman" pitchFamily="18" charset="0"/>
                <a:cs typeface="Times New Roman" pitchFamily="18" charset="0"/>
              </a:rPr>
              <a:t>đều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dùng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bộ</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phương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bộc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lộ</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suy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nghĩ</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phổ</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kinh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nghiệm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sống</a:t>
            </a:r>
            <a:r>
              <a:rPr lang="en-US" sz="2000" dirty="0">
                <a:latin typeface="Times New Roman" pitchFamily="18" charset="0"/>
                <a:cs typeface="Times New Roman" pitchFamily="18" charset="0"/>
              </a:rPr>
              <a:t>.</a:t>
            </a:r>
          </a:p>
          <a:p>
            <a:pPr marL="0" indent="0" algn="just">
              <a:buNone/>
            </a:pPr>
            <a:endParaRPr lang="en-US" sz="2000"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28</a:t>
            </a:fld>
            <a:endParaRPr lang="vi-VN"/>
          </a:p>
        </p:txBody>
      </p:sp>
    </p:spTree>
    <p:extLst>
      <p:ext uri="{BB962C8B-B14F-4D97-AF65-F5344CB8AC3E}">
        <p14:creationId xmlns:p14="http://schemas.microsoft.com/office/powerpoint/2010/main" val="15508700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lvl="1" indent="0">
              <a:buNone/>
            </a:pPr>
            <a:r>
              <a:rPr lang="en-US" sz="2800" dirty="0">
                <a:latin typeface="Times New Roman" pitchFamily="18" charset="0"/>
                <a:cs typeface="Times New Roman" pitchFamily="18" charset="0"/>
              </a:rPr>
              <a:t>II.1.2.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gốc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a:t>
            </a:r>
          </a:p>
          <a:p>
            <a:pPr marL="0" indent="0" algn="just">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tư</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chiến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đấu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giương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cung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rìu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chặt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gỗ</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đẽo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những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âm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hò</a:t>
            </a:r>
            <a:r>
              <a:rPr lang="en-US" dirty="0">
                <a:latin typeface="Times New Roman" pitchFamily="18" charset="0"/>
                <a:cs typeface="Times New Roman" pitchFamily="18" charset="0"/>
              </a:rPr>
              <a:t> reo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nguyên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nhảy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a:t>
            </a:r>
            <a:endParaRPr lang="en-US" sz="1800" dirty="0">
              <a:latin typeface="Times New Roman" pitchFamily="18" charset="0"/>
              <a:cs typeface="Times New Roman" pitchFamily="18" charset="0"/>
            </a:endParaRPr>
          </a:p>
          <a:p>
            <a:pPr marL="0" indent="0" algn="just">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chiến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đấu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cảm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mọi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ngày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càng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gắn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nhau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Lúc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cầm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hò</a:t>
            </a:r>
            <a:r>
              <a:rPr lang="en-US" dirty="0">
                <a:latin typeface="Times New Roman" pitchFamily="18" charset="0"/>
                <a:cs typeface="Times New Roman" pitchFamily="18" charset="0"/>
              </a:rPr>
              <a:t> reo </a:t>
            </a:r>
            <a:r>
              <a:rPr lang="en-US" dirty="0" err="1">
                <a:latin typeface="Times New Roman" pitchFamily="18" charset="0"/>
                <a:cs typeface="Times New Roman" pitchFamily="18" charset="0"/>
              </a:rPr>
              <a:t>vui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đống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lửa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hồng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cháy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nhịp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ngày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càng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hăng</a:t>
            </a:r>
            <a:r>
              <a:rPr lang="en-US" dirty="0">
                <a:latin typeface="Times New Roman" pitchFamily="18" charset="0"/>
                <a:cs typeface="Times New Roman" pitchFamily="18" charset="0"/>
              </a:rPr>
              <a:t> say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mãnh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liệt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Tiếng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dậm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tiếng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vỗ</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hò</a:t>
            </a:r>
            <a:r>
              <a:rPr lang="en-US" dirty="0">
                <a:latin typeface="Times New Roman" pitchFamily="18" charset="0"/>
                <a:cs typeface="Times New Roman" pitchFamily="18" charset="0"/>
              </a:rPr>
              <a:t> reo </a:t>
            </a:r>
            <a:r>
              <a:rPr lang="en-US" dirty="0" err="1">
                <a:latin typeface="Times New Roman" pitchFamily="18" charset="0"/>
                <a:cs typeface="Times New Roman" pitchFamily="18" charset="0"/>
              </a:rPr>
              <a:t>bộc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lộ</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niềm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phấn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khởi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rồi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ngày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tiếp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tục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chiến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đấu</a:t>
            </a:r>
            <a:r>
              <a:rPr lang="en-US" dirty="0">
                <a:latin typeface="Times New Roman" pitchFamily="18" charset="0"/>
                <a:cs typeface="Times New Roman" pitchFamily="18" charset="0"/>
              </a:rPr>
              <a:t>.</a:t>
            </a:r>
            <a:endParaRPr lang="en-US" sz="1800" dirty="0">
              <a:latin typeface="Times New Roman" pitchFamily="18" charset="0"/>
              <a:cs typeface="Times New Roman" pitchFamily="18" charset="0"/>
            </a:endParaRPr>
          </a:p>
          <a:p>
            <a:pPr marL="0" indent="0" algn="just">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Như</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vậy</a:t>
            </a:r>
            <a:r>
              <a:rPr lang="en-US" dirty="0">
                <a:latin typeface="Times New Roman" pitchFamily="18" charset="0"/>
                <a:cs typeface="Times New Roman" pitchFamily="18" charset="0"/>
              </a:rPr>
              <a:t>, ta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nguyên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những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yếu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tố</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tộc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dấu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chuyển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loại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kì</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đồ</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cũ</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Bước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khởi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đầu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trung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kì</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đồ</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cũ</a:t>
            </a:r>
            <a:r>
              <a:rPr lang="en-US" dirty="0">
                <a:latin typeface="Times New Roman" pitchFamily="18" charset="0"/>
                <a:cs typeface="Times New Roman" pitchFamily="18" charset="0"/>
              </a:rPr>
              <a:t>.</a:t>
            </a:r>
            <a:endParaRPr lang="en-US" sz="1800" dirty="0">
              <a:latin typeface="Times New Roman" pitchFamily="18" charset="0"/>
              <a:cs typeface="Times New Roman" pitchFamily="18" charset="0"/>
            </a:endParaRPr>
          </a:p>
          <a:p>
            <a:pPr marL="0" lvl="1" indent="0" algn="just">
              <a:buNone/>
            </a:pPr>
            <a:endParaRPr lang="en-US" sz="2000"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29</a:t>
            </a:fld>
            <a:endParaRPr lang="vi-VN"/>
          </a:p>
        </p:txBody>
      </p:sp>
    </p:spTree>
    <p:extLst>
      <p:ext uri="{BB962C8B-B14F-4D97-AF65-F5344CB8AC3E}">
        <p14:creationId xmlns:p14="http://schemas.microsoft.com/office/powerpoint/2010/main" val="2345118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990600"/>
          </a:xfrm>
        </p:spPr>
        <p:txBody>
          <a:bodyPr>
            <a:noAutofit/>
          </a:bodyPr>
          <a:lstStyle/>
          <a:p>
            <a:r>
              <a:rPr lang="en-US" sz="3400" dirty="0" err="1">
                <a:latin typeface="Times New Roman" pitchFamily="18" charset="0"/>
                <a:cs typeface="Times New Roman" pitchFamily="18" charset="0"/>
              </a:rPr>
              <a:t>Chương</a:t>
            </a:r>
            <a:r>
              <a:rPr lang="en-US" sz="3400" dirty="0">
                <a:latin typeface="Times New Roman" pitchFamily="18" charset="0"/>
                <a:cs typeface="Times New Roman" pitchFamily="18" charset="0"/>
              </a:rPr>
              <a:t> 2. </a:t>
            </a:r>
            <a:r>
              <a:rPr lang="en-US" sz="3400" dirty="0" err="1">
                <a:latin typeface="Times New Roman" pitchFamily="18" charset="0"/>
                <a:cs typeface="Times New Roman" pitchFamily="18" charset="0"/>
              </a:rPr>
              <a:t>Những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kĩ</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năng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cơ</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bản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của</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nghệ</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thuật</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Múa</a:t>
            </a:r>
            <a:endParaRPr lang="en-US" sz="3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0" indent="0">
              <a:buNone/>
            </a:pPr>
            <a:endParaRPr lang="en-US" sz="3200" dirty="0">
              <a:latin typeface="Times New Roman" pitchFamily="18" charset="0"/>
              <a:cs typeface="Times New Roman" pitchFamily="18" charset="0"/>
            </a:endParaRPr>
          </a:p>
          <a:p>
            <a:pPr marL="0" indent="0">
              <a:buNone/>
            </a:pPr>
            <a:r>
              <a:rPr lang="en-US" sz="3200" dirty="0">
                <a:latin typeface="Times New Roman" pitchFamily="18" charset="0"/>
                <a:cs typeface="Times New Roman" pitchFamily="18" charset="0"/>
              </a:rPr>
              <a:t>I. </a:t>
            </a:r>
            <a:r>
              <a:rPr lang="en-US" sz="3200" dirty="0" err="1">
                <a:latin typeface="Times New Roman" pitchFamily="18" charset="0"/>
                <a:cs typeface="Times New Roman" pitchFamily="18" charset="0"/>
              </a:rPr>
              <a:t>Kĩ</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năng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múa</a:t>
            </a:r>
            <a:r>
              <a:rPr lang="en-US" sz="3200" dirty="0">
                <a:latin typeface="Times New Roman" pitchFamily="18" charset="0"/>
                <a:cs typeface="Times New Roman" pitchFamily="18" charset="0"/>
              </a:rPr>
              <a:t>:</a:t>
            </a:r>
          </a:p>
          <a:p>
            <a:pPr marL="0" indent="0">
              <a:buNone/>
            </a:pPr>
            <a:endParaRPr lang="en-US" sz="3200" dirty="0">
              <a:latin typeface="Times New Roman" pitchFamily="18" charset="0"/>
              <a:cs typeface="Times New Roman" pitchFamily="18" charset="0"/>
            </a:endParaRPr>
          </a:p>
          <a:p>
            <a:pPr marL="0" indent="0">
              <a:buNone/>
            </a:pPr>
            <a:r>
              <a:rPr lang="en-US" sz="3200" dirty="0">
                <a:latin typeface="Times New Roman" pitchFamily="18" charset="0"/>
                <a:cs typeface="Times New Roman" pitchFamily="18" charset="0"/>
              </a:rPr>
              <a:t>II. </a:t>
            </a:r>
            <a:r>
              <a:rPr lang="en-US" sz="3200" dirty="0" err="1">
                <a:latin typeface="Times New Roman" pitchFamily="18" charset="0"/>
                <a:cs typeface="Times New Roman" pitchFamily="18" charset="0"/>
              </a:rPr>
              <a:t>Những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kĩ</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năng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cơ</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bản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của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nghệ</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thuật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Múa</a:t>
            </a:r>
            <a:endParaRPr lang="en-US" sz="3200" dirty="0">
              <a:latin typeface="Times New Roman" pitchFamily="18" charset="0"/>
              <a:cs typeface="Times New Roman" pitchFamily="18" charset="0"/>
            </a:endParaRPr>
          </a:p>
          <a:p>
            <a:pPr marL="0" indent="0">
              <a:buNone/>
            </a:pPr>
            <a:endParaRPr lang="en-US" sz="3200" dirty="0">
              <a:latin typeface="Times New Roman" pitchFamily="18" charset="0"/>
              <a:cs typeface="Times New Roman" pitchFamily="18" charset="0"/>
            </a:endParaRPr>
          </a:p>
          <a:p>
            <a:pPr marL="0" indent="0">
              <a:buNone/>
            </a:pPr>
            <a:r>
              <a:rPr lang="en-US" sz="3200" dirty="0">
                <a:latin typeface="Times New Roman" pitchFamily="18" charset="0"/>
                <a:cs typeface="Times New Roman" pitchFamily="18" charset="0"/>
              </a:rPr>
              <a:t>III. </a:t>
            </a:r>
            <a:r>
              <a:rPr lang="en-US" sz="3200" dirty="0" err="1">
                <a:latin typeface="Times New Roman" pitchFamily="18" charset="0"/>
                <a:cs typeface="Times New Roman" pitchFamily="18" charset="0"/>
              </a:rPr>
              <a:t>Chất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liệu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múa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cơ</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bản</a:t>
            </a:r>
            <a:endParaRPr lang="en-US" sz="3200" dirty="0">
              <a:latin typeface="Times New Roman" pitchFamily="18" charset="0"/>
              <a:cs typeface="Times New Roman" pitchFamily="18" charset="0"/>
            </a:endParaRPr>
          </a:p>
          <a:p>
            <a:pPr marL="0" indent="0">
              <a:buNone/>
            </a:pPr>
            <a:endParaRPr lang="en-US" sz="3200"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3</a:t>
            </a:fld>
            <a:endParaRPr lang="vi-VN"/>
          </a:p>
        </p:txBody>
      </p:sp>
    </p:spTree>
    <p:extLst>
      <p:ext uri="{BB962C8B-B14F-4D97-AF65-F5344CB8AC3E}">
        <p14:creationId xmlns:p14="http://schemas.microsoft.com/office/powerpoint/2010/main" val="9251657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lvl="1" indent="0">
              <a:buNone/>
            </a:pPr>
            <a:r>
              <a:rPr lang="en-US" sz="2800" dirty="0">
                <a:latin typeface="Times New Roman" pitchFamily="18" charset="0"/>
                <a:cs typeface="Times New Roman" pitchFamily="18" charset="0"/>
              </a:rPr>
              <a:t>II.1.3.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gốc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a:t>
            </a:r>
          </a:p>
          <a:p>
            <a:pPr marL="0" indent="0" algn="just">
              <a:buNone/>
            </a:pPr>
            <a:r>
              <a:rPr lang="en-US" dirty="0">
                <a:latin typeface="Times New Roman" pitchFamily="18" charset="0"/>
                <a:cs typeface="Times New Roman" pitchFamily="18" charset="0"/>
              </a:rPr>
              <a:t>       </a:t>
            </a:r>
            <a:r>
              <a:rPr lang="en-US" sz="2200" dirty="0" err="1">
                <a:latin typeface="Times New Roman" pitchFamily="18" charset="0"/>
                <a:cs typeface="Times New Roman" pitchFamily="18" charset="0"/>
              </a:rPr>
              <a:t>Sự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còn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gắn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liền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với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điều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kiện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trình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độ</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sản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xuất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cụ</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sản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xuất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loài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Quá</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trình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phát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triển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nhiều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dụng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cụ</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sản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xuất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trở</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thành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đạo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cụ</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như</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rìu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gậy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thế</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chính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động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động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kiếm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chiến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đấu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hàng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ngày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ăn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nhập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thuật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trở</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thành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động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tư</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thế</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ngôn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ngữ</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múa</a:t>
            </a:r>
            <a:r>
              <a:rPr lang="en-US" sz="2200" dirty="0">
                <a:latin typeface="Times New Roman" pitchFamily="18" charset="0"/>
                <a:cs typeface="Times New Roman" pitchFamily="18" charset="0"/>
              </a:rPr>
              <a:t>.</a:t>
            </a:r>
          </a:p>
          <a:p>
            <a:pPr marL="0" indent="0" algn="just">
              <a:buNone/>
            </a:pPr>
            <a:endParaRPr lang="en-US" sz="2000"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30</a:t>
            </a:fld>
            <a:endParaRPr lang="vi-VN"/>
          </a:p>
        </p:txBody>
      </p:sp>
    </p:spTree>
    <p:extLst>
      <p:ext uri="{BB962C8B-B14F-4D97-AF65-F5344CB8AC3E}">
        <p14:creationId xmlns:p14="http://schemas.microsoft.com/office/powerpoint/2010/main" val="31205129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lvl="1" indent="0">
              <a:buNone/>
            </a:pPr>
            <a:r>
              <a:rPr lang="en-US" sz="2800" dirty="0">
                <a:latin typeface="Times New Roman" pitchFamily="18" charset="0"/>
                <a:cs typeface="Times New Roman" pitchFamily="18" charset="0"/>
              </a:rPr>
              <a:t>II.1.3.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gốc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a:t>
            </a:r>
          </a:p>
          <a:p>
            <a:pPr marL="0" indent="0" algn="just">
              <a:buNone/>
            </a:pP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Về</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nguồn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gốc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chúng</a:t>
            </a:r>
            <a:r>
              <a:rPr lang="en-US" sz="2000" dirty="0">
                <a:latin typeface="Times New Roman" pitchFamily="18" charset="0"/>
                <a:cs typeface="Times New Roman" pitchFamily="18" charset="0"/>
              </a:rPr>
              <a:t> ta </a:t>
            </a:r>
            <a:r>
              <a:rPr lang="en-US" sz="2000" dirty="0" err="1">
                <a:latin typeface="Times New Roman" pitchFamily="18" charset="0"/>
                <a:cs typeface="Times New Roman" pitchFamily="18" charset="0"/>
              </a:rPr>
              <a:t>cần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xem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lịch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sử</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nguồn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gốc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loài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Chúng</a:t>
            </a:r>
            <a:r>
              <a:rPr lang="en-US" sz="2000" dirty="0">
                <a:latin typeface="Times New Roman" pitchFamily="18" charset="0"/>
                <a:cs typeface="Times New Roman" pitchFamily="18" charset="0"/>
              </a:rPr>
              <a:t> ta </a:t>
            </a:r>
            <a:r>
              <a:rPr lang="en-US" sz="2000" dirty="0" err="1">
                <a:latin typeface="Times New Roman" pitchFamily="18" charset="0"/>
                <a:cs typeface="Times New Roman" pitchFamily="18" charset="0"/>
              </a:rPr>
              <a:t>đều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hiểu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rằng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điểm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bản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loài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thoát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khỏi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loài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vượn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chính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nhờ</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lao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Lao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sâu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sắc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đổi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năng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hóa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loài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Do </a:t>
            </a:r>
            <a:r>
              <a:rPr lang="en-US" sz="2000" dirty="0" err="1">
                <a:latin typeface="Times New Roman" pitchFamily="18" charset="0"/>
                <a:cs typeface="Times New Roman" pitchFamily="18" charset="0"/>
              </a:rPr>
              <a:t>đó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loài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ngày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càng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triển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càng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hiểu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về</a:t>
            </a:r>
            <a:r>
              <a:rPr lang="en-US" sz="2000" dirty="0">
                <a:latin typeface="Times New Roman" pitchFamily="18" charset="0"/>
                <a:cs typeface="Times New Roman" pitchFamily="18" charset="0"/>
              </a:rPr>
              <a:t> tri </a:t>
            </a:r>
            <a:r>
              <a:rPr lang="en-US" sz="2000" dirty="0" err="1">
                <a:latin typeface="Times New Roman" pitchFamily="18" charset="0"/>
                <a:cs typeface="Times New Roman" pitchFamily="18" charset="0"/>
              </a:rPr>
              <a:t>thức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khoa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vũ</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trụ</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khám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bao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nhiêu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ngày</a:t>
            </a:r>
            <a:r>
              <a:rPr lang="en-US" sz="2000" dirty="0">
                <a:latin typeface="Times New Roman" pitchFamily="18" charset="0"/>
                <a:cs typeface="Times New Roman" pitchFamily="18" charset="0"/>
              </a:rPr>
              <a:t> nay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bước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mới</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tựu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chinh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phục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chinh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phục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vũ</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trụ</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Chính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nhờ</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lao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khối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óc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triển</a:t>
            </a:r>
            <a:r>
              <a:rPr lang="en-US" sz="2000" dirty="0">
                <a:latin typeface="Times New Roman" pitchFamily="18" charset="0"/>
                <a:cs typeface="Times New Roman" pitchFamily="18" charset="0"/>
              </a:rPr>
              <a:t> – </a:t>
            </a:r>
            <a:r>
              <a:rPr lang="en-US" sz="2000" dirty="0" err="1">
                <a:latin typeface="Times New Roman" pitchFamily="18" charset="0"/>
                <a:cs typeface="Times New Roman" pitchFamily="18" charset="0"/>
              </a:rPr>
              <a:t>khả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năng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đôi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nhận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năng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đôi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trở</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kì</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đôi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ấy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càng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trở</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tuyệt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vời</a:t>
            </a:r>
            <a:r>
              <a:rPr lang="en-US" sz="2000" dirty="0">
                <a:latin typeface="Times New Roman" pitchFamily="18" charset="0"/>
                <a:cs typeface="Times New Roman" pitchFamily="18" charset="0"/>
              </a:rPr>
              <a:t>.</a:t>
            </a:r>
          </a:p>
          <a:p>
            <a:pPr marL="0" indent="0" algn="just">
              <a:buNone/>
            </a:pP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trò</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đôi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vô</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cùng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trọng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Đôi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ấy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chứng</a:t>
            </a:r>
            <a:r>
              <a:rPr lang="en-US" sz="2000" dirty="0">
                <a:latin typeface="Times New Roman" pitchFamily="18" charset="0"/>
                <a:cs typeface="Times New Roman" pitchFamily="18" charset="0"/>
              </a:rPr>
              <a:t> minh </a:t>
            </a:r>
            <a:r>
              <a:rPr lang="en-US" sz="2000" dirty="0" err="1">
                <a:latin typeface="Times New Roman" pitchFamily="18" charset="0"/>
                <a:cs typeface="Times New Roman" pitchFamily="18" charset="0"/>
              </a:rPr>
              <a:t>rõ</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ràng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điêu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luyện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xảo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sĩ</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a:t>		</a:t>
            </a:r>
          </a:p>
          <a:p>
            <a:pPr marL="0" indent="0" algn="just">
              <a:buNone/>
            </a:pPr>
            <a:endParaRPr lang="en-US" sz="2000"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31</a:t>
            </a:fld>
            <a:endParaRPr lang="vi-VN"/>
          </a:p>
        </p:txBody>
      </p:sp>
    </p:spTree>
    <p:extLst>
      <p:ext uri="{BB962C8B-B14F-4D97-AF65-F5344CB8AC3E}">
        <p14:creationId xmlns:p14="http://schemas.microsoft.com/office/powerpoint/2010/main" val="32194447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lvl="1" indent="0">
              <a:buNone/>
            </a:pPr>
            <a:r>
              <a:rPr lang="en-US" sz="2800" dirty="0">
                <a:latin typeface="Times New Roman" pitchFamily="18" charset="0"/>
                <a:cs typeface="Times New Roman" pitchFamily="18" charset="0"/>
              </a:rPr>
              <a:t>II.1.3.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gốc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a:t>
            </a:r>
          </a:p>
          <a:p>
            <a:pPr marL="0" indent="0" algn="just">
              <a:buNone/>
            </a:pP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Nhờ</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lao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nảy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sinh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triển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tính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hấp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dẫn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đối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mọi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hội</a:t>
            </a:r>
            <a:r>
              <a:rPr lang="en-US" sz="2000" dirty="0">
                <a:latin typeface="Times New Roman" pitchFamily="18" charset="0"/>
                <a:cs typeface="Times New Roman" pitchFamily="18" charset="0"/>
              </a:rPr>
              <a:t>.</a:t>
            </a:r>
          </a:p>
          <a:p>
            <a:pPr marL="0" indent="0" algn="just">
              <a:buNone/>
            </a:pPr>
            <a:r>
              <a:rPr lang="en-US" sz="2000" dirty="0">
                <a:latin typeface="Times New Roman" pitchFamily="18" charset="0"/>
                <a:cs typeface="Times New Roman" pitchFamily="18" charset="0"/>
              </a:rPr>
              <a:t>         Do </a:t>
            </a:r>
            <a:r>
              <a:rPr lang="en-US" sz="2000" dirty="0" err="1">
                <a:latin typeface="Times New Roman" pitchFamily="18" charset="0"/>
                <a:cs typeface="Times New Roman" pitchFamily="18" charset="0"/>
              </a:rPr>
              <a:t>đó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việc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khẳng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định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thuyết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macxit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bắt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nguồn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lao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cuộc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sống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do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hoàn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toàn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thỏa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luận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cứ</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khoa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Tuyệt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thánh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Thượng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đế</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nào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sinh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chuyện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thoại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Thượng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đế</a:t>
            </a:r>
            <a:r>
              <a:rPr lang="en-US" sz="2000" dirty="0">
                <a:latin typeface="Times New Roman" pitchFamily="18" charset="0"/>
                <a:cs typeface="Times New Roman" pitchFamily="18" charset="0"/>
              </a:rPr>
              <a:t>. Lao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nguồn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gốc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mạch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nguồn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vô</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tận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thuyết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khoa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duy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khẳng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định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bộ</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gắn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liền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cuộc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sống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hội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loài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tập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bách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khoa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toàn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thư</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Xô</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cũ</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đoạn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một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bộ</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phản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ánh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mọi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tượng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cuộc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sống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thực</a:t>
            </a:r>
            <a:r>
              <a:rPr lang="en-US" sz="2000" dirty="0">
                <a:latin typeface="Times New Roman" pitchFamily="18" charset="0"/>
                <a:cs typeface="Times New Roman" pitchFamily="18" charset="0"/>
              </a:rPr>
              <a:t> qua </a:t>
            </a:r>
            <a:r>
              <a:rPr lang="en-US" sz="2000" dirty="0" err="1">
                <a:latin typeface="Times New Roman" pitchFamily="18" charset="0"/>
                <a:cs typeface="Times New Roman" pitchFamily="18" charset="0"/>
              </a:rPr>
              <a:t>hình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đặc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biệt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Nguồn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gốc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bộ</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đủ</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mọi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kiểu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con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bộ</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lao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ấn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tượng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cảm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thế</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quanh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hóa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trọng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chỗ</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a:t>
            </a:r>
          </a:p>
          <a:p>
            <a:pPr marL="0" indent="0" algn="just">
              <a:buNone/>
            </a:pPr>
            <a:endParaRPr lang="en-US" sz="2000"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32</a:t>
            </a:fld>
            <a:endParaRPr lang="vi-VN"/>
          </a:p>
        </p:txBody>
      </p:sp>
    </p:spTree>
    <p:extLst>
      <p:ext uri="{BB962C8B-B14F-4D97-AF65-F5344CB8AC3E}">
        <p14:creationId xmlns:p14="http://schemas.microsoft.com/office/powerpoint/2010/main" val="24000529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pPr marL="0" indent="0"/>
            <a:r>
              <a:rPr lang="en-US" sz="3200" b="1" dirty="0">
                <a:latin typeface="Times New Roman" pitchFamily="18" charset="0"/>
                <a:cs typeface="Times New Roman" pitchFamily="18" charset="0"/>
              </a:rPr>
              <a:t>	</a:t>
            </a:r>
            <a:br>
              <a:rPr lang="en-US" sz="3200" b="1" dirty="0">
                <a:latin typeface="Times New Roman" pitchFamily="18" charset="0"/>
                <a:cs typeface="Times New Roman" pitchFamily="18" charset="0"/>
              </a:rPr>
            </a:br>
            <a:r>
              <a:rPr lang="en-US" sz="3600" dirty="0">
                <a:latin typeface="Times New Roman" pitchFamily="18" charset="0"/>
                <a:cs typeface="Times New Roman" pitchFamily="18" charset="0"/>
              </a:rPr>
              <a:t>II.1.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gốc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Múa</a:t>
            </a:r>
            <a:br>
              <a:rPr lang="en-US" sz="3200" dirty="0">
                <a:latin typeface="Times New Roman" pitchFamily="18" charset="0"/>
                <a:cs typeface="Times New Roman" pitchFamily="18" charset="0"/>
              </a:rPr>
            </a:br>
            <a:br>
              <a:rPr lang="en-US" sz="3200"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5410200"/>
          </a:xfrm>
        </p:spPr>
        <p:txBody>
          <a:bodyPr>
            <a:normAutofit/>
          </a:bodyPr>
          <a:lstStyle/>
          <a:p>
            <a:pPr marL="0" lvl="1" indent="0">
              <a:buNone/>
            </a:pPr>
            <a:r>
              <a:rPr lang="en-US" sz="2800" dirty="0">
                <a:latin typeface="Times New Roman" pitchFamily="18" charset="0"/>
                <a:cs typeface="Times New Roman" pitchFamily="18" charset="0"/>
              </a:rPr>
              <a:t>II.1.3.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thuyết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nguồn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gốc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a:t>
            </a:r>
          </a:p>
          <a:p>
            <a:pPr marL="0" indent="0" algn="just">
              <a:buNone/>
            </a:pPr>
            <a:r>
              <a:rPr lang="en-US" sz="2000" dirty="0">
                <a:latin typeface="Times New Roman" pitchFamily="18" charset="0"/>
                <a:cs typeface="Times New Roman" pitchFamily="18" charset="0"/>
              </a:rPr>
              <a:t>        </a:t>
            </a:r>
          </a:p>
          <a:p>
            <a:pPr marL="0" indent="0" algn="just">
              <a:buNone/>
            </a:pPr>
            <a:r>
              <a:rPr lang="en-US" sz="2000">
                <a:latin typeface="Times New Roman" pitchFamily="18" charset="0"/>
                <a:cs typeface="Times New Roman" pitchFamily="18" charset="0"/>
              </a:rPr>
              <a:t>        Chính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lao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sáng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đôi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đôi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toàn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bộ</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chúng</a:t>
            </a:r>
            <a:r>
              <a:rPr lang="en-US" sz="2000" dirty="0">
                <a:latin typeface="Times New Roman" pitchFamily="18" charset="0"/>
                <a:cs typeface="Times New Roman" pitchFamily="18" charset="0"/>
              </a:rPr>
              <a:t> ta </a:t>
            </a:r>
            <a:r>
              <a:rPr lang="en-US" sz="2000" dirty="0" err="1">
                <a:latin typeface="Times New Roman" pitchFamily="18" charset="0"/>
                <a:cs typeface="Times New Roman" pitchFamily="18" charset="0"/>
              </a:rPr>
              <a:t>trở</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đẹp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kì</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cuộc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sống</a:t>
            </a:r>
            <a:r>
              <a:rPr lang="en-US" sz="2000" dirty="0">
                <a:latin typeface="Times New Roman" pitchFamily="18" charset="0"/>
                <a:cs typeface="Times New Roman" pitchFamily="18" charset="0"/>
              </a:rPr>
              <a:t>.</a:t>
            </a:r>
          </a:p>
          <a:p>
            <a:pPr marL="0" indent="0" algn="just">
              <a:buNone/>
            </a:pP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Nói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tóm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nguồn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gốc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lí</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bằng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truyền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thuyết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thoại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thuyết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thuyết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duy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bản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quyết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định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cách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lí</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thuyết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phục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thực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tiễn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chứng</a:t>
            </a:r>
            <a:r>
              <a:rPr lang="en-US" sz="2000" dirty="0">
                <a:latin typeface="Times New Roman" pitchFamily="18" charset="0"/>
                <a:cs typeface="Times New Roman" pitchFamily="18" charset="0"/>
              </a:rPr>
              <a:t> minh. </a:t>
            </a:r>
            <a:r>
              <a:rPr lang="en-US" sz="2000" dirty="0" err="1">
                <a:latin typeface="Times New Roman" pitchFamily="18" charset="0"/>
                <a:cs typeface="Times New Roman" pitchFamily="18" charset="0"/>
              </a:rPr>
              <a:t>Tuy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chưa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hoàn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thiện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bởi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còn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mối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chứng</a:t>
            </a:r>
            <a:r>
              <a:rPr lang="en-US" sz="2000" dirty="0">
                <a:latin typeface="Times New Roman" pitchFamily="18" charset="0"/>
                <a:cs typeface="Times New Roman" pitchFamily="18" charset="0"/>
              </a:rPr>
              <a:t> minh, </a:t>
            </a:r>
            <a:r>
              <a:rPr lang="en-US" sz="2000" dirty="0" err="1">
                <a:latin typeface="Times New Roman" pitchFamily="18" charset="0"/>
                <a:cs typeface="Times New Roman" pitchFamily="18" charset="0"/>
              </a:rPr>
              <a:t>làm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rõ</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mối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hữu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giữa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nguồn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gốc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múa</a:t>
            </a:r>
            <a:r>
              <a:rPr lang="en-US" sz="2000" dirty="0">
                <a:latin typeface="Times New Roman" pitchFamily="18" charset="0"/>
                <a:cs typeface="Times New Roman" pitchFamily="18" charset="0"/>
              </a:rPr>
              <a:t>.</a:t>
            </a:r>
          </a:p>
          <a:p>
            <a:pPr marL="0" indent="0" algn="just">
              <a:buNone/>
            </a:pPr>
            <a:endParaRPr lang="en-US" sz="2000"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33</a:t>
            </a:fld>
            <a:endParaRPr lang="vi-VN"/>
          </a:p>
        </p:txBody>
      </p:sp>
    </p:spTree>
    <p:extLst>
      <p:ext uri="{BB962C8B-B14F-4D97-AF65-F5344CB8AC3E}">
        <p14:creationId xmlns:p14="http://schemas.microsoft.com/office/powerpoint/2010/main" val="15502600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990600"/>
          </a:xfrm>
        </p:spPr>
        <p:txBody>
          <a:bodyPr>
            <a:normAutofit fontScale="90000"/>
          </a:bodyPr>
          <a:lstStyle/>
          <a:p>
            <a:pPr lvl="0"/>
            <a:r>
              <a:rPr lang="en-US" b="1" i="1" dirty="0">
                <a:latin typeface="Times New Roman" pitchFamily="18" charset="0"/>
                <a:cs typeface="Times New Roman" pitchFamily="18" charset="0"/>
              </a:rPr>
              <a:t>2. </a:t>
            </a:r>
            <a:r>
              <a:rPr lang="en-US" b="1" i="1" dirty="0" err="1">
                <a:latin typeface="Times New Roman" pitchFamily="18" charset="0"/>
                <a:cs typeface="Times New Roman" pitchFamily="18" charset="0"/>
              </a:rPr>
              <a:t>Sự</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hình</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thành</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nghệ</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thuật</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múa</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381000" y="2133600"/>
            <a:ext cx="8229600" cy="4876800"/>
          </a:xfrm>
        </p:spPr>
        <p:txBody>
          <a:bodyPr/>
          <a:lstStyle/>
          <a:p>
            <a:pPr marL="0" indent="0">
              <a:buNone/>
            </a:pPr>
            <a:r>
              <a:rPr lang="en-US" sz="2800" dirty="0">
                <a:latin typeface="Times New Roman" pitchFamily="18" charset="0"/>
                <a:cs typeface="Times New Roman" pitchFamily="18" charset="0"/>
              </a:rPr>
              <a:t>2.1. </a:t>
            </a:r>
            <a:r>
              <a:rPr lang="en-US" sz="2800" dirty="0" err="1">
                <a:latin typeface="Times New Roman" pitchFamily="18" charset="0"/>
                <a:cs typeface="Times New Roman" pitchFamily="18" charset="0"/>
              </a:rPr>
              <a:t>Điều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hội</a:t>
            </a: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2.2. </a:t>
            </a:r>
            <a:r>
              <a:rPr lang="en-US" sz="2800" dirty="0" err="1">
                <a:latin typeface="Times New Roman" pitchFamily="18" charset="0"/>
                <a:cs typeface="Times New Roman" pitchFamily="18" charset="0"/>
              </a:rPr>
              <a:t>Điều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nhiên</a:t>
            </a:r>
            <a:endParaRPr lang="en-US" sz="28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6430222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itchFamily="18" charset="0"/>
                <a:cs typeface="Times New Roman" pitchFamily="18" charset="0"/>
              </a:rPr>
              <a:t>2.1.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br>
              <a:rPr lang="en-US" dirty="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lstStyle/>
          <a:p>
            <a:pPr marL="0" indent="0">
              <a:buNone/>
            </a:pPr>
            <a:r>
              <a:rPr lang="en-US" sz="2800" dirty="0">
                <a:latin typeface="Times New Roman" pitchFamily="18" charset="0"/>
                <a:cs typeface="Times New Roman" pitchFamily="18" charset="0"/>
              </a:rPr>
              <a:t>2.1.1. </a:t>
            </a:r>
            <a:r>
              <a:rPr lang="en-US" sz="2800" dirty="0" err="1">
                <a:latin typeface="Times New Roman" pitchFamily="18" charset="0"/>
                <a:cs typeface="Times New Roman" pitchFamily="18" charset="0"/>
              </a:rPr>
              <a:t>Điều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tế</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hội</a:t>
            </a: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2.1.2. </a:t>
            </a:r>
            <a:r>
              <a:rPr lang="en-US" sz="2800" dirty="0" err="1">
                <a:latin typeface="Times New Roman" pitchFamily="18" charset="0"/>
                <a:cs typeface="Times New Roman" pitchFamily="18" charset="0"/>
              </a:rPr>
              <a:t>Chế</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chính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pháp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a:t>
            </a:r>
          </a:p>
          <a:p>
            <a:pPr marL="0" indent="0">
              <a:buNone/>
            </a:pPr>
            <a:r>
              <a:rPr lang="en-US" sz="2800" dirty="0">
                <a:latin typeface="Times New Roman" pitchFamily="18" charset="0"/>
                <a:cs typeface="Times New Roman" pitchFamily="18" charset="0"/>
              </a:rPr>
              <a:t>2.1.3. </a:t>
            </a:r>
            <a:r>
              <a:rPr lang="en-US" sz="2800" dirty="0" err="1">
                <a:latin typeface="Times New Roman" pitchFamily="18" charset="0"/>
                <a:cs typeface="Times New Roman" pitchFamily="18" charset="0"/>
              </a:rPr>
              <a:t>Lý</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tưởng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thẩm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mĩ</a:t>
            </a: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2.1.4. </a:t>
            </a:r>
            <a:r>
              <a:rPr lang="en-US" sz="2800" dirty="0" err="1">
                <a:latin typeface="Times New Roman" pitchFamily="18" charset="0"/>
                <a:cs typeface="Times New Roman" pitchFamily="18" charset="0"/>
              </a:rPr>
              <a:t>Phong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tục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tập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quán</a:t>
            </a:r>
            <a:endParaRPr lang="en-US" sz="28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0192702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itchFamily="18" charset="0"/>
                <a:cs typeface="Times New Roman" pitchFamily="18" charset="0"/>
              </a:rPr>
              <a:t>2.2.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nhiên</a:t>
            </a:r>
            <a:br>
              <a:rPr lang="en-US" dirty="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normAutofit fontScale="92500" lnSpcReduction="10000"/>
          </a:bodyPr>
          <a:lstStyle/>
          <a:p>
            <a:pPr marL="0" indent="0" algn="just">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chừng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nào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cũng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ảnh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hưởng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nhìn</a:t>
            </a:r>
            <a:r>
              <a:rPr lang="en-US" dirty="0">
                <a:latin typeface="Times New Roman" pitchFamily="18" charset="0"/>
                <a:cs typeface="Times New Roman" pitchFamily="18" charset="0"/>
              </a:rPr>
              <a:t> ở </a:t>
            </a:r>
            <a:r>
              <a:rPr lang="en-US" dirty="0" err="1">
                <a:latin typeface="Times New Roman" pitchFamily="18" charset="0"/>
                <a:cs typeface="Times New Roman" pitchFamily="18" charset="0"/>
              </a:rPr>
              <a:t>phạm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trù</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tổng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mối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chúng</a:t>
            </a:r>
            <a:r>
              <a:rPr lang="en-US" dirty="0">
                <a:latin typeface="Times New Roman" pitchFamily="18" charset="0"/>
                <a:cs typeface="Times New Roman" pitchFamily="18" charset="0"/>
              </a:rPr>
              <a:t>.</a:t>
            </a:r>
          </a:p>
          <a:p>
            <a:pPr marL="0" indent="0" algn="just">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thường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đập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ống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gót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xuất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phủi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tuyết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bót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ủng</a:t>
            </a:r>
            <a:r>
              <a:rPr lang="en-US" dirty="0">
                <a:latin typeface="Times New Roman" pitchFamily="18" charset="0"/>
                <a:cs typeface="Times New Roman" pitchFamily="18" charset="0"/>
              </a:rPr>
              <a:t>.</a:t>
            </a:r>
          </a:p>
          <a:p>
            <a:pPr marL="0" indent="0" algn="just">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Việt</a:t>
            </a:r>
            <a:r>
              <a:rPr lang="en-US" dirty="0">
                <a:latin typeface="Times New Roman" pitchFamily="18" charset="0"/>
                <a:cs typeface="Times New Roman" pitchFamily="18" charset="0"/>
              </a:rPr>
              <a:t> Nam, </a:t>
            </a:r>
            <a:r>
              <a:rPr lang="en-US" dirty="0" err="1">
                <a:latin typeface="Times New Roman" pitchFamily="18" charset="0"/>
                <a:cs typeface="Times New Roman" pitchFamily="18" charset="0"/>
              </a:rPr>
              <a:t>nữ</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thường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bấp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bênh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nhẹ</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nhàng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bước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ngắn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thể</a:t>
            </a:r>
            <a:r>
              <a:rPr lang="en-US" dirty="0">
                <a:latin typeface="Times New Roman" pitchFamily="18" charset="0"/>
                <a:cs typeface="Times New Roman" pitchFamily="18" charset="0"/>
              </a:rPr>
              <a:t> do </a:t>
            </a:r>
            <a:r>
              <a:rPr lang="en-US" dirty="0" err="1">
                <a:latin typeface="Times New Roman" pitchFamily="18" charset="0"/>
                <a:cs typeface="Times New Roman" pitchFamily="18" charset="0"/>
              </a:rPr>
              <a:t>đồng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bào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Thái</a:t>
            </a:r>
            <a:r>
              <a:rPr lang="en-US" dirty="0">
                <a:latin typeface="Times New Roman" pitchFamily="18" charset="0"/>
                <a:cs typeface="Times New Roman" pitchFamily="18" charset="0"/>
              </a:rPr>
              <a:t> ở </a:t>
            </a:r>
            <a:r>
              <a:rPr lang="en-US" dirty="0" err="1">
                <a:latin typeface="Times New Roman" pitchFamily="18" charset="0"/>
                <a:cs typeface="Times New Roman" pitchFamily="18" charset="0"/>
              </a:rPr>
              <a:t>nhà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sàn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tính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hoạt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cũng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nhẹ</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nhàng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sàn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vâu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nứa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bấp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bênh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đó</a:t>
            </a:r>
            <a:r>
              <a:rPr lang="en-US" dirty="0">
                <a:latin typeface="Times New Roman" pitchFamily="18" charset="0"/>
                <a:cs typeface="Times New Roman" pitchFamily="18" charset="0"/>
              </a:rPr>
              <a:t>.</a:t>
            </a:r>
          </a:p>
          <a:p>
            <a:pPr marL="0" indent="0" algn="just">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khảo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cứu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tộc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hậu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ảnh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hưởng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phần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đặc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tộc</a:t>
            </a:r>
            <a:r>
              <a:rPr lang="en-US" dirty="0">
                <a:latin typeface="Times New Roman" pitchFamily="18" charset="0"/>
                <a:cs typeface="Times New Roman" pitchFamily="18" charset="0"/>
              </a:rPr>
              <a:t> ở </a:t>
            </a:r>
            <a:r>
              <a:rPr lang="en-US" dirty="0" err="1">
                <a:latin typeface="Times New Roman" pitchFamily="18" charset="0"/>
                <a:cs typeface="Times New Roman" pitchFamily="18" charset="0"/>
              </a:rPr>
              <a:t>từng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vùng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nhưng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quyết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chỉ</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ảnh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hưởng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chừng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hạn</a:t>
            </a:r>
            <a:r>
              <a:rPr lang="en-US" dirty="0">
                <a:latin typeface="Times New Roman" pitchFamily="18" charset="0"/>
                <a:cs typeface="Times New Roman" pitchFamily="18" charset="0"/>
              </a:rPr>
              <a:t>.</a:t>
            </a:r>
          </a:p>
          <a:p>
            <a:endParaRPr lang="en-US" dirty="0"/>
          </a:p>
        </p:txBody>
      </p:sp>
    </p:spTree>
    <p:extLst>
      <p:ext uri="{BB962C8B-B14F-4D97-AF65-F5344CB8AC3E}">
        <p14:creationId xmlns:p14="http://schemas.microsoft.com/office/powerpoint/2010/main" val="1084503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itchFamily="18" charset="0"/>
                <a:cs typeface="Times New Roman" pitchFamily="18" charset="0"/>
              </a:rPr>
              <a:t>2.2.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nhiên</a:t>
            </a:r>
            <a:br>
              <a:rPr lang="en-US" dirty="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normAutofit fontScale="92500" lnSpcReduction="10000"/>
          </a:bodyPr>
          <a:lstStyle/>
          <a:p>
            <a:pPr marL="0" indent="0" algn="just">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Tóm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lại</a:t>
            </a:r>
            <a:r>
              <a:rPr lang="en-US" dirty="0">
                <a:latin typeface="Times New Roman" pitchFamily="18" charset="0"/>
                <a:cs typeface="Times New Roman" pitchFamily="18" charset="0"/>
              </a:rPr>
              <a:t>, qua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khảo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cứu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nguồn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gốc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phép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chúng</a:t>
            </a:r>
            <a:r>
              <a:rPr lang="en-US" dirty="0">
                <a:latin typeface="Times New Roman" pitchFamily="18" charset="0"/>
                <a:cs typeface="Times New Roman" pitchFamily="18" charset="0"/>
              </a:rPr>
              <a:t> ta </a:t>
            </a:r>
            <a:r>
              <a:rPr lang="en-US" dirty="0" err="1">
                <a:latin typeface="Times New Roman" pitchFamily="18" charset="0"/>
                <a:cs typeface="Times New Roman" pitchFamily="18" charset="0"/>
              </a:rPr>
              <a:t>khẳng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rằng</a:t>
            </a:r>
            <a:r>
              <a:rPr lang="en-US" dirty="0">
                <a:latin typeface="Times New Roman" pitchFamily="18" charset="0"/>
                <a:cs typeface="Times New Roman" pitchFamily="18" charset="0"/>
              </a:rPr>
              <a:t>:</a:t>
            </a:r>
          </a:p>
          <a:p>
            <a:pPr marL="0" indent="0" algn="just">
              <a:buNone/>
            </a:pP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nguyên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kì</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nguyên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những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những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yếu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tố</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thô</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triển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cùng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lịch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hóa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loài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Dấu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loài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được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rõ</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nét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đồ</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cũ</a:t>
            </a:r>
            <a:r>
              <a:rPr lang="en-US" dirty="0">
                <a:latin typeface="Times New Roman" pitchFamily="18" charset="0"/>
                <a:cs typeface="Times New Roman" pitchFamily="18" charset="0"/>
              </a:rPr>
              <a:t>.</a:t>
            </a:r>
          </a:p>
          <a:p>
            <a:pPr marL="0" indent="0" algn="just">
              <a:buNone/>
            </a:pP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Nguồn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gốc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chiến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đấu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Lao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dòng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sữa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mẹ</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mảnh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hoa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a:t>
            </a:r>
          </a:p>
          <a:p>
            <a:pPr marL="0" indent="0" algn="just">
              <a:buNone/>
            </a:pP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những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đặc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do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hóa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trọng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toàn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bộ</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những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đặc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nền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mọi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tộc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quyết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chỉ</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ảnh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hưởng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chừng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hạn</a:t>
            </a:r>
            <a:r>
              <a:rPr lang="en-US" dirty="0">
                <a:latin typeface="Times New Roman" pitchFamily="18" charset="0"/>
                <a:cs typeface="Times New Roman" pitchFamily="18" charset="0"/>
              </a:rPr>
              <a:t>.</a:t>
            </a:r>
          </a:p>
          <a:p>
            <a:pPr marL="0" indent="0">
              <a:buNone/>
            </a:pPr>
            <a:endParaRPr lang="en-US" dirty="0"/>
          </a:p>
        </p:txBody>
      </p:sp>
    </p:spTree>
    <p:extLst>
      <p:ext uri="{BB962C8B-B14F-4D97-AF65-F5344CB8AC3E}">
        <p14:creationId xmlns:p14="http://schemas.microsoft.com/office/powerpoint/2010/main" val="34809276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itchFamily="18" charset="0"/>
                <a:cs typeface="Times New Roman" pitchFamily="18" charset="0"/>
              </a:rPr>
              <a:t>2.2.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nhiên</a:t>
            </a:r>
            <a:br>
              <a:rPr lang="en-US" dirty="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normAutofit lnSpcReduction="10000"/>
          </a:bodyPr>
          <a:lstStyle/>
          <a:p>
            <a:pPr marL="0" indent="0" algn="just">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Những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cứu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luận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Macxit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khẳng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chính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hóa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pháp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triết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trọng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đặc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mỗi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tộc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nền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xuất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phương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thức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xuất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trọng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đổi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tầng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sẽ</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dẫn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đổi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thượng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tầng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trúc</a:t>
            </a:r>
            <a:r>
              <a:rPr lang="en-US" dirty="0">
                <a:latin typeface="Times New Roman" pitchFamily="18" charset="0"/>
                <a:cs typeface="Times New Roman" pitchFamily="18" charset="0"/>
              </a:rPr>
              <a:t>.</a:t>
            </a:r>
          </a:p>
          <a:p>
            <a:pPr marL="0" indent="0" algn="just">
              <a:buNone/>
            </a:pP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Hạ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tầng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Nền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tảng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gồm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toàn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bộ</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xuất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phù</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hợp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triển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lượng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xuất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trúc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thượng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tầng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chính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tư</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tưởng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xây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đó</a:t>
            </a:r>
            <a:r>
              <a:rPr lang="en-US" dirty="0">
                <a:latin typeface="Times New Roman" pitchFamily="18" charset="0"/>
                <a:cs typeface="Times New Roman" pitchFamily="18" charset="0"/>
              </a:rPr>
              <a:t>.</a:t>
            </a:r>
          </a:p>
          <a:p>
            <a:pPr marL="0" indent="0" algn="just">
              <a:buNone/>
            </a:pP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Kiến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trúc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thượng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tầng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Toàn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bộ</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nói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chung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những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triết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pháp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tôn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những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tổ</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tương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ứng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đó</a:t>
            </a:r>
            <a:r>
              <a:rPr lang="en-US" dirty="0">
                <a:latin typeface="Times New Roman" pitchFamily="18" charset="0"/>
                <a:cs typeface="Times New Roman" pitchFamily="18" charset="0"/>
              </a:rPr>
              <a:t>.</a:t>
            </a:r>
          </a:p>
          <a:p>
            <a:endParaRPr lang="en-US" dirty="0"/>
          </a:p>
        </p:txBody>
      </p:sp>
    </p:spTree>
    <p:extLst>
      <p:ext uri="{BB962C8B-B14F-4D97-AF65-F5344CB8AC3E}">
        <p14:creationId xmlns:p14="http://schemas.microsoft.com/office/powerpoint/2010/main" val="17485984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 </a:t>
            </a:r>
            <a:r>
              <a:rPr lang="en-US" dirty="0" err="1"/>
              <a:t>Quá</a:t>
            </a:r>
            <a:r>
              <a:rPr lang="en-US" dirty="0"/>
              <a:t> </a:t>
            </a:r>
            <a:r>
              <a:rPr lang="en-US" dirty="0" err="1"/>
              <a:t>trình</a:t>
            </a:r>
            <a:r>
              <a:rPr lang="en-US" dirty="0"/>
              <a:t> </a:t>
            </a:r>
            <a:r>
              <a:rPr lang="en-US" dirty="0" err="1"/>
              <a:t>phát</a:t>
            </a:r>
            <a:r>
              <a:rPr lang="en-US" dirty="0"/>
              <a:t> </a:t>
            </a:r>
            <a:r>
              <a:rPr lang="en-US" dirty="0" err="1"/>
              <a:t>triển</a:t>
            </a:r>
            <a:r>
              <a:rPr lang="en-US" dirty="0"/>
              <a:t> </a:t>
            </a:r>
            <a:r>
              <a:rPr lang="en-US" dirty="0" err="1"/>
              <a:t>của</a:t>
            </a:r>
            <a:r>
              <a:rPr lang="en-US" dirty="0"/>
              <a:t> </a:t>
            </a:r>
            <a:r>
              <a:rPr lang="en-US" dirty="0" err="1"/>
              <a:t>nghệ</a:t>
            </a:r>
            <a:r>
              <a:rPr lang="en-US" dirty="0"/>
              <a:t> </a:t>
            </a:r>
            <a:r>
              <a:rPr lang="en-US" dirty="0" err="1"/>
              <a:t>thuật</a:t>
            </a:r>
            <a:r>
              <a:rPr lang="en-US" dirty="0"/>
              <a:t> </a:t>
            </a:r>
            <a:r>
              <a:rPr lang="en-US" dirty="0" err="1"/>
              <a:t>múa</a:t>
            </a:r>
            <a:br>
              <a:rPr lang="en-US" dirty="0"/>
            </a:br>
            <a:endParaRPr lang="en-US" dirty="0"/>
          </a:p>
        </p:txBody>
      </p:sp>
      <p:sp>
        <p:nvSpPr>
          <p:cNvPr id="3" name="Content Placeholder 2"/>
          <p:cNvSpPr>
            <a:spLocks noGrp="1"/>
          </p:cNvSpPr>
          <p:nvPr>
            <p:ph idx="1"/>
          </p:nvPr>
        </p:nvSpPr>
        <p:spPr/>
        <p:txBody>
          <a:bodyPr/>
          <a:lstStyle/>
          <a:p>
            <a:pPr marL="0" indent="0">
              <a:buNone/>
            </a:pPr>
            <a:r>
              <a:rPr lang="en-US" sz="2800" dirty="0">
                <a:latin typeface="Times New Roman" pitchFamily="18" charset="0"/>
                <a:cs typeface="Times New Roman" pitchFamily="18" charset="0"/>
              </a:rPr>
              <a:t>3.1.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nguyên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thủy</a:t>
            </a: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3.2.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bộ</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bộ</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tộc</a:t>
            </a: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3.3.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nước</a:t>
            </a: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3.4.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múa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kì</a:t>
            </a:r>
            <a:r>
              <a:rPr lang="en-US" sz="2800" dirty="0">
                <a:latin typeface="Times New Roman" pitchFamily="18" charset="0"/>
                <a:cs typeface="Times New Roman" pitchFamily="18" charset="0"/>
              </a:rPr>
              <a:t> </a:t>
            </a:r>
            <a:r>
              <a:rPr lang="vi-VN" sz="2800" dirty="0" err="1">
                <a:latin typeface="Times New Roman" pitchFamily="18" charset="0"/>
                <a:cs typeface="Times New Roman" pitchFamily="18" charset="0"/>
              </a:rPr>
              <a:t>cận</a:t>
            </a:r>
            <a:r>
              <a:rPr lang="vi-VN" sz="2800" dirty="0">
                <a:latin typeface="Times New Roman" pitchFamily="18" charset="0"/>
                <a:cs typeface="Times New Roman" pitchFamily="18" charset="0"/>
              </a:rPr>
              <a:t> </a:t>
            </a:r>
            <a:r>
              <a:rPr lang="vi-VN" sz="2800" dirty="0" err="1">
                <a:latin typeface="Times New Roman" pitchFamily="18" charset="0"/>
                <a:cs typeface="Times New Roman" pitchFamily="18" charset="0"/>
              </a:rPr>
              <a:t>hiện</a:t>
            </a:r>
            <a:r>
              <a:rPr lang="vi-VN" sz="2800" dirty="0">
                <a:latin typeface="Times New Roman" pitchFamily="18" charset="0"/>
                <a:cs typeface="Times New Roman" pitchFamily="18" charset="0"/>
              </a:rPr>
              <a:t> </a:t>
            </a:r>
            <a:r>
              <a:rPr lang="vi-VN" sz="2800" dirty="0" err="1">
                <a:latin typeface="Times New Roman" pitchFamily="18" charset="0"/>
                <a:cs typeface="Times New Roman" pitchFamily="18" charset="0"/>
              </a:rPr>
              <a:t>đại</a:t>
            </a:r>
            <a:endParaRPr lang="vi-VN" sz="2800">
              <a:latin typeface="Times New Roman" pitchFamily="18" charset="0"/>
              <a:cs typeface="Times New Roman" pitchFamily="18" charset="0"/>
            </a:endParaRPr>
          </a:p>
          <a:p>
            <a:pPr marL="0" indent="0">
              <a:buNone/>
            </a:pPr>
            <a:endParaRPr lang="en-US" dirty="0"/>
          </a:p>
        </p:txBody>
      </p:sp>
    </p:spTree>
    <p:extLst>
      <p:ext uri="{BB962C8B-B14F-4D97-AF65-F5344CB8AC3E}">
        <p14:creationId xmlns:p14="http://schemas.microsoft.com/office/powerpoint/2010/main" val="2067617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990600"/>
          </a:xfrm>
        </p:spPr>
        <p:txBody>
          <a:bodyPr>
            <a:noAutofit/>
          </a:bodyPr>
          <a:lstStyle/>
          <a:p>
            <a:r>
              <a:rPr lang="en-US" sz="3200" dirty="0" err="1">
                <a:latin typeface="Times New Roman" pitchFamily="18" charset="0"/>
                <a:cs typeface="Times New Roman" pitchFamily="18" charset="0"/>
              </a:rPr>
              <a:t>Chương</a:t>
            </a:r>
            <a:r>
              <a:rPr lang="en-US" sz="3200" dirty="0">
                <a:latin typeface="Times New Roman" pitchFamily="18" charset="0"/>
                <a:cs typeface="Times New Roman" pitchFamily="18" charset="0"/>
              </a:rPr>
              <a:t> 3. </a:t>
            </a:r>
            <a:r>
              <a:rPr lang="en-US" sz="3200" dirty="0" err="1">
                <a:latin typeface="Times New Roman" pitchFamily="18" charset="0"/>
                <a:cs typeface="Times New Roman" pitchFamily="18" charset="0"/>
              </a:rPr>
              <a:t>Phương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pháp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biên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múa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trẻ</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mầm</a:t>
            </a:r>
            <a:r>
              <a:rPr lang="en-US" sz="3200" dirty="0">
                <a:latin typeface="Times New Roman" pitchFamily="18" charset="0"/>
                <a:cs typeface="Times New Roman" pitchFamily="18" charset="0"/>
              </a:rPr>
              <a:t> non</a:t>
            </a:r>
          </a:p>
        </p:txBody>
      </p:sp>
      <p:sp>
        <p:nvSpPr>
          <p:cNvPr id="3" name="Content Placeholder 2"/>
          <p:cNvSpPr>
            <a:spLocks noGrp="1"/>
          </p:cNvSpPr>
          <p:nvPr>
            <p:ph idx="1"/>
          </p:nvPr>
        </p:nvSpPr>
        <p:spPr/>
        <p:txBody>
          <a:bodyPr>
            <a:normAutofit/>
          </a:bodyPr>
          <a:lstStyle/>
          <a:p>
            <a:pPr marL="0" indent="0">
              <a:buNone/>
            </a:pPr>
            <a:r>
              <a:rPr lang="en-US" sz="3200" dirty="0">
                <a:latin typeface="Times New Roman" pitchFamily="18" charset="0"/>
                <a:cs typeface="Times New Roman" pitchFamily="18" charset="0"/>
              </a:rPr>
              <a:t>I. </a:t>
            </a:r>
            <a:r>
              <a:rPr lang="en-US" sz="3200" dirty="0" err="1">
                <a:latin typeface="Times New Roman" pitchFamily="18" charset="0"/>
                <a:cs typeface="Times New Roman" pitchFamily="18" charset="0"/>
              </a:rPr>
              <a:t>Biên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múa</a:t>
            </a:r>
            <a:r>
              <a:rPr lang="en-US" sz="3200" dirty="0">
                <a:latin typeface="Times New Roman" pitchFamily="18" charset="0"/>
                <a:cs typeface="Times New Roman" pitchFamily="18" charset="0"/>
              </a:rPr>
              <a:t>:</a:t>
            </a:r>
          </a:p>
          <a:p>
            <a:pPr marL="0" indent="0">
              <a:buNone/>
            </a:pPr>
            <a:endParaRPr lang="en-US" sz="3200" dirty="0">
              <a:latin typeface="Times New Roman" pitchFamily="18" charset="0"/>
              <a:cs typeface="Times New Roman" pitchFamily="18" charset="0"/>
            </a:endParaRPr>
          </a:p>
          <a:p>
            <a:pPr marL="0" indent="0">
              <a:buNone/>
            </a:pPr>
            <a:r>
              <a:rPr lang="en-US" sz="3200" dirty="0">
                <a:latin typeface="Times New Roman" pitchFamily="18" charset="0"/>
                <a:cs typeface="Times New Roman" pitchFamily="18" charset="0"/>
              </a:rPr>
              <a:t>II. </a:t>
            </a:r>
            <a:r>
              <a:rPr lang="en-US" sz="3200" dirty="0" err="1">
                <a:latin typeface="Times New Roman" pitchFamily="18" charset="0"/>
                <a:cs typeface="Times New Roman" pitchFamily="18" charset="0"/>
              </a:rPr>
              <a:t>Phương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pháp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biên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múa</a:t>
            </a:r>
            <a:endParaRPr lang="en-US" sz="3200" dirty="0">
              <a:latin typeface="Times New Roman" pitchFamily="18" charset="0"/>
              <a:cs typeface="Times New Roman" pitchFamily="18" charset="0"/>
            </a:endParaRPr>
          </a:p>
          <a:p>
            <a:pPr marL="0" indent="0">
              <a:buNone/>
            </a:pPr>
            <a:endParaRPr lang="en-US" sz="3200" dirty="0">
              <a:latin typeface="Times New Roman" pitchFamily="18" charset="0"/>
              <a:cs typeface="Times New Roman" pitchFamily="18" charset="0"/>
            </a:endParaRPr>
          </a:p>
          <a:p>
            <a:pPr marL="0" indent="0">
              <a:buNone/>
            </a:pPr>
            <a:r>
              <a:rPr lang="en-US" sz="3200" dirty="0">
                <a:latin typeface="Times New Roman" pitchFamily="18" charset="0"/>
                <a:cs typeface="Times New Roman" pitchFamily="18" charset="0"/>
              </a:rPr>
              <a:t>III. </a:t>
            </a:r>
            <a:r>
              <a:rPr lang="en-US" sz="3200" dirty="0" err="1">
                <a:latin typeface="Times New Roman" pitchFamily="18" charset="0"/>
                <a:cs typeface="Times New Roman" pitchFamily="18" charset="0"/>
              </a:rPr>
              <a:t>Thực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hành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biên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múa</a:t>
            </a:r>
            <a:endParaRPr lang="en-US" sz="3200" dirty="0">
              <a:latin typeface="Times New Roman" pitchFamily="18" charset="0"/>
              <a:cs typeface="Times New Roman" pitchFamily="18" charset="0"/>
            </a:endParaRPr>
          </a:p>
          <a:p>
            <a:pPr marL="0" indent="0">
              <a:buNone/>
            </a:pPr>
            <a:endParaRPr lang="en-US" sz="3200" dirty="0">
              <a:latin typeface="Times New Roman" pitchFamily="18" charset="0"/>
              <a:cs typeface="Times New Roman" pitchFamily="18" charset="0"/>
            </a:endParaRP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4</a:t>
            </a:fld>
            <a:endParaRPr lang="vi-VN"/>
          </a:p>
        </p:txBody>
      </p:sp>
    </p:spTree>
    <p:extLst>
      <p:ext uri="{BB962C8B-B14F-4D97-AF65-F5344CB8AC3E}">
        <p14:creationId xmlns:p14="http://schemas.microsoft.com/office/powerpoint/2010/main" val="2569144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Autofit/>
          </a:bodyPr>
          <a:lstStyle/>
          <a:p>
            <a:r>
              <a:rPr lang="en-US" sz="3200" dirty="0" err="1">
                <a:latin typeface="Times New Roman" pitchFamily="18" charset="0"/>
                <a:cs typeface="Times New Roman" pitchFamily="18" charset="0"/>
              </a:rPr>
              <a:t>Chương</a:t>
            </a:r>
            <a:r>
              <a:rPr lang="en-US" sz="3200" dirty="0">
                <a:latin typeface="Times New Roman" pitchFamily="18" charset="0"/>
                <a:cs typeface="Times New Roman" pitchFamily="18" charset="0"/>
              </a:rPr>
              <a:t> 1. </a:t>
            </a:r>
            <a:r>
              <a:rPr lang="en-US" sz="3200" dirty="0" err="1">
                <a:latin typeface="Times New Roman" pitchFamily="18" charset="0"/>
                <a:cs typeface="Times New Roman" pitchFamily="18" charset="0"/>
              </a:rPr>
              <a:t>Những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lí</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luận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cơ</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bản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về</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nghệ</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thuật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Múa</a:t>
            </a:r>
            <a:r>
              <a:rPr lang="en-US" sz="3200" b="1" dirty="0">
                <a:latin typeface="Times New Roman" pitchFamily="18" charset="0"/>
                <a:cs typeface="Times New Roman" pitchFamily="18" charset="0"/>
              </a:rPr>
              <a:t>	</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687" y="1447800"/>
            <a:ext cx="9144000" cy="4876800"/>
          </a:xfrm>
        </p:spPr>
        <p:txBody>
          <a:bodyPr>
            <a:normAutofit/>
          </a:bodyPr>
          <a:lstStyle/>
          <a:p>
            <a:pPr marL="0" indent="0">
              <a:buNone/>
            </a:pPr>
            <a:r>
              <a:rPr lang="en-US" b="1" dirty="0">
                <a:latin typeface="Times New Roman" pitchFamily="18" charset="0"/>
                <a:cs typeface="Times New Roman" pitchFamily="18" charset="0"/>
              </a:rPr>
              <a:t>I. </a:t>
            </a:r>
            <a:r>
              <a:rPr lang="en-US" b="1" dirty="0" err="1">
                <a:latin typeface="Times New Roman" pitchFamily="18" charset="0"/>
                <a:cs typeface="Times New Roman" pitchFamily="18" charset="0"/>
              </a:rPr>
              <a:t>Định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nghĩa</a:t>
            </a:r>
            <a:r>
              <a:rPr lang="en-US" b="1" dirty="0">
                <a:latin typeface="Times New Roman" pitchFamily="18" charset="0"/>
                <a:cs typeface="Times New Roman" pitchFamily="18" charset="0"/>
              </a:rPr>
              <a:t>:</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loại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u="sng" dirty="0" err="1">
                <a:latin typeface="Times New Roman" pitchFamily="18" charset="0"/>
                <a:cs typeface="Times New Roman" pitchFamily="18" charset="0"/>
              </a:rPr>
              <a:t>biểu</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hiện</a:t>
            </a:r>
            <a:r>
              <a:rPr lang="en-US" u="sng" dirty="0">
                <a:latin typeface="Times New Roman" pitchFamily="18" charset="0"/>
                <a:cs typeface="Times New Roman" pitchFamily="18" charset="0"/>
              </a:rPr>
              <a:t> </a:t>
            </a:r>
            <a:r>
              <a:rPr lang="en-US" dirty="0" err="1">
                <a:latin typeface="Times New Roman" pitchFamily="18" charset="0"/>
                <a:cs typeface="Times New Roman" pitchFamily="18" charset="0"/>
              </a:rPr>
              <a:t>mang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tính</a:t>
            </a:r>
            <a:r>
              <a:rPr lang="en-US" dirty="0">
                <a:latin typeface="Times New Roman" pitchFamily="18" charset="0"/>
                <a:cs typeface="Times New Roman" pitchFamily="18" charset="0"/>
              </a:rPr>
              <a:t> </a:t>
            </a:r>
            <a:r>
              <a:rPr lang="en-US" u="sng" dirty="0" err="1">
                <a:latin typeface="Times New Roman" pitchFamily="18" charset="0"/>
                <a:cs typeface="Times New Roman" pitchFamily="18" charset="0"/>
              </a:rPr>
              <a:t>tổng</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hợp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tính</a:t>
            </a:r>
            <a:r>
              <a:rPr lang="en-US" dirty="0">
                <a:latin typeface="Times New Roman" pitchFamily="18" charset="0"/>
                <a:cs typeface="Times New Roman" pitchFamily="18" charset="0"/>
              </a:rPr>
              <a:t> </a:t>
            </a:r>
            <a:r>
              <a:rPr lang="en-US" u="sng" dirty="0" err="1">
                <a:latin typeface="Times New Roman" pitchFamily="18" charset="0"/>
                <a:cs typeface="Times New Roman" pitchFamily="18" charset="0"/>
              </a:rPr>
              <a:t>khách</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quan</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đặc</a:t>
            </a:r>
            <a:r>
              <a:rPr lang="en-US" u="sng" dirty="0">
                <a:latin typeface="Times New Roman" pitchFamily="18" charset="0"/>
                <a:cs typeface="Times New Roman" pitchFamily="18" charset="0"/>
              </a:rPr>
              <a:t> </a:t>
            </a:r>
            <a:r>
              <a:rPr lang="en-US" u="sng" dirty="0" err="1">
                <a:latin typeface="Times New Roman" pitchFamily="18" charset="0"/>
                <a:cs typeface="Times New Roman" pitchFamily="18" charset="0"/>
              </a:rPr>
              <a:t>thù</a:t>
            </a:r>
            <a:r>
              <a:rPr lang="en-US" dirty="0">
                <a:latin typeface="Times New Roman" pitchFamily="18" charset="0"/>
                <a:cs typeface="Times New Roman" pitchFamily="18" charset="0"/>
              </a:rPr>
              <a:t>.</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a:p>
            <a:pPr>
              <a:buFontTx/>
              <a:buChar char="-"/>
            </a:pPr>
            <a:r>
              <a:rPr lang="en-US" dirty="0" err="1">
                <a:latin typeface="Times New Roman" pitchFamily="18" charset="0"/>
                <a:cs typeface="Times New Roman" pitchFamily="18" charset="0"/>
              </a:rPr>
              <a:t>Phương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ngôn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ngữ</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như</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dấp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chỉ</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bộ</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tư</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đường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nét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chuyển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âm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nhạc</a:t>
            </a:r>
            <a:r>
              <a:rPr lang="en-US" dirty="0">
                <a:latin typeface="Times New Roman" pitchFamily="18" charset="0"/>
                <a:cs typeface="Times New Roman" pitchFamily="18" charset="0"/>
              </a:rPr>
              <a:t>.</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a:p>
            <a:pPr>
              <a:buFontTx/>
              <a:buChar char="-"/>
            </a:pP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được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diễn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khấu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được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ấn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trước</a:t>
            </a:r>
            <a:r>
              <a:rPr lang="en-US" dirty="0">
                <a:latin typeface="Times New Roman" pitchFamily="18" charset="0"/>
                <a:cs typeface="Times New Roman" pitchFamily="18" charset="0"/>
              </a:rPr>
              <a:t>.</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hóa</a:t>
            </a:r>
            <a:r>
              <a:rPr lang="en-US" dirty="0">
                <a:latin typeface="Times New Roman" pitchFamily="18" charset="0"/>
                <a:cs typeface="Times New Roman" pitchFamily="18" charset="0"/>
              </a:rPr>
              <a:t> phi </a:t>
            </a:r>
            <a:r>
              <a:rPr lang="en-US" dirty="0" err="1">
                <a:latin typeface="Times New Roman" pitchFamily="18" charset="0"/>
                <a:cs typeface="Times New Roman" pitchFamily="18" charset="0"/>
              </a:rPr>
              <a:t>vật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còn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gọi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gian</a:t>
            </a:r>
            <a:r>
              <a:rPr lang="en-US" dirty="0">
                <a:latin typeface="Times New Roman" pitchFamily="18" charset="0"/>
                <a:cs typeface="Times New Roman" pitchFamily="18" charset="0"/>
              </a:rPr>
              <a:t>.</a:t>
            </a:r>
          </a:p>
        </p:txBody>
      </p:sp>
      <p:sp>
        <p:nvSpPr>
          <p:cNvPr id="6" name="Footer Placeholder 4"/>
          <p:cNvSpPr>
            <a:spLocks noGrp="1"/>
          </p:cNvSpPr>
          <p:nvPr>
            <p:ph type="ftr" sz="quarter" idx="11"/>
          </p:nvPr>
        </p:nvSpPr>
        <p:spPr/>
        <p:txBody>
          <a:bodyPr/>
          <a:lstStyle/>
          <a:p>
            <a:r>
              <a:rPr lang="vi-VN" dirty="0"/>
              <a:t>GI</a:t>
            </a:r>
            <a:r>
              <a:rPr lang="en-US" dirty="0"/>
              <a:t>ẢNG</a:t>
            </a:r>
            <a:r>
              <a:rPr lang="vi-VN" dirty="0"/>
              <a:t> VIÊN: </a:t>
            </a:r>
            <a:r>
              <a:rPr lang="en-US" dirty="0"/>
              <a:t>ĐẶNG THỊ LÊ NA</a:t>
            </a:r>
            <a:endParaRPr lang="vi-VN" dirty="0"/>
          </a:p>
        </p:txBody>
      </p:sp>
      <p:sp>
        <p:nvSpPr>
          <p:cNvPr id="7" name="Slide Number Placeholder 5"/>
          <p:cNvSpPr>
            <a:spLocks noGrp="1"/>
          </p:cNvSpPr>
          <p:nvPr>
            <p:ph type="sldNum" sz="quarter" idx="12"/>
          </p:nvPr>
        </p:nvSpPr>
        <p:spPr/>
        <p:txBody>
          <a:bodyPr/>
          <a:lstStyle/>
          <a:p>
            <a:fld id="{F5E0405E-C261-4C88-8F0A-9256E3704D3D}" type="slidenum">
              <a:rPr lang="vi-VN"/>
              <a:pPr/>
              <a:t>5</a:t>
            </a:fld>
            <a:endParaRPr lang="vi-VN"/>
          </a:p>
        </p:txBody>
      </p:sp>
    </p:spTree>
    <p:extLst>
      <p:ext uri="{BB962C8B-B14F-4D97-AF65-F5344CB8AC3E}">
        <p14:creationId xmlns:p14="http://schemas.microsoft.com/office/powerpoint/2010/main" val="1517355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Biểu</a:t>
            </a:r>
            <a:r>
              <a:rPr lang="en-US" dirty="0"/>
              <a:t> </a:t>
            </a:r>
            <a:r>
              <a:rPr lang="en-US" dirty="0" err="1"/>
              <a:t>hiện</a:t>
            </a:r>
            <a:endParaRPr lang="en-US" dirty="0"/>
          </a:p>
        </p:txBody>
      </p:sp>
      <p:sp>
        <p:nvSpPr>
          <p:cNvPr id="3" name="Content Placeholder 2"/>
          <p:cNvSpPr>
            <a:spLocks noGrp="1"/>
          </p:cNvSpPr>
          <p:nvPr>
            <p:ph idx="1"/>
          </p:nvPr>
        </p:nvSpPr>
        <p:spPr/>
        <p:txBody>
          <a:bodyPr/>
          <a:lstStyle/>
          <a:p>
            <a:r>
              <a:rPr lang="vi-VN" dirty="0"/>
              <a:t>Biểu: bên ngoài (biểu bì: lớp da), nhìn rõ ở phía bên ngoài.</a:t>
            </a:r>
          </a:p>
          <a:p>
            <a:r>
              <a:rPr lang="vi-VN" dirty="0"/>
              <a:t>Hiện: tồn tại qua thị giác, nhìn thấy được.</a:t>
            </a:r>
          </a:p>
          <a:p>
            <a:r>
              <a:rPr lang="vi-VN" dirty="0"/>
              <a:t>Biểu hiện: những vẻ bề ngoài nhìn thấy rõ được.</a:t>
            </a:r>
          </a:p>
          <a:p>
            <a:endParaRPr lang="en-US" dirty="0"/>
          </a:p>
        </p:txBody>
      </p:sp>
    </p:spTree>
    <p:extLst>
      <p:ext uri="{BB962C8B-B14F-4D97-AF65-F5344CB8AC3E}">
        <p14:creationId xmlns:p14="http://schemas.microsoft.com/office/powerpoint/2010/main" val="710092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Tổng</a:t>
            </a:r>
            <a:r>
              <a:rPr lang="en-US" dirty="0"/>
              <a:t> </a:t>
            </a:r>
            <a:r>
              <a:rPr lang="en-US" dirty="0" err="1"/>
              <a:t>hợp</a:t>
            </a:r>
            <a:endParaRPr lang="en-US" dirty="0"/>
          </a:p>
        </p:txBody>
      </p:sp>
      <p:sp>
        <p:nvSpPr>
          <p:cNvPr id="3" name="Content Placeholder 2"/>
          <p:cNvSpPr>
            <a:spLocks noGrp="1"/>
          </p:cNvSpPr>
          <p:nvPr>
            <p:ph idx="1"/>
          </p:nvPr>
        </p:nvSpPr>
        <p:spPr/>
        <p:txBody>
          <a:bodyPr/>
          <a:lstStyle/>
          <a:p>
            <a:pPr algn="just"/>
            <a:r>
              <a:rPr lang="en-US" dirty="0" err="1"/>
              <a:t>Tổ</a:t>
            </a:r>
            <a:r>
              <a:rPr lang="en-US" dirty="0"/>
              <a:t> </a:t>
            </a:r>
            <a:r>
              <a:rPr lang="en-US" dirty="0" err="1"/>
              <a:t>hợp</a:t>
            </a:r>
            <a:r>
              <a:rPr lang="en-US" dirty="0"/>
              <a:t> </a:t>
            </a:r>
            <a:r>
              <a:rPr lang="en-US" dirty="0" err="1"/>
              <a:t>các</a:t>
            </a:r>
            <a:r>
              <a:rPr lang="en-US" dirty="0"/>
              <a:t> </a:t>
            </a:r>
            <a:r>
              <a:rPr lang="en-US" dirty="0" err="1"/>
              <a:t>yếu</a:t>
            </a:r>
            <a:r>
              <a:rPr lang="en-US" dirty="0"/>
              <a:t> </a:t>
            </a:r>
            <a:r>
              <a:rPr lang="en-US" dirty="0" err="1"/>
              <a:t>tố</a:t>
            </a:r>
            <a:r>
              <a:rPr lang="en-US" dirty="0"/>
              <a:t> </a:t>
            </a:r>
            <a:r>
              <a:rPr lang="en-US" dirty="0" err="1"/>
              <a:t>riêng</a:t>
            </a:r>
            <a:r>
              <a:rPr lang="en-US" dirty="0"/>
              <a:t> </a:t>
            </a:r>
            <a:r>
              <a:rPr lang="en-US" dirty="0" err="1"/>
              <a:t>rẽ</a:t>
            </a:r>
            <a:r>
              <a:rPr lang="en-US" dirty="0"/>
              <a:t> </a:t>
            </a:r>
            <a:r>
              <a:rPr lang="en-US" dirty="0" err="1"/>
              <a:t>kết</a:t>
            </a:r>
            <a:r>
              <a:rPr lang="en-US" dirty="0"/>
              <a:t> </a:t>
            </a:r>
            <a:r>
              <a:rPr lang="en-US" dirty="0" err="1"/>
              <a:t>hợp</a:t>
            </a:r>
            <a:r>
              <a:rPr lang="en-US" dirty="0"/>
              <a:t> </a:t>
            </a:r>
            <a:r>
              <a:rPr lang="en-US" dirty="0" err="1"/>
              <a:t>với</a:t>
            </a:r>
            <a:r>
              <a:rPr lang="en-US" dirty="0"/>
              <a:t> </a:t>
            </a:r>
            <a:r>
              <a:rPr lang="en-US" dirty="0" err="1"/>
              <a:t>nhau</a:t>
            </a:r>
            <a:r>
              <a:rPr lang="en-US" dirty="0"/>
              <a:t> </a:t>
            </a:r>
            <a:r>
              <a:rPr lang="en-US" dirty="0" err="1"/>
              <a:t>thành</a:t>
            </a:r>
            <a:r>
              <a:rPr lang="en-US" dirty="0"/>
              <a:t> 1 </a:t>
            </a:r>
            <a:r>
              <a:rPr lang="en-US" dirty="0" err="1"/>
              <a:t>chỉnh</a:t>
            </a:r>
            <a:r>
              <a:rPr lang="en-US" dirty="0"/>
              <a:t> </a:t>
            </a:r>
            <a:r>
              <a:rPr lang="en-US" dirty="0" err="1"/>
              <a:t>thể</a:t>
            </a:r>
            <a:r>
              <a:rPr lang="en-US" dirty="0"/>
              <a:t>. </a:t>
            </a:r>
            <a:r>
              <a:rPr lang="en-US" dirty="0" err="1"/>
              <a:t>Những</a:t>
            </a:r>
            <a:r>
              <a:rPr lang="en-US" dirty="0"/>
              <a:t> </a:t>
            </a:r>
            <a:r>
              <a:rPr lang="en-US" dirty="0" err="1"/>
              <a:t>yếu</a:t>
            </a:r>
            <a:r>
              <a:rPr lang="en-US" dirty="0"/>
              <a:t> </a:t>
            </a:r>
            <a:r>
              <a:rPr lang="en-US" dirty="0" err="1"/>
              <a:t>tố</a:t>
            </a:r>
            <a:r>
              <a:rPr lang="en-US" dirty="0"/>
              <a:t> </a:t>
            </a:r>
            <a:r>
              <a:rPr lang="en-US" dirty="0" err="1"/>
              <a:t>đó</a:t>
            </a:r>
            <a:r>
              <a:rPr lang="en-US" dirty="0"/>
              <a:t> </a:t>
            </a:r>
            <a:r>
              <a:rPr lang="en-US" dirty="0" err="1"/>
              <a:t>có</a:t>
            </a:r>
            <a:r>
              <a:rPr lang="en-US" dirty="0"/>
              <a:t> </a:t>
            </a:r>
            <a:r>
              <a:rPr lang="en-US" dirty="0" err="1"/>
              <a:t>mối</a:t>
            </a:r>
            <a:r>
              <a:rPr lang="en-US" dirty="0"/>
              <a:t> </a:t>
            </a:r>
            <a:r>
              <a:rPr lang="en-US" dirty="0" err="1"/>
              <a:t>quan</a:t>
            </a:r>
            <a:r>
              <a:rPr lang="en-US" dirty="0"/>
              <a:t> </a:t>
            </a:r>
            <a:r>
              <a:rPr lang="en-US" dirty="0" err="1"/>
              <a:t>hệ</a:t>
            </a:r>
            <a:r>
              <a:rPr lang="en-US" dirty="0"/>
              <a:t> </a:t>
            </a:r>
            <a:r>
              <a:rPr lang="en-US" dirty="0" err="1"/>
              <a:t>chặt</a:t>
            </a:r>
            <a:r>
              <a:rPr lang="en-US" dirty="0"/>
              <a:t> </a:t>
            </a:r>
            <a:r>
              <a:rPr lang="en-US" dirty="0" err="1"/>
              <a:t>chẽ</a:t>
            </a:r>
            <a:r>
              <a:rPr lang="en-US" dirty="0"/>
              <a:t> </a:t>
            </a:r>
            <a:r>
              <a:rPr lang="en-US" dirty="0" err="1"/>
              <a:t>với</a:t>
            </a:r>
            <a:r>
              <a:rPr lang="en-US" dirty="0"/>
              <a:t> </a:t>
            </a:r>
            <a:r>
              <a:rPr lang="en-US" dirty="0" err="1"/>
              <a:t>nhau</a:t>
            </a:r>
            <a:r>
              <a:rPr lang="en-US" dirty="0"/>
              <a:t>.</a:t>
            </a:r>
          </a:p>
        </p:txBody>
      </p:sp>
    </p:spTree>
    <p:extLst>
      <p:ext uri="{BB962C8B-B14F-4D97-AF65-F5344CB8AC3E}">
        <p14:creationId xmlns:p14="http://schemas.microsoft.com/office/powerpoint/2010/main" val="3972162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Khách</a:t>
            </a:r>
            <a:r>
              <a:rPr lang="en-US" dirty="0"/>
              <a:t> </a:t>
            </a:r>
            <a:r>
              <a:rPr lang="en-US" dirty="0" err="1"/>
              <a:t>quan</a:t>
            </a:r>
            <a:endParaRPr lang="en-US" dirty="0"/>
          </a:p>
        </p:txBody>
      </p:sp>
      <p:sp>
        <p:nvSpPr>
          <p:cNvPr id="3" name="Content Placeholder 2"/>
          <p:cNvSpPr>
            <a:spLocks noGrp="1"/>
          </p:cNvSpPr>
          <p:nvPr>
            <p:ph idx="1"/>
          </p:nvPr>
        </p:nvSpPr>
        <p:spPr/>
        <p:txBody>
          <a:bodyPr/>
          <a:lstStyle/>
          <a:p>
            <a:pPr algn="just"/>
            <a:r>
              <a:rPr lang="en-US" dirty="0">
                <a:latin typeface="Times New Roman" pitchFamily="18" charset="0"/>
                <a:cs typeface="Times New Roman" pitchFamily="18" charset="0"/>
              </a:rPr>
              <a:t>Theo T</a:t>
            </a:r>
            <a:r>
              <a:rPr lang="vi-VN" dirty="0">
                <a:latin typeface="Times New Roman" pitchFamily="18" charset="0"/>
                <a:cs typeface="Times New Roman" pitchFamily="18" charset="0"/>
              </a:rPr>
              <a:t>riết h</a:t>
            </a:r>
            <a:r>
              <a:rPr lang="en-US" dirty="0">
                <a:latin typeface="Times New Roman" pitchFamily="18" charset="0"/>
                <a:cs typeface="Times New Roman" pitchFamily="18" charset="0"/>
              </a:rPr>
              <a:t>ọ</a:t>
            </a:r>
            <a:r>
              <a:rPr lang="vi-VN" dirty="0">
                <a:latin typeface="Times New Roman" pitchFamily="18" charset="0"/>
                <a:cs typeface="Times New Roman" pitchFamily="18" charset="0"/>
              </a:rPr>
              <a:t>c </a:t>
            </a:r>
            <a:r>
              <a:rPr lang="en-US" dirty="0">
                <a:latin typeface="Times New Roman" pitchFamily="18" charset="0"/>
                <a:cs typeface="Times New Roman" pitchFamily="18" charset="0"/>
              </a:rPr>
              <a:t>M</a:t>
            </a:r>
            <a:r>
              <a:rPr lang="vi-VN" dirty="0">
                <a:latin typeface="Times New Roman" pitchFamily="18" charset="0"/>
                <a:cs typeface="Times New Roman" pitchFamily="18" charset="0"/>
              </a:rPr>
              <a:t>ac-</a:t>
            </a:r>
            <a:r>
              <a:rPr lang="en-US" dirty="0" err="1">
                <a:latin typeface="Times New Roman" pitchFamily="18" charset="0"/>
                <a:cs typeface="Times New Roman" pitchFamily="18" charset="0"/>
              </a:rPr>
              <a:t>Lê</a:t>
            </a:r>
            <a:r>
              <a:rPr lang="vi-VN" dirty="0">
                <a:latin typeface="Times New Roman" pitchFamily="18" charset="0"/>
                <a:cs typeface="Times New Roman" pitchFamily="18" charset="0"/>
              </a:rPr>
              <a:t>nin</a:t>
            </a:r>
            <a:r>
              <a:rPr lang="en-US" dirty="0">
                <a:latin typeface="Times New Roman" pitchFamily="18" charset="0"/>
                <a:cs typeface="Times New Roman" pitchFamily="18" charset="0"/>
              </a:rPr>
              <a:t>: K</a:t>
            </a:r>
            <a:r>
              <a:rPr lang="vi-VN" dirty="0">
                <a:latin typeface="Times New Roman" pitchFamily="18" charset="0"/>
                <a:cs typeface="Times New Roman" pitchFamily="18" charset="0"/>
              </a:rPr>
              <a:t>hách quan chính là những điều xảy ra bên ngoài,</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ngoài ý muốn của </a:t>
            </a:r>
            <a:r>
              <a:rPr lang="en-US" dirty="0" err="1">
                <a:latin typeface="Times New Roman" pitchFamily="18" charset="0"/>
                <a:cs typeface="Times New Roman" pitchFamily="18" charset="0"/>
              </a:rPr>
              <a:t>bản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thân</a:t>
            </a:r>
            <a:r>
              <a:rPr lang="vi-VN" dirty="0">
                <a:latin typeface="Times New Roman" pitchFamily="18" charset="0"/>
                <a:cs typeface="Times New Roman" pitchFamily="18" charset="0"/>
              </a:rPr>
              <a:t>,</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dù </a:t>
            </a:r>
            <a:r>
              <a:rPr lang="en-US" dirty="0" err="1">
                <a:latin typeface="Times New Roman" pitchFamily="18" charset="0"/>
                <a:cs typeface="Times New Roman" pitchFamily="18" charset="0"/>
              </a:rPr>
              <a:t>bản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thân</a:t>
            </a:r>
            <a:r>
              <a:rPr lang="vi-VN" dirty="0">
                <a:latin typeface="Times New Roman" pitchFamily="18" charset="0"/>
                <a:cs typeface="Times New Roman" pitchFamily="18" charset="0"/>
              </a:rPr>
              <a:t> muốn hay k</a:t>
            </a:r>
            <a:r>
              <a:rPr lang="en-US" dirty="0" err="1">
                <a:latin typeface="Times New Roman" pitchFamily="18" charset="0"/>
                <a:cs typeface="Times New Roman" pitchFamily="18" charset="0"/>
              </a:rPr>
              <a:t>hông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muốn</a:t>
            </a:r>
            <a:r>
              <a:rPr lang="vi-VN" dirty="0">
                <a:latin typeface="Times New Roman" pitchFamily="18" charset="0"/>
                <a:cs typeface="Times New Roman" pitchFamily="18" charset="0"/>
              </a:rPr>
              <a:t> thì nó vẫn </a:t>
            </a:r>
            <a:r>
              <a:rPr lang="en-US" dirty="0">
                <a:latin typeface="Times New Roman" pitchFamily="18" charset="0"/>
                <a:cs typeface="Times New Roman" pitchFamily="18" charset="0"/>
              </a:rPr>
              <a:t>x</a:t>
            </a:r>
            <a:r>
              <a:rPr lang="vi-VN" dirty="0">
                <a:latin typeface="Times New Roman" pitchFamily="18" charset="0"/>
                <a:cs typeface="Times New Roman" pitchFamily="18" charset="0"/>
              </a:rPr>
              <a:t>ảy ra như thế,</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trừ khi bạn dùng suy nghĩ của mình</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(chủ quan) đ</a:t>
            </a:r>
            <a:r>
              <a:rPr lang="en-US" dirty="0">
                <a:latin typeface="Times New Roman" pitchFamily="18" charset="0"/>
                <a:cs typeface="Times New Roman" pitchFamily="18" charset="0"/>
              </a:rPr>
              <a:t>ể</a:t>
            </a:r>
            <a:r>
              <a:rPr lang="vi-VN" dirty="0">
                <a:latin typeface="Times New Roman" pitchFamily="18" charset="0"/>
                <a:cs typeface="Times New Roman" pitchFamily="18" charset="0"/>
              </a:rPr>
              <a:t> tạo ra hành đ</a:t>
            </a:r>
            <a:r>
              <a:rPr lang="en-US" dirty="0">
                <a:latin typeface="Times New Roman" pitchFamily="18" charset="0"/>
                <a:cs typeface="Times New Roman" pitchFamily="18" charset="0"/>
              </a:rPr>
              <a:t>ộ</a:t>
            </a:r>
            <a:r>
              <a:rPr lang="vi-VN" dirty="0">
                <a:latin typeface="Times New Roman" pitchFamily="18" charset="0"/>
                <a:cs typeface="Times New Roman" pitchFamily="18" charset="0"/>
              </a:rPr>
              <a:t>ng của b</a:t>
            </a:r>
            <a:r>
              <a:rPr lang="en-US" dirty="0">
                <a:latin typeface="Times New Roman" pitchFamily="18" charset="0"/>
                <a:cs typeface="Times New Roman" pitchFamily="18" charset="0"/>
              </a:rPr>
              <a:t>ạ</a:t>
            </a:r>
            <a:r>
              <a:rPr lang="vi-VN" dirty="0">
                <a:latin typeface="Times New Roman" pitchFamily="18" charset="0"/>
                <a:cs typeface="Times New Roman" pitchFamily="18" charset="0"/>
              </a:rPr>
              <a:t>n</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(cử chỉ lời nói,việc làm) tác động đến khách quan làm nó thay đổi.</a:t>
            </a:r>
            <a:r>
              <a:rPr lang="en-US" dirty="0">
                <a:latin typeface="Times New Roman" pitchFamily="18" charset="0"/>
                <a:cs typeface="Times New Roman" pitchFamily="18" charset="0"/>
              </a:rPr>
              <a:t> K</a:t>
            </a:r>
            <a:r>
              <a:rPr lang="vi-VN" dirty="0">
                <a:latin typeface="Times New Roman" pitchFamily="18" charset="0"/>
                <a:cs typeface="Times New Roman" pitchFamily="18" charset="0"/>
              </a:rPr>
              <a:t>hách quan đối lập với chủ quan.</a:t>
            </a:r>
            <a:r>
              <a:rPr lang="en-US" dirty="0">
                <a:latin typeface="Times New Roman" pitchFamily="18" charset="0"/>
                <a:cs typeface="Times New Roman" pitchFamily="18" charset="0"/>
              </a:rPr>
              <a:t> V</a:t>
            </a:r>
            <a:r>
              <a:rPr lang="vi-VN" dirty="0">
                <a:latin typeface="Times New Roman" pitchFamily="18" charset="0"/>
                <a:cs typeface="Times New Roman" pitchFamily="18" charset="0"/>
              </a:rPr>
              <a:t>í dụ: có 2 người A và B.</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A đang suy nghĩ thì đó là chủ quan của A nhưng lại là yếu tố khách quan của B...</a:t>
            </a:r>
          </a:p>
          <a:p>
            <a:pPr marL="0" indent="0">
              <a:buNone/>
            </a:pPr>
            <a:br>
              <a:rPr lang="vi-VN" dirty="0"/>
            </a:br>
            <a:endParaRPr lang="en-US" dirty="0"/>
          </a:p>
        </p:txBody>
      </p:sp>
    </p:spTree>
    <p:extLst>
      <p:ext uri="{BB962C8B-B14F-4D97-AF65-F5344CB8AC3E}">
        <p14:creationId xmlns:p14="http://schemas.microsoft.com/office/powerpoint/2010/main" val="25866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Đặc</a:t>
            </a:r>
            <a:r>
              <a:rPr lang="en-US" dirty="0"/>
              <a:t> </a:t>
            </a:r>
            <a:r>
              <a:rPr lang="en-US" dirty="0" err="1"/>
              <a:t>thù</a:t>
            </a:r>
            <a:endParaRPr lang="en-US" dirty="0"/>
          </a:p>
        </p:txBody>
      </p:sp>
      <p:sp>
        <p:nvSpPr>
          <p:cNvPr id="3" name="Content Placeholder 2"/>
          <p:cNvSpPr>
            <a:spLocks noGrp="1"/>
          </p:cNvSpPr>
          <p:nvPr>
            <p:ph idx="1"/>
          </p:nvPr>
        </p:nvSpPr>
        <p:spPr/>
        <p:txBody>
          <a:bodyPr/>
          <a:lstStyle/>
          <a:p>
            <a:r>
              <a:rPr lang="vi-VN" dirty="0">
                <a:latin typeface="Times New Roman" pitchFamily="18" charset="0"/>
                <a:cs typeface="Times New Roman" pitchFamily="18" charset="0"/>
              </a:rPr>
              <a:t>Đặc thù là những gì nổi bật,</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đặc biệt nhất của 1 cái gì đó! </a:t>
            </a:r>
            <a:br>
              <a:rPr lang="vi-VN" dirty="0">
                <a:latin typeface="Times New Roman" pitchFamily="18" charset="0"/>
                <a:cs typeface="Times New Roman" pitchFamily="18" charset="0"/>
              </a:rPr>
            </a:br>
            <a:r>
              <a:rPr lang="vi-VN" dirty="0">
                <a:latin typeface="Times New Roman" pitchFamily="18" charset="0"/>
                <a:cs typeface="Times New Roman" pitchFamily="18" charset="0"/>
              </a:rPr>
              <a:t>Đặc </a:t>
            </a:r>
            <a:r>
              <a:rPr lang="en-US" dirty="0">
                <a:latin typeface="Times New Roman" pitchFamily="18" charset="0"/>
                <a:cs typeface="Times New Roman" pitchFamily="18" charset="0"/>
              </a:rPr>
              <a:t>t</a:t>
            </a:r>
            <a:r>
              <a:rPr lang="vi-VN" dirty="0">
                <a:latin typeface="Times New Roman" pitchFamily="18" charset="0"/>
                <a:cs typeface="Times New Roman" pitchFamily="18" charset="0"/>
              </a:rPr>
              <a:t>hù gồm 2 loại : Đặc </a:t>
            </a:r>
            <a:r>
              <a:rPr lang="en-US" dirty="0">
                <a:latin typeface="Times New Roman" pitchFamily="18" charset="0"/>
                <a:cs typeface="Times New Roman" pitchFamily="18" charset="0"/>
              </a:rPr>
              <a:t>t</a:t>
            </a:r>
            <a:r>
              <a:rPr lang="vi-VN" dirty="0">
                <a:latin typeface="Times New Roman" pitchFamily="18" charset="0"/>
                <a:cs typeface="Times New Roman" pitchFamily="18" charset="0"/>
              </a:rPr>
              <a:t>hù riêng và Đặc </a:t>
            </a:r>
            <a:r>
              <a:rPr lang="en-US" dirty="0">
                <a:latin typeface="Times New Roman" pitchFamily="18" charset="0"/>
                <a:cs typeface="Times New Roman" pitchFamily="18" charset="0"/>
              </a:rPr>
              <a:t>t</a:t>
            </a:r>
            <a:r>
              <a:rPr lang="vi-VN" dirty="0">
                <a:latin typeface="Times New Roman" pitchFamily="18" charset="0"/>
                <a:cs typeface="Times New Roman" pitchFamily="18" charset="0"/>
              </a:rPr>
              <a:t>hù chung </a:t>
            </a:r>
            <a:br>
              <a:rPr lang="vi-VN" dirty="0">
                <a:latin typeface="Times New Roman" pitchFamily="18" charset="0"/>
                <a:cs typeface="Times New Roman" pitchFamily="18" charset="0"/>
              </a:rPr>
            </a:br>
            <a:r>
              <a:rPr lang="vi-VN" dirty="0">
                <a:latin typeface="Times New Roman" pitchFamily="18" charset="0"/>
                <a:cs typeface="Times New Roman" pitchFamily="18" charset="0"/>
              </a:rPr>
              <a:t>+ Đặc thù riêng,</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những điểm khác biệt nổi bật của 1 sự vật,</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sự việc hiện tượng ở một lĩnh vực nào đó!</a:t>
            </a:r>
            <a:br>
              <a:rPr lang="vi-VN" dirty="0">
                <a:latin typeface="Times New Roman" pitchFamily="18" charset="0"/>
                <a:cs typeface="Times New Roman" pitchFamily="18" charset="0"/>
              </a:rPr>
            </a:br>
            <a:r>
              <a:rPr lang="vi-VN" dirty="0">
                <a:latin typeface="Times New Roman" pitchFamily="18" charset="0"/>
                <a:cs typeface="Times New Roman" pitchFamily="18" charset="0"/>
              </a:rPr>
              <a:t>+ Đặc thù chung, những điểm giống nhau cơ bản nhất của sự vật,</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sự việc,</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hiện tượng nào đó!</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0285279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ài giảng Múa">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Bài giảng Múa</Template>
  <TotalTime>93</TotalTime>
  <Words>5546</Words>
  <Application>Microsoft Office PowerPoint</Application>
  <PresentationFormat>On-screen Show (4:3)</PresentationFormat>
  <Paragraphs>241</Paragraphs>
  <Slides>39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.VnTime</vt:lpstr>
      <vt:lpstr>Arial</vt:lpstr>
      <vt:lpstr>Calibri</vt:lpstr>
      <vt:lpstr>Times New Roman</vt:lpstr>
      <vt:lpstr>Bài giảng Múa</vt:lpstr>
      <vt:lpstr>PowerPoint Presentation</vt:lpstr>
      <vt:lpstr>Chương 1. Những lí luận cơ bản về nghệ thuật Múa</vt:lpstr>
      <vt:lpstr>Chương 2. Những kĩ năng cơ bản của nghệ thuật Múa</vt:lpstr>
      <vt:lpstr>Chương 3. Phương pháp biên đạo múa cho trẻ mầm non</vt:lpstr>
      <vt:lpstr>Chương 1. Những lí luận cơ bản về nghệ thuật Múa </vt:lpstr>
      <vt:lpstr>Biểu hiện</vt:lpstr>
      <vt:lpstr>Tổng hợp</vt:lpstr>
      <vt:lpstr>Khách quan</vt:lpstr>
      <vt:lpstr>Đặc thù</vt:lpstr>
      <vt:lpstr>Văn hóa phi vật thể</vt:lpstr>
      <vt:lpstr>Chương 1. Những lí luận cơ bản về nghệ thuật Múa </vt:lpstr>
      <vt:lpstr>Chương 1. Những lí luận cơ bản về nghệ thuật Múa </vt:lpstr>
      <vt:lpstr>  II.1. Nguồn gốc của nghệ thuật Múa  </vt:lpstr>
      <vt:lpstr>  II.1. Nguồn gốc của nghệ thuật Múa  </vt:lpstr>
      <vt:lpstr>Bản năng </vt:lpstr>
      <vt:lpstr>  II.1. Nguồn gốc của nghệ thuật Múa  </vt:lpstr>
      <vt:lpstr>  II.1. Nguồn gốc của nghệ thuật Múa  </vt:lpstr>
      <vt:lpstr>  II.1. Nguồn gốc của nghệ thuật Múa  </vt:lpstr>
      <vt:lpstr>  II.1. Nguồn gốc của nghệ thuật Múa  </vt:lpstr>
      <vt:lpstr>  II.1. Nguồn gốc của nghệ thuật Múa  </vt:lpstr>
      <vt:lpstr>PowerPoint Presentation</vt:lpstr>
      <vt:lpstr>  II.1. Nguồn gốc của nghệ thuật Múa  </vt:lpstr>
      <vt:lpstr>  II.1. Nguồn gốc của nghệ thuật Múa  </vt:lpstr>
      <vt:lpstr>  II.1. Nguồn gốc của nghệ thuật Múa  </vt:lpstr>
      <vt:lpstr>  II.1. Nguồn gốc của nghệ thuật Múa  </vt:lpstr>
      <vt:lpstr>  II.1. Nguồn gốc của nghệ thuật Múa  </vt:lpstr>
      <vt:lpstr>  II.1. Nguồn gốc của nghệ thuật Múa  </vt:lpstr>
      <vt:lpstr>  II.1. Nguồn gốc của nghệ thuật Múa  </vt:lpstr>
      <vt:lpstr>  II.1. Nguồn gốc của nghệ thuật Múa  </vt:lpstr>
      <vt:lpstr>  II.1. Nguồn gốc của nghệ thuật Múa  </vt:lpstr>
      <vt:lpstr>  II.1. Nguồn gốc của nghệ thuật Múa  </vt:lpstr>
      <vt:lpstr>  II.1. Nguồn gốc của nghệ thuật Múa  </vt:lpstr>
      <vt:lpstr>  II.1. Nguồn gốc của nghệ thuật Múa  </vt:lpstr>
      <vt:lpstr>2. Sự hình thành nghệ thuật múa </vt:lpstr>
      <vt:lpstr>2.1. Điều kiện xã hội </vt:lpstr>
      <vt:lpstr>2.2. Điều kiện tự nhiên </vt:lpstr>
      <vt:lpstr>2.2. Điều kiện tự nhiên </vt:lpstr>
      <vt:lpstr>2.2. Điều kiện tự nhiên </vt:lpstr>
      <vt:lpstr>3. Quá trình phát triển của nghệ thuật múa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Hieu Da LeKien</cp:lastModifiedBy>
  <cp:revision>3</cp:revision>
  <dcterms:created xsi:type="dcterms:W3CDTF">2014-09-13T08:26:52Z</dcterms:created>
  <dcterms:modified xsi:type="dcterms:W3CDTF">2022-02-13T03:55:37Z</dcterms:modified>
</cp:coreProperties>
</file>