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4" r:id="rId6"/>
    <p:sldId id="540" r:id="rId7"/>
    <p:sldId id="263" r:id="rId8"/>
    <p:sldId id="259" r:id="rId9"/>
    <p:sldId id="541" r:id="rId10"/>
    <p:sldId id="543" r:id="rId11"/>
    <p:sldId id="544" r:id="rId12"/>
    <p:sldId id="546" r:id="rId13"/>
    <p:sldId id="548" r:id="rId14"/>
    <p:sldId id="545" r:id="rId15"/>
    <p:sldId id="26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15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039087-EE05-476C-BB26-59F83105CE46}" type="doc">
      <dgm:prSet loTypeId="urn:microsoft.com/office/officeart/2005/8/layout/vProcess5" loCatId="process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E6C0638A-DCAB-404F-BCDF-94972BAF82C8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pPr algn="just"/>
          <a:r>
            <a:rPr lang="vi-VN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ĐÁNH GIÁ TỔ CHỨC THỰC HIỆN (</a:t>
          </a:r>
          <a:r>
            <a:rPr lang="vi-VN" sz="1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dạy</a:t>
          </a:r>
          <a:r>
            <a:rPr lang="vi-VN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trên </a:t>
          </a:r>
          <a:r>
            <a:rPr lang="vi-VN" sz="1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trẻ</a:t>
          </a:r>
          <a:r>
            <a:rPr lang="vi-VN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en-US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93B9CF-CCF1-4F0D-AA7D-A3E1FE0379B0}" type="sibTrans" cxnId="{AA3AF8C3-1A29-4BC7-9EA4-D18C5F35AD4E}">
      <dgm:prSet/>
      <dgm:spPr/>
      <dgm:t>
        <a:bodyPr/>
        <a:lstStyle/>
        <a:p>
          <a:endParaRPr lang="en-US"/>
        </a:p>
      </dgm:t>
    </dgm:pt>
    <dgm:pt modelId="{4FA69C92-F924-4900-B4A7-AA1BB322DE49}" type="parTrans" cxnId="{AA3AF8C3-1A29-4BC7-9EA4-D18C5F35AD4E}">
      <dgm:prSet/>
      <dgm:spPr/>
      <dgm:t>
        <a:bodyPr/>
        <a:lstStyle/>
        <a:p>
          <a:endParaRPr lang="en-US"/>
        </a:p>
      </dgm:t>
    </dgm:pt>
    <dgm:pt modelId="{10CAACCA-D3F4-479D-9874-9D94316F45E7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just"/>
          <a:r>
            <a:rPr lang="vi-VN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ĐÁNH GIÁ HOẠT ĐỘNG LẬP KẾ HOẠCH (đanh </a:t>
          </a:r>
          <a:r>
            <a:rPr lang="vi-VN" sz="18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giá</a:t>
          </a:r>
          <a:r>
            <a:rPr lang="vi-VN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giao án)</a:t>
          </a:r>
          <a:endParaRPr lang="en-US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851859-89B3-4C84-8751-58A14A71C1AC}" type="sibTrans" cxnId="{79A7710B-2309-432C-8D50-7907BA270C4D}">
      <dgm:prSet/>
      <dgm:spPr>
        <a:solidFill>
          <a:srgbClr val="E3F3FF">
            <a:alpha val="90000"/>
          </a:srgbClr>
        </a:solidFill>
      </dgm:spPr>
      <dgm:t>
        <a:bodyPr/>
        <a:lstStyle/>
        <a:p>
          <a:endParaRPr lang="en-US"/>
        </a:p>
      </dgm:t>
    </dgm:pt>
    <dgm:pt modelId="{1AD4EB49-E085-4C85-87AE-EEA1371776D0}" type="parTrans" cxnId="{79A7710B-2309-432C-8D50-7907BA270C4D}">
      <dgm:prSet/>
      <dgm:spPr/>
      <dgm:t>
        <a:bodyPr/>
        <a:lstStyle/>
        <a:p>
          <a:endParaRPr lang="en-US"/>
        </a:p>
      </dgm:t>
    </dgm:pt>
    <dgm:pt modelId="{9F64D3F5-BAB9-CD4C-8404-C21D74F1BA67}" type="pres">
      <dgm:prSet presAssocID="{78039087-EE05-476C-BB26-59F83105CE46}" presName="outerComposite" presStyleCnt="0">
        <dgm:presLayoutVars>
          <dgm:chMax val="5"/>
          <dgm:dir/>
          <dgm:resizeHandles val="exact"/>
        </dgm:presLayoutVars>
      </dgm:prSet>
      <dgm:spPr/>
    </dgm:pt>
    <dgm:pt modelId="{EECAAD7D-5FAF-6C46-BE88-8845B9A7049C}" type="pres">
      <dgm:prSet presAssocID="{78039087-EE05-476C-BB26-59F83105CE46}" presName="dummyMaxCanvas" presStyleCnt="0">
        <dgm:presLayoutVars/>
      </dgm:prSet>
      <dgm:spPr/>
    </dgm:pt>
    <dgm:pt modelId="{4B542C91-BB39-4A4E-9A11-8A5F633F697D}" type="pres">
      <dgm:prSet presAssocID="{78039087-EE05-476C-BB26-59F83105CE46}" presName="TwoNodes_1" presStyleLbl="node1" presStyleIdx="0" presStyleCnt="2" custScaleY="65492" custLinFactNeighborX="-628" custLinFactNeighborY="75">
        <dgm:presLayoutVars>
          <dgm:bulletEnabled val="1"/>
        </dgm:presLayoutVars>
      </dgm:prSet>
      <dgm:spPr/>
    </dgm:pt>
    <dgm:pt modelId="{2C111749-4658-974E-9E86-2D07D7DAD5F2}" type="pres">
      <dgm:prSet presAssocID="{78039087-EE05-476C-BB26-59F83105CE46}" presName="TwoNodes_2" presStyleLbl="node1" presStyleIdx="1" presStyleCnt="2" custScaleY="98713" custLinFactNeighborX="2813" custLinFactNeighborY="26800">
        <dgm:presLayoutVars>
          <dgm:bulletEnabled val="1"/>
        </dgm:presLayoutVars>
      </dgm:prSet>
      <dgm:spPr/>
    </dgm:pt>
    <dgm:pt modelId="{189D04DA-BAF7-9045-996F-3538A5D96485}" type="pres">
      <dgm:prSet presAssocID="{78039087-EE05-476C-BB26-59F83105CE46}" presName="TwoConn_1-2" presStyleLbl="fgAccFollowNode1" presStyleIdx="0" presStyleCnt="1">
        <dgm:presLayoutVars>
          <dgm:bulletEnabled val="1"/>
        </dgm:presLayoutVars>
      </dgm:prSet>
      <dgm:spPr/>
    </dgm:pt>
    <dgm:pt modelId="{73F976B7-63FF-7E4F-AA96-C5879C276036}" type="pres">
      <dgm:prSet presAssocID="{78039087-EE05-476C-BB26-59F83105CE46}" presName="TwoNodes_1_text" presStyleLbl="node1" presStyleIdx="1" presStyleCnt="2">
        <dgm:presLayoutVars>
          <dgm:bulletEnabled val="1"/>
        </dgm:presLayoutVars>
      </dgm:prSet>
      <dgm:spPr/>
    </dgm:pt>
    <dgm:pt modelId="{3E37CEFE-627B-2943-9837-BC076CEAA1FF}" type="pres">
      <dgm:prSet presAssocID="{78039087-EE05-476C-BB26-59F83105CE46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79A7710B-2309-432C-8D50-7907BA270C4D}" srcId="{78039087-EE05-476C-BB26-59F83105CE46}" destId="{10CAACCA-D3F4-479D-9874-9D94316F45E7}" srcOrd="0" destOrd="0" parTransId="{1AD4EB49-E085-4C85-87AE-EEA1371776D0}" sibTransId="{2A851859-89B3-4C84-8751-58A14A71C1AC}"/>
    <dgm:cxn modelId="{4B071F3C-A429-5D46-ADDA-B3C86FB8AF37}" type="presOf" srcId="{E6C0638A-DCAB-404F-BCDF-94972BAF82C8}" destId="{2C111749-4658-974E-9E86-2D07D7DAD5F2}" srcOrd="0" destOrd="0" presId="urn:microsoft.com/office/officeart/2005/8/layout/vProcess5"/>
    <dgm:cxn modelId="{90E2716A-83E3-3344-918C-D2C99ADDBC4A}" type="presOf" srcId="{78039087-EE05-476C-BB26-59F83105CE46}" destId="{9F64D3F5-BAB9-CD4C-8404-C21D74F1BA67}" srcOrd="0" destOrd="0" presId="urn:microsoft.com/office/officeart/2005/8/layout/vProcess5"/>
    <dgm:cxn modelId="{B887CE55-EEF8-A946-B30F-09DB9FBF4781}" type="presOf" srcId="{E6C0638A-DCAB-404F-BCDF-94972BAF82C8}" destId="{3E37CEFE-627B-2943-9837-BC076CEAA1FF}" srcOrd="1" destOrd="0" presId="urn:microsoft.com/office/officeart/2005/8/layout/vProcess5"/>
    <dgm:cxn modelId="{B9EF8577-3BC4-7C49-821B-4E9F1E382835}" type="presOf" srcId="{10CAACCA-D3F4-479D-9874-9D94316F45E7}" destId="{4B542C91-BB39-4A4E-9A11-8A5F633F697D}" srcOrd="0" destOrd="0" presId="urn:microsoft.com/office/officeart/2005/8/layout/vProcess5"/>
    <dgm:cxn modelId="{ABCB2D81-87A5-864C-9508-2590A00CB898}" type="presOf" srcId="{2A851859-89B3-4C84-8751-58A14A71C1AC}" destId="{189D04DA-BAF7-9045-996F-3538A5D96485}" srcOrd="0" destOrd="0" presId="urn:microsoft.com/office/officeart/2005/8/layout/vProcess5"/>
    <dgm:cxn modelId="{ED2BEB9C-8795-4241-9F6D-D6D8813BBAD4}" type="presOf" srcId="{10CAACCA-D3F4-479D-9874-9D94316F45E7}" destId="{73F976B7-63FF-7E4F-AA96-C5879C276036}" srcOrd="1" destOrd="0" presId="urn:microsoft.com/office/officeart/2005/8/layout/vProcess5"/>
    <dgm:cxn modelId="{AA3AF8C3-1A29-4BC7-9EA4-D18C5F35AD4E}" srcId="{78039087-EE05-476C-BB26-59F83105CE46}" destId="{E6C0638A-DCAB-404F-BCDF-94972BAF82C8}" srcOrd="1" destOrd="0" parTransId="{4FA69C92-F924-4900-B4A7-AA1BB322DE49}" sibTransId="{C293B9CF-CCF1-4F0D-AA7D-A3E1FE0379B0}"/>
    <dgm:cxn modelId="{5E019A5F-4D6A-A34E-AFCA-A4F5CE642F77}" type="presParOf" srcId="{9F64D3F5-BAB9-CD4C-8404-C21D74F1BA67}" destId="{EECAAD7D-5FAF-6C46-BE88-8845B9A7049C}" srcOrd="0" destOrd="0" presId="urn:microsoft.com/office/officeart/2005/8/layout/vProcess5"/>
    <dgm:cxn modelId="{D9C7938C-346E-7A48-872A-6981DBA53288}" type="presParOf" srcId="{9F64D3F5-BAB9-CD4C-8404-C21D74F1BA67}" destId="{4B542C91-BB39-4A4E-9A11-8A5F633F697D}" srcOrd="1" destOrd="0" presId="urn:microsoft.com/office/officeart/2005/8/layout/vProcess5"/>
    <dgm:cxn modelId="{66BD325F-05BD-BA44-A10E-4DC3F7A43A74}" type="presParOf" srcId="{9F64D3F5-BAB9-CD4C-8404-C21D74F1BA67}" destId="{2C111749-4658-974E-9E86-2D07D7DAD5F2}" srcOrd="2" destOrd="0" presId="urn:microsoft.com/office/officeart/2005/8/layout/vProcess5"/>
    <dgm:cxn modelId="{66CBD6B7-5A1C-8C43-97F9-02089F2FA3A3}" type="presParOf" srcId="{9F64D3F5-BAB9-CD4C-8404-C21D74F1BA67}" destId="{189D04DA-BAF7-9045-996F-3538A5D96485}" srcOrd="3" destOrd="0" presId="urn:microsoft.com/office/officeart/2005/8/layout/vProcess5"/>
    <dgm:cxn modelId="{D4F155E8-B567-854F-B106-86011B873838}" type="presParOf" srcId="{9F64D3F5-BAB9-CD4C-8404-C21D74F1BA67}" destId="{73F976B7-63FF-7E4F-AA96-C5879C276036}" srcOrd="4" destOrd="0" presId="urn:microsoft.com/office/officeart/2005/8/layout/vProcess5"/>
    <dgm:cxn modelId="{D7D7BB73-C3B6-C24D-9CB4-677C7A14C931}" type="presParOf" srcId="{9F64D3F5-BAB9-CD4C-8404-C21D74F1BA67}" destId="{3E37CEFE-627B-2943-9837-BC076CEAA1FF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300BEA-A431-49EE-BDE7-0753E87035D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5F8CA4-D6DF-440C-BB68-141E6B7F76FA}">
      <dgm:prSet phldrT="[Text]"/>
      <dgm:spPr/>
      <dgm:t>
        <a:bodyPr/>
        <a:lstStyle/>
        <a:p>
          <a:r>
            <a:rPr lang="en-US" dirty="0">
              <a:latin typeface="Times New Roman" pitchFamily="18" charset="0"/>
              <a:cs typeface="Times New Roman" pitchFamily="18" charset="0"/>
            </a:rPr>
            <a:t>- </a:t>
          </a: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Xác </a:t>
          </a:r>
          <a:r>
            <a:rPr lang="en-US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định</a:t>
          </a: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đề</a:t>
          </a:r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tài</a:t>
          </a:r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bài</a:t>
          </a:r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dạy</a:t>
          </a:r>
          <a:endParaRPr lang="en-US" dirty="0"/>
        </a:p>
      </dgm:t>
    </dgm:pt>
    <dgm:pt modelId="{18209919-3FF6-4400-AC04-66D3D0F079AD}" type="parTrans" cxnId="{A2A8BBE0-8478-42DA-BE96-F0D9A80080CA}">
      <dgm:prSet/>
      <dgm:spPr/>
      <dgm:t>
        <a:bodyPr/>
        <a:lstStyle/>
        <a:p>
          <a:endParaRPr lang="en-US"/>
        </a:p>
      </dgm:t>
    </dgm:pt>
    <dgm:pt modelId="{58350F7C-AD07-4C1B-B220-E89F49829ADF}" type="sibTrans" cxnId="{A2A8BBE0-8478-42DA-BE96-F0D9A80080CA}">
      <dgm:prSet/>
      <dgm:spPr/>
      <dgm:t>
        <a:bodyPr/>
        <a:lstStyle/>
        <a:p>
          <a:endParaRPr lang="en-US"/>
        </a:p>
      </dgm:t>
    </dgm:pt>
    <dgm:pt modelId="{A4B97343-2417-4C3E-A33E-20CE027B5F0E}">
      <dgm:prSet phldrT="[Text]"/>
      <dgm:spPr/>
      <dgm:t>
        <a:bodyPr/>
        <a:lstStyle/>
        <a:p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-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Kế</a:t>
          </a:r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hoạch </a:t>
          </a: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chuẩn </a:t>
          </a:r>
          <a:r>
            <a:rPr lang="en-US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bị</a:t>
          </a: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cho</a:t>
          </a: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hoạt</a:t>
          </a:r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động</a:t>
          </a:r>
          <a:endParaRPr lang="en-US" dirty="0"/>
        </a:p>
      </dgm:t>
    </dgm:pt>
    <dgm:pt modelId="{E01495BB-87AF-42D2-A727-8D4433C7504C}" type="parTrans" cxnId="{78871D83-5759-441E-91B9-52C30DE9CC30}">
      <dgm:prSet/>
      <dgm:spPr/>
      <dgm:t>
        <a:bodyPr/>
        <a:lstStyle/>
        <a:p>
          <a:endParaRPr lang="en-US"/>
        </a:p>
      </dgm:t>
    </dgm:pt>
    <dgm:pt modelId="{E46CFB2D-5949-4832-894C-61AD7A1EEB04}" type="sibTrans" cxnId="{78871D83-5759-441E-91B9-52C30DE9CC30}">
      <dgm:prSet/>
      <dgm:spPr/>
      <dgm:t>
        <a:bodyPr/>
        <a:lstStyle/>
        <a:p>
          <a:endParaRPr lang="en-US"/>
        </a:p>
      </dgm:t>
    </dgm:pt>
    <dgm:pt modelId="{E0028E99-BB6B-4069-830E-C26CD77BF19B}">
      <dgm:prSet phldrT="[Text]"/>
      <dgm:spPr/>
      <dgm:t>
        <a:bodyPr/>
        <a:lstStyle/>
        <a:p>
          <a:r>
            <a:rPr lang="en-US" dirty="0">
              <a:latin typeface="Times New Roman" pitchFamily="18" charset="0"/>
              <a:cs typeface="Times New Roman" pitchFamily="18" charset="0"/>
            </a:rPr>
            <a:t>- </a:t>
          </a:r>
          <a:r>
            <a:rPr lang="vi-VN" dirty="0" err="1">
              <a:latin typeface="Times New Roman" pitchFamily="18" charset="0"/>
              <a:cs typeface="Times New Roman" pitchFamily="18" charset="0"/>
            </a:rPr>
            <a:t>Hình</a:t>
          </a:r>
          <a:r>
            <a:rPr lang="vi-VN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dirty="0" err="1">
              <a:latin typeface="Times New Roman" pitchFamily="18" charset="0"/>
              <a:cs typeface="Times New Roman" pitchFamily="18" charset="0"/>
            </a:rPr>
            <a:t>thức</a:t>
          </a:r>
          <a:r>
            <a:rPr lang="vi-VN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dirty="0" err="1">
              <a:latin typeface="Times New Roman" pitchFamily="18" charset="0"/>
              <a:cs typeface="Times New Roman" pitchFamily="18" charset="0"/>
            </a:rPr>
            <a:t>trình</a:t>
          </a:r>
          <a:r>
            <a:rPr lang="vi-VN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dirty="0" err="1">
              <a:latin typeface="Times New Roman" pitchFamily="18" charset="0"/>
              <a:cs typeface="Times New Roman" pitchFamily="18" charset="0"/>
            </a:rPr>
            <a:t>bày</a:t>
          </a:r>
          <a:r>
            <a:rPr lang="vi-VN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dirty="0" err="1">
              <a:latin typeface="Times New Roman" pitchFamily="18" charset="0"/>
              <a:cs typeface="Times New Roman" pitchFamily="18" charset="0"/>
            </a:rPr>
            <a:t>giáo</a:t>
          </a:r>
          <a:r>
            <a:rPr lang="vi-VN" dirty="0">
              <a:latin typeface="Times New Roman" pitchFamily="18" charset="0"/>
              <a:cs typeface="Times New Roman" pitchFamily="18" charset="0"/>
            </a:rPr>
            <a:t> án</a:t>
          </a:r>
          <a:endParaRPr lang="en-US" dirty="0"/>
        </a:p>
      </dgm:t>
    </dgm:pt>
    <dgm:pt modelId="{76CF3D13-CE92-4741-BF01-3CADB4A91325}" type="parTrans" cxnId="{8D3E6AF8-B601-4306-AC7F-6BC1F645DF5B}">
      <dgm:prSet/>
      <dgm:spPr/>
      <dgm:t>
        <a:bodyPr/>
        <a:lstStyle/>
        <a:p>
          <a:endParaRPr lang="en-US"/>
        </a:p>
      </dgm:t>
    </dgm:pt>
    <dgm:pt modelId="{4A485654-199F-4B68-A4FD-D643E9D37C5E}" type="sibTrans" cxnId="{8D3E6AF8-B601-4306-AC7F-6BC1F645DF5B}">
      <dgm:prSet/>
      <dgm:spPr/>
      <dgm:t>
        <a:bodyPr/>
        <a:lstStyle/>
        <a:p>
          <a:endParaRPr lang="en-US"/>
        </a:p>
      </dgm:t>
    </dgm:pt>
    <dgm:pt modelId="{D25E428A-24E9-4235-BCBC-44A8CEDEB0B2}">
      <dgm:prSet/>
      <dgm:spPr/>
      <dgm:t>
        <a:bodyPr/>
        <a:lstStyle/>
        <a:p>
          <a:r>
            <a:rPr lang="en-US" dirty="0">
              <a:latin typeface="Times New Roman" pitchFamily="18" charset="0"/>
              <a:cs typeface="Times New Roman" pitchFamily="18" charset="0"/>
            </a:rPr>
            <a:t>- </a:t>
          </a: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Xác </a:t>
          </a:r>
          <a:r>
            <a:rPr lang="en-US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định</a:t>
          </a: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mục </a:t>
          </a:r>
          <a:r>
            <a:rPr lang="en-US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đích</a:t>
          </a: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yêu</a:t>
          </a: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cầu</a:t>
          </a: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1010922D-D971-454B-B959-C40C876258C1}" type="parTrans" cxnId="{BA5F163B-205E-475F-BEA8-BEA3C467A55A}">
      <dgm:prSet/>
      <dgm:spPr/>
      <dgm:t>
        <a:bodyPr/>
        <a:lstStyle/>
        <a:p>
          <a:endParaRPr lang="en-US"/>
        </a:p>
      </dgm:t>
    </dgm:pt>
    <dgm:pt modelId="{A226C425-E92D-4AC1-B0F8-F554F2E61427}" type="sibTrans" cxnId="{BA5F163B-205E-475F-BEA8-BEA3C467A55A}">
      <dgm:prSet/>
      <dgm:spPr/>
      <dgm:t>
        <a:bodyPr/>
        <a:lstStyle/>
        <a:p>
          <a:endParaRPr lang="en-US"/>
        </a:p>
      </dgm:t>
    </dgm:pt>
    <dgm:pt modelId="{355B7ACA-206D-4FB8-8591-36E7C7517330}">
      <dgm:prSet/>
      <dgm:spPr/>
      <dgm:t>
        <a:bodyPr/>
        <a:lstStyle/>
        <a:p>
          <a:r>
            <a:rPr lang="vi-VN" dirty="0">
              <a:latin typeface="+mj-lt"/>
            </a:rPr>
            <a:t>- Thiết </a:t>
          </a:r>
          <a:r>
            <a:rPr lang="vi-VN" dirty="0" err="1">
              <a:latin typeface="+mj-lt"/>
            </a:rPr>
            <a:t>kế</a:t>
          </a:r>
          <a:r>
            <a:rPr lang="vi-VN" dirty="0">
              <a:latin typeface="+mj-lt"/>
            </a:rPr>
            <a:t> </a:t>
          </a:r>
          <a:r>
            <a:rPr lang="vi-VN" dirty="0" err="1">
              <a:latin typeface="+mj-lt"/>
            </a:rPr>
            <a:t>cách</a:t>
          </a:r>
          <a:r>
            <a:rPr lang="vi-VN" dirty="0">
              <a:latin typeface="+mj-lt"/>
            </a:rPr>
            <a:t> </a:t>
          </a:r>
          <a:r>
            <a:rPr lang="vi-VN" dirty="0" err="1">
              <a:latin typeface="+mj-lt"/>
            </a:rPr>
            <a:t>tiến</a:t>
          </a:r>
          <a:r>
            <a:rPr lang="vi-VN" dirty="0">
              <a:latin typeface="+mj-lt"/>
            </a:rPr>
            <a:t> </a:t>
          </a:r>
          <a:r>
            <a:rPr lang="vi-VN" dirty="0" err="1">
              <a:latin typeface="+mj-lt"/>
            </a:rPr>
            <a:t>hành</a:t>
          </a:r>
          <a:r>
            <a:rPr lang="vi-VN" dirty="0">
              <a:latin typeface="+mj-lt"/>
            </a:rPr>
            <a:t> tổ </a:t>
          </a:r>
          <a:r>
            <a:rPr lang="vi-VN" dirty="0" err="1">
              <a:latin typeface="+mj-lt"/>
            </a:rPr>
            <a:t>chức</a:t>
          </a:r>
          <a:r>
            <a:rPr lang="vi-VN" dirty="0">
              <a:latin typeface="+mj-lt"/>
            </a:rPr>
            <a:t> </a:t>
          </a:r>
          <a:r>
            <a:rPr lang="vi-VN" dirty="0" err="1">
              <a:latin typeface="+mj-lt"/>
            </a:rPr>
            <a:t>hoạt</a:t>
          </a:r>
          <a:r>
            <a:rPr lang="vi-VN" dirty="0">
              <a:latin typeface="+mj-lt"/>
            </a:rPr>
            <a:t> </a:t>
          </a:r>
          <a:r>
            <a:rPr lang="vi-VN" dirty="0" err="1">
              <a:latin typeface="+mj-lt"/>
            </a:rPr>
            <a:t>động</a:t>
          </a:r>
          <a:endParaRPr lang="en-US" dirty="0">
            <a:latin typeface="+mj-lt"/>
          </a:endParaRPr>
        </a:p>
      </dgm:t>
    </dgm:pt>
    <dgm:pt modelId="{DB19FFD4-2532-414C-B4EB-0D10AF583586}" type="parTrans" cxnId="{7783B0CC-8F69-447F-A3C1-3F71F348184F}">
      <dgm:prSet/>
      <dgm:spPr/>
      <dgm:t>
        <a:bodyPr/>
        <a:lstStyle/>
        <a:p>
          <a:endParaRPr lang="en-US"/>
        </a:p>
      </dgm:t>
    </dgm:pt>
    <dgm:pt modelId="{1674FD1F-67AB-49FF-9DE0-861AA514348B}" type="sibTrans" cxnId="{7783B0CC-8F69-447F-A3C1-3F71F348184F}">
      <dgm:prSet/>
      <dgm:spPr/>
      <dgm:t>
        <a:bodyPr/>
        <a:lstStyle/>
        <a:p>
          <a:endParaRPr lang="en-US"/>
        </a:p>
      </dgm:t>
    </dgm:pt>
    <dgm:pt modelId="{8E67750A-F54D-4DCF-A5A4-B00DB17EA6A5}" type="pres">
      <dgm:prSet presAssocID="{61300BEA-A431-49EE-BDE7-0753E87035DF}" presName="linear" presStyleCnt="0">
        <dgm:presLayoutVars>
          <dgm:dir/>
          <dgm:animLvl val="lvl"/>
          <dgm:resizeHandles val="exact"/>
        </dgm:presLayoutVars>
      </dgm:prSet>
      <dgm:spPr/>
    </dgm:pt>
    <dgm:pt modelId="{B5BEF23C-DF02-4469-9558-180B87F17DA0}" type="pres">
      <dgm:prSet presAssocID="{835F8CA4-D6DF-440C-BB68-141E6B7F76FA}" presName="parentLin" presStyleCnt="0"/>
      <dgm:spPr/>
    </dgm:pt>
    <dgm:pt modelId="{4EB475CC-09EA-48ED-A162-1E813507D494}" type="pres">
      <dgm:prSet presAssocID="{835F8CA4-D6DF-440C-BB68-141E6B7F76FA}" presName="parentLeftMargin" presStyleLbl="node1" presStyleIdx="0" presStyleCnt="5"/>
      <dgm:spPr/>
    </dgm:pt>
    <dgm:pt modelId="{B9CF648E-782E-4858-A8F7-7EEF220966FD}" type="pres">
      <dgm:prSet presAssocID="{835F8CA4-D6DF-440C-BB68-141E6B7F76FA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2EDD978-1DCE-45D9-92F8-8D876BF7F054}" type="pres">
      <dgm:prSet presAssocID="{835F8CA4-D6DF-440C-BB68-141E6B7F76FA}" presName="negativeSpace" presStyleCnt="0"/>
      <dgm:spPr/>
    </dgm:pt>
    <dgm:pt modelId="{9C066927-51A3-47C1-A44B-2918548C8234}" type="pres">
      <dgm:prSet presAssocID="{835F8CA4-D6DF-440C-BB68-141E6B7F76FA}" presName="childText" presStyleLbl="conFgAcc1" presStyleIdx="0" presStyleCnt="5">
        <dgm:presLayoutVars>
          <dgm:bulletEnabled val="1"/>
        </dgm:presLayoutVars>
      </dgm:prSet>
      <dgm:spPr/>
    </dgm:pt>
    <dgm:pt modelId="{1FCE21FA-BA51-4CC2-8C38-543A6297605A}" type="pres">
      <dgm:prSet presAssocID="{58350F7C-AD07-4C1B-B220-E89F49829ADF}" presName="spaceBetweenRectangles" presStyleCnt="0"/>
      <dgm:spPr/>
    </dgm:pt>
    <dgm:pt modelId="{B7976654-3953-4147-A370-55544E01EB5F}" type="pres">
      <dgm:prSet presAssocID="{D25E428A-24E9-4235-BCBC-44A8CEDEB0B2}" presName="parentLin" presStyleCnt="0"/>
      <dgm:spPr/>
    </dgm:pt>
    <dgm:pt modelId="{6CA1DD12-4C89-404C-B5B7-007A919694BA}" type="pres">
      <dgm:prSet presAssocID="{D25E428A-24E9-4235-BCBC-44A8CEDEB0B2}" presName="parentLeftMargin" presStyleLbl="node1" presStyleIdx="0" presStyleCnt="5"/>
      <dgm:spPr/>
    </dgm:pt>
    <dgm:pt modelId="{039AB156-7DAD-4B9C-AB5A-F66FE9EB4F9E}" type="pres">
      <dgm:prSet presAssocID="{D25E428A-24E9-4235-BCBC-44A8CEDEB0B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020D7813-1798-49D9-81AA-DB3099F2E49F}" type="pres">
      <dgm:prSet presAssocID="{D25E428A-24E9-4235-BCBC-44A8CEDEB0B2}" presName="negativeSpace" presStyleCnt="0"/>
      <dgm:spPr/>
    </dgm:pt>
    <dgm:pt modelId="{60B15D1E-8DB0-4CD6-A408-BC9DE0B5F645}" type="pres">
      <dgm:prSet presAssocID="{D25E428A-24E9-4235-BCBC-44A8CEDEB0B2}" presName="childText" presStyleLbl="conFgAcc1" presStyleIdx="1" presStyleCnt="5">
        <dgm:presLayoutVars>
          <dgm:bulletEnabled val="1"/>
        </dgm:presLayoutVars>
      </dgm:prSet>
      <dgm:spPr/>
    </dgm:pt>
    <dgm:pt modelId="{C33C98CD-33B6-4170-8EFF-C1BC565E48F7}" type="pres">
      <dgm:prSet presAssocID="{A226C425-E92D-4AC1-B0F8-F554F2E61427}" presName="spaceBetweenRectangles" presStyleCnt="0"/>
      <dgm:spPr/>
    </dgm:pt>
    <dgm:pt modelId="{1D9279EF-3BC4-401C-A078-C9F01764E974}" type="pres">
      <dgm:prSet presAssocID="{A4B97343-2417-4C3E-A33E-20CE027B5F0E}" presName="parentLin" presStyleCnt="0"/>
      <dgm:spPr/>
    </dgm:pt>
    <dgm:pt modelId="{719AF968-4385-4A8D-94FF-F78E0D2CBA9C}" type="pres">
      <dgm:prSet presAssocID="{A4B97343-2417-4C3E-A33E-20CE027B5F0E}" presName="parentLeftMargin" presStyleLbl="node1" presStyleIdx="1" presStyleCnt="5"/>
      <dgm:spPr/>
    </dgm:pt>
    <dgm:pt modelId="{D662C9A2-FB8E-4DE0-B606-22B74D138DFC}" type="pres">
      <dgm:prSet presAssocID="{A4B97343-2417-4C3E-A33E-20CE027B5F0E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177858D0-8413-476C-8E2D-718D51D0318A}" type="pres">
      <dgm:prSet presAssocID="{A4B97343-2417-4C3E-A33E-20CE027B5F0E}" presName="negativeSpace" presStyleCnt="0"/>
      <dgm:spPr/>
    </dgm:pt>
    <dgm:pt modelId="{26504F9E-FC79-4A8F-B551-CC318006FC3F}" type="pres">
      <dgm:prSet presAssocID="{A4B97343-2417-4C3E-A33E-20CE027B5F0E}" presName="childText" presStyleLbl="conFgAcc1" presStyleIdx="2" presStyleCnt="5">
        <dgm:presLayoutVars>
          <dgm:bulletEnabled val="1"/>
        </dgm:presLayoutVars>
      </dgm:prSet>
      <dgm:spPr/>
    </dgm:pt>
    <dgm:pt modelId="{710572CB-CAC2-470D-962A-93AD90997B1D}" type="pres">
      <dgm:prSet presAssocID="{E46CFB2D-5949-4832-894C-61AD7A1EEB04}" presName="spaceBetweenRectangles" presStyleCnt="0"/>
      <dgm:spPr/>
    </dgm:pt>
    <dgm:pt modelId="{566D9B7F-EAE7-4D13-9BEF-E5BA23329167}" type="pres">
      <dgm:prSet presAssocID="{355B7ACA-206D-4FB8-8591-36E7C7517330}" presName="parentLin" presStyleCnt="0"/>
      <dgm:spPr/>
    </dgm:pt>
    <dgm:pt modelId="{873C4E9C-1BFA-4E0C-A6CB-E346C01E7A85}" type="pres">
      <dgm:prSet presAssocID="{355B7ACA-206D-4FB8-8591-36E7C7517330}" presName="parentLeftMargin" presStyleLbl="node1" presStyleIdx="2" presStyleCnt="5"/>
      <dgm:spPr/>
    </dgm:pt>
    <dgm:pt modelId="{F942EE58-3A93-4EC6-98DB-1AE0ADE98188}" type="pres">
      <dgm:prSet presAssocID="{355B7ACA-206D-4FB8-8591-36E7C7517330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9C1395C-A2FC-49C4-98DC-753182A8753B}" type="pres">
      <dgm:prSet presAssocID="{355B7ACA-206D-4FB8-8591-36E7C7517330}" presName="negativeSpace" presStyleCnt="0"/>
      <dgm:spPr/>
    </dgm:pt>
    <dgm:pt modelId="{A7114F5A-38AC-48C4-9F60-A69CAED1C311}" type="pres">
      <dgm:prSet presAssocID="{355B7ACA-206D-4FB8-8591-36E7C7517330}" presName="childText" presStyleLbl="conFgAcc1" presStyleIdx="3" presStyleCnt="5">
        <dgm:presLayoutVars>
          <dgm:bulletEnabled val="1"/>
        </dgm:presLayoutVars>
      </dgm:prSet>
      <dgm:spPr/>
    </dgm:pt>
    <dgm:pt modelId="{064A5EC3-DE8E-4969-B597-851B5D209D25}" type="pres">
      <dgm:prSet presAssocID="{1674FD1F-67AB-49FF-9DE0-861AA514348B}" presName="spaceBetweenRectangles" presStyleCnt="0"/>
      <dgm:spPr/>
    </dgm:pt>
    <dgm:pt modelId="{8A0AC8D0-E124-4B06-B4B5-99F0DE1D212B}" type="pres">
      <dgm:prSet presAssocID="{E0028E99-BB6B-4069-830E-C26CD77BF19B}" presName="parentLin" presStyleCnt="0"/>
      <dgm:spPr/>
    </dgm:pt>
    <dgm:pt modelId="{FC631857-2D49-41BB-A739-5ABE527BE578}" type="pres">
      <dgm:prSet presAssocID="{E0028E99-BB6B-4069-830E-C26CD77BF19B}" presName="parentLeftMargin" presStyleLbl="node1" presStyleIdx="3" presStyleCnt="5"/>
      <dgm:spPr/>
    </dgm:pt>
    <dgm:pt modelId="{AE25C6AC-4B4F-4E16-840E-3837186616AA}" type="pres">
      <dgm:prSet presAssocID="{E0028E99-BB6B-4069-830E-C26CD77BF19B}" presName="parentText" presStyleLbl="node1" presStyleIdx="4" presStyleCnt="5" custLinFactNeighborX="-7407" custLinFactNeighborY="896">
        <dgm:presLayoutVars>
          <dgm:chMax val="0"/>
          <dgm:bulletEnabled val="1"/>
        </dgm:presLayoutVars>
      </dgm:prSet>
      <dgm:spPr/>
    </dgm:pt>
    <dgm:pt modelId="{0E7EA038-E9F0-467C-8FA1-4D8E4C744D24}" type="pres">
      <dgm:prSet presAssocID="{E0028E99-BB6B-4069-830E-C26CD77BF19B}" presName="negativeSpace" presStyleCnt="0"/>
      <dgm:spPr/>
    </dgm:pt>
    <dgm:pt modelId="{F2503AB0-1267-4F3D-99EF-D4A3354ED732}" type="pres">
      <dgm:prSet presAssocID="{E0028E99-BB6B-4069-830E-C26CD77BF19B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D819100C-2468-45D4-89F5-C2B7E3672263}" type="presOf" srcId="{E0028E99-BB6B-4069-830E-C26CD77BF19B}" destId="{AE25C6AC-4B4F-4E16-840E-3837186616AA}" srcOrd="1" destOrd="0" presId="urn:microsoft.com/office/officeart/2005/8/layout/list1"/>
    <dgm:cxn modelId="{6BDA0535-39F1-4C99-B715-4AA32FD63333}" type="presOf" srcId="{61300BEA-A431-49EE-BDE7-0753E87035DF}" destId="{8E67750A-F54D-4DCF-A5A4-B00DB17EA6A5}" srcOrd="0" destOrd="0" presId="urn:microsoft.com/office/officeart/2005/8/layout/list1"/>
    <dgm:cxn modelId="{BA5F163B-205E-475F-BEA8-BEA3C467A55A}" srcId="{61300BEA-A431-49EE-BDE7-0753E87035DF}" destId="{D25E428A-24E9-4235-BCBC-44A8CEDEB0B2}" srcOrd="1" destOrd="0" parTransId="{1010922D-D971-454B-B959-C40C876258C1}" sibTransId="{A226C425-E92D-4AC1-B0F8-F554F2E61427}"/>
    <dgm:cxn modelId="{8861495E-F173-42E0-9995-E9C10A2E4277}" type="presOf" srcId="{E0028E99-BB6B-4069-830E-C26CD77BF19B}" destId="{FC631857-2D49-41BB-A739-5ABE527BE578}" srcOrd="0" destOrd="0" presId="urn:microsoft.com/office/officeart/2005/8/layout/list1"/>
    <dgm:cxn modelId="{55E2BC75-8D4E-451D-B4CB-DE8E9E066822}" type="presOf" srcId="{355B7ACA-206D-4FB8-8591-36E7C7517330}" destId="{873C4E9C-1BFA-4E0C-A6CB-E346C01E7A85}" srcOrd="0" destOrd="0" presId="urn:microsoft.com/office/officeart/2005/8/layout/list1"/>
    <dgm:cxn modelId="{78871D83-5759-441E-91B9-52C30DE9CC30}" srcId="{61300BEA-A431-49EE-BDE7-0753E87035DF}" destId="{A4B97343-2417-4C3E-A33E-20CE027B5F0E}" srcOrd="2" destOrd="0" parTransId="{E01495BB-87AF-42D2-A727-8D4433C7504C}" sibTransId="{E46CFB2D-5949-4832-894C-61AD7A1EEB04}"/>
    <dgm:cxn modelId="{17185F8B-C23F-4BA7-8E49-2F8D569B31E8}" type="presOf" srcId="{835F8CA4-D6DF-440C-BB68-141E6B7F76FA}" destId="{4EB475CC-09EA-48ED-A162-1E813507D494}" srcOrd="0" destOrd="0" presId="urn:microsoft.com/office/officeart/2005/8/layout/list1"/>
    <dgm:cxn modelId="{CB0886BC-BD48-47DF-B3F0-25205856E764}" type="presOf" srcId="{835F8CA4-D6DF-440C-BB68-141E6B7F76FA}" destId="{B9CF648E-782E-4858-A8F7-7EEF220966FD}" srcOrd="1" destOrd="0" presId="urn:microsoft.com/office/officeart/2005/8/layout/list1"/>
    <dgm:cxn modelId="{D0E96ACC-CFF1-4242-B6D0-12A5B3565666}" type="presOf" srcId="{355B7ACA-206D-4FB8-8591-36E7C7517330}" destId="{F942EE58-3A93-4EC6-98DB-1AE0ADE98188}" srcOrd="1" destOrd="0" presId="urn:microsoft.com/office/officeart/2005/8/layout/list1"/>
    <dgm:cxn modelId="{7783B0CC-8F69-447F-A3C1-3F71F348184F}" srcId="{61300BEA-A431-49EE-BDE7-0753E87035DF}" destId="{355B7ACA-206D-4FB8-8591-36E7C7517330}" srcOrd="3" destOrd="0" parTransId="{DB19FFD4-2532-414C-B4EB-0D10AF583586}" sibTransId="{1674FD1F-67AB-49FF-9DE0-861AA514348B}"/>
    <dgm:cxn modelId="{0C4EC7D7-874A-4137-9782-DD6CB18D910D}" type="presOf" srcId="{A4B97343-2417-4C3E-A33E-20CE027B5F0E}" destId="{D662C9A2-FB8E-4DE0-B606-22B74D138DFC}" srcOrd="1" destOrd="0" presId="urn:microsoft.com/office/officeart/2005/8/layout/list1"/>
    <dgm:cxn modelId="{A2A8BBE0-8478-42DA-BE96-F0D9A80080CA}" srcId="{61300BEA-A431-49EE-BDE7-0753E87035DF}" destId="{835F8CA4-D6DF-440C-BB68-141E6B7F76FA}" srcOrd="0" destOrd="0" parTransId="{18209919-3FF6-4400-AC04-66D3D0F079AD}" sibTransId="{58350F7C-AD07-4C1B-B220-E89F49829ADF}"/>
    <dgm:cxn modelId="{A68484E7-C43F-4011-9D33-491DD4F50AEE}" type="presOf" srcId="{D25E428A-24E9-4235-BCBC-44A8CEDEB0B2}" destId="{6CA1DD12-4C89-404C-B5B7-007A919694BA}" srcOrd="0" destOrd="0" presId="urn:microsoft.com/office/officeart/2005/8/layout/list1"/>
    <dgm:cxn modelId="{A88EC0E8-1BD4-4843-BEA0-CD517982E5A3}" type="presOf" srcId="{D25E428A-24E9-4235-BCBC-44A8CEDEB0B2}" destId="{039AB156-7DAD-4B9C-AB5A-F66FE9EB4F9E}" srcOrd="1" destOrd="0" presId="urn:microsoft.com/office/officeart/2005/8/layout/list1"/>
    <dgm:cxn modelId="{8D3E6AF8-B601-4306-AC7F-6BC1F645DF5B}" srcId="{61300BEA-A431-49EE-BDE7-0753E87035DF}" destId="{E0028E99-BB6B-4069-830E-C26CD77BF19B}" srcOrd="4" destOrd="0" parTransId="{76CF3D13-CE92-4741-BF01-3CADB4A91325}" sibTransId="{4A485654-199F-4B68-A4FD-D643E9D37C5E}"/>
    <dgm:cxn modelId="{B7D405FC-324C-45E1-A54D-76E1DA4FA4F7}" type="presOf" srcId="{A4B97343-2417-4C3E-A33E-20CE027B5F0E}" destId="{719AF968-4385-4A8D-94FF-F78E0D2CBA9C}" srcOrd="0" destOrd="0" presId="urn:microsoft.com/office/officeart/2005/8/layout/list1"/>
    <dgm:cxn modelId="{AA2DAABA-B680-4B60-96A4-7C0E75C7FB2B}" type="presParOf" srcId="{8E67750A-F54D-4DCF-A5A4-B00DB17EA6A5}" destId="{B5BEF23C-DF02-4469-9558-180B87F17DA0}" srcOrd="0" destOrd="0" presId="urn:microsoft.com/office/officeart/2005/8/layout/list1"/>
    <dgm:cxn modelId="{F798D815-3525-478B-9D35-C24CBB839C1C}" type="presParOf" srcId="{B5BEF23C-DF02-4469-9558-180B87F17DA0}" destId="{4EB475CC-09EA-48ED-A162-1E813507D494}" srcOrd="0" destOrd="0" presId="urn:microsoft.com/office/officeart/2005/8/layout/list1"/>
    <dgm:cxn modelId="{B50382D4-B09D-448E-8684-89389930924A}" type="presParOf" srcId="{B5BEF23C-DF02-4469-9558-180B87F17DA0}" destId="{B9CF648E-782E-4858-A8F7-7EEF220966FD}" srcOrd="1" destOrd="0" presId="urn:microsoft.com/office/officeart/2005/8/layout/list1"/>
    <dgm:cxn modelId="{615B9912-4F63-42B6-BEB2-1D7B26D329A7}" type="presParOf" srcId="{8E67750A-F54D-4DCF-A5A4-B00DB17EA6A5}" destId="{22EDD978-1DCE-45D9-92F8-8D876BF7F054}" srcOrd="1" destOrd="0" presId="urn:microsoft.com/office/officeart/2005/8/layout/list1"/>
    <dgm:cxn modelId="{9C2DFD54-BA11-4831-B5D5-FE72A5C187F9}" type="presParOf" srcId="{8E67750A-F54D-4DCF-A5A4-B00DB17EA6A5}" destId="{9C066927-51A3-47C1-A44B-2918548C8234}" srcOrd="2" destOrd="0" presId="urn:microsoft.com/office/officeart/2005/8/layout/list1"/>
    <dgm:cxn modelId="{42597470-A2E9-47BC-BB5B-F78FC643D235}" type="presParOf" srcId="{8E67750A-F54D-4DCF-A5A4-B00DB17EA6A5}" destId="{1FCE21FA-BA51-4CC2-8C38-543A6297605A}" srcOrd="3" destOrd="0" presId="urn:microsoft.com/office/officeart/2005/8/layout/list1"/>
    <dgm:cxn modelId="{612C28BD-CC6D-43E6-9F85-6F2A95CEFA32}" type="presParOf" srcId="{8E67750A-F54D-4DCF-A5A4-B00DB17EA6A5}" destId="{B7976654-3953-4147-A370-55544E01EB5F}" srcOrd="4" destOrd="0" presId="urn:microsoft.com/office/officeart/2005/8/layout/list1"/>
    <dgm:cxn modelId="{1A8371C2-6DA1-419A-A9DA-2E4B7AD2F8FD}" type="presParOf" srcId="{B7976654-3953-4147-A370-55544E01EB5F}" destId="{6CA1DD12-4C89-404C-B5B7-007A919694BA}" srcOrd="0" destOrd="0" presId="urn:microsoft.com/office/officeart/2005/8/layout/list1"/>
    <dgm:cxn modelId="{184E01ED-23FE-4047-B6D7-1A702FFD750F}" type="presParOf" srcId="{B7976654-3953-4147-A370-55544E01EB5F}" destId="{039AB156-7DAD-4B9C-AB5A-F66FE9EB4F9E}" srcOrd="1" destOrd="0" presId="urn:microsoft.com/office/officeart/2005/8/layout/list1"/>
    <dgm:cxn modelId="{CE3695FF-8943-405E-B897-BCE46ABA09F7}" type="presParOf" srcId="{8E67750A-F54D-4DCF-A5A4-B00DB17EA6A5}" destId="{020D7813-1798-49D9-81AA-DB3099F2E49F}" srcOrd="5" destOrd="0" presId="urn:microsoft.com/office/officeart/2005/8/layout/list1"/>
    <dgm:cxn modelId="{6C070E7F-51F7-4933-A523-4346BF00FCCE}" type="presParOf" srcId="{8E67750A-F54D-4DCF-A5A4-B00DB17EA6A5}" destId="{60B15D1E-8DB0-4CD6-A408-BC9DE0B5F645}" srcOrd="6" destOrd="0" presId="urn:microsoft.com/office/officeart/2005/8/layout/list1"/>
    <dgm:cxn modelId="{146F843A-9CBC-4350-AF00-C25EF6FAFF8F}" type="presParOf" srcId="{8E67750A-F54D-4DCF-A5A4-B00DB17EA6A5}" destId="{C33C98CD-33B6-4170-8EFF-C1BC565E48F7}" srcOrd="7" destOrd="0" presId="urn:microsoft.com/office/officeart/2005/8/layout/list1"/>
    <dgm:cxn modelId="{751F11C7-FAD1-412D-93D1-B854F886CA3A}" type="presParOf" srcId="{8E67750A-F54D-4DCF-A5A4-B00DB17EA6A5}" destId="{1D9279EF-3BC4-401C-A078-C9F01764E974}" srcOrd="8" destOrd="0" presId="urn:microsoft.com/office/officeart/2005/8/layout/list1"/>
    <dgm:cxn modelId="{8E2B9435-46EF-472A-9DA6-87F576F3961C}" type="presParOf" srcId="{1D9279EF-3BC4-401C-A078-C9F01764E974}" destId="{719AF968-4385-4A8D-94FF-F78E0D2CBA9C}" srcOrd="0" destOrd="0" presId="urn:microsoft.com/office/officeart/2005/8/layout/list1"/>
    <dgm:cxn modelId="{DAF42679-181D-4D37-A3F1-E955D7AF4837}" type="presParOf" srcId="{1D9279EF-3BC4-401C-A078-C9F01764E974}" destId="{D662C9A2-FB8E-4DE0-B606-22B74D138DFC}" srcOrd="1" destOrd="0" presId="urn:microsoft.com/office/officeart/2005/8/layout/list1"/>
    <dgm:cxn modelId="{25CF3B32-A297-44B8-B2F2-3EC17817082E}" type="presParOf" srcId="{8E67750A-F54D-4DCF-A5A4-B00DB17EA6A5}" destId="{177858D0-8413-476C-8E2D-718D51D0318A}" srcOrd="9" destOrd="0" presId="urn:microsoft.com/office/officeart/2005/8/layout/list1"/>
    <dgm:cxn modelId="{EC6A7BDC-4388-4F1F-9729-F39A55EF7F1D}" type="presParOf" srcId="{8E67750A-F54D-4DCF-A5A4-B00DB17EA6A5}" destId="{26504F9E-FC79-4A8F-B551-CC318006FC3F}" srcOrd="10" destOrd="0" presId="urn:microsoft.com/office/officeart/2005/8/layout/list1"/>
    <dgm:cxn modelId="{61ADF604-018F-467A-AFC8-CB12C99A0EDF}" type="presParOf" srcId="{8E67750A-F54D-4DCF-A5A4-B00DB17EA6A5}" destId="{710572CB-CAC2-470D-962A-93AD90997B1D}" srcOrd="11" destOrd="0" presId="urn:microsoft.com/office/officeart/2005/8/layout/list1"/>
    <dgm:cxn modelId="{EB4F1BB0-80F0-42FF-9F66-C586D0D0820E}" type="presParOf" srcId="{8E67750A-F54D-4DCF-A5A4-B00DB17EA6A5}" destId="{566D9B7F-EAE7-4D13-9BEF-E5BA23329167}" srcOrd="12" destOrd="0" presId="urn:microsoft.com/office/officeart/2005/8/layout/list1"/>
    <dgm:cxn modelId="{FBB0FEDF-CA3C-49EC-AEB5-D1FDA77A916C}" type="presParOf" srcId="{566D9B7F-EAE7-4D13-9BEF-E5BA23329167}" destId="{873C4E9C-1BFA-4E0C-A6CB-E346C01E7A85}" srcOrd="0" destOrd="0" presId="urn:microsoft.com/office/officeart/2005/8/layout/list1"/>
    <dgm:cxn modelId="{542E06AA-5112-4CEB-997F-4122C86036F2}" type="presParOf" srcId="{566D9B7F-EAE7-4D13-9BEF-E5BA23329167}" destId="{F942EE58-3A93-4EC6-98DB-1AE0ADE98188}" srcOrd="1" destOrd="0" presId="urn:microsoft.com/office/officeart/2005/8/layout/list1"/>
    <dgm:cxn modelId="{8242DE1C-2F5D-4A59-852A-A906D3075B7E}" type="presParOf" srcId="{8E67750A-F54D-4DCF-A5A4-B00DB17EA6A5}" destId="{A9C1395C-A2FC-49C4-98DC-753182A8753B}" srcOrd="13" destOrd="0" presId="urn:microsoft.com/office/officeart/2005/8/layout/list1"/>
    <dgm:cxn modelId="{34F2B874-B70F-42C6-9C28-10C29AC24356}" type="presParOf" srcId="{8E67750A-F54D-4DCF-A5A4-B00DB17EA6A5}" destId="{A7114F5A-38AC-48C4-9F60-A69CAED1C311}" srcOrd="14" destOrd="0" presId="urn:microsoft.com/office/officeart/2005/8/layout/list1"/>
    <dgm:cxn modelId="{084DDBE5-4A37-41B9-9C24-B9CBA72E1F1B}" type="presParOf" srcId="{8E67750A-F54D-4DCF-A5A4-B00DB17EA6A5}" destId="{064A5EC3-DE8E-4969-B597-851B5D209D25}" srcOrd="15" destOrd="0" presId="urn:microsoft.com/office/officeart/2005/8/layout/list1"/>
    <dgm:cxn modelId="{B338EF8A-D4E8-41DF-BE0E-746BF3378DB3}" type="presParOf" srcId="{8E67750A-F54D-4DCF-A5A4-B00DB17EA6A5}" destId="{8A0AC8D0-E124-4B06-B4B5-99F0DE1D212B}" srcOrd="16" destOrd="0" presId="urn:microsoft.com/office/officeart/2005/8/layout/list1"/>
    <dgm:cxn modelId="{15B3CC62-9915-4C34-93DA-7DC3A3BE2F32}" type="presParOf" srcId="{8A0AC8D0-E124-4B06-B4B5-99F0DE1D212B}" destId="{FC631857-2D49-41BB-A739-5ABE527BE578}" srcOrd="0" destOrd="0" presId="urn:microsoft.com/office/officeart/2005/8/layout/list1"/>
    <dgm:cxn modelId="{570DC1D0-4F5A-4EFE-995C-0F37236DEA49}" type="presParOf" srcId="{8A0AC8D0-E124-4B06-B4B5-99F0DE1D212B}" destId="{AE25C6AC-4B4F-4E16-840E-3837186616AA}" srcOrd="1" destOrd="0" presId="urn:microsoft.com/office/officeart/2005/8/layout/list1"/>
    <dgm:cxn modelId="{BC1ABEB2-820C-4CC6-BA00-2DBE6BE069A7}" type="presParOf" srcId="{8E67750A-F54D-4DCF-A5A4-B00DB17EA6A5}" destId="{0E7EA038-E9F0-467C-8FA1-4D8E4C744D24}" srcOrd="17" destOrd="0" presId="urn:microsoft.com/office/officeart/2005/8/layout/list1"/>
    <dgm:cxn modelId="{7581495A-D79F-4D38-B46F-EC65DAF98F69}" type="presParOf" srcId="{8E67750A-F54D-4DCF-A5A4-B00DB17EA6A5}" destId="{F2503AB0-1267-4F3D-99EF-D4A3354ED732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1300BEA-A431-49EE-BDE7-0753E87035D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5F8CA4-D6DF-440C-BB68-141E6B7F76FA}">
      <dgm:prSet phldrT="[Text]"/>
      <dgm:spPr/>
      <dgm:t>
        <a:bodyPr/>
        <a:lstStyle/>
        <a:p>
          <a:r>
            <a:rPr lang="en-US" dirty="0">
              <a:latin typeface="Times New Roman" pitchFamily="18" charset="0"/>
              <a:cs typeface="Times New Roman" pitchFamily="18" charset="0"/>
            </a:rPr>
            <a:t>- </a:t>
          </a:r>
          <a:r>
            <a:rPr lang="vi-VN" dirty="0">
              <a:latin typeface="Times New Roman" pitchFamily="18" charset="0"/>
              <a:cs typeface="Times New Roman" pitchFamily="18" charset="0"/>
            </a:rPr>
            <a:t>Truyền </a:t>
          </a:r>
          <a:r>
            <a:rPr lang="vi-VN" dirty="0" err="1">
              <a:latin typeface="Times New Roman" pitchFamily="18" charset="0"/>
              <a:cs typeface="Times New Roman" pitchFamily="18" charset="0"/>
            </a:rPr>
            <a:t>tải</a:t>
          </a:r>
          <a:r>
            <a:rPr lang="vi-VN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dirty="0" err="1">
              <a:latin typeface="Times New Roman" pitchFamily="18" charset="0"/>
              <a:cs typeface="Times New Roman" pitchFamily="18" charset="0"/>
            </a:rPr>
            <a:t>nội</a:t>
          </a:r>
          <a:r>
            <a:rPr lang="vi-VN" dirty="0">
              <a:latin typeface="Times New Roman" pitchFamily="18" charset="0"/>
              <a:cs typeface="Times New Roman" pitchFamily="18" charset="0"/>
            </a:rPr>
            <a:t> dung </a:t>
          </a:r>
          <a:r>
            <a:rPr lang="vi-VN" dirty="0" err="1">
              <a:latin typeface="Times New Roman" pitchFamily="18" charset="0"/>
              <a:cs typeface="Times New Roman" pitchFamily="18" charset="0"/>
            </a:rPr>
            <a:t>bài</a:t>
          </a:r>
          <a:r>
            <a:rPr lang="vi-VN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dirty="0" err="1">
              <a:latin typeface="Times New Roman" pitchFamily="18" charset="0"/>
              <a:cs typeface="Times New Roman" pitchFamily="18" charset="0"/>
            </a:rPr>
            <a:t>học</a:t>
          </a:r>
          <a:endParaRPr lang="en-US" dirty="0"/>
        </a:p>
      </dgm:t>
    </dgm:pt>
    <dgm:pt modelId="{18209919-3FF6-4400-AC04-66D3D0F079AD}" type="parTrans" cxnId="{A2A8BBE0-8478-42DA-BE96-F0D9A80080CA}">
      <dgm:prSet/>
      <dgm:spPr/>
      <dgm:t>
        <a:bodyPr/>
        <a:lstStyle/>
        <a:p>
          <a:endParaRPr lang="en-US"/>
        </a:p>
      </dgm:t>
    </dgm:pt>
    <dgm:pt modelId="{58350F7C-AD07-4C1B-B220-E89F49829ADF}" type="sibTrans" cxnId="{A2A8BBE0-8478-42DA-BE96-F0D9A80080CA}">
      <dgm:prSet/>
      <dgm:spPr/>
      <dgm:t>
        <a:bodyPr/>
        <a:lstStyle/>
        <a:p>
          <a:endParaRPr lang="en-US"/>
        </a:p>
      </dgm:t>
    </dgm:pt>
    <dgm:pt modelId="{A4B97343-2417-4C3E-A33E-20CE027B5F0E}">
      <dgm:prSet phldrT="[Text]"/>
      <dgm:spPr/>
      <dgm:t>
        <a:bodyPr/>
        <a:lstStyle/>
        <a:p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- Sử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dụng</a:t>
          </a:r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hình</a:t>
          </a:r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thức</a:t>
          </a:r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dạy</a:t>
          </a:r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học</a:t>
          </a:r>
          <a:endParaRPr lang="en-US" dirty="0"/>
        </a:p>
      </dgm:t>
    </dgm:pt>
    <dgm:pt modelId="{E01495BB-87AF-42D2-A727-8D4433C7504C}" type="parTrans" cxnId="{78871D83-5759-441E-91B9-52C30DE9CC30}">
      <dgm:prSet/>
      <dgm:spPr/>
      <dgm:t>
        <a:bodyPr/>
        <a:lstStyle/>
        <a:p>
          <a:endParaRPr lang="en-US"/>
        </a:p>
      </dgm:t>
    </dgm:pt>
    <dgm:pt modelId="{E46CFB2D-5949-4832-894C-61AD7A1EEB04}" type="sibTrans" cxnId="{78871D83-5759-441E-91B9-52C30DE9CC30}">
      <dgm:prSet/>
      <dgm:spPr/>
      <dgm:t>
        <a:bodyPr/>
        <a:lstStyle/>
        <a:p>
          <a:endParaRPr lang="en-US"/>
        </a:p>
      </dgm:t>
    </dgm:pt>
    <dgm:pt modelId="{E0028E99-BB6B-4069-830E-C26CD77BF19B}">
      <dgm:prSet phldrT="[Text]"/>
      <dgm:spPr/>
      <dgm:t>
        <a:bodyPr/>
        <a:lstStyle/>
        <a:p>
          <a:r>
            <a:rPr lang="en-US" dirty="0">
              <a:latin typeface="Times New Roman" pitchFamily="18" charset="0"/>
              <a:cs typeface="Times New Roman" pitchFamily="18" charset="0"/>
            </a:rPr>
            <a:t>- </a:t>
          </a:r>
          <a:r>
            <a:rPr lang="vi-VN" dirty="0">
              <a:latin typeface="Times New Roman" pitchFamily="18" charset="0"/>
              <a:cs typeface="Times New Roman" pitchFamily="18" charset="0"/>
            </a:rPr>
            <a:t>Tác phong sư </a:t>
          </a:r>
          <a:r>
            <a:rPr lang="vi-VN" dirty="0" err="1">
              <a:latin typeface="Times New Roman" pitchFamily="18" charset="0"/>
              <a:cs typeface="Times New Roman" pitchFamily="18" charset="0"/>
            </a:rPr>
            <a:t>phạm</a:t>
          </a:r>
          <a:r>
            <a:rPr lang="vi-VN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dirty="0" err="1">
              <a:latin typeface="Times New Roman" pitchFamily="18" charset="0"/>
              <a:cs typeface="Times New Roman" pitchFamily="18" charset="0"/>
            </a:rPr>
            <a:t>của</a:t>
          </a:r>
          <a:r>
            <a:rPr lang="vi-VN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dirty="0" err="1">
              <a:latin typeface="Times New Roman" pitchFamily="18" charset="0"/>
              <a:cs typeface="Times New Roman" pitchFamily="18" charset="0"/>
            </a:rPr>
            <a:t>giáo</a:t>
          </a:r>
          <a:r>
            <a:rPr lang="vi-VN" dirty="0">
              <a:latin typeface="Times New Roman" pitchFamily="18" charset="0"/>
              <a:cs typeface="Times New Roman" pitchFamily="18" charset="0"/>
            </a:rPr>
            <a:t> viên</a:t>
          </a:r>
          <a:endParaRPr lang="en-US" dirty="0"/>
        </a:p>
      </dgm:t>
    </dgm:pt>
    <dgm:pt modelId="{76CF3D13-CE92-4741-BF01-3CADB4A91325}" type="parTrans" cxnId="{8D3E6AF8-B601-4306-AC7F-6BC1F645DF5B}">
      <dgm:prSet/>
      <dgm:spPr/>
      <dgm:t>
        <a:bodyPr/>
        <a:lstStyle/>
        <a:p>
          <a:endParaRPr lang="en-US"/>
        </a:p>
      </dgm:t>
    </dgm:pt>
    <dgm:pt modelId="{4A485654-199F-4B68-A4FD-D643E9D37C5E}" type="sibTrans" cxnId="{8D3E6AF8-B601-4306-AC7F-6BC1F645DF5B}">
      <dgm:prSet/>
      <dgm:spPr/>
      <dgm:t>
        <a:bodyPr/>
        <a:lstStyle/>
        <a:p>
          <a:endParaRPr lang="en-US"/>
        </a:p>
      </dgm:t>
    </dgm:pt>
    <dgm:pt modelId="{D25E428A-24E9-4235-BCBC-44A8CEDEB0B2}">
      <dgm:prSet/>
      <dgm:spPr/>
      <dgm:t>
        <a:bodyPr/>
        <a:lstStyle/>
        <a:p>
          <a:r>
            <a:rPr lang="en-US" dirty="0">
              <a:latin typeface="Times New Roman" pitchFamily="18" charset="0"/>
              <a:cs typeface="Times New Roman" pitchFamily="18" charset="0"/>
            </a:rPr>
            <a:t>- </a:t>
          </a:r>
          <a:r>
            <a:rPr lang="vi-VN" dirty="0">
              <a:latin typeface="Times New Roman" pitchFamily="18" charset="0"/>
              <a:cs typeface="Times New Roman" pitchFamily="18" charset="0"/>
            </a:rPr>
            <a:t>Sử </a:t>
          </a:r>
          <a:r>
            <a:rPr lang="vi-VN" dirty="0" err="1">
              <a:latin typeface="Times New Roman" pitchFamily="18" charset="0"/>
              <a:cs typeface="Times New Roman" pitchFamily="18" charset="0"/>
            </a:rPr>
            <a:t>dụng</a:t>
          </a:r>
          <a:r>
            <a:rPr lang="vi-VN" dirty="0">
              <a:latin typeface="Times New Roman" pitchFamily="18" charset="0"/>
              <a:cs typeface="Times New Roman" pitchFamily="18" charset="0"/>
            </a:rPr>
            <a:t> phương </a:t>
          </a:r>
          <a:r>
            <a:rPr lang="vi-VN" dirty="0" err="1">
              <a:latin typeface="Times New Roman" pitchFamily="18" charset="0"/>
              <a:cs typeface="Times New Roman" pitchFamily="18" charset="0"/>
            </a:rPr>
            <a:t>pháp</a:t>
          </a:r>
          <a:r>
            <a:rPr lang="vi-VN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dirty="0" err="1">
              <a:latin typeface="Times New Roman" pitchFamily="18" charset="0"/>
              <a:cs typeface="Times New Roman" pitchFamily="18" charset="0"/>
            </a:rPr>
            <a:t>dạy</a:t>
          </a:r>
          <a:r>
            <a:rPr lang="vi-VN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dirty="0" err="1">
              <a:latin typeface="Times New Roman" pitchFamily="18" charset="0"/>
              <a:cs typeface="Times New Roman" pitchFamily="18" charset="0"/>
            </a:rPr>
            <a:t>học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1010922D-D971-454B-B959-C40C876258C1}" type="parTrans" cxnId="{BA5F163B-205E-475F-BEA8-BEA3C467A55A}">
      <dgm:prSet/>
      <dgm:spPr/>
      <dgm:t>
        <a:bodyPr/>
        <a:lstStyle/>
        <a:p>
          <a:endParaRPr lang="en-US"/>
        </a:p>
      </dgm:t>
    </dgm:pt>
    <dgm:pt modelId="{A226C425-E92D-4AC1-B0F8-F554F2E61427}" type="sibTrans" cxnId="{BA5F163B-205E-475F-BEA8-BEA3C467A55A}">
      <dgm:prSet/>
      <dgm:spPr/>
      <dgm:t>
        <a:bodyPr/>
        <a:lstStyle/>
        <a:p>
          <a:endParaRPr lang="en-US"/>
        </a:p>
      </dgm:t>
    </dgm:pt>
    <dgm:pt modelId="{355B7ACA-206D-4FB8-8591-36E7C7517330}">
      <dgm:prSet/>
      <dgm:spPr/>
      <dgm:t>
        <a:bodyPr/>
        <a:lstStyle/>
        <a:p>
          <a:r>
            <a:rPr lang="vi-VN" dirty="0">
              <a:latin typeface="+mj-lt"/>
            </a:rPr>
            <a:t>- Sử </a:t>
          </a:r>
          <a:r>
            <a:rPr lang="vi-VN" dirty="0" err="1">
              <a:latin typeface="+mj-lt"/>
            </a:rPr>
            <a:t>dụng</a:t>
          </a:r>
          <a:r>
            <a:rPr lang="vi-VN" dirty="0">
              <a:latin typeface="+mj-lt"/>
            </a:rPr>
            <a:t> phương </a:t>
          </a:r>
          <a:r>
            <a:rPr lang="vi-VN" dirty="0" err="1">
              <a:latin typeface="+mj-lt"/>
            </a:rPr>
            <a:t>tiện</a:t>
          </a:r>
          <a:r>
            <a:rPr lang="vi-VN" dirty="0">
              <a:latin typeface="+mj-lt"/>
            </a:rPr>
            <a:t> </a:t>
          </a:r>
          <a:r>
            <a:rPr lang="vi-VN" dirty="0" err="1">
              <a:latin typeface="+mj-lt"/>
            </a:rPr>
            <a:t>trực</a:t>
          </a:r>
          <a:r>
            <a:rPr lang="vi-VN" dirty="0">
              <a:latin typeface="+mj-lt"/>
            </a:rPr>
            <a:t> quan, công </a:t>
          </a:r>
          <a:r>
            <a:rPr lang="vi-VN" dirty="0" err="1">
              <a:latin typeface="+mj-lt"/>
            </a:rPr>
            <a:t>nghệ</a:t>
          </a:r>
          <a:r>
            <a:rPr lang="vi-VN" dirty="0">
              <a:latin typeface="+mj-lt"/>
            </a:rPr>
            <a:t> </a:t>
          </a:r>
          <a:endParaRPr lang="en-US" dirty="0">
            <a:latin typeface="+mj-lt"/>
          </a:endParaRPr>
        </a:p>
      </dgm:t>
    </dgm:pt>
    <dgm:pt modelId="{DB19FFD4-2532-414C-B4EB-0D10AF583586}" type="parTrans" cxnId="{7783B0CC-8F69-447F-A3C1-3F71F348184F}">
      <dgm:prSet/>
      <dgm:spPr/>
      <dgm:t>
        <a:bodyPr/>
        <a:lstStyle/>
        <a:p>
          <a:endParaRPr lang="en-US"/>
        </a:p>
      </dgm:t>
    </dgm:pt>
    <dgm:pt modelId="{1674FD1F-67AB-49FF-9DE0-861AA514348B}" type="sibTrans" cxnId="{7783B0CC-8F69-447F-A3C1-3F71F348184F}">
      <dgm:prSet/>
      <dgm:spPr/>
      <dgm:t>
        <a:bodyPr/>
        <a:lstStyle/>
        <a:p>
          <a:endParaRPr lang="en-US"/>
        </a:p>
      </dgm:t>
    </dgm:pt>
    <dgm:pt modelId="{B05D1052-192F-41E5-827D-8FDE4E891277}">
      <dgm:prSet/>
      <dgm:spPr/>
      <dgm:t>
        <a:bodyPr/>
        <a:lstStyle/>
        <a:p>
          <a:endParaRPr lang="en-US" dirty="0"/>
        </a:p>
      </dgm:t>
    </dgm:pt>
    <dgm:pt modelId="{802C7A05-01FB-4E91-99DB-D21CBD9B2DA3}" type="parTrans" cxnId="{A2D69705-3C35-47BA-ACB0-0CC401134993}">
      <dgm:prSet/>
      <dgm:spPr/>
      <dgm:t>
        <a:bodyPr/>
        <a:lstStyle/>
        <a:p>
          <a:endParaRPr lang="en-US"/>
        </a:p>
      </dgm:t>
    </dgm:pt>
    <dgm:pt modelId="{209BCBC6-894A-456C-A4BC-4752C76F4B03}" type="sibTrans" cxnId="{A2D69705-3C35-47BA-ACB0-0CC401134993}">
      <dgm:prSet/>
      <dgm:spPr/>
      <dgm:t>
        <a:bodyPr/>
        <a:lstStyle/>
        <a:p>
          <a:endParaRPr lang="en-US"/>
        </a:p>
      </dgm:t>
    </dgm:pt>
    <dgm:pt modelId="{8E67750A-F54D-4DCF-A5A4-B00DB17EA6A5}" type="pres">
      <dgm:prSet presAssocID="{61300BEA-A431-49EE-BDE7-0753E87035DF}" presName="linear" presStyleCnt="0">
        <dgm:presLayoutVars>
          <dgm:dir/>
          <dgm:animLvl val="lvl"/>
          <dgm:resizeHandles val="exact"/>
        </dgm:presLayoutVars>
      </dgm:prSet>
      <dgm:spPr/>
    </dgm:pt>
    <dgm:pt modelId="{B5BEF23C-DF02-4469-9558-180B87F17DA0}" type="pres">
      <dgm:prSet presAssocID="{835F8CA4-D6DF-440C-BB68-141E6B7F76FA}" presName="parentLin" presStyleCnt="0"/>
      <dgm:spPr/>
    </dgm:pt>
    <dgm:pt modelId="{4EB475CC-09EA-48ED-A162-1E813507D494}" type="pres">
      <dgm:prSet presAssocID="{835F8CA4-D6DF-440C-BB68-141E6B7F76FA}" presName="parentLeftMargin" presStyleLbl="node1" presStyleIdx="0" presStyleCnt="5"/>
      <dgm:spPr/>
    </dgm:pt>
    <dgm:pt modelId="{B9CF648E-782E-4858-A8F7-7EEF220966FD}" type="pres">
      <dgm:prSet presAssocID="{835F8CA4-D6DF-440C-BB68-141E6B7F76FA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2EDD978-1DCE-45D9-92F8-8D876BF7F054}" type="pres">
      <dgm:prSet presAssocID="{835F8CA4-D6DF-440C-BB68-141E6B7F76FA}" presName="negativeSpace" presStyleCnt="0"/>
      <dgm:spPr/>
    </dgm:pt>
    <dgm:pt modelId="{9C066927-51A3-47C1-A44B-2918548C8234}" type="pres">
      <dgm:prSet presAssocID="{835F8CA4-D6DF-440C-BB68-141E6B7F76FA}" presName="childText" presStyleLbl="conFgAcc1" presStyleIdx="0" presStyleCnt="5">
        <dgm:presLayoutVars>
          <dgm:bulletEnabled val="1"/>
        </dgm:presLayoutVars>
      </dgm:prSet>
      <dgm:spPr/>
    </dgm:pt>
    <dgm:pt modelId="{1FCE21FA-BA51-4CC2-8C38-543A6297605A}" type="pres">
      <dgm:prSet presAssocID="{58350F7C-AD07-4C1B-B220-E89F49829ADF}" presName="spaceBetweenRectangles" presStyleCnt="0"/>
      <dgm:spPr/>
    </dgm:pt>
    <dgm:pt modelId="{B7976654-3953-4147-A370-55544E01EB5F}" type="pres">
      <dgm:prSet presAssocID="{D25E428A-24E9-4235-BCBC-44A8CEDEB0B2}" presName="parentLin" presStyleCnt="0"/>
      <dgm:spPr/>
    </dgm:pt>
    <dgm:pt modelId="{6CA1DD12-4C89-404C-B5B7-007A919694BA}" type="pres">
      <dgm:prSet presAssocID="{D25E428A-24E9-4235-BCBC-44A8CEDEB0B2}" presName="parentLeftMargin" presStyleLbl="node1" presStyleIdx="0" presStyleCnt="5"/>
      <dgm:spPr/>
    </dgm:pt>
    <dgm:pt modelId="{039AB156-7DAD-4B9C-AB5A-F66FE9EB4F9E}" type="pres">
      <dgm:prSet presAssocID="{D25E428A-24E9-4235-BCBC-44A8CEDEB0B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020D7813-1798-49D9-81AA-DB3099F2E49F}" type="pres">
      <dgm:prSet presAssocID="{D25E428A-24E9-4235-BCBC-44A8CEDEB0B2}" presName="negativeSpace" presStyleCnt="0"/>
      <dgm:spPr/>
    </dgm:pt>
    <dgm:pt modelId="{60B15D1E-8DB0-4CD6-A408-BC9DE0B5F645}" type="pres">
      <dgm:prSet presAssocID="{D25E428A-24E9-4235-BCBC-44A8CEDEB0B2}" presName="childText" presStyleLbl="conFgAcc1" presStyleIdx="1" presStyleCnt="5">
        <dgm:presLayoutVars>
          <dgm:bulletEnabled val="1"/>
        </dgm:presLayoutVars>
      </dgm:prSet>
      <dgm:spPr/>
    </dgm:pt>
    <dgm:pt modelId="{C33C98CD-33B6-4170-8EFF-C1BC565E48F7}" type="pres">
      <dgm:prSet presAssocID="{A226C425-E92D-4AC1-B0F8-F554F2E61427}" presName="spaceBetweenRectangles" presStyleCnt="0"/>
      <dgm:spPr/>
    </dgm:pt>
    <dgm:pt modelId="{1D9279EF-3BC4-401C-A078-C9F01764E974}" type="pres">
      <dgm:prSet presAssocID="{A4B97343-2417-4C3E-A33E-20CE027B5F0E}" presName="parentLin" presStyleCnt="0"/>
      <dgm:spPr/>
    </dgm:pt>
    <dgm:pt modelId="{719AF968-4385-4A8D-94FF-F78E0D2CBA9C}" type="pres">
      <dgm:prSet presAssocID="{A4B97343-2417-4C3E-A33E-20CE027B5F0E}" presName="parentLeftMargin" presStyleLbl="node1" presStyleIdx="1" presStyleCnt="5"/>
      <dgm:spPr/>
    </dgm:pt>
    <dgm:pt modelId="{D662C9A2-FB8E-4DE0-B606-22B74D138DFC}" type="pres">
      <dgm:prSet presAssocID="{A4B97343-2417-4C3E-A33E-20CE027B5F0E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177858D0-8413-476C-8E2D-718D51D0318A}" type="pres">
      <dgm:prSet presAssocID="{A4B97343-2417-4C3E-A33E-20CE027B5F0E}" presName="negativeSpace" presStyleCnt="0"/>
      <dgm:spPr/>
    </dgm:pt>
    <dgm:pt modelId="{26504F9E-FC79-4A8F-B551-CC318006FC3F}" type="pres">
      <dgm:prSet presAssocID="{A4B97343-2417-4C3E-A33E-20CE027B5F0E}" presName="childText" presStyleLbl="conFgAcc1" presStyleIdx="2" presStyleCnt="5">
        <dgm:presLayoutVars>
          <dgm:bulletEnabled val="1"/>
        </dgm:presLayoutVars>
      </dgm:prSet>
      <dgm:spPr/>
    </dgm:pt>
    <dgm:pt modelId="{710572CB-CAC2-470D-962A-93AD90997B1D}" type="pres">
      <dgm:prSet presAssocID="{E46CFB2D-5949-4832-894C-61AD7A1EEB04}" presName="spaceBetweenRectangles" presStyleCnt="0"/>
      <dgm:spPr/>
    </dgm:pt>
    <dgm:pt modelId="{566D9B7F-EAE7-4D13-9BEF-E5BA23329167}" type="pres">
      <dgm:prSet presAssocID="{355B7ACA-206D-4FB8-8591-36E7C7517330}" presName="parentLin" presStyleCnt="0"/>
      <dgm:spPr/>
    </dgm:pt>
    <dgm:pt modelId="{873C4E9C-1BFA-4E0C-A6CB-E346C01E7A85}" type="pres">
      <dgm:prSet presAssocID="{355B7ACA-206D-4FB8-8591-36E7C7517330}" presName="parentLeftMargin" presStyleLbl="node1" presStyleIdx="2" presStyleCnt="5"/>
      <dgm:spPr/>
    </dgm:pt>
    <dgm:pt modelId="{F942EE58-3A93-4EC6-98DB-1AE0ADE98188}" type="pres">
      <dgm:prSet presAssocID="{355B7ACA-206D-4FB8-8591-36E7C7517330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9C1395C-A2FC-49C4-98DC-753182A8753B}" type="pres">
      <dgm:prSet presAssocID="{355B7ACA-206D-4FB8-8591-36E7C7517330}" presName="negativeSpace" presStyleCnt="0"/>
      <dgm:spPr/>
    </dgm:pt>
    <dgm:pt modelId="{A7114F5A-38AC-48C4-9F60-A69CAED1C311}" type="pres">
      <dgm:prSet presAssocID="{355B7ACA-206D-4FB8-8591-36E7C7517330}" presName="childText" presStyleLbl="conFgAcc1" presStyleIdx="3" presStyleCnt="5">
        <dgm:presLayoutVars>
          <dgm:bulletEnabled val="1"/>
        </dgm:presLayoutVars>
      </dgm:prSet>
      <dgm:spPr/>
    </dgm:pt>
    <dgm:pt modelId="{064A5EC3-DE8E-4969-B597-851B5D209D25}" type="pres">
      <dgm:prSet presAssocID="{1674FD1F-67AB-49FF-9DE0-861AA514348B}" presName="spaceBetweenRectangles" presStyleCnt="0"/>
      <dgm:spPr/>
    </dgm:pt>
    <dgm:pt modelId="{8A0AC8D0-E124-4B06-B4B5-99F0DE1D212B}" type="pres">
      <dgm:prSet presAssocID="{E0028E99-BB6B-4069-830E-C26CD77BF19B}" presName="parentLin" presStyleCnt="0"/>
      <dgm:spPr/>
    </dgm:pt>
    <dgm:pt modelId="{FC631857-2D49-41BB-A739-5ABE527BE578}" type="pres">
      <dgm:prSet presAssocID="{E0028E99-BB6B-4069-830E-C26CD77BF19B}" presName="parentLeftMargin" presStyleLbl="node1" presStyleIdx="3" presStyleCnt="5"/>
      <dgm:spPr/>
    </dgm:pt>
    <dgm:pt modelId="{AE25C6AC-4B4F-4E16-840E-3837186616AA}" type="pres">
      <dgm:prSet presAssocID="{E0028E99-BB6B-4069-830E-C26CD77BF19B}" presName="parentText" presStyleLbl="node1" presStyleIdx="4" presStyleCnt="5" custLinFactNeighborX="-7407" custLinFactNeighborY="896">
        <dgm:presLayoutVars>
          <dgm:chMax val="0"/>
          <dgm:bulletEnabled val="1"/>
        </dgm:presLayoutVars>
      </dgm:prSet>
      <dgm:spPr/>
    </dgm:pt>
    <dgm:pt modelId="{0E7EA038-E9F0-467C-8FA1-4D8E4C744D24}" type="pres">
      <dgm:prSet presAssocID="{E0028E99-BB6B-4069-830E-C26CD77BF19B}" presName="negativeSpace" presStyleCnt="0"/>
      <dgm:spPr/>
    </dgm:pt>
    <dgm:pt modelId="{F2503AB0-1267-4F3D-99EF-D4A3354ED732}" type="pres">
      <dgm:prSet presAssocID="{E0028E99-BB6B-4069-830E-C26CD77BF19B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A2D69705-3C35-47BA-ACB0-0CC401134993}" srcId="{E0028E99-BB6B-4069-830E-C26CD77BF19B}" destId="{B05D1052-192F-41E5-827D-8FDE4E891277}" srcOrd="0" destOrd="0" parTransId="{802C7A05-01FB-4E91-99DB-D21CBD9B2DA3}" sibTransId="{209BCBC6-894A-456C-A4BC-4752C76F4B03}"/>
    <dgm:cxn modelId="{D819100C-2468-45D4-89F5-C2B7E3672263}" type="presOf" srcId="{E0028E99-BB6B-4069-830E-C26CD77BF19B}" destId="{AE25C6AC-4B4F-4E16-840E-3837186616AA}" srcOrd="1" destOrd="0" presId="urn:microsoft.com/office/officeart/2005/8/layout/list1"/>
    <dgm:cxn modelId="{6BDA0535-39F1-4C99-B715-4AA32FD63333}" type="presOf" srcId="{61300BEA-A431-49EE-BDE7-0753E87035DF}" destId="{8E67750A-F54D-4DCF-A5A4-B00DB17EA6A5}" srcOrd="0" destOrd="0" presId="urn:microsoft.com/office/officeart/2005/8/layout/list1"/>
    <dgm:cxn modelId="{BA5F163B-205E-475F-BEA8-BEA3C467A55A}" srcId="{61300BEA-A431-49EE-BDE7-0753E87035DF}" destId="{D25E428A-24E9-4235-BCBC-44A8CEDEB0B2}" srcOrd="1" destOrd="0" parTransId="{1010922D-D971-454B-B959-C40C876258C1}" sibTransId="{A226C425-E92D-4AC1-B0F8-F554F2E61427}"/>
    <dgm:cxn modelId="{8861495E-F173-42E0-9995-E9C10A2E4277}" type="presOf" srcId="{E0028E99-BB6B-4069-830E-C26CD77BF19B}" destId="{FC631857-2D49-41BB-A739-5ABE527BE578}" srcOrd="0" destOrd="0" presId="urn:microsoft.com/office/officeart/2005/8/layout/list1"/>
    <dgm:cxn modelId="{55E2BC75-8D4E-451D-B4CB-DE8E9E066822}" type="presOf" srcId="{355B7ACA-206D-4FB8-8591-36E7C7517330}" destId="{873C4E9C-1BFA-4E0C-A6CB-E346C01E7A85}" srcOrd="0" destOrd="0" presId="urn:microsoft.com/office/officeart/2005/8/layout/list1"/>
    <dgm:cxn modelId="{78871D83-5759-441E-91B9-52C30DE9CC30}" srcId="{61300BEA-A431-49EE-BDE7-0753E87035DF}" destId="{A4B97343-2417-4C3E-A33E-20CE027B5F0E}" srcOrd="2" destOrd="0" parTransId="{E01495BB-87AF-42D2-A727-8D4433C7504C}" sibTransId="{E46CFB2D-5949-4832-894C-61AD7A1EEB04}"/>
    <dgm:cxn modelId="{21826686-81A0-4E9E-A22D-267D6024C49D}" type="presOf" srcId="{B05D1052-192F-41E5-827D-8FDE4E891277}" destId="{F2503AB0-1267-4F3D-99EF-D4A3354ED732}" srcOrd="0" destOrd="0" presId="urn:microsoft.com/office/officeart/2005/8/layout/list1"/>
    <dgm:cxn modelId="{17185F8B-C23F-4BA7-8E49-2F8D569B31E8}" type="presOf" srcId="{835F8CA4-D6DF-440C-BB68-141E6B7F76FA}" destId="{4EB475CC-09EA-48ED-A162-1E813507D494}" srcOrd="0" destOrd="0" presId="urn:microsoft.com/office/officeart/2005/8/layout/list1"/>
    <dgm:cxn modelId="{CB0886BC-BD48-47DF-B3F0-25205856E764}" type="presOf" srcId="{835F8CA4-D6DF-440C-BB68-141E6B7F76FA}" destId="{B9CF648E-782E-4858-A8F7-7EEF220966FD}" srcOrd="1" destOrd="0" presId="urn:microsoft.com/office/officeart/2005/8/layout/list1"/>
    <dgm:cxn modelId="{D0E96ACC-CFF1-4242-B6D0-12A5B3565666}" type="presOf" srcId="{355B7ACA-206D-4FB8-8591-36E7C7517330}" destId="{F942EE58-3A93-4EC6-98DB-1AE0ADE98188}" srcOrd="1" destOrd="0" presId="urn:microsoft.com/office/officeart/2005/8/layout/list1"/>
    <dgm:cxn modelId="{7783B0CC-8F69-447F-A3C1-3F71F348184F}" srcId="{61300BEA-A431-49EE-BDE7-0753E87035DF}" destId="{355B7ACA-206D-4FB8-8591-36E7C7517330}" srcOrd="3" destOrd="0" parTransId="{DB19FFD4-2532-414C-B4EB-0D10AF583586}" sibTransId="{1674FD1F-67AB-49FF-9DE0-861AA514348B}"/>
    <dgm:cxn modelId="{0C4EC7D7-874A-4137-9782-DD6CB18D910D}" type="presOf" srcId="{A4B97343-2417-4C3E-A33E-20CE027B5F0E}" destId="{D662C9A2-FB8E-4DE0-B606-22B74D138DFC}" srcOrd="1" destOrd="0" presId="urn:microsoft.com/office/officeart/2005/8/layout/list1"/>
    <dgm:cxn modelId="{A2A8BBE0-8478-42DA-BE96-F0D9A80080CA}" srcId="{61300BEA-A431-49EE-BDE7-0753E87035DF}" destId="{835F8CA4-D6DF-440C-BB68-141E6B7F76FA}" srcOrd="0" destOrd="0" parTransId="{18209919-3FF6-4400-AC04-66D3D0F079AD}" sibTransId="{58350F7C-AD07-4C1B-B220-E89F49829ADF}"/>
    <dgm:cxn modelId="{A68484E7-C43F-4011-9D33-491DD4F50AEE}" type="presOf" srcId="{D25E428A-24E9-4235-BCBC-44A8CEDEB0B2}" destId="{6CA1DD12-4C89-404C-B5B7-007A919694BA}" srcOrd="0" destOrd="0" presId="urn:microsoft.com/office/officeart/2005/8/layout/list1"/>
    <dgm:cxn modelId="{A88EC0E8-1BD4-4843-BEA0-CD517982E5A3}" type="presOf" srcId="{D25E428A-24E9-4235-BCBC-44A8CEDEB0B2}" destId="{039AB156-7DAD-4B9C-AB5A-F66FE9EB4F9E}" srcOrd="1" destOrd="0" presId="urn:microsoft.com/office/officeart/2005/8/layout/list1"/>
    <dgm:cxn modelId="{8D3E6AF8-B601-4306-AC7F-6BC1F645DF5B}" srcId="{61300BEA-A431-49EE-BDE7-0753E87035DF}" destId="{E0028E99-BB6B-4069-830E-C26CD77BF19B}" srcOrd="4" destOrd="0" parTransId="{76CF3D13-CE92-4741-BF01-3CADB4A91325}" sibTransId="{4A485654-199F-4B68-A4FD-D643E9D37C5E}"/>
    <dgm:cxn modelId="{B7D405FC-324C-45E1-A54D-76E1DA4FA4F7}" type="presOf" srcId="{A4B97343-2417-4C3E-A33E-20CE027B5F0E}" destId="{719AF968-4385-4A8D-94FF-F78E0D2CBA9C}" srcOrd="0" destOrd="0" presId="urn:microsoft.com/office/officeart/2005/8/layout/list1"/>
    <dgm:cxn modelId="{AA2DAABA-B680-4B60-96A4-7C0E75C7FB2B}" type="presParOf" srcId="{8E67750A-F54D-4DCF-A5A4-B00DB17EA6A5}" destId="{B5BEF23C-DF02-4469-9558-180B87F17DA0}" srcOrd="0" destOrd="0" presId="urn:microsoft.com/office/officeart/2005/8/layout/list1"/>
    <dgm:cxn modelId="{F798D815-3525-478B-9D35-C24CBB839C1C}" type="presParOf" srcId="{B5BEF23C-DF02-4469-9558-180B87F17DA0}" destId="{4EB475CC-09EA-48ED-A162-1E813507D494}" srcOrd="0" destOrd="0" presId="urn:microsoft.com/office/officeart/2005/8/layout/list1"/>
    <dgm:cxn modelId="{B50382D4-B09D-448E-8684-89389930924A}" type="presParOf" srcId="{B5BEF23C-DF02-4469-9558-180B87F17DA0}" destId="{B9CF648E-782E-4858-A8F7-7EEF220966FD}" srcOrd="1" destOrd="0" presId="urn:microsoft.com/office/officeart/2005/8/layout/list1"/>
    <dgm:cxn modelId="{615B9912-4F63-42B6-BEB2-1D7B26D329A7}" type="presParOf" srcId="{8E67750A-F54D-4DCF-A5A4-B00DB17EA6A5}" destId="{22EDD978-1DCE-45D9-92F8-8D876BF7F054}" srcOrd="1" destOrd="0" presId="urn:microsoft.com/office/officeart/2005/8/layout/list1"/>
    <dgm:cxn modelId="{9C2DFD54-BA11-4831-B5D5-FE72A5C187F9}" type="presParOf" srcId="{8E67750A-F54D-4DCF-A5A4-B00DB17EA6A5}" destId="{9C066927-51A3-47C1-A44B-2918548C8234}" srcOrd="2" destOrd="0" presId="urn:microsoft.com/office/officeart/2005/8/layout/list1"/>
    <dgm:cxn modelId="{42597470-A2E9-47BC-BB5B-F78FC643D235}" type="presParOf" srcId="{8E67750A-F54D-4DCF-A5A4-B00DB17EA6A5}" destId="{1FCE21FA-BA51-4CC2-8C38-543A6297605A}" srcOrd="3" destOrd="0" presId="urn:microsoft.com/office/officeart/2005/8/layout/list1"/>
    <dgm:cxn modelId="{612C28BD-CC6D-43E6-9F85-6F2A95CEFA32}" type="presParOf" srcId="{8E67750A-F54D-4DCF-A5A4-B00DB17EA6A5}" destId="{B7976654-3953-4147-A370-55544E01EB5F}" srcOrd="4" destOrd="0" presId="urn:microsoft.com/office/officeart/2005/8/layout/list1"/>
    <dgm:cxn modelId="{1A8371C2-6DA1-419A-A9DA-2E4B7AD2F8FD}" type="presParOf" srcId="{B7976654-3953-4147-A370-55544E01EB5F}" destId="{6CA1DD12-4C89-404C-B5B7-007A919694BA}" srcOrd="0" destOrd="0" presId="urn:microsoft.com/office/officeart/2005/8/layout/list1"/>
    <dgm:cxn modelId="{184E01ED-23FE-4047-B6D7-1A702FFD750F}" type="presParOf" srcId="{B7976654-3953-4147-A370-55544E01EB5F}" destId="{039AB156-7DAD-4B9C-AB5A-F66FE9EB4F9E}" srcOrd="1" destOrd="0" presId="urn:microsoft.com/office/officeart/2005/8/layout/list1"/>
    <dgm:cxn modelId="{CE3695FF-8943-405E-B897-BCE46ABA09F7}" type="presParOf" srcId="{8E67750A-F54D-4DCF-A5A4-B00DB17EA6A5}" destId="{020D7813-1798-49D9-81AA-DB3099F2E49F}" srcOrd="5" destOrd="0" presId="urn:microsoft.com/office/officeart/2005/8/layout/list1"/>
    <dgm:cxn modelId="{6C070E7F-51F7-4933-A523-4346BF00FCCE}" type="presParOf" srcId="{8E67750A-F54D-4DCF-A5A4-B00DB17EA6A5}" destId="{60B15D1E-8DB0-4CD6-A408-BC9DE0B5F645}" srcOrd="6" destOrd="0" presId="urn:microsoft.com/office/officeart/2005/8/layout/list1"/>
    <dgm:cxn modelId="{146F843A-9CBC-4350-AF00-C25EF6FAFF8F}" type="presParOf" srcId="{8E67750A-F54D-4DCF-A5A4-B00DB17EA6A5}" destId="{C33C98CD-33B6-4170-8EFF-C1BC565E48F7}" srcOrd="7" destOrd="0" presId="urn:microsoft.com/office/officeart/2005/8/layout/list1"/>
    <dgm:cxn modelId="{751F11C7-FAD1-412D-93D1-B854F886CA3A}" type="presParOf" srcId="{8E67750A-F54D-4DCF-A5A4-B00DB17EA6A5}" destId="{1D9279EF-3BC4-401C-A078-C9F01764E974}" srcOrd="8" destOrd="0" presId="urn:microsoft.com/office/officeart/2005/8/layout/list1"/>
    <dgm:cxn modelId="{8E2B9435-46EF-472A-9DA6-87F576F3961C}" type="presParOf" srcId="{1D9279EF-3BC4-401C-A078-C9F01764E974}" destId="{719AF968-4385-4A8D-94FF-F78E0D2CBA9C}" srcOrd="0" destOrd="0" presId="urn:microsoft.com/office/officeart/2005/8/layout/list1"/>
    <dgm:cxn modelId="{DAF42679-181D-4D37-A3F1-E955D7AF4837}" type="presParOf" srcId="{1D9279EF-3BC4-401C-A078-C9F01764E974}" destId="{D662C9A2-FB8E-4DE0-B606-22B74D138DFC}" srcOrd="1" destOrd="0" presId="urn:microsoft.com/office/officeart/2005/8/layout/list1"/>
    <dgm:cxn modelId="{25CF3B32-A297-44B8-B2F2-3EC17817082E}" type="presParOf" srcId="{8E67750A-F54D-4DCF-A5A4-B00DB17EA6A5}" destId="{177858D0-8413-476C-8E2D-718D51D0318A}" srcOrd="9" destOrd="0" presId="urn:microsoft.com/office/officeart/2005/8/layout/list1"/>
    <dgm:cxn modelId="{EC6A7BDC-4388-4F1F-9729-F39A55EF7F1D}" type="presParOf" srcId="{8E67750A-F54D-4DCF-A5A4-B00DB17EA6A5}" destId="{26504F9E-FC79-4A8F-B551-CC318006FC3F}" srcOrd="10" destOrd="0" presId="urn:microsoft.com/office/officeart/2005/8/layout/list1"/>
    <dgm:cxn modelId="{61ADF604-018F-467A-AFC8-CB12C99A0EDF}" type="presParOf" srcId="{8E67750A-F54D-4DCF-A5A4-B00DB17EA6A5}" destId="{710572CB-CAC2-470D-962A-93AD90997B1D}" srcOrd="11" destOrd="0" presId="urn:microsoft.com/office/officeart/2005/8/layout/list1"/>
    <dgm:cxn modelId="{EB4F1BB0-80F0-42FF-9F66-C586D0D0820E}" type="presParOf" srcId="{8E67750A-F54D-4DCF-A5A4-B00DB17EA6A5}" destId="{566D9B7F-EAE7-4D13-9BEF-E5BA23329167}" srcOrd="12" destOrd="0" presId="urn:microsoft.com/office/officeart/2005/8/layout/list1"/>
    <dgm:cxn modelId="{FBB0FEDF-CA3C-49EC-AEB5-D1FDA77A916C}" type="presParOf" srcId="{566D9B7F-EAE7-4D13-9BEF-E5BA23329167}" destId="{873C4E9C-1BFA-4E0C-A6CB-E346C01E7A85}" srcOrd="0" destOrd="0" presId="urn:microsoft.com/office/officeart/2005/8/layout/list1"/>
    <dgm:cxn modelId="{542E06AA-5112-4CEB-997F-4122C86036F2}" type="presParOf" srcId="{566D9B7F-EAE7-4D13-9BEF-E5BA23329167}" destId="{F942EE58-3A93-4EC6-98DB-1AE0ADE98188}" srcOrd="1" destOrd="0" presId="urn:microsoft.com/office/officeart/2005/8/layout/list1"/>
    <dgm:cxn modelId="{8242DE1C-2F5D-4A59-852A-A906D3075B7E}" type="presParOf" srcId="{8E67750A-F54D-4DCF-A5A4-B00DB17EA6A5}" destId="{A9C1395C-A2FC-49C4-98DC-753182A8753B}" srcOrd="13" destOrd="0" presId="urn:microsoft.com/office/officeart/2005/8/layout/list1"/>
    <dgm:cxn modelId="{34F2B874-B70F-42C6-9C28-10C29AC24356}" type="presParOf" srcId="{8E67750A-F54D-4DCF-A5A4-B00DB17EA6A5}" destId="{A7114F5A-38AC-48C4-9F60-A69CAED1C311}" srcOrd="14" destOrd="0" presId="urn:microsoft.com/office/officeart/2005/8/layout/list1"/>
    <dgm:cxn modelId="{084DDBE5-4A37-41B9-9C24-B9CBA72E1F1B}" type="presParOf" srcId="{8E67750A-F54D-4DCF-A5A4-B00DB17EA6A5}" destId="{064A5EC3-DE8E-4969-B597-851B5D209D25}" srcOrd="15" destOrd="0" presId="urn:microsoft.com/office/officeart/2005/8/layout/list1"/>
    <dgm:cxn modelId="{B338EF8A-D4E8-41DF-BE0E-746BF3378DB3}" type="presParOf" srcId="{8E67750A-F54D-4DCF-A5A4-B00DB17EA6A5}" destId="{8A0AC8D0-E124-4B06-B4B5-99F0DE1D212B}" srcOrd="16" destOrd="0" presId="urn:microsoft.com/office/officeart/2005/8/layout/list1"/>
    <dgm:cxn modelId="{15B3CC62-9915-4C34-93DA-7DC3A3BE2F32}" type="presParOf" srcId="{8A0AC8D0-E124-4B06-B4B5-99F0DE1D212B}" destId="{FC631857-2D49-41BB-A739-5ABE527BE578}" srcOrd="0" destOrd="0" presId="urn:microsoft.com/office/officeart/2005/8/layout/list1"/>
    <dgm:cxn modelId="{570DC1D0-4F5A-4EFE-995C-0F37236DEA49}" type="presParOf" srcId="{8A0AC8D0-E124-4B06-B4B5-99F0DE1D212B}" destId="{AE25C6AC-4B4F-4E16-840E-3837186616AA}" srcOrd="1" destOrd="0" presId="urn:microsoft.com/office/officeart/2005/8/layout/list1"/>
    <dgm:cxn modelId="{BC1ABEB2-820C-4CC6-BA00-2DBE6BE069A7}" type="presParOf" srcId="{8E67750A-F54D-4DCF-A5A4-B00DB17EA6A5}" destId="{0E7EA038-E9F0-467C-8FA1-4D8E4C744D24}" srcOrd="17" destOrd="0" presId="urn:microsoft.com/office/officeart/2005/8/layout/list1"/>
    <dgm:cxn modelId="{7581495A-D79F-4D38-B46F-EC65DAF98F69}" type="presParOf" srcId="{8E67750A-F54D-4DCF-A5A4-B00DB17EA6A5}" destId="{F2503AB0-1267-4F3D-99EF-D4A3354ED732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1300BEA-A431-49EE-BDE7-0753E87035D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B97343-2417-4C3E-A33E-20CE027B5F0E}">
      <dgm:prSet phldrT="[Text]"/>
      <dgm:spPr/>
      <dgm:t>
        <a:bodyPr/>
        <a:lstStyle/>
        <a:p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-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Hứng</a:t>
          </a:r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thú</a:t>
          </a:r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tinh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tích</a:t>
          </a:r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cực</a:t>
          </a:r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hoạt</a:t>
          </a:r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động</a:t>
          </a:r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của</a:t>
          </a:r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trẻ</a:t>
          </a:r>
          <a:endParaRPr lang="en-US" dirty="0"/>
        </a:p>
      </dgm:t>
    </dgm:pt>
    <dgm:pt modelId="{E01495BB-87AF-42D2-A727-8D4433C7504C}" type="parTrans" cxnId="{78871D83-5759-441E-91B9-52C30DE9CC30}">
      <dgm:prSet/>
      <dgm:spPr/>
      <dgm:t>
        <a:bodyPr/>
        <a:lstStyle/>
        <a:p>
          <a:endParaRPr lang="en-US"/>
        </a:p>
      </dgm:t>
    </dgm:pt>
    <dgm:pt modelId="{E46CFB2D-5949-4832-894C-61AD7A1EEB04}" type="sibTrans" cxnId="{78871D83-5759-441E-91B9-52C30DE9CC30}">
      <dgm:prSet/>
      <dgm:spPr/>
      <dgm:t>
        <a:bodyPr/>
        <a:lstStyle/>
        <a:p>
          <a:endParaRPr lang="en-US"/>
        </a:p>
      </dgm:t>
    </dgm:pt>
    <dgm:pt modelId="{355B7ACA-206D-4FB8-8591-36E7C7517330}">
      <dgm:prSet/>
      <dgm:spPr/>
      <dgm:t>
        <a:bodyPr/>
        <a:lstStyle/>
        <a:p>
          <a:r>
            <a:rPr lang="vi-VN" dirty="0">
              <a:latin typeface="+mj-lt"/>
            </a:rPr>
            <a:t>- Kết </a:t>
          </a:r>
          <a:r>
            <a:rPr lang="vi-VN" dirty="0" err="1">
              <a:latin typeface="+mj-lt"/>
            </a:rPr>
            <a:t>quả</a:t>
          </a:r>
          <a:r>
            <a:rPr lang="vi-VN" dirty="0">
              <a:latin typeface="+mj-lt"/>
            </a:rPr>
            <a:t> </a:t>
          </a:r>
          <a:r>
            <a:rPr lang="vi-VN" dirty="0" err="1">
              <a:latin typeface="+mj-lt"/>
            </a:rPr>
            <a:t>hoạt</a:t>
          </a:r>
          <a:r>
            <a:rPr lang="vi-VN" dirty="0">
              <a:latin typeface="+mj-lt"/>
            </a:rPr>
            <a:t> </a:t>
          </a:r>
          <a:r>
            <a:rPr lang="vi-VN" dirty="0" err="1">
              <a:latin typeface="+mj-lt"/>
            </a:rPr>
            <a:t>động</a:t>
          </a:r>
          <a:r>
            <a:rPr lang="vi-VN" dirty="0">
              <a:latin typeface="+mj-lt"/>
            </a:rPr>
            <a:t> so </a:t>
          </a:r>
          <a:r>
            <a:rPr lang="vi-VN" dirty="0" err="1">
              <a:latin typeface="+mj-lt"/>
            </a:rPr>
            <a:t>với</a:t>
          </a:r>
          <a:r>
            <a:rPr lang="vi-VN" dirty="0">
              <a:latin typeface="+mj-lt"/>
            </a:rPr>
            <a:t> mục tiêu </a:t>
          </a:r>
          <a:r>
            <a:rPr lang="vi-VN" dirty="0" err="1">
              <a:latin typeface="+mj-lt"/>
            </a:rPr>
            <a:t>đã</a:t>
          </a:r>
          <a:r>
            <a:rPr lang="vi-VN" dirty="0">
              <a:latin typeface="+mj-lt"/>
            </a:rPr>
            <a:t> </a:t>
          </a:r>
          <a:r>
            <a:rPr lang="vi-VN" dirty="0" err="1">
              <a:latin typeface="+mj-lt"/>
            </a:rPr>
            <a:t>đề</a:t>
          </a:r>
          <a:r>
            <a:rPr lang="vi-VN" dirty="0">
              <a:latin typeface="+mj-lt"/>
            </a:rPr>
            <a:t> ra</a:t>
          </a:r>
          <a:endParaRPr lang="en-US" dirty="0">
            <a:latin typeface="+mj-lt"/>
          </a:endParaRPr>
        </a:p>
      </dgm:t>
    </dgm:pt>
    <dgm:pt modelId="{DB19FFD4-2532-414C-B4EB-0D10AF583586}" type="parTrans" cxnId="{7783B0CC-8F69-447F-A3C1-3F71F348184F}">
      <dgm:prSet/>
      <dgm:spPr/>
      <dgm:t>
        <a:bodyPr/>
        <a:lstStyle/>
        <a:p>
          <a:endParaRPr lang="en-US"/>
        </a:p>
      </dgm:t>
    </dgm:pt>
    <dgm:pt modelId="{1674FD1F-67AB-49FF-9DE0-861AA514348B}" type="sibTrans" cxnId="{7783B0CC-8F69-447F-A3C1-3F71F348184F}">
      <dgm:prSet/>
      <dgm:spPr/>
      <dgm:t>
        <a:bodyPr/>
        <a:lstStyle/>
        <a:p>
          <a:endParaRPr lang="en-US"/>
        </a:p>
      </dgm:t>
    </dgm:pt>
    <dgm:pt modelId="{8E67750A-F54D-4DCF-A5A4-B00DB17EA6A5}" type="pres">
      <dgm:prSet presAssocID="{61300BEA-A431-49EE-BDE7-0753E87035DF}" presName="linear" presStyleCnt="0">
        <dgm:presLayoutVars>
          <dgm:dir/>
          <dgm:animLvl val="lvl"/>
          <dgm:resizeHandles val="exact"/>
        </dgm:presLayoutVars>
      </dgm:prSet>
      <dgm:spPr/>
    </dgm:pt>
    <dgm:pt modelId="{1D9279EF-3BC4-401C-A078-C9F01764E974}" type="pres">
      <dgm:prSet presAssocID="{A4B97343-2417-4C3E-A33E-20CE027B5F0E}" presName="parentLin" presStyleCnt="0"/>
      <dgm:spPr/>
    </dgm:pt>
    <dgm:pt modelId="{719AF968-4385-4A8D-94FF-F78E0D2CBA9C}" type="pres">
      <dgm:prSet presAssocID="{A4B97343-2417-4C3E-A33E-20CE027B5F0E}" presName="parentLeftMargin" presStyleLbl="node1" presStyleIdx="0" presStyleCnt="2"/>
      <dgm:spPr/>
    </dgm:pt>
    <dgm:pt modelId="{D662C9A2-FB8E-4DE0-B606-22B74D138DFC}" type="pres">
      <dgm:prSet presAssocID="{A4B97343-2417-4C3E-A33E-20CE027B5F0E}" presName="parentText" presStyleLbl="node1" presStyleIdx="0" presStyleCnt="2" custScaleX="118519" custScaleY="248674">
        <dgm:presLayoutVars>
          <dgm:chMax val="0"/>
          <dgm:bulletEnabled val="1"/>
        </dgm:presLayoutVars>
      </dgm:prSet>
      <dgm:spPr/>
    </dgm:pt>
    <dgm:pt modelId="{177858D0-8413-476C-8E2D-718D51D0318A}" type="pres">
      <dgm:prSet presAssocID="{A4B97343-2417-4C3E-A33E-20CE027B5F0E}" presName="negativeSpace" presStyleCnt="0"/>
      <dgm:spPr/>
    </dgm:pt>
    <dgm:pt modelId="{26504F9E-FC79-4A8F-B551-CC318006FC3F}" type="pres">
      <dgm:prSet presAssocID="{A4B97343-2417-4C3E-A33E-20CE027B5F0E}" presName="childText" presStyleLbl="conFgAcc1" presStyleIdx="0" presStyleCnt="2">
        <dgm:presLayoutVars>
          <dgm:bulletEnabled val="1"/>
        </dgm:presLayoutVars>
      </dgm:prSet>
      <dgm:spPr/>
    </dgm:pt>
    <dgm:pt modelId="{710572CB-CAC2-470D-962A-93AD90997B1D}" type="pres">
      <dgm:prSet presAssocID="{E46CFB2D-5949-4832-894C-61AD7A1EEB04}" presName="spaceBetweenRectangles" presStyleCnt="0"/>
      <dgm:spPr/>
    </dgm:pt>
    <dgm:pt modelId="{566D9B7F-EAE7-4D13-9BEF-E5BA23329167}" type="pres">
      <dgm:prSet presAssocID="{355B7ACA-206D-4FB8-8591-36E7C7517330}" presName="parentLin" presStyleCnt="0"/>
      <dgm:spPr/>
    </dgm:pt>
    <dgm:pt modelId="{873C4E9C-1BFA-4E0C-A6CB-E346C01E7A85}" type="pres">
      <dgm:prSet presAssocID="{355B7ACA-206D-4FB8-8591-36E7C7517330}" presName="parentLeftMargin" presStyleLbl="node1" presStyleIdx="0" presStyleCnt="2"/>
      <dgm:spPr/>
    </dgm:pt>
    <dgm:pt modelId="{F942EE58-3A93-4EC6-98DB-1AE0ADE98188}" type="pres">
      <dgm:prSet presAssocID="{355B7ACA-206D-4FB8-8591-36E7C7517330}" presName="parentText" presStyleLbl="node1" presStyleIdx="1" presStyleCnt="2" custScaleX="118519" custScaleY="255745" custLinFactNeighborX="-7407" custLinFactNeighborY="2386">
        <dgm:presLayoutVars>
          <dgm:chMax val="0"/>
          <dgm:bulletEnabled val="1"/>
        </dgm:presLayoutVars>
      </dgm:prSet>
      <dgm:spPr/>
    </dgm:pt>
    <dgm:pt modelId="{A9C1395C-A2FC-49C4-98DC-753182A8753B}" type="pres">
      <dgm:prSet presAssocID="{355B7ACA-206D-4FB8-8591-36E7C7517330}" presName="negativeSpace" presStyleCnt="0"/>
      <dgm:spPr/>
    </dgm:pt>
    <dgm:pt modelId="{A7114F5A-38AC-48C4-9F60-A69CAED1C311}" type="pres">
      <dgm:prSet presAssocID="{355B7ACA-206D-4FB8-8591-36E7C7517330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6BDA0535-39F1-4C99-B715-4AA32FD63333}" type="presOf" srcId="{61300BEA-A431-49EE-BDE7-0753E87035DF}" destId="{8E67750A-F54D-4DCF-A5A4-B00DB17EA6A5}" srcOrd="0" destOrd="0" presId="urn:microsoft.com/office/officeart/2005/8/layout/list1"/>
    <dgm:cxn modelId="{55E2BC75-8D4E-451D-B4CB-DE8E9E066822}" type="presOf" srcId="{355B7ACA-206D-4FB8-8591-36E7C7517330}" destId="{873C4E9C-1BFA-4E0C-A6CB-E346C01E7A85}" srcOrd="0" destOrd="0" presId="urn:microsoft.com/office/officeart/2005/8/layout/list1"/>
    <dgm:cxn modelId="{78871D83-5759-441E-91B9-52C30DE9CC30}" srcId="{61300BEA-A431-49EE-BDE7-0753E87035DF}" destId="{A4B97343-2417-4C3E-A33E-20CE027B5F0E}" srcOrd="0" destOrd="0" parTransId="{E01495BB-87AF-42D2-A727-8D4433C7504C}" sibTransId="{E46CFB2D-5949-4832-894C-61AD7A1EEB04}"/>
    <dgm:cxn modelId="{D0E96ACC-CFF1-4242-B6D0-12A5B3565666}" type="presOf" srcId="{355B7ACA-206D-4FB8-8591-36E7C7517330}" destId="{F942EE58-3A93-4EC6-98DB-1AE0ADE98188}" srcOrd="1" destOrd="0" presId="urn:microsoft.com/office/officeart/2005/8/layout/list1"/>
    <dgm:cxn modelId="{7783B0CC-8F69-447F-A3C1-3F71F348184F}" srcId="{61300BEA-A431-49EE-BDE7-0753E87035DF}" destId="{355B7ACA-206D-4FB8-8591-36E7C7517330}" srcOrd="1" destOrd="0" parTransId="{DB19FFD4-2532-414C-B4EB-0D10AF583586}" sibTransId="{1674FD1F-67AB-49FF-9DE0-861AA514348B}"/>
    <dgm:cxn modelId="{0C4EC7D7-874A-4137-9782-DD6CB18D910D}" type="presOf" srcId="{A4B97343-2417-4C3E-A33E-20CE027B5F0E}" destId="{D662C9A2-FB8E-4DE0-B606-22B74D138DFC}" srcOrd="1" destOrd="0" presId="urn:microsoft.com/office/officeart/2005/8/layout/list1"/>
    <dgm:cxn modelId="{B7D405FC-324C-45E1-A54D-76E1DA4FA4F7}" type="presOf" srcId="{A4B97343-2417-4C3E-A33E-20CE027B5F0E}" destId="{719AF968-4385-4A8D-94FF-F78E0D2CBA9C}" srcOrd="0" destOrd="0" presId="urn:microsoft.com/office/officeart/2005/8/layout/list1"/>
    <dgm:cxn modelId="{751F11C7-FAD1-412D-93D1-B854F886CA3A}" type="presParOf" srcId="{8E67750A-F54D-4DCF-A5A4-B00DB17EA6A5}" destId="{1D9279EF-3BC4-401C-A078-C9F01764E974}" srcOrd="0" destOrd="0" presId="urn:microsoft.com/office/officeart/2005/8/layout/list1"/>
    <dgm:cxn modelId="{8E2B9435-46EF-472A-9DA6-87F576F3961C}" type="presParOf" srcId="{1D9279EF-3BC4-401C-A078-C9F01764E974}" destId="{719AF968-4385-4A8D-94FF-F78E0D2CBA9C}" srcOrd="0" destOrd="0" presId="urn:microsoft.com/office/officeart/2005/8/layout/list1"/>
    <dgm:cxn modelId="{DAF42679-181D-4D37-A3F1-E955D7AF4837}" type="presParOf" srcId="{1D9279EF-3BC4-401C-A078-C9F01764E974}" destId="{D662C9A2-FB8E-4DE0-B606-22B74D138DFC}" srcOrd="1" destOrd="0" presId="urn:microsoft.com/office/officeart/2005/8/layout/list1"/>
    <dgm:cxn modelId="{25CF3B32-A297-44B8-B2F2-3EC17817082E}" type="presParOf" srcId="{8E67750A-F54D-4DCF-A5A4-B00DB17EA6A5}" destId="{177858D0-8413-476C-8E2D-718D51D0318A}" srcOrd="1" destOrd="0" presId="urn:microsoft.com/office/officeart/2005/8/layout/list1"/>
    <dgm:cxn modelId="{EC6A7BDC-4388-4F1F-9729-F39A55EF7F1D}" type="presParOf" srcId="{8E67750A-F54D-4DCF-A5A4-B00DB17EA6A5}" destId="{26504F9E-FC79-4A8F-B551-CC318006FC3F}" srcOrd="2" destOrd="0" presId="urn:microsoft.com/office/officeart/2005/8/layout/list1"/>
    <dgm:cxn modelId="{61ADF604-018F-467A-AFC8-CB12C99A0EDF}" type="presParOf" srcId="{8E67750A-F54D-4DCF-A5A4-B00DB17EA6A5}" destId="{710572CB-CAC2-470D-962A-93AD90997B1D}" srcOrd="3" destOrd="0" presId="urn:microsoft.com/office/officeart/2005/8/layout/list1"/>
    <dgm:cxn modelId="{EB4F1BB0-80F0-42FF-9F66-C586D0D0820E}" type="presParOf" srcId="{8E67750A-F54D-4DCF-A5A4-B00DB17EA6A5}" destId="{566D9B7F-EAE7-4D13-9BEF-E5BA23329167}" srcOrd="4" destOrd="0" presId="urn:microsoft.com/office/officeart/2005/8/layout/list1"/>
    <dgm:cxn modelId="{FBB0FEDF-CA3C-49EC-AEB5-D1FDA77A916C}" type="presParOf" srcId="{566D9B7F-EAE7-4D13-9BEF-E5BA23329167}" destId="{873C4E9C-1BFA-4E0C-A6CB-E346C01E7A85}" srcOrd="0" destOrd="0" presId="urn:microsoft.com/office/officeart/2005/8/layout/list1"/>
    <dgm:cxn modelId="{542E06AA-5112-4CEB-997F-4122C86036F2}" type="presParOf" srcId="{566D9B7F-EAE7-4D13-9BEF-E5BA23329167}" destId="{F942EE58-3A93-4EC6-98DB-1AE0ADE98188}" srcOrd="1" destOrd="0" presId="urn:microsoft.com/office/officeart/2005/8/layout/list1"/>
    <dgm:cxn modelId="{8242DE1C-2F5D-4A59-852A-A906D3075B7E}" type="presParOf" srcId="{8E67750A-F54D-4DCF-A5A4-B00DB17EA6A5}" destId="{A9C1395C-A2FC-49C4-98DC-753182A8753B}" srcOrd="5" destOrd="0" presId="urn:microsoft.com/office/officeart/2005/8/layout/list1"/>
    <dgm:cxn modelId="{34F2B874-B70F-42C6-9C28-10C29AC24356}" type="presParOf" srcId="{8E67750A-F54D-4DCF-A5A4-B00DB17EA6A5}" destId="{A7114F5A-38AC-48C4-9F60-A69CAED1C311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1300BEA-A431-49EE-BDE7-0753E87035D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5F8CA4-D6DF-440C-BB68-141E6B7F76FA}">
      <dgm:prSet phldrT="[Text]"/>
      <dgm:spPr/>
      <dgm:t>
        <a:bodyPr/>
        <a:lstStyle/>
        <a:p>
          <a:r>
            <a:rPr lang="en-US" dirty="0">
              <a:latin typeface="Times New Roman" pitchFamily="18" charset="0"/>
              <a:cs typeface="Times New Roman" pitchFamily="18" charset="0"/>
            </a:rPr>
            <a:t>- </a:t>
          </a:r>
          <a:r>
            <a:rPr lang="en-US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PP </a:t>
          </a:r>
          <a:r>
            <a:rPr lang="en-US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quan</a:t>
          </a:r>
          <a:r>
            <a:rPr lang="en-US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sát</a:t>
          </a:r>
          <a:endParaRPr lang="en-US" dirty="0"/>
        </a:p>
      </dgm:t>
    </dgm:pt>
    <dgm:pt modelId="{18209919-3FF6-4400-AC04-66D3D0F079AD}" type="parTrans" cxnId="{A2A8BBE0-8478-42DA-BE96-F0D9A80080CA}">
      <dgm:prSet/>
      <dgm:spPr/>
      <dgm:t>
        <a:bodyPr/>
        <a:lstStyle/>
        <a:p>
          <a:endParaRPr lang="en-US"/>
        </a:p>
      </dgm:t>
    </dgm:pt>
    <dgm:pt modelId="{58350F7C-AD07-4C1B-B220-E89F49829ADF}" type="sibTrans" cxnId="{A2A8BBE0-8478-42DA-BE96-F0D9A80080CA}">
      <dgm:prSet/>
      <dgm:spPr/>
      <dgm:t>
        <a:bodyPr/>
        <a:lstStyle/>
        <a:p>
          <a:endParaRPr lang="en-US"/>
        </a:p>
      </dgm:t>
    </dgm:pt>
    <dgm:pt modelId="{A4B97343-2417-4C3E-A33E-20CE027B5F0E}">
      <dgm:prSet phldrT="[Text]"/>
      <dgm:spPr/>
      <dgm:t>
        <a:bodyPr/>
        <a:lstStyle/>
        <a:p>
          <a:r>
            <a:rPr lang="vi-VN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- </a:t>
          </a:r>
          <a:r>
            <a:rPr lang="en-US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PP </a:t>
          </a:r>
          <a:r>
            <a:rPr lang="en-US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phỏng</a:t>
          </a:r>
          <a:r>
            <a:rPr lang="en-US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vấn</a:t>
          </a:r>
          <a:r>
            <a:rPr lang="en-US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sâu</a:t>
          </a:r>
          <a:endParaRPr lang="en-US" dirty="0"/>
        </a:p>
      </dgm:t>
    </dgm:pt>
    <dgm:pt modelId="{E01495BB-87AF-42D2-A727-8D4433C7504C}" type="parTrans" cxnId="{78871D83-5759-441E-91B9-52C30DE9CC30}">
      <dgm:prSet/>
      <dgm:spPr/>
      <dgm:t>
        <a:bodyPr/>
        <a:lstStyle/>
        <a:p>
          <a:endParaRPr lang="en-US"/>
        </a:p>
      </dgm:t>
    </dgm:pt>
    <dgm:pt modelId="{E46CFB2D-5949-4832-894C-61AD7A1EEB04}" type="sibTrans" cxnId="{78871D83-5759-441E-91B9-52C30DE9CC30}">
      <dgm:prSet/>
      <dgm:spPr/>
      <dgm:t>
        <a:bodyPr/>
        <a:lstStyle/>
        <a:p>
          <a:endParaRPr lang="en-US"/>
        </a:p>
      </dgm:t>
    </dgm:pt>
    <dgm:pt modelId="{E0028E99-BB6B-4069-830E-C26CD77BF19B}">
      <dgm:prSet phldrT="[Text]"/>
      <dgm:spPr/>
      <dgm:t>
        <a:bodyPr/>
        <a:lstStyle/>
        <a:p>
          <a:r>
            <a:rPr lang="en-US" dirty="0">
              <a:latin typeface="Times New Roman" pitchFamily="18" charset="0"/>
              <a:cs typeface="Times New Roman" pitchFamily="18" charset="0"/>
            </a:rPr>
            <a:t>- </a:t>
          </a:r>
          <a:r>
            <a:rPr lang="pt-BR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PP </a:t>
          </a:r>
          <a:r>
            <a:rPr lang="vi-VN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thống</a:t>
          </a:r>
          <a:r>
            <a:rPr lang="vi-VN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kê </a:t>
          </a:r>
          <a:r>
            <a:rPr lang="vi-VN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toán</a:t>
          </a:r>
          <a:r>
            <a:rPr lang="vi-VN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vi-VN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họ</a:t>
          </a:r>
          <a:r>
            <a:rPr lang="en-US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c</a:t>
          </a:r>
          <a:endParaRPr lang="en-US" dirty="0"/>
        </a:p>
      </dgm:t>
    </dgm:pt>
    <dgm:pt modelId="{76CF3D13-CE92-4741-BF01-3CADB4A91325}" type="parTrans" cxnId="{8D3E6AF8-B601-4306-AC7F-6BC1F645DF5B}">
      <dgm:prSet/>
      <dgm:spPr/>
      <dgm:t>
        <a:bodyPr/>
        <a:lstStyle/>
        <a:p>
          <a:endParaRPr lang="en-US"/>
        </a:p>
      </dgm:t>
    </dgm:pt>
    <dgm:pt modelId="{4A485654-199F-4B68-A4FD-D643E9D37C5E}" type="sibTrans" cxnId="{8D3E6AF8-B601-4306-AC7F-6BC1F645DF5B}">
      <dgm:prSet/>
      <dgm:spPr/>
      <dgm:t>
        <a:bodyPr/>
        <a:lstStyle/>
        <a:p>
          <a:endParaRPr lang="en-US"/>
        </a:p>
      </dgm:t>
    </dgm:pt>
    <dgm:pt modelId="{D25E428A-24E9-4235-BCBC-44A8CEDEB0B2}">
      <dgm:prSet/>
      <dgm:spPr/>
      <dgm:t>
        <a:bodyPr/>
        <a:lstStyle/>
        <a:p>
          <a:r>
            <a:rPr lang="en-US" dirty="0">
              <a:latin typeface="Times New Roman" pitchFamily="18" charset="0"/>
              <a:cs typeface="Times New Roman" pitchFamily="18" charset="0"/>
            </a:rPr>
            <a:t>- </a:t>
          </a:r>
          <a:r>
            <a:rPr lang="en-US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PP </a:t>
          </a:r>
          <a:r>
            <a:rPr lang="en-US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sử</a:t>
          </a:r>
          <a:r>
            <a:rPr lang="en-US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dụng</a:t>
          </a:r>
          <a:r>
            <a:rPr lang="en-US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bảng</a:t>
          </a:r>
          <a:r>
            <a:rPr lang="en-US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hỏi</a:t>
          </a:r>
          <a:r>
            <a:rPr lang="vi-VN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(</a:t>
          </a:r>
          <a:r>
            <a:rPr lang="vi-VN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phiếu</a:t>
          </a:r>
          <a:r>
            <a:rPr lang="vi-VN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vi-VN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điều</a:t>
          </a:r>
          <a:r>
            <a:rPr lang="vi-VN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tra)</a:t>
          </a:r>
          <a:r>
            <a:rPr lang="en-US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1010922D-D971-454B-B959-C40C876258C1}" type="parTrans" cxnId="{BA5F163B-205E-475F-BEA8-BEA3C467A55A}">
      <dgm:prSet/>
      <dgm:spPr/>
      <dgm:t>
        <a:bodyPr/>
        <a:lstStyle/>
        <a:p>
          <a:endParaRPr lang="en-US"/>
        </a:p>
      </dgm:t>
    </dgm:pt>
    <dgm:pt modelId="{A226C425-E92D-4AC1-B0F8-F554F2E61427}" type="sibTrans" cxnId="{BA5F163B-205E-475F-BEA8-BEA3C467A55A}">
      <dgm:prSet/>
      <dgm:spPr/>
      <dgm:t>
        <a:bodyPr/>
        <a:lstStyle/>
        <a:p>
          <a:endParaRPr lang="en-US"/>
        </a:p>
      </dgm:t>
    </dgm:pt>
    <dgm:pt modelId="{355B7ACA-206D-4FB8-8591-36E7C7517330}">
      <dgm:prSet/>
      <dgm:spPr/>
      <dgm:t>
        <a:bodyPr/>
        <a:lstStyle/>
        <a:p>
          <a:r>
            <a:rPr lang="vi-VN" dirty="0">
              <a:latin typeface="+mj-lt"/>
            </a:rPr>
            <a:t>- </a:t>
          </a:r>
          <a:r>
            <a:rPr lang="en-US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PP </a:t>
          </a:r>
          <a:r>
            <a:rPr lang="en-US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nghiên</a:t>
          </a:r>
          <a:r>
            <a:rPr lang="en-US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cứu</a:t>
          </a:r>
          <a:r>
            <a:rPr lang="en-US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sản</a:t>
          </a:r>
          <a:r>
            <a:rPr lang="en-US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phẩm</a:t>
          </a:r>
          <a:r>
            <a:rPr lang="en-US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hoạt</a:t>
          </a:r>
          <a:r>
            <a:rPr lang="en-US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động</a:t>
          </a:r>
          <a:endParaRPr lang="en-US" dirty="0">
            <a:latin typeface="+mj-lt"/>
          </a:endParaRPr>
        </a:p>
      </dgm:t>
    </dgm:pt>
    <dgm:pt modelId="{DB19FFD4-2532-414C-B4EB-0D10AF583586}" type="parTrans" cxnId="{7783B0CC-8F69-447F-A3C1-3F71F348184F}">
      <dgm:prSet/>
      <dgm:spPr/>
      <dgm:t>
        <a:bodyPr/>
        <a:lstStyle/>
        <a:p>
          <a:endParaRPr lang="en-US"/>
        </a:p>
      </dgm:t>
    </dgm:pt>
    <dgm:pt modelId="{1674FD1F-67AB-49FF-9DE0-861AA514348B}" type="sibTrans" cxnId="{7783B0CC-8F69-447F-A3C1-3F71F348184F}">
      <dgm:prSet/>
      <dgm:spPr/>
      <dgm:t>
        <a:bodyPr/>
        <a:lstStyle/>
        <a:p>
          <a:endParaRPr lang="en-US"/>
        </a:p>
      </dgm:t>
    </dgm:pt>
    <dgm:pt modelId="{B05D1052-192F-41E5-827D-8FDE4E891277}">
      <dgm:prSet/>
      <dgm:spPr/>
      <dgm:t>
        <a:bodyPr/>
        <a:lstStyle/>
        <a:p>
          <a:endParaRPr lang="en-US" dirty="0"/>
        </a:p>
      </dgm:t>
    </dgm:pt>
    <dgm:pt modelId="{802C7A05-01FB-4E91-99DB-D21CBD9B2DA3}" type="parTrans" cxnId="{A2D69705-3C35-47BA-ACB0-0CC401134993}">
      <dgm:prSet/>
      <dgm:spPr/>
      <dgm:t>
        <a:bodyPr/>
        <a:lstStyle/>
        <a:p>
          <a:endParaRPr lang="en-US"/>
        </a:p>
      </dgm:t>
    </dgm:pt>
    <dgm:pt modelId="{209BCBC6-894A-456C-A4BC-4752C76F4B03}" type="sibTrans" cxnId="{A2D69705-3C35-47BA-ACB0-0CC401134993}">
      <dgm:prSet/>
      <dgm:spPr/>
      <dgm:t>
        <a:bodyPr/>
        <a:lstStyle/>
        <a:p>
          <a:endParaRPr lang="en-US"/>
        </a:p>
      </dgm:t>
    </dgm:pt>
    <dgm:pt modelId="{8E67750A-F54D-4DCF-A5A4-B00DB17EA6A5}" type="pres">
      <dgm:prSet presAssocID="{61300BEA-A431-49EE-BDE7-0753E87035DF}" presName="linear" presStyleCnt="0">
        <dgm:presLayoutVars>
          <dgm:dir/>
          <dgm:animLvl val="lvl"/>
          <dgm:resizeHandles val="exact"/>
        </dgm:presLayoutVars>
      </dgm:prSet>
      <dgm:spPr/>
    </dgm:pt>
    <dgm:pt modelId="{B5BEF23C-DF02-4469-9558-180B87F17DA0}" type="pres">
      <dgm:prSet presAssocID="{835F8CA4-D6DF-440C-BB68-141E6B7F76FA}" presName="parentLin" presStyleCnt="0"/>
      <dgm:spPr/>
    </dgm:pt>
    <dgm:pt modelId="{4EB475CC-09EA-48ED-A162-1E813507D494}" type="pres">
      <dgm:prSet presAssocID="{835F8CA4-D6DF-440C-BB68-141E6B7F76FA}" presName="parentLeftMargin" presStyleLbl="node1" presStyleIdx="0" presStyleCnt="5"/>
      <dgm:spPr/>
    </dgm:pt>
    <dgm:pt modelId="{B9CF648E-782E-4858-A8F7-7EEF220966FD}" type="pres">
      <dgm:prSet presAssocID="{835F8CA4-D6DF-440C-BB68-141E6B7F76FA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2EDD978-1DCE-45D9-92F8-8D876BF7F054}" type="pres">
      <dgm:prSet presAssocID="{835F8CA4-D6DF-440C-BB68-141E6B7F76FA}" presName="negativeSpace" presStyleCnt="0"/>
      <dgm:spPr/>
    </dgm:pt>
    <dgm:pt modelId="{9C066927-51A3-47C1-A44B-2918548C8234}" type="pres">
      <dgm:prSet presAssocID="{835F8CA4-D6DF-440C-BB68-141E6B7F76FA}" presName="childText" presStyleLbl="conFgAcc1" presStyleIdx="0" presStyleCnt="5">
        <dgm:presLayoutVars>
          <dgm:bulletEnabled val="1"/>
        </dgm:presLayoutVars>
      </dgm:prSet>
      <dgm:spPr/>
    </dgm:pt>
    <dgm:pt modelId="{1FCE21FA-BA51-4CC2-8C38-543A6297605A}" type="pres">
      <dgm:prSet presAssocID="{58350F7C-AD07-4C1B-B220-E89F49829ADF}" presName="spaceBetweenRectangles" presStyleCnt="0"/>
      <dgm:spPr/>
    </dgm:pt>
    <dgm:pt modelId="{B7976654-3953-4147-A370-55544E01EB5F}" type="pres">
      <dgm:prSet presAssocID="{D25E428A-24E9-4235-BCBC-44A8CEDEB0B2}" presName="parentLin" presStyleCnt="0"/>
      <dgm:spPr/>
    </dgm:pt>
    <dgm:pt modelId="{6CA1DD12-4C89-404C-B5B7-007A919694BA}" type="pres">
      <dgm:prSet presAssocID="{D25E428A-24E9-4235-BCBC-44A8CEDEB0B2}" presName="parentLeftMargin" presStyleLbl="node1" presStyleIdx="0" presStyleCnt="5"/>
      <dgm:spPr/>
    </dgm:pt>
    <dgm:pt modelId="{039AB156-7DAD-4B9C-AB5A-F66FE9EB4F9E}" type="pres">
      <dgm:prSet presAssocID="{D25E428A-24E9-4235-BCBC-44A8CEDEB0B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020D7813-1798-49D9-81AA-DB3099F2E49F}" type="pres">
      <dgm:prSet presAssocID="{D25E428A-24E9-4235-BCBC-44A8CEDEB0B2}" presName="negativeSpace" presStyleCnt="0"/>
      <dgm:spPr/>
    </dgm:pt>
    <dgm:pt modelId="{60B15D1E-8DB0-4CD6-A408-BC9DE0B5F645}" type="pres">
      <dgm:prSet presAssocID="{D25E428A-24E9-4235-BCBC-44A8CEDEB0B2}" presName="childText" presStyleLbl="conFgAcc1" presStyleIdx="1" presStyleCnt="5">
        <dgm:presLayoutVars>
          <dgm:bulletEnabled val="1"/>
        </dgm:presLayoutVars>
      </dgm:prSet>
      <dgm:spPr/>
    </dgm:pt>
    <dgm:pt modelId="{C33C98CD-33B6-4170-8EFF-C1BC565E48F7}" type="pres">
      <dgm:prSet presAssocID="{A226C425-E92D-4AC1-B0F8-F554F2E61427}" presName="spaceBetweenRectangles" presStyleCnt="0"/>
      <dgm:spPr/>
    </dgm:pt>
    <dgm:pt modelId="{1D9279EF-3BC4-401C-A078-C9F01764E974}" type="pres">
      <dgm:prSet presAssocID="{A4B97343-2417-4C3E-A33E-20CE027B5F0E}" presName="parentLin" presStyleCnt="0"/>
      <dgm:spPr/>
    </dgm:pt>
    <dgm:pt modelId="{719AF968-4385-4A8D-94FF-F78E0D2CBA9C}" type="pres">
      <dgm:prSet presAssocID="{A4B97343-2417-4C3E-A33E-20CE027B5F0E}" presName="parentLeftMargin" presStyleLbl="node1" presStyleIdx="1" presStyleCnt="5"/>
      <dgm:spPr/>
    </dgm:pt>
    <dgm:pt modelId="{D662C9A2-FB8E-4DE0-B606-22B74D138DFC}" type="pres">
      <dgm:prSet presAssocID="{A4B97343-2417-4C3E-A33E-20CE027B5F0E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177858D0-8413-476C-8E2D-718D51D0318A}" type="pres">
      <dgm:prSet presAssocID="{A4B97343-2417-4C3E-A33E-20CE027B5F0E}" presName="negativeSpace" presStyleCnt="0"/>
      <dgm:spPr/>
    </dgm:pt>
    <dgm:pt modelId="{26504F9E-FC79-4A8F-B551-CC318006FC3F}" type="pres">
      <dgm:prSet presAssocID="{A4B97343-2417-4C3E-A33E-20CE027B5F0E}" presName="childText" presStyleLbl="conFgAcc1" presStyleIdx="2" presStyleCnt="5">
        <dgm:presLayoutVars>
          <dgm:bulletEnabled val="1"/>
        </dgm:presLayoutVars>
      </dgm:prSet>
      <dgm:spPr/>
    </dgm:pt>
    <dgm:pt modelId="{710572CB-CAC2-470D-962A-93AD90997B1D}" type="pres">
      <dgm:prSet presAssocID="{E46CFB2D-5949-4832-894C-61AD7A1EEB04}" presName="spaceBetweenRectangles" presStyleCnt="0"/>
      <dgm:spPr/>
    </dgm:pt>
    <dgm:pt modelId="{566D9B7F-EAE7-4D13-9BEF-E5BA23329167}" type="pres">
      <dgm:prSet presAssocID="{355B7ACA-206D-4FB8-8591-36E7C7517330}" presName="parentLin" presStyleCnt="0"/>
      <dgm:spPr/>
    </dgm:pt>
    <dgm:pt modelId="{873C4E9C-1BFA-4E0C-A6CB-E346C01E7A85}" type="pres">
      <dgm:prSet presAssocID="{355B7ACA-206D-4FB8-8591-36E7C7517330}" presName="parentLeftMargin" presStyleLbl="node1" presStyleIdx="2" presStyleCnt="5"/>
      <dgm:spPr/>
    </dgm:pt>
    <dgm:pt modelId="{F942EE58-3A93-4EC6-98DB-1AE0ADE98188}" type="pres">
      <dgm:prSet presAssocID="{355B7ACA-206D-4FB8-8591-36E7C7517330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9C1395C-A2FC-49C4-98DC-753182A8753B}" type="pres">
      <dgm:prSet presAssocID="{355B7ACA-206D-4FB8-8591-36E7C7517330}" presName="negativeSpace" presStyleCnt="0"/>
      <dgm:spPr/>
    </dgm:pt>
    <dgm:pt modelId="{A7114F5A-38AC-48C4-9F60-A69CAED1C311}" type="pres">
      <dgm:prSet presAssocID="{355B7ACA-206D-4FB8-8591-36E7C7517330}" presName="childText" presStyleLbl="conFgAcc1" presStyleIdx="3" presStyleCnt="5">
        <dgm:presLayoutVars>
          <dgm:bulletEnabled val="1"/>
        </dgm:presLayoutVars>
      </dgm:prSet>
      <dgm:spPr/>
    </dgm:pt>
    <dgm:pt modelId="{064A5EC3-DE8E-4969-B597-851B5D209D25}" type="pres">
      <dgm:prSet presAssocID="{1674FD1F-67AB-49FF-9DE0-861AA514348B}" presName="spaceBetweenRectangles" presStyleCnt="0"/>
      <dgm:spPr/>
    </dgm:pt>
    <dgm:pt modelId="{8A0AC8D0-E124-4B06-B4B5-99F0DE1D212B}" type="pres">
      <dgm:prSet presAssocID="{E0028E99-BB6B-4069-830E-C26CD77BF19B}" presName="parentLin" presStyleCnt="0"/>
      <dgm:spPr/>
    </dgm:pt>
    <dgm:pt modelId="{FC631857-2D49-41BB-A739-5ABE527BE578}" type="pres">
      <dgm:prSet presAssocID="{E0028E99-BB6B-4069-830E-C26CD77BF19B}" presName="parentLeftMargin" presStyleLbl="node1" presStyleIdx="3" presStyleCnt="5"/>
      <dgm:spPr/>
    </dgm:pt>
    <dgm:pt modelId="{AE25C6AC-4B4F-4E16-840E-3837186616AA}" type="pres">
      <dgm:prSet presAssocID="{E0028E99-BB6B-4069-830E-C26CD77BF19B}" presName="parentText" presStyleLbl="node1" presStyleIdx="4" presStyleCnt="5" custLinFactNeighborX="-7407" custLinFactNeighborY="896">
        <dgm:presLayoutVars>
          <dgm:chMax val="0"/>
          <dgm:bulletEnabled val="1"/>
        </dgm:presLayoutVars>
      </dgm:prSet>
      <dgm:spPr/>
    </dgm:pt>
    <dgm:pt modelId="{0E7EA038-E9F0-467C-8FA1-4D8E4C744D24}" type="pres">
      <dgm:prSet presAssocID="{E0028E99-BB6B-4069-830E-C26CD77BF19B}" presName="negativeSpace" presStyleCnt="0"/>
      <dgm:spPr/>
    </dgm:pt>
    <dgm:pt modelId="{F2503AB0-1267-4F3D-99EF-D4A3354ED732}" type="pres">
      <dgm:prSet presAssocID="{E0028E99-BB6B-4069-830E-C26CD77BF19B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A2D69705-3C35-47BA-ACB0-0CC401134993}" srcId="{E0028E99-BB6B-4069-830E-C26CD77BF19B}" destId="{B05D1052-192F-41E5-827D-8FDE4E891277}" srcOrd="0" destOrd="0" parTransId="{802C7A05-01FB-4E91-99DB-D21CBD9B2DA3}" sibTransId="{209BCBC6-894A-456C-A4BC-4752C76F4B03}"/>
    <dgm:cxn modelId="{D819100C-2468-45D4-89F5-C2B7E3672263}" type="presOf" srcId="{E0028E99-BB6B-4069-830E-C26CD77BF19B}" destId="{AE25C6AC-4B4F-4E16-840E-3837186616AA}" srcOrd="1" destOrd="0" presId="urn:microsoft.com/office/officeart/2005/8/layout/list1"/>
    <dgm:cxn modelId="{6BDA0535-39F1-4C99-B715-4AA32FD63333}" type="presOf" srcId="{61300BEA-A431-49EE-BDE7-0753E87035DF}" destId="{8E67750A-F54D-4DCF-A5A4-B00DB17EA6A5}" srcOrd="0" destOrd="0" presId="urn:microsoft.com/office/officeart/2005/8/layout/list1"/>
    <dgm:cxn modelId="{BA5F163B-205E-475F-BEA8-BEA3C467A55A}" srcId="{61300BEA-A431-49EE-BDE7-0753E87035DF}" destId="{D25E428A-24E9-4235-BCBC-44A8CEDEB0B2}" srcOrd="1" destOrd="0" parTransId="{1010922D-D971-454B-B959-C40C876258C1}" sibTransId="{A226C425-E92D-4AC1-B0F8-F554F2E61427}"/>
    <dgm:cxn modelId="{8861495E-F173-42E0-9995-E9C10A2E4277}" type="presOf" srcId="{E0028E99-BB6B-4069-830E-C26CD77BF19B}" destId="{FC631857-2D49-41BB-A739-5ABE527BE578}" srcOrd="0" destOrd="0" presId="urn:microsoft.com/office/officeart/2005/8/layout/list1"/>
    <dgm:cxn modelId="{55E2BC75-8D4E-451D-B4CB-DE8E9E066822}" type="presOf" srcId="{355B7ACA-206D-4FB8-8591-36E7C7517330}" destId="{873C4E9C-1BFA-4E0C-A6CB-E346C01E7A85}" srcOrd="0" destOrd="0" presId="urn:microsoft.com/office/officeart/2005/8/layout/list1"/>
    <dgm:cxn modelId="{78871D83-5759-441E-91B9-52C30DE9CC30}" srcId="{61300BEA-A431-49EE-BDE7-0753E87035DF}" destId="{A4B97343-2417-4C3E-A33E-20CE027B5F0E}" srcOrd="2" destOrd="0" parTransId="{E01495BB-87AF-42D2-A727-8D4433C7504C}" sibTransId="{E46CFB2D-5949-4832-894C-61AD7A1EEB04}"/>
    <dgm:cxn modelId="{21826686-81A0-4E9E-A22D-267D6024C49D}" type="presOf" srcId="{B05D1052-192F-41E5-827D-8FDE4E891277}" destId="{F2503AB0-1267-4F3D-99EF-D4A3354ED732}" srcOrd="0" destOrd="0" presId="urn:microsoft.com/office/officeart/2005/8/layout/list1"/>
    <dgm:cxn modelId="{17185F8B-C23F-4BA7-8E49-2F8D569B31E8}" type="presOf" srcId="{835F8CA4-D6DF-440C-BB68-141E6B7F76FA}" destId="{4EB475CC-09EA-48ED-A162-1E813507D494}" srcOrd="0" destOrd="0" presId="urn:microsoft.com/office/officeart/2005/8/layout/list1"/>
    <dgm:cxn modelId="{CB0886BC-BD48-47DF-B3F0-25205856E764}" type="presOf" srcId="{835F8CA4-D6DF-440C-BB68-141E6B7F76FA}" destId="{B9CF648E-782E-4858-A8F7-7EEF220966FD}" srcOrd="1" destOrd="0" presId="urn:microsoft.com/office/officeart/2005/8/layout/list1"/>
    <dgm:cxn modelId="{D0E96ACC-CFF1-4242-B6D0-12A5B3565666}" type="presOf" srcId="{355B7ACA-206D-4FB8-8591-36E7C7517330}" destId="{F942EE58-3A93-4EC6-98DB-1AE0ADE98188}" srcOrd="1" destOrd="0" presId="urn:microsoft.com/office/officeart/2005/8/layout/list1"/>
    <dgm:cxn modelId="{7783B0CC-8F69-447F-A3C1-3F71F348184F}" srcId="{61300BEA-A431-49EE-BDE7-0753E87035DF}" destId="{355B7ACA-206D-4FB8-8591-36E7C7517330}" srcOrd="3" destOrd="0" parTransId="{DB19FFD4-2532-414C-B4EB-0D10AF583586}" sibTransId="{1674FD1F-67AB-49FF-9DE0-861AA514348B}"/>
    <dgm:cxn modelId="{0C4EC7D7-874A-4137-9782-DD6CB18D910D}" type="presOf" srcId="{A4B97343-2417-4C3E-A33E-20CE027B5F0E}" destId="{D662C9A2-FB8E-4DE0-B606-22B74D138DFC}" srcOrd="1" destOrd="0" presId="urn:microsoft.com/office/officeart/2005/8/layout/list1"/>
    <dgm:cxn modelId="{A2A8BBE0-8478-42DA-BE96-F0D9A80080CA}" srcId="{61300BEA-A431-49EE-BDE7-0753E87035DF}" destId="{835F8CA4-D6DF-440C-BB68-141E6B7F76FA}" srcOrd="0" destOrd="0" parTransId="{18209919-3FF6-4400-AC04-66D3D0F079AD}" sibTransId="{58350F7C-AD07-4C1B-B220-E89F49829ADF}"/>
    <dgm:cxn modelId="{A68484E7-C43F-4011-9D33-491DD4F50AEE}" type="presOf" srcId="{D25E428A-24E9-4235-BCBC-44A8CEDEB0B2}" destId="{6CA1DD12-4C89-404C-B5B7-007A919694BA}" srcOrd="0" destOrd="0" presId="urn:microsoft.com/office/officeart/2005/8/layout/list1"/>
    <dgm:cxn modelId="{A88EC0E8-1BD4-4843-BEA0-CD517982E5A3}" type="presOf" srcId="{D25E428A-24E9-4235-BCBC-44A8CEDEB0B2}" destId="{039AB156-7DAD-4B9C-AB5A-F66FE9EB4F9E}" srcOrd="1" destOrd="0" presId="urn:microsoft.com/office/officeart/2005/8/layout/list1"/>
    <dgm:cxn modelId="{8D3E6AF8-B601-4306-AC7F-6BC1F645DF5B}" srcId="{61300BEA-A431-49EE-BDE7-0753E87035DF}" destId="{E0028E99-BB6B-4069-830E-C26CD77BF19B}" srcOrd="4" destOrd="0" parTransId="{76CF3D13-CE92-4741-BF01-3CADB4A91325}" sibTransId="{4A485654-199F-4B68-A4FD-D643E9D37C5E}"/>
    <dgm:cxn modelId="{B7D405FC-324C-45E1-A54D-76E1DA4FA4F7}" type="presOf" srcId="{A4B97343-2417-4C3E-A33E-20CE027B5F0E}" destId="{719AF968-4385-4A8D-94FF-F78E0D2CBA9C}" srcOrd="0" destOrd="0" presId="urn:microsoft.com/office/officeart/2005/8/layout/list1"/>
    <dgm:cxn modelId="{AA2DAABA-B680-4B60-96A4-7C0E75C7FB2B}" type="presParOf" srcId="{8E67750A-F54D-4DCF-A5A4-B00DB17EA6A5}" destId="{B5BEF23C-DF02-4469-9558-180B87F17DA0}" srcOrd="0" destOrd="0" presId="urn:microsoft.com/office/officeart/2005/8/layout/list1"/>
    <dgm:cxn modelId="{F798D815-3525-478B-9D35-C24CBB839C1C}" type="presParOf" srcId="{B5BEF23C-DF02-4469-9558-180B87F17DA0}" destId="{4EB475CC-09EA-48ED-A162-1E813507D494}" srcOrd="0" destOrd="0" presId="urn:microsoft.com/office/officeart/2005/8/layout/list1"/>
    <dgm:cxn modelId="{B50382D4-B09D-448E-8684-89389930924A}" type="presParOf" srcId="{B5BEF23C-DF02-4469-9558-180B87F17DA0}" destId="{B9CF648E-782E-4858-A8F7-7EEF220966FD}" srcOrd="1" destOrd="0" presId="urn:microsoft.com/office/officeart/2005/8/layout/list1"/>
    <dgm:cxn modelId="{615B9912-4F63-42B6-BEB2-1D7B26D329A7}" type="presParOf" srcId="{8E67750A-F54D-4DCF-A5A4-B00DB17EA6A5}" destId="{22EDD978-1DCE-45D9-92F8-8D876BF7F054}" srcOrd="1" destOrd="0" presId="urn:microsoft.com/office/officeart/2005/8/layout/list1"/>
    <dgm:cxn modelId="{9C2DFD54-BA11-4831-B5D5-FE72A5C187F9}" type="presParOf" srcId="{8E67750A-F54D-4DCF-A5A4-B00DB17EA6A5}" destId="{9C066927-51A3-47C1-A44B-2918548C8234}" srcOrd="2" destOrd="0" presId="urn:microsoft.com/office/officeart/2005/8/layout/list1"/>
    <dgm:cxn modelId="{42597470-A2E9-47BC-BB5B-F78FC643D235}" type="presParOf" srcId="{8E67750A-F54D-4DCF-A5A4-B00DB17EA6A5}" destId="{1FCE21FA-BA51-4CC2-8C38-543A6297605A}" srcOrd="3" destOrd="0" presId="urn:microsoft.com/office/officeart/2005/8/layout/list1"/>
    <dgm:cxn modelId="{612C28BD-CC6D-43E6-9F85-6F2A95CEFA32}" type="presParOf" srcId="{8E67750A-F54D-4DCF-A5A4-B00DB17EA6A5}" destId="{B7976654-3953-4147-A370-55544E01EB5F}" srcOrd="4" destOrd="0" presId="urn:microsoft.com/office/officeart/2005/8/layout/list1"/>
    <dgm:cxn modelId="{1A8371C2-6DA1-419A-A9DA-2E4B7AD2F8FD}" type="presParOf" srcId="{B7976654-3953-4147-A370-55544E01EB5F}" destId="{6CA1DD12-4C89-404C-B5B7-007A919694BA}" srcOrd="0" destOrd="0" presId="urn:microsoft.com/office/officeart/2005/8/layout/list1"/>
    <dgm:cxn modelId="{184E01ED-23FE-4047-B6D7-1A702FFD750F}" type="presParOf" srcId="{B7976654-3953-4147-A370-55544E01EB5F}" destId="{039AB156-7DAD-4B9C-AB5A-F66FE9EB4F9E}" srcOrd="1" destOrd="0" presId="urn:microsoft.com/office/officeart/2005/8/layout/list1"/>
    <dgm:cxn modelId="{CE3695FF-8943-405E-B897-BCE46ABA09F7}" type="presParOf" srcId="{8E67750A-F54D-4DCF-A5A4-B00DB17EA6A5}" destId="{020D7813-1798-49D9-81AA-DB3099F2E49F}" srcOrd="5" destOrd="0" presId="urn:microsoft.com/office/officeart/2005/8/layout/list1"/>
    <dgm:cxn modelId="{6C070E7F-51F7-4933-A523-4346BF00FCCE}" type="presParOf" srcId="{8E67750A-F54D-4DCF-A5A4-B00DB17EA6A5}" destId="{60B15D1E-8DB0-4CD6-A408-BC9DE0B5F645}" srcOrd="6" destOrd="0" presId="urn:microsoft.com/office/officeart/2005/8/layout/list1"/>
    <dgm:cxn modelId="{146F843A-9CBC-4350-AF00-C25EF6FAFF8F}" type="presParOf" srcId="{8E67750A-F54D-4DCF-A5A4-B00DB17EA6A5}" destId="{C33C98CD-33B6-4170-8EFF-C1BC565E48F7}" srcOrd="7" destOrd="0" presId="urn:microsoft.com/office/officeart/2005/8/layout/list1"/>
    <dgm:cxn modelId="{751F11C7-FAD1-412D-93D1-B854F886CA3A}" type="presParOf" srcId="{8E67750A-F54D-4DCF-A5A4-B00DB17EA6A5}" destId="{1D9279EF-3BC4-401C-A078-C9F01764E974}" srcOrd="8" destOrd="0" presId="urn:microsoft.com/office/officeart/2005/8/layout/list1"/>
    <dgm:cxn modelId="{8E2B9435-46EF-472A-9DA6-87F576F3961C}" type="presParOf" srcId="{1D9279EF-3BC4-401C-A078-C9F01764E974}" destId="{719AF968-4385-4A8D-94FF-F78E0D2CBA9C}" srcOrd="0" destOrd="0" presId="urn:microsoft.com/office/officeart/2005/8/layout/list1"/>
    <dgm:cxn modelId="{DAF42679-181D-4D37-A3F1-E955D7AF4837}" type="presParOf" srcId="{1D9279EF-3BC4-401C-A078-C9F01764E974}" destId="{D662C9A2-FB8E-4DE0-B606-22B74D138DFC}" srcOrd="1" destOrd="0" presId="urn:microsoft.com/office/officeart/2005/8/layout/list1"/>
    <dgm:cxn modelId="{25CF3B32-A297-44B8-B2F2-3EC17817082E}" type="presParOf" srcId="{8E67750A-F54D-4DCF-A5A4-B00DB17EA6A5}" destId="{177858D0-8413-476C-8E2D-718D51D0318A}" srcOrd="9" destOrd="0" presId="urn:microsoft.com/office/officeart/2005/8/layout/list1"/>
    <dgm:cxn modelId="{EC6A7BDC-4388-4F1F-9729-F39A55EF7F1D}" type="presParOf" srcId="{8E67750A-F54D-4DCF-A5A4-B00DB17EA6A5}" destId="{26504F9E-FC79-4A8F-B551-CC318006FC3F}" srcOrd="10" destOrd="0" presId="urn:microsoft.com/office/officeart/2005/8/layout/list1"/>
    <dgm:cxn modelId="{61ADF604-018F-467A-AFC8-CB12C99A0EDF}" type="presParOf" srcId="{8E67750A-F54D-4DCF-A5A4-B00DB17EA6A5}" destId="{710572CB-CAC2-470D-962A-93AD90997B1D}" srcOrd="11" destOrd="0" presId="urn:microsoft.com/office/officeart/2005/8/layout/list1"/>
    <dgm:cxn modelId="{EB4F1BB0-80F0-42FF-9F66-C586D0D0820E}" type="presParOf" srcId="{8E67750A-F54D-4DCF-A5A4-B00DB17EA6A5}" destId="{566D9B7F-EAE7-4D13-9BEF-E5BA23329167}" srcOrd="12" destOrd="0" presId="urn:microsoft.com/office/officeart/2005/8/layout/list1"/>
    <dgm:cxn modelId="{FBB0FEDF-CA3C-49EC-AEB5-D1FDA77A916C}" type="presParOf" srcId="{566D9B7F-EAE7-4D13-9BEF-E5BA23329167}" destId="{873C4E9C-1BFA-4E0C-A6CB-E346C01E7A85}" srcOrd="0" destOrd="0" presId="urn:microsoft.com/office/officeart/2005/8/layout/list1"/>
    <dgm:cxn modelId="{542E06AA-5112-4CEB-997F-4122C86036F2}" type="presParOf" srcId="{566D9B7F-EAE7-4D13-9BEF-E5BA23329167}" destId="{F942EE58-3A93-4EC6-98DB-1AE0ADE98188}" srcOrd="1" destOrd="0" presId="urn:microsoft.com/office/officeart/2005/8/layout/list1"/>
    <dgm:cxn modelId="{8242DE1C-2F5D-4A59-852A-A906D3075B7E}" type="presParOf" srcId="{8E67750A-F54D-4DCF-A5A4-B00DB17EA6A5}" destId="{A9C1395C-A2FC-49C4-98DC-753182A8753B}" srcOrd="13" destOrd="0" presId="urn:microsoft.com/office/officeart/2005/8/layout/list1"/>
    <dgm:cxn modelId="{34F2B874-B70F-42C6-9C28-10C29AC24356}" type="presParOf" srcId="{8E67750A-F54D-4DCF-A5A4-B00DB17EA6A5}" destId="{A7114F5A-38AC-48C4-9F60-A69CAED1C311}" srcOrd="14" destOrd="0" presId="urn:microsoft.com/office/officeart/2005/8/layout/list1"/>
    <dgm:cxn modelId="{084DDBE5-4A37-41B9-9C24-B9CBA72E1F1B}" type="presParOf" srcId="{8E67750A-F54D-4DCF-A5A4-B00DB17EA6A5}" destId="{064A5EC3-DE8E-4969-B597-851B5D209D25}" srcOrd="15" destOrd="0" presId="urn:microsoft.com/office/officeart/2005/8/layout/list1"/>
    <dgm:cxn modelId="{B338EF8A-D4E8-41DF-BE0E-746BF3378DB3}" type="presParOf" srcId="{8E67750A-F54D-4DCF-A5A4-B00DB17EA6A5}" destId="{8A0AC8D0-E124-4B06-B4B5-99F0DE1D212B}" srcOrd="16" destOrd="0" presId="urn:microsoft.com/office/officeart/2005/8/layout/list1"/>
    <dgm:cxn modelId="{15B3CC62-9915-4C34-93DA-7DC3A3BE2F32}" type="presParOf" srcId="{8A0AC8D0-E124-4B06-B4B5-99F0DE1D212B}" destId="{FC631857-2D49-41BB-A739-5ABE527BE578}" srcOrd="0" destOrd="0" presId="urn:microsoft.com/office/officeart/2005/8/layout/list1"/>
    <dgm:cxn modelId="{570DC1D0-4F5A-4EFE-995C-0F37236DEA49}" type="presParOf" srcId="{8A0AC8D0-E124-4B06-B4B5-99F0DE1D212B}" destId="{AE25C6AC-4B4F-4E16-840E-3837186616AA}" srcOrd="1" destOrd="0" presId="urn:microsoft.com/office/officeart/2005/8/layout/list1"/>
    <dgm:cxn modelId="{BC1ABEB2-820C-4CC6-BA00-2DBE6BE069A7}" type="presParOf" srcId="{8E67750A-F54D-4DCF-A5A4-B00DB17EA6A5}" destId="{0E7EA038-E9F0-467C-8FA1-4D8E4C744D24}" srcOrd="17" destOrd="0" presId="urn:microsoft.com/office/officeart/2005/8/layout/list1"/>
    <dgm:cxn modelId="{7581495A-D79F-4D38-B46F-EC65DAF98F69}" type="presParOf" srcId="{8E67750A-F54D-4DCF-A5A4-B00DB17EA6A5}" destId="{F2503AB0-1267-4F3D-99EF-D4A3354ED732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542C91-BB39-4A4E-9A11-8A5F633F697D}">
      <dsp:nvSpPr>
        <dsp:cNvPr id="0" name=""/>
        <dsp:cNvSpPr/>
      </dsp:nvSpPr>
      <dsp:spPr>
        <a:xfrm>
          <a:off x="0" y="382647"/>
          <a:ext cx="6930390" cy="1446150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18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ĐÁNH GIÁ HOẠT ĐỘNG LẬP KẾ HOẠCH (đanh </a:t>
          </a:r>
          <a:r>
            <a:rPr lang="vi-VN" sz="18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giá</a:t>
          </a:r>
          <a:r>
            <a:rPr lang="vi-VN" sz="18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giao án)</a:t>
          </a:r>
          <a:endParaRPr lang="en-US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356" y="425003"/>
        <a:ext cx="4692747" cy="1361438"/>
      </dsp:txXfrm>
    </dsp:sp>
    <dsp:sp modelId="{2C111749-4658-974E-9E86-2D07D7DAD5F2}">
      <dsp:nvSpPr>
        <dsp:cNvPr id="0" name=""/>
        <dsp:cNvSpPr/>
      </dsp:nvSpPr>
      <dsp:spPr>
        <a:xfrm>
          <a:off x="1223009" y="2727248"/>
          <a:ext cx="6930390" cy="2179714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ĐÁNH GIÁ TỔ CHỨC THỰC HIỆN (</a:t>
          </a:r>
          <a:r>
            <a:rPr lang="vi-VN" sz="1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dạy</a:t>
          </a:r>
          <a:r>
            <a:rPr lang="vi-VN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trên </a:t>
          </a:r>
          <a:r>
            <a:rPr lang="vi-VN" sz="1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trẻ</a:t>
          </a:r>
          <a:r>
            <a:rPr lang="vi-VN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en-US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86851" y="2791090"/>
        <a:ext cx="4144409" cy="2052030"/>
      </dsp:txXfrm>
    </dsp:sp>
    <dsp:sp modelId="{189D04DA-BAF7-9045-996F-3538A5D96485}">
      <dsp:nvSpPr>
        <dsp:cNvPr id="0" name=""/>
        <dsp:cNvSpPr/>
      </dsp:nvSpPr>
      <dsp:spPr>
        <a:xfrm>
          <a:off x="5495103" y="1735838"/>
          <a:ext cx="1435286" cy="1435286"/>
        </a:xfrm>
        <a:prstGeom prst="downArrow">
          <a:avLst>
            <a:gd name="adj1" fmla="val 55000"/>
            <a:gd name="adj2" fmla="val 45000"/>
          </a:avLst>
        </a:prstGeom>
        <a:solidFill>
          <a:srgbClr val="E3F3FF">
            <a:alpha val="90000"/>
          </a:srgb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5818042" y="1735838"/>
        <a:ext cx="789408" cy="1080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066927-51A3-47C1-A44B-2918548C8234}">
      <dsp:nvSpPr>
        <dsp:cNvPr id="0" name=""/>
        <dsp:cNvSpPr/>
      </dsp:nvSpPr>
      <dsp:spPr>
        <a:xfrm>
          <a:off x="0" y="365820"/>
          <a:ext cx="82296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CF648E-782E-4858-A8F7-7EEF220966FD}">
      <dsp:nvSpPr>
        <dsp:cNvPr id="0" name=""/>
        <dsp:cNvSpPr/>
      </dsp:nvSpPr>
      <dsp:spPr>
        <a:xfrm>
          <a:off x="411480" y="41099"/>
          <a:ext cx="576072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imes New Roman" pitchFamily="18" charset="0"/>
              <a:cs typeface="Times New Roman" pitchFamily="18" charset="0"/>
            </a:rPr>
            <a:t>- 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Xác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định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đề</a:t>
          </a:r>
          <a:r>
            <a:rPr lang="vi-VN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tài</a:t>
          </a:r>
          <a:r>
            <a:rPr lang="vi-VN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bài</a:t>
          </a:r>
          <a:r>
            <a:rPr lang="vi-VN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dạy</a:t>
          </a:r>
          <a:endParaRPr lang="en-US" sz="2200" kern="1200" dirty="0"/>
        </a:p>
      </dsp:txBody>
      <dsp:txXfrm>
        <a:off x="443183" y="72802"/>
        <a:ext cx="5697314" cy="586034"/>
      </dsp:txXfrm>
    </dsp:sp>
    <dsp:sp modelId="{60B15D1E-8DB0-4CD6-A408-BC9DE0B5F645}">
      <dsp:nvSpPr>
        <dsp:cNvPr id="0" name=""/>
        <dsp:cNvSpPr/>
      </dsp:nvSpPr>
      <dsp:spPr>
        <a:xfrm>
          <a:off x="0" y="1363740"/>
          <a:ext cx="82296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9AB156-7DAD-4B9C-AB5A-F66FE9EB4F9E}">
      <dsp:nvSpPr>
        <dsp:cNvPr id="0" name=""/>
        <dsp:cNvSpPr/>
      </dsp:nvSpPr>
      <dsp:spPr>
        <a:xfrm>
          <a:off x="411480" y="1039020"/>
          <a:ext cx="576072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imes New Roman" pitchFamily="18" charset="0"/>
              <a:cs typeface="Times New Roman" pitchFamily="18" charset="0"/>
            </a:rPr>
            <a:t>- 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Xác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định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mục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đích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yêu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cầu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en-US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3183" y="1070723"/>
        <a:ext cx="5697314" cy="586034"/>
      </dsp:txXfrm>
    </dsp:sp>
    <dsp:sp modelId="{26504F9E-FC79-4A8F-B551-CC318006FC3F}">
      <dsp:nvSpPr>
        <dsp:cNvPr id="0" name=""/>
        <dsp:cNvSpPr/>
      </dsp:nvSpPr>
      <dsp:spPr>
        <a:xfrm>
          <a:off x="0" y="2361660"/>
          <a:ext cx="82296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62C9A2-FB8E-4DE0-B606-22B74D138DFC}">
      <dsp:nvSpPr>
        <dsp:cNvPr id="0" name=""/>
        <dsp:cNvSpPr/>
      </dsp:nvSpPr>
      <dsp:spPr>
        <a:xfrm>
          <a:off x="411480" y="2036940"/>
          <a:ext cx="576072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- </a:t>
          </a:r>
          <a:r>
            <a:rPr lang="vi-VN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Kế</a:t>
          </a:r>
          <a:r>
            <a:rPr lang="vi-VN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hoạch 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chuẩn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bị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cho</a:t>
          </a:r>
          <a:r>
            <a:rPr lang="en-US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hoạt</a:t>
          </a:r>
          <a:r>
            <a:rPr lang="vi-VN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động</a:t>
          </a:r>
          <a:endParaRPr lang="en-US" sz="2200" kern="1200" dirty="0"/>
        </a:p>
      </dsp:txBody>
      <dsp:txXfrm>
        <a:off x="443183" y="2068643"/>
        <a:ext cx="5697314" cy="586034"/>
      </dsp:txXfrm>
    </dsp:sp>
    <dsp:sp modelId="{A7114F5A-38AC-48C4-9F60-A69CAED1C311}">
      <dsp:nvSpPr>
        <dsp:cNvPr id="0" name=""/>
        <dsp:cNvSpPr/>
      </dsp:nvSpPr>
      <dsp:spPr>
        <a:xfrm>
          <a:off x="0" y="3359580"/>
          <a:ext cx="82296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42EE58-3A93-4EC6-98DB-1AE0ADE98188}">
      <dsp:nvSpPr>
        <dsp:cNvPr id="0" name=""/>
        <dsp:cNvSpPr/>
      </dsp:nvSpPr>
      <dsp:spPr>
        <a:xfrm>
          <a:off x="411480" y="3034860"/>
          <a:ext cx="576072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2200" kern="1200" dirty="0">
              <a:latin typeface="+mj-lt"/>
            </a:rPr>
            <a:t>- Thiết </a:t>
          </a:r>
          <a:r>
            <a:rPr lang="vi-VN" sz="2200" kern="1200" dirty="0" err="1">
              <a:latin typeface="+mj-lt"/>
            </a:rPr>
            <a:t>kế</a:t>
          </a:r>
          <a:r>
            <a:rPr lang="vi-VN" sz="2200" kern="1200" dirty="0">
              <a:latin typeface="+mj-lt"/>
            </a:rPr>
            <a:t> </a:t>
          </a:r>
          <a:r>
            <a:rPr lang="vi-VN" sz="2200" kern="1200" dirty="0" err="1">
              <a:latin typeface="+mj-lt"/>
            </a:rPr>
            <a:t>cách</a:t>
          </a:r>
          <a:r>
            <a:rPr lang="vi-VN" sz="2200" kern="1200" dirty="0">
              <a:latin typeface="+mj-lt"/>
            </a:rPr>
            <a:t> </a:t>
          </a:r>
          <a:r>
            <a:rPr lang="vi-VN" sz="2200" kern="1200" dirty="0" err="1">
              <a:latin typeface="+mj-lt"/>
            </a:rPr>
            <a:t>tiến</a:t>
          </a:r>
          <a:r>
            <a:rPr lang="vi-VN" sz="2200" kern="1200" dirty="0">
              <a:latin typeface="+mj-lt"/>
            </a:rPr>
            <a:t> </a:t>
          </a:r>
          <a:r>
            <a:rPr lang="vi-VN" sz="2200" kern="1200" dirty="0" err="1">
              <a:latin typeface="+mj-lt"/>
            </a:rPr>
            <a:t>hành</a:t>
          </a:r>
          <a:r>
            <a:rPr lang="vi-VN" sz="2200" kern="1200" dirty="0">
              <a:latin typeface="+mj-lt"/>
            </a:rPr>
            <a:t> tổ </a:t>
          </a:r>
          <a:r>
            <a:rPr lang="vi-VN" sz="2200" kern="1200" dirty="0" err="1">
              <a:latin typeface="+mj-lt"/>
            </a:rPr>
            <a:t>chức</a:t>
          </a:r>
          <a:r>
            <a:rPr lang="vi-VN" sz="2200" kern="1200" dirty="0">
              <a:latin typeface="+mj-lt"/>
            </a:rPr>
            <a:t> </a:t>
          </a:r>
          <a:r>
            <a:rPr lang="vi-VN" sz="2200" kern="1200" dirty="0" err="1">
              <a:latin typeface="+mj-lt"/>
            </a:rPr>
            <a:t>hoạt</a:t>
          </a:r>
          <a:r>
            <a:rPr lang="vi-VN" sz="2200" kern="1200" dirty="0">
              <a:latin typeface="+mj-lt"/>
            </a:rPr>
            <a:t> </a:t>
          </a:r>
          <a:r>
            <a:rPr lang="vi-VN" sz="2200" kern="1200" dirty="0" err="1">
              <a:latin typeface="+mj-lt"/>
            </a:rPr>
            <a:t>động</a:t>
          </a:r>
          <a:endParaRPr lang="en-US" sz="2200" kern="1200" dirty="0">
            <a:latin typeface="+mj-lt"/>
          </a:endParaRPr>
        </a:p>
      </dsp:txBody>
      <dsp:txXfrm>
        <a:off x="443183" y="3066563"/>
        <a:ext cx="5697314" cy="586034"/>
      </dsp:txXfrm>
    </dsp:sp>
    <dsp:sp modelId="{F2503AB0-1267-4F3D-99EF-D4A3354ED732}">
      <dsp:nvSpPr>
        <dsp:cNvPr id="0" name=""/>
        <dsp:cNvSpPr/>
      </dsp:nvSpPr>
      <dsp:spPr>
        <a:xfrm>
          <a:off x="0" y="4357500"/>
          <a:ext cx="82296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25C6AC-4B4F-4E16-840E-3837186616AA}">
      <dsp:nvSpPr>
        <dsp:cNvPr id="0" name=""/>
        <dsp:cNvSpPr/>
      </dsp:nvSpPr>
      <dsp:spPr>
        <a:xfrm>
          <a:off x="381001" y="4038598"/>
          <a:ext cx="576072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imes New Roman" pitchFamily="18" charset="0"/>
              <a:cs typeface="Times New Roman" pitchFamily="18" charset="0"/>
            </a:rPr>
            <a:t>- </a:t>
          </a:r>
          <a:r>
            <a:rPr lang="vi-VN" sz="2200" kern="1200" dirty="0" err="1">
              <a:latin typeface="Times New Roman" pitchFamily="18" charset="0"/>
              <a:cs typeface="Times New Roman" pitchFamily="18" charset="0"/>
            </a:rPr>
            <a:t>Hình</a:t>
          </a:r>
          <a:r>
            <a:rPr lang="vi-VN" sz="22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sz="2200" kern="1200" dirty="0" err="1">
              <a:latin typeface="Times New Roman" pitchFamily="18" charset="0"/>
              <a:cs typeface="Times New Roman" pitchFamily="18" charset="0"/>
            </a:rPr>
            <a:t>thức</a:t>
          </a:r>
          <a:r>
            <a:rPr lang="vi-VN" sz="22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sz="2200" kern="1200" dirty="0" err="1">
              <a:latin typeface="Times New Roman" pitchFamily="18" charset="0"/>
              <a:cs typeface="Times New Roman" pitchFamily="18" charset="0"/>
            </a:rPr>
            <a:t>trình</a:t>
          </a:r>
          <a:r>
            <a:rPr lang="vi-VN" sz="22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sz="2200" kern="1200" dirty="0" err="1">
              <a:latin typeface="Times New Roman" pitchFamily="18" charset="0"/>
              <a:cs typeface="Times New Roman" pitchFamily="18" charset="0"/>
            </a:rPr>
            <a:t>bày</a:t>
          </a:r>
          <a:r>
            <a:rPr lang="vi-VN" sz="22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sz="2200" kern="1200" dirty="0" err="1">
              <a:latin typeface="Times New Roman" pitchFamily="18" charset="0"/>
              <a:cs typeface="Times New Roman" pitchFamily="18" charset="0"/>
            </a:rPr>
            <a:t>giáo</a:t>
          </a:r>
          <a:r>
            <a:rPr lang="vi-VN" sz="2200" kern="1200" dirty="0">
              <a:latin typeface="Times New Roman" pitchFamily="18" charset="0"/>
              <a:cs typeface="Times New Roman" pitchFamily="18" charset="0"/>
            </a:rPr>
            <a:t> án</a:t>
          </a:r>
          <a:endParaRPr lang="en-US" sz="2200" kern="1200" dirty="0"/>
        </a:p>
      </dsp:txBody>
      <dsp:txXfrm>
        <a:off x="412704" y="4070301"/>
        <a:ext cx="5697314" cy="58603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066927-51A3-47C1-A44B-2918548C8234}">
      <dsp:nvSpPr>
        <dsp:cNvPr id="0" name=""/>
        <dsp:cNvSpPr/>
      </dsp:nvSpPr>
      <dsp:spPr>
        <a:xfrm>
          <a:off x="0" y="365820"/>
          <a:ext cx="82296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CF648E-782E-4858-A8F7-7EEF220966FD}">
      <dsp:nvSpPr>
        <dsp:cNvPr id="0" name=""/>
        <dsp:cNvSpPr/>
      </dsp:nvSpPr>
      <dsp:spPr>
        <a:xfrm>
          <a:off x="411480" y="41099"/>
          <a:ext cx="576072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imes New Roman" pitchFamily="18" charset="0"/>
              <a:cs typeface="Times New Roman" pitchFamily="18" charset="0"/>
            </a:rPr>
            <a:t>- </a:t>
          </a:r>
          <a:r>
            <a:rPr lang="vi-VN" sz="2200" kern="1200" dirty="0">
              <a:latin typeface="Times New Roman" pitchFamily="18" charset="0"/>
              <a:cs typeface="Times New Roman" pitchFamily="18" charset="0"/>
            </a:rPr>
            <a:t>Truyền </a:t>
          </a:r>
          <a:r>
            <a:rPr lang="vi-VN" sz="2200" kern="1200" dirty="0" err="1">
              <a:latin typeface="Times New Roman" pitchFamily="18" charset="0"/>
              <a:cs typeface="Times New Roman" pitchFamily="18" charset="0"/>
            </a:rPr>
            <a:t>tải</a:t>
          </a:r>
          <a:r>
            <a:rPr lang="vi-VN" sz="22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sz="2200" kern="1200" dirty="0" err="1">
              <a:latin typeface="Times New Roman" pitchFamily="18" charset="0"/>
              <a:cs typeface="Times New Roman" pitchFamily="18" charset="0"/>
            </a:rPr>
            <a:t>nội</a:t>
          </a:r>
          <a:r>
            <a:rPr lang="vi-VN" sz="2200" kern="1200" dirty="0">
              <a:latin typeface="Times New Roman" pitchFamily="18" charset="0"/>
              <a:cs typeface="Times New Roman" pitchFamily="18" charset="0"/>
            </a:rPr>
            <a:t> dung </a:t>
          </a:r>
          <a:r>
            <a:rPr lang="vi-VN" sz="2200" kern="1200" dirty="0" err="1">
              <a:latin typeface="Times New Roman" pitchFamily="18" charset="0"/>
              <a:cs typeface="Times New Roman" pitchFamily="18" charset="0"/>
            </a:rPr>
            <a:t>bài</a:t>
          </a:r>
          <a:r>
            <a:rPr lang="vi-VN" sz="22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sz="2200" kern="1200" dirty="0" err="1">
              <a:latin typeface="Times New Roman" pitchFamily="18" charset="0"/>
              <a:cs typeface="Times New Roman" pitchFamily="18" charset="0"/>
            </a:rPr>
            <a:t>học</a:t>
          </a:r>
          <a:endParaRPr lang="en-US" sz="2200" kern="1200" dirty="0"/>
        </a:p>
      </dsp:txBody>
      <dsp:txXfrm>
        <a:off x="443183" y="72802"/>
        <a:ext cx="5697314" cy="586034"/>
      </dsp:txXfrm>
    </dsp:sp>
    <dsp:sp modelId="{60B15D1E-8DB0-4CD6-A408-BC9DE0B5F645}">
      <dsp:nvSpPr>
        <dsp:cNvPr id="0" name=""/>
        <dsp:cNvSpPr/>
      </dsp:nvSpPr>
      <dsp:spPr>
        <a:xfrm>
          <a:off x="0" y="1363740"/>
          <a:ext cx="82296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9AB156-7DAD-4B9C-AB5A-F66FE9EB4F9E}">
      <dsp:nvSpPr>
        <dsp:cNvPr id="0" name=""/>
        <dsp:cNvSpPr/>
      </dsp:nvSpPr>
      <dsp:spPr>
        <a:xfrm>
          <a:off x="411480" y="1039020"/>
          <a:ext cx="576072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imes New Roman" pitchFamily="18" charset="0"/>
              <a:cs typeface="Times New Roman" pitchFamily="18" charset="0"/>
            </a:rPr>
            <a:t>- </a:t>
          </a:r>
          <a:r>
            <a:rPr lang="vi-VN" sz="2200" kern="1200" dirty="0">
              <a:latin typeface="Times New Roman" pitchFamily="18" charset="0"/>
              <a:cs typeface="Times New Roman" pitchFamily="18" charset="0"/>
            </a:rPr>
            <a:t>Sử </a:t>
          </a:r>
          <a:r>
            <a:rPr lang="vi-VN" sz="2200" kern="1200" dirty="0" err="1">
              <a:latin typeface="Times New Roman" pitchFamily="18" charset="0"/>
              <a:cs typeface="Times New Roman" pitchFamily="18" charset="0"/>
            </a:rPr>
            <a:t>dụng</a:t>
          </a:r>
          <a:r>
            <a:rPr lang="vi-VN" sz="2200" kern="1200" dirty="0">
              <a:latin typeface="Times New Roman" pitchFamily="18" charset="0"/>
              <a:cs typeface="Times New Roman" pitchFamily="18" charset="0"/>
            </a:rPr>
            <a:t> phương </a:t>
          </a:r>
          <a:r>
            <a:rPr lang="vi-VN" sz="2200" kern="1200" dirty="0" err="1">
              <a:latin typeface="Times New Roman" pitchFamily="18" charset="0"/>
              <a:cs typeface="Times New Roman" pitchFamily="18" charset="0"/>
            </a:rPr>
            <a:t>pháp</a:t>
          </a:r>
          <a:r>
            <a:rPr lang="vi-VN" sz="22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sz="2200" kern="1200" dirty="0" err="1">
              <a:latin typeface="Times New Roman" pitchFamily="18" charset="0"/>
              <a:cs typeface="Times New Roman" pitchFamily="18" charset="0"/>
            </a:rPr>
            <a:t>dạy</a:t>
          </a:r>
          <a:r>
            <a:rPr lang="vi-VN" sz="22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sz="2200" kern="1200" dirty="0" err="1">
              <a:latin typeface="Times New Roman" pitchFamily="18" charset="0"/>
              <a:cs typeface="Times New Roman" pitchFamily="18" charset="0"/>
            </a:rPr>
            <a:t>học</a:t>
          </a:r>
          <a:endParaRPr lang="en-US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3183" y="1070723"/>
        <a:ext cx="5697314" cy="586034"/>
      </dsp:txXfrm>
    </dsp:sp>
    <dsp:sp modelId="{26504F9E-FC79-4A8F-B551-CC318006FC3F}">
      <dsp:nvSpPr>
        <dsp:cNvPr id="0" name=""/>
        <dsp:cNvSpPr/>
      </dsp:nvSpPr>
      <dsp:spPr>
        <a:xfrm>
          <a:off x="0" y="2361660"/>
          <a:ext cx="82296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62C9A2-FB8E-4DE0-B606-22B74D138DFC}">
      <dsp:nvSpPr>
        <dsp:cNvPr id="0" name=""/>
        <dsp:cNvSpPr/>
      </dsp:nvSpPr>
      <dsp:spPr>
        <a:xfrm>
          <a:off x="411480" y="2036940"/>
          <a:ext cx="576072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- Sử </a:t>
          </a:r>
          <a:r>
            <a:rPr lang="vi-VN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dụng</a:t>
          </a:r>
          <a:r>
            <a:rPr lang="vi-VN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hình</a:t>
          </a:r>
          <a:r>
            <a:rPr lang="vi-VN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thức</a:t>
          </a:r>
          <a:r>
            <a:rPr lang="vi-VN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dạy</a:t>
          </a:r>
          <a:r>
            <a:rPr lang="vi-VN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sz="22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học</a:t>
          </a:r>
          <a:endParaRPr lang="en-US" sz="2200" kern="1200" dirty="0"/>
        </a:p>
      </dsp:txBody>
      <dsp:txXfrm>
        <a:off x="443183" y="2068643"/>
        <a:ext cx="5697314" cy="586034"/>
      </dsp:txXfrm>
    </dsp:sp>
    <dsp:sp modelId="{A7114F5A-38AC-48C4-9F60-A69CAED1C311}">
      <dsp:nvSpPr>
        <dsp:cNvPr id="0" name=""/>
        <dsp:cNvSpPr/>
      </dsp:nvSpPr>
      <dsp:spPr>
        <a:xfrm>
          <a:off x="0" y="3359580"/>
          <a:ext cx="82296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42EE58-3A93-4EC6-98DB-1AE0ADE98188}">
      <dsp:nvSpPr>
        <dsp:cNvPr id="0" name=""/>
        <dsp:cNvSpPr/>
      </dsp:nvSpPr>
      <dsp:spPr>
        <a:xfrm>
          <a:off x="411480" y="3034860"/>
          <a:ext cx="576072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2200" kern="1200" dirty="0">
              <a:latin typeface="+mj-lt"/>
            </a:rPr>
            <a:t>- Sử </a:t>
          </a:r>
          <a:r>
            <a:rPr lang="vi-VN" sz="2200" kern="1200" dirty="0" err="1">
              <a:latin typeface="+mj-lt"/>
            </a:rPr>
            <a:t>dụng</a:t>
          </a:r>
          <a:r>
            <a:rPr lang="vi-VN" sz="2200" kern="1200" dirty="0">
              <a:latin typeface="+mj-lt"/>
            </a:rPr>
            <a:t> phương </a:t>
          </a:r>
          <a:r>
            <a:rPr lang="vi-VN" sz="2200" kern="1200" dirty="0" err="1">
              <a:latin typeface="+mj-lt"/>
            </a:rPr>
            <a:t>tiện</a:t>
          </a:r>
          <a:r>
            <a:rPr lang="vi-VN" sz="2200" kern="1200" dirty="0">
              <a:latin typeface="+mj-lt"/>
            </a:rPr>
            <a:t> </a:t>
          </a:r>
          <a:r>
            <a:rPr lang="vi-VN" sz="2200" kern="1200" dirty="0" err="1">
              <a:latin typeface="+mj-lt"/>
            </a:rPr>
            <a:t>trực</a:t>
          </a:r>
          <a:r>
            <a:rPr lang="vi-VN" sz="2200" kern="1200" dirty="0">
              <a:latin typeface="+mj-lt"/>
            </a:rPr>
            <a:t> quan, công </a:t>
          </a:r>
          <a:r>
            <a:rPr lang="vi-VN" sz="2200" kern="1200" dirty="0" err="1">
              <a:latin typeface="+mj-lt"/>
            </a:rPr>
            <a:t>nghệ</a:t>
          </a:r>
          <a:r>
            <a:rPr lang="vi-VN" sz="2200" kern="1200" dirty="0">
              <a:latin typeface="+mj-lt"/>
            </a:rPr>
            <a:t> </a:t>
          </a:r>
          <a:endParaRPr lang="en-US" sz="2200" kern="1200" dirty="0">
            <a:latin typeface="+mj-lt"/>
          </a:endParaRPr>
        </a:p>
      </dsp:txBody>
      <dsp:txXfrm>
        <a:off x="443183" y="3066563"/>
        <a:ext cx="5697314" cy="586034"/>
      </dsp:txXfrm>
    </dsp:sp>
    <dsp:sp modelId="{F2503AB0-1267-4F3D-99EF-D4A3354ED732}">
      <dsp:nvSpPr>
        <dsp:cNvPr id="0" name=""/>
        <dsp:cNvSpPr/>
      </dsp:nvSpPr>
      <dsp:spPr>
        <a:xfrm>
          <a:off x="0" y="4357500"/>
          <a:ext cx="82296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458216" rIns="638708" bIns="156464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200" kern="1200" dirty="0"/>
        </a:p>
      </dsp:txBody>
      <dsp:txXfrm>
        <a:off x="0" y="4357500"/>
        <a:ext cx="8229600" cy="554400"/>
      </dsp:txXfrm>
    </dsp:sp>
    <dsp:sp modelId="{AE25C6AC-4B4F-4E16-840E-3837186616AA}">
      <dsp:nvSpPr>
        <dsp:cNvPr id="0" name=""/>
        <dsp:cNvSpPr/>
      </dsp:nvSpPr>
      <dsp:spPr>
        <a:xfrm>
          <a:off x="381001" y="4038598"/>
          <a:ext cx="576072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imes New Roman" pitchFamily="18" charset="0"/>
              <a:cs typeface="Times New Roman" pitchFamily="18" charset="0"/>
            </a:rPr>
            <a:t>- </a:t>
          </a:r>
          <a:r>
            <a:rPr lang="vi-VN" sz="2200" kern="1200" dirty="0">
              <a:latin typeface="Times New Roman" pitchFamily="18" charset="0"/>
              <a:cs typeface="Times New Roman" pitchFamily="18" charset="0"/>
            </a:rPr>
            <a:t>Tác phong sư </a:t>
          </a:r>
          <a:r>
            <a:rPr lang="vi-VN" sz="2200" kern="1200" dirty="0" err="1">
              <a:latin typeface="Times New Roman" pitchFamily="18" charset="0"/>
              <a:cs typeface="Times New Roman" pitchFamily="18" charset="0"/>
            </a:rPr>
            <a:t>phạm</a:t>
          </a:r>
          <a:r>
            <a:rPr lang="vi-VN" sz="22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sz="2200" kern="1200" dirty="0" err="1">
              <a:latin typeface="Times New Roman" pitchFamily="18" charset="0"/>
              <a:cs typeface="Times New Roman" pitchFamily="18" charset="0"/>
            </a:rPr>
            <a:t>của</a:t>
          </a:r>
          <a:r>
            <a:rPr lang="vi-VN" sz="22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vi-VN" sz="2200" kern="1200" dirty="0" err="1">
              <a:latin typeface="Times New Roman" pitchFamily="18" charset="0"/>
              <a:cs typeface="Times New Roman" pitchFamily="18" charset="0"/>
            </a:rPr>
            <a:t>giáo</a:t>
          </a:r>
          <a:r>
            <a:rPr lang="vi-VN" sz="2200" kern="1200" dirty="0">
              <a:latin typeface="Times New Roman" pitchFamily="18" charset="0"/>
              <a:cs typeface="Times New Roman" pitchFamily="18" charset="0"/>
            </a:rPr>
            <a:t> viên</a:t>
          </a:r>
          <a:endParaRPr lang="en-US" sz="2200" kern="1200" dirty="0"/>
        </a:p>
      </dsp:txBody>
      <dsp:txXfrm>
        <a:off x="412704" y="4070301"/>
        <a:ext cx="5697314" cy="58603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504F9E-FC79-4A8F-B551-CC318006FC3F}">
      <dsp:nvSpPr>
        <dsp:cNvPr id="0" name=""/>
        <dsp:cNvSpPr/>
      </dsp:nvSpPr>
      <dsp:spPr>
        <a:xfrm>
          <a:off x="0" y="1810795"/>
          <a:ext cx="82296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62C9A2-FB8E-4DE0-B606-22B74D138DFC}">
      <dsp:nvSpPr>
        <dsp:cNvPr id="0" name=""/>
        <dsp:cNvSpPr/>
      </dsp:nvSpPr>
      <dsp:spPr>
        <a:xfrm>
          <a:off x="411480" y="461878"/>
          <a:ext cx="6827547" cy="16883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23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- </a:t>
          </a:r>
          <a:r>
            <a:rPr lang="vi-VN" sz="23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Hứng</a:t>
          </a:r>
          <a:r>
            <a:rPr lang="vi-VN" sz="23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sz="23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thú</a:t>
          </a:r>
          <a:r>
            <a:rPr lang="vi-VN" sz="23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tinh </a:t>
          </a:r>
          <a:r>
            <a:rPr lang="vi-VN" sz="23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tích</a:t>
          </a:r>
          <a:r>
            <a:rPr lang="vi-VN" sz="23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sz="23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cực</a:t>
          </a:r>
          <a:r>
            <a:rPr lang="vi-VN" sz="23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sz="23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hoạt</a:t>
          </a:r>
          <a:r>
            <a:rPr lang="vi-VN" sz="23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sz="23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động</a:t>
          </a:r>
          <a:r>
            <a:rPr lang="vi-VN" sz="23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sz="23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của</a:t>
          </a:r>
          <a:r>
            <a:rPr lang="vi-VN" sz="23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vi-VN" sz="23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trẻ</a:t>
          </a:r>
          <a:endParaRPr lang="en-US" sz="2300" kern="1200" dirty="0"/>
        </a:p>
      </dsp:txBody>
      <dsp:txXfrm>
        <a:off x="493901" y="544299"/>
        <a:ext cx="6662705" cy="1523554"/>
      </dsp:txXfrm>
    </dsp:sp>
    <dsp:sp modelId="{A7114F5A-38AC-48C4-9F60-A69CAED1C311}">
      <dsp:nvSpPr>
        <dsp:cNvPr id="0" name=""/>
        <dsp:cNvSpPr/>
      </dsp:nvSpPr>
      <dsp:spPr>
        <a:xfrm>
          <a:off x="0" y="3911521"/>
          <a:ext cx="82296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42EE58-3A93-4EC6-98DB-1AE0ADE98188}">
      <dsp:nvSpPr>
        <dsp:cNvPr id="0" name=""/>
        <dsp:cNvSpPr/>
      </dsp:nvSpPr>
      <dsp:spPr>
        <a:xfrm>
          <a:off x="381001" y="2530795"/>
          <a:ext cx="6827547" cy="17364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2300" kern="1200" dirty="0">
              <a:latin typeface="+mj-lt"/>
            </a:rPr>
            <a:t>- Kết </a:t>
          </a:r>
          <a:r>
            <a:rPr lang="vi-VN" sz="2300" kern="1200" dirty="0" err="1">
              <a:latin typeface="+mj-lt"/>
            </a:rPr>
            <a:t>quả</a:t>
          </a:r>
          <a:r>
            <a:rPr lang="vi-VN" sz="2300" kern="1200" dirty="0">
              <a:latin typeface="+mj-lt"/>
            </a:rPr>
            <a:t> </a:t>
          </a:r>
          <a:r>
            <a:rPr lang="vi-VN" sz="2300" kern="1200" dirty="0" err="1">
              <a:latin typeface="+mj-lt"/>
            </a:rPr>
            <a:t>hoạt</a:t>
          </a:r>
          <a:r>
            <a:rPr lang="vi-VN" sz="2300" kern="1200" dirty="0">
              <a:latin typeface="+mj-lt"/>
            </a:rPr>
            <a:t> </a:t>
          </a:r>
          <a:r>
            <a:rPr lang="vi-VN" sz="2300" kern="1200" dirty="0" err="1">
              <a:latin typeface="+mj-lt"/>
            </a:rPr>
            <a:t>động</a:t>
          </a:r>
          <a:r>
            <a:rPr lang="vi-VN" sz="2300" kern="1200" dirty="0">
              <a:latin typeface="+mj-lt"/>
            </a:rPr>
            <a:t> so </a:t>
          </a:r>
          <a:r>
            <a:rPr lang="vi-VN" sz="2300" kern="1200" dirty="0" err="1">
              <a:latin typeface="+mj-lt"/>
            </a:rPr>
            <a:t>với</a:t>
          </a:r>
          <a:r>
            <a:rPr lang="vi-VN" sz="2300" kern="1200" dirty="0">
              <a:latin typeface="+mj-lt"/>
            </a:rPr>
            <a:t> mục tiêu </a:t>
          </a:r>
          <a:r>
            <a:rPr lang="vi-VN" sz="2300" kern="1200" dirty="0" err="1">
              <a:latin typeface="+mj-lt"/>
            </a:rPr>
            <a:t>đã</a:t>
          </a:r>
          <a:r>
            <a:rPr lang="vi-VN" sz="2300" kern="1200" dirty="0">
              <a:latin typeface="+mj-lt"/>
            </a:rPr>
            <a:t> </a:t>
          </a:r>
          <a:r>
            <a:rPr lang="vi-VN" sz="2300" kern="1200" dirty="0" err="1">
              <a:latin typeface="+mj-lt"/>
            </a:rPr>
            <a:t>đề</a:t>
          </a:r>
          <a:r>
            <a:rPr lang="vi-VN" sz="2300" kern="1200" dirty="0">
              <a:latin typeface="+mj-lt"/>
            </a:rPr>
            <a:t> ra</a:t>
          </a:r>
          <a:endParaRPr lang="en-US" sz="2300" kern="1200" dirty="0">
            <a:latin typeface="+mj-lt"/>
          </a:endParaRPr>
        </a:p>
      </dsp:txBody>
      <dsp:txXfrm>
        <a:off x="465765" y="2615559"/>
        <a:ext cx="6658019" cy="156687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066927-51A3-47C1-A44B-2918548C8234}">
      <dsp:nvSpPr>
        <dsp:cNvPr id="0" name=""/>
        <dsp:cNvSpPr/>
      </dsp:nvSpPr>
      <dsp:spPr>
        <a:xfrm>
          <a:off x="0" y="365820"/>
          <a:ext cx="82296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CF648E-782E-4858-A8F7-7EEF220966FD}">
      <dsp:nvSpPr>
        <dsp:cNvPr id="0" name=""/>
        <dsp:cNvSpPr/>
      </dsp:nvSpPr>
      <dsp:spPr>
        <a:xfrm>
          <a:off x="411480" y="41099"/>
          <a:ext cx="576072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imes New Roman" pitchFamily="18" charset="0"/>
              <a:cs typeface="Times New Roman" pitchFamily="18" charset="0"/>
            </a:rPr>
            <a:t>- </a:t>
          </a:r>
          <a:r>
            <a:rPr lang="en-US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PP </a:t>
          </a:r>
          <a:r>
            <a:rPr lang="en-US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quan</a:t>
          </a:r>
          <a:r>
            <a:rPr lang="en-US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sát</a:t>
          </a:r>
          <a:endParaRPr lang="en-US" sz="2200" kern="1200" dirty="0"/>
        </a:p>
      </dsp:txBody>
      <dsp:txXfrm>
        <a:off x="443183" y="72802"/>
        <a:ext cx="5697314" cy="586034"/>
      </dsp:txXfrm>
    </dsp:sp>
    <dsp:sp modelId="{60B15D1E-8DB0-4CD6-A408-BC9DE0B5F645}">
      <dsp:nvSpPr>
        <dsp:cNvPr id="0" name=""/>
        <dsp:cNvSpPr/>
      </dsp:nvSpPr>
      <dsp:spPr>
        <a:xfrm>
          <a:off x="0" y="1363740"/>
          <a:ext cx="82296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9AB156-7DAD-4B9C-AB5A-F66FE9EB4F9E}">
      <dsp:nvSpPr>
        <dsp:cNvPr id="0" name=""/>
        <dsp:cNvSpPr/>
      </dsp:nvSpPr>
      <dsp:spPr>
        <a:xfrm>
          <a:off x="411480" y="1039020"/>
          <a:ext cx="576072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imes New Roman" pitchFamily="18" charset="0"/>
              <a:cs typeface="Times New Roman" pitchFamily="18" charset="0"/>
            </a:rPr>
            <a:t>- </a:t>
          </a:r>
          <a:r>
            <a:rPr lang="en-US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PP </a:t>
          </a:r>
          <a:r>
            <a:rPr lang="en-US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sử</a:t>
          </a:r>
          <a:r>
            <a:rPr lang="en-US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dụng</a:t>
          </a:r>
          <a:r>
            <a:rPr lang="en-US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bảng</a:t>
          </a:r>
          <a:r>
            <a:rPr lang="en-US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hỏi</a:t>
          </a:r>
          <a:r>
            <a:rPr lang="vi-VN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(</a:t>
          </a:r>
          <a:r>
            <a:rPr lang="vi-VN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phiếu</a:t>
          </a:r>
          <a:r>
            <a:rPr lang="vi-VN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vi-VN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điều</a:t>
          </a:r>
          <a:r>
            <a:rPr lang="vi-VN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tra)</a:t>
          </a:r>
          <a:r>
            <a:rPr lang="en-US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endParaRPr lang="en-US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3183" y="1070723"/>
        <a:ext cx="5697314" cy="586034"/>
      </dsp:txXfrm>
    </dsp:sp>
    <dsp:sp modelId="{26504F9E-FC79-4A8F-B551-CC318006FC3F}">
      <dsp:nvSpPr>
        <dsp:cNvPr id="0" name=""/>
        <dsp:cNvSpPr/>
      </dsp:nvSpPr>
      <dsp:spPr>
        <a:xfrm>
          <a:off x="0" y="2361660"/>
          <a:ext cx="82296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62C9A2-FB8E-4DE0-B606-22B74D138DFC}">
      <dsp:nvSpPr>
        <dsp:cNvPr id="0" name=""/>
        <dsp:cNvSpPr/>
      </dsp:nvSpPr>
      <dsp:spPr>
        <a:xfrm>
          <a:off x="411480" y="2036940"/>
          <a:ext cx="576072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22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- </a:t>
          </a:r>
          <a:r>
            <a:rPr lang="en-US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PP </a:t>
          </a:r>
          <a:r>
            <a:rPr lang="en-US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phỏng</a:t>
          </a:r>
          <a:r>
            <a:rPr lang="en-US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vấn</a:t>
          </a:r>
          <a:r>
            <a:rPr lang="en-US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sâu</a:t>
          </a:r>
          <a:endParaRPr lang="en-US" sz="2200" kern="1200" dirty="0"/>
        </a:p>
      </dsp:txBody>
      <dsp:txXfrm>
        <a:off x="443183" y="2068643"/>
        <a:ext cx="5697314" cy="586034"/>
      </dsp:txXfrm>
    </dsp:sp>
    <dsp:sp modelId="{A7114F5A-38AC-48C4-9F60-A69CAED1C311}">
      <dsp:nvSpPr>
        <dsp:cNvPr id="0" name=""/>
        <dsp:cNvSpPr/>
      </dsp:nvSpPr>
      <dsp:spPr>
        <a:xfrm>
          <a:off x="0" y="3359580"/>
          <a:ext cx="82296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42EE58-3A93-4EC6-98DB-1AE0ADE98188}">
      <dsp:nvSpPr>
        <dsp:cNvPr id="0" name=""/>
        <dsp:cNvSpPr/>
      </dsp:nvSpPr>
      <dsp:spPr>
        <a:xfrm>
          <a:off x="411480" y="3034860"/>
          <a:ext cx="576072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2200" kern="1200" dirty="0">
              <a:latin typeface="+mj-lt"/>
            </a:rPr>
            <a:t>- </a:t>
          </a:r>
          <a:r>
            <a:rPr lang="en-US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PP </a:t>
          </a:r>
          <a:r>
            <a:rPr lang="en-US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nghiên</a:t>
          </a:r>
          <a:r>
            <a:rPr lang="en-US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cứu</a:t>
          </a:r>
          <a:r>
            <a:rPr lang="en-US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sản</a:t>
          </a:r>
          <a:r>
            <a:rPr lang="en-US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phẩm</a:t>
          </a:r>
          <a:r>
            <a:rPr lang="en-US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hoạt</a:t>
          </a:r>
          <a:r>
            <a:rPr lang="en-US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động</a:t>
          </a:r>
          <a:endParaRPr lang="en-US" sz="2200" kern="1200" dirty="0">
            <a:latin typeface="+mj-lt"/>
          </a:endParaRPr>
        </a:p>
      </dsp:txBody>
      <dsp:txXfrm>
        <a:off x="443183" y="3066563"/>
        <a:ext cx="5697314" cy="586034"/>
      </dsp:txXfrm>
    </dsp:sp>
    <dsp:sp modelId="{F2503AB0-1267-4F3D-99EF-D4A3354ED732}">
      <dsp:nvSpPr>
        <dsp:cNvPr id="0" name=""/>
        <dsp:cNvSpPr/>
      </dsp:nvSpPr>
      <dsp:spPr>
        <a:xfrm>
          <a:off x="0" y="4357500"/>
          <a:ext cx="82296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458216" rIns="638708" bIns="156464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200" kern="1200" dirty="0"/>
        </a:p>
      </dsp:txBody>
      <dsp:txXfrm>
        <a:off x="0" y="4357500"/>
        <a:ext cx="8229600" cy="554400"/>
      </dsp:txXfrm>
    </dsp:sp>
    <dsp:sp modelId="{AE25C6AC-4B4F-4E16-840E-3837186616AA}">
      <dsp:nvSpPr>
        <dsp:cNvPr id="0" name=""/>
        <dsp:cNvSpPr/>
      </dsp:nvSpPr>
      <dsp:spPr>
        <a:xfrm>
          <a:off x="381001" y="4038598"/>
          <a:ext cx="576072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Times New Roman" pitchFamily="18" charset="0"/>
              <a:cs typeface="Times New Roman" pitchFamily="18" charset="0"/>
            </a:rPr>
            <a:t>- </a:t>
          </a:r>
          <a:r>
            <a:rPr lang="pt-BR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PP </a:t>
          </a:r>
          <a:r>
            <a:rPr lang="vi-VN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thống</a:t>
          </a:r>
          <a:r>
            <a:rPr lang="vi-VN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kê </a:t>
          </a:r>
          <a:r>
            <a:rPr lang="vi-VN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toán</a:t>
          </a:r>
          <a:r>
            <a:rPr lang="vi-VN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vi-VN" sz="2200" kern="1200" dirty="0" err="1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họ</a:t>
          </a:r>
          <a:r>
            <a:rPr lang="en-US" sz="2200" kern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c</a:t>
          </a:r>
          <a:endParaRPr lang="en-US" sz="2200" kern="1200" dirty="0"/>
        </a:p>
      </dsp:txBody>
      <dsp:txXfrm>
        <a:off x="412704" y="4070301"/>
        <a:ext cx="5697314" cy="586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9B17A-2F35-4A17-98C3-29E59AFCEAC6}" type="datetimeFigureOut">
              <a:rPr lang="en-US" smtClean="0"/>
              <a:t>18/11/2021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88BC-124C-4B17-A8B1-E43E2983E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436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9B17A-2F35-4A17-98C3-29E59AFCEAC6}" type="datetimeFigureOut">
              <a:rPr lang="en-US" smtClean="0"/>
              <a:t>18/11/2021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88BC-124C-4B17-A8B1-E43E2983E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836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9B17A-2F35-4A17-98C3-29E59AFCEAC6}" type="datetimeFigureOut">
              <a:rPr lang="en-US" smtClean="0"/>
              <a:t>18/11/2021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88BC-124C-4B17-A8B1-E43E2983E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040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9B17A-2F35-4A17-98C3-29E59AFCEAC6}" type="datetimeFigureOut">
              <a:rPr lang="en-US" smtClean="0"/>
              <a:t>18/11/2021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88BC-124C-4B17-A8B1-E43E2983E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045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9B17A-2F35-4A17-98C3-29E59AFCEAC6}" type="datetimeFigureOut">
              <a:rPr lang="en-US" smtClean="0"/>
              <a:t>18/11/2021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88BC-124C-4B17-A8B1-E43E2983E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221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9B17A-2F35-4A17-98C3-29E59AFCEAC6}" type="datetimeFigureOut">
              <a:rPr lang="en-US" smtClean="0"/>
              <a:t>18/11/2021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88BC-124C-4B17-A8B1-E43E2983E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5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9B17A-2F35-4A17-98C3-29E59AFCEAC6}" type="datetimeFigureOut">
              <a:rPr lang="en-US" smtClean="0"/>
              <a:t>18/11/2021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88BC-124C-4B17-A8B1-E43E2983E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614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9B17A-2F35-4A17-98C3-29E59AFCEAC6}" type="datetimeFigureOut">
              <a:rPr lang="en-US" smtClean="0"/>
              <a:t>18/11/2021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88BC-124C-4B17-A8B1-E43E2983E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116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9B17A-2F35-4A17-98C3-29E59AFCEAC6}" type="datetimeFigureOut">
              <a:rPr lang="en-US" smtClean="0"/>
              <a:t>18/11/2021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88BC-124C-4B17-A8B1-E43E2983E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300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9B17A-2F35-4A17-98C3-29E59AFCEAC6}" type="datetimeFigureOut">
              <a:rPr lang="en-US" smtClean="0"/>
              <a:t>18/11/2021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88BC-124C-4B17-A8B1-E43E2983E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243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9B17A-2F35-4A17-98C3-29E59AFCEAC6}" type="datetimeFigureOut">
              <a:rPr lang="en-US" smtClean="0"/>
              <a:t>18/11/2021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88BC-124C-4B17-A8B1-E43E2983E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86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9B17A-2F35-4A17-98C3-29E59AFCEAC6}" type="datetimeFigureOut">
              <a:rPr lang="en-US" smtClean="0"/>
              <a:t>18/11/2021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988BC-124C-4B17-A8B1-E43E2983E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376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1066800"/>
            <a:ext cx="8610600" cy="4419600"/>
          </a:xfrm>
        </p:spPr>
        <p:txBody>
          <a:bodyPr>
            <a:normAutofit/>
          </a:bodyPr>
          <a:lstStyle/>
          <a:p>
            <a:r>
              <a:rPr lang="vi-VN" sz="2000" b="1" dirty="0"/>
              <a:t>CHƯƠNG 5</a:t>
            </a:r>
            <a:br>
              <a:rPr lang="vi-VN" sz="2800" b="1" dirty="0"/>
            </a:br>
            <a:r>
              <a:rPr lang="vi-VN" sz="2800" b="1" dirty="0"/>
              <a:t> HÌNH THỨC TỔ CHỨC CHO TRẺ </a:t>
            </a:r>
            <a:br>
              <a:rPr lang="vi-VN" sz="2800" b="1" dirty="0"/>
            </a:br>
            <a:r>
              <a:rPr lang="vi-VN" sz="2800" b="1" dirty="0"/>
              <a:t>KHÁM PHÁ MÔI TRƯỜNG XUNG QUANH</a:t>
            </a:r>
            <a:r>
              <a:rPr lang="vi-VN" sz="2800" dirty="0"/>
              <a:t>	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4516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Autofit/>
          </a:bodyPr>
          <a:lstStyle/>
          <a:p>
            <a:br>
              <a:rPr lang="vi-VN" sz="3200" b="1" dirty="0"/>
            </a:br>
            <a:br>
              <a:rPr lang="vi-VN" sz="3200" b="1" dirty="0"/>
            </a:br>
            <a:r>
              <a:rPr lang="vi-VN" sz="3200" b="1" dirty="0">
                <a:solidFill>
                  <a:srgbClr val="FF0000"/>
                </a:solidFill>
              </a:rPr>
              <a:t>II. </a:t>
            </a:r>
            <a:r>
              <a:rPr lang="en-US" sz="3200" b="1" dirty="0" err="1">
                <a:solidFill>
                  <a:srgbClr val="FF0000"/>
                </a:solidFill>
              </a:rPr>
              <a:t>Đánh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giá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hoạt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động</a:t>
            </a:r>
            <a:r>
              <a:rPr lang="en-US" sz="3200" b="1" dirty="0">
                <a:solidFill>
                  <a:srgbClr val="FF0000"/>
                </a:solidFill>
              </a:rPr>
              <a:t> tổ </a:t>
            </a:r>
            <a:r>
              <a:rPr lang="en-US" sz="3200" b="1" dirty="0" err="1">
                <a:solidFill>
                  <a:srgbClr val="FF0000"/>
                </a:solidFill>
              </a:rPr>
              <a:t>chức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cho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trẻ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khám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phá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môi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trường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xung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quanh</a:t>
            </a:r>
            <a:br>
              <a:rPr lang="en-US" sz="3200" dirty="0"/>
            </a:br>
            <a:br>
              <a:rPr lang="vi-VN" sz="3200" b="1" dirty="0"/>
            </a:b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89607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vi-VN" sz="2400" b="1" dirty="0">
                <a:latin typeface="+mj-lt"/>
              </a:rPr>
              <a:t>1. KHÁI NIỆM ĐÁNH GIÁ</a:t>
            </a:r>
          </a:p>
          <a:p>
            <a:pPr marL="0" indent="0" algn="just">
              <a:buNone/>
            </a:pP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thập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tin,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cứ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đưa ra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vi-VN" sz="2800" dirty="0" err="1"/>
              <a:t>nhận</a:t>
            </a:r>
            <a:r>
              <a:rPr lang="vi-VN" sz="2800" dirty="0"/>
              <a:t> </a:t>
            </a:r>
            <a:r>
              <a:rPr lang="vi-VN" sz="2800" dirty="0" err="1"/>
              <a:t>xét</a:t>
            </a:r>
            <a:r>
              <a:rPr lang="en-US" sz="2800" dirty="0"/>
              <a:t>,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về </a:t>
            </a:r>
            <a:r>
              <a:rPr lang="en-US" sz="2800" dirty="0" err="1"/>
              <a:t>mức</a:t>
            </a:r>
            <a:r>
              <a:rPr lang="en-US" sz="2800" dirty="0"/>
              <a:t> độ </a:t>
            </a:r>
            <a:r>
              <a:rPr lang="en-US" sz="2800" dirty="0" err="1"/>
              <a:t>đạt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chí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đưa ra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chuẩn hay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quả</a:t>
            </a:r>
            <a:r>
              <a:rPr lang="en-US" sz="2800" dirty="0"/>
              <a:t> </a:t>
            </a:r>
            <a:r>
              <a:rPr lang="en-US" sz="2800" dirty="0" err="1"/>
              <a:t>học</a:t>
            </a:r>
            <a:r>
              <a:rPr lang="en-US" sz="2800" dirty="0"/>
              <a:t> </a:t>
            </a:r>
            <a:r>
              <a:rPr lang="en-US" sz="2800" dirty="0" err="1"/>
              <a:t>tập</a:t>
            </a:r>
            <a:r>
              <a:rPr lang="en-US" sz="2800" dirty="0"/>
              <a:t>. </a:t>
            </a:r>
            <a:r>
              <a:rPr lang="en-US" sz="2800" dirty="0" err="1"/>
              <a:t>Đánh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đánh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( quantitative ) </a:t>
            </a:r>
            <a:r>
              <a:rPr lang="en-US" sz="2800" dirty="0" err="1"/>
              <a:t>dựa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con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(qualitative) </a:t>
            </a:r>
            <a:r>
              <a:rPr lang="en-US" sz="2800" dirty="0" err="1"/>
              <a:t>dựa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ý </a:t>
            </a:r>
            <a:r>
              <a:rPr lang="en-US" sz="2800" dirty="0" err="1"/>
              <a:t>kiến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trị</a:t>
            </a:r>
            <a:r>
              <a:rPr lang="en-US" sz="2800" dirty="0"/>
              <a:t>. </a:t>
            </a:r>
            <a:endParaRPr lang="vi-VN" sz="2800" dirty="0"/>
          </a:p>
          <a:p>
            <a:pPr marL="0" indent="0"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29593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715000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vi-VN" sz="2600" b="1" dirty="0">
                <a:latin typeface="+mj-lt"/>
              </a:rPr>
              <a:t>2. PHÂN LOẠI ĐÁNH GIÁ TRONG TỔ CHỨC CHO TRẺ KHÁM PHÁ MÔI TRƯỜNG XUNG QUANH</a:t>
            </a:r>
          </a:p>
          <a:p>
            <a:pPr algn="just"/>
            <a:r>
              <a:rPr lang="vi-VN" b="1" dirty="0">
                <a:solidFill>
                  <a:srgbClr val="FF0000"/>
                </a:solidFill>
                <a:latin typeface="+mj-lt"/>
              </a:rPr>
              <a:t>1/</a:t>
            </a:r>
            <a:r>
              <a:rPr lang="en-US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+mj-lt"/>
              </a:rPr>
              <a:t>Đánh</a:t>
            </a:r>
            <a:r>
              <a:rPr lang="en-US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+mj-lt"/>
              </a:rPr>
              <a:t>giá</a:t>
            </a:r>
            <a:r>
              <a:rPr lang="en-US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+mj-lt"/>
              </a:rPr>
              <a:t>tổng</a:t>
            </a:r>
            <a:r>
              <a:rPr lang="en-US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+mj-lt"/>
              </a:rPr>
              <a:t>kết</a:t>
            </a:r>
            <a:r>
              <a:rPr lang="en-US" b="1" dirty="0">
                <a:solidFill>
                  <a:srgbClr val="FF0000"/>
                </a:solidFill>
                <a:latin typeface="+mj-lt"/>
              </a:rPr>
              <a:t>: </a:t>
            </a:r>
            <a:r>
              <a:rPr lang="en-US" dirty="0" err="1">
                <a:latin typeface="+mj-lt"/>
              </a:rPr>
              <a:t>Là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đánh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giá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có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tính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tổng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hợp</a:t>
            </a:r>
            <a:r>
              <a:rPr lang="en-US" dirty="0">
                <a:latin typeface="+mj-lt"/>
              </a:rPr>
              <a:t>, bao </a:t>
            </a:r>
            <a:r>
              <a:rPr lang="en-US" dirty="0" err="1">
                <a:latin typeface="+mj-lt"/>
              </a:rPr>
              <a:t>quát</a:t>
            </a:r>
            <a:r>
              <a:rPr lang="en-US" dirty="0">
                <a:latin typeface="+mj-lt"/>
              </a:rPr>
              <a:t> </a:t>
            </a:r>
            <a:r>
              <a:rPr lang="vi-VN" dirty="0">
                <a:latin typeface="+mj-lt"/>
              </a:rPr>
              <a:t>t</a:t>
            </a:r>
            <a:r>
              <a:rPr lang="en-US" dirty="0" err="1">
                <a:latin typeface="+mj-lt"/>
              </a:rPr>
              <a:t>hường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được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thực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hiện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vào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cuối</a:t>
            </a:r>
            <a:r>
              <a:rPr lang="en-US" dirty="0">
                <a:latin typeface="+mj-lt"/>
              </a:rPr>
              <a:t> </a:t>
            </a:r>
            <a:r>
              <a:rPr lang="vi-VN" dirty="0">
                <a:latin typeface="+mj-lt"/>
              </a:rPr>
              <a:t>tháng/</a:t>
            </a:r>
            <a:r>
              <a:rPr lang="vi-VN" dirty="0" err="1">
                <a:latin typeface="+mj-lt"/>
              </a:rPr>
              <a:t>cuối</a:t>
            </a:r>
            <a:r>
              <a:rPr lang="vi-VN" dirty="0">
                <a:latin typeface="+mj-lt"/>
              </a:rPr>
              <a:t> </a:t>
            </a:r>
            <a:r>
              <a:rPr lang="vi-VN" dirty="0" err="1">
                <a:latin typeface="+mj-lt"/>
              </a:rPr>
              <a:t>chủ</a:t>
            </a:r>
            <a:r>
              <a:rPr lang="vi-VN" dirty="0">
                <a:latin typeface="+mj-lt"/>
              </a:rPr>
              <a:t> </a:t>
            </a:r>
            <a:r>
              <a:rPr lang="vi-VN" dirty="0" err="1">
                <a:latin typeface="+mj-lt"/>
              </a:rPr>
              <a:t>đề</a:t>
            </a:r>
            <a:r>
              <a:rPr lang="vi-VN" dirty="0">
                <a:latin typeface="+mj-lt"/>
              </a:rPr>
              <a:t> </a:t>
            </a:r>
            <a:r>
              <a:rPr lang="vi-VN" dirty="0" err="1">
                <a:latin typeface="+mj-lt"/>
              </a:rPr>
              <a:t>hoặc</a:t>
            </a:r>
            <a:r>
              <a:rPr lang="vi-VN" dirty="0">
                <a:latin typeface="+mj-lt"/>
              </a:rPr>
              <a:t> </a:t>
            </a:r>
            <a:r>
              <a:rPr lang="vi-VN" dirty="0" err="1">
                <a:latin typeface="+mj-lt"/>
              </a:rPr>
              <a:t>cuối</a:t>
            </a:r>
            <a:r>
              <a:rPr lang="vi-VN" dirty="0">
                <a:latin typeface="+mj-lt"/>
              </a:rPr>
              <a:t> </a:t>
            </a:r>
            <a:r>
              <a:rPr lang="vi-VN" dirty="0" err="1">
                <a:latin typeface="+mj-lt"/>
              </a:rPr>
              <a:t>học</a:t>
            </a:r>
            <a:r>
              <a:rPr lang="vi-VN" dirty="0">
                <a:latin typeface="+mj-lt"/>
              </a:rPr>
              <a:t> </a:t>
            </a:r>
            <a:r>
              <a:rPr lang="vi-VN" dirty="0" err="1">
                <a:latin typeface="+mj-lt"/>
              </a:rPr>
              <a:t>kì</a:t>
            </a:r>
            <a:r>
              <a:rPr lang="vi-VN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hoặc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cuối</a:t>
            </a:r>
            <a:r>
              <a:rPr lang="en-US" dirty="0">
                <a:latin typeface="+mj-lt"/>
              </a:rPr>
              <a:t> </a:t>
            </a:r>
            <a:r>
              <a:rPr lang="vi-VN" dirty="0">
                <a:latin typeface="+mj-lt"/>
              </a:rPr>
              <a:t>năm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nhằm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xác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định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mức</a:t>
            </a:r>
            <a:r>
              <a:rPr lang="en-US" dirty="0">
                <a:latin typeface="+mj-lt"/>
              </a:rPr>
              <a:t> độ </a:t>
            </a:r>
            <a:r>
              <a:rPr lang="en-US" dirty="0" err="1">
                <a:latin typeface="+mj-lt"/>
              </a:rPr>
              <a:t>đạt</a:t>
            </a:r>
            <a:r>
              <a:rPr lang="en-US" dirty="0">
                <a:latin typeface="+mj-lt"/>
              </a:rPr>
              <a:t> </a:t>
            </a:r>
            <a:r>
              <a:rPr lang="vi-VN" dirty="0" err="1">
                <a:latin typeface="+mj-lt"/>
              </a:rPr>
              <a:t>được</a:t>
            </a:r>
            <a:r>
              <a:rPr lang="vi-VN" dirty="0">
                <a:latin typeface="+mj-lt"/>
              </a:rPr>
              <a:t>. K</a:t>
            </a:r>
            <a:r>
              <a:rPr lang="en-US" dirty="0" err="1">
                <a:latin typeface="+mj-lt"/>
              </a:rPr>
              <a:t>ết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quả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này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được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dùng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để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công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nhận</a:t>
            </a:r>
            <a:r>
              <a:rPr lang="en-US" dirty="0">
                <a:latin typeface="+mj-lt"/>
              </a:rPr>
              <a:t> </a:t>
            </a:r>
            <a:r>
              <a:rPr lang="vi-VN" dirty="0" err="1">
                <a:latin typeface="+mj-lt"/>
              </a:rPr>
              <a:t>hoạt</a:t>
            </a:r>
            <a:r>
              <a:rPr lang="vi-VN" dirty="0">
                <a:latin typeface="+mj-lt"/>
              </a:rPr>
              <a:t> </a:t>
            </a:r>
            <a:r>
              <a:rPr lang="vi-VN" dirty="0" err="1">
                <a:latin typeface="+mj-lt"/>
              </a:rPr>
              <a:t>động</a:t>
            </a:r>
            <a:r>
              <a:rPr lang="vi-VN" dirty="0">
                <a:latin typeface="+mj-lt"/>
              </a:rPr>
              <a:t> tổ </a:t>
            </a:r>
            <a:r>
              <a:rPr lang="vi-VN" dirty="0" err="1">
                <a:latin typeface="+mj-lt"/>
              </a:rPr>
              <a:t>chức</a:t>
            </a:r>
            <a:r>
              <a:rPr lang="vi-VN" dirty="0">
                <a:latin typeface="+mj-lt"/>
              </a:rPr>
              <a:t> </a:t>
            </a:r>
            <a:r>
              <a:rPr lang="vi-VN" dirty="0" err="1">
                <a:latin typeface="+mj-lt"/>
              </a:rPr>
              <a:t>khám</a:t>
            </a:r>
            <a:r>
              <a:rPr lang="vi-VN" dirty="0">
                <a:latin typeface="+mj-lt"/>
              </a:rPr>
              <a:t> </a:t>
            </a:r>
            <a:r>
              <a:rPr lang="vi-VN" dirty="0" err="1">
                <a:latin typeface="+mj-lt"/>
              </a:rPr>
              <a:t>phá</a:t>
            </a:r>
            <a:r>
              <a:rPr lang="vi-VN" dirty="0">
                <a:latin typeface="+mj-lt"/>
              </a:rPr>
              <a:t> MTXQ </a:t>
            </a:r>
            <a:r>
              <a:rPr lang="en-US" dirty="0" err="1">
                <a:latin typeface="+mj-lt"/>
              </a:rPr>
              <a:t>đạt</a:t>
            </a:r>
            <a:r>
              <a:rPr lang="en-US" dirty="0">
                <a:latin typeface="+mj-lt"/>
              </a:rPr>
              <a:t> hay </a:t>
            </a:r>
            <a:r>
              <a:rPr lang="en-US" dirty="0" err="1">
                <a:latin typeface="+mj-lt"/>
              </a:rPr>
              <a:t>chưa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đạt</a:t>
            </a:r>
            <a:r>
              <a:rPr lang="en-US" dirty="0">
                <a:latin typeface="+mj-lt"/>
              </a:rPr>
              <a:t>. </a:t>
            </a:r>
          </a:p>
          <a:p>
            <a:pPr algn="just"/>
            <a:r>
              <a:rPr lang="vi-VN" b="1" dirty="0">
                <a:solidFill>
                  <a:srgbClr val="FF0000"/>
                </a:solidFill>
                <a:latin typeface="+mj-lt"/>
              </a:rPr>
              <a:t>2/ </a:t>
            </a:r>
            <a:r>
              <a:rPr lang="en-US" b="1" dirty="0" err="1">
                <a:solidFill>
                  <a:srgbClr val="FF0000"/>
                </a:solidFill>
                <a:latin typeface="+mj-lt"/>
              </a:rPr>
              <a:t>Đánh</a:t>
            </a:r>
            <a:r>
              <a:rPr lang="en-US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+mj-lt"/>
              </a:rPr>
              <a:t>giá</a:t>
            </a:r>
            <a:r>
              <a:rPr lang="en-US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+mj-lt"/>
              </a:rPr>
              <a:t>quá</a:t>
            </a:r>
            <a:r>
              <a:rPr lang="en-US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+mj-lt"/>
              </a:rPr>
              <a:t>trình</a:t>
            </a:r>
            <a:r>
              <a:rPr lang="en-US" b="1" dirty="0">
                <a:solidFill>
                  <a:srgbClr val="FF0000"/>
                </a:solidFill>
                <a:latin typeface="+mj-lt"/>
              </a:rPr>
              <a:t>: </a:t>
            </a:r>
            <a:r>
              <a:rPr lang="en-US" dirty="0" err="1">
                <a:latin typeface="+mj-lt"/>
              </a:rPr>
              <a:t>Là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hoạt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động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diễn</a:t>
            </a:r>
            <a:r>
              <a:rPr lang="en-US" dirty="0">
                <a:latin typeface="+mj-lt"/>
              </a:rPr>
              <a:t> ra </a:t>
            </a:r>
            <a:r>
              <a:rPr lang="en-US" dirty="0" err="1">
                <a:latin typeface="+mj-lt"/>
              </a:rPr>
              <a:t>trong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tiến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trình</a:t>
            </a:r>
            <a:r>
              <a:rPr lang="en-US" dirty="0">
                <a:latin typeface="+mj-lt"/>
              </a:rPr>
              <a:t> </a:t>
            </a:r>
            <a:r>
              <a:rPr lang="vi-VN" dirty="0">
                <a:latin typeface="+mj-lt"/>
              </a:rPr>
              <a:t>tổ </a:t>
            </a:r>
            <a:r>
              <a:rPr lang="vi-VN" dirty="0" err="1">
                <a:latin typeface="+mj-lt"/>
              </a:rPr>
              <a:t>chức</a:t>
            </a:r>
            <a:r>
              <a:rPr lang="en-US" dirty="0">
                <a:latin typeface="+mj-lt"/>
              </a:rPr>
              <a:t>, </a:t>
            </a:r>
            <a:r>
              <a:rPr lang="en-US" dirty="0" err="1">
                <a:latin typeface="+mj-lt"/>
              </a:rPr>
              <a:t>giúp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cung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cấp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thông</a:t>
            </a:r>
            <a:r>
              <a:rPr lang="en-US" dirty="0">
                <a:latin typeface="+mj-lt"/>
              </a:rPr>
              <a:t> tin </a:t>
            </a:r>
            <a:r>
              <a:rPr lang="en-US" dirty="0" err="1">
                <a:latin typeface="+mj-lt"/>
              </a:rPr>
              <a:t>phản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hồi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nhằm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điều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chỉnh</a:t>
            </a:r>
            <a:r>
              <a:rPr lang="en-US" dirty="0">
                <a:latin typeface="+mj-lt"/>
              </a:rPr>
              <a:t>, </a:t>
            </a:r>
            <a:r>
              <a:rPr lang="en-US" dirty="0" err="1">
                <a:latin typeface="+mj-lt"/>
              </a:rPr>
              <a:t>nâng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cao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chất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lượng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dạy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và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học</a:t>
            </a:r>
            <a:r>
              <a:rPr lang="en-US" dirty="0">
                <a:latin typeface="+mj-lt"/>
              </a:rPr>
              <a:t>. Kết </a:t>
            </a:r>
            <a:r>
              <a:rPr lang="en-US" dirty="0" err="1">
                <a:latin typeface="+mj-lt"/>
              </a:rPr>
              <a:t>quả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của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đánh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giá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nhằm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tìm</a:t>
            </a:r>
            <a:r>
              <a:rPr lang="en-US" dirty="0">
                <a:latin typeface="+mj-lt"/>
              </a:rPr>
              <a:t> ra </a:t>
            </a:r>
            <a:r>
              <a:rPr lang="en-US" dirty="0" err="1">
                <a:latin typeface="+mj-lt"/>
              </a:rPr>
              <a:t>những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nhân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tố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tác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động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để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có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những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giải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pháp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kịp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thời</a:t>
            </a:r>
            <a:r>
              <a:rPr lang="en-US" dirty="0">
                <a:latin typeface="+mj-lt"/>
              </a:rPr>
              <a:t>, </a:t>
            </a:r>
            <a:r>
              <a:rPr lang="en-US" dirty="0" err="1">
                <a:latin typeface="+mj-lt"/>
              </a:rPr>
              <a:t>giúp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cải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thiện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chất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lượng</a:t>
            </a:r>
            <a:r>
              <a:rPr lang="en-US" dirty="0">
                <a:latin typeface="+mj-lt"/>
              </a:rPr>
              <a:t> </a:t>
            </a:r>
            <a:r>
              <a:rPr lang="vi-VN" dirty="0">
                <a:latin typeface="+mj-lt"/>
              </a:rPr>
              <a:t>tổ </a:t>
            </a:r>
            <a:r>
              <a:rPr lang="vi-VN" dirty="0" err="1">
                <a:latin typeface="+mj-lt"/>
              </a:rPr>
              <a:t>chức</a:t>
            </a:r>
            <a:r>
              <a:rPr lang="vi-VN" dirty="0">
                <a:latin typeface="+mj-lt"/>
              </a:rPr>
              <a:t> </a:t>
            </a:r>
            <a:r>
              <a:rPr lang="vi-VN" dirty="0" err="1">
                <a:latin typeface="+mj-lt"/>
              </a:rPr>
              <a:t>hoạt</a:t>
            </a:r>
            <a:r>
              <a:rPr lang="vi-VN" dirty="0">
                <a:latin typeface="+mj-lt"/>
              </a:rPr>
              <a:t> </a:t>
            </a:r>
            <a:r>
              <a:rPr lang="vi-VN" dirty="0" err="1">
                <a:latin typeface="+mj-lt"/>
              </a:rPr>
              <a:t>động</a:t>
            </a:r>
            <a:endParaRPr lang="vi-VN" sz="26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69951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45E18-5277-4A7A-9722-D77B0F8E2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Autofit/>
          </a:bodyPr>
          <a:lstStyle/>
          <a:p>
            <a:r>
              <a:rPr lang="vi-VN" sz="2400" b="1" dirty="0">
                <a:solidFill>
                  <a:srgbClr val="FF0000"/>
                </a:solidFill>
              </a:rPr>
              <a:t>ĐÁNH GIÁ QUÁ TRÌNH TỔ CHỨC CHO TRẺ </a:t>
            </a:r>
            <a:br>
              <a:rPr lang="vi-VN" sz="2400" b="1" dirty="0">
                <a:solidFill>
                  <a:srgbClr val="FF0000"/>
                </a:solidFill>
              </a:rPr>
            </a:br>
            <a:r>
              <a:rPr lang="vi-VN" sz="2400" b="1" dirty="0">
                <a:solidFill>
                  <a:srgbClr val="FF0000"/>
                </a:solidFill>
              </a:rPr>
              <a:t>KHÁM PHÁ MÔI TRƯỜNG XUNG QUANH</a:t>
            </a:r>
            <a:endParaRPr lang="en-US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4">
            <a:extLst>
              <a:ext uri="{FF2B5EF4-FFF2-40B4-BE49-F238E27FC236}">
                <a16:creationId xmlns:a16="http://schemas.microsoft.com/office/drawing/2014/main" id="{91305FF1-BA4D-4372-AB75-8B36E65BED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8619636"/>
              </p:ext>
            </p:extLst>
          </p:nvPr>
        </p:nvGraphicFramePr>
        <p:xfrm>
          <a:off x="533400" y="1219200"/>
          <a:ext cx="8153400" cy="4906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765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18912-E29D-438E-BF88-A4D35D71D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Autofit/>
          </a:bodyPr>
          <a:lstStyle/>
          <a:p>
            <a:r>
              <a:rPr lang="vi-V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 GIÁ HOẠT ĐỘNG LẬP KẾ HOẠCH </a:t>
            </a:r>
            <a:br>
              <a:rPr lang="vi-V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vi-V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vi-VN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vi-V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vi-V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giao án)</a:t>
            </a:r>
            <a:b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8ECC6-7A01-406E-A010-D76BBECB2A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r>
              <a:rPr lang="vi-VN" dirty="0"/>
              <a:t>Câu </a:t>
            </a:r>
            <a:r>
              <a:rPr lang="vi-VN" dirty="0" err="1"/>
              <a:t>hỏi</a:t>
            </a:r>
            <a:r>
              <a:rPr lang="vi-VN" dirty="0"/>
              <a:t>: Nêu </a:t>
            </a:r>
            <a:r>
              <a:rPr lang="vi-VN" dirty="0" err="1"/>
              <a:t>những</a:t>
            </a:r>
            <a:r>
              <a:rPr lang="vi-VN" dirty="0"/>
              <a:t> </a:t>
            </a:r>
            <a:r>
              <a:rPr lang="vi-VN" dirty="0" err="1"/>
              <a:t>nội</a:t>
            </a:r>
            <a:r>
              <a:rPr lang="vi-VN" dirty="0"/>
              <a:t> dung </a:t>
            </a:r>
            <a:r>
              <a:rPr lang="vi-VN" dirty="0" err="1"/>
              <a:t>đánh</a:t>
            </a:r>
            <a:r>
              <a:rPr lang="vi-VN" dirty="0"/>
              <a:t> </a:t>
            </a:r>
            <a:r>
              <a:rPr lang="vi-VN" dirty="0" err="1"/>
              <a:t>giá</a:t>
            </a:r>
            <a:r>
              <a:rPr lang="vi-VN" dirty="0"/>
              <a:t> </a:t>
            </a:r>
            <a:r>
              <a:rPr lang="vi-VN" dirty="0" err="1"/>
              <a:t>soạn</a:t>
            </a:r>
            <a:r>
              <a:rPr lang="vi-VN" dirty="0"/>
              <a:t> </a:t>
            </a:r>
            <a:r>
              <a:rPr lang="vi-VN" dirty="0" err="1"/>
              <a:t>giáo</a:t>
            </a:r>
            <a:r>
              <a:rPr lang="vi-VN" dirty="0"/>
              <a:t> án?</a:t>
            </a:r>
          </a:p>
          <a:p>
            <a:endParaRPr lang="vi-VN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788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44BB0-ED23-4379-8911-4E5D003FA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vi-VN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vi-VN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vi-VN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vi-VN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vi-VN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vi-VN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vi-VN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vi-VN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hoạch (</a:t>
            </a:r>
            <a:r>
              <a:rPr lang="vi-VN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soạn</a:t>
            </a:r>
            <a:r>
              <a:rPr lang="vi-VN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giao án)</a:t>
            </a:r>
            <a:endParaRPr lang="en-US" sz="2400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C858D4C-4985-4E7D-AD66-1B4DAB92C3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1609726"/>
              </p:ext>
            </p:extLst>
          </p:nvPr>
        </p:nvGraphicFramePr>
        <p:xfrm>
          <a:off x="457200" y="1219200"/>
          <a:ext cx="8229600" cy="495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02D7E8-AADC-4523-9790-30A03DD0697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766373-46E1-4E5B-BAA8-23A9245C4341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7254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6F5BB-D8EE-4A68-8B81-6C1734405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6BE02A4-2BAE-4BFA-9774-61622C50315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3975230"/>
              </p:ext>
            </p:extLst>
          </p:nvPr>
        </p:nvGraphicFramePr>
        <p:xfrm>
          <a:off x="609601" y="731838"/>
          <a:ext cx="8001003" cy="6324338"/>
        </p:xfrm>
        <a:graphic>
          <a:graphicData uri="http://schemas.openxmlformats.org/drawingml/2006/table">
            <a:tbl>
              <a:tblPr firstRow="1" firstCol="1" bandRow="1"/>
              <a:tblGrid>
                <a:gridCol w="582322">
                  <a:extLst>
                    <a:ext uri="{9D8B030D-6E8A-4147-A177-3AD203B41FA5}">
                      <a16:colId xmlns:a16="http://schemas.microsoft.com/office/drawing/2014/main" val="2023318124"/>
                    </a:ext>
                  </a:extLst>
                </a:gridCol>
                <a:gridCol w="1317687">
                  <a:extLst>
                    <a:ext uri="{9D8B030D-6E8A-4147-A177-3AD203B41FA5}">
                      <a16:colId xmlns:a16="http://schemas.microsoft.com/office/drawing/2014/main" val="31441003"/>
                    </a:ext>
                  </a:extLst>
                </a:gridCol>
                <a:gridCol w="2267308">
                  <a:extLst>
                    <a:ext uri="{9D8B030D-6E8A-4147-A177-3AD203B41FA5}">
                      <a16:colId xmlns:a16="http://schemas.microsoft.com/office/drawing/2014/main" val="3841672594"/>
                    </a:ext>
                  </a:extLst>
                </a:gridCol>
                <a:gridCol w="653488">
                  <a:extLst>
                    <a:ext uri="{9D8B030D-6E8A-4147-A177-3AD203B41FA5}">
                      <a16:colId xmlns:a16="http://schemas.microsoft.com/office/drawing/2014/main" val="1543187643"/>
                    </a:ext>
                  </a:extLst>
                </a:gridCol>
                <a:gridCol w="653488">
                  <a:extLst>
                    <a:ext uri="{9D8B030D-6E8A-4147-A177-3AD203B41FA5}">
                      <a16:colId xmlns:a16="http://schemas.microsoft.com/office/drawing/2014/main" val="18555279"/>
                    </a:ext>
                  </a:extLst>
                </a:gridCol>
                <a:gridCol w="555542">
                  <a:extLst>
                    <a:ext uri="{9D8B030D-6E8A-4147-A177-3AD203B41FA5}">
                      <a16:colId xmlns:a16="http://schemas.microsoft.com/office/drawing/2014/main" val="2654241142"/>
                    </a:ext>
                  </a:extLst>
                </a:gridCol>
                <a:gridCol w="606807">
                  <a:extLst>
                    <a:ext uri="{9D8B030D-6E8A-4147-A177-3AD203B41FA5}">
                      <a16:colId xmlns:a16="http://schemas.microsoft.com/office/drawing/2014/main" val="3439820452"/>
                    </a:ext>
                  </a:extLst>
                </a:gridCol>
                <a:gridCol w="606807">
                  <a:extLst>
                    <a:ext uri="{9D8B030D-6E8A-4147-A177-3AD203B41FA5}">
                      <a16:colId xmlns:a16="http://schemas.microsoft.com/office/drawing/2014/main" val="174819915"/>
                    </a:ext>
                  </a:extLst>
                </a:gridCol>
                <a:gridCol w="757554">
                  <a:extLst>
                    <a:ext uri="{9D8B030D-6E8A-4147-A177-3AD203B41FA5}">
                      <a16:colId xmlns:a16="http://schemas.microsoft.com/office/drawing/2014/main" val="590603245"/>
                    </a:ext>
                  </a:extLst>
                </a:gridCol>
              </a:tblGrid>
              <a:tr h="225215">
                <a:tc rowSpan="2"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14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Nội dung đánh giá </a:t>
                      </a:r>
                      <a:r>
                        <a:rPr lang="en-US" sz="1400" i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(thang 10 điểm)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14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Yêu</a:t>
                      </a: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cầu</a:t>
                      </a: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cần</a:t>
                      </a: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đạt</a:t>
                      </a:r>
                      <a:endParaRPr lang="en-US" sz="14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14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Mứ</a:t>
                      </a: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độ </a:t>
                      </a:r>
                      <a:r>
                        <a:rPr lang="en-US" sz="14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đánh</a:t>
                      </a: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giá</a:t>
                      </a: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4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điểm</a:t>
                      </a: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4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Điểm GV chấm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8964416"/>
                  </a:ext>
                </a:extLst>
              </a:tr>
              <a:tr h="3918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b="1" i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Mđ 1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b="1" i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Mđ2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b="1" i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Mđ3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b="1" i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Mđ4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b="1" i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Mđ 5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601685"/>
                  </a:ext>
                </a:extLst>
              </a:tr>
              <a:tr h="411349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Xác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định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đối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tượng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(1 </a:t>
                      </a:r>
                      <a:r>
                        <a:rPr lang="en-US" sz="14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điểm</a:t>
                      </a: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4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Xác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định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bài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dạy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phù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hợp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với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chủ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đề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chủ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điểm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độ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tuổi</a:t>
                      </a:r>
                      <a:endParaRPr lang="en-US" sz="14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0,75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0,5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0,25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5149365"/>
                  </a:ext>
                </a:extLst>
              </a:tr>
              <a:tr h="822698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Xác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định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mục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đích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yêu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cầu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(1,5 </a:t>
                      </a:r>
                      <a:r>
                        <a:rPr lang="en-US" sz="14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điểm</a:t>
                      </a: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4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Xác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định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kiến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thức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năng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thái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độ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hành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vi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phù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hợp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với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đối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tượng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bài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độ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tuổi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trẻ</a:t>
                      </a:r>
                      <a:endParaRPr lang="en-US" sz="14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1,5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0,75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0,5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5543193"/>
                  </a:ext>
                </a:extLst>
              </a:tr>
              <a:tr h="822698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Kế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hoạch chuẩn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tiết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(1 </a:t>
                      </a:r>
                      <a:r>
                        <a:rPr lang="en-US" sz="14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điểm</a:t>
                      </a: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4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Xác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định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đầy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đủ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đồ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dùng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đồ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chơi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phương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tiện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dạy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bố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trí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gian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dạy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chuẩn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tâm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thế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trẻ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,…</a:t>
                      </a:r>
                      <a:endParaRPr lang="en-US" sz="14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0,75</a:t>
                      </a:r>
                      <a:endParaRPr lang="en-US" sz="14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0,5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0,25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8829695"/>
                  </a:ext>
                </a:extLst>
              </a:tr>
              <a:tr h="739449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Thiết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kế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nội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dung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tiết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học</a:t>
                      </a:r>
                      <a:endParaRPr lang="en-US" sz="14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(2 </a:t>
                      </a:r>
                      <a:r>
                        <a:rPr lang="en-US" sz="14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điểm</a:t>
                      </a: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4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Nội dung bài học đầy đủ, phù hợp với đối tượng và độ tuổi trẻ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2.0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1.5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</a:t>
                      </a:r>
                      <a:endParaRPr lang="en-US" sz="14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0,5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9080846"/>
                  </a:ext>
                </a:extLst>
              </a:tr>
              <a:tr h="945123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Phương pháp sử dụng trong tiết học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(2 điểm)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Thiết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kế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hệ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thống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phương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pháp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dạy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khoa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hợp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lý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chú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trọng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phát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huy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tính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tích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cực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của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trẻ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4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2.0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1.5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0,5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4749460"/>
                  </a:ext>
                </a:extLst>
              </a:tr>
              <a:tr h="945123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Hình thức và phương tiện dạy học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(1,5 điểm)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Thiết kế các hình thức đa dạng, phù hợp và chú trọng các hoạt động vui chơi trải nghiệm cho trẻ.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1,5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0,75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0,5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5953225"/>
                  </a:ext>
                </a:extLst>
              </a:tr>
              <a:tr h="822698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Hình thức trình bày giáo án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(1 điểm)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Giáo án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trình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bày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cấu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trúc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đúng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quy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định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Sạch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sẽ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rõ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ràng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văn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phong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khoa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4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0,75</a:t>
                      </a:r>
                      <a:endParaRPr lang="en-US" sz="14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0,5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0,25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196" marR="281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2083966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CECC021E-5BF9-4EC5-949D-F416570310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0448" y="-33009"/>
            <a:ext cx="362310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altLang="en-US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Thang 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đánh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giá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giáo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án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96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0A617B7D-2217-4285-BA1A-C8421490EF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3291" y="-2232"/>
            <a:ext cx="695741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/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 GIÁ TỔ CHỨC THỰC HIỆN (</a:t>
            </a:r>
            <a:r>
              <a:rPr lang="vi-VN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trên </a:t>
            </a:r>
            <a:r>
              <a:rPr lang="vi-VN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C6AB55-D884-41AE-89FF-FC67559085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/>
          <a:lstStyle/>
          <a:p>
            <a:r>
              <a:rPr lang="vi-VN" dirty="0"/>
              <a:t>Câu </a:t>
            </a:r>
            <a:r>
              <a:rPr lang="vi-VN" dirty="0" err="1"/>
              <a:t>hỏi</a:t>
            </a:r>
            <a:r>
              <a:rPr lang="vi-VN" dirty="0"/>
              <a:t>: Nêu </a:t>
            </a:r>
            <a:r>
              <a:rPr lang="vi-VN" dirty="0" err="1"/>
              <a:t>những</a:t>
            </a:r>
            <a:r>
              <a:rPr lang="vi-VN" dirty="0"/>
              <a:t> </a:t>
            </a:r>
            <a:r>
              <a:rPr lang="vi-VN" dirty="0" err="1"/>
              <a:t>nội</a:t>
            </a:r>
            <a:r>
              <a:rPr lang="vi-VN" dirty="0"/>
              <a:t> dung </a:t>
            </a:r>
            <a:r>
              <a:rPr lang="vi-VN" dirty="0" err="1"/>
              <a:t>đánh</a:t>
            </a:r>
            <a:r>
              <a:rPr lang="vi-VN" dirty="0"/>
              <a:t> </a:t>
            </a:r>
            <a:r>
              <a:rPr lang="vi-VN" dirty="0" err="1"/>
              <a:t>giá</a:t>
            </a:r>
            <a:r>
              <a:rPr lang="vi-VN" dirty="0"/>
              <a:t> trong </a:t>
            </a:r>
            <a:r>
              <a:rPr lang="vi-VN" dirty="0" err="1"/>
              <a:t>quá</a:t>
            </a:r>
            <a:r>
              <a:rPr lang="vi-VN" dirty="0"/>
              <a:t> </a:t>
            </a:r>
            <a:r>
              <a:rPr lang="vi-VN" dirty="0" err="1"/>
              <a:t>trình</a:t>
            </a:r>
            <a:r>
              <a:rPr lang="vi-VN" dirty="0"/>
              <a:t> tổ </a:t>
            </a:r>
            <a:r>
              <a:rPr lang="vi-VN" dirty="0" err="1"/>
              <a:t>chức</a:t>
            </a:r>
            <a:r>
              <a:rPr lang="vi-VN" dirty="0"/>
              <a:t> </a:t>
            </a:r>
            <a:r>
              <a:rPr lang="vi-VN" dirty="0" err="1"/>
              <a:t>hoạt</a:t>
            </a:r>
            <a:r>
              <a:rPr lang="vi-VN" dirty="0"/>
              <a:t> </a:t>
            </a:r>
            <a:r>
              <a:rPr lang="vi-VN" dirty="0" err="1"/>
              <a:t>động</a:t>
            </a:r>
            <a:r>
              <a:rPr lang="vi-VN" dirty="0"/>
              <a:t> (</a:t>
            </a:r>
            <a:r>
              <a:rPr lang="vi-VN" dirty="0" err="1"/>
              <a:t>dạy</a:t>
            </a:r>
            <a:r>
              <a:rPr lang="vi-VN" dirty="0"/>
              <a:t> trên </a:t>
            </a:r>
            <a:r>
              <a:rPr lang="vi-VN" dirty="0" err="1"/>
              <a:t>trẻ</a:t>
            </a:r>
            <a:r>
              <a:rPr lang="vi-VN" dirty="0"/>
              <a:t>)?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052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44BB0-ED23-4379-8911-4E5D003FA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vi-VN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vi-VN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vi-VN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vi-VN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vi-VN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vi-VN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về phai </a:t>
            </a:r>
            <a:r>
              <a:rPr lang="vi-VN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vi-VN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viên</a:t>
            </a:r>
            <a:endParaRPr lang="en-US" sz="2400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C858D4C-4985-4E7D-AD66-1B4DAB92C3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2418292"/>
              </p:ext>
            </p:extLst>
          </p:nvPr>
        </p:nvGraphicFramePr>
        <p:xfrm>
          <a:off x="457200" y="1219200"/>
          <a:ext cx="8229600" cy="495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02D7E8-AADC-4523-9790-30A03DD0697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766373-46E1-4E5B-BAA8-23A9245C4341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021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44BB0-ED23-4379-8911-4E5D003FA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vi-VN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vi-VN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vi-VN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vi-VN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vi-VN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vi-VN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vi-VN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vi-VN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vi-VN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trẻ</a:t>
            </a:r>
            <a:endParaRPr lang="en-US" sz="2400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C858D4C-4985-4E7D-AD66-1B4DAB92C3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1476774"/>
              </p:ext>
            </p:extLst>
          </p:nvPr>
        </p:nvGraphicFramePr>
        <p:xfrm>
          <a:off x="457200" y="1219200"/>
          <a:ext cx="8229600" cy="495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02D7E8-AADC-4523-9790-30A03DD0697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766373-46E1-4E5B-BAA8-23A9245C4341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7646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6F5BB-D8EE-4A68-8B81-6C1734405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vi-VN" dirty="0"/>
              <a:t> </a:t>
            </a:r>
            <a:endParaRPr lang="en-US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CECC021E-5BF9-4EC5-949D-F416570310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3935" y="-2232"/>
            <a:ext cx="62961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altLang="en-US" sz="24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Thang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đánh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giá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vi-VN" altLang="en-US" sz="24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tổ </a:t>
            </a:r>
            <a:r>
              <a:rPr kumimoji="0" lang="vi-VN" altLang="en-US" sz="24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chức</a:t>
            </a:r>
            <a:r>
              <a:rPr kumimoji="0" lang="vi-VN" altLang="en-US" sz="24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vi-VN" altLang="en-US" sz="24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hoạt</a:t>
            </a:r>
            <a:r>
              <a:rPr kumimoji="0" lang="vi-VN" altLang="en-US" sz="24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vi-VN" altLang="en-US" sz="24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động</a:t>
            </a:r>
            <a:r>
              <a:rPr kumimoji="0" lang="vi-VN" altLang="en-US" sz="24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kumimoji="0" lang="vi-VN" altLang="en-US" sz="24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dạy</a:t>
            </a:r>
            <a:r>
              <a:rPr kumimoji="0" lang="vi-VN" altLang="en-US" sz="24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trên </a:t>
            </a:r>
            <a:r>
              <a:rPr kumimoji="0" lang="vi-VN" altLang="en-US" sz="2400" b="1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trẻ</a:t>
            </a:r>
            <a:r>
              <a:rPr kumimoji="0" lang="vi-VN" altLang="en-US" sz="24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CD297989-B502-4868-B784-A1D901F943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18062"/>
              </p:ext>
            </p:extLst>
          </p:nvPr>
        </p:nvGraphicFramePr>
        <p:xfrm>
          <a:off x="457200" y="812642"/>
          <a:ext cx="8534399" cy="5700339"/>
        </p:xfrm>
        <a:graphic>
          <a:graphicData uri="http://schemas.openxmlformats.org/drawingml/2006/table">
            <a:tbl>
              <a:tblPr firstRow="1" firstCol="1" bandRow="1"/>
              <a:tblGrid>
                <a:gridCol w="381000">
                  <a:extLst>
                    <a:ext uri="{9D8B030D-6E8A-4147-A177-3AD203B41FA5}">
                      <a16:colId xmlns:a16="http://schemas.microsoft.com/office/drawing/2014/main" val="2331243288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428719217"/>
                    </a:ext>
                  </a:extLst>
                </a:gridCol>
                <a:gridCol w="3213419">
                  <a:extLst>
                    <a:ext uri="{9D8B030D-6E8A-4147-A177-3AD203B41FA5}">
                      <a16:colId xmlns:a16="http://schemas.microsoft.com/office/drawing/2014/main" val="3530745170"/>
                    </a:ext>
                  </a:extLst>
                </a:gridCol>
                <a:gridCol w="512296">
                  <a:extLst>
                    <a:ext uri="{9D8B030D-6E8A-4147-A177-3AD203B41FA5}">
                      <a16:colId xmlns:a16="http://schemas.microsoft.com/office/drawing/2014/main" val="581354289"/>
                    </a:ext>
                  </a:extLst>
                </a:gridCol>
                <a:gridCol w="925678">
                  <a:extLst>
                    <a:ext uri="{9D8B030D-6E8A-4147-A177-3AD203B41FA5}">
                      <a16:colId xmlns:a16="http://schemas.microsoft.com/office/drawing/2014/main" val="4002982325"/>
                    </a:ext>
                  </a:extLst>
                </a:gridCol>
                <a:gridCol w="611224">
                  <a:extLst>
                    <a:ext uri="{9D8B030D-6E8A-4147-A177-3AD203B41FA5}">
                      <a16:colId xmlns:a16="http://schemas.microsoft.com/office/drawing/2014/main" val="177799847"/>
                    </a:ext>
                  </a:extLst>
                </a:gridCol>
                <a:gridCol w="611224">
                  <a:extLst>
                    <a:ext uri="{9D8B030D-6E8A-4147-A177-3AD203B41FA5}">
                      <a16:colId xmlns:a16="http://schemas.microsoft.com/office/drawing/2014/main" val="2322115868"/>
                    </a:ext>
                  </a:extLst>
                </a:gridCol>
                <a:gridCol w="596069">
                  <a:extLst>
                    <a:ext uri="{9D8B030D-6E8A-4147-A177-3AD203B41FA5}">
                      <a16:colId xmlns:a16="http://schemas.microsoft.com/office/drawing/2014/main" val="2380603912"/>
                    </a:ext>
                  </a:extLst>
                </a:gridCol>
                <a:gridCol w="692889">
                  <a:extLst>
                    <a:ext uri="{9D8B030D-6E8A-4147-A177-3AD203B41FA5}">
                      <a16:colId xmlns:a16="http://schemas.microsoft.com/office/drawing/2014/main" val="2023593961"/>
                    </a:ext>
                  </a:extLst>
                </a:gridCol>
              </a:tblGrid>
              <a:tr h="333426">
                <a:tc rowSpan="2"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Nội dung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đánh giá 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(thang 10 điểm)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Yêu cầu cần đạt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Mức độ đánh giá (điểm)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Điểm GV chấm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4635290"/>
                  </a:ext>
                </a:extLst>
              </a:tr>
              <a:tr h="42394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b="1" i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Mđ 1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b="1" i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Mđ2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b="1" i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Mđ3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b="1" i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Mđ4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b="1" i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Mđ5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0249654"/>
                  </a:ext>
                </a:extLst>
              </a:tr>
              <a:tr h="716438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Nội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dung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vi-VN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điểm</a:t>
                      </a: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Cung cấp, hình thành đầy đủ kiến thức kỹ năng và thái độ cho trẻ phù hợp với bài dạy và độ tuổi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Tích hợp các nội dung một cách khoa học hợp lý.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0,75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0,5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0,25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4041459"/>
                  </a:ext>
                </a:extLst>
              </a:tr>
              <a:tr h="91440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Phương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pháp</a:t>
                      </a:r>
                      <a:r>
                        <a:rPr lang="vi-VN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(2 </a:t>
                      </a:r>
                      <a:r>
                        <a:rPr lang="en-US" sz="12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điểm</a:t>
                      </a: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Sử dụng hệ thống phương pháp khoa học hợp lý, chú trọng các PP phát huy tính tích cực của trẻ.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2.0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1.5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0,5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0039192"/>
                  </a:ext>
                </a:extLst>
              </a:tr>
              <a:tr h="396240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Hình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thức</a:t>
                      </a:r>
                      <a:endParaRPr lang="vi-VN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(1 </a:t>
                      </a:r>
                      <a:r>
                        <a:rPr lang="en-US" sz="12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điểm</a:t>
                      </a: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Tổ chức hình thức đa dạng, phù hợp và chú trọng các hình thức vui chơi và trải nghiệm cho trẻ.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0,75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0,5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0,25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733645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Tác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phong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sư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phạm</a:t>
                      </a:r>
                      <a:r>
                        <a:rPr lang="vi-VN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en-US" sz="12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điểm</a:t>
                      </a: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Phong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thái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tự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tin,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lời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nói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rõ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ràng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truyền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cảm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Chủ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trong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quá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trình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tổ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chức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tiết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học</a:t>
                      </a:r>
                      <a:endParaRPr lang="vi-VN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Bao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quát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hết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trẻ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ứng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xử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linh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hoạt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giải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quyết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tình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huống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sư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phạm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hợp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lý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0,75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0,5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0,25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9026397"/>
                  </a:ext>
                </a:extLst>
              </a:tr>
              <a:tr h="1001181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Sử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dụng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đồ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dùng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đồ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chơi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phương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tiện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dạy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vi-VN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(1 </a:t>
                      </a:r>
                      <a:r>
                        <a:rPr lang="en-US" sz="12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điểm</a:t>
                      </a: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Chuẩn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đồ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dùng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đồ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chơi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phương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tiện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dạy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dầy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đủ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hiện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đại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phù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hợp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Sử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dụng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linh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hoạt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phát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huy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tối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đa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tác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dụng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của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đồ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dùng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đồ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chơi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phương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tiện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dạy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học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0,75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0,5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0,25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0091012"/>
                  </a:ext>
                </a:extLst>
              </a:tr>
              <a:tr h="1125680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Hứng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thú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tính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tích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cực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hoạt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kết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quả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đạt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được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của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trẻ</a:t>
                      </a:r>
                      <a:r>
                        <a:rPr lang="vi-VN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vi-VN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điểm</a:t>
                      </a: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Trẻ hào hứng, tập trung chú ý vào bài học, tích cực hoạt động.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Trẻ nắm được bài, đạt được múc tiêu của bài học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vi-VN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.0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vi-VN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vi-VN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vi-VN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.0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0,5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20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.VnTime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732" marR="41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46860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76210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99D5F9-55FE-4244-8D85-E90E07450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780BD7-144A-4499-9F64-46A06DF14C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Câu </a:t>
            </a:r>
            <a:r>
              <a:rPr lang="vi-VN" dirty="0" err="1"/>
              <a:t>hỏi</a:t>
            </a:r>
            <a:r>
              <a:rPr lang="vi-VN" dirty="0"/>
              <a:t>: Nêu </a:t>
            </a:r>
            <a:r>
              <a:rPr lang="vi-VN" dirty="0" err="1"/>
              <a:t>những</a:t>
            </a:r>
            <a:r>
              <a:rPr lang="vi-VN" dirty="0"/>
              <a:t> phương </a:t>
            </a:r>
            <a:r>
              <a:rPr lang="vi-VN" dirty="0" err="1"/>
              <a:t>pháp</a:t>
            </a:r>
            <a:r>
              <a:rPr lang="vi-VN" dirty="0"/>
              <a:t> </a:t>
            </a:r>
            <a:r>
              <a:rPr lang="vi-VN" dirty="0" err="1"/>
              <a:t>đánh</a:t>
            </a:r>
            <a:r>
              <a:rPr lang="vi-VN" dirty="0"/>
              <a:t> </a:t>
            </a:r>
            <a:r>
              <a:rPr lang="vi-VN" dirty="0" err="1"/>
              <a:t>giá</a:t>
            </a:r>
            <a:r>
              <a:rPr lang="vi-VN" dirty="0"/>
              <a:t> trong đanh </a:t>
            </a:r>
            <a:r>
              <a:rPr lang="vi-VN" dirty="0" err="1"/>
              <a:t>giá</a:t>
            </a:r>
            <a:r>
              <a:rPr lang="vi-VN" dirty="0"/>
              <a:t> </a:t>
            </a:r>
            <a:r>
              <a:rPr lang="vi-VN" dirty="0" err="1"/>
              <a:t>hoạt</a:t>
            </a:r>
            <a:r>
              <a:rPr lang="vi-VN" dirty="0"/>
              <a:t> </a:t>
            </a:r>
            <a:r>
              <a:rPr lang="vi-VN" dirty="0" err="1"/>
              <a:t>động</a:t>
            </a:r>
            <a:r>
              <a:rPr lang="vi-VN" dirty="0"/>
              <a:t> tổ </a:t>
            </a:r>
            <a:r>
              <a:rPr lang="vi-VN" dirty="0" err="1"/>
              <a:t>chức</a:t>
            </a:r>
            <a:r>
              <a:rPr lang="vi-VN" dirty="0"/>
              <a:t> cho </a:t>
            </a:r>
            <a:r>
              <a:rPr lang="vi-VN" dirty="0" err="1"/>
              <a:t>trẻ</a:t>
            </a:r>
            <a:r>
              <a:rPr lang="vi-VN" dirty="0"/>
              <a:t> </a:t>
            </a:r>
            <a:r>
              <a:rPr lang="vi-VN" dirty="0" err="1"/>
              <a:t>khám</a:t>
            </a:r>
            <a:r>
              <a:rPr lang="vi-VN" dirty="0"/>
              <a:t> </a:t>
            </a:r>
            <a:r>
              <a:rPr lang="vi-VN" dirty="0" err="1"/>
              <a:t>phá</a:t>
            </a:r>
            <a:r>
              <a:rPr lang="vi-VN" dirty="0"/>
              <a:t> MTXQ?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75940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44BB0-ED23-4379-8911-4E5D003FA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vi-VN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Các phương </a:t>
            </a:r>
            <a:r>
              <a:rPr lang="vi-VN" sz="28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vi-VN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vi-VN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endParaRPr lang="en-US" sz="2800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C858D4C-4985-4E7D-AD66-1B4DAB92C3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9437170"/>
              </p:ext>
            </p:extLst>
          </p:nvPr>
        </p:nvGraphicFramePr>
        <p:xfrm>
          <a:off x="457200" y="1219200"/>
          <a:ext cx="8229600" cy="495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02D7E8-AADC-4523-9790-30A03DD0697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766373-46E1-4E5B-BAA8-23A9245C4341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3196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BA3778-888A-47DD-9DD7-FC3B1468B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z="2800" b="1" dirty="0">
                <a:solidFill>
                  <a:srgbClr val="FF0000"/>
                </a:solidFill>
              </a:rPr>
              <a:t>Thực </a:t>
            </a:r>
            <a:r>
              <a:rPr lang="vi-VN" sz="2800" b="1" dirty="0" err="1">
                <a:solidFill>
                  <a:srgbClr val="FF0000"/>
                </a:solidFill>
              </a:rPr>
              <a:t>hành</a:t>
            </a:r>
            <a:r>
              <a:rPr lang="vi-VN" sz="2800" b="1" dirty="0">
                <a:solidFill>
                  <a:srgbClr val="FF0000"/>
                </a:solidFill>
              </a:rPr>
              <a:t> </a:t>
            </a:r>
            <a:r>
              <a:rPr lang="vi-VN" sz="2800" b="1" dirty="0" err="1">
                <a:solidFill>
                  <a:srgbClr val="FF0000"/>
                </a:solidFill>
              </a:rPr>
              <a:t>đánh</a:t>
            </a:r>
            <a:r>
              <a:rPr lang="vi-VN" sz="2800" b="1" dirty="0">
                <a:solidFill>
                  <a:srgbClr val="FF0000"/>
                </a:solidFill>
              </a:rPr>
              <a:t> </a:t>
            </a:r>
            <a:r>
              <a:rPr lang="vi-VN" sz="2800" b="1" dirty="0" err="1">
                <a:solidFill>
                  <a:srgbClr val="FF0000"/>
                </a:solidFill>
              </a:rPr>
              <a:t>giá</a:t>
            </a:r>
            <a:r>
              <a:rPr lang="vi-VN" sz="2800" b="1" dirty="0">
                <a:solidFill>
                  <a:srgbClr val="FF0000"/>
                </a:solidFill>
              </a:rPr>
              <a:t> tổ </a:t>
            </a:r>
            <a:r>
              <a:rPr lang="vi-VN" sz="2800" b="1" dirty="0" err="1">
                <a:solidFill>
                  <a:srgbClr val="FF0000"/>
                </a:solidFill>
              </a:rPr>
              <a:t>chức</a:t>
            </a:r>
            <a:r>
              <a:rPr lang="vi-VN" sz="2800" b="1" dirty="0">
                <a:solidFill>
                  <a:srgbClr val="FF0000"/>
                </a:solidFill>
              </a:rPr>
              <a:t> cho </a:t>
            </a:r>
            <a:r>
              <a:rPr lang="vi-VN" sz="2800" b="1" dirty="0" err="1">
                <a:solidFill>
                  <a:srgbClr val="FF0000"/>
                </a:solidFill>
              </a:rPr>
              <a:t>trẻ</a:t>
            </a:r>
            <a:r>
              <a:rPr lang="vi-VN" sz="2800" b="1" dirty="0">
                <a:solidFill>
                  <a:srgbClr val="FF0000"/>
                </a:solidFill>
              </a:rPr>
              <a:t> </a:t>
            </a:r>
            <a:r>
              <a:rPr lang="vi-VN" sz="2800" b="1" dirty="0" err="1">
                <a:solidFill>
                  <a:srgbClr val="FF0000"/>
                </a:solidFill>
              </a:rPr>
              <a:t>khám</a:t>
            </a:r>
            <a:r>
              <a:rPr lang="vi-VN" sz="2800" b="1" dirty="0">
                <a:solidFill>
                  <a:srgbClr val="FF0000"/>
                </a:solidFill>
              </a:rPr>
              <a:t> </a:t>
            </a:r>
            <a:r>
              <a:rPr lang="vi-VN" sz="2800" b="1" dirty="0" err="1">
                <a:solidFill>
                  <a:srgbClr val="FF0000"/>
                </a:solidFill>
              </a:rPr>
              <a:t>phá</a:t>
            </a:r>
            <a:r>
              <a:rPr lang="vi-VN" sz="2800" b="1" dirty="0">
                <a:solidFill>
                  <a:srgbClr val="FF0000"/>
                </a:solidFill>
              </a:rPr>
              <a:t> </a:t>
            </a:r>
            <a:br>
              <a:rPr lang="vi-VN" sz="2800" b="1" dirty="0">
                <a:solidFill>
                  <a:srgbClr val="FF0000"/>
                </a:solidFill>
              </a:rPr>
            </a:br>
            <a:r>
              <a:rPr lang="vi-VN" sz="2800" b="1" dirty="0">
                <a:solidFill>
                  <a:srgbClr val="FF0000"/>
                </a:solidFill>
              </a:rPr>
              <a:t>môi </a:t>
            </a:r>
            <a:r>
              <a:rPr lang="vi-VN" sz="2800" b="1" dirty="0" err="1">
                <a:solidFill>
                  <a:srgbClr val="FF0000"/>
                </a:solidFill>
              </a:rPr>
              <a:t>trường</a:t>
            </a:r>
            <a:r>
              <a:rPr lang="vi-VN" sz="2800" b="1" dirty="0">
                <a:solidFill>
                  <a:srgbClr val="FF0000"/>
                </a:solidFill>
              </a:rPr>
              <a:t> xung quanh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478364-AA95-480B-844A-0160AD487F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sz="2400" dirty="0"/>
              <a:t>1/ Thực </a:t>
            </a:r>
            <a:r>
              <a:rPr lang="vi-VN" sz="2400" dirty="0" err="1"/>
              <a:t>hành</a:t>
            </a:r>
            <a:r>
              <a:rPr lang="vi-VN" sz="2400" dirty="0"/>
              <a:t> </a:t>
            </a:r>
            <a:r>
              <a:rPr lang="vi-VN" sz="2400" dirty="0" err="1"/>
              <a:t>đánh</a:t>
            </a:r>
            <a:r>
              <a:rPr lang="vi-VN" sz="2400" dirty="0"/>
              <a:t> </a:t>
            </a:r>
            <a:r>
              <a:rPr lang="vi-VN" sz="2400" dirty="0" err="1"/>
              <a:t>giá</a:t>
            </a:r>
            <a:r>
              <a:rPr lang="vi-VN" sz="2400" dirty="0"/>
              <a:t> </a:t>
            </a:r>
            <a:r>
              <a:rPr lang="vi-VN" sz="2400" dirty="0" err="1"/>
              <a:t>giáo</a:t>
            </a:r>
            <a:r>
              <a:rPr lang="vi-VN" sz="2400" dirty="0"/>
              <a:t> án tổ </a:t>
            </a:r>
            <a:r>
              <a:rPr lang="vi-VN" sz="2400" dirty="0" err="1"/>
              <a:t>chức</a:t>
            </a:r>
            <a:r>
              <a:rPr lang="vi-VN" sz="2400" dirty="0"/>
              <a:t> </a:t>
            </a:r>
            <a:r>
              <a:rPr lang="vi-VN" sz="2400" dirty="0" err="1"/>
              <a:t>hoạt</a:t>
            </a:r>
            <a:r>
              <a:rPr lang="vi-VN" sz="2400" dirty="0"/>
              <a:t> </a:t>
            </a:r>
            <a:r>
              <a:rPr lang="vi-VN" sz="2400" dirty="0" err="1"/>
              <a:t>động</a:t>
            </a:r>
            <a:r>
              <a:rPr lang="vi-VN" sz="2400" dirty="0"/>
              <a:t> </a:t>
            </a:r>
            <a:r>
              <a:rPr lang="vi-VN" sz="2400" dirty="0" err="1"/>
              <a:t>học</a:t>
            </a:r>
            <a:endParaRPr lang="vi-VN" sz="2400" dirty="0"/>
          </a:p>
          <a:p>
            <a:r>
              <a:rPr lang="vi-VN" sz="2400" dirty="0"/>
              <a:t>Nhóm 1. Đánh </a:t>
            </a:r>
            <a:r>
              <a:rPr lang="vi-VN" sz="2400" dirty="0" err="1"/>
              <a:t>giá</a:t>
            </a:r>
            <a:r>
              <a:rPr lang="vi-VN" sz="2400" dirty="0"/>
              <a:t> </a:t>
            </a:r>
            <a:r>
              <a:rPr lang="vi-VN" sz="2400" dirty="0" err="1"/>
              <a:t>giáo</a:t>
            </a:r>
            <a:r>
              <a:rPr lang="vi-VN" sz="2400" dirty="0"/>
              <a:t> án </a:t>
            </a:r>
            <a:r>
              <a:rPr lang="vi-VN" sz="2400" dirty="0" err="1"/>
              <a:t>của</a:t>
            </a:r>
            <a:r>
              <a:rPr lang="vi-VN" sz="2400" dirty="0"/>
              <a:t> </a:t>
            </a:r>
            <a:r>
              <a:rPr lang="vi-VN" sz="2400" dirty="0" err="1"/>
              <a:t>nhóm</a:t>
            </a:r>
            <a:r>
              <a:rPr lang="vi-VN" sz="2400" dirty="0"/>
              <a:t> 2</a:t>
            </a:r>
          </a:p>
          <a:p>
            <a:r>
              <a:rPr lang="vi-VN" sz="2400" dirty="0"/>
              <a:t>Nhóm 2: Đánh </a:t>
            </a:r>
            <a:r>
              <a:rPr lang="vi-VN" sz="2400" dirty="0" err="1"/>
              <a:t>giá</a:t>
            </a:r>
            <a:r>
              <a:rPr lang="vi-VN" sz="2400" dirty="0"/>
              <a:t> </a:t>
            </a:r>
            <a:r>
              <a:rPr lang="vi-VN" sz="2400" dirty="0" err="1"/>
              <a:t>giáo</a:t>
            </a:r>
            <a:r>
              <a:rPr lang="vi-VN" sz="2400" dirty="0"/>
              <a:t> án </a:t>
            </a:r>
            <a:r>
              <a:rPr lang="vi-VN" sz="2400" dirty="0" err="1"/>
              <a:t>của</a:t>
            </a:r>
            <a:r>
              <a:rPr lang="vi-VN" sz="2400" dirty="0"/>
              <a:t> </a:t>
            </a:r>
            <a:r>
              <a:rPr lang="vi-VN" sz="2400" dirty="0" err="1"/>
              <a:t>nhóm</a:t>
            </a:r>
            <a:r>
              <a:rPr lang="vi-VN" sz="2400" dirty="0"/>
              <a:t> 3</a:t>
            </a:r>
          </a:p>
          <a:p>
            <a:r>
              <a:rPr lang="vi-VN" sz="2400" dirty="0"/>
              <a:t>Nhóm 3: Đánh </a:t>
            </a:r>
            <a:r>
              <a:rPr lang="vi-VN" sz="2400" dirty="0" err="1"/>
              <a:t>giá</a:t>
            </a:r>
            <a:r>
              <a:rPr lang="vi-VN" sz="2400" dirty="0"/>
              <a:t> </a:t>
            </a:r>
            <a:r>
              <a:rPr lang="vi-VN" sz="2400" dirty="0" err="1"/>
              <a:t>giáo</a:t>
            </a:r>
            <a:r>
              <a:rPr lang="vi-VN" sz="2400" dirty="0"/>
              <a:t> án </a:t>
            </a:r>
            <a:r>
              <a:rPr lang="vi-VN" sz="2400" dirty="0" err="1"/>
              <a:t>của</a:t>
            </a:r>
            <a:r>
              <a:rPr lang="vi-VN" sz="2400" dirty="0"/>
              <a:t> </a:t>
            </a:r>
            <a:r>
              <a:rPr lang="vi-VN" sz="2400" dirty="0" err="1"/>
              <a:t>nhóm</a:t>
            </a:r>
            <a:r>
              <a:rPr lang="vi-VN" sz="2400" dirty="0"/>
              <a:t> 4</a:t>
            </a:r>
          </a:p>
          <a:p>
            <a:r>
              <a:rPr lang="vi-VN" sz="2400" dirty="0"/>
              <a:t>Nhóm 4: Đánh </a:t>
            </a:r>
            <a:r>
              <a:rPr lang="vi-VN" sz="2400" dirty="0" err="1"/>
              <a:t>giá</a:t>
            </a:r>
            <a:r>
              <a:rPr lang="vi-VN" sz="2400" dirty="0"/>
              <a:t> </a:t>
            </a:r>
            <a:r>
              <a:rPr lang="vi-VN" sz="2400" dirty="0" err="1"/>
              <a:t>giáo</a:t>
            </a:r>
            <a:r>
              <a:rPr lang="vi-VN" sz="2400" dirty="0"/>
              <a:t> án </a:t>
            </a:r>
            <a:r>
              <a:rPr lang="vi-VN" sz="2400" dirty="0" err="1"/>
              <a:t>của</a:t>
            </a:r>
            <a:r>
              <a:rPr lang="vi-VN" sz="2400" dirty="0"/>
              <a:t> </a:t>
            </a:r>
            <a:r>
              <a:rPr lang="vi-VN" sz="2400" dirty="0" err="1"/>
              <a:t>nhóm</a:t>
            </a:r>
            <a:r>
              <a:rPr lang="vi-VN" sz="2400" dirty="0"/>
              <a:t> 5</a:t>
            </a:r>
          </a:p>
          <a:p>
            <a:r>
              <a:rPr lang="vi-VN" sz="2400" dirty="0"/>
              <a:t>Nhóm 5: Đánh </a:t>
            </a:r>
            <a:r>
              <a:rPr lang="vi-VN" sz="2400" dirty="0" err="1"/>
              <a:t>giá</a:t>
            </a:r>
            <a:r>
              <a:rPr lang="vi-VN" sz="2400" dirty="0"/>
              <a:t> </a:t>
            </a:r>
            <a:r>
              <a:rPr lang="vi-VN" sz="2400" dirty="0" err="1"/>
              <a:t>giáo</a:t>
            </a:r>
            <a:r>
              <a:rPr lang="vi-VN" sz="2400" dirty="0"/>
              <a:t> án </a:t>
            </a:r>
            <a:r>
              <a:rPr lang="vi-VN" sz="2400" dirty="0" err="1"/>
              <a:t>của</a:t>
            </a:r>
            <a:r>
              <a:rPr lang="vi-VN" sz="2400" dirty="0"/>
              <a:t> </a:t>
            </a:r>
            <a:r>
              <a:rPr lang="vi-VN" sz="2400" dirty="0" err="1"/>
              <a:t>nhóm</a:t>
            </a:r>
            <a:r>
              <a:rPr lang="vi-VN" sz="2400" dirty="0"/>
              <a:t> 1</a:t>
            </a:r>
          </a:p>
          <a:p>
            <a:endParaRPr lang="vi-VN" sz="2400" dirty="0"/>
          </a:p>
          <a:p>
            <a:endParaRPr lang="vi-VN" sz="2400" dirty="0"/>
          </a:p>
          <a:p>
            <a:endParaRPr lang="vi-VN" sz="2400" dirty="0"/>
          </a:p>
          <a:p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30596607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1" y="2057401"/>
            <a:ext cx="708659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vi-VN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</a:rPr>
              <a:t>THANK YOU</a:t>
            </a:r>
          </a:p>
          <a:p>
            <a:pPr algn="ctr"/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787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1308</Words>
  <Application>Microsoft Office PowerPoint</Application>
  <PresentationFormat>On-screen Show (4:3)</PresentationFormat>
  <Paragraphs>203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.VnTime</vt:lpstr>
      <vt:lpstr>Arial</vt:lpstr>
      <vt:lpstr>Calibri</vt:lpstr>
      <vt:lpstr>Times New Roman</vt:lpstr>
      <vt:lpstr>Office Theme</vt:lpstr>
      <vt:lpstr>CHƯƠNG 5  HÌNH THỨC TỔ CHỨC CHO TRẺ  KHÁM PHÁ MÔI TRƯỜNG XUNG QUANH </vt:lpstr>
      <vt:lpstr>  II. Đánh giá hoạt động tổ chức cho trẻ khám phá môi trường xung quanh  </vt:lpstr>
      <vt:lpstr>PowerPoint Presentation</vt:lpstr>
      <vt:lpstr>ĐÁNH GIÁ QUÁ TRÌNH TỔ CHỨC CHO TRẺ  KHÁM PHÁ MÔI TRƯỜNG XUNG QUANH</vt:lpstr>
      <vt:lpstr>ĐÁNH GIÁ HOẠT ĐỘNG LẬP KẾ HOẠCH  (đánh giá giao án) </vt:lpstr>
      <vt:lpstr>Các nội dung đánh giá lập kế hoạch (soạn giao án)</vt:lpstr>
      <vt:lpstr>PowerPoint Presentation</vt:lpstr>
      <vt:lpstr>PowerPoint Presentation</vt:lpstr>
      <vt:lpstr>Các nội dung đánh giá về phai giáo viên</vt:lpstr>
      <vt:lpstr>Các nội dung đánh giá hoạt động của trẻ</vt:lpstr>
      <vt:lpstr> </vt:lpstr>
      <vt:lpstr>PowerPoint Presentation</vt:lpstr>
      <vt:lpstr>Các phương pháp đánh giá</vt:lpstr>
      <vt:lpstr>Thực hành đánh giá tổ chức cho trẻ khám phá  môi trường xung quanh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2:  MỤC ĐÍCH, Ý NGHĨA, NHIỆM VỤ, NGUYÊN TẮC CHO TRẺ LÀM QUEN VỚI MÔI TRƯỜNG XUNG QUANH</dc:title>
  <dc:creator>DELL</dc:creator>
  <cp:lastModifiedBy>Hieu Da LeKien</cp:lastModifiedBy>
  <cp:revision>30</cp:revision>
  <dcterms:created xsi:type="dcterms:W3CDTF">2019-08-24T10:50:10Z</dcterms:created>
  <dcterms:modified xsi:type="dcterms:W3CDTF">2021-11-18T00:51:43Z</dcterms:modified>
</cp:coreProperties>
</file>