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898A-42AD-4C22-B02E-C612BCF5D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487C5-EF07-4CA2-B11B-E2A444FE4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336F-3A7B-447F-AAC4-96F52CE9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1BB1-C860-4B0A-B7E3-C9311CF9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3D19A-0EDB-4F0B-8FD3-737EAF0D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9F8B-22BF-4D15-A5F6-42942196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E0E25-1A59-414A-B961-56C535228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82B3-AFCA-4FEB-9DB1-C8BAFB1F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9FE40-FF29-4A1E-ADB5-37AF9766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08416-C0A6-43E6-9656-1BCF0D92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06C19-34B9-4504-962E-2336EF2A3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113B8-B549-4219-A630-3DA3B29BC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ABCA0-0029-4719-B7BA-BADCB0D7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E22B-2AE5-4FBD-B515-55D33603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C595-75E0-4C5F-A405-3624F87A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8FC0-630F-47DD-86CA-A0D61528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1A975-ADA8-42AE-B13C-11F7466B9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4A8E3-49E6-4B3F-B78B-F1D23607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3576-6A80-4CD4-A559-523BBD42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D288E-2232-4C38-A3DB-6CDB9D31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0F22-DABC-4CDE-BE21-0D921DAA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CF2DB-1F91-48A6-8A8C-4E03CB117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69A8-0921-440C-A49C-0E0B1F74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DE535-0D4E-43D4-896B-19C85DD3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9682E-68FE-4409-822E-C9011C9F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1D2F-9B2F-44EB-B722-063F493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F1B1-6619-4765-9B85-C3C75F479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3FD00-6318-4363-A786-CE539D90F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50C82-5E97-4602-9667-FCE33208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50FF3-3D63-45EF-A1C5-58F1EE53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90A46-368E-4FC8-81DA-261E6193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1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2F234-CF70-4EB8-929C-34A6F3B2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6FDA3-F39B-4E52-BC85-567151E34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42B95-3A23-4DEE-830A-DD9C56ECB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6033E-6F74-4B53-A48D-606A5717D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D65B1-E7DE-4B40-B307-9D37EDB56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5BAA1-ACFB-4C5E-905C-8E3F17BD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FA65B-9177-44A1-ACE6-D48DCC15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355D6-10FA-4DE8-813C-F3F8A176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7A7F-ADD4-4572-8EE9-ACA29CE4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49914-0A8E-4825-B506-6FE83B9F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6C181-6898-46E1-B55B-5A15F912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AEA07-6A90-4CA3-A36A-AE221425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1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89D01-E2D7-4F81-B6EF-ED346097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A35DC-8FA3-4F2A-9493-4C678062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F5729-55F3-458F-9F84-F63F5E67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3839-E460-400B-863C-762E54CA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A9BA-8534-4BEA-9C97-D9F0A34D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7CC0F-0E55-4B15-92F3-042765FE5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57D95-F00C-47F4-BF8C-47085C3B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8AB44-A5EA-48BC-A66F-58CC8F0C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D4A00-D46A-4D14-87E1-86546DFC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8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7659-0F9A-48A3-968A-B1648214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32486-854D-4073-AC96-EF27C39AD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978C1-AEA6-4DE0-9996-6C8D96BB9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80A85-F20E-40F0-A1A9-F23E9D2D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D371E-552A-4D1E-8E1C-31B3891D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8A1CF-5E37-4652-8C0F-77B4CD7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1EFDE-E52C-4C73-996D-560C5C76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0E454-CB93-4EDD-B5A8-337F96DAF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CE35-9ACA-485B-AC0E-F8D37102A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A340-ABA9-4757-8238-0B01C9FD7AE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62D35-5675-476C-BC4B-D2D4ED4B9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75B2C-7295-4AE2-BCD9-1ED773FAF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6BD4E-C5BA-4808-AE78-0B5AC5B4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1708D3-5E23-4707-BC3A-22B5E3417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82" y="491533"/>
            <a:ext cx="5969423" cy="606009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THAM KHẢO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1/Glenn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Janet Doman,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  <a:endParaRPr lang="en-US" b="1" i="1" dirty="0"/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F8C09-6426-441B-8FE1-FC7B962D6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20" y="0"/>
            <a:ext cx="5819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1708D3-5E23-4707-BC3A-22B5E3417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82" y="491533"/>
            <a:ext cx="5969423" cy="606009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THAM KHẢO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1/Glenn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Janet Doman,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  <a:endParaRPr lang="en-US" b="1" i="1" dirty="0"/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B98BE-C635-4268-A181-59241DAAB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27" y="92580"/>
            <a:ext cx="5637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8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2AAD-2BDD-83E5-3D87-0D824B37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425"/>
          </a:xfrm>
        </p:spPr>
        <p:txBody>
          <a:bodyPr/>
          <a:lstStyle/>
          <a:p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Giáo </a:t>
            </a:r>
            <a:r>
              <a:rPr lang="en-US" dirty="0" err="1"/>
              <a:t>dục</a:t>
            </a:r>
            <a:r>
              <a:rPr lang="en-US" dirty="0"/>
              <a:t> Steam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AB445-F43D-13B0-543D-D99EEBD74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632" y="1622066"/>
            <a:ext cx="5817704" cy="51603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0506E-EC68-091D-0664-3B53CAD1E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35" y="1304014"/>
            <a:ext cx="3864334" cy="55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3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4E2E-B33D-4928-B906-B081FBBD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0BD4-2A01-47DD-B11C-E94E0D3D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8967" cy="4351338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video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theo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pháp Montessori, Steam, Glenn </a:t>
            </a:r>
            <a:r>
              <a:rPr lang="en-US" dirty="0" err="1"/>
              <a:t>Domen</a:t>
            </a:r>
            <a:r>
              <a:rPr lang="en-US" dirty="0"/>
              <a:t>;…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AE3BE-B404-4573-83EA-0AF7722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81" y="-1"/>
            <a:ext cx="5646656" cy="70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7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77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Tài liệu Giáo dục Steam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Thi Thu Hanh</cp:lastModifiedBy>
  <cp:revision>7</cp:revision>
  <dcterms:created xsi:type="dcterms:W3CDTF">2023-02-22T14:52:45Z</dcterms:created>
  <dcterms:modified xsi:type="dcterms:W3CDTF">2025-02-18T00:59:50Z</dcterms:modified>
</cp:coreProperties>
</file>