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66" r:id="rId1"/>
  </p:sldMasterIdLst>
  <p:notesMasterIdLst>
    <p:notesMasterId r:id="rId160"/>
  </p:notesMasterIdLst>
  <p:handoutMasterIdLst>
    <p:handoutMasterId r:id="rId161"/>
  </p:handoutMasterIdLst>
  <p:sldIdLst>
    <p:sldId id="276" r:id="rId2"/>
    <p:sldId id="279" r:id="rId3"/>
    <p:sldId id="278" r:id="rId4"/>
    <p:sldId id="280" r:id="rId5"/>
    <p:sldId id="282" r:id="rId6"/>
    <p:sldId id="281" r:id="rId7"/>
    <p:sldId id="319" r:id="rId8"/>
    <p:sldId id="320" r:id="rId9"/>
    <p:sldId id="324" r:id="rId10"/>
    <p:sldId id="323" r:id="rId11"/>
    <p:sldId id="325" r:id="rId12"/>
    <p:sldId id="350" r:id="rId13"/>
    <p:sldId id="321" r:id="rId14"/>
    <p:sldId id="326" r:id="rId15"/>
    <p:sldId id="322" r:id="rId16"/>
    <p:sldId id="327" r:id="rId17"/>
    <p:sldId id="349" r:id="rId18"/>
    <p:sldId id="347" r:id="rId19"/>
    <p:sldId id="348" r:id="rId20"/>
    <p:sldId id="351" r:id="rId21"/>
    <p:sldId id="355" r:id="rId22"/>
    <p:sldId id="352" r:id="rId23"/>
    <p:sldId id="356" r:id="rId24"/>
    <p:sldId id="357" r:id="rId25"/>
    <p:sldId id="358" r:id="rId26"/>
    <p:sldId id="353" r:id="rId27"/>
    <p:sldId id="365" r:id="rId28"/>
    <p:sldId id="359" r:id="rId29"/>
    <p:sldId id="360" r:id="rId30"/>
    <p:sldId id="361" r:id="rId31"/>
    <p:sldId id="363" r:id="rId32"/>
    <p:sldId id="362" r:id="rId33"/>
    <p:sldId id="364" r:id="rId34"/>
    <p:sldId id="366" r:id="rId35"/>
    <p:sldId id="367" r:id="rId36"/>
    <p:sldId id="368" r:id="rId37"/>
    <p:sldId id="369" r:id="rId38"/>
    <p:sldId id="379" r:id="rId39"/>
    <p:sldId id="371" r:id="rId40"/>
    <p:sldId id="372" r:id="rId41"/>
    <p:sldId id="373" r:id="rId42"/>
    <p:sldId id="374" r:id="rId43"/>
    <p:sldId id="375" r:id="rId44"/>
    <p:sldId id="376" r:id="rId45"/>
    <p:sldId id="377" r:id="rId46"/>
    <p:sldId id="380" r:id="rId47"/>
    <p:sldId id="381" r:id="rId48"/>
    <p:sldId id="382" r:id="rId49"/>
    <p:sldId id="383" r:id="rId50"/>
    <p:sldId id="384" r:id="rId51"/>
    <p:sldId id="394" r:id="rId52"/>
    <p:sldId id="385" r:id="rId53"/>
    <p:sldId id="396" r:id="rId54"/>
    <p:sldId id="387" r:id="rId55"/>
    <p:sldId id="395" r:id="rId56"/>
    <p:sldId id="386" r:id="rId57"/>
    <p:sldId id="397" r:id="rId58"/>
    <p:sldId id="388" r:id="rId59"/>
    <p:sldId id="390" r:id="rId60"/>
    <p:sldId id="389" r:id="rId61"/>
    <p:sldId id="391" r:id="rId62"/>
    <p:sldId id="392" r:id="rId63"/>
    <p:sldId id="393" r:id="rId64"/>
    <p:sldId id="398" r:id="rId65"/>
    <p:sldId id="399" r:id="rId66"/>
    <p:sldId id="400" r:id="rId67"/>
    <p:sldId id="408" r:id="rId68"/>
    <p:sldId id="409" r:id="rId69"/>
    <p:sldId id="410" r:id="rId70"/>
    <p:sldId id="401" r:id="rId71"/>
    <p:sldId id="402" r:id="rId72"/>
    <p:sldId id="403" r:id="rId73"/>
    <p:sldId id="404" r:id="rId74"/>
    <p:sldId id="405" r:id="rId75"/>
    <p:sldId id="406" r:id="rId76"/>
    <p:sldId id="407" r:id="rId77"/>
    <p:sldId id="411" r:id="rId78"/>
    <p:sldId id="413" r:id="rId79"/>
    <p:sldId id="414" r:id="rId80"/>
    <p:sldId id="415" r:id="rId81"/>
    <p:sldId id="416" r:id="rId82"/>
    <p:sldId id="417" r:id="rId83"/>
    <p:sldId id="418" r:id="rId84"/>
    <p:sldId id="419" r:id="rId85"/>
    <p:sldId id="420" r:id="rId86"/>
    <p:sldId id="421" r:id="rId87"/>
    <p:sldId id="422" r:id="rId88"/>
    <p:sldId id="423" r:id="rId89"/>
    <p:sldId id="426" r:id="rId90"/>
    <p:sldId id="425" r:id="rId91"/>
    <p:sldId id="429" r:id="rId92"/>
    <p:sldId id="424" r:id="rId93"/>
    <p:sldId id="427" r:id="rId94"/>
    <p:sldId id="428" r:id="rId95"/>
    <p:sldId id="430" r:id="rId96"/>
    <p:sldId id="434" r:id="rId97"/>
    <p:sldId id="432" r:id="rId98"/>
    <p:sldId id="433" r:id="rId99"/>
    <p:sldId id="431" r:id="rId100"/>
    <p:sldId id="435" r:id="rId101"/>
    <p:sldId id="440" r:id="rId102"/>
    <p:sldId id="436" r:id="rId103"/>
    <p:sldId id="437" r:id="rId104"/>
    <p:sldId id="438" r:id="rId105"/>
    <p:sldId id="439" r:id="rId106"/>
    <p:sldId id="447" r:id="rId107"/>
    <p:sldId id="441" r:id="rId108"/>
    <p:sldId id="442" r:id="rId109"/>
    <p:sldId id="443" r:id="rId110"/>
    <p:sldId id="444" r:id="rId111"/>
    <p:sldId id="445" r:id="rId112"/>
    <p:sldId id="446" r:id="rId113"/>
    <p:sldId id="448" r:id="rId114"/>
    <p:sldId id="450" r:id="rId115"/>
    <p:sldId id="449" r:id="rId116"/>
    <p:sldId id="451" r:id="rId117"/>
    <p:sldId id="452" r:id="rId118"/>
    <p:sldId id="453" r:id="rId119"/>
    <p:sldId id="454" r:id="rId120"/>
    <p:sldId id="455" r:id="rId121"/>
    <p:sldId id="456" r:id="rId122"/>
    <p:sldId id="457" r:id="rId123"/>
    <p:sldId id="458" r:id="rId124"/>
    <p:sldId id="459" r:id="rId125"/>
    <p:sldId id="460" r:id="rId126"/>
    <p:sldId id="461" r:id="rId127"/>
    <p:sldId id="462" r:id="rId128"/>
    <p:sldId id="463" r:id="rId129"/>
    <p:sldId id="464" r:id="rId130"/>
    <p:sldId id="465" r:id="rId131"/>
    <p:sldId id="466" r:id="rId132"/>
    <p:sldId id="467" r:id="rId133"/>
    <p:sldId id="468" r:id="rId134"/>
    <p:sldId id="469" r:id="rId135"/>
    <p:sldId id="470" r:id="rId136"/>
    <p:sldId id="471" r:id="rId137"/>
    <p:sldId id="472" r:id="rId138"/>
    <p:sldId id="473" r:id="rId139"/>
    <p:sldId id="474" r:id="rId140"/>
    <p:sldId id="475" r:id="rId141"/>
    <p:sldId id="476" r:id="rId142"/>
    <p:sldId id="477" r:id="rId143"/>
    <p:sldId id="478" r:id="rId144"/>
    <p:sldId id="479" r:id="rId145"/>
    <p:sldId id="480" r:id="rId146"/>
    <p:sldId id="485" r:id="rId147"/>
    <p:sldId id="490" r:id="rId148"/>
    <p:sldId id="486" r:id="rId149"/>
    <p:sldId id="489" r:id="rId150"/>
    <p:sldId id="487" r:id="rId151"/>
    <p:sldId id="481" r:id="rId152"/>
    <p:sldId id="482" r:id="rId153"/>
    <p:sldId id="483" r:id="rId154"/>
    <p:sldId id="484" r:id="rId155"/>
    <p:sldId id="491" r:id="rId156"/>
    <p:sldId id="493" r:id="rId157"/>
    <p:sldId id="492" r:id="rId158"/>
    <p:sldId id="263" r:id="rId159"/>
  </p:sldIdLst>
  <p:sldSz cx="9144000" cy="5143500" type="screen16x9"/>
  <p:notesSz cx="6858000" cy="9144000"/>
  <p:embeddedFontLst>
    <p:embeddedFont>
      <p:font typeface="Calibri" panose="020F0502020204030204" pitchFamily="34" charset="0"/>
      <p:regular r:id="rId162"/>
      <p:bold r:id="rId163"/>
      <p:italic r:id="rId164"/>
      <p:boldItalic r:id="rId165"/>
    </p:embeddedFont>
    <p:embeddedFont>
      <p:font typeface="Edwardian Script ITC" panose="030303020407070D0804" pitchFamily="66" charset="77"/>
      <p:regular r:id="rId166"/>
    </p:embeddedFont>
    <p:embeddedFont>
      <p:font typeface="UTM Swiss Condensed" panose="02000500000000000000" pitchFamily="2" charset="77"/>
      <p:regular r:id="rId167"/>
      <p:bold r:id="rId168"/>
    </p:embeddedFont>
    <p:embeddedFont>
      <p:font typeface="Verdana" panose="020B0604030504040204" pitchFamily="34" charset="0"/>
      <p:regular r:id="rId169"/>
      <p:bold r:id="rId170"/>
      <p:italic r:id="rId171"/>
      <p:boldItalic r:id="rId172"/>
    </p:embeddedFont>
  </p:embeddedFontLst>
  <p:custDataLst>
    <p:tags r:id="rId173"/>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39" autoAdjust="0"/>
    <p:restoredTop sz="86481" autoAdjust="0"/>
  </p:normalViewPr>
  <p:slideViewPr>
    <p:cSldViewPr>
      <p:cViewPr varScale="1">
        <p:scale>
          <a:sx n="139" d="100"/>
          <a:sy n="139" d="100"/>
        </p:scale>
        <p:origin x="1256" y="168"/>
      </p:cViewPr>
      <p:guideLst>
        <p:guide orient="horz" pos="1620"/>
        <p:guide pos="2880"/>
      </p:guideLst>
    </p:cSldViewPr>
  </p:slideViewPr>
  <p:outlineViewPr>
    <p:cViewPr>
      <p:scale>
        <a:sx n="33" d="100"/>
        <a:sy n="33" d="100"/>
      </p:scale>
      <p:origin x="0" y="6588"/>
    </p:cViewPr>
  </p:outlineViewPr>
  <p:notesTextViewPr>
    <p:cViewPr>
      <p:scale>
        <a:sx n="3" d="2"/>
        <a:sy n="3" d="2"/>
      </p:scale>
      <p:origin x="0" y="0"/>
    </p:cViewPr>
  </p:notesTextViewPr>
  <p:sorterViewPr>
    <p:cViewPr>
      <p:scale>
        <a:sx n="1" d="1"/>
        <a:sy n="1" d="1"/>
      </p:scale>
      <p:origin x="0" y="2589"/>
    </p:cViewPr>
  </p:sorter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font" Target="fonts/font9.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font" Target="fonts/font10.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handoutMaster" Target="handoutMasters/handout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font" Target="fonts/font11.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font" Target="fonts/font3.fntdata"/><Relationship Id="rId16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font" Target="fonts/font4.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font" Target="fonts/font5.fntdata"/><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A3262-492C-4016-87DA-06942E68FAB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D663438-8AA6-454F-A070-57EC7B6956AB}">
      <dgm:prSet phldrT="[Text]"/>
      <dgm:spPr/>
      <dgm:t>
        <a:bodyPr/>
        <a:lstStyle/>
        <a:p>
          <a:r>
            <a:rPr lang="en-US" dirty="0" err="1">
              <a:solidFill>
                <a:srgbClr val="FF0000"/>
              </a:solidFill>
            </a:rPr>
            <a:t>Nhiệm</a:t>
          </a:r>
          <a:r>
            <a:rPr lang="en-US" dirty="0">
              <a:solidFill>
                <a:srgbClr val="FF0000"/>
              </a:solidFill>
            </a:rPr>
            <a:t> </a:t>
          </a:r>
          <a:r>
            <a:rPr lang="en-US" dirty="0" err="1">
              <a:solidFill>
                <a:srgbClr val="FF0000"/>
              </a:solidFill>
            </a:rPr>
            <a:t>vụ</a:t>
          </a:r>
          <a:r>
            <a:rPr lang="en-US" dirty="0">
              <a:solidFill>
                <a:srgbClr val="FF0000"/>
              </a:solidFill>
            </a:rPr>
            <a:t>, </a:t>
          </a:r>
          <a:r>
            <a:rPr lang="en-US" dirty="0" err="1">
              <a:solidFill>
                <a:srgbClr val="FF0000"/>
              </a:solidFill>
            </a:rPr>
            <a:t>nội</a:t>
          </a:r>
          <a:r>
            <a:rPr lang="en-US" dirty="0">
              <a:solidFill>
                <a:srgbClr val="FF0000"/>
              </a:solidFill>
            </a:rPr>
            <a:t> dung PPNN </a:t>
          </a:r>
          <a:r>
            <a:rPr lang="en-US" dirty="0" err="1">
              <a:solidFill>
                <a:srgbClr val="FF0000"/>
              </a:solidFill>
            </a:rPr>
            <a:t>cho</a:t>
          </a:r>
          <a:r>
            <a:rPr lang="en-US" dirty="0">
              <a:solidFill>
                <a:srgbClr val="FF0000"/>
              </a:solidFill>
            </a:rPr>
            <a:t> </a:t>
          </a:r>
          <a:r>
            <a:rPr lang="en-US" dirty="0" err="1">
              <a:solidFill>
                <a:srgbClr val="FF0000"/>
              </a:solidFill>
            </a:rPr>
            <a:t>trẻ</a:t>
          </a:r>
          <a:endParaRPr lang="en-US" dirty="0">
            <a:solidFill>
              <a:srgbClr val="FF0000"/>
            </a:solidFill>
          </a:endParaRPr>
        </a:p>
      </dgm:t>
    </dgm:pt>
    <dgm:pt modelId="{D42F1AFC-DBCC-4FC9-AFA2-969C75145682}" type="parTrans" cxnId="{07BBF38C-BDA0-41D3-9511-3DC1195FC982}">
      <dgm:prSet/>
      <dgm:spPr/>
      <dgm:t>
        <a:bodyPr/>
        <a:lstStyle/>
        <a:p>
          <a:endParaRPr lang="en-US">
            <a:solidFill>
              <a:srgbClr val="FF0000"/>
            </a:solidFill>
          </a:endParaRPr>
        </a:p>
      </dgm:t>
    </dgm:pt>
    <dgm:pt modelId="{A779370A-4625-4FD3-9C17-E30AAEC462CB}" type="sibTrans" cxnId="{07BBF38C-BDA0-41D3-9511-3DC1195FC982}">
      <dgm:prSet/>
      <dgm:spPr/>
      <dgm:t>
        <a:bodyPr/>
        <a:lstStyle/>
        <a:p>
          <a:endParaRPr lang="en-US">
            <a:solidFill>
              <a:srgbClr val="FF0000"/>
            </a:solidFill>
          </a:endParaRPr>
        </a:p>
      </dgm:t>
    </dgm:pt>
    <dgm:pt modelId="{E5DC4D22-CDD2-4C8C-AB29-BE6DCD125BAA}">
      <dgm:prSet phldrT="[Text]"/>
      <dgm:spPr/>
      <dgm:t>
        <a:bodyPr/>
        <a:lstStyle/>
        <a:p>
          <a:r>
            <a:rPr lang="en-US" dirty="0">
              <a:solidFill>
                <a:srgbClr val="FF0000"/>
              </a:solidFill>
            </a:rPr>
            <a:t>2</a:t>
          </a:r>
        </a:p>
      </dgm:t>
    </dgm:pt>
    <dgm:pt modelId="{B430363B-51E8-40F7-B907-6B89C0F061E7}" type="parTrans" cxnId="{9DF6FD23-23E8-44DE-AE7E-4635AD563BA3}">
      <dgm:prSet/>
      <dgm:spPr/>
      <dgm:t>
        <a:bodyPr/>
        <a:lstStyle/>
        <a:p>
          <a:endParaRPr lang="en-US">
            <a:solidFill>
              <a:srgbClr val="FF0000"/>
            </a:solidFill>
          </a:endParaRPr>
        </a:p>
      </dgm:t>
    </dgm:pt>
    <dgm:pt modelId="{89FA7BEA-016C-419A-BFCA-2B00BCA32E30}" type="sibTrans" cxnId="{9DF6FD23-23E8-44DE-AE7E-4635AD563BA3}">
      <dgm:prSet/>
      <dgm:spPr/>
      <dgm:t>
        <a:bodyPr/>
        <a:lstStyle/>
        <a:p>
          <a:endParaRPr lang="en-US">
            <a:solidFill>
              <a:srgbClr val="FF0000"/>
            </a:solidFill>
          </a:endParaRPr>
        </a:p>
      </dgm:t>
    </dgm:pt>
    <dgm:pt modelId="{9D6874F4-F66D-46B3-873B-0BEE1C69373E}">
      <dgm:prSet phldrT="[Text]"/>
      <dgm:spPr/>
      <dgm:t>
        <a:bodyPr/>
        <a:lstStyle/>
        <a:p>
          <a:r>
            <a:rPr lang="en-US" dirty="0" err="1">
              <a:solidFill>
                <a:srgbClr val="FF0000"/>
              </a:solidFill>
            </a:rPr>
            <a:t>Phương</a:t>
          </a:r>
          <a:r>
            <a:rPr lang="en-US" dirty="0">
              <a:solidFill>
                <a:srgbClr val="FF0000"/>
              </a:solidFill>
            </a:rPr>
            <a:t> </a:t>
          </a:r>
          <a:r>
            <a:rPr lang="en-US" dirty="0" err="1">
              <a:solidFill>
                <a:srgbClr val="FF0000"/>
              </a:solidFill>
            </a:rPr>
            <a:t>pháp</a:t>
          </a:r>
          <a:r>
            <a:rPr lang="en-US" dirty="0">
              <a:solidFill>
                <a:srgbClr val="FF0000"/>
              </a:solidFill>
            </a:rPr>
            <a:t>, </a:t>
          </a:r>
          <a:r>
            <a:rPr lang="en-US" dirty="0" err="1">
              <a:solidFill>
                <a:srgbClr val="FF0000"/>
              </a:solidFill>
            </a:rPr>
            <a:t>biện</a:t>
          </a:r>
          <a:r>
            <a:rPr lang="en-US" dirty="0">
              <a:solidFill>
                <a:srgbClr val="FF0000"/>
              </a:solidFill>
            </a:rPr>
            <a:t> </a:t>
          </a:r>
          <a:r>
            <a:rPr lang="en-US" dirty="0" err="1">
              <a:solidFill>
                <a:srgbClr val="FF0000"/>
              </a:solidFill>
            </a:rPr>
            <a:t>pháp</a:t>
          </a:r>
          <a:r>
            <a:rPr lang="en-US" dirty="0">
              <a:solidFill>
                <a:srgbClr val="FF0000"/>
              </a:solidFill>
            </a:rPr>
            <a:t> PTNN </a:t>
          </a:r>
          <a:r>
            <a:rPr lang="en-US" dirty="0" err="1">
              <a:solidFill>
                <a:srgbClr val="FF0000"/>
              </a:solidFill>
            </a:rPr>
            <a:t>cho</a:t>
          </a:r>
          <a:r>
            <a:rPr lang="en-US" dirty="0">
              <a:solidFill>
                <a:srgbClr val="FF0000"/>
              </a:solidFill>
            </a:rPr>
            <a:t> </a:t>
          </a:r>
          <a:r>
            <a:rPr lang="en-US" dirty="0" err="1">
              <a:solidFill>
                <a:srgbClr val="FF0000"/>
              </a:solidFill>
            </a:rPr>
            <a:t>trẻ</a:t>
          </a:r>
          <a:endParaRPr lang="en-US" dirty="0">
            <a:solidFill>
              <a:srgbClr val="FF0000"/>
            </a:solidFill>
          </a:endParaRPr>
        </a:p>
      </dgm:t>
    </dgm:pt>
    <dgm:pt modelId="{2C0E35D9-5492-497F-AFFE-BDCA6A708541}" type="parTrans" cxnId="{2EA73BEC-A7B8-428A-8909-06DD959FD25B}">
      <dgm:prSet/>
      <dgm:spPr/>
      <dgm:t>
        <a:bodyPr/>
        <a:lstStyle/>
        <a:p>
          <a:endParaRPr lang="en-US">
            <a:solidFill>
              <a:srgbClr val="FF0000"/>
            </a:solidFill>
          </a:endParaRPr>
        </a:p>
      </dgm:t>
    </dgm:pt>
    <dgm:pt modelId="{6E34544E-49A8-44AA-9F24-A585C8F4A0ED}" type="sibTrans" cxnId="{2EA73BEC-A7B8-428A-8909-06DD959FD25B}">
      <dgm:prSet/>
      <dgm:spPr/>
      <dgm:t>
        <a:bodyPr/>
        <a:lstStyle/>
        <a:p>
          <a:endParaRPr lang="en-US">
            <a:solidFill>
              <a:srgbClr val="FF0000"/>
            </a:solidFill>
          </a:endParaRPr>
        </a:p>
      </dgm:t>
    </dgm:pt>
    <dgm:pt modelId="{326CD0C8-903A-4FE6-B749-95345E9C140E}">
      <dgm:prSet phldrT="[Text]"/>
      <dgm:spPr/>
      <dgm:t>
        <a:bodyPr/>
        <a:lstStyle/>
        <a:p>
          <a:r>
            <a:rPr lang="en-US" dirty="0">
              <a:solidFill>
                <a:srgbClr val="FF0000"/>
              </a:solidFill>
            </a:rPr>
            <a:t>3</a:t>
          </a:r>
        </a:p>
      </dgm:t>
    </dgm:pt>
    <dgm:pt modelId="{E95AE754-1CF7-4701-B7FB-4CAFB933207C}" type="parTrans" cxnId="{93E1923F-FF7F-4048-A2A5-A57E0737809B}">
      <dgm:prSet/>
      <dgm:spPr/>
      <dgm:t>
        <a:bodyPr/>
        <a:lstStyle/>
        <a:p>
          <a:endParaRPr lang="en-US">
            <a:solidFill>
              <a:srgbClr val="FF0000"/>
            </a:solidFill>
          </a:endParaRPr>
        </a:p>
      </dgm:t>
    </dgm:pt>
    <dgm:pt modelId="{82AAFB87-FFC3-42D0-BD5D-64E3F46B098C}" type="sibTrans" cxnId="{93E1923F-FF7F-4048-A2A5-A57E0737809B}">
      <dgm:prSet/>
      <dgm:spPr/>
      <dgm:t>
        <a:bodyPr/>
        <a:lstStyle/>
        <a:p>
          <a:endParaRPr lang="en-US">
            <a:solidFill>
              <a:srgbClr val="FF0000"/>
            </a:solidFill>
          </a:endParaRPr>
        </a:p>
      </dgm:t>
    </dgm:pt>
    <dgm:pt modelId="{A529F0E5-6BDA-45CF-87DC-6FC43DD5174C}">
      <dgm:prSet phldrT="[Text]"/>
      <dgm:spPr/>
      <dgm:t>
        <a:bodyPr/>
        <a:lstStyle/>
        <a:p>
          <a:r>
            <a:rPr lang="en-US" dirty="0" err="1">
              <a:solidFill>
                <a:srgbClr val="FF0000"/>
              </a:solidFill>
            </a:rPr>
            <a:t>Hình</a:t>
          </a:r>
          <a:r>
            <a:rPr lang="en-US" dirty="0">
              <a:solidFill>
                <a:srgbClr val="FF0000"/>
              </a:solidFill>
            </a:rPr>
            <a:t> </a:t>
          </a:r>
          <a:r>
            <a:rPr lang="en-US" dirty="0" err="1">
              <a:solidFill>
                <a:srgbClr val="FF0000"/>
              </a:solidFill>
            </a:rPr>
            <a:t>thức</a:t>
          </a:r>
          <a:r>
            <a:rPr lang="en-US" dirty="0">
              <a:solidFill>
                <a:srgbClr val="FF0000"/>
              </a:solidFill>
            </a:rPr>
            <a:t> PTNN </a:t>
          </a:r>
          <a:r>
            <a:rPr lang="en-US" dirty="0" err="1">
              <a:solidFill>
                <a:srgbClr val="FF0000"/>
              </a:solidFill>
            </a:rPr>
            <a:t>cho</a:t>
          </a:r>
          <a:r>
            <a:rPr lang="en-US" dirty="0">
              <a:solidFill>
                <a:srgbClr val="FF0000"/>
              </a:solidFill>
            </a:rPr>
            <a:t> </a:t>
          </a:r>
          <a:r>
            <a:rPr lang="en-US" dirty="0" err="1">
              <a:solidFill>
                <a:srgbClr val="FF0000"/>
              </a:solidFill>
            </a:rPr>
            <a:t>trẻ</a:t>
          </a:r>
          <a:endParaRPr lang="en-US" dirty="0">
            <a:solidFill>
              <a:srgbClr val="FF0000"/>
            </a:solidFill>
          </a:endParaRPr>
        </a:p>
      </dgm:t>
    </dgm:pt>
    <dgm:pt modelId="{F1C469F1-31B8-4277-A7CC-26F3B5656B42}" type="parTrans" cxnId="{D9D1B7FD-8E37-4E7F-9948-F5B6A59C8EB1}">
      <dgm:prSet/>
      <dgm:spPr/>
      <dgm:t>
        <a:bodyPr/>
        <a:lstStyle/>
        <a:p>
          <a:endParaRPr lang="en-US">
            <a:solidFill>
              <a:srgbClr val="FF0000"/>
            </a:solidFill>
          </a:endParaRPr>
        </a:p>
      </dgm:t>
    </dgm:pt>
    <dgm:pt modelId="{F0CC214E-7BCA-4AD9-B505-0A5EFAE89FDD}" type="sibTrans" cxnId="{D9D1B7FD-8E37-4E7F-9948-F5B6A59C8EB1}">
      <dgm:prSet/>
      <dgm:spPr/>
      <dgm:t>
        <a:bodyPr/>
        <a:lstStyle/>
        <a:p>
          <a:endParaRPr lang="en-US">
            <a:solidFill>
              <a:srgbClr val="FF0000"/>
            </a:solidFill>
          </a:endParaRPr>
        </a:p>
      </dgm:t>
    </dgm:pt>
    <dgm:pt modelId="{9154D0ED-8469-454B-9A4A-DAFCBDE899E0}">
      <dgm:prSet phldrT="[Text]"/>
      <dgm:spPr/>
      <dgm:t>
        <a:bodyPr/>
        <a:lstStyle/>
        <a:p>
          <a:r>
            <a:rPr lang="en-US" dirty="0">
              <a:solidFill>
                <a:srgbClr val="FF0000"/>
              </a:solidFill>
            </a:rPr>
            <a:t>1</a:t>
          </a:r>
        </a:p>
      </dgm:t>
    </dgm:pt>
    <dgm:pt modelId="{F55E62E7-AE2E-4C36-954C-D22FBBEB32A2}" type="sibTrans" cxnId="{B75B601A-48FD-49B5-B141-A56E883B1E91}">
      <dgm:prSet/>
      <dgm:spPr/>
      <dgm:t>
        <a:bodyPr/>
        <a:lstStyle/>
        <a:p>
          <a:endParaRPr lang="en-US">
            <a:solidFill>
              <a:srgbClr val="FF0000"/>
            </a:solidFill>
          </a:endParaRPr>
        </a:p>
      </dgm:t>
    </dgm:pt>
    <dgm:pt modelId="{583BC415-3A88-4B1E-BD57-0A6943C4968E}" type="parTrans" cxnId="{B75B601A-48FD-49B5-B141-A56E883B1E91}">
      <dgm:prSet/>
      <dgm:spPr/>
      <dgm:t>
        <a:bodyPr/>
        <a:lstStyle/>
        <a:p>
          <a:endParaRPr lang="en-US">
            <a:solidFill>
              <a:srgbClr val="FF0000"/>
            </a:solidFill>
          </a:endParaRPr>
        </a:p>
      </dgm:t>
    </dgm:pt>
    <dgm:pt modelId="{D9805310-8B6C-4B73-8EBE-F1F4917F4881}" type="pres">
      <dgm:prSet presAssocID="{A68A3262-492C-4016-87DA-06942E68FAB4}" presName="linearFlow" presStyleCnt="0">
        <dgm:presLayoutVars>
          <dgm:dir/>
          <dgm:animLvl val="lvl"/>
          <dgm:resizeHandles val="exact"/>
        </dgm:presLayoutVars>
      </dgm:prSet>
      <dgm:spPr/>
    </dgm:pt>
    <dgm:pt modelId="{A251E67B-9B82-49E4-9EAA-1835A55EE225}" type="pres">
      <dgm:prSet presAssocID="{9154D0ED-8469-454B-9A4A-DAFCBDE899E0}" presName="composite" presStyleCnt="0"/>
      <dgm:spPr/>
    </dgm:pt>
    <dgm:pt modelId="{CF3F4B18-1A53-4F5F-8517-E98C29AC7029}" type="pres">
      <dgm:prSet presAssocID="{9154D0ED-8469-454B-9A4A-DAFCBDE899E0}" presName="parentText" presStyleLbl="alignNode1" presStyleIdx="0" presStyleCnt="3">
        <dgm:presLayoutVars>
          <dgm:chMax val="1"/>
          <dgm:bulletEnabled val="1"/>
        </dgm:presLayoutVars>
      </dgm:prSet>
      <dgm:spPr/>
    </dgm:pt>
    <dgm:pt modelId="{4CC5E5F8-FD23-4660-B79E-E44D3A7D5E99}" type="pres">
      <dgm:prSet presAssocID="{9154D0ED-8469-454B-9A4A-DAFCBDE899E0}" presName="descendantText" presStyleLbl="alignAcc1" presStyleIdx="0" presStyleCnt="3" custLinFactNeighborX="372" custLinFactNeighborY="-8">
        <dgm:presLayoutVars>
          <dgm:bulletEnabled val="1"/>
        </dgm:presLayoutVars>
      </dgm:prSet>
      <dgm:spPr/>
    </dgm:pt>
    <dgm:pt modelId="{04F04ECD-DAE0-45EB-86C8-8420E53B10DE}" type="pres">
      <dgm:prSet presAssocID="{F55E62E7-AE2E-4C36-954C-D22FBBEB32A2}" presName="sp" presStyleCnt="0"/>
      <dgm:spPr/>
    </dgm:pt>
    <dgm:pt modelId="{5FB7E8B8-27E7-45FA-B4C3-20D20624C015}" type="pres">
      <dgm:prSet presAssocID="{E5DC4D22-CDD2-4C8C-AB29-BE6DCD125BAA}" presName="composite" presStyleCnt="0"/>
      <dgm:spPr/>
    </dgm:pt>
    <dgm:pt modelId="{88ABF0BC-B075-4A2E-823A-7572FB7D9852}" type="pres">
      <dgm:prSet presAssocID="{E5DC4D22-CDD2-4C8C-AB29-BE6DCD125BAA}" presName="parentText" presStyleLbl="alignNode1" presStyleIdx="1" presStyleCnt="3">
        <dgm:presLayoutVars>
          <dgm:chMax val="1"/>
          <dgm:bulletEnabled val="1"/>
        </dgm:presLayoutVars>
      </dgm:prSet>
      <dgm:spPr/>
    </dgm:pt>
    <dgm:pt modelId="{F05C0026-034B-42D7-B780-3FBB779C0C7C}" type="pres">
      <dgm:prSet presAssocID="{E5DC4D22-CDD2-4C8C-AB29-BE6DCD125BAA}" presName="descendantText" presStyleLbl="alignAcc1" presStyleIdx="1" presStyleCnt="3" custLinFactNeighborX="372" custLinFactNeighborY="-1180">
        <dgm:presLayoutVars>
          <dgm:bulletEnabled val="1"/>
        </dgm:presLayoutVars>
      </dgm:prSet>
      <dgm:spPr/>
    </dgm:pt>
    <dgm:pt modelId="{FE8A8B99-62F2-4325-A594-5742256B3143}" type="pres">
      <dgm:prSet presAssocID="{89FA7BEA-016C-419A-BFCA-2B00BCA32E30}" presName="sp" presStyleCnt="0"/>
      <dgm:spPr/>
    </dgm:pt>
    <dgm:pt modelId="{AFCC4D8A-2D9E-4C22-9097-B9BA662E0368}" type="pres">
      <dgm:prSet presAssocID="{326CD0C8-903A-4FE6-B749-95345E9C140E}" presName="composite" presStyleCnt="0"/>
      <dgm:spPr/>
    </dgm:pt>
    <dgm:pt modelId="{9CC0DA17-C133-487E-B4F5-69B2190E9C99}" type="pres">
      <dgm:prSet presAssocID="{326CD0C8-903A-4FE6-B749-95345E9C140E}" presName="parentText" presStyleLbl="alignNode1" presStyleIdx="2" presStyleCnt="3">
        <dgm:presLayoutVars>
          <dgm:chMax val="1"/>
          <dgm:bulletEnabled val="1"/>
        </dgm:presLayoutVars>
      </dgm:prSet>
      <dgm:spPr/>
    </dgm:pt>
    <dgm:pt modelId="{98FF4B42-2582-4464-A911-36D0D7D3202C}" type="pres">
      <dgm:prSet presAssocID="{326CD0C8-903A-4FE6-B749-95345E9C140E}" presName="descendantText" presStyleLbl="alignAcc1" presStyleIdx="2" presStyleCnt="3">
        <dgm:presLayoutVars>
          <dgm:bulletEnabled val="1"/>
        </dgm:presLayoutVars>
      </dgm:prSet>
      <dgm:spPr/>
    </dgm:pt>
  </dgm:ptLst>
  <dgm:cxnLst>
    <dgm:cxn modelId="{4C2BD206-8803-4E02-AEE0-359E375C8533}" type="presOf" srcId="{9D6874F4-F66D-46B3-873B-0BEE1C69373E}" destId="{F05C0026-034B-42D7-B780-3FBB779C0C7C}" srcOrd="0" destOrd="0" presId="urn:microsoft.com/office/officeart/2005/8/layout/chevron2"/>
    <dgm:cxn modelId="{A0BB1D16-A1AF-47B3-AC92-623ED63C3A15}" type="presOf" srcId="{9154D0ED-8469-454B-9A4A-DAFCBDE899E0}" destId="{CF3F4B18-1A53-4F5F-8517-E98C29AC7029}" srcOrd="0" destOrd="0" presId="urn:microsoft.com/office/officeart/2005/8/layout/chevron2"/>
    <dgm:cxn modelId="{B75B601A-48FD-49B5-B141-A56E883B1E91}" srcId="{A68A3262-492C-4016-87DA-06942E68FAB4}" destId="{9154D0ED-8469-454B-9A4A-DAFCBDE899E0}" srcOrd="0" destOrd="0" parTransId="{583BC415-3A88-4B1E-BD57-0A6943C4968E}" sibTransId="{F55E62E7-AE2E-4C36-954C-D22FBBEB32A2}"/>
    <dgm:cxn modelId="{BC3AF822-5CA3-4A2E-8CC8-0186DC896709}" type="presOf" srcId="{326CD0C8-903A-4FE6-B749-95345E9C140E}" destId="{9CC0DA17-C133-487E-B4F5-69B2190E9C99}" srcOrd="0" destOrd="0" presId="urn:microsoft.com/office/officeart/2005/8/layout/chevron2"/>
    <dgm:cxn modelId="{9DF6FD23-23E8-44DE-AE7E-4635AD563BA3}" srcId="{A68A3262-492C-4016-87DA-06942E68FAB4}" destId="{E5DC4D22-CDD2-4C8C-AB29-BE6DCD125BAA}" srcOrd="1" destOrd="0" parTransId="{B430363B-51E8-40F7-B907-6B89C0F061E7}" sibTransId="{89FA7BEA-016C-419A-BFCA-2B00BCA32E30}"/>
    <dgm:cxn modelId="{93E1923F-FF7F-4048-A2A5-A57E0737809B}" srcId="{A68A3262-492C-4016-87DA-06942E68FAB4}" destId="{326CD0C8-903A-4FE6-B749-95345E9C140E}" srcOrd="2" destOrd="0" parTransId="{E95AE754-1CF7-4701-B7FB-4CAFB933207C}" sibTransId="{82AAFB87-FFC3-42D0-BD5D-64E3F46B098C}"/>
    <dgm:cxn modelId="{ACA2D740-91F4-466D-8488-2D29851F9170}" type="presOf" srcId="{A529F0E5-6BDA-45CF-87DC-6FC43DD5174C}" destId="{98FF4B42-2582-4464-A911-36D0D7D3202C}" srcOrd="0" destOrd="0" presId="urn:microsoft.com/office/officeart/2005/8/layout/chevron2"/>
    <dgm:cxn modelId="{07BBF38C-BDA0-41D3-9511-3DC1195FC982}" srcId="{9154D0ED-8469-454B-9A4A-DAFCBDE899E0}" destId="{1D663438-8AA6-454F-A070-57EC7B6956AB}" srcOrd="0" destOrd="0" parTransId="{D42F1AFC-DBCC-4FC9-AFA2-969C75145682}" sibTransId="{A779370A-4625-4FD3-9C17-E30AAEC462CB}"/>
    <dgm:cxn modelId="{158DBD9C-2978-47AB-83F6-73EB4E67A7A3}" type="presOf" srcId="{1D663438-8AA6-454F-A070-57EC7B6956AB}" destId="{4CC5E5F8-FD23-4660-B79E-E44D3A7D5E99}" srcOrd="0" destOrd="0" presId="urn:microsoft.com/office/officeart/2005/8/layout/chevron2"/>
    <dgm:cxn modelId="{A14D6DA2-0BD9-4ED9-8AF1-656779993423}" type="presOf" srcId="{E5DC4D22-CDD2-4C8C-AB29-BE6DCD125BAA}" destId="{88ABF0BC-B075-4A2E-823A-7572FB7D9852}" srcOrd="0" destOrd="0" presId="urn:microsoft.com/office/officeart/2005/8/layout/chevron2"/>
    <dgm:cxn modelId="{2EA73BEC-A7B8-428A-8909-06DD959FD25B}" srcId="{E5DC4D22-CDD2-4C8C-AB29-BE6DCD125BAA}" destId="{9D6874F4-F66D-46B3-873B-0BEE1C69373E}" srcOrd="0" destOrd="0" parTransId="{2C0E35D9-5492-497F-AFFE-BDCA6A708541}" sibTransId="{6E34544E-49A8-44AA-9F24-A585C8F4A0ED}"/>
    <dgm:cxn modelId="{DDD596FA-8CD1-48E8-BD79-EFEEEF9185E6}" type="presOf" srcId="{A68A3262-492C-4016-87DA-06942E68FAB4}" destId="{D9805310-8B6C-4B73-8EBE-F1F4917F4881}" srcOrd="0" destOrd="0" presId="urn:microsoft.com/office/officeart/2005/8/layout/chevron2"/>
    <dgm:cxn modelId="{D9D1B7FD-8E37-4E7F-9948-F5B6A59C8EB1}" srcId="{326CD0C8-903A-4FE6-B749-95345E9C140E}" destId="{A529F0E5-6BDA-45CF-87DC-6FC43DD5174C}" srcOrd="0" destOrd="0" parTransId="{F1C469F1-31B8-4277-A7CC-26F3B5656B42}" sibTransId="{F0CC214E-7BCA-4AD9-B505-0A5EFAE89FDD}"/>
    <dgm:cxn modelId="{C0268B4F-853D-431E-B231-1AF458684EE5}" type="presParOf" srcId="{D9805310-8B6C-4B73-8EBE-F1F4917F4881}" destId="{A251E67B-9B82-49E4-9EAA-1835A55EE225}" srcOrd="0" destOrd="0" presId="urn:microsoft.com/office/officeart/2005/8/layout/chevron2"/>
    <dgm:cxn modelId="{F3483B58-46E1-45DC-B598-6618A201E498}" type="presParOf" srcId="{A251E67B-9B82-49E4-9EAA-1835A55EE225}" destId="{CF3F4B18-1A53-4F5F-8517-E98C29AC7029}" srcOrd="0" destOrd="0" presId="urn:microsoft.com/office/officeart/2005/8/layout/chevron2"/>
    <dgm:cxn modelId="{0FE223C2-2229-4EDE-8A3B-4B369052F3F7}" type="presParOf" srcId="{A251E67B-9B82-49E4-9EAA-1835A55EE225}" destId="{4CC5E5F8-FD23-4660-B79E-E44D3A7D5E99}" srcOrd="1" destOrd="0" presId="urn:microsoft.com/office/officeart/2005/8/layout/chevron2"/>
    <dgm:cxn modelId="{A68D6E55-B373-4E7A-AC03-0C36751133EC}" type="presParOf" srcId="{D9805310-8B6C-4B73-8EBE-F1F4917F4881}" destId="{04F04ECD-DAE0-45EB-86C8-8420E53B10DE}" srcOrd="1" destOrd="0" presId="urn:microsoft.com/office/officeart/2005/8/layout/chevron2"/>
    <dgm:cxn modelId="{2B1CEBBE-E78C-4CA8-88CA-FA101CD39A09}" type="presParOf" srcId="{D9805310-8B6C-4B73-8EBE-F1F4917F4881}" destId="{5FB7E8B8-27E7-45FA-B4C3-20D20624C015}" srcOrd="2" destOrd="0" presId="urn:microsoft.com/office/officeart/2005/8/layout/chevron2"/>
    <dgm:cxn modelId="{7991E066-1CC4-4B0B-90BD-451115868F62}" type="presParOf" srcId="{5FB7E8B8-27E7-45FA-B4C3-20D20624C015}" destId="{88ABF0BC-B075-4A2E-823A-7572FB7D9852}" srcOrd="0" destOrd="0" presId="urn:microsoft.com/office/officeart/2005/8/layout/chevron2"/>
    <dgm:cxn modelId="{7127AB07-5058-4CDD-90B7-BB0119276FC1}" type="presParOf" srcId="{5FB7E8B8-27E7-45FA-B4C3-20D20624C015}" destId="{F05C0026-034B-42D7-B780-3FBB779C0C7C}" srcOrd="1" destOrd="0" presId="urn:microsoft.com/office/officeart/2005/8/layout/chevron2"/>
    <dgm:cxn modelId="{89F01E47-B202-42B4-BDE2-468E9EBBED2B}" type="presParOf" srcId="{D9805310-8B6C-4B73-8EBE-F1F4917F4881}" destId="{FE8A8B99-62F2-4325-A594-5742256B3143}" srcOrd="3" destOrd="0" presId="urn:microsoft.com/office/officeart/2005/8/layout/chevron2"/>
    <dgm:cxn modelId="{4D3DDC01-4B15-4443-90C1-F1A2DB523016}" type="presParOf" srcId="{D9805310-8B6C-4B73-8EBE-F1F4917F4881}" destId="{AFCC4D8A-2D9E-4C22-9097-B9BA662E0368}" srcOrd="4" destOrd="0" presId="urn:microsoft.com/office/officeart/2005/8/layout/chevron2"/>
    <dgm:cxn modelId="{D553A8F5-7A38-49E9-8025-C673BA935EB2}" type="presParOf" srcId="{AFCC4D8A-2D9E-4C22-9097-B9BA662E0368}" destId="{9CC0DA17-C133-487E-B4F5-69B2190E9C99}" srcOrd="0" destOrd="0" presId="urn:microsoft.com/office/officeart/2005/8/layout/chevron2"/>
    <dgm:cxn modelId="{C6B05F48-AB7C-4AE6-9217-31F0E26812F0}" type="presParOf" srcId="{AFCC4D8A-2D9E-4C22-9097-B9BA662E0368}" destId="{98FF4B42-2582-4464-A911-36D0D7D3202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8E0567-ECBE-4345-A265-9AB88D7ABBE4}" type="doc">
      <dgm:prSet loTypeId="urn:microsoft.com/office/officeart/2005/8/layout/vList3" loCatId="picture" qsTypeId="urn:microsoft.com/office/officeart/2005/8/quickstyle/simple1" qsCatId="simple" csTypeId="urn:microsoft.com/office/officeart/2005/8/colors/accent1_2" csCatId="accent1" phldr="1"/>
      <dgm:spPr/>
    </dgm:pt>
    <dgm:pt modelId="{447728F7-F76E-45FA-9F39-30F69B46DBD5}">
      <dgm:prSet phldrT="[Text]" custT="1"/>
      <dgm:spPr/>
      <dgm:t>
        <a:bodyPr/>
        <a:lstStyle/>
        <a:p>
          <a:r>
            <a:rPr lang="en-US" sz="2000" dirty="0" err="1"/>
            <a:t>Giảng</a:t>
          </a:r>
          <a:r>
            <a:rPr lang="en-US" sz="2000" dirty="0"/>
            <a:t> </a:t>
          </a:r>
          <a:r>
            <a:rPr lang="en-US" sz="2000" dirty="0" err="1"/>
            <a:t>dạy</a:t>
          </a:r>
          <a:r>
            <a:rPr lang="en-US" sz="2000" dirty="0"/>
            <a:t> </a:t>
          </a:r>
          <a:r>
            <a:rPr lang="en-US" sz="2000" dirty="0" err="1"/>
            <a:t>Tiếng</a:t>
          </a:r>
          <a:r>
            <a:rPr lang="en-US" sz="2000" dirty="0"/>
            <a:t> </a:t>
          </a:r>
          <a:r>
            <a:rPr lang="en-US" sz="2000" dirty="0" err="1"/>
            <a:t>Việt</a:t>
          </a:r>
          <a:r>
            <a:rPr lang="en-US" sz="2000" dirty="0"/>
            <a:t> </a:t>
          </a:r>
          <a:r>
            <a:rPr lang="en-US" sz="2000" dirty="0" err="1"/>
            <a:t>thông</a:t>
          </a:r>
          <a:r>
            <a:rPr lang="en-US" sz="2000" dirty="0"/>
            <a:t> qua </a:t>
          </a:r>
          <a:r>
            <a:rPr lang="en-US" sz="2000" dirty="0" err="1"/>
            <a:t>môn</a:t>
          </a:r>
          <a:r>
            <a:rPr lang="en-US" sz="2000" dirty="0"/>
            <a:t> </a:t>
          </a:r>
          <a:r>
            <a:rPr lang="en-US" sz="2000" dirty="0" err="1"/>
            <a:t>Văn</a:t>
          </a:r>
          <a:r>
            <a:rPr lang="en-US" sz="2000" dirty="0"/>
            <a:t> </a:t>
          </a:r>
          <a:r>
            <a:rPr lang="en-US" sz="2000" dirty="0" err="1"/>
            <a:t>học</a:t>
          </a:r>
          <a:endParaRPr lang="en-US" sz="2000" dirty="0"/>
        </a:p>
      </dgm:t>
    </dgm:pt>
    <dgm:pt modelId="{C76DAED0-9977-4190-BF1B-EDB2E4A205F5}" type="parTrans" cxnId="{5069E973-E15D-4D95-ADC4-952801192F8A}">
      <dgm:prSet/>
      <dgm:spPr/>
      <dgm:t>
        <a:bodyPr/>
        <a:lstStyle/>
        <a:p>
          <a:endParaRPr lang="en-US"/>
        </a:p>
      </dgm:t>
    </dgm:pt>
    <dgm:pt modelId="{24464685-A10B-43BF-B417-D72BA036C33D}" type="sibTrans" cxnId="{5069E973-E15D-4D95-ADC4-952801192F8A}">
      <dgm:prSet/>
      <dgm:spPr/>
      <dgm:t>
        <a:bodyPr/>
        <a:lstStyle/>
        <a:p>
          <a:endParaRPr lang="en-US"/>
        </a:p>
      </dgm:t>
    </dgm:pt>
    <dgm:pt modelId="{62C53863-328E-4E76-A727-A9D1213CADF6}">
      <dgm:prSet phldrT="[Text]" custT="1"/>
      <dgm:spPr/>
      <dgm:t>
        <a:bodyPr/>
        <a:lstStyle/>
        <a:p>
          <a:pPr>
            <a:spcAft>
              <a:spcPts val="0"/>
            </a:spcAft>
          </a:pPr>
          <a:r>
            <a:rPr lang="en-US" sz="2000" dirty="0"/>
            <a:t> </a:t>
          </a:r>
          <a:r>
            <a:rPr lang="en-US" sz="2000" dirty="0" err="1"/>
            <a:t>Nhiệm</a:t>
          </a:r>
          <a:r>
            <a:rPr lang="en-US" sz="2000" dirty="0"/>
            <a:t> </a:t>
          </a:r>
          <a:r>
            <a:rPr lang="en-US" sz="2000" dirty="0" err="1"/>
            <a:t>vụ</a:t>
          </a:r>
          <a:r>
            <a:rPr lang="en-US" sz="2000" dirty="0"/>
            <a:t> </a:t>
          </a:r>
          <a:r>
            <a:rPr lang="en-US" sz="2000" dirty="0" err="1"/>
            <a:t>là</a:t>
          </a:r>
          <a:r>
            <a:rPr lang="en-US" sz="2000" dirty="0"/>
            <a:t> </a:t>
          </a:r>
          <a:r>
            <a:rPr lang="en-US" sz="2000" dirty="0" err="1"/>
            <a:t>dạy</a:t>
          </a:r>
          <a:r>
            <a:rPr lang="en-US" sz="2000" dirty="0"/>
            <a:t> tri </a:t>
          </a:r>
          <a:r>
            <a:rPr lang="en-US" sz="2000" dirty="0" err="1"/>
            <a:t>thức</a:t>
          </a:r>
          <a:r>
            <a:rPr lang="en-US" sz="2000" dirty="0"/>
            <a:t> </a:t>
          </a:r>
          <a:r>
            <a:rPr lang="en-US" sz="2000" dirty="0" err="1"/>
            <a:t>về</a:t>
          </a:r>
          <a:r>
            <a:rPr lang="en-US" sz="2000" dirty="0"/>
            <a:t> TV </a:t>
          </a:r>
          <a:r>
            <a:rPr lang="en-US" sz="2000" dirty="0" err="1"/>
            <a:t>và</a:t>
          </a:r>
          <a:r>
            <a:rPr lang="en-US" sz="2000" dirty="0"/>
            <a:t> </a:t>
          </a:r>
          <a:r>
            <a:rPr lang="en-US" sz="2000" dirty="0" err="1"/>
            <a:t>thực</a:t>
          </a:r>
          <a:r>
            <a:rPr lang="en-US" sz="2000" dirty="0"/>
            <a:t> </a:t>
          </a:r>
          <a:r>
            <a:rPr lang="en-US" sz="2000" dirty="0" err="1"/>
            <a:t>hành</a:t>
          </a:r>
          <a:endParaRPr lang="en-US" sz="2000" dirty="0"/>
        </a:p>
        <a:p>
          <a:pPr>
            <a:spcAft>
              <a:spcPts val="0"/>
            </a:spcAft>
          </a:pPr>
          <a:r>
            <a:rPr lang="en-US" sz="2000" dirty="0"/>
            <a:t> </a:t>
          </a:r>
          <a:r>
            <a:rPr lang="en-US" sz="2000" dirty="0" err="1"/>
            <a:t>sử</a:t>
          </a:r>
          <a:r>
            <a:rPr lang="en-US" sz="2000" dirty="0"/>
            <a:t> </a:t>
          </a:r>
          <a:r>
            <a:rPr lang="en-US" sz="2000" dirty="0" err="1"/>
            <a:t>dụng</a:t>
          </a:r>
          <a:r>
            <a:rPr lang="en-US" sz="2000" dirty="0"/>
            <a:t> TV</a:t>
          </a:r>
        </a:p>
      </dgm:t>
    </dgm:pt>
    <dgm:pt modelId="{490CB942-B275-477A-82A8-CB6914F78485}" type="parTrans" cxnId="{E2E5C7CC-3AE1-4C10-AE2D-EEC2FC49515F}">
      <dgm:prSet/>
      <dgm:spPr/>
      <dgm:t>
        <a:bodyPr/>
        <a:lstStyle/>
        <a:p>
          <a:endParaRPr lang="en-US"/>
        </a:p>
      </dgm:t>
    </dgm:pt>
    <dgm:pt modelId="{9707388E-BD63-4EAE-BAA4-789EDE272B02}" type="sibTrans" cxnId="{E2E5C7CC-3AE1-4C10-AE2D-EEC2FC49515F}">
      <dgm:prSet/>
      <dgm:spPr/>
      <dgm:t>
        <a:bodyPr/>
        <a:lstStyle/>
        <a:p>
          <a:endParaRPr lang="en-US"/>
        </a:p>
      </dgm:t>
    </dgm:pt>
    <dgm:pt modelId="{55463055-DF69-456E-9FF1-15477B93CAFD}">
      <dgm:prSet phldrT="[Text]" custT="1"/>
      <dgm:spPr/>
      <dgm:t>
        <a:bodyPr/>
        <a:lstStyle/>
        <a:p>
          <a:pPr>
            <a:spcAft>
              <a:spcPts val="0"/>
            </a:spcAft>
          </a:pPr>
          <a:r>
            <a:rPr lang="en-US" sz="2000" dirty="0" err="1"/>
            <a:t>Xây</a:t>
          </a:r>
          <a:r>
            <a:rPr lang="en-US" sz="2000" dirty="0"/>
            <a:t> </a:t>
          </a:r>
          <a:r>
            <a:rPr lang="en-US" sz="2000" dirty="0" err="1"/>
            <a:t>dựng</a:t>
          </a:r>
          <a:r>
            <a:rPr lang="en-US" sz="2000" dirty="0"/>
            <a:t> </a:t>
          </a:r>
          <a:r>
            <a:rPr lang="en-US" sz="2000" dirty="0" err="1"/>
            <a:t>ngành</a:t>
          </a:r>
          <a:r>
            <a:rPr lang="en-US" sz="2000" dirty="0"/>
            <a:t> </a:t>
          </a:r>
          <a:r>
            <a:rPr lang="en-US" sz="2000" dirty="0" err="1"/>
            <a:t>khoa</a:t>
          </a:r>
          <a:r>
            <a:rPr lang="en-US" sz="2000" dirty="0"/>
            <a:t> </a:t>
          </a:r>
          <a:r>
            <a:rPr lang="en-US" sz="2000" dirty="0" err="1"/>
            <a:t>học</a:t>
          </a:r>
          <a:r>
            <a:rPr lang="en-US" sz="2000" dirty="0"/>
            <a:t> </a:t>
          </a:r>
          <a:r>
            <a:rPr lang="en-US" sz="2000" dirty="0" err="1"/>
            <a:t>nghiên</a:t>
          </a:r>
          <a:r>
            <a:rPr lang="en-US" sz="2000" dirty="0"/>
            <a:t> </a:t>
          </a:r>
          <a:r>
            <a:rPr lang="en-US" sz="2000" dirty="0" err="1"/>
            <a:t>cứu</a:t>
          </a:r>
          <a:r>
            <a:rPr lang="en-US" sz="2000" dirty="0"/>
            <a:t> </a:t>
          </a:r>
          <a:r>
            <a:rPr lang="en-US" sz="2000" dirty="0" err="1"/>
            <a:t>về</a:t>
          </a:r>
          <a:r>
            <a:rPr lang="en-US" sz="2000" dirty="0"/>
            <a:t> TV </a:t>
          </a:r>
        </a:p>
        <a:p>
          <a:pPr>
            <a:spcAft>
              <a:spcPts val="0"/>
            </a:spcAft>
          </a:pPr>
          <a:r>
            <a:rPr lang="en-US" sz="2000" dirty="0" err="1"/>
            <a:t>và</a:t>
          </a:r>
          <a:r>
            <a:rPr lang="en-US" sz="2000" dirty="0"/>
            <a:t> PP </a:t>
          </a:r>
          <a:r>
            <a:rPr lang="en-US" sz="2000" dirty="0" err="1"/>
            <a:t>Dạy</a:t>
          </a:r>
          <a:r>
            <a:rPr lang="en-US" sz="2000" dirty="0"/>
            <a:t> </a:t>
          </a:r>
          <a:r>
            <a:rPr lang="en-US" sz="2000" dirty="0" err="1"/>
            <a:t>học</a:t>
          </a:r>
          <a:r>
            <a:rPr lang="en-US" sz="2000" dirty="0"/>
            <a:t> TV</a:t>
          </a:r>
        </a:p>
      </dgm:t>
    </dgm:pt>
    <dgm:pt modelId="{DFDCFFED-9555-41B6-ADCF-173C67A2DEEC}" type="parTrans" cxnId="{C95641D1-960F-4E35-A654-ADDA62BEE88C}">
      <dgm:prSet/>
      <dgm:spPr/>
      <dgm:t>
        <a:bodyPr/>
        <a:lstStyle/>
        <a:p>
          <a:endParaRPr lang="en-US"/>
        </a:p>
      </dgm:t>
    </dgm:pt>
    <dgm:pt modelId="{DFE16A7E-5928-4EEF-B36E-2B3F2F7DB0E2}" type="sibTrans" cxnId="{C95641D1-960F-4E35-A654-ADDA62BEE88C}">
      <dgm:prSet/>
      <dgm:spPr/>
      <dgm:t>
        <a:bodyPr/>
        <a:lstStyle/>
        <a:p>
          <a:endParaRPr lang="en-US"/>
        </a:p>
      </dgm:t>
    </dgm:pt>
    <dgm:pt modelId="{C3F7DBB5-A5AE-4AAC-AB7D-87C3DF15E5DA}" type="pres">
      <dgm:prSet presAssocID="{4A8E0567-ECBE-4345-A265-9AB88D7ABBE4}" presName="linearFlow" presStyleCnt="0">
        <dgm:presLayoutVars>
          <dgm:dir/>
          <dgm:resizeHandles val="exact"/>
        </dgm:presLayoutVars>
      </dgm:prSet>
      <dgm:spPr/>
    </dgm:pt>
    <dgm:pt modelId="{5AD1D87D-AEFF-4E65-B409-EA625DCF5A59}" type="pres">
      <dgm:prSet presAssocID="{447728F7-F76E-45FA-9F39-30F69B46DBD5}" presName="composite" presStyleCnt="0"/>
      <dgm:spPr/>
    </dgm:pt>
    <dgm:pt modelId="{4D0A3F85-15F9-4589-AA24-E4BDD65D3EFE}" type="pres">
      <dgm:prSet presAssocID="{447728F7-F76E-45FA-9F39-30F69B46DBD5}" presName="imgShp" presStyleLbl="fgImgPlace1" presStyleIdx="0" presStyleCnt="3" custLinFactNeighborX="-62939" custLinFactNeighborY="7856"/>
      <dgm:spPr/>
    </dgm:pt>
    <dgm:pt modelId="{0B0431F8-7366-47F5-AB74-22B3BC0DABF7}" type="pres">
      <dgm:prSet presAssocID="{447728F7-F76E-45FA-9F39-30F69B46DBD5}" presName="txShp" presStyleLbl="node1" presStyleIdx="0" presStyleCnt="3" custScaleX="123077" custScaleY="65554" custLinFactNeighborX="8565" custLinFactNeighborY="-587">
        <dgm:presLayoutVars>
          <dgm:bulletEnabled val="1"/>
        </dgm:presLayoutVars>
      </dgm:prSet>
      <dgm:spPr/>
    </dgm:pt>
    <dgm:pt modelId="{1B16B56F-29DE-4444-96BC-AEA4F32A908A}" type="pres">
      <dgm:prSet presAssocID="{24464685-A10B-43BF-B417-D72BA036C33D}" presName="spacing" presStyleCnt="0"/>
      <dgm:spPr/>
    </dgm:pt>
    <dgm:pt modelId="{B0B546AC-C345-4E07-B242-1B1DC2C2A010}" type="pres">
      <dgm:prSet presAssocID="{62C53863-328E-4E76-A727-A9D1213CADF6}" presName="composite" presStyleCnt="0"/>
      <dgm:spPr/>
    </dgm:pt>
    <dgm:pt modelId="{398DA98C-72BA-49B4-94E0-57A3A22060BD}" type="pres">
      <dgm:prSet presAssocID="{62C53863-328E-4E76-A727-A9D1213CADF6}" presName="imgShp" presStyleLbl="fgImgPlace1" presStyleIdx="1" presStyleCnt="3" custLinFactNeighborX="-6414" custLinFactNeighborY="-4405"/>
      <dgm:spPr/>
    </dgm:pt>
    <dgm:pt modelId="{0F7B3080-8E54-44F7-9999-34A00B837028}" type="pres">
      <dgm:prSet presAssocID="{62C53863-328E-4E76-A727-A9D1213CADF6}" presName="txShp" presStyleLbl="node1" presStyleIdx="1" presStyleCnt="3" custScaleX="123001" custScaleY="69873" custLinFactNeighborX="8527" custLinFactNeighborY="-2728">
        <dgm:presLayoutVars>
          <dgm:bulletEnabled val="1"/>
        </dgm:presLayoutVars>
      </dgm:prSet>
      <dgm:spPr/>
    </dgm:pt>
    <dgm:pt modelId="{E0031693-BF41-4F67-B936-124A7264853C}" type="pres">
      <dgm:prSet presAssocID="{9707388E-BD63-4EAE-BAA4-789EDE272B02}" presName="spacing" presStyleCnt="0"/>
      <dgm:spPr/>
    </dgm:pt>
    <dgm:pt modelId="{C8C7AF40-AB08-46AC-B24E-F2A51E09DB45}" type="pres">
      <dgm:prSet presAssocID="{55463055-DF69-456E-9FF1-15477B93CAFD}" presName="composite" presStyleCnt="0"/>
      <dgm:spPr/>
    </dgm:pt>
    <dgm:pt modelId="{4E34E68B-0D50-40B0-84F9-1A1BD5A2A662}" type="pres">
      <dgm:prSet presAssocID="{55463055-DF69-456E-9FF1-15477B93CAFD}" presName="imgShp" presStyleLbl="fgImgPlace1" presStyleIdx="2" presStyleCnt="3" custLinFactNeighborX="-65004" custLinFactNeighborY="-17076"/>
      <dgm:spPr/>
    </dgm:pt>
    <dgm:pt modelId="{35CE6C5E-3A41-4295-8613-809D58659B2B}" type="pres">
      <dgm:prSet presAssocID="{55463055-DF69-456E-9FF1-15477B93CAFD}" presName="txShp" presStyleLbl="node1" presStyleIdx="2" presStyleCnt="3" custScaleX="126331" custScaleY="66520" custLinFactNeighborX="8483" custLinFactNeighborY="-17076">
        <dgm:presLayoutVars>
          <dgm:bulletEnabled val="1"/>
        </dgm:presLayoutVars>
      </dgm:prSet>
      <dgm:spPr/>
    </dgm:pt>
  </dgm:ptLst>
  <dgm:cxnLst>
    <dgm:cxn modelId="{7CBB1A43-36E2-4174-9A9F-B393DF48C032}" type="presOf" srcId="{4A8E0567-ECBE-4345-A265-9AB88D7ABBE4}" destId="{C3F7DBB5-A5AE-4AAC-AB7D-87C3DF15E5DA}" srcOrd="0" destOrd="0" presId="urn:microsoft.com/office/officeart/2005/8/layout/vList3"/>
    <dgm:cxn modelId="{C334C566-AFF9-429D-AC63-02AE510CADEF}" type="presOf" srcId="{55463055-DF69-456E-9FF1-15477B93CAFD}" destId="{35CE6C5E-3A41-4295-8613-809D58659B2B}" srcOrd="0" destOrd="0" presId="urn:microsoft.com/office/officeart/2005/8/layout/vList3"/>
    <dgm:cxn modelId="{5069E973-E15D-4D95-ADC4-952801192F8A}" srcId="{4A8E0567-ECBE-4345-A265-9AB88D7ABBE4}" destId="{447728F7-F76E-45FA-9F39-30F69B46DBD5}" srcOrd="0" destOrd="0" parTransId="{C76DAED0-9977-4190-BF1B-EDB2E4A205F5}" sibTransId="{24464685-A10B-43BF-B417-D72BA036C33D}"/>
    <dgm:cxn modelId="{27E9BEC3-E031-43BF-8DE5-996A0AEB2FBF}" type="presOf" srcId="{447728F7-F76E-45FA-9F39-30F69B46DBD5}" destId="{0B0431F8-7366-47F5-AB74-22B3BC0DABF7}" srcOrd="0" destOrd="0" presId="urn:microsoft.com/office/officeart/2005/8/layout/vList3"/>
    <dgm:cxn modelId="{E2E5C7CC-3AE1-4C10-AE2D-EEC2FC49515F}" srcId="{4A8E0567-ECBE-4345-A265-9AB88D7ABBE4}" destId="{62C53863-328E-4E76-A727-A9D1213CADF6}" srcOrd="1" destOrd="0" parTransId="{490CB942-B275-477A-82A8-CB6914F78485}" sibTransId="{9707388E-BD63-4EAE-BAA4-789EDE272B02}"/>
    <dgm:cxn modelId="{C95641D1-960F-4E35-A654-ADDA62BEE88C}" srcId="{4A8E0567-ECBE-4345-A265-9AB88D7ABBE4}" destId="{55463055-DF69-456E-9FF1-15477B93CAFD}" srcOrd="2" destOrd="0" parTransId="{DFDCFFED-9555-41B6-ADCF-173C67A2DEEC}" sibTransId="{DFE16A7E-5928-4EEF-B36E-2B3F2F7DB0E2}"/>
    <dgm:cxn modelId="{284B02D6-B2D2-4989-8031-4AE1A4EFE661}" type="presOf" srcId="{62C53863-328E-4E76-A727-A9D1213CADF6}" destId="{0F7B3080-8E54-44F7-9999-34A00B837028}" srcOrd="0" destOrd="0" presId="urn:microsoft.com/office/officeart/2005/8/layout/vList3"/>
    <dgm:cxn modelId="{F7005371-30C9-4498-975E-28141F4D7CD0}" type="presParOf" srcId="{C3F7DBB5-A5AE-4AAC-AB7D-87C3DF15E5DA}" destId="{5AD1D87D-AEFF-4E65-B409-EA625DCF5A59}" srcOrd="0" destOrd="0" presId="urn:microsoft.com/office/officeart/2005/8/layout/vList3"/>
    <dgm:cxn modelId="{8A69A01A-5061-46A5-8EFC-5532478E80D3}" type="presParOf" srcId="{5AD1D87D-AEFF-4E65-B409-EA625DCF5A59}" destId="{4D0A3F85-15F9-4589-AA24-E4BDD65D3EFE}" srcOrd="0" destOrd="0" presId="urn:microsoft.com/office/officeart/2005/8/layout/vList3"/>
    <dgm:cxn modelId="{54082538-5E5F-4804-B6EF-43354D3A214E}" type="presParOf" srcId="{5AD1D87D-AEFF-4E65-B409-EA625DCF5A59}" destId="{0B0431F8-7366-47F5-AB74-22B3BC0DABF7}" srcOrd="1" destOrd="0" presId="urn:microsoft.com/office/officeart/2005/8/layout/vList3"/>
    <dgm:cxn modelId="{ACB2E664-62DA-41BF-9138-74529FD587C1}" type="presParOf" srcId="{C3F7DBB5-A5AE-4AAC-AB7D-87C3DF15E5DA}" destId="{1B16B56F-29DE-4444-96BC-AEA4F32A908A}" srcOrd="1" destOrd="0" presId="urn:microsoft.com/office/officeart/2005/8/layout/vList3"/>
    <dgm:cxn modelId="{AC006A48-EAB7-462B-B981-DA88A37790DA}" type="presParOf" srcId="{C3F7DBB5-A5AE-4AAC-AB7D-87C3DF15E5DA}" destId="{B0B546AC-C345-4E07-B242-1B1DC2C2A010}" srcOrd="2" destOrd="0" presId="urn:microsoft.com/office/officeart/2005/8/layout/vList3"/>
    <dgm:cxn modelId="{869EE9DF-BFC6-4365-91C5-3B44E436CF53}" type="presParOf" srcId="{B0B546AC-C345-4E07-B242-1B1DC2C2A010}" destId="{398DA98C-72BA-49B4-94E0-57A3A22060BD}" srcOrd="0" destOrd="0" presId="urn:microsoft.com/office/officeart/2005/8/layout/vList3"/>
    <dgm:cxn modelId="{D29B5F27-FD26-49FD-B959-5A1EA6BAE912}" type="presParOf" srcId="{B0B546AC-C345-4E07-B242-1B1DC2C2A010}" destId="{0F7B3080-8E54-44F7-9999-34A00B837028}" srcOrd="1" destOrd="0" presId="urn:microsoft.com/office/officeart/2005/8/layout/vList3"/>
    <dgm:cxn modelId="{B79E3B4A-A902-4DDC-81D2-F075279262C1}" type="presParOf" srcId="{C3F7DBB5-A5AE-4AAC-AB7D-87C3DF15E5DA}" destId="{E0031693-BF41-4F67-B936-124A7264853C}" srcOrd="3" destOrd="0" presId="urn:microsoft.com/office/officeart/2005/8/layout/vList3"/>
    <dgm:cxn modelId="{0DF6C7D6-04A4-4CC3-9AE7-2E090C69C30F}" type="presParOf" srcId="{C3F7DBB5-A5AE-4AAC-AB7D-87C3DF15E5DA}" destId="{C8C7AF40-AB08-46AC-B24E-F2A51E09DB45}" srcOrd="4" destOrd="0" presId="urn:microsoft.com/office/officeart/2005/8/layout/vList3"/>
    <dgm:cxn modelId="{BEB9F883-965B-4874-A80F-DBDBB4B32881}" type="presParOf" srcId="{C8C7AF40-AB08-46AC-B24E-F2A51E09DB45}" destId="{4E34E68B-0D50-40B0-84F9-1A1BD5A2A662}" srcOrd="0" destOrd="0" presId="urn:microsoft.com/office/officeart/2005/8/layout/vList3"/>
    <dgm:cxn modelId="{EDE5E792-7DD4-4DF3-B6CC-C19223B992E1}" type="presParOf" srcId="{C8C7AF40-AB08-46AC-B24E-F2A51E09DB45}" destId="{35CE6C5E-3A41-4295-8613-809D58659B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F42E8-1EC3-4C0F-8795-8D0CED1F095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0D4FC8C-2BDB-42B4-B249-32CD83D63280}">
      <dgm:prSet phldrT="[Text]"/>
      <dgm:spPr/>
      <dgm:t>
        <a:bodyPr/>
        <a:lstStyle/>
        <a:p>
          <a:r>
            <a:rPr lang="en-US" dirty="0"/>
            <a:t>           </a:t>
          </a:r>
          <a:r>
            <a:rPr lang="en-US" dirty="0" err="1"/>
            <a:t>Yếu</a:t>
          </a:r>
          <a:r>
            <a:rPr lang="en-US" dirty="0"/>
            <a:t> </a:t>
          </a:r>
          <a:r>
            <a:rPr lang="en-US" dirty="0" err="1"/>
            <a:t>tố</a:t>
          </a:r>
          <a:r>
            <a:rPr lang="en-US" dirty="0"/>
            <a:t> </a:t>
          </a:r>
          <a:r>
            <a:rPr lang="en-US" dirty="0" err="1"/>
            <a:t>sinh</a:t>
          </a:r>
          <a:r>
            <a:rPr lang="en-US" dirty="0"/>
            <a:t> </a:t>
          </a:r>
          <a:r>
            <a:rPr lang="en-US" dirty="0" err="1"/>
            <a:t>lí</a:t>
          </a:r>
          <a:endParaRPr lang="en-US" dirty="0"/>
        </a:p>
      </dgm:t>
    </dgm:pt>
    <dgm:pt modelId="{39D98317-D034-4856-B566-8008646D56DB}" type="parTrans" cxnId="{AE3DD3BA-46A5-48A2-A123-9D44ECA61E06}">
      <dgm:prSet/>
      <dgm:spPr/>
      <dgm:t>
        <a:bodyPr/>
        <a:lstStyle/>
        <a:p>
          <a:endParaRPr lang="en-US"/>
        </a:p>
      </dgm:t>
    </dgm:pt>
    <dgm:pt modelId="{59F685A8-709E-440B-8D9D-A6EE2E2B4574}" type="sibTrans" cxnId="{AE3DD3BA-46A5-48A2-A123-9D44ECA61E06}">
      <dgm:prSet/>
      <dgm:spPr/>
      <dgm:t>
        <a:bodyPr/>
        <a:lstStyle/>
        <a:p>
          <a:endParaRPr lang="en-US"/>
        </a:p>
      </dgm:t>
    </dgm:pt>
    <dgm:pt modelId="{12EEA420-7E57-4152-B4ED-6CBDF3E413AD}">
      <dgm:prSet phldrT="[Text]"/>
      <dgm:spPr/>
      <dgm:t>
        <a:bodyPr/>
        <a:lstStyle/>
        <a:p>
          <a:r>
            <a:rPr lang="en-US" dirty="0"/>
            <a:t>             </a:t>
          </a:r>
          <a:r>
            <a:rPr lang="en-US" dirty="0" err="1"/>
            <a:t>Yếu</a:t>
          </a:r>
          <a:r>
            <a:rPr lang="en-US" dirty="0"/>
            <a:t> </a:t>
          </a:r>
          <a:r>
            <a:rPr lang="en-US" dirty="0" err="1"/>
            <a:t>tố</a:t>
          </a:r>
          <a:r>
            <a:rPr lang="en-US" dirty="0"/>
            <a:t> </a:t>
          </a:r>
          <a:r>
            <a:rPr lang="en-US" dirty="0" err="1"/>
            <a:t>tâm</a:t>
          </a:r>
          <a:r>
            <a:rPr lang="en-US" dirty="0"/>
            <a:t> </a:t>
          </a:r>
          <a:r>
            <a:rPr lang="en-US" dirty="0" err="1"/>
            <a:t>lí</a:t>
          </a:r>
          <a:endParaRPr lang="en-US" dirty="0"/>
        </a:p>
      </dgm:t>
    </dgm:pt>
    <dgm:pt modelId="{86C34C6D-3FAF-4A0F-A0E7-D0FC707FC318}" type="parTrans" cxnId="{7D3CF3E2-6107-478C-A4A8-3B47B5184870}">
      <dgm:prSet/>
      <dgm:spPr/>
      <dgm:t>
        <a:bodyPr/>
        <a:lstStyle/>
        <a:p>
          <a:endParaRPr lang="en-US"/>
        </a:p>
      </dgm:t>
    </dgm:pt>
    <dgm:pt modelId="{AA6A3BB3-54F0-428C-AAAB-9C38B9940B0A}" type="sibTrans" cxnId="{7D3CF3E2-6107-478C-A4A8-3B47B5184870}">
      <dgm:prSet/>
      <dgm:spPr/>
      <dgm:t>
        <a:bodyPr/>
        <a:lstStyle/>
        <a:p>
          <a:endParaRPr lang="en-US"/>
        </a:p>
      </dgm:t>
    </dgm:pt>
    <dgm:pt modelId="{CAF13616-F025-476A-B813-6A3D5338FC0E}">
      <dgm:prSet phldrT="[Text]"/>
      <dgm:spPr/>
      <dgm:t>
        <a:bodyPr/>
        <a:lstStyle/>
        <a:p>
          <a:r>
            <a:rPr lang="en-US" dirty="0"/>
            <a:t>            </a:t>
          </a:r>
          <a:r>
            <a:rPr lang="en-US" dirty="0" err="1"/>
            <a:t>Yếu</a:t>
          </a:r>
          <a:r>
            <a:rPr lang="en-US" dirty="0"/>
            <a:t> </a:t>
          </a:r>
          <a:r>
            <a:rPr lang="en-US" dirty="0" err="1"/>
            <a:t>tố</a:t>
          </a:r>
          <a:r>
            <a:rPr lang="en-US" dirty="0"/>
            <a:t> </a:t>
          </a:r>
          <a:r>
            <a:rPr lang="en-US" dirty="0" err="1"/>
            <a:t>xã</a:t>
          </a:r>
          <a:r>
            <a:rPr lang="en-US" dirty="0"/>
            <a:t> </a:t>
          </a:r>
          <a:r>
            <a:rPr lang="en-US" dirty="0" err="1"/>
            <a:t>hội</a:t>
          </a:r>
          <a:endParaRPr lang="en-US" dirty="0"/>
        </a:p>
      </dgm:t>
    </dgm:pt>
    <dgm:pt modelId="{2D72CFEA-1F17-4EA7-80F4-71789A41C9FB}" type="parTrans" cxnId="{4C55E7FB-F766-4A38-A198-9AAF9BFA61CD}">
      <dgm:prSet/>
      <dgm:spPr/>
      <dgm:t>
        <a:bodyPr/>
        <a:lstStyle/>
        <a:p>
          <a:endParaRPr lang="en-US"/>
        </a:p>
      </dgm:t>
    </dgm:pt>
    <dgm:pt modelId="{F438AF3C-F08A-4A07-8AA9-D1775C269B1D}" type="sibTrans" cxnId="{4C55E7FB-F766-4A38-A198-9AAF9BFA61CD}">
      <dgm:prSet/>
      <dgm:spPr/>
      <dgm:t>
        <a:bodyPr/>
        <a:lstStyle/>
        <a:p>
          <a:endParaRPr lang="en-US"/>
        </a:p>
      </dgm:t>
    </dgm:pt>
    <dgm:pt modelId="{CEA41EE5-6C4E-447B-980B-CC7FB45E2037}" type="pres">
      <dgm:prSet presAssocID="{069F42E8-1EC3-4C0F-8795-8D0CED1F0952}" presName="linear" presStyleCnt="0">
        <dgm:presLayoutVars>
          <dgm:dir/>
          <dgm:animLvl val="lvl"/>
          <dgm:resizeHandles val="exact"/>
        </dgm:presLayoutVars>
      </dgm:prSet>
      <dgm:spPr/>
    </dgm:pt>
    <dgm:pt modelId="{A753F849-D79F-4351-A278-492B6EE2E1B7}" type="pres">
      <dgm:prSet presAssocID="{10D4FC8C-2BDB-42B4-B249-32CD83D63280}" presName="parentLin" presStyleCnt="0"/>
      <dgm:spPr/>
    </dgm:pt>
    <dgm:pt modelId="{293679F7-E8FF-4585-9727-52FEC50E72A7}" type="pres">
      <dgm:prSet presAssocID="{10D4FC8C-2BDB-42B4-B249-32CD83D63280}" presName="parentLeftMargin" presStyleLbl="node1" presStyleIdx="0" presStyleCnt="3"/>
      <dgm:spPr/>
    </dgm:pt>
    <dgm:pt modelId="{C190DE93-6692-4B45-9ED7-0BC7C95E8DEA}" type="pres">
      <dgm:prSet presAssocID="{10D4FC8C-2BDB-42B4-B249-32CD83D63280}" presName="parentText" presStyleLbl="node1" presStyleIdx="0" presStyleCnt="3" custLinFactNeighborX="5263" custLinFactNeighborY="-2730">
        <dgm:presLayoutVars>
          <dgm:chMax val="0"/>
          <dgm:bulletEnabled val="1"/>
        </dgm:presLayoutVars>
      </dgm:prSet>
      <dgm:spPr/>
    </dgm:pt>
    <dgm:pt modelId="{0AC4A581-0670-4ED6-B3C4-D6B5BB2EB1DA}" type="pres">
      <dgm:prSet presAssocID="{10D4FC8C-2BDB-42B4-B249-32CD83D63280}" presName="negativeSpace" presStyleCnt="0"/>
      <dgm:spPr/>
    </dgm:pt>
    <dgm:pt modelId="{BA6C2747-19AB-469D-94C9-19CCC0B15ABB}" type="pres">
      <dgm:prSet presAssocID="{10D4FC8C-2BDB-42B4-B249-32CD83D63280}" presName="childText" presStyleLbl="conFgAcc1" presStyleIdx="0" presStyleCnt="3">
        <dgm:presLayoutVars>
          <dgm:bulletEnabled val="1"/>
        </dgm:presLayoutVars>
      </dgm:prSet>
      <dgm:spPr/>
    </dgm:pt>
    <dgm:pt modelId="{65491454-6C72-4FC8-92C4-E94EAAADE51A}" type="pres">
      <dgm:prSet presAssocID="{59F685A8-709E-440B-8D9D-A6EE2E2B4574}" presName="spaceBetweenRectangles" presStyleCnt="0"/>
      <dgm:spPr/>
    </dgm:pt>
    <dgm:pt modelId="{BBF08267-FF9D-4DCE-8A7F-762517A11846}" type="pres">
      <dgm:prSet presAssocID="{12EEA420-7E57-4152-B4ED-6CBDF3E413AD}" presName="parentLin" presStyleCnt="0"/>
      <dgm:spPr/>
    </dgm:pt>
    <dgm:pt modelId="{B51F1323-9BA9-43C9-8497-9EBF59FDCFCA}" type="pres">
      <dgm:prSet presAssocID="{12EEA420-7E57-4152-B4ED-6CBDF3E413AD}" presName="parentLeftMargin" presStyleLbl="node1" presStyleIdx="0" presStyleCnt="3"/>
      <dgm:spPr/>
    </dgm:pt>
    <dgm:pt modelId="{A22AAD55-BFD4-4D47-B36A-C7989A242BB5}" type="pres">
      <dgm:prSet presAssocID="{12EEA420-7E57-4152-B4ED-6CBDF3E413AD}" presName="parentText" presStyleLbl="node1" presStyleIdx="1" presStyleCnt="3">
        <dgm:presLayoutVars>
          <dgm:chMax val="0"/>
          <dgm:bulletEnabled val="1"/>
        </dgm:presLayoutVars>
      </dgm:prSet>
      <dgm:spPr/>
    </dgm:pt>
    <dgm:pt modelId="{C51BD775-26AE-425B-851E-F7C1B0EB6C64}" type="pres">
      <dgm:prSet presAssocID="{12EEA420-7E57-4152-B4ED-6CBDF3E413AD}" presName="negativeSpace" presStyleCnt="0"/>
      <dgm:spPr/>
    </dgm:pt>
    <dgm:pt modelId="{EB3017C1-4049-4D12-80F3-639557AFBA38}" type="pres">
      <dgm:prSet presAssocID="{12EEA420-7E57-4152-B4ED-6CBDF3E413AD}" presName="childText" presStyleLbl="conFgAcc1" presStyleIdx="1" presStyleCnt="3" custScaleY="96753">
        <dgm:presLayoutVars>
          <dgm:bulletEnabled val="1"/>
        </dgm:presLayoutVars>
      </dgm:prSet>
      <dgm:spPr/>
    </dgm:pt>
    <dgm:pt modelId="{F517109D-26AC-4F53-9153-7ABF8283D381}" type="pres">
      <dgm:prSet presAssocID="{AA6A3BB3-54F0-428C-AAAB-9C38B9940B0A}" presName="spaceBetweenRectangles" presStyleCnt="0"/>
      <dgm:spPr/>
    </dgm:pt>
    <dgm:pt modelId="{25CFFA01-6A27-475B-8BC0-2919D5B2B666}" type="pres">
      <dgm:prSet presAssocID="{CAF13616-F025-476A-B813-6A3D5338FC0E}" presName="parentLin" presStyleCnt="0"/>
      <dgm:spPr/>
    </dgm:pt>
    <dgm:pt modelId="{714D7FD6-2CF4-47D1-9BC5-73D074DC80C9}" type="pres">
      <dgm:prSet presAssocID="{CAF13616-F025-476A-B813-6A3D5338FC0E}" presName="parentLeftMargin" presStyleLbl="node1" presStyleIdx="1" presStyleCnt="3"/>
      <dgm:spPr/>
    </dgm:pt>
    <dgm:pt modelId="{F3B758A7-1454-47BA-9376-EA9E5F07A763}" type="pres">
      <dgm:prSet presAssocID="{CAF13616-F025-476A-B813-6A3D5338FC0E}" presName="parentText" presStyleLbl="node1" presStyleIdx="2" presStyleCnt="3">
        <dgm:presLayoutVars>
          <dgm:chMax val="0"/>
          <dgm:bulletEnabled val="1"/>
        </dgm:presLayoutVars>
      </dgm:prSet>
      <dgm:spPr/>
    </dgm:pt>
    <dgm:pt modelId="{E59C7D0A-D8B2-46B0-8517-E5A188DE1788}" type="pres">
      <dgm:prSet presAssocID="{CAF13616-F025-476A-B813-6A3D5338FC0E}" presName="negativeSpace" presStyleCnt="0"/>
      <dgm:spPr/>
    </dgm:pt>
    <dgm:pt modelId="{9A039114-19A6-432B-BB49-DDDC37C869F7}" type="pres">
      <dgm:prSet presAssocID="{CAF13616-F025-476A-B813-6A3D5338FC0E}" presName="childText" presStyleLbl="conFgAcc1" presStyleIdx="2" presStyleCnt="3" custScaleY="76997">
        <dgm:presLayoutVars>
          <dgm:bulletEnabled val="1"/>
        </dgm:presLayoutVars>
      </dgm:prSet>
      <dgm:spPr/>
    </dgm:pt>
  </dgm:ptLst>
  <dgm:cxnLst>
    <dgm:cxn modelId="{B0A37324-EAC8-4845-9746-60E0F5B632AA}" type="presOf" srcId="{CAF13616-F025-476A-B813-6A3D5338FC0E}" destId="{F3B758A7-1454-47BA-9376-EA9E5F07A763}" srcOrd="1" destOrd="0" presId="urn:microsoft.com/office/officeart/2005/8/layout/list1"/>
    <dgm:cxn modelId="{EB22742E-4A9A-4DE2-A772-E21014528322}" type="presOf" srcId="{069F42E8-1EC3-4C0F-8795-8D0CED1F0952}" destId="{CEA41EE5-6C4E-447B-980B-CC7FB45E2037}" srcOrd="0" destOrd="0" presId="urn:microsoft.com/office/officeart/2005/8/layout/list1"/>
    <dgm:cxn modelId="{BE630F80-2E62-48EC-A006-AA2418FD42FD}" type="presOf" srcId="{10D4FC8C-2BDB-42B4-B249-32CD83D63280}" destId="{293679F7-E8FF-4585-9727-52FEC50E72A7}" srcOrd="0" destOrd="0" presId="urn:microsoft.com/office/officeart/2005/8/layout/list1"/>
    <dgm:cxn modelId="{AE3DD3BA-46A5-48A2-A123-9D44ECA61E06}" srcId="{069F42E8-1EC3-4C0F-8795-8D0CED1F0952}" destId="{10D4FC8C-2BDB-42B4-B249-32CD83D63280}" srcOrd="0" destOrd="0" parTransId="{39D98317-D034-4856-B566-8008646D56DB}" sibTransId="{59F685A8-709E-440B-8D9D-A6EE2E2B4574}"/>
    <dgm:cxn modelId="{A82AF3CA-BBCB-43F9-813A-4B2DCA4C22C7}" type="presOf" srcId="{12EEA420-7E57-4152-B4ED-6CBDF3E413AD}" destId="{B51F1323-9BA9-43C9-8497-9EBF59FDCFCA}" srcOrd="0" destOrd="0" presId="urn:microsoft.com/office/officeart/2005/8/layout/list1"/>
    <dgm:cxn modelId="{57A8A0CD-7321-46C1-9CD2-BB41A64288D8}" type="presOf" srcId="{12EEA420-7E57-4152-B4ED-6CBDF3E413AD}" destId="{A22AAD55-BFD4-4D47-B36A-C7989A242BB5}" srcOrd="1" destOrd="0" presId="urn:microsoft.com/office/officeart/2005/8/layout/list1"/>
    <dgm:cxn modelId="{834861D1-5F0B-4DC7-8DDF-27A59F0F693A}" type="presOf" srcId="{CAF13616-F025-476A-B813-6A3D5338FC0E}" destId="{714D7FD6-2CF4-47D1-9BC5-73D074DC80C9}" srcOrd="0" destOrd="0" presId="urn:microsoft.com/office/officeart/2005/8/layout/list1"/>
    <dgm:cxn modelId="{7D3CF3E2-6107-478C-A4A8-3B47B5184870}" srcId="{069F42E8-1EC3-4C0F-8795-8D0CED1F0952}" destId="{12EEA420-7E57-4152-B4ED-6CBDF3E413AD}" srcOrd="1" destOrd="0" parTransId="{86C34C6D-3FAF-4A0F-A0E7-D0FC707FC318}" sibTransId="{AA6A3BB3-54F0-428C-AAAB-9C38B9940B0A}"/>
    <dgm:cxn modelId="{7803F2E9-1937-4F81-80C2-803BAFE5E87B}" type="presOf" srcId="{10D4FC8C-2BDB-42B4-B249-32CD83D63280}" destId="{C190DE93-6692-4B45-9ED7-0BC7C95E8DEA}" srcOrd="1" destOrd="0" presId="urn:microsoft.com/office/officeart/2005/8/layout/list1"/>
    <dgm:cxn modelId="{4C55E7FB-F766-4A38-A198-9AAF9BFA61CD}" srcId="{069F42E8-1EC3-4C0F-8795-8D0CED1F0952}" destId="{CAF13616-F025-476A-B813-6A3D5338FC0E}" srcOrd="2" destOrd="0" parTransId="{2D72CFEA-1F17-4EA7-80F4-71789A41C9FB}" sibTransId="{F438AF3C-F08A-4A07-8AA9-D1775C269B1D}"/>
    <dgm:cxn modelId="{568C98A5-3A29-4949-A7EB-06C2B9B8A67D}" type="presParOf" srcId="{CEA41EE5-6C4E-447B-980B-CC7FB45E2037}" destId="{A753F849-D79F-4351-A278-492B6EE2E1B7}" srcOrd="0" destOrd="0" presId="urn:microsoft.com/office/officeart/2005/8/layout/list1"/>
    <dgm:cxn modelId="{853F083D-483C-40FC-84F4-B6029A9318EF}" type="presParOf" srcId="{A753F849-D79F-4351-A278-492B6EE2E1B7}" destId="{293679F7-E8FF-4585-9727-52FEC50E72A7}" srcOrd="0" destOrd="0" presId="urn:microsoft.com/office/officeart/2005/8/layout/list1"/>
    <dgm:cxn modelId="{8C940CC7-6B38-42AE-835F-43B8341865E4}" type="presParOf" srcId="{A753F849-D79F-4351-A278-492B6EE2E1B7}" destId="{C190DE93-6692-4B45-9ED7-0BC7C95E8DEA}" srcOrd="1" destOrd="0" presId="urn:microsoft.com/office/officeart/2005/8/layout/list1"/>
    <dgm:cxn modelId="{A2B3A58D-02C0-4702-9941-0B3A541BC30E}" type="presParOf" srcId="{CEA41EE5-6C4E-447B-980B-CC7FB45E2037}" destId="{0AC4A581-0670-4ED6-B3C4-D6B5BB2EB1DA}" srcOrd="1" destOrd="0" presId="urn:microsoft.com/office/officeart/2005/8/layout/list1"/>
    <dgm:cxn modelId="{C33AD1E8-F257-46F3-8166-E150472171EE}" type="presParOf" srcId="{CEA41EE5-6C4E-447B-980B-CC7FB45E2037}" destId="{BA6C2747-19AB-469D-94C9-19CCC0B15ABB}" srcOrd="2" destOrd="0" presId="urn:microsoft.com/office/officeart/2005/8/layout/list1"/>
    <dgm:cxn modelId="{13806A79-C794-4EAA-93BB-760571A3498C}" type="presParOf" srcId="{CEA41EE5-6C4E-447B-980B-CC7FB45E2037}" destId="{65491454-6C72-4FC8-92C4-E94EAAADE51A}" srcOrd="3" destOrd="0" presId="urn:microsoft.com/office/officeart/2005/8/layout/list1"/>
    <dgm:cxn modelId="{BA100131-017D-4F05-A31F-3BC4BF869EE7}" type="presParOf" srcId="{CEA41EE5-6C4E-447B-980B-CC7FB45E2037}" destId="{BBF08267-FF9D-4DCE-8A7F-762517A11846}" srcOrd="4" destOrd="0" presId="urn:microsoft.com/office/officeart/2005/8/layout/list1"/>
    <dgm:cxn modelId="{F322C855-CA15-4B02-A45C-BA8EDEA016BC}" type="presParOf" srcId="{BBF08267-FF9D-4DCE-8A7F-762517A11846}" destId="{B51F1323-9BA9-43C9-8497-9EBF59FDCFCA}" srcOrd="0" destOrd="0" presId="urn:microsoft.com/office/officeart/2005/8/layout/list1"/>
    <dgm:cxn modelId="{57B530FA-7F5E-4BFA-AB75-D5393E84B021}" type="presParOf" srcId="{BBF08267-FF9D-4DCE-8A7F-762517A11846}" destId="{A22AAD55-BFD4-4D47-B36A-C7989A242BB5}" srcOrd="1" destOrd="0" presId="urn:microsoft.com/office/officeart/2005/8/layout/list1"/>
    <dgm:cxn modelId="{54D901A3-FE20-46D2-8AE8-EB6D05E7A272}" type="presParOf" srcId="{CEA41EE5-6C4E-447B-980B-CC7FB45E2037}" destId="{C51BD775-26AE-425B-851E-F7C1B0EB6C64}" srcOrd="5" destOrd="0" presId="urn:microsoft.com/office/officeart/2005/8/layout/list1"/>
    <dgm:cxn modelId="{835230AB-9E7B-4EAA-87A4-3DE70586F8F6}" type="presParOf" srcId="{CEA41EE5-6C4E-447B-980B-CC7FB45E2037}" destId="{EB3017C1-4049-4D12-80F3-639557AFBA38}" srcOrd="6" destOrd="0" presId="urn:microsoft.com/office/officeart/2005/8/layout/list1"/>
    <dgm:cxn modelId="{8EDB0EA0-ACC7-4C37-B063-3FCD5000C930}" type="presParOf" srcId="{CEA41EE5-6C4E-447B-980B-CC7FB45E2037}" destId="{F517109D-26AC-4F53-9153-7ABF8283D381}" srcOrd="7" destOrd="0" presId="urn:microsoft.com/office/officeart/2005/8/layout/list1"/>
    <dgm:cxn modelId="{23F0F45D-3207-4E2B-A3F4-96389DE146AB}" type="presParOf" srcId="{CEA41EE5-6C4E-447B-980B-CC7FB45E2037}" destId="{25CFFA01-6A27-475B-8BC0-2919D5B2B666}" srcOrd="8" destOrd="0" presId="urn:microsoft.com/office/officeart/2005/8/layout/list1"/>
    <dgm:cxn modelId="{1A9887D6-1690-4D79-BB94-3AE310C1B781}" type="presParOf" srcId="{25CFFA01-6A27-475B-8BC0-2919D5B2B666}" destId="{714D7FD6-2CF4-47D1-9BC5-73D074DC80C9}" srcOrd="0" destOrd="0" presId="urn:microsoft.com/office/officeart/2005/8/layout/list1"/>
    <dgm:cxn modelId="{D6D8199D-2D16-4AED-A896-5576FC76B9B4}" type="presParOf" srcId="{25CFFA01-6A27-475B-8BC0-2919D5B2B666}" destId="{F3B758A7-1454-47BA-9376-EA9E5F07A763}" srcOrd="1" destOrd="0" presId="urn:microsoft.com/office/officeart/2005/8/layout/list1"/>
    <dgm:cxn modelId="{6FD4C806-3178-476B-BBA2-A7318B333A84}" type="presParOf" srcId="{CEA41EE5-6C4E-447B-980B-CC7FB45E2037}" destId="{E59C7D0A-D8B2-46B0-8517-E5A188DE1788}" srcOrd="9" destOrd="0" presId="urn:microsoft.com/office/officeart/2005/8/layout/list1"/>
    <dgm:cxn modelId="{C473B4F6-FD8A-46A6-B702-2CE76541CD54}" type="presParOf" srcId="{CEA41EE5-6C4E-447B-980B-CC7FB45E2037}" destId="{9A039114-19A6-432B-BB49-DDDC37C869F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9623FB-9622-4D33-A345-D8004F1C1BFC}"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0CE67763-AFAF-4CFF-92BD-F66318CE2F41}">
      <dgm:prSet phldrT="[Text]" phldr="1"/>
      <dgm:spPr/>
      <dgm:t>
        <a:bodyPr/>
        <a:lstStyle/>
        <a:p>
          <a:endParaRPr lang="en-US"/>
        </a:p>
      </dgm:t>
    </dgm:pt>
    <dgm:pt modelId="{3FCE00BB-3C65-462E-8AB6-8A37908E9765}" type="parTrans" cxnId="{73FA37CC-E4BA-4B3A-B844-C606BBE026C1}">
      <dgm:prSet/>
      <dgm:spPr/>
      <dgm:t>
        <a:bodyPr/>
        <a:lstStyle/>
        <a:p>
          <a:endParaRPr lang="en-US"/>
        </a:p>
      </dgm:t>
    </dgm:pt>
    <dgm:pt modelId="{A0DA37FD-6FF3-4126-9910-05351DE390AB}" type="sibTrans" cxnId="{73FA37CC-E4BA-4B3A-B844-C606BBE026C1}">
      <dgm:prSet/>
      <dgm:spPr/>
      <dgm:t>
        <a:bodyPr/>
        <a:lstStyle/>
        <a:p>
          <a:endParaRPr lang="en-US"/>
        </a:p>
      </dgm:t>
    </dgm:pt>
    <dgm:pt modelId="{2D07C447-3335-4643-B822-7C883E5489A3}">
      <dgm:prSet phldrT="[Text]"/>
      <dgm:spPr/>
      <dgm:t>
        <a:bodyPr/>
        <a:lstStyle/>
        <a:p>
          <a:r>
            <a:rPr lang="en-US" b="1" dirty="0">
              <a:solidFill>
                <a:schemeClr val="accent6">
                  <a:lumMod val="75000"/>
                </a:schemeClr>
              </a:solidFill>
            </a:rPr>
            <a:t>      </a:t>
          </a:r>
          <a:r>
            <a:rPr lang="en-US" b="1" dirty="0" err="1">
              <a:solidFill>
                <a:schemeClr val="accent6">
                  <a:lumMod val="75000"/>
                </a:schemeClr>
              </a:solidFill>
            </a:rPr>
            <a:t>Chức</a:t>
          </a:r>
          <a:r>
            <a:rPr lang="en-US" b="1" dirty="0">
              <a:solidFill>
                <a:schemeClr val="accent6">
                  <a:lumMod val="75000"/>
                </a:schemeClr>
              </a:solidFill>
            </a:rPr>
            <a:t> </a:t>
          </a:r>
          <a:r>
            <a:rPr lang="en-US" b="1" dirty="0" err="1">
              <a:solidFill>
                <a:schemeClr val="accent6">
                  <a:lumMod val="75000"/>
                </a:schemeClr>
              </a:solidFill>
            </a:rPr>
            <a:t>năng</a:t>
          </a:r>
          <a:r>
            <a:rPr lang="en-US" b="1" dirty="0">
              <a:solidFill>
                <a:schemeClr val="accent6">
                  <a:lumMod val="75000"/>
                </a:schemeClr>
              </a:solidFill>
            </a:rPr>
            <a:t> </a:t>
          </a:r>
          <a:r>
            <a:rPr lang="en-US" b="1" dirty="0" err="1">
              <a:solidFill>
                <a:schemeClr val="accent6">
                  <a:lumMod val="75000"/>
                </a:schemeClr>
              </a:solidFill>
            </a:rPr>
            <a:t>giao</a:t>
          </a:r>
          <a:r>
            <a:rPr lang="en-US" b="1" dirty="0">
              <a:solidFill>
                <a:schemeClr val="accent6">
                  <a:lumMod val="75000"/>
                </a:schemeClr>
              </a:solidFill>
            </a:rPr>
            <a:t> </a:t>
          </a:r>
          <a:r>
            <a:rPr lang="en-US" b="1" dirty="0" err="1">
              <a:solidFill>
                <a:schemeClr val="accent6">
                  <a:lumMod val="75000"/>
                </a:schemeClr>
              </a:solidFill>
            </a:rPr>
            <a:t>tiếp</a:t>
          </a:r>
          <a:endParaRPr lang="en-US" b="1" dirty="0">
            <a:solidFill>
              <a:schemeClr val="accent6">
                <a:lumMod val="75000"/>
              </a:schemeClr>
            </a:solidFill>
          </a:endParaRPr>
        </a:p>
      </dgm:t>
    </dgm:pt>
    <dgm:pt modelId="{D32C61F3-D6DD-4569-BB92-4AA197DDFA43}" type="parTrans" cxnId="{F731EC7C-7656-40EB-92D5-758F79FD3AA6}">
      <dgm:prSet/>
      <dgm:spPr/>
      <dgm:t>
        <a:bodyPr/>
        <a:lstStyle/>
        <a:p>
          <a:endParaRPr lang="en-US"/>
        </a:p>
      </dgm:t>
    </dgm:pt>
    <dgm:pt modelId="{5A347639-75CB-4708-9001-89EC61FA4A8A}" type="sibTrans" cxnId="{F731EC7C-7656-40EB-92D5-758F79FD3AA6}">
      <dgm:prSet/>
      <dgm:spPr/>
      <dgm:t>
        <a:bodyPr/>
        <a:lstStyle/>
        <a:p>
          <a:endParaRPr lang="en-US"/>
        </a:p>
      </dgm:t>
    </dgm:pt>
    <dgm:pt modelId="{447ADD88-5685-4AC2-8A17-2945D5435EF4}">
      <dgm:prSet phldrT="[Text]" phldr="1"/>
      <dgm:spPr/>
      <dgm:t>
        <a:bodyPr/>
        <a:lstStyle/>
        <a:p>
          <a:endParaRPr lang="en-US"/>
        </a:p>
      </dgm:t>
    </dgm:pt>
    <dgm:pt modelId="{EFA4446A-842F-40C6-8075-DCBA2237A289}" type="parTrans" cxnId="{C4CB6CC9-5F9B-42B6-AA5C-C3CD3ECAB864}">
      <dgm:prSet/>
      <dgm:spPr/>
      <dgm:t>
        <a:bodyPr/>
        <a:lstStyle/>
        <a:p>
          <a:endParaRPr lang="en-US"/>
        </a:p>
      </dgm:t>
    </dgm:pt>
    <dgm:pt modelId="{3C3D80C2-4124-467D-B971-A041CCC5EA3E}" type="sibTrans" cxnId="{C4CB6CC9-5F9B-42B6-AA5C-C3CD3ECAB864}">
      <dgm:prSet/>
      <dgm:spPr/>
      <dgm:t>
        <a:bodyPr/>
        <a:lstStyle/>
        <a:p>
          <a:endParaRPr lang="en-US"/>
        </a:p>
      </dgm:t>
    </dgm:pt>
    <dgm:pt modelId="{A1C74AD8-C91A-43BD-83EA-14BF2F8D756C}">
      <dgm:prSet phldrT="[Text]"/>
      <dgm:spPr/>
      <dgm:t>
        <a:bodyPr/>
        <a:lstStyle/>
        <a:p>
          <a:r>
            <a:rPr lang="en-US" b="1" dirty="0"/>
            <a:t>      </a:t>
          </a:r>
          <a:r>
            <a:rPr lang="en-US" b="1" dirty="0" err="1">
              <a:solidFill>
                <a:schemeClr val="accent6">
                  <a:lumMod val="75000"/>
                </a:schemeClr>
              </a:solidFill>
            </a:rPr>
            <a:t>Chức</a:t>
          </a:r>
          <a:r>
            <a:rPr lang="en-US" b="1" dirty="0">
              <a:solidFill>
                <a:schemeClr val="accent6">
                  <a:lumMod val="75000"/>
                </a:schemeClr>
              </a:solidFill>
            </a:rPr>
            <a:t> </a:t>
          </a:r>
          <a:r>
            <a:rPr lang="en-US" b="1" dirty="0" err="1">
              <a:solidFill>
                <a:schemeClr val="accent6">
                  <a:lumMod val="75000"/>
                </a:schemeClr>
              </a:solidFill>
            </a:rPr>
            <a:t>năng</a:t>
          </a:r>
          <a:r>
            <a:rPr lang="en-US" b="1" dirty="0">
              <a:solidFill>
                <a:schemeClr val="accent6">
                  <a:lumMod val="75000"/>
                </a:schemeClr>
              </a:solidFill>
            </a:rPr>
            <a:t> </a:t>
          </a:r>
          <a:r>
            <a:rPr lang="en-US" b="1" dirty="0" err="1">
              <a:solidFill>
                <a:schemeClr val="accent6">
                  <a:lumMod val="75000"/>
                </a:schemeClr>
              </a:solidFill>
            </a:rPr>
            <a:t>tư</a:t>
          </a:r>
          <a:r>
            <a:rPr lang="en-US" b="1" dirty="0">
              <a:solidFill>
                <a:schemeClr val="accent6">
                  <a:lumMod val="75000"/>
                </a:schemeClr>
              </a:solidFill>
            </a:rPr>
            <a:t> </a:t>
          </a:r>
          <a:r>
            <a:rPr lang="en-US" b="1" dirty="0" err="1">
              <a:solidFill>
                <a:schemeClr val="accent6">
                  <a:lumMod val="75000"/>
                </a:schemeClr>
              </a:solidFill>
            </a:rPr>
            <a:t>duy</a:t>
          </a:r>
          <a:endParaRPr lang="en-US" b="1" dirty="0">
            <a:solidFill>
              <a:schemeClr val="accent6">
                <a:lumMod val="75000"/>
              </a:schemeClr>
            </a:solidFill>
          </a:endParaRPr>
        </a:p>
      </dgm:t>
    </dgm:pt>
    <dgm:pt modelId="{5210FF12-212F-4484-92B9-23BEC47B9062}" type="parTrans" cxnId="{93FA3B3A-0941-4137-9149-EEC7D7F53125}">
      <dgm:prSet/>
      <dgm:spPr/>
      <dgm:t>
        <a:bodyPr/>
        <a:lstStyle/>
        <a:p>
          <a:endParaRPr lang="en-US"/>
        </a:p>
      </dgm:t>
    </dgm:pt>
    <dgm:pt modelId="{994E0200-1F71-4D37-8910-3656BAC9C215}" type="sibTrans" cxnId="{93FA3B3A-0941-4137-9149-EEC7D7F53125}">
      <dgm:prSet/>
      <dgm:spPr/>
      <dgm:t>
        <a:bodyPr/>
        <a:lstStyle/>
        <a:p>
          <a:endParaRPr lang="en-US"/>
        </a:p>
      </dgm:t>
    </dgm:pt>
    <dgm:pt modelId="{75A6DBF3-1434-40E5-8B50-0CE68E8DDE08}">
      <dgm:prSet phldrT="[Text]" phldr="1"/>
      <dgm:spPr/>
      <dgm:t>
        <a:bodyPr/>
        <a:lstStyle/>
        <a:p>
          <a:endParaRPr lang="en-US"/>
        </a:p>
      </dgm:t>
    </dgm:pt>
    <dgm:pt modelId="{07397197-24EB-4242-9B6F-AE79F6D18170}" type="parTrans" cxnId="{BCBB3E71-A128-4E78-859B-69F608990504}">
      <dgm:prSet/>
      <dgm:spPr/>
      <dgm:t>
        <a:bodyPr/>
        <a:lstStyle/>
        <a:p>
          <a:endParaRPr lang="en-US"/>
        </a:p>
      </dgm:t>
    </dgm:pt>
    <dgm:pt modelId="{6D567B4A-1EE1-481F-8CC3-32D810DA4033}" type="sibTrans" cxnId="{BCBB3E71-A128-4E78-859B-69F608990504}">
      <dgm:prSet/>
      <dgm:spPr/>
      <dgm:t>
        <a:bodyPr/>
        <a:lstStyle/>
        <a:p>
          <a:endParaRPr lang="en-US"/>
        </a:p>
      </dgm:t>
    </dgm:pt>
    <dgm:pt modelId="{24029067-AC18-47A1-925C-9456412DFF11}">
      <dgm:prSet phldrT="[Text]"/>
      <dgm:spPr/>
      <dgm:t>
        <a:bodyPr/>
        <a:lstStyle/>
        <a:p>
          <a:r>
            <a:rPr lang="en-US" b="1" dirty="0">
              <a:solidFill>
                <a:schemeClr val="accent6">
                  <a:lumMod val="75000"/>
                </a:schemeClr>
              </a:solidFill>
            </a:rPr>
            <a:t>       </a:t>
          </a:r>
          <a:r>
            <a:rPr lang="en-US" b="1" dirty="0" err="1">
              <a:solidFill>
                <a:schemeClr val="accent6">
                  <a:lumMod val="75000"/>
                </a:schemeClr>
              </a:solidFill>
            </a:rPr>
            <a:t>Chức</a:t>
          </a:r>
          <a:r>
            <a:rPr lang="en-US" b="1" dirty="0">
              <a:solidFill>
                <a:schemeClr val="accent6">
                  <a:lumMod val="75000"/>
                </a:schemeClr>
              </a:solidFill>
            </a:rPr>
            <a:t> </a:t>
          </a:r>
          <a:r>
            <a:rPr lang="en-US" b="1" dirty="0" err="1">
              <a:solidFill>
                <a:schemeClr val="accent6">
                  <a:lumMod val="75000"/>
                </a:schemeClr>
              </a:solidFill>
            </a:rPr>
            <a:t>năng</a:t>
          </a:r>
          <a:r>
            <a:rPr lang="en-US" b="1" dirty="0">
              <a:solidFill>
                <a:schemeClr val="accent6">
                  <a:lumMod val="75000"/>
                </a:schemeClr>
              </a:solidFill>
            </a:rPr>
            <a:t> </a:t>
          </a:r>
          <a:r>
            <a:rPr lang="en-US" b="1" dirty="0" err="1">
              <a:solidFill>
                <a:schemeClr val="accent6">
                  <a:lumMod val="75000"/>
                </a:schemeClr>
              </a:solidFill>
            </a:rPr>
            <a:t>điều</a:t>
          </a:r>
          <a:r>
            <a:rPr lang="en-US" b="1" dirty="0">
              <a:solidFill>
                <a:schemeClr val="accent6">
                  <a:lumMod val="75000"/>
                </a:schemeClr>
              </a:solidFill>
            </a:rPr>
            <a:t> </a:t>
          </a:r>
          <a:r>
            <a:rPr lang="en-US" b="1" dirty="0" err="1">
              <a:solidFill>
                <a:schemeClr val="accent6">
                  <a:lumMod val="75000"/>
                </a:schemeClr>
              </a:solidFill>
            </a:rPr>
            <a:t>khiển</a:t>
          </a:r>
          <a:endParaRPr lang="en-US" b="1" dirty="0">
            <a:solidFill>
              <a:schemeClr val="accent6">
                <a:lumMod val="75000"/>
              </a:schemeClr>
            </a:solidFill>
          </a:endParaRPr>
        </a:p>
      </dgm:t>
    </dgm:pt>
    <dgm:pt modelId="{FB0AEF3D-4212-45D9-AB1A-13C279C4C615}" type="parTrans" cxnId="{B3548BA7-D2B6-4878-82EB-E018200645CF}">
      <dgm:prSet/>
      <dgm:spPr/>
      <dgm:t>
        <a:bodyPr/>
        <a:lstStyle/>
        <a:p>
          <a:endParaRPr lang="en-US"/>
        </a:p>
      </dgm:t>
    </dgm:pt>
    <dgm:pt modelId="{77F964C0-4E0C-4BFC-90D7-B44F36B547CB}" type="sibTrans" cxnId="{B3548BA7-D2B6-4878-82EB-E018200645CF}">
      <dgm:prSet/>
      <dgm:spPr/>
      <dgm:t>
        <a:bodyPr/>
        <a:lstStyle/>
        <a:p>
          <a:endParaRPr lang="en-US"/>
        </a:p>
      </dgm:t>
    </dgm:pt>
    <dgm:pt modelId="{E0C797BA-ACD4-4618-B0A5-2E15C4643A15}" type="pres">
      <dgm:prSet presAssocID="{009623FB-9622-4D33-A345-D8004F1C1BFC}" presName="Name0" presStyleCnt="0">
        <dgm:presLayoutVars>
          <dgm:chMax/>
          <dgm:chPref/>
          <dgm:dir/>
        </dgm:presLayoutVars>
      </dgm:prSet>
      <dgm:spPr/>
    </dgm:pt>
    <dgm:pt modelId="{7E4696FB-0CDB-4CDB-9567-10DB75AA90FB}" type="pres">
      <dgm:prSet presAssocID="{0CE67763-AFAF-4CFF-92BD-F66318CE2F41}" presName="parenttextcomposite" presStyleCnt="0"/>
      <dgm:spPr/>
    </dgm:pt>
    <dgm:pt modelId="{74215A7A-5FB1-4D8B-81CA-3B5D5376FE5E}" type="pres">
      <dgm:prSet presAssocID="{0CE67763-AFAF-4CFF-92BD-F66318CE2F41}" presName="parenttext" presStyleLbl="revTx" presStyleIdx="0" presStyleCnt="3">
        <dgm:presLayoutVars>
          <dgm:chMax/>
          <dgm:chPref val="2"/>
          <dgm:bulletEnabled val="1"/>
        </dgm:presLayoutVars>
      </dgm:prSet>
      <dgm:spPr/>
    </dgm:pt>
    <dgm:pt modelId="{8C59EF0D-28EC-4B83-9C3F-16581575F4CE}" type="pres">
      <dgm:prSet presAssocID="{0CE67763-AFAF-4CFF-92BD-F66318CE2F41}" presName="composite" presStyleCnt="0"/>
      <dgm:spPr/>
    </dgm:pt>
    <dgm:pt modelId="{62132C1B-83C9-4C68-AAC4-618F7E3DD6DA}" type="pres">
      <dgm:prSet presAssocID="{0CE67763-AFAF-4CFF-92BD-F66318CE2F41}" presName="chevron1" presStyleLbl="alignNode1" presStyleIdx="0" presStyleCnt="21"/>
      <dgm:spPr/>
    </dgm:pt>
    <dgm:pt modelId="{5BEAD816-97B4-4E12-97B2-831094F407B7}" type="pres">
      <dgm:prSet presAssocID="{0CE67763-AFAF-4CFF-92BD-F66318CE2F41}" presName="chevron2" presStyleLbl="alignNode1" presStyleIdx="1" presStyleCnt="21"/>
      <dgm:spPr/>
    </dgm:pt>
    <dgm:pt modelId="{D4D024C1-E74D-4515-8F71-246991C9D556}" type="pres">
      <dgm:prSet presAssocID="{0CE67763-AFAF-4CFF-92BD-F66318CE2F41}" presName="chevron3" presStyleLbl="alignNode1" presStyleIdx="2" presStyleCnt="21"/>
      <dgm:spPr/>
    </dgm:pt>
    <dgm:pt modelId="{358E3EE0-EAB3-4732-9809-083FD9162082}" type="pres">
      <dgm:prSet presAssocID="{0CE67763-AFAF-4CFF-92BD-F66318CE2F41}" presName="chevron4" presStyleLbl="alignNode1" presStyleIdx="3" presStyleCnt="21"/>
      <dgm:spPr/>
    </dgm:pt>
    <dgm:pt modelId="{C73BEE82-1635-43DD-B8EC-6DE6847ED25A}" type="pres">
      <dgm:prSet presAssocID="{0CE67763-AFAF-4CFF-92BD-F66318CE2F41}" presName="chevron5" presStyleLbl="alignNode1" presStyleIdx="4" presStyleCnt="21"/>
      <dgm:spPr/>
    </dgm:pt>
    <dgm:pt modelId="{F8D1D4F4-E2D7-49A4-A710-CBBD7226BDB4}" type="pres">
      <dgm:prSet presAssocID="{0CE67763-AFAF-4CFF-92BD-F66318CE2F41}" presName="chevron6" presStyleLbl="alignNode1" presStyleIdx="5" presStyleCnt="21"/>
      <dgm:spPr/>
    </dgm:pt>
    <dgm:pt modelId="{753C6AC7-2238-456F-A460-FC31007152B5}" type="pres">
      <dgm:prSet presAssocID="{0CE67763-AFAF-4CFF-92BD-F66318CE2F41}" presName="chevron7" presStyleLbl="alignNode1" presStyleIdx="6" presStyleCnt="21"/>
      <dgm:spPr/>
    </dgm:pt>
    <dgm:pt modelId="{F853772E-5C93-4F5D-9953-1259D3D87691}" type="pres">
      <dgm:prSet presAssocID="{0CE67763-AFAF-4CFF-92BD-F66318CE2F41}" presName="childtext" presStyleLbl="solidFgAcc1" presStyleIdx="0" presStyleCnt="3" custLinFactNeighborX="-11377" custLinFactNeighborY="-1693">
        <dgm:presLayoutVars>
          <dgm:chMax/>
          <dgm:chPref val="0"/>
          <dgm:bulletEnabled val="1"/>
        </dgm:presLayoutVars>
      </dgm:prSet>
      <dgm:spPr/>
    </dgm:pt>
    <dgm:pt modelId="{012A7220-BCB8-40E6-9C20-78EE4A5CDA7E}" type="pres">
      <dgm:prSet presAssocID="{A0DA37FD-6FF3-4126-9910-05351DE390AB}" presName="sibTrans" presStyleCnt="0"/>
      <dgm:spPr/>
    </dgm:pt>
    <dgm:pt modelId="{2A44A40F-2B95-4813-B41C-3235958E12E1}" type="pres">
      <dgm:prSet presAssocID="{447ADD88-5685-4AC2-8A17-2945D5435EF4}" presName="parenttextcomposite" presStyleCnt="0"/>
      <dgm:spPr/>
    </dgm:pt>
    <dgm:pt modelId="{0B702EA5-E256-4B3E-A5FA-17F1571E9AD3}" type="pres">
      <dgm:prSet presAssocID="{447ADD88-5685-4AC2-8A17-2945D5435EF4}" presName="parenttext" presStyleLbl="revTx" presStyleIdx="1" presStyleCnt="3">
        <dgm:presLayoutVars>
          <dgm:chMax/>
          <dgm:chPref val="2"/>
          <dgm:bulletEnabled val="1"/>
        </dgm:presLayoutVars>
      </dgm:prSet>
      <dgm:spPr/>
    </dgm:pt>
    <dgm:pt modelId="{D74047BB-1A75-422B-B0E2-8BA013A091F5}" type="pres">
      <dgm:prSet presAssocID="{447ADD88-5685-4AC2-8A17-2945D5435EF4}" presName="composite" presStyleCnt="0"/>
      <dgm:spPr/>
    </dgm:pt>
    <dgm:pt modelId="{5238BD18-BC2C-4040-AB48-FE6C53E167E4}" type="pres">
      <dgm:prSet presAssocID="{447ADD88-5685-4AC2-8A17-2945D5435EF4}" presName="chevron1" presStyleLbl="alignNode1" presStyleIdx="7" presStyleCnt="21"/>
      <dgm:spPr/>
    </dgm:pt>
    <dgm:pt modelId="{FDB2B604-097D-45BF-B3CE-2A52CB1FE0C0}" type="pres">
      <dgm:prSet presAssocID="{447ADD88-5685-4AC2-8A17-2945D5435EF4}" presName="chevron2" presStyleLbl="alignNode1" presStyleIdx="8" presStyleCnt="21"/>
      <dgm:spPr/>
    </dgm:pt>
    <dgm:pt modelId="{37F7BF33-5C5A-4118-B025-3BBC1C24FE66}" type="pres">
      <dgm:prSet presAssocID="{447ADD88-5685-4AC2-8A17-2945D5435EF4}" presName="chevron3" presStyleLbl="alignNode1" presStyleIdx="9" presStyleCnt="21"/>
      <dgm:spPr/>
    </dgm:pt>
    <dgm:pt modelId="{12E19020-BACA-4FEF-8AC7-0CE3C02FF718}" type="pres">
      <dgm:prSet presAssocID="{447ADD88-5685-4AC2-8A17-2945D5435EF4}" presName="chevron4" presStyleLbl="alignNode1" presStyleIdx="10" presStyleCnt="21"/>
      <dgm:spPr/>
    </dgm:pt>
    <dgm:pt modelId="{9DEF4E09-A244-4490-8DFD-90994652CBE6}" type="pres">
      <dgm:prSet presAssocID="{447ADD88-5685-4AC2-8A17-2945D5435EF4}" presName="chevron5" presStyleLbl="alignNode1" presStyleIdx="11" presStyleCnt="21"/>
      <dgm:spPr/>
    </dgm:pt>
    <dgm:pt modelId="{B526D6CA-2FB7-4405-B3B6-B931D8E0B62F}" type="pres">
      <dgm:prSet presAssocID="{447ADD88-5685-4AC2-8A17-2945D5435EF4}" presName="chevron6" presStyleLbl="alignNode1" presStyleIdx="12" presStyleCnt="21"/>
      <dgm:spPr/>
    </dgm:pt>
    <dgm:pt modelId="{C042063B-F589-48F9-9EBF-E1B860FC68DE}" type="pres">
      <dgm:prSet presAssocID="{447ADD88-5685-4AC2-8A17-2945D5435EF4}" presName="chevron7" presStyleLbl="alignNode1" presStyleIdx="13" presStyleCnt="21" custLinFactNeighborX="4052" custLinFactNeighborY="-7711"/>
      <dgm:spPr/>
    </dgm:pt>
    <dgm:pt modelId="{0D91E9F0-B59A-4B9D-982C-9AC4F5690460}" type="pres">
      <dgm:prSet presAssocID="{447ADD88-5685-4AC2-8A17-2945D5435EF4}" presName="childtext" presStyleLbl="solidFgAcc1" presStyleIdx="1" presStyleCnt="3" custScaleY="131609" custLinFactNeighborX="-11377" custLinFactNeighborY="-7220">
        <dgm:presLayoutVars>
          <dgm:chMax/>
          <dgm:chPref val="0"/>
          <dgm:bulletEnabled val="1"/>
        </dgm:presLayoutVars>
      </dgm:prSet>
      <dgm:spPr/>
    </dgm:pt>
    <dgm:pt modelId="{FE239A2E-FA8B-432C-8A63-6118DC17F8A9}" type="pres">
      <dgm:prSet presAssocID="{3C3D80C2-4124-467D-B971-A041CCC5EA3E}" presName="sibTrans" presStyleCnt="0"/>
      <dgm:spPr/>
    </dgm:pt>
    <dgm:pt modelId="{66C1E8C2-F42E-4466-8E42-93970E04A3D6}" type="pres">
      <dgm:prSet presAssocID="{75A6DBF3-1434-40E5-8B50-0CE68E8DDE08}" presName="parenttextcomposite" presStyleCnt="0"/>
      <dgm:spPr/>
    </dgm:pt>
    <dgm:pt modelId="{B444F60A-0EE2-477A-890D-1CB7D6E538C5}" type="pres">
      <dgm:prSet presAssocID="{75A6DBF3-1434-40E5-8B50-0CE68E8DDE08}" presName="parenttext" presStyleLbl="revTx" presStyleIdx="2" presStyleCnt="3">
        <dgm:presLayoutVars>
          <dgm:chMax/>
          <dgm:chPref val="2"/>
          <dgm:bulletEnabled val="1"/>
        </dgm:presLayoutVars>
      </dgm:prSet>
      <dgm:spPr/>
    </dgm:pt>
    <dgm:pt modelId="{815E9FBE-24A9-47E4-B865-C9650176B4BB}" type="pres">
      <dgm:prSet presAssocID="{75A6DBF3-1434-40E5-8B50-0CE68E8DDE08}" presName="composite" presStyleCnt="0"/>
      <dgm:spPr/>
    </dgm:pt>
    <dgm:pt modelId="{8DC8468D-0015-4235-B4C3-9A0DDFE065DD}" type="pres">
      <dgm:prSet presAssocID="{75A6DBF3-1434-40E5-8B50-0CE68E8DDE08}" presName="chevron1" presStyleLbl="alignNode1" presStyleIdx="14" presStyleCnt="21"/>
      <dgm:spPr/>
    </dgm:pt>
    <dgm:pt modelId="{8DF400C1-B8BC-4782-8D4A-241FB98BBAD6}" type="pres">
      <dgm:prSet presAssocID="{75A6DBF3-1434-40E5-8B50-0CE68E8DDE08}" presName="chevron2" presStyleLbl="alignNode1" presStyleIdx="15" presStyleCnt="21"/>
      <dgm:spPr/>
    </dgm:pt>
    <dgm:pt modelId="{C8D329D5-B324-432A-9DE8-E46B6C9E4406}" type="pres">
      <dgm:prSet presAssocID="{75A6DBF3-1434-40E5-8B50-0CE68E8DDE08}" presName="chevron3" presStyleLbl="alignNode1" presStyleIdx="16" presStyleCnt="21"/>
      <dgm:spPr/>
    </dgm:pt>
    <dgm:pt modelId="{3533C346-AA45-4CBE-9A79-87CC5F0A54E0}" type="pres">
      <dgm:prSet presAssocID="{75A6DBF3-1434-40E5-8B50-0CE68E8DDE08}" presName="chevron4" presStyleLbl="alignNode1" presStyleIdx="17" presStyleCnt="21"/>
      <dgm:spPr/>
    </dgm:pt>
    <dgm:pt modelId="{2DD471F3-2840-490D-B7BE-7209E70B2A4E}" type="pres">
      <dgm:prSet presAssocID="{75A6DBF3-1434-40E5-8B50-0CE68E8DDE08}" presName="chevron5" presStyleLbl="alignNode1" presStyleIdx="18" presStyleCnt="21"/>
      <dgm:spPr/>
    </dgm:pt>
    <dgm:pt modelId="{CF7CAE69-2800-4DFE-A136-2BE4161C2BA8}" type="pres">
      <dgm:prSet presAssocID="{75A6DBF3-1434-40E5-8B50-0CE68E8DDE08}" presName="chevron6" presStyleLbl="alignNode1" presStyleIdx="19" presStyleCnt="21"/>
      <dgm:spPr/>
    </dgm:pt>
    <dgm:pt modelId="{BA4AB377-2A48-40CC-8136-6C5F315C9CB7}" type="pres">
      <dgm:prSet presAssocID="{75A6DBF3-1434-40E5-8B50-0CE68E8DDE08}" presName="chevron7" presStyleLbl="alignNode1" presStyleIdx="20" presStyleCnt="21" custLinFactNeighborX="4052" custLinFactNeighborY="-1445"/>
      <dgm:spPr/>
    </dgm:pt>
    <dgm:pt modelId="{BD9CEAFC-CAC5-45AF-AD1F-9B1CCC66C69D}" type="pres">
      <dgm:prSet presAssocID="{75A6DBF3-1434-40E5-8B50-0CE68E8DDE08}" presName="childtext" presStyleLbl="solidFgAcc1" presStyleIdx="2" presStyleCnt="3" custLinFactNeighborX="-9934" custLinFactNeighborY="326">
        <dgm:presLayoutVars>
          <dgm:chMax/>
          <dgm:chPref val="0"/>
          <dgm:bulletEnabled val="1"/>
        </dgm:presLayoutVars>
      </dgm:prSet>
      <dgm:spPr/>
    </dgm:pt>
  </dgm:ptLst>
  <dgm:cxnLst>
    <dgm:cxn modelId="{99106316-28EC-4137-B148-299A0795FFC5}" type="presOf" srcId="{2D07C447-3335-4643-B822-7C883E5489A3}" destId="{F853772E-5C93-4F5D-9953-1259D3D87691}" srcOrd="0" destOrd="0" presId="urn:microsoft.com/office/officeart/2008/layout/VerticalAccentList"/>
    <dgm:cxn modelId="{93FA3B3A-0941-4137-9149-EEC7D7F53125}" srcId="{447ADD88-5685-4AC2-8A17-2945D5435EF4}" destId="{A1C74AD8-C91A-43BD-83EA-14BF2F8D756C}" srcOrd="0" destOrd="0" parTransId="{5210FF12-212F-4484-92B9-23BEC47B9062}" sibTransId="{994E0200-1F71-4D37-8910-3656BAC9C215}"/>
    <dgm:cxn modelId="{BCBB3E71-A128-4E78-859B-69F608990504}" srcId="{009623FB-9622-4D33-A345-D8004F1C1BFC}" destId="{75A6DBF3-1434-40E5-8B50-0CE68E8DDE08}" srcOrd="2" destOrd="0" parTransId="{07397197-24EB-4242-9B6F-AE79F6D18170}" sibTransId="{6D567B4A-1EE1-481F-8CC3-32D810DA4033}"/>
    <dgm:cxn modelId="{D1E1E574-0664-4007-A9AC-88A26A8973D5}" type="presOf" srcId="{24029067-AC18-47A1-925C-9456412DFF11}" destId="{BD9CEAFC-CAC5-45AF-AD1F-9B1CCC66C69D}" srcOrd="0" destOrd="0" presId="urn:microsoft.com/office/officeart/2008/layout/VerticalAccentList"/>
    <dgm:cxn modelId="{F731EC7C-7656-40EB-92D5-758F79FD3AA6}" srcId="{0CE67763-AFAF-4CFF-92BD-F66318CE2F41}" destId="{2D07C447-3335-4643-B822-7C883E5489A3}" srcOrd="0" destOrd="0" parTransId="{D32C61F3-D6DD-4569-BB92-4AA197DDFA43}" sibTransId="{5A347639-75CB-4708-9001-89EC61FA4A8A}"/>
    <dgm:cxn modelId="{75C93C93-8321-4569-854E-C1AB74BD5B3C}" type="presOf" srcId="{A1C74AD8-C91A-43BD-83EA-14BF2F8D756C}" destId="{0D91E9F0-B59A-4B9D-982C-9AC4F5690460}" srcOrd="0" destOrd="0" presId="urn:microsoft.com/office/officeart/2008/layout/VerticalAccentList"/>
    <dgm:cxn modelId="{55B2E799-65EC-445F-B4CB-1F89570D9C29}" type="presOf" srcId="{009623FB-9622-4D33-A345-D8004F1C1BFC}" destId="{E0C797BA-ACD4-4618-B0A5-2E15C4643A15}" srcOrd="0" destOrd="0" presId="urn:microsoft.com/office/officeart/2008/layout/VerticalAccentList"/>
    <dgm:cxn modelId="{B3548BA7-D2B6-4878-82EB-E018200645CF}" srcId="{75A6DBF3-1434-40E5-8B50-0CE68E8DDE08}" destId="{24029067-AC18-47A1-925C-9456412DFF11}" srcOrd="0" destOrd="0" parTransId="{FB0AEF3D-4212-45D9-AB1A-13C279C4C615}" sibTransId="{77F964C0-4E0C-4BFC-90D7-B44F36B547CB}"/>
    <dgm:cxn modelId="{B65163A9-ADA1-40F6-B3AB-28A3814D8701}" type="presOf" srcId="{75A6DBF3-1434-40E5-8B50-0CE68E8DDE08}" destId="{B444F60A-0EE2-477A-890D-1CB7D6E538C5}" srcOrd="0" destOrd="0" presId="urn:microsoft.com/office/officeart/2008/layout/VerticalAccentList"/>
    <dgm:cxn modelId="{C4CB6CC9-5F9B-42B6-AA5C-C3CD3ECAB864}" srcId="{009623FB-9622-4D33-A345-D8004F1C1BFC}" destId="{447ADD88-5685-4AC2-8A17-2945D5435EF4}" srcOrd="1" destOrd="0" parTransId="{EFA4446A-842F-40C6-8075-DCBA2237A289}" sibTransId="{3C3D80C2-4124-467D-B971-A041CCC5EA3E}"/>
    <dgm:cxn modelId="{73FA37CC-E4BA-4B3A-B844-C606BBE026C1}" srcId="{009623FB-9622-4D33-A345-D8004F1C1BFC}" destId="{0CE67763-AFAF-4CFF-92BD-F66318CE2F41}" srcOrd="0" destOrd="0" parTransId="{3FCE00BB-3C65-462E-8AB6-8A37908E9765}" sibTransId="{A0DA37FD-6FF3-4126-9910-05351DE390AB}"/>
    <dgm:cxn modelId="{7850C4D7-BACE-43FE-A4CD-30C116BDA7FD}" type="presOf" srcId="{447ADD88-5685-4AC2-8A17-2945D5435EF4}" destId="{0B702EA5-E256-4B3E-A5FA-17F1571E9AD3}" srcOrd="0" destOrd="0" presId="urn:microsoft.com/office/officeart/2008/layout/VerticalAccentList"/>
    <dgm:cxn modelId="{65AC7CF5-C8C6-4765-A3C8-03B294379B8E}" type="presOf" srcId="{0CE67763-AFAF-4CFF-92BD-F66318CE2F41}" destId="{74215A7A-5FB1-4D8B-81CA-3B5D5376FE5E}" srcOrd="0" destOrd="0" presId="urn:microsoft.com/office/officeart/2008/layout/VerticalAccentList"/>
    <dgm:cxn modelId="{6FB44EBC-062A-4EFE-8B02-6C3D19944DAF}" type="presParOf" srcId="{E0C797BA-ACD4-4618-B0A5-2E15C4643A15}" destId="{7E4696FB-0CDB-4CDB-9567-10DB75AA90FB}" srcOrd="0" destOrd="0" presId="urn:microsoft.com/office/officeart/2008/layout/VerticalAccentList"/>
    <dgm:cxn modelId="{F3C61C5D-E23B-4E1F-8669-8D757194A28E}" type="presParOf" srcId="{7E4696FB-0CDB-4CDB-9567-10DB75AA90FB}" destId="{74215A7A-5FB1-4D8B-81CA-3B5D5376FE5E}" srcOrd="0" destOrd="0" presId="urn:microsoft.com/office/officeart/2008/layout/VerticalAccentList"/>
    <dgm:cxn modelId="{9460C586-19E2-4FCB-B1C2-A6CE08BE729E}" type="presParOf" srcId="{E0C797BA-ACD4-4618-B0A5-2E15C4643A15}" destId="{8C59EF0D-28EC-4B83-9C3F-16581575F4CE}" srcOrd="1" destOrd="0" presId="urn:microsoft.com/office/officeart/2008/layout/VerticalAccentList"/>
    <dgm:cxn modelId="{A972A411-A7FB-4263-B95E-58E724F9988F}" type="presParOf" srcId="{8C59EF0D-28EC-4B83-9C3F-16581575F4CE}" destId="{62132C1B-83C9-4C68-AAC4-618F7E3DD6DA}" srcOrd="0" destOrd="0" presId="urn:microsoft.com/office/officeart/2008/layout/VerticalAccentList"/>
    <dgm:cxn modelId="{4D71869E-8F22-45B1-A59C-0102F73C702F}" type="presParOf" srcId="{8C59EF0D-28EC-4B83-9C3F-16581575F4CE}" destId="{5BEAD816-97B4-4E12-97B2-831094F407B7}" srcOrd="1" destOrd="0" presId="urn:microsoft.com/office/officeart/2008/layout/VerticalAccentList"/>
    <dgm:cxn modelId="{58AC3D47-FC63-4800-9729-620C70880BAB}" type="presParOf" srcId="{8C59EF0D-28EC-4B83-9C3F-16581575F4CE}" destId="{D4D024C1-E74D-4515-8F71-246991C9D556}" srcOrd="2" destOrd="0" presId="urn:microsoft.com/office/officeart/2008/layout/VerticalAccentList"/>
    <dgm:cxn modelId="{224F5DE4-B93E-4149-89B5-311522C21568}" type="presParOf" srcId="{8C59EF0D-28EC-4B83-9C3F-16581575F4CE}" destId="{358E3EE0-EAB3-4732-9809-083FD9162082}" srcOrd="3" destOrd="0" presId="urn:microsoft.com/office/officeart/2008/layout/VerticalAccentList"/>
    <dgm:cxn modelId="{18F18684-D4DA-4182-8C5C-7F71B7F05D56}" type="presParOf" srcId="{8C59EF0D-28EC-4B83-9C3F-16581575F4CE}" destId="{C73BEE82-1635-43DD-B8EC-6DE6847ED25A}" srcOrd="4" destOrd="0" presId="urn:microsoft.com/office/officeart/2008/layout/VerticalAccentList"/>
    <dgm:cxn modelId="{F4DED295-0ADD-42D6-83D4-205821374CE2}" type="presParOf" srcId="{8C59EF0D-28EC-4B83-9C3F-16581575F4CE}" destId="{F8D1D4F4-E2D7-49A4-A710-CBBD7226BDB4}" srcOrd="5" destOrd="0" presId="urn:microsoft.com/office/officeart/2008/layout/VerticalAccentList"/>
    <dgm:cxn modelId="{EE9CA7DE-0A41-435A-B65E-EE98F7B52A27}" type="presParOf" srcId="{8C59EF0D-28EC-4B83-9C3F-16581575F4CE}" destId="{753C6AC7-2238-456F-A460-FC31007152B5}" srcOrd="6" destOrd="0" presId="urn:microsoft.com/office/officeart/2008/layout/VerticalAccentList"/>
    <dgm:cxn modelId="{1FA621F5-1A30-4EAB-B9F4-5096A5F403F8}" type="presParOf" srcId="{8C59EF0D-28EC-4B83-9C3F-16581575F4CE}" destId="{F853772E-5C93-4F5D-9953-1259D3D87691}" srcOrd="7" destOrd="0" presId="urn:microsoft.com/office/officeart/2008/layout/VerticalAccentList"/>
    <dgm:cxn modelId="{E11C0796-0739-4149-A38D-F33192DD49BD}" type="presParOf" srcId="{E0C797BA-ACD4-4618-B0A5-2E15C4643A15}" destId="{012A7220-BCB8-40E6-9C20-78EE4A5CDA7E}" srcOrd="2" destOrd="0" presId="urn:microsoft.com/office/officeart/2008/layout/VerticalAccentList"/>
    <dgm:cxn modelId="{87425DD6-4FFC-4051-AA52-79966C2CB285}" type="presParOf" srcId="{E0C797BA-ACD4-4618-B0A5-2E15C4643A15}" destId="{2A44A40F-2B95-4813-B41C-3235958E12E1}" srcOrd="3" destOrd="0" presId="urn:microsoft.com/office/officeart/2008/layout/VerticalAccentList"/>
    <dgm:cxn modelId="{5C7C0F32-106B-4E27-87FC-5B58BFC3F943}" type="presParOf" srcId="{2A44A40F-2B95-4813-B41C-3235958E12E1}" destId="{0B702EA5-E256-4B3E-A5FA-17F1571E9AD3}" srcOrd="0" destOrd="0" presId="urn:microsoft.com/office/officeart/2008/layout/VerticalAccentList"/>
    <dgm:cxn modelId="{18F56D57-E056-48FB-B42A-30540CD3DAD7}" type="presParOf" srcId="{E0C797BA-ACD4-4618-B0A5-2E15C4643A15}" destId="{D74047BB-1A75-422B-B0E2-8BA013A091F5}" srcOrd="4" destOrd="0" presId="urn:microsoft.com/office/officeart/2008/layout/VerticalAccentList"/>
    <dgm:cxn modelId="{448730A3-13AB-41A1-BE25-A4F455E2FD5E}" type="presParOf" srcId="{D74047BB-1A75-422B-B0E2-8BA013A091F5}" destId="{5238BD18-BC2C-4040-AB48-FE6C53E167E4}" srcOrd="0" destOrd="0" presId="urn:microsoft.com/office/officeart/2008/layout/VerticalAccentList"/>
    <dgm:cxn modelId="{5C014797-25E1-4B67-A9F3-ECF76CC0402C}" type="presParOf" srcId="{D74047BB-1A75-422B-B0E2-8BA013A091F5}" destId="{FDB2B604-097D-45BF-B3CE-2A52CB1FE0C0}" srcOrd="1" destOrd="0" presId="urn:microsoft.com/office/officeart/2008/layout/VerticalAccentList"/>
    <dgm:cxn modelId="{ADD27A4B-76BA-4B92-AE0B-D766F6B01FAB}" type="presParOf" srcId="{D74047BB-1A75-422B-B0E2-8BA013A091F5}" destId="{37F7BF33-5C5A-4118-B025-3BBC1C24FE66}" srcOrd="2" destOrd="0" presId="urn:microsoft.com/office/officeart/2008/layout/VerticalAccentList"/>
    <dgm:cxn modelId="{383B1CF3-0139-409E-8701-0F87CBFDACC5}" type="presParOf" srcId="{D74047BB-1A75-422B-B0E2-8BA013A091F5}" destId="{12E19020-BACA-4FEF-8AC7-0CE3C02FF718}" srcOrd="3" destOrd="0" presId="urn:microsoft.com/office/officeart/2008/layout/VerticalAccentList"/>
    <dgm:cxn modelId="{0427FA06-FC7B-406D-83AA-59AF3A018E4E}" type="presParOf" srcId="{D74047BB-1A75-422B-B0E2-8BA013A091F5}" destId="{9DEF4E09-A244-4490-8DFD-90994652CBE6}" srcOrd="4" destOrd="0" presId="urn:microsoft.com/office/officeart/2008/layout/VerticalAccentList"/>
    <dgm:cxn modelId="{98A13979-EEE0-4A4A-8642-E4FE6FB55A84}" type="presParOf" srcId="{D74047BB-1A75-422B-B0E2-8BA013A091F5}" destId="{B526D6CA-2FB7-4405-B3B6-B931D8E0B62F}" srcOrd="5" destOrd="0" presId="urn:microsoft.com/office/officeart/2008/layout/VerticalAccentList"/>
    <dgm:cxn modelId="{7640FCA8-076A-4F3C-BF3F-AB2D4AC68631}" type="presParOf" srcId="{D74047BB-1A75-422B-B0E2-8BA013A091F5}" destId="{C042063B-F589-48F9-9EBF-E1B860FC68DE}" srcOrd="6" destOrd="0" presId="urn:microsoft.com/office/officeart/2008/layout/VerticalAccentList"/>
    <dgm:cxn modelId="{56F5F0B1-506E-49E9-A101-9014D92E45AC}" type="presParOf" srcId="{D74047BB-1A75-422B-B0E2-8BA013A091F5}" destId="{0D91E9F0-B59A-4B9D-982C-9AC4F5690460}" srcOrd="7" destOrd="0" presId="urn:microsoft.com/office/officeart/2008/layout/VerticalAccentList"/>
    <dgm:cxn modelId="{942E4AA6-B632-43A0-A5FF-ADBD94BB7EED}" type="presParOf" srcId="{E0C797BA-ACD4-4618-B0A5-2E15C4643A15}" destId="{FE239A2E-FA8B-432C-8A63-6118DC17F8A9}" srcOrd="5" destOrd="0" presId="urn:microsoft.com/office/officeart/2008/layout/VerticalAccentList"/>
    <dgm:cxn modelId="{828120F7-4D18-499B-9D3F-DFD9DCCD2AA4}" type="presParOf" srcId="{E0C797BA-ACD4-4618-B0A5-2E15C4643A15}" destId="{66C1E8C2-F42E-4466-8E42-93970E04A3D6}" srcOrd="6" destOrd="0" presId="urn:microsoft.com/office/officeart/2008/layout/VerticalAccentList"/>
    <dgm:cxn modelId="{0C9838FA-8FFE-4673-9A3C-4A9EF5347FE3}" type="presParOf" srcId="{66C1E8C2-F42E-4466-8E42-93970E04A3D6}" destId="{B444F60A-0EE2-477A-890D-1CB7D6E538C5}" srcOrd="0" destOrd="0" presId="urn:microsoft.com/office/officeart/2008/layout/VerticalAccentList"/>
    <dgm:cxn modelId="{9E608848-7703-4D6D-8F08-3D1E9C93F1D2}" type="presParOf" srcId="{E0C797BA-ACD4-4618-B0A5-2E15C4643A15}" destId="{815E9FBE-24A9-47E4-B865-C9650176B4BB}" srcOrd="7" destOrd="0" presId="urn:microsoft.com/office/officeart/2008/layout/VerticalAccentList"/>
    <dgm:cxn modelId="{AD5BD284-64A1-41A7-8914-A943F9D41D7A}" type="presParOf" srcId="{815E9FBE-24A9-47E4-B865-C9650176B4BB}" destId="{8DC8468D-0015-4235-B4C3-9A0DDFE065DD}" srcOrd="0" destOrd="0" presId="urn:microsoft.com/office/officeart/2008/layout/VerticalAccentList"/>
    <dgm:cxn modelId="{1729EF9B-FF8D-45B0-9AB6-9323A7A6FD60}" type="presParOf" srcId="{815E9FBE-24A9-47E4-B865-C9650176B4BB}" destId="{8DF400C1-B8BC-4782-8D4A-241FB98BBAD6}" srcOrd="1" destOrd="0" presId="urn:microsoft.com/office/officeart/2008/layout/VerticalAccentList"/>
    <dgm:cxn modelId="{EFF360EE-FBEC-4397-8E6B-6E66252ECF0A}" type="presParOf" srcId="{815E9FBE-24A9-47E4-B865-C9650176B4BB}" destId="{C8D329D5-B324-432A-9DE8-E46B6C9E4406}" srcOrd="2" destOrd="0" presId="urn:microsoft.com/office/officeart/2008/layout/VerticalAccentList"/>
    <dgm:cxn modelId="{220E1214-84AD-47ED-A394-E5BA03263193}" type="presParOf" srcId="{815E9FBE-24A9-47E4-B865-C9650176B4BB}" destId="{3533C346-AA45-4CBE-9A79-87CC5F0A54E0}" srcOrd="3" destOrd="0" presId="urn:microsoft.com/office/officeart/2008/layout/VerticalAccentList"/>
    <dgm:cxn modelId="{2F88D99B-6D49-4FF6-92ED-46BC6AF55C5F}" type="presParOf" srcId="{815E9FBE-24A9-47E4-B865-C9650176B4BB}" destId="{2DD471F3-2840-490D-B7BE-7209E70B2A4E}" srcOrd="4" destOrd="0" presId="urn:microsoft.com/office/officeart/2008/layout/VerticalAccentList"/>
    <dgm:cxn modelId="{A619138F-FFA5-48B2-9A24-C3C3BAD59281}" type="presParOf" srcId="{815E9FBE-24A9-47E4-B865-C9650176B4BB}" destId="{CF7CAE69-2800-4DFE-A136-2BE4161C2BA8}" srcOrd="5" destOrd="0" presId="urn:microsoft.com/office/officeart/2008/layout/VerticalAccentList"/>
    <dgm:cxn modelId="{90053075-CE68-4B02-88F6-C0E3FFB5E0BB}" type="presParOf" srcId="{815E9FBE-24A9-47E4-B865-C9650176B4BB}" destId="{BA4AB377-2A48-40CC-8136-6C5F315C9CB7}" srcOrd="6" destOrd="0" presId="urn:microsoft.com/office/officeart/2008/layout/VerticalAccentList"/>
    <dgm:cxn modelId="{C7A06E37-2DEA-4977-83C7-093C86556B2B}" type="presParOf" srcId="{815E9FBE-24A9-47E4-B865-C9650176B4BB}" destId="{BD9CEAFC-CAC5-45AF-AD1F-9B1CCC66C69D}"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5201D3-8DB7-4480-9A8C-61CFD3852C7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07B342-BC0D-44B2-A779-D1D850BB92F9}">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a:r>
            <a:rPr lang="en-US" sz="2700" dirty="0"/>
            <a:t> </a:t>
          </a:r>
          <a:r>
            <a:rPr lang="en-US" sz="2700" dirty="0" err="1"/>
            <a:t>Chương</a:t>
          </a:r>
          <a:r>
            <a:rPr lang="en-US" sz="2700" dirty="0"/>
            <a:t> </a:t>
          </a:r>
          <a:r>
            <a:rPr lang="en-US" sz="2700" dirty="0" err="1"/>
            <a:t>trình</a:t>
          </a:r>
          <a:r>
            <a:rPr lang="en-US" sz="2700" dirty="0"/>
            <a:t> </a:t>
          </a:r>
          <a:r>
            <a:rPr lang="en-US" sz="2700" dirty="0" err="1"/>
            <a:t>phát</a:t>
          </a:r>
          <a:r>
            <a:rPr lang="en-US" sz="2700" dirty="0"/>
            <a:t> </a:t>
          </a:r>
          <a:r>
            <a:rPr lang="en-US" sz="2700" dirty="0" err="1"/>
            <a:t>triển</a:t>
          </a:r>
          <a:r>
            <a:rPr lang="en-US" sz="2700" dirty="0"/>
            <a:t> </a:t>
          </a:r>
          <a:r>
            <a:rPr lang="en-US" sz="2700" dirty="0" err="1"/>
            <a:t>ngôn</a:t>
          </a:r>
          <a:r>
            <a:rPr lang="en-US" sz="2700" dirty="0"/>
            <a:t> </a:t>
          </a:r>
          <a:r>
            <a:rPr lang="en-US" sz="2700" dirty="0" err="1"/>
            <a:t>ngữ</a:t>
          </a:r>
          <a:r>
            <a:rPr lang="en-US" sz="2700" dirty="0"/>
            <a:t> </a:t>
          </a:r>
          <a:r>
            <a:rPr lang="en-US" sz="2700" dirty="0" err="1"/>
            <a:t>cho</a:t>
          </a:r>
          <a:r>
            <a:rPr lang="en-US" sz="2700" dirty="0"/>
            <a:t> </a:t>
          </a:r>
          <a:r>
            <a:rPr lang="en-US" sz="2700" dirty="0" err="1"/>
            <a:t>trẻ</a:t>
          </a:r>
          <a:r>
            <a:rPr lang="en-US" sz="2700" dirty="0"/>
            <a:t> </a:t>
          </a:r>
          <a:r>
            <a:rPr lang="en-US" sz="2700" dirty="0" err="1"/>
            <a:t>Nhà</a:t>
          </a:r>
          <a:r>
            <a:rPr lang="en-US" sz="2700" dirty="0"/>
            <a:t> </a:t>
          </a:r>
          <a:r>
            <a:rPr lang="en-US" sz="2700" dirty="0" err="1"/>
            <a:t>trẻ</a:t>
          </a:r>
          <a:endParaRPr lang="en-US" sz="2700" dirty="0"/>
        </a:p>
      </dgm:t>
    </dgm:pt>
    <dgm:pt modelId="{45AA669A-16F9-4531-BAC2-9DEA88F92E6B}" type="parTrans" cxnId="{88135E17-DAE7-45CA-BCB8-768910FC4671}">
      <dgm:prSet/>
      <dgm:spPr/>
      <dgm:t>
        <a:bodyPr/>
        <a:lstStyle/>
        <a:p>
          <a:endParaRPr lang="en-US" sz="2700"/>
        </a:p>
      </dgm:t>
    </dgm:pt>
    <dgm:pt modelId="{B3B7FE4B-8E87-42BC-8142-B98B31EB9674}" type="sibTrans" cxnId="{88135E17-DAE7-45CA-BCB8-768910FC4671}">
      <dgm:prSet/>
      <dgm:spPr/>
      <dgm:t>
        <a:bodyPr/>
        <a:lstStyle/>
        <a:p>
          <a:endParaRPr lang="en-US" sz="2700"/>
        </a:p>
      </dgm:t>
    </dgm:pt>
    <dgm:pt modelId="{0340F912-48DA-49AE-B521-FDB709A0A836}">
      <dgm:prSet phldrT="[Text]" phldr="1" custT="1"/>
      <dgm:spPr/>
      <dgm:t>
        <a:bodyPr/>
        <a:lstStyle/>
        <a:p>
          <a:endParaRPr lang="en-US" sz="2700" dirty="0"/>
        </a:p>
      </dgm:t>
    </dgm:pt>
    <dgm:pt modelId="{F4467C78-0A0D-41AF-9452-42900F45A50E}" type="sibTrans" cxnId="{F4F450A4-E0FE-41CD-A302-BDDD86288242}">
      <dgm:prSet/>
      <dgm:spPr/>
      <dgm:t>
        <a:bodyPr/>
        <a:lstStyle/>
        <a:p>
          <a:endParaRPr lang="en-US" sz="2700"/>
        </a:p>
      </dgm:t>
    </dgm:pt>
    <dgm:pt modelId="{4D4E441C-6E89-4DBB-AD75-999AAA700891}" type="parTrans" cxnId="{F4F450A4-E0FE-41CD-A302-BDDD86288242}">
      <dgm:prSet/>
      <dgm:spPr/>
      <dgm:t>
        <a:bodyPr/>
        <a:lstStyle/>
        <a:p>
          <a:endParaRPr lang="en-US" sz="2700"/>
        </a:p>
      </dgm:t>
    </dgm:pt>
    <dgm:pt modelId="{1452112A-7B77-4CF5-80B0-71BEBCE02188}">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a:r>
            <a:rPr lang="en-US" sz="2700" dirty="0" err="1"/>
            <a:t>Chương</a:t>
          </a:r>
          <a:r>
            <a:rPr lang="en-US" sz="2700" dirty="0"/>
            <a:t> </a:t>
          </a:r>
          <a:r>
            <a:rPr lang="en-US" sz="2700" dirty="0" err="1"/>
            <a:t>trình</a:t>
          </a:r>
          <a:r>
            <a:rPr lang="en-US" sz="2700" dirty="0"/>
            <a:t> </a:t>
          </a:r>
          <a:r>
            <a:rPr lang="en-US" sz="2700" dirty="0" err="1"/>
            <a:t>phát</a:t>
          </a:r>
          <a:r>
            <a:rPr lang="en-US" sz="2700" dirty="0"/>
            <a:t> </a:t>
          </a:r>
          <a:r>
            <a:rPr lang="en-US" sz="2700" dirty="0" err="1"/>
            <a:t>triển</a:t>
          </a:r>
          <a:r>
            <a:rPr lang="en-US" sz="2700" dirty="0"/>
            <a:t> </a:t>
          </a:r>
          <a:r>
            <a:rPr lang="en-US" sz="2700" dirty="0" err="1"/>
            <a:t>ngôn</a:t>
          </a:r>
          <a:r>
            <a:rPr lang="en-US" sz="2700" dirty="0"/>
            <a:t> </a:t>
          </a:r>
          <a:r>
            <a:rPr lang="en-US" sz="2700" dirty="0" err="1"/>
            <a:t>ngữ</a:t>
          </a:r>
          <a:r>
            <a:rPr lang="en-US" sz="2700" dirty="0"/>
            <a:t> </a:t>
          </a:r>
          <a:r>
            <a:rPr lang="en-US" sz="2700" dirty="0" err="1"/>
            <a:t>cho</a:t>
          </a:r>
          <a:r>
            <a:rPr lang="en-US" sz="2700" dirty="0"/>
            <a:t> </a:t>
          </a:r>
          <a:r>
            <a:rPr lang="en-US" sz="2700" dirty="0" err="1"/>
            <a:t>trẻ</a:t>
          </a:r>
          <a:r>
            <a:rPr lang="en-US" sz="2700" dirty="0"/>
            <a:t> </a:t>
          </a:r>
          <a:r>
            <a:rPr lang="en-US" sz="2700" dirty="0" err="1"/>
            <a:t>Mẫu</a:t>
          </a:r>
          <a:r>
            <a:rPr lang="en-US" sz="2700" dirty="0"/>
            <a:t> </a:t>
          </a:r>
          <a:r>
            <a:rPr lang="en-US" sz="2700" dirty="0" err="1"/>
            <a:t>giáo</a:t>
          </a:r>
          <a:r>
            <a:rPr lang="en-US" sz="2700" dirty="0"/>
            <a:t> </a:t>
          </a:r>
        </a:p>
      </dgm:t>
    </dgm:pt>
    <dgm:pt modelId="{7CC1CD5A-BB16-446A-9F62-A5A18E4F35D1}" type="sibTrans" cxnId="{6E2EE85F-088D-43F6-95EB-2BBE027FD89A}">
      <dgm:prSet/>
      <dgm:spPr/>
      <dgm:t>
        <a:bodyPr/>
        <a:lstStyle/>
        <a:p>
          <a:endParaRPr lang="en-US" sz="2700"/>
        </a:p>
      </dgm:t>
    </dgm:pt>
    <dgm:pt modelId="{3181AD68-2CAA-4CBD-A1BB-D0557D25506C}" type="parTrans" cxnId="{6E2EE85F-088D-43F6-95EB-2BBE027FD89A}">
      <dgm:prSet/>
      <dgm:spPr/>
      <dgm:t>
        <a:bodyPr/>
        <a:lstStyle/>
        <a:p>
          <a:endParaRPr lang="en-US" sz="2700"/>
        </a:p>
      </dgm:t>
    </dgm:pt>
    <dgm:pt modelId="{3E5289E8-F469-4492-8524-9FCBED5988B2}" type="pres">
      <dgm:prSet presAssocID="{405201D3-8DB7-4480-9A8C-61CFD3852C77}" presName="linear" presStyleCnt="0">
        <dgm:presLayoutVars>
          <dgm:animLvl val="lvl"/>
          <dgm:resizeHandles val="exact"/>
        </dgm:presLayoutVars>
      </dgm:prSet>
      <dgm:spPr/>
    </dgm:pt>
    <dgm:pt modelId="{435D3532-BE41-4F8D-A85F-26A039E2851D}" type="pres">
      <dgm:prSet presAssocID="{3F07B342-BC0D-44B2-A779-D1D850BB92F9}" presName="parentText" presStyleLbl="node1" presStyleIdx="0" presStyleCnt="2" custLinFactNeighborY="2583">
        <dgm:presLayoutVars>
          <dgm:chMax val="0"/>
          <dgm:bulletEnabled val="1"/>
        </dgm:presLayoutVars>
      </dgm:prSet>
      <dgm:spPr/>
    </dgm:pt>
    <dgm:pt modelId="{BE9698A2-3605-4CA4-91CF-D0102C907237}" type="pres">
      <dgm:prSet presAssocID="{3F07B342-BC0D-44B2-A779-D1D850BB92F9}" presName="childText" presStyleLbl="revTx" presStyleIdx="0" presStyleCnt="1">
        <dgm:presLayoutVars>
          <dgm:bulletEnabled val="1"/>
        </dgm:presLayoutVars>
      </dgm:prSet>
      <dgm:spPr/>
    </dgm:pt>
    <dgm:pt modelId="{A6687B73-0D7F-4F0A-96FF-D2C5C6948048}" type="pres">
      <dgm:prSet presAssocID="{1452112A-7B77-4CF5-80B0-71BEBCE02188}" presName="parentText" presStyleLbl="node1" presStyleIdx="1" presStyleCnt="2" custLinFactNeighborY="-54719">
        <dgm:presLayoutVars>
          <dgm:chMax val="0"/>
          <dgm:bulletEnabled val="1"/>
        </dgm:presLayoutVars>
      </dgm:prSet>
      <dgm:spPr/>
    </dgm:pt>
  </dgm:ptLst>
  <dgm:cxnLst>
    <dgm:cxn modelId="{503C3E16-357B-4F8D-80B7-73CB30E2BC70}" type="presOf" srcId="{1452112A-7B77-4CF5-80B0-71BEBCE02188}" destId="{A6687B73-0D7F-4F0A-96FF-D2C5C6948048}" srcOrd="0" destOrd="0" presId="urn:microsoft.com/office/officeart/2005/8/layout/vList2"/>
    <dgm:cxn modelId="{88135E17-DAE7-45CA-BCB8-768910FC4671}" srcId="{405201D3-8DB7-4480-9A8C-61CFD3852C77}" destId="{3F07B342-BC0D-44B2-A779-D1D850BB92F9}" srcOrd="0" destOrd="0" parTransId="{45AA669A-16F9-4531-BAC2-9DEA88F92E6B}" sibTransId="{B3B7FE4B-8E87-42BC-8142-B98B31EB9674}"/>
    <dgm:cxn modelId="{00BD8552-3C63-4806-B6E8-F7A3418E5AFC}" type="presOf" srcId="{0340F912-48DA-49AE-B521-FDB709A0A836}" destId="{BE9698A2-3605-4CA4-91CF-D0102C907237}" srcOrd="0" destOrd="0" presId="urn:microsoft.com/office/officeart/2005/8/layout/vList2"/>
    <dgm:cxn modelId="{6E2EE85F-088D-43F6-95EB-2BBE027FD89A}" srcId="{405201D3-8DB7-4480-9A8C-61CFD3852C77}" destId="{1452112A-7B77-4CF5-80B0-71BEBCE02188}" srcOrd="1" destOrd="0" parTransId="{3181AD68-2CAA-4CBD-A1BB-D0557D25506C}" sibTransId="{7CC1CD5A-BB16-446A-9F62-A5A18E4F35D1}"/>
    <dgm:cxn modelId="{18341282-132C-4F6E-80D7-AD00C56BEF2D}" type="presOf" srcId="{3F07B342-BC0D-44B2-A779-D1D850BB92F9}" destId="{435D3532-BE41-4F8D-A85F-26A039E2851D}" srcOrd="0" destOrd="0" presId="urn:microsoft.com/office/officeart/2005/8/layout/vList2"/>
    <dgm:cxn modelId="{F4F450A4-E0FE-41CD-A302-BDDD86288242}" srcId="{3F07B342-BC0D-44B2-A779-D1D850BB92F9}" destId="{0340F912-48DA-49AE-B521-FDB709A0A836}" srcOrd="0" destOrd="0" parTransId="{4D4E441C-6E89-4DBB-AD75-999AAA700891}" sibTransId="{F4467C78-0A0D-41AF-9452-42900F45A50E}"/>
    <dgm:cxn modelId="{54C8DDB1-4BF1-4449-BF34-F78C5D0E5A7E}" type="presOf" srcId="{405201D3-8DB7-4480-9A8C-61CFD3852C77}" destId="{3E5289E8-F469-4492-8524-9FCBED5988B2}" srcOrd="0" destOrd="0" presId="urn:microsoft.com/office/officeart/2005/8/layout/vList2"/>
    <dgm:cxn modelId="{C93D6FA9-E6F7-4AE0-96E3-CBFFD31F4C6D}" type="presParOf" srcId="{3E5289E8-F469-4492-8524-9FCBED5988B2}" destId="{435D3532-BE41-4F8D-A85F-26A039E2851D}" srcOrd="0" destOrd="0" presId="urn:microsoft.com/office/officeart/2005/8/layout/vList2"/>
    <dgm:cxn modelId="{9851B300-4A49-4531-AFB7-3BDED36B0385}" type="presParOf" srcId="{3E5289E8-F469-4492-8524-9FCBED5988B2}" destId="{BE9698A2-3605-4CA4-91CF-D0102C907237}" srcOrd="1" destOrd="0" presId="urn:microsoft.com/office/officeart/2005/8/layout/vList2"/>
    <dgm:cxn modelId="{696B5774-77AD-47EE-AC28-56C7B52852E0}" type="presParOf" srcId="{3E5289E8-F469-4492-8524-9FCBED5988B2}" destId="{A6687B73-0D7F-4F0A-96FF-D2C5C694804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763176-5CEF-4154-8EBD-903036F793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426142B-9C79-46B0-AC9E-6C55CDC4E00A}">
      <dgm:prSet phldrT="[Text]"/>
      <dgm:spPr/>
      <dgm:t>
        <a:bodyPr/>
        <a:lstStyle/>
        <a:p>
          <a:r>
            <a:rPr lang="en-US" dirty="0"/>
            <a:t>1</a:t>
          </a:r>
        </a:p>
      </dgm:t>
    </dgm:pt>
    <dgm:pt modelId="{DB4E9C91-A7FB-4876-9E64-4C9DB1931DFA}" type="parTrans" cxnId="{2EBACA63-24EE-497A-A995-9391F17AA2EE}">
      <dgm:prSet/>
      <dgm:spPr/>
      <dgm:t>
        <a:bodyPr/>
        <a:lstStyle/>
        <a:p>
          <a:endParaRPr lang="en-US"/>
        </a:p>
      </dgm:t>
    </dgm:pt>
    <dgm:pt modelId="{6882D57B-3821-4329-B810-4C21AA799EB7}" type="sibTrans" cxnId="{2EBACA63-24EE-497A-A995-9391F17AA2EE}">
      <dgm:prSet/>
      <dgm:spPr/>
      <dgm:t>
        <a:bodyPr/>
        <a:lstStyle/>
        <a:p>
          <a:endParaRPr lang="en-US"/>
        </a:p>
      </dgm:t>
    </dgm:pt>
    <dgm:pt modelId="{E290F699-CEE4-4844-9E9E-A8DF54D1060B}">
      <dgm:prSet phldrT="[Text]"/>
      <dgm:spPr/>
      <dgm:t>
        <a:bodyPr/>
        <a:lstStyle/>
        <a:p>
          <a:r>
            <a:rPr lang="en-US" b="1" dirty="0">
              <a:solidFill>
                <a:schemeClr val="accent6">
                  <a:lumMod val="75000"/>
                </a:schemeClr>
              </a:solidFill>
            </a:rPr>
            <a:t>PHƯƠNG PHÁP TRỰC QUAN</a:t>
          </a:r>
        </a:p>
      </dgm:t>
    </dgm:pt>
    <dgm:pt modelId="{B1FDD698-9221-4A93-B523-9C17BA719069}" type="parTrans" cxnId="{481CD180-6714-4311-9353-44642A9D7AB6}">
      <dgm:prSet/>
      <dgm:spPr/>
      <dgm:t>
        <a:bodyPr/>
        <a:lstStyle/>
        <a:p>
          <a:endParaRPr lang="en-US"/>
        </a:p>
      </dgm:t>
    </dgm:pt>
    <dgm:pt modelId="{3C6707DF-02D6-4B57-AE7A-6F5E4DD3FF98}" type="sibTrans" cxnId="{481CD180-6714-4311-9353-44642A9D7AB6}">
      <dgm:prSet/>
      <dgm:spPr/>
      <dgm:t>
        <a:bodyPr/>
        <a:lstStyle/>
        <a:p>
          <a:endParaRPr lang="en-US"/>
        </a:p>
      </dgm:t>
    </dgm:pt>
    <dgm:pt modelId="{5F4641F4-F7E8-4D6D-8FEE-79190BABBEC0}">
      <dgm:prSet phldrT="[Text]" phldr="1"/>
      <dgm:spPr/>
      <dgm:t>
        <a:bodyPr/>
        <a:lstStyle/>
        <a:p>
          <a:endParaRPr lang="en-US" dirty="0"/>
        </a:p>
      </dgm:t>
    </dgm:pt>
    <dgm:pt modelId="{B752E766-EDD4-491E-8C92-29C98D7AFDFC}" type="parTrans" cxnId="{9B82BF72-62CA-497A-AA8A-C405D183AF3A}">
      <dgm:prSet/>
      <dgm:spPr/>
      <dgm:t>
        <a:bodyPr/>
        <a:lstStyle/>
        <a:p>
          <a:endParaRPr lang="en-US"/>
        </a:p>
      </dgm:t>
    </dgm:pt>
    <dgm:pt modelId="{6CB7CA3C-FD51-472B-83CB-357FECD5944E}" type="sibTrans" cxnId="{9B82BF72-62CA-497A-AA8A-C405D183AF3A}">
      <dgm:prSet/>
      <dgm:spPr/>
      <dgm:t>
        <a:bodyPr/>
        <a:lstStyle/>
        <a:p>
          <a:endParaRPr lang="en-US"/>
        </a:p>
      </dgm:t>
    </dgm:pt>
    <dgm:pt modelId="{486F3429-3EB2-4452-ACA0-9EF551B86B2A}">
      <dgm:prSet phldrT="[Text]"/>
      <dgm:spPr/>
      <dgm:t>
        <a:bodyPr/>
        <a:lstStyle/>
        <a:p>
          <a:r>
            <a:rPr lang="en-US" dirty="0"/>
            <a:t>2</a:t>
          </a:r>
        </a:p>
      </dgm:t>
    </dgm:pt>
    <dgm:pt modelId="{F55392C9-D50D-423B-9E7F-39D83780C298}" type="parTrans" cxnId="{1D25C972-9D0E-44A5-95A0-2A356913B999}">
      <dgm:prSet/>
      <dgm:spPr/>
      <dgm:t>
        <a:bodyPr/>
        <a:lstStyle/>
        <a:p>
          <a:endParaRPr lang="en-US"/>
        </a:p>
      </dgm:t>
    </dgm:pt>
    <dgm:pt modelId="{11453D60-7C7B-435E-8ED6-F87C47A038DF}" type="sibTrans" cxnId="{1D25C972-9D0E-44A5-95A0-2A356913B999}">
      <dgm:prSet/>
      <dgm:spPr/>
      <dgm:t>
        <a:bodyPr/>
        <a:lstStyle/>
        <a:p>
          <a:endParaRPr lang="en-US"/>
        </a:p>
      </dgm:t>
    </dgm:pt>
    <dgm:pt modelId="{A75E7B3A-77BE-4437-B063-6BC039183676}">
      <dgm:prSet phldrT="[Text]"/>
      <dgm:spPr/>
      <dgm:t>
        <a:bodyPr/>
        <a:lstStyle/>
        <a:p>
          <a:r>
            <a:rPr lang="en-US" b="1" dirty="0">
              <a:solidFill>
                <a:schemeClr val="accent6">
                  <a:lumMod val="75000"/>
                </a:schemeClr>
              </a:solidFill>
            </a:rPr>
            <a:t>PHƯƠNG PHÁP DÙNG LỜI</a:t>
          </a:r>
        </a:p>
      </dgm:t>
    </dgm:pt>
    <dgm:pt modelId="{C5523722-15B6-4B9D-805D-5F5EF5A4C2ED}" type="parTrans" cxnId="{6E396945-D8E4-49B6-9199-C2F2476A5EEE}">
      <dgm:prSet/>
      <dgm:spPr/>
      <dgm:t>
        <a:bodyPr/>
        <a:lstStyle/>
        <a:p>
          <a:endParaRPr lang="en-US"/>
        </a:p>
      </dgm:t>
    </dgm:pt>
    <dgm:pt modelId="{4A537E14-D360-4B18-B425-A66FB6BE5DE1}" type="sibTrans" cxnId="{6E396945-D8E4-49B6-9199-C2F2476A5EEE}">
      <dgm:prSet/>
      <dgm:spPr/>
      <dgm:t>
        <a:bodyPr/>
        <a:lstStyle/>
        <a:p>
          <a:endParaRPr lang="en-US"/>
        </a:p>
      </dgm:t>
    </dgm:pt>
    <dgm:pt modelId="{5A77FF8E-528C-43AA-886E-FB15682DAEE3}">
      <dgm:prSet phldrT="[Text]" phldr="1"/>
      <dgm:spPr/>
      <dgm:t>
        <a:bodyPr/>
        <a:lstStyle/>
        <a:p>
          <a:endParaRPr lang="en-US"/>
        </a:p>
      </dgm:t>
    </dgm:pt>
    <dgm:pt modelId="{1FC90269-05E6-4EC3-BF2F-7D8B07E4CBFC}" type="parTrans" cxnId="{54944367-6F65-4E8A-9778-2E0C8815C54E}">
      <dgm:prSet/>
      <dgm:spPr/>
      <dgm:t>
        <a:bodyPr/>
        <a:lstStyle/>
        <a:p>
          <a:endParaRPr lang="en-US"/>
        </a:p>
      </dgm:t>
    </dgm:pt>
    <dgm:pt modelId="{AD901CD4-F67C-4E31-895A-D07F4D50716A}" type="sibTrans" cxnId="{54944367-6F65-4E8A-9778-2E0C8815C54E}">
      <dgm:prSet/>
      <dgm:spPr/>
      <dgm:t>
        <a:bodyPr/>
        <a:lstStyle/>
        <a:p>
          <a:endParaRPr lang="en-US"/>
        </a:p>
      </dgm:t>
    </dgm:pt>
    <dgm:pt modelId="{01143E5E-2E3B-467B-B2CB-FAD9D1261E3C}">
      <dgm:prSet phldrT="[Text]"/>
      <dgm:spPr/>
      <dgm:t>
        <a:bodyPr/>
        <a:lstStyle/>
        <a:p>
          <a:r>
            <a:rPr lang="en-US" dirty="0"/>
            <a:t>3</a:t>
          </a:r>
        </a:p>
      </dgm:t>
    </dgm:pt>
    <dgm:pt modelId="{7A7074A6-E786-4017-BA82-A336AF3D269C}" type="parTrans" cxnId="{2C2DBE23-CB1E-401F-A23C-54C35340A6C7}">
      <dgm:prSet/>
      <dgm:spPr/>
      <dgm:t>
        <a:bodyPr/>
        <a:lstStyle/>
        <a:p>
          <a:endParaRPr lang="en-US"/>
        </a:p>
      </dgm:t>
    </dgm:pt>
    <dgm:pt modelId="{9C65A745-63B9-4186-ADBE-C94483FBBA10}" type="sibTrans" cxnId="{2C2DBE23-CB1E-401F-A23C-54C35340A6C7}">
      <dgm:prSet/>
      <dgm:spPr/>
      <dgm:t>
        <a:bodyPr/>
        <a:lstStyle/>
        <a:p>
          <a:endParaRPr lang="en-US"/>
        </a:p>
      </dgm:t>
    </dgm:pt>
    <dgm:pt modelId="{DE21A726-C803-49ED-B65E-357D57735CAC}">
      <dgm:prSet phldrT="[Text]"/>
      <dgm:spPr/>
      <dgm:t>
        <a:bodyPr/>
        <a:lstStyle/>
        <a:p>
          <a:r>
            <a:rPr lang="en-US" b="1" dirty="0">
              <a:solidFill>
                <a:schemeClr val="accent6">
                  <a:lumMod val="75000"/>
                </a:schemeClr>
              </a:solidFill>
            </a:rPr>
            <a:t>PHƯƠNG PHÁP THỰC HÀNH</a:t>
          </a:r>
        </a:p>
      </dgm:t>
    </dgm:pt>
    <dgm:pt modelId="{D4CFCE97-687B-452C-9303-AF7C72F2711F}" type="parTrans" cxnId="{4FB56D56-2873-4C6A-ADD9-0B55A194B5F5}">
      <dgm:prSet/>
      <dgm:spPr/>
      <dgm:t>
        <a:bodyPr/>
        <a:lstStyle/>
        <a:p>
          <a:endParaRPr lang="en-US"/>
        </a:p>
      </dgm:t>
    </dgm:pt>
    <dgm:pt modelId="{4ED32581-DE45-46D2-919F-3C1E9F908F51}" type="sibTrans" cxnId="{4FB56D56-2873-4C6A-ADD9-0B55A194B5F5}">
      <dgm:prSet/>
      <dgm:spPr/>
      <dgm:t>
        <a:bodyPr/>
        <a:lstStyle/>
        <a:p>
          <a:endParaRPr lang="en-US"/>
        </a:p>
      </dgm:t>
    </dgm:pt>
    <dgm:pt modelId="{4C72592E-DF1D-41B7-8782-F7F4AAE0D823}">
      <dgm:prSet phldrT="[Text]" phldr="1"/>
      <dgm:spPr/>
      <dgm:t>
        <a:bodyPr/>
        <a:lstStyle/>
        <a:p>
          <a:endParaRPr lang="en-US" dirty="0"/>
        </a:p>
      </dgm:t>
    </dgm:pt>
    <dgm:pt modelId="{56F49007-0182-48AE-A49A-93ADE7CA6600}" type="parTrans" cxnId="{D6C9CD1D-2B21-4AE6-97B9-C9E3DD572279}">
      <dgm:prSet/>
      <dgm:spPr/>
      <dgm:t>
        <a:bodyPr/>
        <a:lstStyle/>
        <a:p>
          <a:endParaRPr lang="en-US"/>
        </a:p>
      </dgm:t>
    </dgm:pt>
    <dgm:pt modelId="{9E3D5B48-0502-4308-8880-0728D670ADF8}" type="sibTrans" cxnId="{D6C9CD1D-2B21-4AE6-97B9-C9E3DD572279}">
      <dgm:prSet/>
      <dgm:spPr/>
      <dgm:t>
        <a:bodyPr/>
        <a:lstStyle/>
        <a:p>
          <a:endParaRPr lang="en-US"/>
        </a:p>
      </dgm:t>
    </dgm:pt>
    <dgm:pt modelId="{9FE29AAB-8355-42E8-BE52-FE648F9F4AA7}" type="pres">
      <dgm:prSet presAssocID="{E0763176-5CEF-4154-8EBD-903036F793AA}" presName="linearFlow" presStyleCnt="0">
        <dgm:presLayoutVars>
          <dgm:dir/>
          <dgm:animLvl val="lvl"/>
          <dgm:resizeHandles val="exact"/>
        </dgm:presLayoutVars>
      </dgm:prSet>
      <dgm:spPr/>
    </dgm:pt>
    <dgm:pt modelId="{ED520B45-CB0A-4474-8D39-C43E6123F7E4}" type="pres">
      <dgm:prSet presAssocID="{9426142B-9C79-46B0-AC9E-6C55CDC4E00A}" presName="composite" presStyleCnt="0"/>
      <dgm:spPr/>
    </dgm:pt>
    <dgm:pt modelId="{26345CC7-3B21-42EC-8E20-BE524FD12272}" type="pres">
      <dgm:prSet presAssocID="{9426142B-9C79-46B0-AC9E-6C55CDC4E00A}" presName="parentText" presStyleLbl="alignNode1" presStyleIdx="0" presStyleCnt="3">
        <dgm:presLayoutVars>
          <dgm:chMax val="1"/>
          <dgm:bulletEnabled val="1"/>
        </dgm:presLayoutVars>
      </dgm:prSet>
      <dgm:spPr/>
    </dgm:pt>
    <dgm:pt modelId="{784F1216-249A-458E-AA32-B64CD52F6DA9}" type="pres">
      <dgm:prSet presAssocID="{9426142B-9C79-46B0-AC9E-6C55CDC4E00A}" presName="descendantText" presStyleLbl="alignAcc1" presStyleIdx="0" presStyleCnt="3" custLinFactNeighborX="132" custLinFactNeighborY="-392">
        <dgm:presLayoutVars>
          <dgm:bulletEnabled val="1"/>
        </dgm:presLayoutVars>
      </dgm:prSet>
      <dgm:spPr/>
    </dgm:pt>
    <dgm:pt modelId="{5EA76E99-18E3-403F-BCF5-3993A602646C}" type="pres">
      <dgm:prSet presAssocID="{6882D57B-3821-4329-B810-4C21AA799EB7}" presName="sp" presStyleCnt="0"/>
      <dgm:spPr/>
    </dgm:pt>
    <dgm:pt modelId="{B27C8F05-2F45-4358-ADED-A8303AC0EBC3}" type="pres">
      <dgm:prSet presAssocID="{486F3429-3EB2-4452-ACA0-9EF551B86B2A}" presName="composite" presStyleCnt="0"/>
      <dgm:spPr/>
    </dgm:pt>
    <dgm:pt modelId="{D14AE884-0FEF-4684-86DA-47BCD97ED82F}" type="pres">
      <dgm:prSet presAssocID="{486F3429-3EB2-4452-ACA0-9EF551B86B2A}" presName="parentText" presStyleLbl="alignNode1" presStyleIdx="1" presStyleCnt="3">
        <dgm:presLayoutVars>
          <dgm:chMax val="1"/>
          <dgm:bulletEnabled val="1"/>
        </dgm:presLayoutVars>
      </dgm:prSet>
      <dgm:spPr/>
    </dgm:pt>
    <dgm:pt modelId="{4B823452-9AD7-4836-96CE-6B536302CFA3}" type="pres">
      <dgm:prSet presAssocID="{486F3429-3EB2-4452-ACA0-9EF551B86B2A}" presName="descendantText" presStyleLbl="alignAcc1" presStyleIdx="1" presStyleCnt="3" custLinFactNeighborX="1101" custLinFactNeighborY="-4677">
        <dgm:presLayoutVars>
          <dgm:bulletEnabled val="1"/>
        </dgm:presLayoutVars>
      </dgm:prSet>
      <dgm:spPr/>
    </dgm:pt>
    <dgm:pt modelId="{3918F150-7CA2-44FA-85FA-9807CF0F4F06}" type="pres">
      <dgm:prSet presAssocID="{11453D60-7C7B-435E-8ED6-F87C47A038DF}" presName="sp" presStyleCnt="0"/>
      <dgm:spPr/>
    </dgm:pt>
    <dgm:pt modelId="{33D2C70D-F80B-41E5-8B2F-DF609946E904}" type="pres">
      <dgm:prSet presAssocID="{01143E5E-2E3B-467B-B2CB-FAD9D1261E3C}" presName="composite" presStyleCnt="0"/>
      <dgm:spPr/>
    </dgm:pt>
    <dgm:pt modelId="{2A855A60-2E48-44DB-B457-A245C2B29EF7}" type="pres">
      <dgm:prSet presAssocID="{01143E5E-2E3B-467B-B2CB-FAD9D1261E3C}" presName="parentText" presStyleLbl="alignNode1" presStyleIdx="2" presStyleCnt="3" custLinFactNeighborX="1579" custLinFactNeighborY="-5905">
        <dgm:presLayoutVars>
          <dgm:chMax val="1"/>
          <dgm:bulletEnabled val="1"/>
        </dgm:presLayoutVars>
      </dgm:prSet>
      <dgm:spPr/>
    </dgm:pt>
    <dgm:pt modelId="{3573807E-81EF-4819-99CF-3BEC0613712B}" type="pres">
      <dgm:prSet presAssocID="{01143E5E-2E3B-467B-B2CB-FAD9D1261E3C}" presName="descendantText" presStyleLbl="alignAcc1" presStyleIdx="2" presStyleCnt="3" custScaleX="100947" custLinFactNeighborX="2048" custLinFactNeighborY="1115">
        <dgm:presLayoutVars>
          <dgm:bulletEnabled val="1"/>
        </dgm:presLayoutVars>
      </dgm:prSet>
      <dgm:spPr/>
    </dgm:pt>
  </dgm:ptLst>
  <dgm:cxnLst>
    <dgm:cxn modelId="{485BEC01-5C6B-41E7-AF19-4533B071A28E}" type="presOf" srcId="{E0763176-5CEF-4154-8EBD-903036F793AA}" destId="{9FE29AAB-8355-42E8-BE52-FE648F9F4AA7}" srcOrd="0" destOrd="0" presId="urn:microsoft.com/office/officeart/2005/8/layout/chevron2"/>
    <dgm:cxn modelId="{D6C9CD1D-2B21-4AE6-97B9-C9E3DD572279}" srcId="{01143E5E-2E3B-467B-B2CB-FAD9D1261E3C}" destId="{4C72592E-DF1D-41B7-8782-F7F4AAE0D823}" srcOrd="1" destOrd="0" parTransId="{56F49007-0182-48AE-A49A-93ADE7CA6600}" sibTransId="{9E3D5B48-0502-4308-8880-0728D670ADF8}"/>
    <dgm:cxn modelId="{2C2DBE23-CB1E-401F-A23C-54C35340A6C7}" srcId="{E0763176-5CEF-4154-8EBD-903036F793AA}" destId="{01143E5E-2E3B-467B-B2CB-FAD9D1261E3C}" srcOrd="2" destOrd="0" parTransId="{7A7074A6-E786-4017-BA82-A336AF3D269C}" sibTransId="{9C65A745-63B9-4186-ADBE-C94483FBBA10}"/>
    <dgm:cxn modelId="{6E396945-D8E4-49B6-9199-C2F2476A5EEE}" srcId="{486F3429-3EB2-4452-ACA0-9EF551B86B2A}" destId="{A75E7B3A-77BE-4437-B063-6BC039183676}" srcOrd="0" destOrd="0" parTransId="{C5523722-15B6-4B9D-805D-5F5EF5A4C2ED}" sibTransId="{4A537E14-D360-4B18-B425-A66FB6BE5DE1}"/>
    <dgm:cxn modelId="{F371EE4C-4D9F-4A13-A2C0-4D9D5C45F115}" type="presOf" srcId="{5F4641F4-F7E8-4D6D-8FEE-79190BABBEC0}" destId="{784F1216-249A-458E-AA32-B64CD52F6DA9}" srcOrd="0" destOrd="1" presId="urn:microsoft.com/office/officeart/2005/8/layout/chevron2"/>
    <dgm:cxn modelId="{4FB56D56-2873-4C6A-ADD9-0B55A194B5F5}" srcId="{01143E5E-2E3B-467B-B2CB-FAD9D1261E3C}" destId="{DE21A726-C803-49ED-B65E-357D57735CAC}" srcOrd="0" destOrd="0" parTransId="{D4CFCE97-687B-452C-9303-AF7C72F2711F}" sibTransId="{4ED32581-DE45-46D2-919F-3C1E9F908F51}"/>
    <dgm:cxn modelId="{2EBACA63-24EE-497A-A995-9391F17AA2EE}" srcId="{E0763176-5CEF-4154-8EBD-903036F793AA}" destId="{9426142B-9C79-46B0-AC9E-6C55CDC4E00A}" srcOrd="0" destOrd="0" parTransId="{DB4E9C91-A7FB-4876-9E64-4C9DB1931DFA}" sibTransId="{6882D57B-3821-4329-B810-4C21AA799EB7}"/>
    <dgm:cxn modelId="{54944367-6F65-4E8A-9778-2E0C8815C54E}" srcId="{486F3429-3EB2-4452-ACA0-9EF551B86B2A}" destId="{5A77FF8E-528C-43AA-886E-FB15682DAEE3}" srcOrd="1" destOrd="0" parTransId="{1FC90269-05E6-4EC3-BF2F-7D8B07E4CBFC}" sibTransId="{AD901CD4-F67C-4E31-895A-D07F4D50716A}"/>
    <dgm:cxn modelId="{C6741868-5366-43FA-86DA-321573D46BD9}" type="presOf" srcId="{4C72592E-DF1D-41B7-8782-F7F4AAE0D823}" destId="{3573807E-81EF-4819-99CF-3BEC0613712B}" srcOrd="0" destOrd="1" presId="urn:microsoft.com/office/officeart/2005/8/layout/chevron2"/>
    <dgm:cxn modelId="{CF0E4C6C-D8DB-4BD7-8515-80D151F894C8}" type="presOf" srcId="{9426142B-9C79-46B0-AC9E-6C55CDC4E00A}" destId="{26345CC7-3B21-42EC-8E20-BE524FD12272}" srcOrd="0" destOrd="0" presId="urn:microsoft.com/office/officeart/2005/8/layout/chevron2"/>
    <dgm:cxn modelId="{9B82BF72-62CA-497A-AA8A-C405D183AF3A}" srcId="{9426142B-9C79-46B0-AC9E-6C55CDC4E00A}" destId="{5F4641F4-F7E8-4D6D-8FEE-79190BABBEC0}" srcOrd="1" destOrd="0" parTransId="{B752E766-EDD4-491E-8C92-29C98D7AFDFC}" sibTransId="{6CB7CA3C-FD51-472B-83CB-357FECD5944E}"/>
    <dgm:cxn modelId="{1D25C972-9D0E-44A5-95A0-2A356913B999}" srcId="{E0763176-5CEF-4154-8EBD-903036F793AA}" destId="{486F3429-3EB2-4452-ACA0-9EF551B86B2A}" srcOrd="1" destOrd="0" parTransId="{F55392C9-D50D-423B-9E7F-39D83780C298}" sibTransId="{11453D60-7C7B-435E-8ED6-F87C47A038DF}"/>
    <dgm:cxn modelId="{481CD180-6714-4311-9353-44642A9D7AB6}" srcId="{9426142B-9C79-46B0-AC9E-6C55CDC4E00A}" destId="{E290F699-CEE4-4844-9E9E-A8DF54D1060B}" srcOrd="0" destOrd="0" parTransId="{B1FDD698-9221-4A93-B523-9C17BA719069}" sibTransId="{3C6707DF-02D6-4B57-AE7A-6F5E4DD3FF98}"/>
    <dgm:cxn modelId="{E14F3199-18B7-4C06-8BE4-374C74B10A24}" type="presOf" srcId="{01143E5E-2E3B-467B-B2CB-FAD9D1261E3C}" destId="{2A855A60-2E48-44DB-B457-A245C2B29EF7}" srcOrd="0" destOrd="0" presId="urn:microsoft.com/office/officeart/2005/8/layout/chevron2"/>
    <dgm:cxn modelId="{DA60289F-FBB9-4973-A909-E15FE484DE9E}" type="presOf" srcId="{A75E7B3A-77BE-4437-B063-6BC039183676}" destId="{4B823452-9AD7-4836-96CE-6B536302CFA3}" srcOrd="0" destOrd="0" presId="urn:microsoft.com/office/officeart/2005/8/layout/chevron2"/>
    <dgm:cxn modelId="{FCED80AA-CB9C-4DB1-99FD-140D0BCD36FB}" type="presOf" srcId="{E290F699-CEE4-4844-9E9E-A8DF54D1060B}" destId="{784F1216-249A-458E-AA32-B64CD52F6DA9}" srcOrd="0" destOrd="0" presId="urn:microsoft.com/office/officeart/2005/8/layout/chevron2"/>
    <dgm:cxn modelId="{480627B3-37E4-4341-8D8C-281A4E393180}" type="presOf" srcId="{5A77FF8E-528C-43AA-886E-FB15682DAEE3}" destId="{4B823452-9AD7-4836-96CE-6B536302CFA3}" srcOrd="0" destOrd="1" presId="urn:microsoft.com/office/officeart/2005/8/layout/chevron2"/>
    <dgm:cxn modelId="{896A52C7-6954-45EE-A44C-F0E8A73BD260}" type="presOf" srcId="{486F3429-3EB2-4452-ACA0-9EF551B86B2A}" destId="{D14AE884-0FEF-4684-86DA-47BCD97ED82F}" srcOrd="0" destOrd="0" presId="urn:microsoft.com/office/officeart/2005/8/layout/chevron2"/>
    <dgm:cxn modelId="{EC6D56F9-D363-4B2D-98AB-9ACCC7C67907}" type="presOf" srcId="{DE21A726-C803-49ED-B65E-357D57735CAC}" destId="{3573807E-81EF-4819-99CF-3BEC0613712B}" srcOrd="0" destOrd="0" presId="urn:microsoft.com/office/officeart/2005/8/layout/chevron2"/>
    <dgm:cxn modelId="{AB570F83-E6CA-4D36-B98B-59871A74DD47}" type="presParOf" srcId="{9FE29AAB-8355-42E8-BE52-FE648F9F4AA7}" destId="{ED520B45-CB0A-4474-8D39-C43E6123F7E4}" srcOrd="0" destOrd="0" presId="urn:microsoft.com/office/officeart/2005/8/layout/chevron2"/>
    <dgm:cxn modelId="{0BDF55FF-E13A-4467-846E-3392D8691994}" type="presParOf" srcId="{ED520B45-CB0A-4474-8D39-C43E6123F7E4}" destId="{26345CC7-3B21-42EC-8E20-BE524FD12272}" srcOrd="0" destOrd="0" presId="urn:microsoft.com/office/officeart/2005/8/layout/chevron2"/>
    <dgm:cxn modelId="{4F070D46-C93D-4817-BA55-A9E4F88FBD9D}" type="presParOf" srcId="{ED520B45-CB0A-4474-8D39-C43E6123F7E4}" destId="{784F1216-249A-458E-AA32-B64CD52F6DA9}" srcOrd="1" destOrd="0" presId="urn:microsoft.com/office/officeart/2005/8/layout/chevron2"/>
    <dgm:cxn modelId="{9121B365-7435-48D4-94A0-7335B69E0B20}" type="presParOf" srcId="{9FE29AAB-8355-42E8-BE52-FE648F9F4AA7}" destId="{5EA76E99-18E3-403F-BCF5-3993A602646C}" srcOrd="1" destOrd="0" presId="urn:microsoft.com/office/officeart/2005/8/layout/chevron2"/>
    <dgm:cxn modelId="{AD288182-A683-47E1-9438-A05C9922ECFD}" type="presParOf" srcId="{9FE29AAB-8355-42E8-BE52-FE648F9F4AA7}" destId="{B27C8F05-2F45-4358-ADED-A8303AC0EBC3}" srcOrd="2" destOrd="0" presId="urn:microsoft.com/office/officeart/2005/8/layout/chevron2"/>
    <dgm:cxn modelId="{EEC6672C-D1C1-4D22-9093-D3440ADA6602}" type="presParOf" srcId="{B27C8F05-2F45-4358-ADED-A8303AC0EBC3}" destId="{D14AE884-0FEF-4684-86DA-47BCD97ED82F}" srcOrd="0" destOrd="0" presId="urn:microsoft.com/office/officeart/2005/8/layout/chevron2"/>
    <dgm:cxn modelId="{AEFE00A7-117B-43F1-9812-0E3BB7092BE4}" type="presParOf" srcId="{B27C8F05-2F45-4358-ADED-A8303AC0EBC3}" destId="{4B823452-9AD7-4836-96CE-6B536302CFA3}" srcOrd="1" destOrd="0" presId="urn:microsoft.com/office/officeart/2005/8/layout/chevron2"/>
    <dgm:cxn modelId="{33AE8593-4918-4FC6-AF58-E3A412A972DB}" type="presParOf" srcId="{9FE29AAB-8355-42E8-BE52-FE648F9F4AA7}" destId="{3918F150-7CA2-44FA-85FA-9807CF0F4F06}" srcOrd="3" destOrd="0" presId="urn:microsoft.com/office/officeart/2005/8/layout/chevron2"/>
    <dgm:cxn modelId="{E5BDB711-6AC2-4C81-AA64-19DEF8447CA8}" type="presParOf" srcId="{9FE29AAB-8355-42E8-BE52-FE648F9F4AA7}" destId="{33D2C70D-F80B-41E5-8B2F-DF609946E904}" srcOrd="4" destOrd="0" presId="urn:microsoft.com/office/officeart/2005/8/layout/chevron2"/>
    <dgm:cxn modelId="{F253F4D1-9142-4071-82B2-FB52FBC7D3B6}" type="presParOf" srcId="{33D2C70D-F80B-41E5-8B2F-DF609946E904}" destId="{2A855A60-2E48-44DB-B457-A245C2B29EF7}" srcOrd="0" destOrd="0" presId="urn:microsoft.com/office/officeart/2005/8/layout/chevron2"/>
    <dgm:cxn modelId="{7DD592C9-59D9-494A-899B-363826D3C513}" type="presParOf" srcId="{33D2C70D-F80B-41E5-8B2F-DF609946E904}" destId="{3573807E-81EF-4819-99CF-3BEC061371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538084-047B-4AF8-B907-52576A53A5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0B94FCF-C757-4345-9150-53FB696DEF4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a:solidFill>
                <a:srgbClr val="C00000"/>
              </a:solidFill>
            </a:rPr>
            <a:t>Làm</a:t>
          </a:r>
          <a:r>
            <a:rPr lang="en-US" dirty="0">
              <a:solidFill>
                <a:srgbClr val="C00000"/>
              </a:solidFill>
            </a:rPr>
            <a:t> </a:t>
          </a:r>
          <a:r>
            <a:rPr lang="en-US" dirty="0" err="1">
              <a:solidFill>
                <a:srgbClr val="C00000"/>
              </a:solidFill>
            </a:rPr>
            <a:t>giàu</a:t>
          </a:r>
          <a:r>
            <a:rPr lang="en-US" dirty="0">
              <a:solidFill>
                <a:srgbClr val="C00000"/>
              </a:solidFill>
            </a:rPr>
            <a:t> </a:t>
          </a:r>
          <a:r>
            <a:rPr lang="en-US" dirty="0" err="1">
              <a:solidFill>
                <a:srgbClr val="C00000"/>
              </a:solidFill>
            </a:rPr>
            <a:t>vốn</a:t>
          </a:r>
          <a:r>
            <a:rPr lang="en-US" dirty="0">
              <a:solidFill>
                <a:srgbClr val="C00000"/>
              </a:solidFill>
            </a:rPr>
            <a:t> </a:t>
          </a:r>
          <a:r>
            <a:rPr lang="en-US" dirty="0" err="1">
              <a:solidFill>
                <a:srgbClr val="C00000"/>
              </a:solidFill>
            </a:rPr>
            <a:t>từ</a:t>
          </a:r>
          <a:r>
            <a:rPr lang="en-US" dirty="0">
              <a:solidFill>
                <a:srgbClr val="C00000"/>
              </a:solidFill>
            </a:rPr>
            <a:t> </a:t>
          </a:r>
          <a:r>
            <a:rPr lang="en-US" dirty="0" err="1">
              <a:solidFill>
                <a:srgbClr val="C00000"/>
              </a:solidFill>
            </a:rPr>
            <a:t>cho</a:t>
          </a:r>
          <a:r>
            <a:rPr lang="en-US" dirty="0">
              <a:solidFill>
                <a:srgbClr val="C00000"/>
              </a:solidFill>
            </a:rPr>
            <a:t> </a:t>
          </a:r>
          <a:r>
            <a:rPr lang="en-US" dirty="0" err="1">
              <a:solidFill>
                <a:srgbClr val="C00000"/>
              </a:solidFill>
            </a:rPr>
            <a:t>trẻ</a:t>
          </a:r>
          <a:endParaRPr lang="en-US" dirty="0">
            <a:solidFill>
              <a:srgbClr val="C00000"/>
            </a:solidFill>
          </a:endParaRPr>
        </a:p>
      </dgm:t>
    </dgm:pt>
    <dgm:pt modelId="{DAE567F3-8D3B-46AF-9C8D-DD03D0F2E3A6}" type="parTrans" cxnId="{96591646-3E86-485F-952E-76E462227573}">
      <dgm:prSet/>
      <dgm:spPr/>
      <dgm:t>
        <a:bodyPr/>
        <a:lstStyle/>
        <a:p>
          <a:endParaRPr lang="en-US"/>
        </a:p>
      </dgm:t>
    </dgm:pt>
    <dgm:pt modelId="{B789D521-C011-4C16-868B-9D6EA6BE6E75}" type="sibTrans" cxnId="{96591646-3E86-485F-952E-76E462227573}">
      <dgm:prSet/>
      <dgm:spPr/>
      <dgm:t>
        <a:bodyPr/>
        <a:lstStyle/>
        <a:p>
          <a:endParaRPr lang="en-US"/>
        </a:p>
      </dgm:t>
    </dgm:pt>
    <dgm:pt modelId="{2705D40C-28F0-49AC-A629-DE3D1F35D55B}">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a:solidFill>
                <a:srgbClr val="C00000"/>
              </a:solidFill>
            </a:rPr>
            <a:t>Củng</a:t>
          </a:r>
          <a:r>
            <a:rPr lang="en-US" dirty="0">
              <a:solidFill>
                <a:srgbClr val="C00000"/>
              </a:solidFill>
            </a:rPr>
            <a:t> </a:t>
          </a:r>
          <a:r>
            <a:rPr lang="en-US" dirty="0" err="1">
              <a:solidFill>
                <a:srgbClr val="C00000"/>
              </a:solidFill>
            </a:rPr>
            <a:t>cố</a:t>
          </a:r>
          <a:r>
            <a:rPr lang="en-US" dirty="0">
              <a:solidFill>
                <a:srgbClr val="C00000"/>
              </a:solidFill>
            </a:rPr>
            <a:t> </a:t>
          </a:r>
          <a:r>
            <a:rPr lang="en-US" dirty="0" err="1">
              <a:solidFill>
                <a:srgbClr val="C00000"/>
              </a:solidFill>
            </a:rPr>
            <a:t>chính</a:t>
          </a:r>
          <a:r>
            <a:rPr lang="en-US" dirty="0">
              <a:solidFill>
                <a:srgbClr val="C00000"/>
              </a:solidFill>
            </a:rPr>
            <a:t> </a:t>
          </a:r>
          <a:r>
            <a:rPr lang="en-US" dirty="0" err="1">
              <a:solidFill>
                <a:srgbClr val="C00000"/>
              </a:solidFill>
            </a:rPr>
            <a:t>xác</a:t>
          </a:r>
          <a:r>
            <a:rPr lang="en-US" dirty="0">
              <a:solidFill>
                <a:srgbClr val="C00000"/>
              </a:solidFill>
            </a:rPr>
            <a:t> </a:t>
          </a:r>
          <a:r>
            <a:rPr lang="en-US" dirty="0" err="1">
              <a:solidFill>
                <a:srgbClr val="C00000"/>
              </a:solidFill>
            </a:rPr>
            <a:t>hóa</a:t>
          </a:r>
          <a:r>
            <a:rPr lang="en-US" dirty="0">
              <a:solidFill>
                <a:srgbClr val="C00000"/>
              </a:solidFill>
            </a:rPr>
            <a:t> </a:t>
          </a:r>
          <a:r>
            <a:rPr lang="en-US" dirty="0" err="1">
              <a:solidFill>
                <a:srgbClr val="C00000"/>
              </a:solidFill>
            </a:rPr>
            <a:t>vốn</a:t>
          </a:r>
          <a:r>
            <a:rPr lang="en-US" dirty="0">
              <a:solidFill>
                <a:srgbClr val="C00000"/>
              </a:solidFill>
            </a:rPr>
            <a:t> </a:t>
          </a:r>
          <a:r>
            <a:rPr lang="en-US" dirty="0" err="1">
              <a:solidFill>
                <a:srgbClr val="C00000"/>
              </a:solidFill>
            </a:rPr>
            <a:t>từ</a:t>
          </a:r>
          <a:r>
            <a:rPr lang="en-US" dirty="0">
              <a:solidFill>
                <a:srgbClr val="C00000"/>
              </a:solidFill>
            </a:rPr>
            <a:t> </a:t>
          </a:r>
          <a:r>
            <a:rPr lang="en-US" dirty="0" err="1">
              <a:solidFill>
                <a:srgbClr val="C00000"/>
              </a:solidFill>
            </a:rPr>
            <a:t>cho</a:t>
          </a:r>
          <a:r>
            <a:rPr lang="en-US" dirty="0">
              <a:solidFill>
                <a:srgbClr val="C00000"/>
              </a:solidFill>
            </a:rPr>
            <a:t> </a:t>
          </a:r>
          <a:r>
            <a:rPr lang="en-US" dirty="0" err="1">
              <a:solidFill>
                <a:srgbClr val="C00000"/>
              </a:solidFill>
            </a:rPr>
            <a:t>trẻ</a:t>
          </a:r>
          <a:endParaRPr lang="en-US" dirty="0">
            <a:solidFill>
              <a:srgbClr val="C00000"/>
            </a:solidFill>
          </a:endParaRPr>
        </a:p>
      </dgm:t>
    </dgm:pt>
    <dgm:pt modelId="{C74BE9C6-95EC-4D23-A57A-BBFA06B97905}" type="parTrans" cxnId="{4207F747-E3D9-4346-8EE3-7F9017BDD89D}">
      <dgm:prSet/>
      <dgm:spPr/>
      <dgm:t>
        <a:bodyPr/>
        <a:lstStyle/>
        <a:p>
          <a:endParaRPr lang="en-US"/>
        </a:p>
      </dgm:t>
    </dgm:pt>
    <dgm:pt modelId="{3EFC3651-2075-4DDB-8FD4-1A42D5751DB5}" type="sibTrans" cxnId="{4207F747-E3D9-4346-8EE3-7F9017BDD89D}">
      <dgm:prSet/>
      <dgm:spPr/>
      <dgm:t>
        <a:bodyPr/>
        <a:lstStyle/>
        <a:p>
          <a:endParaRPr lang="en-US"/>
        </a:p>
      </dgm:t>
    </dgm:pt>
    <dgm:pt modelId="{50C4946F-337E-4435-A6CD-AC5AA2712544}">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err="1">
              <a:solidFill>
                <a:srgbClr val="C00000"/>
              </a:solidFill>
            </a:rPr>
            <a:t>Tích</a:t>
          </a:r>
          <a:r>
            <a:rPr lang="en-US" dirty="0">
              <a:solidFill>
                <a:srgbClr val="C00000"/>
              </a:solidFill>
            </a:rPr>
            <a:t> </a:t>
          </a:r>
          <a:r>
            <a:rPr lang="en-US" dirty="0" err="1">
              <a:solidFill>
                <a:srgbClr val="C00000"/>
              </a:solidFill>
            </a:rPr>
            <a:t>cực</a:t>
          </a:r>
          <a:r>
            <a:rPr lang="en-US" dirty="0">
              <a:solidFill>
                <a:srgbClr val="C00000"/>
              </a:solidFill>
            </a:rPr>
            <a:t> </a:t>
          </a:r>
          <a:r>
            <a:rPr lang="en-US" dirty="0" err="1">
              <a:solidFill>
                <a:srgbClr val="C00000"/>
              </a:solidFill>
            </a:rPr>
            <a:t>hóa</a:t>
          </a:r>
          <a:r>
            <a:rPr lang="en-US" dirty="0">
              <a:solidFill>
                <a:srgbClr val="C00000"/>
              </a:solidFill>
            </a:rPr>
            <a:t> </a:t>
          </a:r>
          <a:r>
            <a:rPr lang="en-US" dirty="0" err="1">
              <a:solidFill>
                <a:srgbClr val="C00000"/>
              </a:solidFill>
            </a:rPr>
            <a:t>vốn</a:t>
          </a:r>
          <a:r>
            <a:rPr lang="en-US" dirty="0">
              <a:solidFill>
                <a:srgbClr val="C00000"/>
              </a:solidFill>
            </a:rPr>
            <a:t> </a:t>
          </a:r>
          <a:r>
            <a:rPr lang="en-US" dirty="0" err="1">
              <a:solidFill>
                <a:srgbClr val="C00000"/>
              </a:solidFill>
            </a:rPr>
            <a:t>từ</a:t>
          </a:r>
          <a:r>
            <a:rPr lang="en-US" dirty="0">
              <a:solidFill>
                <a:srgbClr val="C00000"/>
              </a:solidFill>
            </a:rPr>
            <a:t> </a:t>
          </a:r>
          <a:r>
            <a:rPr lang="en-US" dirty="0" err="1">
              <a:solidFill>
                <a:srgbClr val="C00000"/>
              </a:solidFill>
            </a:rPr>
            <a:t>cho</a:t>
          </a:r>
          <a:r>
            <a:rPr lang="en-US" dirty="0">
              <a:solidFill>
                <a:srgbClr val="C00000"/>
              </a:solidFill>
            </a:rPr>
            <a:t> </a:t>
          </a:r>
          <a:r>
            <a:rPr lang="en-US" dirty="0" err="1">
              <a:solidFill>
                <a:srgbClr val="C00000"/>
              </a:solidFill>
            </a:rPr>
            <a:t>trẻ</a:t>
          </a:r>
          <a:endParaRPr lang="en-US" dirty="0">
            <a:solidFill>
              <a:srgbClr val="C00000"/>
            </a:solidFill>
          </a:endParaRPr>
        </a:p>
      </dgm:t>
    </dgm:pt>
    <dgm:pt modelId="{CD894342-9C61-4C7D-BE2D-CA6BA47C0374}" type="parTrans" cxnId="{62E3AE68-1639-49B6-87E3-F8B4F5C74187}">
      <dgm:prSet/>
      <dgm:spPr/>
      <dgm:t>
        <a:bodyPr/>
        <a:lstStyle/>
        <a:p>
          <a:endParaRPr lang="en-US"/>
        </a:p>
      </dgm:t>
    </dgm:pt>
    <dgm:pt modelId="{B0D759FE-DCD1-4135-B53A-795C90C82954}" type="sibTrans" cxnId="{62E3AE68-1639-49B6-87E3-F8B4F5C74187}">
      <dgm:prSet/>
      <dgm:spPr/>
      <dgm:t>
        <a:bodyPr/>
        <a:lstStyle/>
        <a:p>
          <a:endParaRPr lang="en-US"/>
        </a:p>
      </dgm:t>
    </dgm:pt>
    <dgm:pt modelId="{2E2B8330-011F-4E2D-BE1D-D363818B047B}" type="pres">
      <dgm:prSet presAssocID="{67538084-047B-4AF8-B907-52576A53A5D0}" presName="Name0" presStyleCnt="0">
        <dgm:presLayoutVars>
          <dgm:chMax val="7"/>
          <dgm:chPref val="7"/>
          <dgm:dir/>
        </dgm:presLayoutVars>
      </dgm:prSet>
      <dgm:spPr/>
    </dgm:pt>
    <dgm:pt modelId="{695212BF-576D-41A9-93E1-5666B0BF1E06}" type="pres">
      <dgm:prSet presAssocID="{67538084-047B-4AF8-B907-52576A53A5D0}" presName="Name1" presStyleCnt="0"/>
      <dgm:spPr/>
    </dgm:pt>
    <dgm:pt modelId="{196D0C2F-A243-4B5C-857C-CC0E4BC9F70B}" type="pres">
      <dgm:prSet presAssocID="{67538084-047B-4AF8-B907-52576A53A5D0}" presName="cycle" presStyleCnt="0"/>
      <dgm:spPr/>
    </dgm:pt>
    <dgm:pt modelId="{8124B449-8A76-4984-BA65-824C9694D5FD}" type="pres">
      <dgm:prSet presAssocID="{67538084-047B-4AF8-B907-52576A53A5D0}" presName="srcNode" presStyleLbl="node1" presStyleIdx="0" presStyleCnt="3"/>
      <dgm:spPr/>
    </dgm:pt>
    <dgm:pt modelId="{73C0A736-8E5A-4BA6-92FB-025A222A4C63}" type="pres">
      <dgm:prSet presAssocID="{67538084-047B-4AF8-B907-52576A53A5D0}" presName="conn" presStyleLbl="parChTrans1D2" presStyleIdx="0" presStyleCnt="1"/>
      <dgm:spPr/>
    </dgm:pt>
    <dgm:pt modelId="{82FEC9A4-CF77-423D-9E15-3F9D9A21A315}" type="pres">
      <dgm:prSet presAssocID="{67538084-047B-4AF8-B907-52576A53A5D0}" presName="extraNode" presStyleLbl="node1" presStyleIdx="0" presStyleCnt="3"/>
      <dgm:spPr/>
    </dgm:pt>
    <dgm:pt modelId="{21B315F7-0B05-4328-96A7-9D0DF13B0781}" type="pres">
      <dgm:prSet presAssocID="{67538084-047B-4AF8-B907-52576A53A5D0}" presName="dstNode" presStyleLbl="node1" presStyleIdx="0" presStyleCnt="3"/>
      <dgm:spPr/>
    </dgm:pt>
    <dgm:pt modelId="{20C339CE-5F0B-447A-8D90-2F8F0453C986}" type="pres">
      <dgm:prSet presAssocID="{50B94FCF-C757-4345-9150-53FB696DEF46}" presName="text_1" presStyleLbl="node1" presStyleIdx="0" presStyleCnt="3" custLinFactNeighborX="1623" custLinFactNeighborY="8824">
        <dgm:presLayoutVars>
          <dgm:bulletEnabled val="1"/>
        </dgm:presLayoutVars>
      </dgm:prSet>
      <dgm:spPr/>
    </dgm:pt>
    <dgm:pt modelId="{2ECAD1E1-FEC5-40C5-AA2C-ABFDE58FC76B}" type="pres">
      <dgm:prSet presAssocID="{50B94FCF-C757-4345-9150-53FB696DEF46}" presName="accent_1" presStyleCnt="0"/>
      <dgm:spPr/>
    </dgm:pt>
    <dgm:pt modelId="{023FFCF6-B3B4-4EFF-8387-0DA37B3CAD87}" type="pres">
      <dgm:prSet presAssocID="{50B94FCF-C757-4345-9150-53FB696DEF46}" presName="accentRepeatNode" presStyleLbl="solidFgAcc1" presStyleIdx="0" presStyleCnt="3"/>
      <dgm:spPr/>
    </dgm:pt>
    <dgm:pt modelId="{F9E13422-182C-4B90-8418-E022BE0D4656}" type="pres">
      <dgm:prSet presAssocID="{2705D40C-28F0-49AC-A629-DE3D1F35D55B}" presName="text_2" presStyleLbl="node1" presStyleIdx="1" presStyleCnt="3">
        <dgm:presLayoutVars>
          <dgm:bulletEnabled val="1"/>
        </dgm:presLayoutVars>
      </dgm:prSet>
      <dgm:spPr/>
    </dgm:pt>
    <dgm:pt modelId="{2AFD2943-703A-49A2-A755-91421BC88182}" type="pres">
      <dgm:prSet presAssocID="{2705D40C-28F0-49AC-A629-DE3D1F35D55B}" presName="accent_2" presStyleCnt="0"/>
      <dgm:spPr/>
    </dgm:pt>
    <dgm:pt modelId="{BE0BF583-1DF3-4509-AECC-12FC272ED999}" type="pres">
      <dgm:prSet presAssocID="{2705D40C-28F0-49AC-A629-DE3D1F35D55B}" presName="accentRepeatNode" presStyleLbl="solidFgAcc1" presStyleIdx="1" presStyleCnt="3"/>
      <dgm:spPr/>
    </dgm:pt>
    <dgm:pt modelId="{341398DA-9507-42D9-B03B-C3D969FD7FAA}" type="pres">
      <dgm:prSet presAssocID="{50C4946F-337E-4435-A6CD-AC5AA2712544}" presName="text_3" presStyleLbl="node1" presStyleIdx="2" presStyleCnt="3">
        <dgm:presLayoutVars>
          <dgm:bulletEnabled val="1"/>
        </dgm:presLayoutVars>
      </dgm:prSet>
      <dgm:spPr/>
    </dgm:pt>
    <dgm:pt modelId="{9EF9429A-0627-4C78-8158-0E79D95D101B}" type="pres">
      <dgm:prSet presAssocID="{50C4946F-337E-4435-A6CD-AC5AA2712544}" presName="accent_3" presStyleCnt="0"/>
      <dgm:spPr/>
    </dgm:pt>
    <dgm:pt modelId="{FCC1868D-9350-44E0-9151-28200DC2CA5B}" type="pres">
      <dgm:prSet presAssocID="{50C4946F-337E-4435-A6CD-AC5AA2712544}" presName="accentRepeatNode" presStyleLbl="solidFgAcc1" presStyleIdx="2" presStyleCnt="3"/>
      <dgm:spPr/>
    </dgm:pt>
  </dgm:ptLst>
  <dgm:cxnLst>
    <dgm:cxn modelId="{79741404-8802-4238-94F2-6E5A3CBFF2E6}" type="presOf" srcId="{B789D521-C011-4C16-868B-9D6EA6BE6E75}" destId="{73C0A736-8E5A-4BA6-92FB-025A222A4C63}" srcOrd="0" destOrd="0" presId="urn:microsoft.com/office/officeart/2008/layout/VerticalCurvedList"/>
    <dgm:cxn modelId="{8D23022A-84B7-41E8-9C1A-43D33490FF6D}" type="presOf" srcId="{50C4946F-337E-4435-A6CD-AC5AA2712544}" destId="{341398DA-9507-42D9-B03B-C3D969FD7FAA}" srcOrd="0" destOrd="0" presId="urn:microsoft.com/office/officeart/2008/layout/VerticalCurvedList"/>
    <dgm:cxn modelId="{96591646-3E86-485F-952E-76E462227573}" srcId="{67538084-047B-4AF8-B907-52576A53A5D0}" destId="{50B94FCF-C757-4345-9150-53FB696DEF46}" srcOrd="0" destOrd="0" parTransId="{DAE567F3-8D3B-46AF-9C8D-DD03D0F2E3A6}" sibTransId="{B789D521-C011-4C16-868B-9D6EA6BE6E75}"/>
    <dgm:cxn modelId="{4207F747-E3D9-4346-8EE3-7F9017BDD89D}" srcId="{67538084-047B-4AF8-B907-52576A53A5D0}" destId="{2705D40C-28F0-49AC-A629-DE3D1F35D55B}" srcOrd="1" destOrd="0" parTransId="{C74BE9C6-95EC-4D23-A57A-BBFA06B97905}" sibTransId="{3EFC3651-2075-4DDB-8FD4-1A42D5751DB5}"/>
    <dgm:cxn modelId="{22FB3750-EF1D-429C-AAE6-E22CA0AE3275}" type="presOf" srcId="{2705D40C-28F0-49AC-A629-DE3D1F35D55B}" destId="{F9E13422-182C-4B90-8418-E022BE0D4656}" srcOrd="0" destOrd="0" presId="urn:microsoft.com/office/officeart/2008/layout/VerticalCurvedList"/>
    <dgm:cxn modelId="{62E3AE68-1639-49B6-87E3-F8B4F5C74187}" srcId="{67538084-047B-4AF8-B907-52576A53A5D0}" destId="{50C4946F-337E-4435-A6CD-AC5AA2712544}" srcOrd="2" destOrd="0" parTransId="{CD894342-9C61-4C7D-BE2D-CA6BA47C0374}" sibTransId="{B0D759FE-DCD1-4135-B53A-795C90C82954}"/>
    <dgm:cxn modelId="{4F2B32F2-0942-4A49-BEDA-05699B6E848A}" type="presOf" srcId="{50B94FCF-C757-4345-9150-53FB696DEF46}" destId="{20C339CE-5F0B-447A-8D90-2F8F0453C986}" srcOrd="0" destOrd="0" presId="urn:microsoft.com/office/officeart/2008/layout/VerticalCurvedList"/>
    <dgm:cxn modelId="{9426B8F4-E207-4964-BEF4-F65361102414}" type="presOf" srcId="{67538084-047B-4AF8-B907-52576A53A5D0}" destId="{2E2B8330-011F-4E2D-BE1D-D363818B047B}" srcOrd="0" destOrd="0" presId="urn:microsoft.com/office/officeart/2008/layout/VerticalCurvedList"/>
    <dgm:cxn modelId="{00CA4042-2142-4FFB-B2BE-59EC17212CB9}" type="presParOf" srcId="{2E2B8330-011F-4E2D-BE1D-D363818B047B}" destId="{695212BF-576D-41A9-93E1-5666B0BF1E06}" srcOrd="0" destOrd="0" presId="urn:microsoft.com/office/officeart/2008/layout/VerticalCurvedList"/>
    <dgm:cxn modelId="{E4F576A5-65AF-4C3C-946E-2EB9CF33E0F8}" type="presParOf" srcId="{695212BF-576D-41A9-93E1-5666B0BF1E06}" destId="{196D0C2F-A243-4B5C-857C-CC0E4BC9F70B}" srcOrd="0" destOrd="0" presId="urn:microsoft.com/office/officeart/2008/layout/VerticalCurvedList"/>
    <dgm:cxn modelId="{6D91F5DB-C539-4C92-A322-794CB74ADB2D}" type="presParOf" srcId="{196D0C2F-A243-4B5C-857C-CC0E4BC9F70B}" destId="{8124B449-8A76-4984-BA65-824C9694D5FD}" srcOrd="0" destOrd="0" presId="urn:microsoft.com/office/officeart/2008/layout/VerticalCurvedList"/>
    <dgm:cxn modelId="{C3D8B01F-D78D-48EF-A268-90E266D8ADC3}" type="presParOf" srcId="{196D0C2F-A243-4B5C-857C-CC0E4BC9F70B}" destId="{73C0A736-8E5A-4BA6-92FB-025A222A4C63}" srcOrd="1" destOrd="0" presId="urn:microsoft.com/office/officeart/2008/layout/VerticalCurvedList"/>
    <dgm:cxn modelId="{241DDA34-57C7-4516-BF65-B497595D860C}" type="presParOf" srcId="{196D0C2F-A243-4B5C-857C-CC0E4BC9F70B}" destId="{82FEC9A4-CF77-423D-9E15-3F9D9A21A315}" srcOrd="2" destOrd="0" presId="urn:microsoft.com/office/officeart/2008/layout/VerticalCurvedList"/>
    <dgm:cxn modelId="{1224A42A-60E1-434E-974A-13C7055CD9C2}" type="presParOf" srcId="{196D0C2F-A243-4B5C-857C-CC0E4BC9F70B}" destId="{21B315F7-0B05-4328-96A7-9D0DF13B0781}" srcOrd="3" destOrd="0" presId="urn:microsoft.com/office/officeart/2008/layout/VerticalCurvedList"/>
    <dgm:cxn modelId="{9F459A2B-62D5-42F4-A779-A3309F2C8FD6}" type="presParOf" srcId="{695212BF-576D-41A9-93E1-5666B0BF1E06}" destId="{20C339CE-5F0B-447A-8D90-2F8F0453C986}" srcOrd="1" destOrd="0" presId="urn:microsoft.com/office/officeart/2008/layout/VerticalCurvedList"/>
    <dgm:cxn modelId="{CE5F0FC4-8426-461D-A4ED-CA7B81D9307D}" type="presParOf" srcId="{695212BF-576D-41A9-93E1-5666B0BF1E06}" destId="{2ECAD1E1-FEC5-40C5-AA2C-ABFDE58FC76B}" srcOrd="2" destOrd="0" presId="urn:microsoft.com/office/officeart/2008/layout/VerticalCurvedList"/>
    <dgm:cxn modelId="{D70799E1-B0D4-4D9B-8FDD-CF8C3C22FAB4}" type="presParOf" srcId="{2ECAD1E1-FEC5-40C5-AA2C-ABFDE58FC76B}" destId="{023FFCF6-B3B4-4EFF-8387-0DA37B3CAD87}" srcOrd="0" destOrd="0" presId="urn:microsoft.com/office/officeart/2008/layout/VerticalCurvedList"/>
    <dgm:cxn modelId="{6372A3EE-F8B1-4AD1-8DEC-C5025390DA53}" type="presParOf" srcId="{695212BF-576D-41A9-93E1-5666B0BF1E06}" destId="{F9E13422-182C-4B90-8418-E022BE0D4656}" srcOrd="3" destOrd="0" presId="urn:microsoft.com/office/officeart/2008/layout/VerticalCurvedList"/>
    <dgm:cxn modelId="{A1AE3767-86C9-4710-998A-5F5125EB8B30}" type="presParOf" srcId="{695212BF-576D-41A9-93E1-5666B0BF1E06}" destId="{2AFD2943-703A-49A2-A755-91421BC88182}" srcOrd="4" destOrd="0" presId="urn:microsoft.com/office/officeart/2008/layout/VerticalCurvedList"/>
    <dgm:cxn modelId="{BBB4DEB0-4800-4D6B-A6DC-FB4E6C3AC55A}" type="presParOf" srcId="{2AFD2943-703A-49A2-A755-91421BC88182}" destId="{BE0BF583-1DF3-4509-AECC-12FC272ED999}" srcOrd="0" destOrd="0" presId="urn:microsoft.com/office/officeart/2008/layout/VerticalCurvedList"/>
    <dgm:cxn modelId="{95ED91B6-355E-4B2F-938E-C5AA5B839886}" type="presParOf" srcId="{695212BF-576D-41A9-93E1-5666B0BF1E06}" destId="{341398DA-9507-42D9-B03B-C3D969FD7FAA}" srcOrd="5" destOrd="0" presId="urn:microsoft.com/office/officeart/2008/layout/VerticalCurvedList"/>
    <dgm:cxn modelId="{F41E5C6A-BB96-404E-8E8A-190B36EF1B90}" type="presParOf" srcId="{695212BF-576D-41A9-93E1-5666B0BF1E06}" destId="{9EF9429A-0627-4C78-8158-0E79D95D101B}" srcOrd="6" destOrd="0" presId="urn:microsoft.com/office/officeart/2008/layout/VerticalCurvedList"/>
    <dgm:cxn modelId="{530E3CFB-1722-4DD5-8B1F-7DFEDA755F41}" type="presParOf" srcId="{9EF9429A-0627-4C78-8158-0E79D95D101B}" destId="{FCC1868D-9350-44E0-9151-28200DC2CA5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8D0C47-7A77-407C-A664-B61F07FEAFA9}"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594CE47F-9909-49AC-B802-8F7935617B3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3000" dirty="0" err="1"/>
            <a:t>Trò</a:t>
          </a:r>
          <a:r>
            <a:rPr lang="en-US" sz="3000" dirty="0"/>
            <a:t> </a:t>
          </a:r>
          <a:r>
            <a:rPr lang="en-US" sz="3000" dirty="0" err="1"/>
            <a:t>chuyện</a:t>
          </a:r>
          <a:endParaRPr lang="en-US" sz="3000" dirty="0"/>
        </a:p>
      </dgm:t>
    </dgm:pt>
    <dgm:pt modelId="{DE1BE3A1-2D2D-4A2C-91EE-14E4AC809EF3}" type="parTrans" cxnId="{F009C479-E39A-4FB0-88DD-992083889102}">
      <dgm:prSet/>
      <dgm:spPr/>
      <dgm:t>
        <a:bodyPr/>
        <a:lstStyle/>
        <a:p>
          <a:endParaRPr lang="en-US"/>
        </a:p>
      </dgm:t>
    </dgm:pt>
    <dgm:pt modelId="{6C817063-EA2A-4857-805E-6DE1FE27EA6D}" type="sibTrans" cxnId="{F009C479-E39A-4FB0-88DD-992083889102}">
      <dgm:prSet/>
      <dgm:spPr/>
      <dgm:t>
        <a:bodyPr/>
        <a:lstStyle/>
        <a:p>
          <a:endParaRPr lang="en-US"/>
        </a:p>
      </dgm:t>
    </dgm:pt>
    <dgm:pt modelId="{631EACA9-4B96-4417-B2BF-F29E31D3DDA4}">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800" dirty="0" err="1"/>
            <a:t>Đàm</a:t>
          </a:r>
          <a:r>
            <a:rPr lang="en-US" sz="2800" dirty="0"/>
            <a:t> </a:t>
          </a:r>
          <a:r>
            <a:rPr lang="en-US" sz="2800" dirty="0" err="1"/>
            <a:t>thoại</a:t>
          </a:r>
          <a:endParaRPr lang="en-US" sz="2800" dirty="0"/>
        </a:p>
      </dgm:t>
    </dgm:pt>
    <dgm:pt modelId="{C730B926-349E-449E-8885-18B9B0BD6DA8}" type="parTrans" cxnId="{CC1AA7AF-0C49-434B-AAA2-8F8B2151B96A}">
      <dgm:prSet/>
      <dgm:spPr/>
      <dgm:t>
        <a:bodyPr/>
        <a:lstStyle/>
        <a:p>
          <a:endParaRPr lang="en-US"/>
        </a:p>
      </dgm:t>
    </dgm:pt>
    <dgm:pt modelId="{B65BAB09-79C7-4D18-A857-C8BA87703F58}" type="sibTrans" cxnId="{CC1AA7AF-0C49-434B-AAA2-8F8B2151B96A}">
      <dgm:prSet/>
      <dgm:spPr/>
      <dgm:t>
        <a:bodyPr/>
        <a:lstStyle/>
        <a:p>
          <a:endParaRPr lang="en-US"/>
        </a:p>
      </dgm:t>
    </dgm:pt>
    <dgm:pt modelId="{4D230BC6-751B-4759-844F-1B90052741B1}">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800" dirty="0" err="1"/>
            <a:t>Trò</a:t>
          </a:r>
          <a:r>
            <a:rPr lang="en-US" sz="2800" dirty="0"/>
            <a:t> </a:t>
          </a:r>
          <a:r>
            <a:rPr lang="en-US" sz="2800" dirty="0" err="1"/>
            <a:t>chơi</a:t>
          </a:r>
          <a:endParaRPr lang="en-US" sz="2800" dirty="0"/>
        </a:p>
      </dgm:t>
    </dgm:pt>
    <dgm:pt modelId="{E000DA40-543C-45A0-90EE-815027A2E033}" type="parTrans" cxnId="{D314D1FE-4226-4731-80AC-4C8D5BD1BFD5}">
      <dgm:prSet/>
      <dgm:spPr/>
      <dgm:t>
        <a:bodyPr/>
        <a:lstStyle/>
        <a:p>
          <a:endParaRPr lang="en-US"/>
        </a:p>
      </dgm:t>
    </dgm:pt>
    <dgm:pt modelId="{519E6253-D94E-4D47-96E5-948A8F412593}" type="sibTrans" cxnId="{D314D1FE-4226-4731-80AC-4C8D5BD1BFD5}">
      <dgm:prSet/>
      <dgm:spPr/>
      <dgm:t>
        <a:bodyPr/>
        <a:lstStyle/>
        <a:p>
          <a:endParaRPr lang="en-US"/>
        </a:p>
      </dgm:t>
    </dgm:pt>
    <dgm:pt modelId="{826AE55B-1470-4260-939A-B03A49854D97}" type="pres">
      <dgm:prSet presAssocID="{468D0C47-7A77-407C-A664-B61F07FEAFA9}" presName="Name0" presStyleCnt="0">
        <dgm:presLayoutVars>
          <dgm:dir/>
          <dgm:resizeHandles val="exact"/>
        </dgm:presLayoutVars>
      </dgm:prSet>
      <dgm:spPr/>
    </dgm:pt>
    <dgm:pt modelId="{4CC0F0B5-A57E-45ED-B490-4F44BA527FA2}" type="pres">
      <dgm:prSet presAssocID="{594CE47F-9909-49AC-B802-8F7935617B38}" presName="composite" presStyleCnt="0"/>
      <dgm:spPr/>
    </dgm:pt>
    <dgm:pt modelId="{DE56D1AE-F453-4BB5-8D95-D2E6D2DB1907}" type="pres">
      <dgm:prSet presAssocID="{594CE47F-9909-49AC-B802-8F7935617B38}" presName="rect1" presStyleLbl="trAlignAcc1" presStyleIdx="0" presStyleCnt="3">
        <dgm:presLayoutVars>
          <dgm:bulletEnabled val="1"/>
        </dgm:presLayoutVars>
      </dgm:prSet>
      <dgm:spPr/>
    </dgm:pt>
    <dgm:pt modelId="{712780B9-7E21-4557-AF95-751F9FBC8A32}" type="pres">
      <dgm:prSet presAssocID="{594CE47F-9909-49AC-B802-8F7935617B38}" presName="rect2" presStyleLbl="fgImgPlace1" presStyleIdx="0" presStyleCnt="3"/>
      <dgm:spPr/>
    </dgm:pt>
    <dgm:pt modelId="{CA08DA23-3C51-416E-9BFF-630499199B91}" type="pres">
      <dgm:prSet presAssocID="{6C817063-EA2A-4857-805E-6DE1FE27EA6D}" presName="sibTrans" presStyleCnt="0"/>
      <dgm:spPr/>
    </dgm:pt>
    <dgm:pt modelId="{B0BE06EE-C5A0-4F36-95AC-4BEAEA5994D5}" type="pres">
      <dgm:prSet presAssocID="{631EACA9-4B96-4417-B2BF-F29E31D3DDA4}" presName="composite" presStyleCnt="0"/>
      <dgm:spPr/>
    </dgm:pt>
    <dgm:pt modelId="{DA9A452C-9471-4B22-AB79-408400A724F6}" type="pres">
      <dgm:prSet presAssocID="{631EACA9-4B96-4417-B2BF-F29E31D3DDA4}" presName="rect1" presStyleLbl="trAlignAcc1" presStyleIdx="1" presStyleCnt="3">
        <dgm:presLayoutVars>
          <dgm:bulletEnabled val="1"/>
        </dgm:presLayoutVars>
      </dgm:prSet>
      <dgm:spPr/>
    </dgm:pt>
    <dgm:pt modelId="{302A359B-ECFC-4311-82D5-DAB02F95E752}" type="pres">
      <dgm:prSet presAssocID="{631EACA9-4B96-4417-B2BF-F29E31D3DDA4}" presName="rect2" presStyleLbl="fgImgPlace1" presStyleIdx="1" presStyleCnt="3"/>
      <dgm:spPr/>
    </dgm:pt>
    <dgm:pt modelId="{A679AB72-62BF-4688-8B91-2CE237BA763E}" type="pres">
      <dgm:prSet presAssocID="{B65BAB09-79C7-4D18-A857-C8BA87703F58}" presName="sibTrans" presStyleCnt="0"/>
      <dgm:spPr/>
    </dgm:pt>
    <dgm:pt modelId="{1F20D654-AF69-4A79-8D1A-0A3659286805}" type="pres">
      <dgm:prSet presAssocID="{4D230BC6-751B-4759-844F-1B90052741B1}" presName="composite" presStyleCnt="0"/>
      <dgm:spPr/>
    </dgm:pt>
    <dgm:pt modelId="{EA5D235E-FF6B-42D6-BF6F-57537C01A734}" type="pres">
      <dgm:prSet presAssocID="{4D230BC6-751B-4759-844F-1B90052741B1}" presName="rect1" presStyleLbl="trAlignAcc1" presStyleIdx="2" presStyleCnt="3">
        <dgm:presLayoutVars>
          <dgm:bulletEnabled val="1"/>
        </dgm:presLayoutVars>
      </dgm:prSet>
      <dgm:spPr/>
    </dgm:pt>
    <dgm:pt modelId="{5ABE9431-F704-4871-BBED-35563DCF7D87}" type="pres">
      <dgm:prSet presAssocID="{4D230BC6-751B-4759-844F-1B90052741B1}" presName="rect2" presStyleLbl="fgImgPlace1" presStyleIdx="2" presStyleCnt="3"/>
      <dgm:spPr/>
    </dgm:pt>
  </dgm:ptLst>
  <dgm:cxnLst>
    <dgm:cxn modelId="{51191F18-00DE-4F8D-B521-243CBD4FF45B}" type="presOf" srcId="{468D0C47-7A77-407C-A664-B61F07FEAFA9}" destId="{826AE55B-1470-4260-939A-B03A49854D97}" srcOrd="0" destOrd="0" presId="urn:microsoft.com/office/officeart/2008/layout/PictureStrips"/>
    <dgm:cxn modelId="{6D138D45-D040-4BAB-A943-8B9A871E4E17}" type="presOf" srcId="{4D230BC6-751B-4759-844F-1B90052741B1}" destId="{EA5D235E-FF6B-42D6-BF6F-57537C01A734}" srcOrd="0" destOrd="0" presId="urn:microsoft.com/office/officeart/2008/layout/PictureStrips"/>
    <dgm:cxn modelId="{EE24C74E-46D6-485D-AF28-CF1938ACEAEA}" type="presOf" srcId="{594CE47F-9909-49AC-B802-8F7935617B38}" destId="{DE56D1AE-F453-4BB5-8D95-D2E6D2DB1907}" srcOrd="0" destOrd="0" presId="urn:microsoft.com/office/officeart/2008/layout/PictureStrips"/>
    <dgm:cxn modelId="{F009C479-E39A-4FB0-88DD-992083889102}" srcId="{468D0C47-7A77-407C-A664-B61F07FEAFA9}" destId="{594CE47F-9909-49AC-B802-8F7935617B38}" srcOrd="0" destOrd="0" parTransId="{DE1BE3A1-2D2D-4A2C-91EE-14E4AC809EF3}" sibTransId="{6C817063-EA2A-4857-805E-6DE1FE27EA6D}"/>
    <dgm:cxn modelId="{CC1AA7AF-0C49-434B-AAA2-8F8B2151B96A}" srcId="{468D0C47-7A77-407C-A664-B61F07FEAFA9}" destId="{631EACA9-4B96-4417-B2BF-F29E31D3DDA4}" srcOrd="1" destOrd="0" parTransId="{C730B926-349E-449E-8885-18B9B0BD6DA8}" sibTransId="{B65BAB09-79C7-4D18-A857-C8BA87703F58}"/>
    <dgm:cxn modelId="{BEC067BF-5A79-4C27-9667-B9219D97FDDA}" type="presOf" srcId="{631EACA9-4B96-4417-B2BF-F29E31D3DDA4}" destId="{DA9A452C-9471-4B22-AB79-408400A724F6}" srcOrd="0" destOrd="0" presId="urn:microsoft.com/office/officeart/2008/layout/PictureStrips"/>
    <dgm:cxn modelId="{D314D1FE-4226-4731-80AC-4C8D5BD1BFD5}" srcId="{468D0C47-7A77-407C-A664-B61F07FEAFA9}" destId="{4D230BC6-751B-4759-844F-1B90052741B1}" srcOrd="2" destOrd="0" parTransId="{E000DA40-543C-45A0-90EE-815027A2E033}" sibTransId="{519E6253-D94E-4D47-96E5-948A8F412593}"/>
    <dgm:cxn modelId="{26D45A9E-108A-4C2D-9451-CA4034327B05}" type="presParOf" srcId="{826AE55B-1470-4260-939A-B03A49854D97}" destId="{4CC0F0B5-A57E-45ED-B490-4F44BA527FA2}" srcOrd="0" destOrd="0" presId="urn:microsoft.com/office/officeart/2008/layout/PictureStrips"/>
    <dgm:cxn modelId="{22667503-A78C-4E27-8B4D-A94B9F343864}" type="presParOf" srcId="{4CC0F0B5-A57E-45ED-B490-4F44BA527FA2}" destId="{DE56D1AE-F453-4BB5-8D95-D2E6D2DB1907}" srcOrd="0" destOrd="0" presId="urn:microsoft.com/office/officeart/2008/layout/PictureStrips"/>
    <dgm:cxn modelId="{746A5C57-3EC5-4C54-8DE5-07AF20DA79EB}" type="presParOf" srcId="{4CC0F0B5-A57E-45ED-B490-4F44BA527FA2}" destId="{712780B9-7E21-4557-AF95-751F9FBC8A32}" srcOrd="1" destOrd="0" presId="urn:microsoft.com/office/officeart/2008/layout/PictureStrips"/>
    <dgm:cxn modelId="{FD06162C-08DA-451A-AAFB-50B8F4715BFC}" type="presParOf" srcId="{826AE55B-1470-4260-939A-B03A49854D97}" destId="{CA08DA23-3C51-416E-9BFF-630499199B91}" srcOrd="1" destOrd="0" presId="urn:microsoft.com/office/officeart/2008/layout/PictureStrips"/>
    <dgm:cxn modelId="{CECB9DD6-7E1A-48F9-8C6B-15AEA2150FB5}" type="presParOf" srcId="{826AE55B-1470-4260-939A-B03A49854D97}" destId="{B0BE06EE-C5A0-4F36-95AC-4BEAEA5994D5}" srcOrd="2" destOrd="0" presId="urn:microsoft.com/office/officeart/2008/layout/PictureStrips"/>
    <dgm:cxn modelId="{3983A260-3BC0-4614-9E72-89F734890A0B}" type="presParOf" srcId="{B0BE06EE-C5A0-4F36-95AC-4BEAEA5994D5}" destId="{DA9A452C-9471-4B22-AB79-408400A724F6}" srcOrd="0" destOrd="0" presId="urn:microsoft.com/office/officeart/2008/layout/PictureStrips"/>
    <dgm:cxn modelId="{ADF7DA0F-C987-4141-AAC1-B5545E76C0C5}" type="presParOf" srcId="{B0BE06EE-C5A0-4F36-95AC-4BEAEA5994D5}" destId="{302A359B-ECFC-4311-82D5-DAB02F95E752}" srcOrd="1" destOrd="0" presId="urn:microsoft.com/office/officeart/2008/layout/PictureStrips"/>
    <dgm:cxn modelId="{1EACFBA4-8345-45F0-B065-7245FA91DE68}" type="presParOf" srcId="{826AE55B-1470-4260-939A-B03A49854D97}" destId="{A679AB72-62BF-4688-8B91-2CE237BA763E}" srcOrd="3" destOrd="0" presId="urn:microsoft.com/office/officeart/2008/layout/PictureStrips"/>
    <dgm:cxn modelId="{2FD04AA0-93E5-4D01-9CD8-9D3179DDA415}" type="presParOf" srcId="{826AE55B-1470-4260-939A-B03A49854D97}" destId="{1F20D654-AF69-4A79-8D1A-0A3659286805}" srcOrd="4" destOrd="0" presId="urn:microsoft.com/office/officeart/2008/layout/PictureStrips"/>
    <dgm:cxn modelId="{ABC4CA86-4B5F-4595-9266-F80047A279A0}" type="presParOf" srcId="{1F20D654-AF69-4A79-8D1A-0A3659286805}" destId="{EA5D235E-FF6B-42D6-BF6F-57537C01A734}" srcOrd="0" destOrd="0" presId="urn:microsoft.com/office/officeart/2008/layout/PictureStrips"/>
    <dgm:cxn modelId="{DFA437E0-677E-43CB-9B5D-B0910C5AC40F}" type="presParOf" srcId="{1F20D654-AF69-4A79-8D1A-0A3659286805}" destId="{5ABE9431-F704-4871-BBED-35563DCF7D8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F4B18-1A53-4F5F-8517-E98C29AC7029}">
      <dsp:nvSpPr>
        <dsp:cNvPr id="0" name=""/>
        <dsp:cNvSpPr/>
      </dsp:nvSpPr>
      <dsp:spPr>
        <a:xfrm rot="5400000">
          <a:off x="-191374" y="191441"/>
          <a:ext cx="1275829" cy="8930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0000"/>
              </a:solidFill>
            </a:rPr>
            <a:t>1</a:t>
          </a:r>
        </a:p>
      </dsp:txBody>
      <dsp:txXfrm rot="-5400000">
        <a:off x="1" y="446606"/>
        <a:ext cx="893080" cy="382749"/>
      </dsp:txXfrm>
    </dsp:sp>
    <dsp:sp modelId="{4CC5E5F8-FD23-4660-B79E-E44D3A7D5E99}">
      <dsp:nvSpPr>
        <dsp:cNvPr id="0" name=""/>
        <dsp:cNvSpPr/>
      </dsp:nvSpPr>
      <dsp:spPr>
        <a:xfrm rot="5400000">
          <a:off x="3346595" y="-2453514"/>
          <a:ext cx="829288" cy="57363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a:solidFill>
                <a:srgbClr val="FF0000"/>
              </a:solidFill>
            </a:rPr>
            <a:t>Nhiệm</a:t>
          </a:r>
          <a:r>
            <a:rPr lang="en-US" sz="2700" kern="1200" dirty="0">
              <a:solidFill>
                <a:srgbClr val="FF0000"/>
              </a:solidFill>
            </a:rPr>
            <a:t> </a:t>
          </a:r>
          <a:r>
            <a:rPr lang="en-US" sz="2700" kern="1200" dirty="0" err="1">
              <a:solidFill>
                <a:srgbClr val="FF0000"/>
              </a:solidFill>
            </a:rPr>
            <a:t>vụ</a:t>
          </a:r>
          <a:r>
            <a:rPr lang="en-US" sz="2700" kern="1200" dirty="0">
              <a:solidFill>
                <a:srgbClr val="FF0000"/>
              </a:solidFill>
            </a:rPr>
            <a:t>, </a:t>
          </a:r>
          <a:r>
            <a:rPr lang="en-US" sz="2700" kern="1200" dirty="0" err="1">
              <a:solidFill>
                <a:srgbClr val="FF0000"/>
              </a:solidFill>
            </a:rPr>
            <a:t>nội</a:t>
          </a:r>
          <a:r>
            <a:rPr lang="en-US" sz="2700" kern="1200" dirty="0">
              <a:solidFill>
                <a:srgbClr val="FF0000"/>
              </a:solidFill>
            </a:rPr>
            <a:t> dung PPNN </a:t>
          </a:r>
          <a:r>
            <a:rPr lang="en-US" sz="2700" kern="1200" dirty="0" err="1">
              <a:solidFill>
                <a:srgbClr val="FF0000"/>
              </a:solidFill>
            </a:rPr>
            <a:t>cho</a:t>
          </a:r>
          <a:r>
            <a:rPr lang="en-US" sz="2700" kern="1200" dirty="0">
              <a:solidFill>
                <a:srgbClr val="FF0000"/>
              </a:solidFill>
            </a:rPr>
            <a:t> </a:t>
          </a:r>
          <a:r>
            <a:rPr lang="en-US" sz="2700" kern="1200" dirty="0" err="1">
              <a:solidFill>
                <a:srgbClr val="FF0000"/>
              </a:solidFill>
            </a:rPr>
            <a:t>trẻ</a:t>
          </a:r>
          <a:endParaRPr lang="en-US" sz="2700" kern="1200" dirty="0">
            <a:solidFill>
              <a:srgbClr val="FF0000"/>
            </a:solidFill>
          </a:endParaRPr>
        </a:p>
      </dsp:txBody>
      <dsp:txXfrm rot="-5400000">
        <a:off x="893080" y="40484"/>
        <a:ext cx="5695836" cy="748322"/>
      </dsp:txXfrm>
    </dsp:sp>
    <dsp:sp modelId="{88ABF0BC-B075-4A2E-823A-7572FB7D9852}">
      <dsp:nvSpPr>
        <dsp:cNvPr id="0" name=""/>
        <dsp:cNvSpPr/>
      </dsp:nvSpPr>
      <dsp:spPr>
        <a:xfrm rot="5400000">
          <a:off x="-191374" y="1267959"/>
          <a:ext cx="1275829" cy="8930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0000"/>
              </a:solidFill>
            </a:rPr>
            <a:t>2</a:t>
          </a:r>
        </a:p>
      </dsp:txBody>
      <dsp:txXfrm rot="-5400000">
        <a:off x="1" y="1523124"/>
        <a:ext cx="893080" cy="382749"/>
      </dsp:txXfrm>
    </dsp:sp>
    <dsp:sp modelId="{F05C0026-034B-42D7-B780-3FBB779C0C7C}">
      <dsp:nvSpPr>
        <dsp:cNvPr id="0" name=""/>
        <dsp:cNvSpPr/>
      </dsp:nvSpPr>
      <dsp:spPr>
        <a:xfrm rot="5400000">
          <a:off x="3346595" y="-1386715"/>
          <a:ext cx="829288" cy="57363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a:solidFill>
                <a:srgbClr val="FF0000"/>
              </a:solidFill>
            </a:rPr>
            <a:t>Phương</a:t>
          </a:r>
          <a:r>
            <a:rPr lang="en-US" sz="2700" kern="1200" dirty="0">
              <a:solidFill>
                <a:srgbClr val="FF0000"/>
              </a:solidFill>
            </a:rPr>
            <a:t> </a:t>
          </a:r>
          <a:r>
            <a:rPr lang="en-US" sz="2700" kern="1200" dirty="0" err="1">
              <a:solidFill>
                <a:srgbClr val="FF0000"/>
              </a:solidFill>
            </a:rPr>
            <a:t>pháp</a:t>
          </a:r>
          <a:r>
            <a:rPr lang="en-US" sz="2700" kern="1200" dirty="0">
              <a:solidFill>
                <a:srgbClr val="FF0000"/>
              </a:solidFill>
            </a:rPr>
            <a:t>, </a:t>
          </a:r>
          <a:r>
            <a:rPr lang="en-US" sz="2700" kern="1200" dirty="0" err="1">
              <a:solidFill>
                <a:srgbClr val="FF0000"/>
              </a:solidFill>
            </a:rPr>
            <a:t>biện</a:t>
          </a:r>
          <a:r>
            <a:rPr lang="en-US" sz="2700" kern="1200" dirty="0">
              <a:solidFill>
                <a:srgbClr val="FF0000"/>
              </a:solidFill>
            </a:rPr>
            <a:t> </a:t>
          </a:r>
          <a:r>
            <a:rPr lang="en-US" sz="2700" kern="1200" dirty="0" err="1">
              <a:solidFill>
                <a:srgbClr val="FF0000"/>
              </a:solidFill>
            </a:rPr>
            <a:t>pháp</a:t>
          </a:r>
          <a:r>
            <a:rPr lang="en-US" sz="2700" kern="1200" dirty="0">
              <a:solidFill>
                <a:srgbClr val="FF0000"/>
              </a:solidFill>
            </a:rPr>
            <a:t> PTNN </a:t>
          </a:r>
          <a:r>
            <a:rPr lang="en-US" sz="2700" kern="1200" dirty="0" err="1">
              <a:solidFill>
                <a:srgbClr val="FF0000"/>
              </a:solidFill>
            </a:rPr>
            <a:t>cho</a:t>
          </a:r>
          <a:r>
            <a:rPr lang="en-US" sz="2700" kern="1200" dirty="0">
              <a:solidFill>
                <a:srgbClr val="FF0000"/>
              </a:solidFill>
            </a:rPr>
            <a:t> </a:t>
          </a:r>
          <a:r>
            <a:rPr lang="en-US" sz="2700" kern="1200" dirty="0" err="1">
              <a:solidFill>
                <a:srgbClr val="FF0000"/>
              </a:solidFill>
            </a:rPr>
            <a:t>trẻ</a:t>
          </a:r>
          <a:endParaRPr lang="en-US" sz="2700" kern="1200" dirty="0">
            <a:solidFill>
              <a:srgbClr val="FF0000"/>
            </a:solidFill>
          </a:endParaRPr>
        </a:p>
      </dsp:txBody>
      <dsp:txXfrm rot="-5400000">
        <a:off x="893080" y="1107283"/>
        <a:ext cx="5695836" cy="748322"/>
      </dsp:txXfrm>
    </dsp:sp>
    <dsp:sp modelId="{9CC0DA17-C133-487E-B4F5-69B2190E9C99}">
      <dsp:nvSpPr>
        <dsp:cNvPr id="0" name=""/>
        <dsp:cNvSpPr/>
      </dsp:nvSpPr>
      <dsp:spPr>
        <a:xfrm rot="5400000">
          <a:off x="-191374" y="2344478"/>
          <a:ext cx="1275829" cy="89308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FF0000"/>
              </a:solidFill>
            </a:rPr>
            <a:t>3</a:t>
          </a:r>
        </a:p>
      </dsp:txBody>
      <dsp:txXfrm rot="-5400000">
        <a:off x="1" y="2599643"/>
        <a:ext cx="893080" cy="382749"/>
      </dsp:txXfrm>
    </dsp:sp>
    <dsp:sp modelId="{98FF4B42-2582-4464-A911-36D0D7D3202C}">
      <dsp:nvSpPr>
        <dsp:cNvPr id="0" name=""/>
        <dsp:cNvSpPr/>
      </dsp:nvSpPr>
      <dsp:spPr>
        <a:xfrm rot="5400000">
          <a:off x="3346595" y="-300411"/>
          <a:ext cx="829288" cy="57363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a:solidFill>
                <a:srgbClr val="FF0000"/>
              </a:solidFill>
            </a:rPr>
            <a:t>Hình</a:t>
          </a:r>
          <a:r>
            <a:rPr lang="en-US" sz="2700" kern="1200" dirty="0">
              <a:solidFill>
                <a:srgbClr val="FF0000"/>
              </a:solidFill>
            </a:rPr>
            <a:t> </a:t>
          </a:r>
          <a:r>
            <a:rPr lang="en-US" sz="2700" kern="1200" dirty="0" err="1">
              <a:solidFill>
                <a:srgbClr val="FF0000"/>
              </a:solidFill>
            </a:rPr>
            <a:t>thức</a:t>
          </a:r>
          <a:r>
            <a:rPr lang="en-US" sz="2700" kern="1200" dirty="0">
              <a:solidFill>
                <a:srgbClr val="FF0000"/>
              </a:solidFill>
            </a:rPr>
            <a:t> PTNN </a:t>
          </a:r>
          <a:r>
            <a:rPr lang="en-US" sz="2700" kern="1200" dirty="0" err="1">
              <a:solidFill>
                <a:srgbClr val="FF0000"/>
              </a:solidFill>
            </a:rPr>
            <a:t>cho</a:t>
          </a:r>
          <a:r>
            <a:rPr lang="en-US" sz="2700" kern="1200" dirty="0">
              <a:solidFill>
                <a:srgbClr val="FF0000"/>
              </a:solidFill>
            </a:rPr>
            <a:t> </a:t>
          </a:r>
          <a:r>
            <a:rPr lang="en-US" sz="2700" kern="1200" dirty="0" err="1">
              <a:solidFill>
                <a:srgbClr val="FF0000"/>
              </a:solidFill>
            </a:rPr>
            <a:t>trẻ</a:t>
          </a:r>
          <a:endParaRPr lang="en-US" sz="2700" kern="1200" dirty="0">
            <a:solidFill>
              <a:srgbClr val="FF0000"/>
            </a:solidFill>
          </a:endParaRPr>
        </a:p>
      </dsp:txBody>
      <dsp:txXfrm rot="-5400000">
        <a:off x="893080" y="2193587"/>
        <a:ext cx="5695836" cy="748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431F8-7366-47F5-AB74-22B3BC0DABF7}">
      <dsp:nvSpPr>
        <dsp:cNvPr id="0" name=""/>
        <dsp:cNvSpPr/>
      </dsp:nvSpPr>
      <dsp:spPr>
        <a:xfrm rot="10800000">
          <a:off x="990592" y="152398"/>
          <a:ext cx="5488279" cy="59680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46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Giảng</a:t>
          </a:r>
          <a:r>
            <a:rPr lang="en-US" sz="2000" kern="1200" dirty="0"/>
            <a:t> </a:t>
          </a:r>
          <a:r>
            <a:rPr lang="en-US" sz="2000" kern="1200" dirty="0" err="1"/>
            <a:t>dạy</a:t>
          </a:r>
          <a:r>
            <a:rPr lang="en-US" sz="2000" kern="1200" dirty="0"/>
            <a:t> </a:t>
          </a:r>
          <a:r>
            <a:rPr lang="en-US" sz="2000" kern="1200" dirty="0" err="1"/>
            <a:t>Tiếng</a:t>
          </a:r>
          <a:r>
            <a:rPr lang="en-US" sz="2000" kern="1200" dirty="0"/>
            <a:t> </a:t>
          </a:r>
          <a:r>
            <a:rPr lang="en-US" sz="2000" kern="1200" dirty="0" err="1"/>
            <a:t>Việt</a:t>
          </a:r>
          <a:r>
            <a:rPr lang="en-US" sz="2000" kern="1200" dirty="0"/>
            <a:t> </a:t>
          </a:r>
          <a:r>
            <a:rPr lang="en-US" sz="2000" kern="1200" dirty="0" err="1"/>
            <a:t>thông</a:t>
          </a:r>
          <a:r>
            <a:rPr lang="en-US" sz="2000" kern="1200" dirty="0"/>
            <a:t> qua </a:t>
          </a:r>
          <a:r>
            <a:rPr lang="en-US" sz="2000" kern="1200" dirty="0" err="1"/>
            <a:t>môn</a:t>
          </a:r>
          <a:r>
            <a:rPr lang="en-US" sz="2000" kern="1200" dirty="0"/>
            <a:t> </a:t>
          </a:r>
          <a:r>
            <a:rPr lang="en-US" sz="2000" kern="1200" dirty="0" err="1"/>
            <a:t>Văn</a:t>
          </a:r>
          <a:r>
            <a:rPr lang="en-US" sz="2000" kern="1200" dirty="0"/>
            <a:t> </a:t>
          </a:r>
          <a:r>
            <a:rPr lang="en-US" sz="2000" kern="1200" dirty="0" err="1"/>
            <a:t>học</a:t>
          </a:r>
          <a:endParaRPr lang="en-US" sz="2000" kern="1200" dirty="0"/>
        </a:p>
      </dsp:txBody>
      <dsp:txXfrm rot="10800000">
        <a:off x="1139792" y="152398"/>
        <a:ext cx="5339079" cy="596801"/>
      </dsp:txXfrm>
    </dsp:sp>
    <dsp:sp modelId="{4D0A3F85-15F9-4589-AA24-E4BDD65D3EFE}">
      <dsp:nvSpPr>
        <dsp:cNvPr id="0" name=""/>
        <dsp:cNvSpPr/>
      </dsp:nvSpPr>
      <dsp:spPr>
        <a:xfrm>
          <a:off x="94995" y="72465"/>
          <a:ext cx="910396" cy="91039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B3080-8E54-44F7-9999-34A00B837028}">
      <dsp:nvSpPr>
        <dsp:cNvPr id="0" name=""/>
        <dsp:cNvSpPr/>
      </dsp:nvSpPr>
      <dsp:spPr>
        <a:xfrm rot="10800000">
          <a:off x="990592" y="1295403"/>
          <a:ext cx="5484890" cy="63612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460" tIns="76200" rIns="142240" bIns="76200" numCol="1" spcCol="1270" anchor="ctr" anchorCtr="0">
          <a:noAutofit/>
        </a:bodyPr>
        <a:lstStyle/>
        <a:p>
          <a:pPr marL="0" lvl="0" indent="0" algn="ctr" defTabSz="889000">
            <a:lnSpc>
              <a:spcPct val="90000"/>
            </a:lnSpc>
            <a:spcBef>
              <a:spcPct val="0"/>
            </a:spcBef>
            <a:spcAft>
              <a:spcPts val="0"/>
            </a:spcAft>
            <a:buNone/>
          </a:pPr>
          <a:r>
            <a:rPr lang="en-US" sz="2000" kern="1200" dirty="0"/>
            <a:t> </a:t>
          </a:r>
          <a:r>
            <a:rPr lang="en-US" sz="2000" kern="1200" dirty="0" err="1"/>
            <a:t>Nhiệm</a:t>
          </a:r>
          <a:r>
            <a:rPr lang="en-US" sz="2000" kern="1200" dirty="0"/>
            <a:t> </a:t>
          </a:r>
          <a:r>
            <a:rPr lang="en-US" sz="2000" kern="1200" dirty="0" err="1"/>
            <a:t>vụ</a:t>
          </a:r>
          <a:r>
            <a:rPr lang="en-US" sz="2000" kern="1200" dirty="0"/>
            <a:t> </a:t>
          </a:r>
          <a:r>
            <a:rPr lang="en-US" sz="2000" kern="1200" dirty="0" err="1"/>
            <a:t>là</a:t>
          </a:r>
          <a:r>
            <a:rPr lang="en-US" sz="2000" kern="1200" dirty="0"/>
            <a:t> </a:t>
          </a:r>
          <a:r>
            <a:rPr lang="en-US" sz="2000" kern="1200" dirty="0" err="1"/>
            <a:t>dạy</a:t>
          </a:r>
          <a:r>
            <a:rPr lang="en-US" sz="2000" kern="1200" dirty="0"/>
            <a:t> tri </a:t>
          </a:r>
          <a:r>
            <a:rPr lang="en-US" sz="2000" kern="1200" dirty="0" err="1"/>
            <a:t>thức</a:t>
          </a:r>
          <a:r>
            <a:rPr lang="en-US" sz="2000" kern="1200" dirty="0"/>
            <a:t> </a:t>
          </a:r>
          <a:r>
            <a:rPr lang="en-US" sz="2000" kern="1200" dirty="0" err="1"/>
            <a:t>về</a:t>
          </a:r>
          <a:r>
            <a:rPr lang="en-US" sz="2000" kern="1200" dirty="0"/>
            <a:t> TV </a:t>
          </a:r>
          <a:r>
            <a:rPr lang="en-US" sz="2000" kern="1200" dirty="0" err="1"/>
            <a:t>và</a:t>
          </a:r>
          <a:r>
            <a:rPr lang="en-US" sz="2000" kern="1200" dirty="0"/>
            <a:t> </a:t>
          </a:r>
          <a:r>
            <a:rPr lang="en-US" sz="2000" kern="1200" dirty="0" err="1"/>
            <a:t>thực</a:t>
          </a:r>
          <a:r>
            <a:rPr lang="en-US" sz="2000" kern="1200" dirty="0"/>
            <a:t> </a:t>
          </a:r>
          <a:r>
            <a:rPr lang="en-US" sz="2000" kern="1200" dirty="0" err="1"/>
            <a:t>hành</a:t>
          </a:r>
          <a:endParaRPr lang="en-US" sz="2000" kern="1200" dirty="0"/>
        </a:p>
        <a:p>
          <a:pPr marL="0" lvl="0" indent="0" algn="ctr" defTabSz="889000">
            <a:lnSpc>
              <a:spcPct val="90000"/>
            </a:lnSpc>
            <a:spcBef>
              <a:spcPct val="0"/>
            </a:spcBef>
            <a:spcAft>
              <a:spcPts val="0"/>
            </a:spcAft>
            <a:buNone/>
          </a:pPr>
          <a:r>
            <a:rPr lang="en-US" sz="2000" kern="1200" dirty="0"/>
            <a:t> </a:t>
          </a:r>
          <a:r>
            <a:rPr lang="en-US" sz="2000" kern="1200" dirty="0" err="1"/>
            <a:t>sử</a:t>
          </a:r>
          <a:r>
            <a:rPr lang="en-US" sz="2000" kern="1200" dirty="0"/>
            <a:t> </a:t>
          </a:r>
          <a:r>
            <a:rPr lang="en-US" sz="2000" kern="1200" dirty="0" err="1"/>
            <a:t>dụng</a:t>
          </a:r>
          <a:r>
            <a:rPr lang="en-US" sz="2000" kern="1200" dirty="0"/>
            <a:t> TV</a:t>
          </a:r>
        </a:p>
      </dsp:txBody>
      <dsp:txXfrm rot="10800000">
        <a:off x="1149622" y="1295403"/>
        <a:ext cx="5325860" cy="636121"/>
      </dsp:txXfrm>
    </dsp:sp>
    <dsp:sp modelId="{398DA98C-72BA-49B4-94E0-57A3A22060BD}">
      <dsp:nvSpPr>
        <dsp:cNvPr id="0" name=""/>
        <dsp:cNvSpPr/>
      </dsp:nvSpPr>
      <dsp:spPr>
        <a:xfrm>
          <a:off x="609596" y="1142998"/>
          <a:ext cx="910396" cy="91039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CE6C5E-3A41-4295-8613-809D58659B2B}">
      <dsp:nvSpPr>
        <dsp:cNvPr id="0" name=""/>
        <dsp:cNvSpPr/>
      </dsp:nvSpPr>
      <dsp:spPr>
        <a:xfrm rot="10800000">
          <a:off x="914384" y="2362199"/>
          <a:ext cx="5633382" cy="60559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460" tIns="76200" rIns="142240" bIns="76200" numCol="1" spcCol="1270" anchor="ctr" anchorCtr="0">
          <a:noAutofit/>
        </a:bodyPr>
        <a:lstStyle/>
        <a:p>
          <a:pPr marL="0" lvl="0" indent="0" algn="ctr" defTabSz="889000">
            <a:lnSpc>
              <a:spcPct val="90000"/>
            </a:lnSpc>
            <a:spcBef>
              <a:spcPct val="0"/>
            </a:spcBef>
            <a:spcAft>
              <a:spcPts val="0"/>
            </a:spcAft>
            <a:buNone/>
          </a:pPr>
          <a:r>
            <a:rPr lang="en-US" sz="2000" kern="1200" dirty="0" err="1"/>
            <a:t>Xây</a:t>
          </a:r>
          <a:r>
            <a:rPr lang="en-US" sz="2000" kern="1200" dirty="0"/>
            <a:t> </a:t>
          </a:r>
          <a:r>
            <a:rPr lang="en-US" sz="2000" kern="1200" dirty="0" err="1"/>
            <a:t>dựng</a:t>
          </a:r>
          <a:r>
            <a:rPr lang="en-US" sz="2000" kern="1200" dirty="0"/>
            <a:t> </a:t>
          </a:r>
          <a:r>
            <a:rPr lang="en-US" sz="2000" kern="1200" dirty="0" err="1"/>
            <a:t>ngành</a:t>
          </a:r>
          <a:r>
            <a:rPr lang="en-US" sz="2000" kern="1200" dirty="0"/>
            <a:t> </a:t>
          </a:r>
          <a:r>
            <a:rPr lang="en-US" sz="2000" kern="1200" dirty="0" err="1"/>
            <a:t>khoa</a:t>
          </a:r>
          <a:r>
            <a:rPr lang="en-US" sz="2000" kern="1200" dirty="0"/>
            <a:t> </a:t>
          </a:r>
          <a:r>
            <a:rPr lang="en-US" sz="2000" kern="1200" dirty="0" err="1"/>
            <a:t>học</a:t>
          </a:r>
          <a:r>
            <a:rPr lang="en-US" sz="2000" kern="1200" dirty="0"/>
            <a:t> </a:t>
          </a:r>
          <a:r>
            <a:rPr lang="en-US" sz="2000" kern="1200" dirty="0" err="1"/>
            <a:t>nghiên</a:t>
          </a:r>
          <a:r>
            <a:rPr lang="en-US" sz="2000" kern="1200" dirty="0"/>
            <a:t> </a:t>
          </a:r>
          <a:r>
            <a:rPr lang="en-US" sz="2000" kern="1200" dirty="0" err="1"/>
            <a:t>cứu</a:t>
          </a:r>
          <a:r>
            <a:rPr lang="en-US" sz="2000" kern="1200" dirty="0"/>
            <a:t> </a:t>
          </a:r>
          <a:r>
            <a:rPr lang="en-US" sz="2000" kern="1200" dirty="0" err="1"/>
            <a:t>về</a:t>
          </a:r>
          <a:r>
            <a:rPr lang="en-US" sz="2000" kern="1200" dirty="0"/>
            <a:t> TV </a:t>
          </a:r>
        </a:p>
        <a:p>
          <a:pPr marL="0" lvl="0" indent="0" algn="ctr" defTabSz="889000">
            <a:lnSpc>
              <a:spcPct val="90000"/>
            </a:lnSpc>
            <a:spcBef>
              <a:spcPct val="0"/>
            </a:spcBef>
            <a:spcAft>
              <a:spcPts val="0"/>
            </a:spcAft>
            <a:buNone/>
          </a:pPr>
          <a:r>
            <a:rPr lang="en-US" sz="2000" kern="1200" dirty="0" err="1"/>
            <a:t>và</a:t>
          </a:r>
          <a:r>
            <a:rPr lang="en-US" sz="2000" kern="1200" dirty="0"/>
            <a:t> PP </a:t>
          </a:r>
          <a:r>
            <a:rPr lang="en-US" sz="2000" kern="1200" dirty="0" err="1"/>
            <a:t>Dạy</a:t>
          </a:r>
          <a:r>
            <a:rPr lang="en-US" sz="2000" kern="1200" dirty="0"/>
            <a:t> </a:t>
          </a:r>
          <a:r>
            <a:rPr lang="en-US" sz="2000" kern="1200" dirty="0" err="1"/>
            <a:t>học</a:t>
          </a:r>
          <a:r>
            <a:rPr lang="en-US" sz="2000" kern="1200" dirty="0"/>
            <a:t> TV</a:t>
          </a:r>
        </a:p>
      </dsp:txBody>
      <dsp:txXfrm rot="10800000">
        <a:off x="1065783" y="2362199"/>
        <a:ext cx="5481983" cy="605595"/>
      </dsp:txXfrm>
    </dsp:sp>
    <dsp:sp modelId="{4E34E68B-0D50-40B0-84F9-1A1BD5A2A662}">
      <dsp:nvSpPr>
        <dsp:cNvPr id="0" name=""/>
        <dsp:cNvSpPr/>
      </dsp:nvSpPr>
      <dsp:spPr>
        <a:xfrm>
          <a:off x="76195" y="2209799"/>
          <a:ext cx="910396" cy="910396"/>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2747-19AB-469D-94C9-19CCC0B15ABB}">
      <dsp:nvSpPr>
        <dsp:cNvPr id="0" name=""/>
        <dsp:cNvSpPr/>
      </dsp:nvSpPr>
      <dsp:spPr>
        <a:xfrm>
          <a:off x="0" y="396515"/>
          <a:ext cx="533400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90DE93-6692-4B45-9ED7-0BC7C95E8DEA}">
      <dsp:nvSpPr>
        <dsp:cNvPr id="0" name=""/>
        <dsp:cNvSpPr/>
      </dsp:nvSpPr>
      <dsp:spPr>
        <a:xfrm>
          <a:off x="280736" y="0"/>
          <a:ext cx="3733799"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1155700">
            <a:lnSpc>
              <a:spcPct val="90000"/>
            </a:lnSpc>
            <a:spcBef>
              <a:spcPct val="0"/>
            </a:spcBef>
            <a:spcAft>
              <a:spcPct val="35000"/>
            </a:spcAft>
            <a:buNone/>
          </a:pPr>
          <a:r>
            <a:rPr lang="en-US" sz="2600" kern="1200" dirty="0"/>
            <a:t>           </a:t>
          </a:r>
          <a:r>
            <a:rPr lang="en-US" sz="2600" kern="1200" dirty="0" err="1"/>
            <a:t>Yếu</a:t>
          </a:r>
          <a:r>
            <a:rPr lang="en-US" sz="2600" kern="1200" dirty="0"/>
            <a:t> </a:t>
          </a:r>
          <a:r>
            <a:rPr lang="en-US" sz="2600" kern="1200" dirty="0" err="1"/>
            <a:t>tố</a:t>
          </a:r>
          <a:r>
            <a:rPr lang="en-US" sz="2600" kern="1200" dirty="0"/>
            <a:t> </a:t>
          </a:r>
          <a:r>
            <a:rPr lang="en-US" sz="2600" kern="1200" dirty="0" err="1"/>
            <a:t>sinh</a:t>
          </a:r>
          <a:r>
            <a:rPr lang="en-US" sz="2600" kern="1200" dirty="0"/>
            <a:t> </a:t>
          </a:r>
          <a:r>
            <a:rPr lang="en-US" sz="2600" kern="1200" dirty="0" err="1"/>
            <a:t>lí</a:t>
          </a:r>
          <a:endParaRPr lang="en-US" sz="2600" kern="1200" dirty="0"/>
        </a:p>
      </dsp:txBody>
      <dsp:txXfrm>
        <a:off x="318203" y="37467"/>
        <a:ext cx="3658865" cy="692586"/>
      </dsp:txXfrm>
    </dsp:sp>
    <dsp:sp modelId="{EB3017C1-4049-4D12-80F3-639557AFBA38}">
      <dsp:nvSpPr>
        <dsp:cNvPr id="0" name=""/>
        <dsp:cNvSpPr/>
      </dsp:nvSpPr>
      <dsp:spPr>
        <a:xfrm>
          <a:off x="0" y="1575875"/>
          <a:ext cx="5334000" cy="633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2AAD55-BFD4-4D47-B36A-C7989A242BB5}">
      <dsp:nvSpPr>
        <dsp:cNvPr id="0" name=""/>
        <dsp:cNvSpPr/>
      </dsp:nvSpPr>
      <dsp:spPr>
        <a:xfrm>
          <a:off x="266700" y="1192115"/>
          <a:ext cx="3733799"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1155700">
            <a:lnSpc>
              <a:spcPct val="90000"/>
            </a:lnSpc>
            <a:spcBef>
              <a:spcPct val="0"/>
            </a:spcBef>
            <a:spcAft>
              <a:spcPct val="35000"/>
            </a:spcAft>
            <a:buNone/>
          </a:pPr>
          <a:r>
            <a:rPr lang="en-US" sz="2600" kern="1200" dirty="0"/>
            <a:t>             </a:t>
          </a:r>
          <a:r>
            <a:rPr lang="en-US" sz="2600" kern="1200" dirty="0" err="1"/>
            <a:t>Yếu</a:t>
          </a:r>
          <a:r>
            <a:rPr lang="en-US" sz="2600" kern="1200" dirty="0"/>
            <a:t> </a:t>
          </a:r>
          <a:r>
            <a:rPr lang="en-US" sz="2600" kern="1200" dirty="0" err="1"/>
            <a:t>tố</a:t>
          </a:r>
          <a:r>
            <a:rPr lang="en-US" sz="2600" kern="1200" dirty="0"/>
            <a:t> </a:t>
          </a:r>
          <a:r>
            <a:rPr lang="en-US" sz="2600" kern="1200" dirty="0" err="1"/>
            <a:t>tâm</a:t>
          </a:r>
          <a:r>
            <a:rPr lang="en-US" sz="2600" kern="1200" dirty="0"/>
            <a:t> </a:t>
          </a:r>
          <a:r>
            <a:rPr lang="en-US" sz="2600" kern="1200" dirty="0" err="1"/>
            <a:t>lí</a:t>
          </a:r>
          <a:endParaRPr lang="en-US" sz="2600" kern="1200" dirty="0"/>
        </a:p>
      </dsp:txBody>
      <dsp:txXfrm>
        <a:off x="304167" y="1229582"/>
        <a:ext cx="3658865" cy="692586"/>
      </dsp:txXfrm>
    </dsp:sp>
    <dsp:sp modelId="{9A039114-19A6-432B-BB49-DDDC37C869F7}">
      <dsp:nvSpPr>
        <dsp:cNvPr id="0" name=""/>
        <dsp:cNvSpPr/>
      </dsp:nvSpPr>
      <dsp:spPr>
        <a:xfrm>
          <a:off x="0" y="2733960"/>
          <a:ext cx="5334000" cy="50448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B758A7-1454-47BA-9376-EA9E5F07A763}">
      <dsp:nvSpPr>
        <dsp:cNvPr id="0" name=""/>
        <dsp:cNvSpPr/>
      </dsp:nvSpPr>
      <dsp:spPr>
        <a:xfrm>
          <a:off x="266700" y="2350200"/>
          <a:ext cx="3733799"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1155700">
            <a:lnSpc>
              <a:spcPct val="90000"/>
            </a:lnSpc>
            <a:spcBef>
              <a:spcPct val="0"/>
            </a:spcBef>
            <a:spcAft>
              <a:spcPct val="35000"/>
            </a:spcAft>
            <a:buNone/>
          </a:pPr>
          <a:r>
            <a:rPr lang="en-US" sz="2600" kern="1200" dirty="0"/>
            <a:t>            </a:t>
          </a:r>
          <a:r>
            <a:rPr lang="en-US" sz="2600" kern="1200" dirty="0" err="1"/>
            <a:t>Yếu</a:t>
          </a:r>
          <a:r>
            <a:rPr lang="en-US" sz="2600" kern="1200" dirty="0"/>
            <a:t> </a:t>
          </a:r>
          <a:r>
            <a:rPr lang="en-US" sz="2600" kern="1200" dirty="0" err="1"/>
            <a:t>tố</a:t>
          </a:r>
          <a:r>
            <a:rPr lang="en-US" sz="2600" kern="1200" dirty="0"/>
            <a:t> </a:t>
          </a:r>
          <a:r>
            <a:rPr lang="en-US" sz="2600" kern="1200" dirty="0" err="1"/>
            <a:t>xã</a:t>
          </a:r>
          <a:r>
            <a:rPr lang="en-US" sz="2600" kern="1200" dirty="0"/>
            <a:t> </a:t>
          </a:r>
          <a:r>
            <a:rPr lang="en-US" sz="2600" kern="1200" dirty="0" err="1"/>
            <a:t>hội</a:t>
          </a:r>
          <a:endParaRPr lang="en-US" sz="2600" kern="1200" dirty="0"/>
        </a:p>
      </dsp:txBody>
      <dsp:txXfrm>
        <a:off x="304167" y="2387667"/>
        <a:ext cx="3658865"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15A7A-5FB1-4D8B-81CA-3B5D5376FE5E}">
      <dsp:nvSpPr>
        <dsp:cNvPr id="0" name=""/>
        <dsp:cNvSpPr/>
      </dsp:nvSpPr>
      <dsp:spPr>
        <a:xfrm>
          <a:off x="1191960" y="20"/>
          <a:ext cx="3515260" cy="31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577850">
            <a:lnSpc>
              <a:spcPct val="90000"/>
            </a:lnSpc>
            <a:spcBef>
              <a:spcPct val="0"/>
            </a:spcBef>
            <a:spcAft>
              <a:spcPct val="35000"/>
            </a:spcAft>
            <a:buNone/>
          </a:pPr>
          <a:endParaRPr lang="en-US" sz="1300" kern="1200"/>
        </a:p>
      </dsp:txBody>
      <dsp:txXfrm>
        <a:off x="1191960" y="20"/>
        <a:ext cx="3515260" cy="319569"/>
      </dsp:txXfrm>
    </dsp:sp>
    <dsp:sp modelId="{62132C1B-83C9-4C68-AAC4-618F7E3DD6DA}">
      <dsp:nvSpPr>
        <dsp:cNvPr id="0" name=""/>
        <dsp:cNvSpPr/>
      </dsp:nvSpPr>
      <dsp:spPr>
        <a:xfrm>
          <a:off x="1191960" y="319590"/>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EAD816-97B4-4E12-97B2-831094F407B7}">
      <dsp:nvSpPr>
        <dsp:cNvPr id="0" name=""/>
        <dsp:cNvSpPr/>
      </dsp:nvSpPr>
      <dsp:spPr>
        <a:xfrm>
          <a:off x="1686049" y="319590"/>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024C1-E74D-4515-8F71-246991C9D556}">
      <dsp:nvSpPr>
        <dsp:cNvPr id="0" name=""/>
        <dsp:cNvSpPr/>
      </dsp:nvSpPr>
      <dsp:spPr>
        <a:xfrm>
          <a:off x="2180529" y="319590"/>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E3EE0-EAB3-4732-9809-083FD9162082}">
      <dsp:nvSpPr>
        <dsp:cNvPr id="0" name=""/>
        <dsp:cNvSpPr/>
      </dsp:nvSpPr>
      <dsp:spPr>
        <a:xfrm>
          <a:off x="2674619" y="319590"/>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BEE82-1635-43DD-B8EC-6DE6847ED25A}">
      <dsp:nvSpPr>
        <dsp:cNvPr id="0" name=""/>
        <dsp:cNvSpPr/>
      </dsp:nvSpPr>
      <dsp:spPr>
        <a:xfrm>
          <a:off x="3169099" y="319590"/>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D1D4F4-E2D7-49A4-A710-CBBD7226BDB4}">
      <dsp:nvSpPr>
        <dsp:cNvPr id="0" name=""/>
        <dsp:cNvSpPr/>
      </dsp:nvSpPr>
      <dsp:spPr>
        <a:xfrm>
          <a:off x="3663188" y="319590"/>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C6AC7-2238-456F-A460-FC31007152B5}">
      <dsp:nvSpPr>
        <dsp:cNvPr id="0" name=""/>
        <dsp:cNvSpPr/>
      </dsp:nvSpPr>
      <dsp:spPr>
        <a:xfrm>
          <a:off x="4157668" y="319590"/>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53772E-5C93-4F5D-9953-1259D3D87691}">
      <dsp:nvSpPr>
        <dsp:cNvPr id="0" name=""/>
        <dsp:cNvSpPr/>
      </dsp:nvSpPr>
      <dsp:spPr>
        <a:xfrm>
          <a:off x="786829" y="375870"/>
          <a:ext cx="3560959" cy="5207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6">
                  <a:lumMod val="75000"/>
                </a:schemeClr>
              </a:solidFill>
            </a:rPr>
            <a:t>      </a:t>
          </a:r>
          <a:r>
            <a:rPr lang="en-US" sz="2400" b="1" kern="1200" dirty="0" err="1">
              <a:solidFill>
                <a:schemeClr val="accent6">
                  <a:lumMod val="75000"/>
                </a:schemeClr>
              </a:solidFill>
            </a:rPr>
            <a:t>Chức</a:t>
          </a:r>
          <a:r>
            <a:rPr lang="en-US" sz="2400" b="1" kern="1200" dirty="0">
              <a:solidFill>
                <a:schemeClr val="accent6">
                  <a:lumMod val="75000"/>
                </a:schemeClr>
              </a:solidFill>
            </a:rPr>
            <a:t> </a:t>
          </a:r>
          <a:r>
            <a:rPr lang="en-US" sz="2400" b="1" kern="1200" dirty="0" err="1">
              <a:solidFill>
                <a:schemeClr val="accent6">
                  <a:lumMod val="75000"/>
                </a:schemeClr>
              </a:solidFill>
            </a:rPr>
            <a:t>năng</a:t>
          </a:r>
          <a:r>
            <a:rPr lang="en-US" sz="2400" b="1" kern="1200" dirty="0">
              <a:solidFill>
                <a:schemeClr val="accent6">
                  <a:lumMod val="75000"/>
                </a:schemeClr>
              </a:solidFill>
            </a:rPr>
            <a:t> </a:t>
          </a:r>
          <a:r>
            <a:rPr lang="en-US" sz="2400" b="1" kern="1200" dirty="0" err="1">
              <a:solidFill>
                <a:schemeClr val="accent6">
                  <a:lumMod val="75000"/>
                </a:schemeClr>
              </a:solidFill>
            </a:rPr>
            <a:t>giao</a:t>
          </a:r>
          <a:r>
            <a:rPr lang="en-US" sz="2400" b="1" kern="1200" dirty="0">
              <a:solidFill>
                <a:schemeClr val="accent6">
                  <a:lumMod val="75000"/>
                </a:schemeClr>
              </a:solidFill>
            </a:rPr>
            <a:t> </a:t>
          </a:r>
          <a:r>
            <a:rPr lang="en-US" sz="2400" b="1" kern="1200" dirty="0" err="1">
              <a:solidFill>
                <a:schemeClr val="accent6">
                  <a:lumMod val="75000"/>
                </a:schemeClr>
              </a:solidFill>
            </a:rPr>
            <a:t>tiếp</a:t>
          </a:r>
          <a:endParaRPr lang="en-US" sz="2400" b="1" kern="1200" dirty="0">
            <a:solidFill>
              <a:schemeClr val="accent6">
                <a:lumMod val="75000"/>
              </a:schemeClr>
            </a:solidFill>
          </a:endParaRPr>
        </a:p>
      </dsp:txBody>
      <dsp:txXfrm>
        <a:off x="786829" y="375870"/>
        <a:ext cx="3560959" cy="520779"/>
      </dsp:txXfrm>
    </dsp:sp>
    <dsp:sp modelId="{0B702EA5-E256-4B3E-A5FA-17F1571E9AD3}">
      <dsp:nvSpPr>
        <dsp:cNvPr id="0" name=""/>
        <dsp:cNvSpPr/>
      </dsp:nvSpPr>
      <dsp:spPr>
        <a:xfrm>
          <a:off x="1191960" y="1008819"/>
          <a:ext cx="3515260" cy="31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577850">
            <a:lnSpc>
              <a:spcPct val="90000"/>
            </a:lnSpc>
            <a:spcBef>
              <a:spcPct val="0"/>
            </a:spcBef>
            <a:spcAft>
              <a:spcPct val="35000"/>
            </a:spcAft>
            <a:buNone/>
          </a:pPr>
          <a:endParaRPr lang="en-US" sz="1300" kern="1200"/>
        </a:p>
      </dsp:txBody>
      <dsp:txXfrm>
        <a:off x="1191960" y="1008819"/>
        <a:ext cx="3515260" cy="319569"/>
      </dsp:txXfrm>
    </dsp:sp>
    <dsp:sp modelId="{5238BD18-BC2C-4040-AB48-FE6C53E167E4}">
      <dsp:nvSpPr>
        <dsp:cNvPr id="0" name=""/>
        <dsp:cNvSpPr/>
      </dsp:nvSpPr>
      <dsp:spPr>
        <a:xfrm>
          <a:off x="1191960" y="1345597"/>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2B604-097D-45BF-B3CE-2A52CB1FE0C0}">
      <dsp:nvSpPr>
        <dsp:cNvPr id="0" name=""/>
        <dsp:cNvSpPr/>
      </dsp:nvSpPr>
      <dsp:spPr>
        <a:xfrm>
          <a:off x="1686049" y="1345597"/>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7BF33-5C5A-4118-B025-3BBC1C24FE66}">
      <dsp:nvSpPr>
        <dsp:cNvPr id="0" name=""/>
        <dsp:cNvSpPr/>
      </dsp:nvSpPr>
      <dsp:spPr>
        <a:xfrm>
          <a:off x="2180529" y="1345597"/>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19020-BACA-4FEF-8AC7-0CE3C02FF718}">
      <dsp:nvSpPr>
        <dsp:cNvPr id="0" name=""/>
        <dsp:cNvSpPr/>
      </dsp:nvSpPr>
      <dsp:spPr>
        <a:xfrm>
          <a:off x="2674619" y="1345597"/>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F4E09-A244-4490-8DFD-90994652CBE6}">
      <dsp:nvSpPr>
        <dsp:cNvPr id="0" name=""/>
        <dsp:cNvSpPr/>
      </dsp:nvSpPr>
      <dsp:spPr>
        <a:xfrm>
          <a:off x="3169099" y="1345597"/>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6D6CA-2FB7-4405-B3B6-B931D8E0B62F}">
      <dsp:nvSpPr>
        <dsp:cNvPr id="0" name=""/>
        <dsp:cNvSpPr/>
      </dsp:nvSpPr>
      <dsp:spPr>
        <a:xfrm>
          <a:off x="3663188" y="1345597"/>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2063B-F589-48F9-9EBF-E1B860FC68DE}">
      <dsp:nvSpPr>
        <dsp:cNvPr id="0" name=""/>
        <dsp:cNvSpPr/>
      </dsp:nvSpPr>
      <dsp:spPr>
        <a:xfrm>
          <a:off x="4190999" y="1295400"/>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91E9F0-B59A-4B9D-982C-9AC4F5690460}">
      <dsp:nvSpPr>
        <dsp:cNvPr id="0" name=""/>
        <dsp:cNvSpPr/>
      </dsp:nvSpPr>
      <dsp:spPr>
        <a:xfrm>
          <a:off x="786829" y="1290788"/>
          <a:ext cx="3560959" cy="68539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t>      </a:t>
          </a:r>
          <a:r>
            <a:rPr lang="en-US" sz="2400" b="1" kern="1200" dirty="0" err="1">
              <a:solidFill>
                <a:schemeClr val="accent6">
                  <a:lumMod val="75000"/>
                </a:schemeClr>
              </a:solidFill>
            </a:rPr>
            <a:t>Chức</a:t>
          </a:r>
          <a:r>
            <a:rPr lang="en-US" sz="2400" b="1" kern="1200" dirty="0">
              <a:solidFill>
                <a:schemeClr val="accent6">
                  <a:lumMod val="75000"/>
                </a:schemeClr>
              </a:solidFill>
            </a:rPr>
            <a:t> </a:t>
          </a:r>
          <a:r>
            <a:rPr lang="en-US" sz="2400" b="1" kern="1200" dirty="0" err="1">
              <a:solidFill>
                <a:schemeClr val="accent6">
                  <a:lumMod val="75000"/>
                </a:schemeClr>
              </a:solidFill>
            </a:rPr>
            <a:t>năng</a:t>
          </a:r>
          <a:r>
            <a:rPr lang="en-US" sz="2400" b="1" kern="1200" dirty="0">
              <a:solidFill>
                <a:schemeClr val="accent6">
                  <a:lumMod val="75000"/>
                </a:schemeClr>
              </a:solidFill>
            </a:rPr>
            <a:t> </a:t>
          </a:r>
          <a:r>
            <a:rPr lang="en-US" sz="2400" b="1" kern="1200" dirty="0" err="1">
              <a:solidFill>
                <a:schemeClr val="accent6">
                  <a:lumMod val="75000"/>
                </a:schemeClr>
              </a:solidFill>
            </a:rPr>
            <a:t>tư</a:t>
          </a:r>
          <a:r>
            <a:rPr lang="en-US" sz="2400" b="1" kern="1200" dirty="0">
              <a:solidFill>
                <a:schemeClr val="accent6">
                  <a:lumMod val="75000"/>
                </a:schemeClr>
              </a:solidFill>
            </a:rPr>
            <a:t> </a:t>
          </a:r>
          <a:r>
            <a:rPr lang="en-US" sz="2400" b="1" kern="1200" dirty="0" err="1">
              <a:solidFill>
                <a:schemeClr val="accent6">
                  <a:lumMod val="75000"/>
                </a:schemeClr>
              </a:solidFill>
            </a:rPr>
            <a:t>duy</a:t>
          </a:r>
          <a:endParaRPr lang="en-US" sz="2400" b="1" kern="1200" dirty="0">
            <a:solidFill>
              <a:schemeClr val="accent6">
                <a:lumMod val="75000"/>
              </a:schemeClr>
            </a:solidFill>
          </a:endParaRPr>
        </a:p>
      </dsp:txBody>
      <dsp:txXfrm>
        <a:off x="786829" y="1290788"/>
        <a:ext cx="3560959" cy="685392"/>
      </dsp:txXfrm>
    </dsp:sp>
    <dsp:sp modelId="{B444F60A-0EE2-477A-890D-1CB7D6E538C5}">
      <dsp:nvSpPr>
        <dsp:cNvPr id="0" name=""/>
        <dsp:cNvSpPr/>
      </dsp:nvSpPr>
      <dsp:spPr>
        <a:xfrm>
          <a:off x="1191960" y="2052035"/>
          <a:ext cx="3515260" cy="31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l" defTabSz="577850">
            <a:lnSpc>
              <a:spcPct val="90000"/>
            </a:lnSpc>
            <a:spcBef>
              <a:spcPct val="0"/>
            </a:spcBef>
            <a:spcAft>
              <a:spcPct val="35000"/>
            </a:spcAft>
            <a:buNone/>
          </a:pPr>
          <a:endParaRPr lang="en-US" sz="1300" kern="1200"/>
        </a:p>
      </dsp:txBody>
      <dsp:txXfrm>
        <a:off x="1191960" y="2052035"/>
        <a:ext cx="3515260" cy="319569"/>
      </dsp:txXfrm>
    </dsp:sp>
    <dsp:sp modelId="{8DC8468D-0015-4235-B4C3-9A0DDFE065DD}">
      <dsp:nvSpPr>
        <dsp:cNvPr id="0" name=""/>
        <dsp:cNvSpPr/>
      </dsp:nvSpPr>
      <dsp:spPr>
        <a:xfrm>
          <a:off x="1191960" y="2371604"/>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F400C1-B8BC-4782-8D4A-241FB98BBAD6}">
      <dsp:nvSpPr>
        <dsp:cNvPr id="0" name=""/>
        <dsp:cNvSpPr/>
      </dsp:nvSpPr>
      <dsp:spPr>
        <a:xfrm>
          <a:off x="1686049" y="2371604"/>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329D5-B324-432A-9DE8-E46B6C9E4406}">
      <dsp:nvSpPr>
        <dsp:cNvPr id="0" name=""/>
        <dsp:cNvSpPr/>
      </dsp:nvSpPr>
      <dsp:spPr>
        <a:xfrm>
          <a:off x="2180529" y="2371604"/>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33C346-AA45-4CBE-9A79-87CC5F0A54E0}">
      <dsp:nvSpPr>
        <dsp:cNvPr id="0" name=""/>
        <dsp:cNvSpPr/>
      </dsp:nvSpPr>
      <dsp:spPr>
        <a:xfrm>
          <a:off x="2674619" y="2371604"/>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471F3-2840-490D-B7BE-7209E70B2A4E}">
      <dsp:nvSpPr>
        <dsp:cNvPr id="0" name=""/>
        <dsp:cNvSpPr/>
      </dsp:nvSpPr>
      <dsp:spPr>
        <a:xfrm>
          <a:off x="3169099" y="2371604"/>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CAE69-2800-4DFE-A136-2BE4161C2BA8}">
      <dsp:nvSpPr>
        <dsp:cNvPr id="0" name=""/>
        <dsp:cNvSpPr/>
      </dsp:nvSpPr>
      <dsp:spPr>
        <a:xfrm>
          <a:off x="3663188" y="2371604"/>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AB377-2A48-40CC-8136-6C5F315C9CB7}">
      <dsp:nvSpPr>
        <dsp:cNvPr id="0" name=""/>
        <dsp:cNvSpPr/>
      </dsp:nvSpPr>
      <dsp:spPr>
        <a:xfrm>
          <a:off x="4190999" y="2362198"/>
          <a:ext cx="822571" cy="650974"/>
        </a:xfrm>
        <a:prstGeom prst="chevron">
          <a:avLst>
            <a:gd name="adj" fmla="val 706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CEAFC-CAC5-45AF-AD1F-9B1CCC66C69D}">
      <dsp:nvSpPr>
        <dsp:cNvPr id="0" name=""/>
        <dsp:cNvSpPr/>
      </dsp:nvSpPr>
      <dsp:spPr>
        <a:xfrm>
          <a:off x="838214" y="2438399"/>
          <a:ext cx="3560959" cy="52077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6">
                  <a:lumMod val="75000"/>
                </a:schemeClr>
              </a:solidFill>
            </a:rPr>
            <a:t>       </a:t>
          </a:r>
          <a:r>
            <a:rPr lang="en-US" sz="2400" b="1" kern="1200" dirty="0" err="1">
              <a:solidFill>
                <a:schemeClr val="accent6">
                  <a:lumMod val="75000"/>
                </a:schemeClr>
              </a:solidFill>
            </a:rPr>
            <a:t>Chức</a:t>
          </a:r>
          <a:r>
            <a:rPr lang="en-US" sz="2400" b="1" kern="1200" dirty="0">
              <a:solidFill>
                <a:schemeClr val="accent6">
                  <a:lumMod val="75000"/>
                </a:schemeClr>
              </a:solidFill>
            </a:rPr>
            <a:t> </a:t>
          </a:r>
          <a:r>
            <a:rPr lang="en-US" sz="2400" b="1" kern="1200" dirty="0" err="1">
              <a:solidFill>
                <a:schemeClr val="accent6">
                  <a:lumMod val="75000"/>
                </a:schemeClr>
              </a:solidFill>
            </a:rPr>
            <a:t>năng</a:t>
          </a:r>
          <a:r>
            <a:rPr lang="en-US" sz="2400" b="1" kern="1200" dirty="0">
              <a:solidFill>
                <a:schemeClr val="accent6">
                  <a:lumMod val="75000"/>
                </a:schemeClr>
              </a:solidFill>
            </a:rPr>
            <a:t> </a:t>
          </a:r>
          <a:r>
            <a:rPr lang="en-US" sz="2400" b="1" kern="1200" dirty="0" err="1">
              <a:solidFill>
                <a:schemeClr val="accent6">
                  <a:lumMod val="75000"/>
                </a:schemeClr>
              </a:solidFill>
            </a:rPr>
            <a:t>điều</a:t>
          </a:r>
          <a:r>
            <a:rPr lang="en-US" sz="2400" b="1" kern="1200" dirty="0">
              <a:solidFill>
                <a:schemeClr val="accent6">
                  <a:lumMod val="75000"/>
                </a:schemeClr>
              </a:solidFill>
            </a:rPr>
            <a:t> </a:t>
          </a:r>
          <a:r>
            <a:rPr lang="en-US" sz="2400" b="1" kern="1200" dirty="0" err="1">
              <a:solidFill>
                <a:schemeClr val="accent6">
                  <a:lumMod val="75000"/>
                </a:schemeClr>
              </a:solidFill>
            </a:rPr>
            <a:t>khiển</a:t>
          </a:r>
          <a:endParaRPr lang="en-US" sz="2400" b="1" kern="1200" dirty="0">
            <a:solidFill>
              <a:schemeClr val="accent6">
                <a:lumMod val="75000"/>
              </a:schemeClr>
            </a:solidFill>
          </a:endParaRPr>
        </a:p>
      </dsp:txBody>
      <dsp:txXfrm>
        <a:off x="838214" y="2438399"/>
        <a:ext cx="3560959" cy="5207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D3532-BE41-4F8D-A85F-26A039E2851D}">
      <dsp:nvSpPr>
        <dsp:cNvPr id="0" name=""/>
        <dsp:cNvSpPr/>
      </dsp:nvSpPr>
      <dsp:spPr>
        <a:xfrm>
          <a:off x="0" y="304803"/>
          <a:ext cx="6096000" cy="12168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 </a:t>
          </a:r>
          <a:r>
            <a:rPr lang="en-US" sz="2700" kern="1200" dirty="0" err="1"/>
            <a:t>Chương</a:t>
          </a:r>
          <a:r>
            <a:rPr lang="en-US" sz="2700" kern="1200" dirty="0"/>
            <a:t> </a:t>
          </a:r>
          <a:r>
            <a:rPr lang="en-US" sz="2700" kern="1200" dirty="0" err="1"/>
            <a:t>trình</a:t>
          </a:r>
          <a:r>
            <a:rPr lang="en-US" sz="2700" kern="1200" dirty="0"/>
            <a:t> </a:t>
          </a:r>
          <a:r>
            <a:rPr lang="en-US" sz="2700" kern="1200" dirty="0" err="1"/>
            <a:t>phát</a:t>
          </a:r>
          <a:r>
            <a:rPr lang="en-US" sz="2700" kern="1200" dirty="0"/>
            <a:t> </a:t>
          </a:r>
          <a:r>
            <a:rPr lang="en-US" sz="2700" kern="1200" dirty="0" err="1"/>
            <a:t>triển</a:t>
          </a:r>
          <a:r>
            <a:rPr lang="en-US" sz="2700" kern="1200" dirty="0"/>
            <a:t> </a:t>
          </a:r>
          <a:r>
            <a:rPr lang="en-US" sz="2700" kern="1200" dirty="0" err="1"/>
            <a:t>ngôn</a:t>
          </a:r>
          <a:r>
            <a:rPr lang="en-US" sz="2700" kern="1200" dirty="0"/>
            <a:t> </a:t>
          </a:r>
          <a:r>
            <a:rPr lang="en-US" sz="2700" kern="1200" dirty="0" err="1"/>
            <a:t>ngữ</a:t>
          </a:r>
          <a:r>
            <a:rPr lang="en-US" sz="2700" kern="1200" dirty="0"/>
            <a:t> </a:t>
          </a:r>
          <a:r>
            <a:rPr lang="en-US" sz="2700" kern="1200" dirty="0" err="1"/>
            <a:t>cho</a:t>
          </a:r>
          <a:r>
            <a:rPr lang="en-US" sz="2700" kern="1200" dirty="0"/>
            <a:t> </a:t>
          </a:r>
          <a:r>
            <a:rPr lang="en-US" sz="2700" kern="1200" dirty="0" err="1"/>
            <a:t>trẻ</a:t>
          </a:r>
          <a:r>
            <a:rPr lang="en-US" sz="2700" kern="1200" dirty="0"/>
            <a:t> </a:t>
          </a:r>
          <a:r>
            <a:rPr lang="en-US" sz="2700" kern="1200" dirty="0" err="1"/>
            <a:t>Nhà</a:t>
          </a:r>
          <a:r>
            <a:rPr lang="en-US" sz="2700" kern="1200" dirty="0"/>
            <a:t> </a:t>
          </a:r>
          <a:r>
            <a:rPr lang="en-US" sz="2700" kern="1200" dirty="0" err="1"/>
            <a:t>trẻ</a:t>
          </a:r>
          <a:endParaRPr lang="en-US" sz="2700" kern="1200" dirty="0"/>
        </a:p>
      </dsp:txBody>
      <dsp:txXfrm>
        <a:off x="59399" y="364202"/>
        <a:ext cx="5977202" cy="1098002"/>
      </dsp:txXfrm>
    </dsp:sp>
    <dsp:sp modelId="{BE9698A2-3605-4CA4-91CF-D0102C907237}">
      <dsp:nvSpPr>
        <dsp:cNvPr id="0" name=""/>
        <dsp:cNvSpPr/>
      </dsp:nvSpPr>
      <dsp:spPr>
        <a:xfrm>
          <a:off x="0" y="1493800"/>
          <a:ext cx="6096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4290" rIns="192024" bIns="34290" numCol="1" spcCol="1270" anchor="t" anchorCtr="0">
          <a:noAutofit/>
        </a:bodyPr>
        <a:lstStyle/>
        <a:p>
          <a:pPr marL="228600" lvl="1" indent="-228600" algn="l" defTabSz="1200150">
            <a:lnSpc>
              <a:spcPct val="90000"/>
            </a:lnSpc>
            <a:spcBef>
              <a:spcPct val="0"/>
            </a:spcBef>
            <a:spcAft>
              <a:spcPct val="20000"/>
            </a:spcAft>
            <a:buChar char="•"/>
          </a:pPr>
          <a:endParaRPr lang="en-US" sz="2700" kern="1200" dirty="0"/>
        </a:p>
      </dsp:txBody>
      <dsp:txXfrm>
        <a:off x="0" y="1493800"/>
        <a:ext cx="6096000" cy="1076400"/>
      </dsp:txXfrm>
    </dsp:sp>
    <dsp:sp modelId="{A6687B73-0D7F-4F0A-96FF-D2C5C6948048}">
      <dsp:nvSpPr>
        <dsp:cNvPr id="0" name=""/>
        <dsp:cNvSpPr/>
      </dsp:nvSpPr>
      <dsp:spPr>
        <a:xfrm>
          <a:off x="0" y="1981204"/>
          <a:ext cx="6096000" cy="12168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Chương</a:t>
          </a:r>
          <a:r>
            <a:rPr lang="en-US" sz="2700" kern="1200" dirty="0"/>
            <a:t> </a:t>
          </a:r>
          <a:r>
            <a:rPr lang="en-US" sz="2700" kern="1200" dirty="0" err="1"/>
            <a:t>trình</a:t>
          </a:r>
          <a:r>
            <a:rPr lang="en-US" sz="2700" kern="1200" dirty="0"/>
            <a:t> </a:t>
          </a:r>
          <a:r>
            <a:rPr lang="en-US" sz="2700" kern="1200" dirty="0" err="1"/>
            <a:t>phát</a:t>
          </a:r>
          <a:r>
            <a:rPr lang="en-US" sz="2700" kern="1200" dirty="0"/>
            <a:t> </a:t>
          </a:r>
          <a:r>
            <a:rPr lang="en-US" sz="2700" kern="1200" dirty="0" err="1"/>
            <a:t>triển</a:t>
          </a:r>
          <a:r>
            <a:rPr lang="en-US" sz="2700" kern="1200" dirty="0"/>
            <a:t> </a:t>
          </a:r>
          <a:r>
            <a:rPr lang="en-US" sz="2700" kern="1200" dirty="0" err="1"/>
            <a:t>ngôn</a:t>
          </a:r>
          <a:r>
            <a:rPr lang="en-US" sz="2700" kern="1200" dirty="0"/>
            <a:t> </a:t>
          </a:r>
          <a:r>
            <a:rPr lang="en-US" sz="2700" kern="1200" dirty="0" err="1"/>
            <a:t>ngữ</a:t>
          </a:r>
          <a:r>
            <a:rPr lang="en-US" sz="2700" kern="1200" dirty="0"/>
            <a:t> </a:t>
          </a:r>
          <a:r>
            <a:rPr lang="en-US" sz="2700" kern="1200" dirty="0" err="1"/>
            <a:t>cho</a:t>
          </a:r>
          <a:r>
            <a:rPr lang="en-US" sz="2700" kern="1200" dirty="0"/>
            <a:t> </a:t>
          </a:r>
          <a:r>
            <a:rPr lang="en-US" sz="2700" kern="1200" dirty="0" err="1"/>
            <a:t>trẻ</a:t>
          </a:r>
          <a:r>
            <a:rPr lang="en-US" sz="2700" kern="1200" dirty="0"/>
            <a:t> </a:t>
          </a:r>
          <a:r>
            <a:rPr lang="en-US" sz="2700" kern="1200" dirty="0" err="1"/>
            <a:t>Mẫu</a:t>
          </a:r>
          <a:r>
            <a:rPr lang="en-US" sz="2700" kern="1200" dirty="0"/>
            <a:t> </a:t>
          </a:r>
          <a:r>
            <a:rPr lang="en-US" sz="2700" kern="1200" dirty="0" err="1"/>
            <a:t>giáo</a:t>
          </a:r>
          <a:r>
            <a:rPr lang="en-US" sz="2700" kern="1200" dirty="0"/>
            <a:t> </a:t>
          </a:r>
        </a:p>
      </dsp:txBody>
      <dsp:txXfrm>
        <a:off x="59399" y="2040603"/>
        <a:ext cx="59772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45CC7-3B21-42EC-8E20-BE524FD12272}">
      <dsp:nvSpPr>
        <dsp:cNvPr id="0" name=""/>
        <dsp:cNvSpPr/>
      </dsp:nvSpPr>
      <dsp:spPr>
        <a:xfrm rot="5400000">
          <a:off x="-185105" y="174411"/>
          <a:ext cx="1149317" cy="80452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a:t>
          </a:r>
        </a:p>
      </dsp:txBody>
      <dsp:txXfrm rot="-5400000">
        <a:off x="-12707" y="404274"/>
        <a:ext cx="804522" cy="344795"/>
      </dsp:txXfrm>
    </dsp:sp>
    <dsp:sp modelId="{784F1216-249A-458E-AA32-B64CD52F6DA9}">
      <dsp:nvSpPr>
        <dsp:cNvPr id="0" name=""/>
        <dsp:cNvSpPr/>
      </dsp:nvSpPr>
      <dsp:spPr>
        <a:xfrm rot="5400000">
          <a:off x="3109210" y="-2310310"/>
          <a:ext cx="747056" cy="53676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chemeClr val="accent6">
                  <a:lumMod val="75000"/>
                </a:schemeClr>
              </a:solidFill>
            </a:rPr>
            <a:t>PHƯƠNG PHÁP TRỰC QUAN</a:t>
          </a:r>
        </a:p>
        <a:p>
          <a:pPr marL="171450" lvl="1" indent="-171450" algn="l" defTabSz="844550">
            <a:lnSpc>
              <a:spcPct val="90000"/>
            </a:lnSpc>
            <a:spcBef>
              <a:spcPct val="0"/>
            </a:spcBef>
            <a:spcAft>
              <a:spcPct val="15000"/>
            </a:spcAft>
            <a:buChar char="•"/>
          </a:pPr>
          <a:endParaRPr lang="en-US" sz="1900" kern="1200" dirty="0"/>
        </a:p>
      </dsp:txBody>
      <dsp:txXfrm rot="-5400000">
        <a:off x="798900" y="36468"/>
        <a:ext cx="5331209" cy="674120"/>
      </dsp:txXfrm>
    </dsp:sp>
    <dsp:sp modelId="{D14AE884-0FEF-4684-86DA-47BCD97ED82F}">
      <dsp:nvSpPr>
        <dsp:cNvPr id="0" name=""/>
        <dsp:cNvSpPr/>
      </dsp:nvSpPr>
      <dsp:spPr>
        <a:xfrm rot="5400000">
          <a:off x="-185105" y="1121738"/>
          <a:ext cx="1149317" cy="80452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a:t>
          </a:r>
        </a:p>
      </dsp:txBody>
      <dsp:txXfrm rot="-5400000">
        <a:off x="-12707" y="1351601"/>
        <a:ext cx="804522" cy="344795"/>
      </dsp:txXfrm>
    </dsp:sp>
    <dsp:sp modelId="{4B823452-9AD7-4836-96CE-6B536302CFA3}">
      <dsp:nvSpPr>
        <dsp:cNvPr id="0" name=""/>
        <dsp:cNvSpPr/>
      </dsp:nvSpPr>
      <dsp:spPr>
        <a:xfrm rot="5400000">
          <a:off x="3114832" y="-1395909"/>
          <a:ext cx="747056" cy="536767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chemeClr val="accent6">
                  <a:lumMod val="75000"/>
                </a:schemeClr>
              </a:solidFill>
            </a:rPr>
            <a:t>PHƯƠNG PHÁP DÙNG LỜI</a:t>
          </a:r>
        </a:p>
        <a:p>
          <a:pPr marL="171450" lvl="1" indent="-171450" algn="l" defTabSz="844550">
            <a:lnSpc>
              <a:spcPct val="90000"/>
            </a:lnSpc>
            <a:spcBef>
              <a:spcPct val="0"/>
            </a:spcBef>
            <a:spcAft>
              <a:spcPct val="15000"/>
            </a:spcAft>
            <a:buChar char="•"/>
          </a:pPr>
          <a:endParaRPr lang="en-US" sz="1900" kern="1200"/>
        </a:p>
      </dsp:txBody>
      <dsp:txXfrm rot="-5400000">
        <a:off x="804522" y="950869"/>
        <a:ext cx="5331209" cy="674120"/>
      </dsp:txXfrm>
    </dsp:sp>
    <dsp:sp modelId="{2A855A60-2E48-44DB-B457-A245C2B29EF7}">
      <dsp:nvSpPr>
        <dsp:cNvPr id="0" name=""/>
        <dsp:cNvSpPr/>
      </dsp:nvSpPr>
      <dsp:spPr>
        <a:xfrm rot="5400000">
          <a:off x="-172402" y="2001199"/>
          <a:ext cx="1149317" cy="80452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3</a:t>
          </a:r>
        </a:p>
      </dsp:txBody>
      <dsp:txXfrm rot="-5400000">
        <a:off x="-4" y="2231062"/>
        <a:ext cx="804522" cy="344795"/>
      </dsp:txXfrm>
    </dsp:sp>
    <dsp:sp modelId="{3573807E-81EF-4819-99CF-3BEC0613712B}">
      <dsp:nvSpPr>
        <dsp:cNvPr id="0" name=""/>
        <dsp:cNvSpPr/>
      </dsp:nvSpPr>
      <dsp:spPr>
        <a:xfrm rot="5400000">
          <a:off x="3102124" y="-430728"/>
          <a:ext cx="747056" cy="54185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chemeClr val="accent6">
                  <a:lumMod val="75000"/>
                </a:schemeClr>
              </a:solidFill>
            </a:rPr>
            <a:t>PHƯƠNG PHÁP THỰC HÀNH</a:t>
          </a:r>
        </a:p>
        <a:p>
          <a:pPr marL="171450" lvl="1" indent="-171450" algn="l" defTabSz="844550">
            <a:lnSpc>
              <a:spcPct val="90000"/>
            </a:lnSpc>
            <a:spcBef>
              <a:spcPct val="0"/>
            </a:spcBef>
            <a:spcAft>
              <a:spcPct val="15000"/>
            </a:spcAft>
            <a:buChar char="•"/>
          </a:pPr>
          <a:endParaRPr lang="en-US" sz="1900" kern="1200" dirty="0"/>
        </a:p>
      </dsp:txBody>
      <dsp:txXfrm rot="-5400000">
        <a:off x="766398" y="1941466"/>
        <a:ext cx="5382041" cy="674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0A736-8E5A-4BA6-92FB-025A222A4C63}">
      <dsp:nvSpPr>
        <dsp:cNvPr id="0" name=""/>
        <dsp:cNvSpPr/>
      </dsp:nvSpPr>
      <dsp:spPr>
        <a:xfrm>
          <a:off x="-2927584" y="-451017"/>
          <a:ext cx="3492835" cy="3492835"/>
        </a:xfrm>
        <a:prstGeom prst="blockArc">
          <a:avLst>
            <a:gd name="adj1" fmla="val 18900000"/>
            <a:gd name="adj2" fmla="val 2700000"/>
            <a:gd name="adj3" fmla="val 61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C339CE-5F0B-447A-8D90-2F8F0453C986}">
      <dsp:nvSpPr>
        <dsp:cNvPr id="0" name=""/>
        <dsp:cNvSpPr/>
      </dsp:nvSpPr>
      <dsp:spPr>
        <a:xfrm>
          <a:off x="395356" y="304802"/>
          <a:ext cx="5243443" cy="51816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129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err="1">
              <a:solidFill>
                <a:srgbClr val="C00000"/>
              </a:solidFill>
            </a:rPr>
            <a:t>Làm</a:t>
          </a:r>
          <a:r>
            <a:rPr lang="en-US" sz="2500" kern="1200" dirty="0">
              <a:solidFill>
                <a:srgbClr val="C00000"/>
              </a:solidFill>
            </a:rPr>
            <a:t> </a:t>
          </a:r>
          <a:r>
            <a:rPr lang="en-US" sz="2500" kern="1200" dirty="0" err="1">
              <a:solidFill>
                <a:srgbClr val="C00000"/>
              </a:solidFill>
            </a:rPr>
            <a:t>giàu</a:t>
          </a:r>
          <a:r>
            <a:rPr lang="en-US" sz="2500" kern="1200" dirty="0">
              <a:solidFill>
                <a:srgbClr val="C00000"/>
              </a:solidFill>
            </a:rPr>
            <a:t> </a:t>
          </a:r>
          <a:r>
            <a:rPr lang="en-US" sz="2500" kern="1200" dirty="0" err="1">
              <a:solidFill>
                <a:srgbClr val="C00000"/>
              </a:solidFill>
            </a:rPr>
            <a:t>vốn</a:t>
          </a:r>
          <a:r>
            <a:rPr lang="en-US" sz="2500" kern="1200" dirty="0">
              <a:solidFill>
                <a:srgbClr val="C00000"/>
              </a:solidFill>
            </a:rPr>
            <a:t> </a:t>
          </a:r>
          <a:r>
            <a:rPr lang="en-US" sz="2500" kern="1200" dirty="0" err="1">
              <a:solidFill>
                <a:srgbClr val="C00000"/>
              </a:solidFill>
            </a:rPr>
            <a:t>từ</a:t>
          </a:r>
          <a:r>
            <a:rPr lang="en-US" sz="2500" kern="1200" dirty="0">
              <a:solidFill>
                <a:srgbClr val="C00000"/>
              </a:solidFill>
            </a:rPr>
            <a:t> </a:t>
          </a:r>
          <a:r>
            <a:rPr lang="en-US" sz="2500" kern="1200" dirty="0" err="1">
              <a:solidFill>
                <a:srgbClr val="C00000"/>
              </a:solidFill>
            </a:rPr>
            <a:t>cho</a:t>
          </a:r>
          <a:r>
            <a:rPr lang="en-US" sz="2500" kern="1200" dirty="0">
              <a:solidFill>
                <a:srgbClr val="C00000"/>
              </a:solidFill>
            </a:rPr>
            <a:t> </a:t>
          </a:r>
          <a:r>
            <a:rPr lang="en-US" sz="2500" kern="1200" dirty="0" err="1">
              <a:solidFill>
                <a:srgbClr val="C00000"/>
              </a:solidFill>
            </a:rPr>
            <a:t>trẻ</a:t>
          </a:r>
          <a:endParaRPr lang="en-US" sz="2500" kern="1200" dirty="0">
            <a:solidFill>
              <a:srgbClr val="C00000"/>
            </a:solidFill>
          </a:endParaRPr>
        </a:p>
      </dsp:txBody>
      <dsp:txXfrm>
        <a:off x="395356" y="304802"/>
        <a:ext cx="5243443" cy="518160"/>
      </dsp:txXfrm>
    </dsp:sp>
    <dsp:sp modelId="{023FFCF6-B3B4-4EFF-8387-0DA37B3CAD87}">
      <dsp:nvSpPr>
        <dsp:cNvPr id="0" name=""/>
        <dsp:cNvSpPr/>
      </dsp:nvSpPr>
      <dsp:spPr>
        <a:xfrm>
          <a:off x="39587" y="194310"/>
          <a:ext cx="647700" cy="6477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13422-182C-4B90-8418-E022BE0D4656}">
      <dsp:nvSpPr>
        <dsp:cNvPr id="0" name=""/>
        <dsp:cNvSpPr/>
      </dsp:nvSpPr>
      <dsp:spPr>
        <a:xfrm>
          <a:off x="551788" y="1036320"/>
          <a:ext cx="5055092" cy="51816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129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err="1">
              <a:solidFill>
                <a:srgbClr val="C00000"/>
              </a:solidFill>
            </a:rPr>
            <a:t>Củng</a:t>
          </a:r>
          <a:r>
            <a:rPr lang="en-US" sz="2500" kern="1200" dirty="0">
              <a:solidFill>
                <a:srgbClr val="C00000"/>
              </a:solidFill>
            </a:rPr>
            <a:t> </a:t>
          </a:r>
          <a:r>
            <a:rPr lang="en-US" sz="2500" kern="1200" dirty="0" err="1">
              <a:solidFill>
                <a:srgbClr val="C00000"/>
              </a:solidFill>
            </a:rPr>
            <a:t>cố</a:t>
          </a:r>
          <a:r>
            <a:rPr lang="en-US" sz="2500" kern="1200" dirty="0">
              <a:solidFill>
                <a:srgbClr val="C00000"/>
              </a:solidFill>
            </a:rPr>
            <a:t> </a:t>
          </a:r>
          <a:r>
            <a:rPr lang="en-US" sz="2500" kern="1200" dirty="0" err="1">
              <a:solidFill>
                <a:srgbClr val="C00000"/>
              </a:solidFill>
            </a:rPr>
            <a:t>chính</a:t>
          </a:r>
          <a:r>
            <a:rPr lang="en-US" sz="2500" kern="1200" dirty="0">
              <a:solidFill>
                <a:srgbClr val="C00000"/>
              </a:solidFill>
            </a:rPr>
            <a:t> </a:t>
          </a:r>
          <a:r>
            <a:rPr lang="en-US" sz="2500" kern="1200" dirty="0" err="1">
              <a:solidFill>
                <a:srgbClr val="C00000"/>
              </a:solidFill>
            </a:rPr>
            <a:t>xác</a:t>
          </a:r>
          <a:r>
            <a:rPr lang="en-US" sz="2500" kern="1200" dirty="0">
              <a:solidFill>
                <a:srgbClr val="C00000"/>
              </a:solidFill>
            </a:rPr>
            <a:t> </a:t>
          </a:r>
          <a:r>
            <a:rPr lang="en-US" sz="2500" kern="1200" dirty="0" err="1">
              <a:solidFill>
                <a:srgbClr val="C00000"/>
              </a:solidFill>
            </a:rPr>
            <a:t>hóa</a:t>
          </a:r>
          <a:r>
            <a:rPr lang="en-US" sz="2500" kern="1200" dirty="0">
              <a:solidFill>
                <a:srgbClr val="C00000"/>
              </a:solidFill>
            </a:rPr>
            <a:t> </a:t>
          </a:r>
          <a:r>
            <a:rPr lang="en-US" sz="2500" kern="1200" dirty="0" err="1">
              <a:solidFill>
                <a:srgbClr val="C00000"/>
              </a:solidFill>
            </a:rPr>
            <a:t>vốn</a:t>
          </a:r>
          <a:r>
            <a:rPr lang="en-US" sz="2500" kern="1200" dirty="0">
              <a:solidFill>
                <a:srgbClr val="C00000"/>
              </a:solidFill>
            </a:rPr>
            <a:t> </a:t>
          </a:r>
          <a:r>
            <a:rPr lang="en-US" sz="2500" kern="1200" dirty="0" err="1">
              <a:solidFill>
                <a:srgbClr val="C00000"/>
              </a:solidFill>
            </a:rPr>
            <a:t>từ</a:t>
          </a:r>
          <a:r>
            <a:rPr lang="en-US" sz="2500" kern="1200" dirty="0">
              <a:solidFill>
                <a:srgbClr val="C00000"/>
              </a:solidFill>
            </a:rPr>
            <a:t> </a:t>
          </a:r>
          <a:r>
            <a:rPr lang="en-US" sz="2500" kern="1200" dirty="0" err="1">
              <a:solidFill>
                <a:srgbClr val="C00000"/>
              </a:solidFill>
            </a:rPr>
            <a:t>cho</a:t>
          </a:r>
          <a:r>
            <a:rPr lang="en-US" sz="2500" kern="1200" dirty="0">
              <a:solidFill>
                <a:srgbClr val="C00000"/>
              </a:solidFill>
            </a:rPr>
            <a:t> </a:t>
          </a:r>
          <a:r>
            <a:rPr lang="en-US" sz="2500" kern="1200" dirty="0" err="1">
              <a:solidFill>
                <a:srgbClr val="C00000"/>
              </a:solidFill>
            </a:rPr>
            <a:t>trẻ</a:t>
          </a:r>
          <a:endParaRPr lang="en-US" sz="2500" kern="1200" dirty="0">
            <a:solidFill>
              <a:srgbClr val="C00000"/>
            </a:solidFill>
          </a:endParaRPr>
        </a:p>
      </dsp:txBody>
      <dsp:txXfrm>
        <a:off x="551788" y="1036320"/>
        <a:ext cx="5055092" cy="518160"/>
      </dsp:txXfrm>
    </dsp:sp>
    <dsp:sp modelId="{BE0BF583-1DF3-4509-AECC-12FC272ED999}">
      <dsp:nvSpPr>
        <dsp:cNvPr id="0" name=""/>
        <dsp:cNvSpPr/>
      </dsp:nvSpPr>
      <dsp:spPr>
        <a:xfrm>
          <a:off x="227938" y="971550"/>
          <a:ext cx="647700" cy="6477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398DA-9507-42D9-B03B-C3D969FD7FAA}">
      <dsp:nvSpPr>
        <dsp:cNvPr id="0" name=""/>
        <dsp:cNvSpPr/>
      </dsp:nvSpPr>
      <dsp:spPr>
        <a:xfrm>
          <a:off x="363437" y="1813560"/>
          <a:ext cx="5243443" cy="51816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11290"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err="1">
              <a:solidFill>
                <a:srgbClr val="C00000"/>
              </a:solidFill>
            </a:rPr>
            <a:t>Tích</a:t>
          </a:r>
          <a:r>
            <a:rPr lang="en-US" sz="2500" kern="1200" dirty="0">
              <a:solidFill>
                <a:srgbClr val="C00000"/>
              </a:solidFill>
            </a:rPr>
            <a:t> </a:t>
          </a:r>
          <a:r>
            <a:rPr lang="en-US" sz="2500" kern="1200" dirty="0" err="1">
              <a:solidFill>
                <a:srgbClr val="C00000"/>
              </a:solidFill>
            </a:rPr>
            <a:t>cực</a:t>
          </a:r>
          <a:r>
            <a:rPr lang="en-US" sz="2500" kern="1200" dirty="0">
              <a:solidFill>
                <a:srgbClr val="C00000"/>
              </a:solidFill>
            </a:rPr>
            <a:t> </a:t>
          </a:r>
          <a:r>
            <a:rPr lang="en-US" sz="2500" kern="1200" dirty="0" err="1">
              <a:solidFill>
                <a:srgbClr val="C00000"/>
              </a:solidFill>
            </a:rPr>
            <a:t>hóa</a:t>
          </a:r>
          <a:r>
            <a:rPr lang="en-US" sz="2500" kern="1200" dirty="0">
              <a:solidFill>
                <a:srgbClr val="C00000"/>
              </a:solidFill>
            </a:rPr>
            <a:t> </a:t>
          </a:r>
          <a:r>
            <a:rPr lang="en-US" sz="2500" kern="1200" dirty="0" err="1">
              <a:solidFill>
                <a:srgbClr val="C00000"/>
              </a:solidFill>
            </a:rPr>
            <a:t>vốn</a:t>
          </a:r>
          <a:r>
            <a:rPr lang="en-US" sz="2500" kern="1200" dirty="0">
              <a:solidFill>
                <a:srgbClr val="C00000"/>
              </a:solidFill>
            </a:rPr>
            <a:t> </a:t>
          </a:r>
          <a:r>
            <a:rPr lang="en-US" sz="2500" kern="1200" dirty="0" err="1">
              <a:solidFill>
                <a:srgbClr val="C00000"/>
              </a:solidFill>
            </a:rPr>
            <a:t>từ</a:t>
          </a:r>
          <a:r>
            <a:rPr lang="en-US" sz="2500" kern="1200" dirty="0">
              <a:solidFill>
                <a:srgbClr val="C00000"/>
              </a:solidFill>
            </a:rPr>
            <a:t> </a:t>
          </a:r>
          <a:r>
            <a:rPr lang="en-US" sz="2500" kern="1200" dirty="0" err="1">
              <a:solidFill>
                <a:srgbClr val="C00000"/>
              </a:solidFill>
            </a:rPr>
            <a:t>cho</a:t>
          </a:r>
          <a:r>
            <a:rPr lang="en-US" sz="2500" kern="1200" dirty="0">
              <a:solidFill>
                <a:srgbClr val="C00000"/>
              </a:solidFill>
            </a:rPr>
            <a:t> </a:t>
          </a:r>
          <a:r>
            <a:rPr lang="en-US" sz="2500" kern="1200" dirty="0" err="1">
              <a:solidFill>
                <a:srgbClr val="C00000"/>
              </a:solidFill>
            </a:rPr>
            <a:t>trẻ</a:t>
          </a:r>
          <a:endParaRPr lang="en-US" sz="2500" kern="1200" dirty="0">
            <a:solidFill>
              <a:srgbClr val="C00000"/>
            </a:solidFill>
          </a:endParaRPr>
        </a:p>
      </dsp:txBody>
      <dsp:txXfrm>
        <a:off x="363437" y="1813560"/>
        <a:ext cx="5243443" cy="518160"/>
      </dsp:txXfrm>
    </dsp:sp>
    <dsp:sp modelId="{FCC1868D-9350-44E0-9151-28200DC2CA5B}">
      <dsp:nvSpPr>
        <dsp:cNvPr id="0" name=""/>
        <dsp:cNvSpPr/>
      </dsp:nvSpPr>
      <dsp:spPr>
        <a:xfrm>
          <a:off x="39587" y="1748790"/>
          <a:ext cx="647700" cy="6477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6D1AE-F453-4BB5-8D95-D2E6D2DB1907}">
      <dsp:nvSpPr>
        <dsp:cNvPr id="0" name=""/>
        <dsp:cNvSpPr/>
      </dsp:nvSpPr>
      <dsp:spPr>
        <a:xfrm>
          <a:off x="131233" y="264621"/>
          <a:ext cx="3119961" cy="974987"/>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60392"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t>Trò</a:t>
          </a:r>
          <a:r>
            <a:rPr lang="en-US" sz="3000" kern="1200" dirty="0"/>
            <a:t> </a:t>
          </a:r>
          <a:r>
            <a:rPr lang="en-US" sz="3000" kern="1200" dirty="0" err="1"/>
            <a:t>chuyện</a:t>
          </a:r>
          <a:endParaRPr lang="en-US" sz="3000" kern="1200" dirty="0"/>
        </a:p>
      </dsp:txBody>
      <dsp:txXfrm>
        <a:off x="131233" y="264621"/>
        <a:ext cx="3119961" cy="974987"/>
      </dsp:txXfrm>
    </dsp:sp>
    <dsp:sp modelId="{712780B9-7E21-4557-AF95-751F9FBC8A32}">
      <dsp:nvSpPr>
        <dsp:cNvPr id="0" name=""/>
        <dsp:cNvSpPr/>
      </dsp:nvSpPr>
      <dsp:spPr>
        <a:xfrm>
          <a:off x="1235" y="123789"/>
          <a:ext cx="682491" cy="102373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9A452C-9471-4B22-AB79-408400A724F6}">
      <dsp:nvSpPr>
        <dsp:cNvPr id="0" name=""/>
        <dsp:cNvSpPr/>
      </dsp:nvSpPr>
      <dsp:spPr>
        <a:xfrm>
          <a:off x="3508203" y="264621"/>
          <a:ext cx="3119961" cy="974987"/>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60392"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Đàm</a:t>
          </a:r>
          <a:r>
            <a:rPr lang="en-US" sz="2800" kern="1200" dirty="0"/>
            <a:t> </a:t>
          </a:r>
          <a:r>
            <a:rPr lang="en-US" sz="2800" kern="1200" dirty="0" err="1"/>
            <a:t>thoại</a:t>
          </a:r>
          <a:endParaRPr lang="en-US" sz="2800" kern="1200" dirty="0"/>
        </a:p>
      </dsp:txBody>
      <dsp:txXfrm>
        <a:off x="3508203" y="264621"/>
        <a:ext cx="3119961" cy="974987"/>
      </dsp:txXfrm>
    </dsp:sp>
    <dsp:sp modelId="{302A359B-ECFC-4311-82D5-DAB02F95E752}">
      <dsp:nvSpPr>
        <dsp:cNvPr id="0" name=""/>
        <dsp:cNvSpPr/>
      </dsp:nvSpPr>
      <dsp:spPr>
        <a:xfrm>
          <a:off x="3378204" y="123789"/>
          <a:ext cx="682491" cy="102373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5D235E-FF6B-42D6-BF6F-57537C01A734}">
      <dsp:nvSpPr>
        <dsp:cNvPr id="0" name=""/>
        <dsp:cNvSpPr/>
      </dsp:nvSpPr>
      <dsp:spPr>
        <a:xfrm>
          <a:off x="1819718" y="1492022"/>
          <a:ext cx="3119961" cy="974987"/>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60392"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Trò</a:t>
          </a:r>
          <a:r>
            <a:rPr lang="en-US" sz="2800" kern="1200" dirty="0"/>
            <a:t> </a:t>
          </a:r>
          <a:r>
            <a:rPr lang="en-US" sz="2800" kern="1200" dirty="0" err="1"/>
            <a:t>chơi</a:t>
          </a:r>
          <a:endParaRPr lang="en-US" sz="2800" kern="1200" dirty="0"/>
        </a:p>
      </dsp:txBody>
      <dsp:txXfrm>
        <a:off x="1819718" y="1492022"/>
        <a:ext cx="3119961" cy="974987"/>
      </dsp:txXfrm>
    </dsp:sp>
    <dsp:sp modelId="{5ABE9431-F704-4871-BBED-35563DCF7D87}">
      <dsp:nvSpPr>
        <dsp:cNvPr id="0" name=""/>
        <dsp:cNvSpPr/>
      </dsp:nvSpPr>
      <dsp:spPr>
        <a:xfrm>
          <a:off x="1689720" y="1351190"/>
          <a:ext cx="682491" cy="1023737"/>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20FF7-EEBA-41B6-BB40-96D0B23109B8}" type="slidenum">
              <a:rPr lang="en-US" smtClean="0"/>
              <a:t>‹#›</a:t>
            </a:fld>
            <a:endParaRPr lang="en-US"/>
          </a:p>
        </p:txBody>
      </p:sp>
    </p:spTree>
    <p:extLst>
      <p:ext uri="{BB962C8B-B14F-4D97-AF65-F5344CB8AC3E}">
        <p14:creationId xmlns:p14="http://schemas.microsoft.com/office/powerpoint/2010/main" val="439945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D00AD-E896-4269-AF2A-CE0A2985B0B2}" type="datetimeFigureOut">
              <a:rPr lang="en-US" smtClean="0"/>
              <a:t>4/2/25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105E0-9724-45AA-927A-CAD65B74E560}" type="slidenum">
              <a:rPr lang="en-US" smtClean="0"/>
              <a:t>‹#›</a:t>
            </a:fld>
            <a:endParaRPr lang="en-US"/>
          </a:p>
        </p:txBody>
      </p:sp>
    </p:spTree>
    <p:extLst>
      <p:ext uri="{BB962C8B-B14F-4D97-AF65-F5344CB8AC3E}">
        <p14:creationId xmlns:p14="http://schemas.microsoft.com/office/powerpoint/2010/main" val="72413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05E0-9724-45AA-927A-CAD65B74E560}" type="slidenum">
              <a:rPr lang="en-US" smtClean="0"/>
              <a:t>1</a:t>
            </a:fld>
            <a:endParaRPr lang="en-US"/>
          </a:p>
        </p:txBody>
      </p:sp>
    </p:spTree>
    <p:extLst>
      <p:ext uri="{BB962C8B-B14F-4D97-AF65-F5344CB8AC3E}">
        <p14:creationId xmlns:p14="http://schemas.microsoft.com/office/powerpoint/2010/main" val="114843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a:t>
            </a:fld>
            <a:endParaRPr lang="en-US"/>
          </a:p>
        </p:txBody>
      </p:sp>
    </p:spTree>
    <p:extLst>
      <p:ext uri="{BB962C8B-B14F-4D97-AF65-F5344CB8AC3E}">
        <p14:creationId xmlns:p14="http://schemas.microsoft.com/office/powerpoint/2010/main" val="3209981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3</a:t>
            </a:fld>
            <a:endParaRPr lang="en-US"/>
          </a:p>
        </p:txBody>
      </p:sp>
    </p:spTree>
    <p:extLst>
      <p:ext uri="{BB962C8B-B14F-4D97-AF65-F5344CB8AC3E}">
        <p14:creationId xmlns:p14="http://schemas.microsoft.com/office/powerpoint/2010/main" val="323273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4</a:t>
            </a:fld>
            <a:endParaRPr lang="en-US"/>
          </a:p>
        </p:txBody>
      </p:sp>
    </p:spTree>
    <p:extLst>
      <p:ext uri="{BB962C8B-B14F-4D97-AF65-F5344CB8AC3E}">
        <p14:creationId xmlns:p14="http://schemas.microsoft.com/office/powerpoint/2010/main" val="73021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5</a:t>
            </a:fld>
            <a:endParaRPr lang="en-US"/>
          </a:p>
        </p:txBody>
      </p:sp>
    </p:spTree>
    <p:extLst>
      <p:ext uri="{BB962C8B-B14F-4D97-AF65-F5344CB8AC3E}">
        <p14:creationId xmlns:p14="http://schemas.microsoft.com/office/powerpoint/2010/main" val="2286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6</a:t>
            </a:fld>
            <a:endParaRPr lang="en-US"/>
          </a:p>
        </p:txBody>
      </p:sp>
    </p:spTree>
    <p:extLst>
      <p:ext uri="{BB962C8B-B14F-4D97-AF65-F5344CB8AC3E}">
        <p14:creationId xmlns:p14="http://schemas.microsoft.com/office/powerpoint/2010/main" val="370400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0105E0-9724-45AA-927A-CAD65B74E560}" type="slidenum">
              <a:rPr lang="en-US" smtClean="0"/>
              <a:t>148</a:t>
            </a:fld>
            <a:endParaRPr lang="en-US"/>
          </a:p>
        </p:txBody>
      </p:sp>
    </p:spTree>
    <p:extLst>
      <p:ext uri="{BB962C8B-B14F-4D97-AF65-F5344CB8AC3E}">
        <p14:creationId xmlns:p14="http://schemas.microsoft.com/office/powerpoint/2010/main" val="381746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158</a:t>
            </a:fld>
            <a:endParaRPr lang="en-US"/>
          </a:p>
        </p:txBody>
      </p:sp>
    </p:spTree>
    <p:extLst>
      <p:ext uri="{BB962C8B-B14F-4D97-AF65-F5344CB8AC3E}">
        <p14:creationId xmlns:p14="http://schemas.microsoft.com/office/powerpoint/2010/main" val="2121096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342187"/>
            <a:ext cx="7772400" cy="991343"/>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CHUYÊN ĐỀ&gt;</a:t>
            </a:r>
            <a:endParaRPr lang="vi-VN"/>
          </a:p>
        </p:txBody>
      </p:sp>
      <p:sp>
        <p:nvSpPr>
          <p:cNvPr id="9"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2266950"/>
            <a:ext cx="7772400" cy="381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học viên cao học ngành …..)</a:t>
            </a:r>
            <a:endParaRPr lang="vi-VN"/>
          </a:p>
        </p:txBody>
      </p:sp>
      <p:sp>
        <p:nvSpPr>
          <p:cNvPr id="22" name="Picture Placeholder 21"/>
          <p:cNvSpPr>
            <a:spLocks noGrp="1"/>
          </p:cNvSpPr>
          <p:nvPr>
            <p:ph type="pic" sz="quarter" idx="13"/>
          </p:nvPr>
        </p:nvSpPr>
        <p:spPr>
          <a:xfrm>
            <a:off x="3048000" y="2724150"/>
            <a:ext cx="3048000" cy="2057400"/>
          </a:xfrm>
        </p:spPr>
        <p:txBody>
          <a:bodyPr>
            <a:normAutofit/>
          </a:bodyPr>
          <a:lstStyle>
            <a:lvl1pPr>
              <a:defRPr sz="18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4803999"/>
            <a:ext cx="8740080" cy="288702"/>
          </a:xfrm>
        </p:spPr>
        <p:txBody>
          <a:bodyPr>
            <a:noAutofit/>
          </a:bodyPr>
          <a:lstStyle>
            <a:lvl1pPr marL="0" indent="0" algn="ctr">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10"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46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129878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losure">
    <p:spTree>
      <p:nvGrpSpPr>
        <p:cNvPr id="1" name=""/>
        <p:cNvGrpSpPr/>
        <p:nvPr/>
      </p:nvGrpSpPr>
      <p:grpSpPr>
        <a:xfrm>
          <a:off x="0" y="0"/>
          <a:ext cx="0" cy="0"/>
          <a:chOff x="0" y="0"/>
          <a:chExt cx="0" cy="0"/>
        </a:xfrm>
      </p:grpSpPr>
      <p:sp>
        <p:nvSpPr>
          <p:cNvPr id="7"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507854"/>
            <a:ext cx="1199972" cy="1199972"/>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31" y="4329346"/>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0390" y="3663487"/>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0"/>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203598"/>
            <a:ext cx="7729020" cy="629183"/>
          </a:xfrm>
        </p:spPr>
        <p:txBody>
          <a:bodyPr/>
          <a:lstStyle>
            <a:lvl1pPr algn="l">
              <a:defRPr sz="4400">
                <a:solidFill>
                  <a:schemeClr val="bg1"/>
                </a:solidFill>
              </a:defRPr>
            </a:lvl1pPr>
          </a:lstStyle>
          <a:p>
            <a:r>
              <a:rPr lang="en-GB" noProof="0" dirty="0"/>
              <a:t>Title closure</a:t>
            </a:r>
          </a:p>
        </p:txBody>
      </p:sp>
      <p:sp>
        <p:nvSpPr>
          <p:cNvPr id="11"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507854"/>
            <a:ext cx="1199972" cy="1199972"/>
          </a:xfrm>
          <a:prstGeom prst="rect">
            <a:avLst/>
          </a:prstGeom>
          <a:effectLst>
            <a:outerShdw blurRad="50800" dist="38100" dir="2700000" algn="tl" rotWithShape="0">
              <a:prstClr val="black">
                <a:alpha val="40000"/>
              </a:prstClr>
            </a:outerShdw>
          </a:effectLst>
        </p:spPr>
      </p:pic>
      <p:sp>
        <p:nvSpPr>
          <p:cNvPr id="13" name="TextBox 12"/>
          <p:cNvSpPr txBox="1"/>
          <p:nvPr userDrawn="1"/>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1" y="4329346"/>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0" y="3663487"/>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0"/>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hthoek 18"/>
          <p:cNvSpPr/>
          <p:nvPr userDrawn="1"/>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Tree>
    <p:extLst>
      <p:ext uri="{BB962C8B-B14F-4D97-AF65-F5344CB8AC3E}">
        <p14:creationId xmlns:p14="http://schemas.microsoft.com/office/powerpoint/2010/main" val="72534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342187"/>
            <a:ext cx="7772400" cy="991343"/>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CHUYÊN ĐỀ&gt;</a:t>
            </a:r>
            <a:endParaRPr lang="vi-VN"/>
          </a:p>
        </p:txBody>
      </p:sp>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2266950"/>
            <a:ext cx="7772400" cy="381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học viên cao học ngành …..)</a:t>
            </a:r>
            <a:endParaRPr lang="vi-VN"/>
          </a:p>
        </p:txBody>
      </p:sp>
      <p:sp>
        <p:nvSpPr>
          <p:cNvPr id="22" name="Picture Placeholder 21"/>
          <p:cNvSpPr>
            <a:spLocks noGrp="1"/>
          </p:cNvSpPr>
          <p:nvPr>
            <p:ph type="pic" sz="quarter" idx="13"/>
          </p:nvPr>
        </p:nvSpPr>
        <p:spPr>
          <a:xfrm>
            <a:off x="3048000" y="2724150"/>
            <a:ext cx="3048000" cy="2057400"/>
          </a:xfrm>
        </p:spPr>
        <p:txBody>
          <a:bodyPr>
            <a:normAutofit/>
          </a:bodyPr>
          <a:lstStyle>
            <a:lvl1pPr>
              <a:defRPr sz="18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4803999"/>
            <a:ext cx="8740080" cy="288702"/>
          </a:xfrm>
        </p:spPr>
        <p:txBody>
          <a:bodyPr>
            <a:noAutofit/>
          </a:bodyPr>
          <a:lstStyle>
            <a:lvl1pPr marL="0" indent="0" algn="ctr">
              <a:buNone/>
              <a:defRPr sz="1400" b="1">
                <a:solidFill>
                  <a:srgbClr val="FFC000"/>
                </a:solidFill>
              </a:defRPr>
            </a:lvl1pPr>
          </a:lstStyle>
          <a:p>
            <a:pPr lvl="0"/>
            <a:r>
              <a:rPr lang="en-US"/>
              <a:t>Click to add text</a:t>
            </a:r>
          </a:p>
        </p:txBody>
      </p:sp>
    </p:spTree>
    <p:extLst>
      <p:ext uri="{BB962C8B-B14F-4D97-AF65-F5344CB8AC3E}">
        <p14:creationId xmlns:p14="http://schemas.microsoft.com/office/powerpoint/2010/main" val="24235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Click to edit Master title style</a:t>
            </a:r>
            <a:endParaRPr lang="vi-VN"/>
          </a:p>
        </p:txBody>
      </p:sp>
      <p:sp>
        <p:nvSpPr>
          <p:cNvPr id="3" name="Content Placeholder 2"/>
          <p:cNvSpPr>
            <a:spLocks noGrp="1"/>
          </p:cNvSpPr>
          <p:nvPr>
            <p:ph idx="1"/>
          </p:nvPr>
        </p:nvSpPr>
        <p:spPr>
          <a:xfrm>
            <a:off x="152400" y="590550"/>
            <a:ext cx="883920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C000"/>
                </a:solidFill>
              </a:defRPr>
            </a:lvl1pPr>
          </a:lstStyle>
          <a:p>
            <a:pPr lvl="0"/>
            <a:r>
              <a:rPr lang="en-US"/>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1_Section Header">
    <p:spTree>
      <p:nvGrpSpPr>
        <p:cNvPr id="1" name=""/>
        <p:cNvGrpSpPr/>
        <p:nvPr/>
      </p:nvGrpSpPr>
      <p:grpSpPr>
        <a:xfrm>
          <a:off x="0" y="0"/>
          <a:ext cx="0" cy="0"/>
          <a:chOff x="0" y="0"/>
          <a:chExt cx="0" cy="0"/>
        </a:xfrm>
      </p:grpSpPr>
      <p:sp>
        <p:nvSpPr>
          <p:cNvPr id="9" name="Rechthoek 18">
            <a:extLst>
              <a:ext uri="{FF2B5EF4-FFF2-40B4-BE49-F238E27FC236}">
                <a16:creationId xmlns:a16="http://schemas.microsoft.com/office/drawing/2014/main" id="{4F76FE1B-95E4-4334-9377-08263419CC41}"/>
              </a:ext>
            </a:extLst>
          </p:cNvPr>
          <p:cNvSpPr/>
          <p:nvPr userDrawn="1"/>
        </p:nvSpPr>
        <p:spPr bwMode="auto">
          <a:xfrm>
            <a:off x="0" y="0"/>
            <a:ext cx="9215682" cy="1657350"/>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142999" y="234729"/>
            <a:ext cx="7749480" cy="477264"/>
          </a:xfrm>
        </p:spPr>
        <p:txBody>
          <a:bodyPr anchor="b"/>
          <a:lstStyle>
            <a:lvl1pPr marL="0" indent="0" algn="r">
              <a:buNone/>
              <a:defRPr sz="2000" b="1">
                <a:solidFill>
                  <a:srgbClr val="FFFF00"/>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142999" y="711994"/>
            <a:ext cx="7749479" cy="869156"/>
          </a:xfrm>
        </p:spPr>
        <p:txBody>
          <a:bodyPr anchor="t">
            <a:normAutofit/>
          </a:bodyPr>
          <a:lstStyle>
            <a:lvl1pPr algn="r">
              <a:defRPr sz="4000" b="1" cap="all">
                <a:solidFill>
                  <a:schemeClr val="bg1"/>
                </a:solidFill>
              </a:defRPr>
            </a:lvl1pPr>
          </a:lstStyle>
          <a:p>
            <a:r>
              <a:rPr lang="en-US"/>
              <a:t>Click to edit Master title style</a:t>
            </a:r>
            <a:endParaRPr lang="vi-VN" dirty="0"/>
          </a:p>
        </p:txBody>
      </p:sp>
      <p:sp>
        <p:nvSpPr>
          <p:cNvPr id="5" name="Text Placeholder 4">
            <a:extLst>
              <a:ext uri="{FF2B5EF4-FFF2-40B4-BE49-F238E27FC236}">
                <a16:creationId xmlns:a16="http://schemas.microsoft.com/office/drawing/2014/main" id="{6D2944CA-A907-417F-967F-70B622D423B0}"/>
              </a:ext>
            </a:extLst>
          </p:cNvPr>
          <p:cNvSpPr>
            <a:spLocks noGrp="1"/>
          </p:cNvSpPr>
          <p:nvPr>
            <p:ph type="body" sz="quarter" idx="13"/>
          </p:nvPr>
        </p:nvSpPr>
        <p:spPr>
          <a:xfrm>
            <a:off x="152400" y="1733550"/>
            <a:ext cx="8740775" cy="30194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04A4E651-77FA-4111-9C3D-CE7DBCB46993}"/>
              </a:ext>
            </a:extLst>
          </p:cNvPr>
          <p:cNvSpPr>
            <a:spLocks noGrp="1"/>
          </p:cNvSpPr>
          <p:nvPr>
            <p:ph type="body" sz="quarter" idx="14" hasCustomPrompt="1"/>
          </p:nvPr>
        </p:nvSpPr>
        <p:spPr>
          <a:xfrm>
            <a:off x="152400" y="4803999"/>
            <a:ext cx="8740080" cy="288702"/>
          </a:xfrm>
        </p:spPr>
        <p:txBody>
          <a:bodyPr>
            <a:noAutofit/>
          </a:bodyPr>
          <a:lstStyle>
            <a:lvl1pPr marL="0" indent="0">
              <a:buNone/>
              <a:defRPr sz="1400" b="1">
                <a:solidFill>
                  <a:srgbClr val="FFFF00"/>
                </a:solidFill>
              </a:defRPr>
            </a:lvl1pPr>
          </a:lstStyle>
          <a:p>
            <a:pPr lvl="0"/>
            <a:r>
              <a:rPr lang="en-US" dirty="0"/>
              <a:t>Click to add text</a:t>
            </a:r>
          </a:p>
        </p:txBody>
      </p:sp>
      <p:pic>
        <p:nvPicPr>
          <p:cNvPr id="11" name="Picture 10">
            <a:extLst>
              <a:ext uri="{FF2B5EF4-FFF2-40B4-BE49-F238E27FC236}">
                <a16:creationId xmlns:a16="http://schemas.microsoft.com/office/drawing/2014/main" id="{B62187C2-7C0F-4A89-A604-4F9D3C539B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326721"/>
            <a:ext cx="990600" cy="990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161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1">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defRPr>
            </a:lvl1pPr>
          </a:lstStyle>
          <a:p>
            <a:pPr lvl="0"/>
            <a:r>
              <a:rPr lang="en-US" dirty="0"/>
              <a:t>Click to add text</a:t>
            </a: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2">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590550"/>
            <a:ext cx="8839200" cy="1981200"/>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2647950"/>
            <a:ext cx="8839200" cy="2012032"/>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defRPr>
            </a:lvl1pPr>
          </a:lstStyle>
          <a:p>
            <a:pPr lvl="0"/>
            <a:r>
              <a:rPr lang="en-US"/>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1_Two Content And Picture">
    <p:spTree>
      <p:nvGrpSpPr>
        <p:cNvPr id="1" name=""/>
        <p:cNvGrpSpPr/>
        <p:nvPr/>
      </p:nvGrpSpPr>
      <p:grpSpPr>
        <a:xfrm>
          <a:off x="0" y="0"/>
          <a:ext cx="0" cy="0"/>
          <a:chOff x="0" y="0"/>
          <a:chExt cx="0" cy="0"/>
        </a:xfrm>
      </p:grpSpPr>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819150"/>
            <a:ext cx="1080000" cy="144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2952750"/>
            <a:ext cx="1080000" cy="144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590550"/>
            <a:ext cx="716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2724150"/>
            <a:ext cx="716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4803998"/>
            <a:ext cx="8839200" cy="282352"/>
          </a:xfrm>
        </p:spPr>
        <p:txBody>
          <a:bodyPr>
            <a:noAutofit/>
          </a:bodyPr>
          <a:lstStyle>
            <a:lvl1pPr marL="0" indent="0">
              <a:buNone/>
              <a:defRPr sz="1400" b="1">
                <a:solidFill>
                  <a:srgbClr val="FFFF00"/>
                </a:solidFill>
              </a:defRPr>
            </a:lvl1pPr>
          </a:lstStyle>
          <a:p>
            <a:pPr lvl="0"/>
            <a:r>
              <a:rPr lang="en-US"/>
              <a:t>Click to add text</a:t>
            </a:r>
          </a:p>
        </p:txBody>
      </p:sp>
    </p:spTree>
    <p:extLst>
      <p:ext uri="{BB962C8B-B14F-4D97-AF65-F5344CB8AC3E}">
        <p14:creationId xmlns:p14="http://schemas.microsoft.com/office/powerpoint/2010/main" val="23361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 Content &amp; 2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4714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915400" cy="288702"/>
          </a:xfrm>
        </p:spPr>
        <p:txBody>
          <a:bodyPr>
            <a:noAutofit/>
          </a:bodyPr>
          <a:lstStyle>
            <a:lvl1pPr marL="0" indent="0">
              <a:buNone/>
              <a:defRPr sz="1400" b="1">
                <a:solidFill>
                  <a:srgbClr val="FFFF00"/>
                </a:solidFill>
              </a:defRPr>
            </a:lvl1pPr>
          </a:lstStyle>
          <a:p>
            <a:pPr lvl="0"/>
            <a:r>
              <a:rPr lang="en-US"/>
              <a:t>Click to add text</a:t>
            </a:r>
          </a:p>
        </p:txBody>
      </p:sp>
      <p:sp>
        <p:nvSpPr>
          <p:cNvPr id="6" name="Picture Placeholder 5"/>
          <p:cNvSpPr>
            <a:spLocks noGrp="1"/>
          </p:cNvSpPr>
          <p:nvPr>
            <p:ph type="pic" sz="quarter" idx="14"/>
          </p:nvPr>
        </p:nvSpPr>
        <p:spPr>
          <a:xfrm>
            <a:off x="4572000" y="589831"/>
            <a:ext cx="2209800" cy="4069482"/>
          </a:xfrm>
        </p:spPr>
        <p:txBody>
          <a:bodyPr>
            <a:normAutofit/>
          </a:bodyPr>
          <a:lstStyle>
            <a:lvl1pPr>
              <a:defRPr sz="1800"/>
            </a:lvl1pPr>
          </a:lstStyle>
          <a:p>
            <a:r>
              <a:rPr lang="en-US"/>
              <a:t>Click icon to add picture</a:t>
            </a:r>
            <a:endParaRPr lang="vi-VN"/>
          </a:p>
        </p:txBody>
      </p:sp>
      <p:sp>
        <p:nvSpPr>
          <p:cNvPr id="10" name="Picture Placeholder 5"/>
          <p:cNvSpPr>
            <a:spLocks noGrp="1"/>
          </p:cNvSpPr>
          <p:nvPr>
            <p:ph type="pic" sz="quarter" idx="15"/>
          </p:nvPr>
        </p:nvSpPr>
        <p:spPr>
          <a:xfrm>
            <a:off x="6858000" y="590550"/>
            <a:ext cx="2164432" cy="4069482"/>
          </a:xfrm>
        </p:spPr>
        <p:txBody>
          <a:bodyPr>
            <a:normAutofit/>
          </a:bodyPr>
          <a:lstStyle>
            <a:lvl1pPr>
              <a:defRPr sz="18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1 Content &amp; 4 Pictures">
    <p:spTree>
      <p:nvGrpSpPr>
        <p:cNvPr id="1" name=""/>
        <p:cNvGrpSpPr/>
        <p:nvPr/>
      </p:nvGrpSpPr>
      <p:grpSpPr>
        <a:xfrm>
          <a:off x="0" y="0"/>
          <a:ext cx="0" cy="0"/>
          <a:chOff x="0" y="0"/>
          <a:chExt cx="0" cy="0"/>
        </a:xfrm>
      </p:grpSpPr>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defRPr>
            </a:lvl1pPr>
          </a:lstStyle>
          <a:p>
            <a:pPr lvl="0"/>
            <a:r>
              <a:rPr lang="en-US" dirty="0"/>
              <a:t>Click to add text</a:t>
            </a:r>
          </a:p>
        </p:txBody>
      </p:sp>
      <p:sp>
        <p:nvSpPr>
          <p:cNvPr id="6" name="Picture Placeholder 5"/>
          <p:cNvSpPr>
            <a:spLocks noGrp="1"/>
          </p:cNvSpPr>
          <p:nvPr>
            <p:ph type="pic" sz="quarter" idx="14"/>
          </p:nvPr>
        </p:nvSpPr>
        <p:spPr>
          <a:xfrm>
            <a:off x="4572000" y="590551"/>
            <a:ext cx="2133600" cy="1981200"/>
          </a:xfrm>
        </p:spPr>
        <p:txBody>
          <a:bodyPr>
            <a:normAutofit/>
          </a:bodyPr>
          <a:lstStyle>
            <a:lvl1pPr>
              <a:defRPr sz="1800"/>
            </a:lvl1pPr>
          </a:lstStyle>
          <a:p>
            <a:r>
              <a:rPr lang="en-US"/>
              <a:t>Click icon to add picture</a:t>
            </a:r>
            <a:endParaRPr lang="vi-VN"/>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590551"/>
            <a:ext cx="2133600" cy="1981200"/>
          </a:xfrm>
        </p:spPr>
        <p:txBody>
          <a:bodyPr>
            <a:normAutofit/>
          </a:bodyPr>
          <a:lstStyle>
            <a:lvl1pPr>
              <a:defRPr sz="1800"/>
            </a:lvl1pPr>
          </a:lstStyle>
          <a:p>
            <a:r>
              <a:rPr lang="en-US"/>
              <a:t>Click icon to add picture</a:t>
            </a:r>
            <a:endParaRPr lang="vi-VN"/>
          </a:p>
        </p:txBody>
      </p:sp>
      <p:sp>
        <p:nvSpPr>
          <p:cNvPr id="17" name="Picture Placeholder 5"/>
          <p:cNvSpPr>
            <a:spLocks noGrp="1"/>
          </p:cNvSpPr>
          <p:nvPr>
            <p:ph type="pic" sz="quarter" idx="16"/>
          </p:nvPr>
        </p:nvSpPr>
        <p:spPr>
          <a:xfrm>
            <a:off x="4577195" y="2647950"/>
            <a:ext cx="2133600" cy="1981200"/>
          </a:xfrm>
        </p:spPr>
        <p:txBody>
          <a:bodyPr>
            <a:normAutofit/>
          </a:bodyPr>
          <a:lstStyle>
            <a:lvl1pPr>
              <a:defRPr sz="1800"/>
            </a:lvl1pPr>
          </a:lstStyle>
          <a:p>
            <a:r>
              <a:rPr lang="en-US"/>
              <a:t>Click icon to add picture</a:t>
            </a:r>
            <a:endParaRPr lang="vi-VN"/>
          </a:p>
        </p:txBody>
      </p:sp>
      <p:sp>
        <p:nvSpPr>
          <p:cNvPr id="18" name="Picture Placeholder 5"/>
          <p:cNvSpPr>
            <a:spLocks noGrp="1"/>
          </p:cNvSpPr>
          <p:nvPr>
            <p:ph type="pic" sz="quarter" idx="17"/>
          </p:nvPr>
        </p:nvSpPr>
        <p:spPr>
          <a:xfrm>
            <a:off x="6863195" y="2647950"/>
            <a:ext cx="2133600" cy="1981200"/>
          </a:xfrm>
        </p:spPr>
        <p:txBody>
          <a:bodyPr>
            <a:normAutofit/>
          </a:bodyPr>
          <a:lstStyle>
            <a:lvl1pPr>
              <a:defRPr sz="1800"/>
            </a:lvl1pPr>
          </a:lstStyle>
          <a:p>
            <a:r>
              <a:rPr lang="en-US"/>
              <a:t>Click icon to add picture</a:t>
            </a:r>
            <a:endParaRPr lang="vi-VN"/>
          </a:p>
        </p:txBody>
      </p:sp>
    </p:spTree>
    <p:extLst>
      <p:ext uri="{BB962C8B-B14F-4D97-AF65-F5344CB8AC3E}">
        <p14:creationId xmlns:p14="http://schemas.microsoft.com/office/powerpoint/2010/main" val="39981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1470"/>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Click to edit Master title style</a:t>
            </a:r>
            <a:endParaRPr lang="vi-VN"/>
          </a:p>
        </p:txBody>
      </p:sp>
      <p:sp>
        <p:nvSpPr>
          <p:cNvPr id="3" name="Content Placeholder 2"/>
          <p:cNvSpPr>
            <a:spLocks noGrp="1"/>
          </p:cNvSpPr>
          <p:nvPr>
            <p:ph idx="1"/>
          </p:nvPr>
        </p:nvSpPr>
        <p:spPr>
          <a:xfrm>
            <a:off x="152400" y="590550"/>
            <a:ext cx="883920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4767263"/>
            <a:ext cx="819200" cy="273844"/>
          </a:xfrm>
        </p:spPr>
        <p:txBody>
          <a:bodyPr/>
          <a:lstStyle/>
          <a:p>
            <a:fld id="{15BFCA54-6B67-44C2-89EB-D6940E9985E7}" type="slidenum">
              <a:rPr lang="vi-VN" smtClean="0"/>
              <a:t>‹#›</a:t>
            </a:fld>
            <a:endParaRPr lang="vi-VN"/>
          </a:p>
        </p:txBody>
      </p:sp>
      <p:sp>
        <p:nvSpPr>
          <p:cNvPr id="7"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6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0" y="4803999"/>
            <a:ext cx="8596313" cy="288702"/>
          </a:xfrm>
        </p:spPr>
        <p:txBody>
          <a:bodyPr>
            <a:noAutofit/>
          </a:bodyPr>
          <a:lstStyle>
            <a:lvl1pPr marL="0" indent="0">
              <a:buNone/>
              <a:defRPr sz="1400" b="1">
                <a:solidFill>
                  <a:srgbClr val="FFFF00"/>
                </a:solidFill>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5118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closure">
    <p:spTree>
      <p:nvGrpSpPr>
        <p:cNvPr id="1" name=""/>
        <p:cNvGrpSpPr/>
        <p:nvPr/>
      </p:nvGrpSpPr>
      <p:grpSpPr>
        <a:xfrm>
          <a:off x="0" y="0"/>
          <a:ext cx="0" cy="0"/>
          <a:chOff x="0" y="0"/>
          <a:chExt cx="0" cy="0"/>
        </a:xfrm>
      </p:grpSpPr>
      <p:sp>
        <p:nvSpPr>
          <p:cNvPr id="7"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507854"/>
            <a:ext cx="1199972" cy="1199972"/>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1" y="4329346"/>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0" y="3663487"/>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0"/>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203598"/>
            <a:ext cx="7729020" cy="629183"/>
          </a:xfrm>
        </p:spPr>
        <p:txBody>
          <a:bodyPr/>
          <a:lstStyle>
            <a:lvl1pPr algn="l">
              <a:defRPr sz="8800" baseline="0">
                <a:solidFill>
                  <a:schemeClr val="bg1"/>
                </a:solidFill>
                <a:latin typeface="Edwardian Script ITC" panose="030303020407070D0804" pitchFamily="66" charset="0"/>
              </a:defRPr>
            </a:lvl1pPr>
          </a:lstStyle>
          <a:p>
            <a:r>
              <a:rPr lang="en-GB" noProof="0" dirty="0"/>
              <a:t>Thank you!</a:t>
            </a:r>
          </a:p>
        </p:txBody>
      </p:sp>
    </p:spTree>
    <p:extLst>
      <p:ext uri="{BB962C8B-B14F-4D97-AF65-F5344CB8AC3E}">
        <p14:creationId xmlns:p14="http://schemas.microsoft.com/office/powerpoint/2010/main" val="79226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105065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p:cSld name="Section Header">
    <p:spTree>
      <p:nvGrpSpPr>
        <p:cNvPr id="1" name=""/>
        <p:cNvGrpSpPr/>
        <p:nvPr/>
      </p:nvGrpSpPr>
      <p:grpSpPr>
        <a:xfrm>
          <a:off x="0" y="0"/>
          <a:ext cx="0" cy="0"/>
          <a:chOff x="0" y="0"/>
          <a:chExt cx="0" cy="0"/>
        </a:xfrm>
      </p:grpSpPr>
      <p:sp>
        <p:nvSpPr>
          <p:cNvPr id="7"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722313" y="3219822"/>
            <a:ext cx="7772400" cy="405060"/>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722313" y="3624884"/>
            <a:ext cx="7772400" cy="706734"/>
          </a:xfrm>
        </p:spPr>
        <p:txBody>
          <a:bodyPr anchor="t"/>
          <a:lstStyle>
            <a:lvl1pPr algn="l">
              <a:defRPr sz="4000" b="1" cap="all"/>
            </a:lvl1pPr>
          </a:lstStyle>
          <a:p>
            <a:r>
              <a:rPr lang="en-US"/>
              <a:t>Click to edit Master title style</a:t>
            </a:r>
            <a:endParaRPr lang="vi-VN" dirty="0"/>
          </a:p>
        </p:txBody>
      </p:sp>
      <p:sp>
        <p:nvSpPr>
          <p:cNvPr id="8" name="Text Placeholder 2"/>
          <p:cNvSpPr>
            <a:spLocks noGrp="1"/>
          </p:cNvSpPr>
          <p:nvPr>
            <p:ph type="body" idx="13"/>
          </p:nvPr>
        </p:nvSpPr>
        <p:spPr>
          <a:xfrm>
            <a:off x="722313" y="4340920"/>
            <a:ext cx="7772400" cy="455984"/>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3" y="267494"/>
            <a:ext cx="1199972" cy="1199972"/>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4030020" y="206152"/>
            <a:ext cx="4464693" cy="3013668"/>
          </a:xfrm>
        </p:spPr>
        <p:txBody>
          <a:bodyPr>
            <a:normAutofit/>
          </a:bodyPr>
          <a:lstStyle>
            <a:lvl1pPr>
              <a:defRPr sz="1800"/>
            </a:lvl1pPr>
          </a:lstStyle>
          <a:p>
            <a:r>
              <a:rPr lang="en-US"/>
              <a:t>Click icon to add picture</a:t>
            </a:r>
            <a:endParaRPr lang="vi-VN" dirty="0"/>
          </a:p>
        </p:txBody>
      </p:sp>
    </p:spTree>
    <p:extLst>
      <p:ext uri="{BB962C8B-B14F-4D97-AF65-F5344CB8AC3E}">
        <p14:creationId xmlns:p14="http://schemas.microsoft.com/office/powerpoint/2010/main" val="352863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1">
    <p:spTree>
      <p:nvGrpSpPr>
        <p:cNvPr id="1" name=""/>
        <p:cNvGrpSpPr/>
        <p:nvPr/>
      </p:nvGrpSpPr>
      <p:grpSpPr>
        <a:xfrm>
          <a:off x="0" y="0"/>
          <a:ext cx="0" cy="0"/>
          <a:chOff x="0" y="0"/>
          <a:chExt cx="0" cy="0"/>
        </a:xfrm>
      </p:grpSpPr>
      <p:sp>
        <p:nvSpPr>
          <p:cNvPr id="9"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cxnSp>
        <p:nvCxnSpPr>
          <p:cNvPr id="12" name="Straight Connector 11">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61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2">
    <p:spTree>
      <p:nvGrpSpPr>
        <p:cNvPr id="1" name=""/>
        <p:cNvGrpSpPr/>
        <p:nvPr/>
      </p:nvGrpSpPr>
      <p:grpSpPr>
        <a:xfrm>
          <a:off x="0" y="0"/>
          <a:ext cx="0" cy="0"/>
          <a:chOff x="0" y="0"/>
          <a:chExt cx="0" cy="0"/>
        </a:xfrm>
      </p:grpSpPr>
      <p:sp>
        <p:nvSpPr>
          <p:cNvPr id="8"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590550"/>
            <a:ext cx="8839200" cy="1981200"/>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2647950"/>
            <a:ext cx="8839200" cy="2012032"/>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id="{4363B7C4-91F5-427A-A6DA-76917B8E5EDD}"/>
              </a:ext>
            </a:extLst>
          </p:cNvPr>
          <p:cNvCxnSpPr>
            <a:cxnSpLocks/>
          </p:cNvCxnSpPr>
          <p:nvPr/>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55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p:cSld name="Two Content And Picture">
    <p:spTree>
      <p:nvGrpSpPr>
        <p:cNvPr id="1" name=""/>
        <p:cNvGrpSpPr/>
        <p:nvPr/>
      </p:nvGrpSpPr>
      <p:grpSpPr>
        <a:xfrm>
          <a:off x="0" y="0"/>
          <a:ext cx="0" cy="0"/>
          <a:chOff x="0" y="0"/>
          <a:chExt cx="0" cy="0"/>
        </a:xfrm>
      </p:grpSpPr>
      <p:sp>
        <p:nvSpPr>
          <p:cNvPr id="8"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819150"/>
            <a:ext cx="1080000" cy="144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2952750"/>
            <a:ext cx="1080000" cy="144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id="{4363B7C4-91F5-427A-A6DA-76917B8E5EDD}"/>
              </a:ext>
            </a:extLst>
          </p:cNvPr>
          <p:cNvCxnSpPr>
            <a:cxnSpLocks/>
          </p:cNvCxnSpPr>
          <p:nvPr/>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590550"/>
            <a:ext cx="716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2724150"/>
            <a:ext cx="71628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4803998"/>
            <a:ext cx="8839200" cy="28235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11"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cxnSp>
        <p:nvCxnSpPr>
          <p:cNvPr id="12" name="Straight Connector 11">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8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Content &amp; 2 Pictures">
    <p:spTree>
      <p:nvGrpSpPr>
        <p:cNvPr id="1" name=""/>
        <p:cNvGrpSpPr/>
        <p:nvPr/>
      </p:nvGrpSpPr>
      <p:grpSpPr>
        <a:xfrm>
          <a:off x="0" y="0"/>
          <a:ext cx="0" cy="0"/>
          <a:chOff x="0" y="0"/>
          <a:chExt cx="0" cy="0"/>
        </a:xfrm>
      </p:grpSpPr>
      <p:sp>
        <p:nvSpPr>
          <p:cNvPr id="9"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4714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9154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89831"/>
            <a:ext cx="2209800" cy="4069482"/>
          </a:xfrm>
        </p:spPr>
        <p:txBody>
          <a:bodyPr>
            <a:normAutofit/>
          </a:bodyPr>
          <a:lstStyle>
            <a:lvl1pPr>
              <a:defRPr sz="1800"/>
            </a:lvl1pPr>
          </a:lstStyle>
          <a:p>
            <a:r>
              <a:rPr lang="en-US"/>
              <a:t>Click icon to add picture</a:t>
            </a:r>
            <a:endParaRPr lang="vi-VN"/>
          </a:p>
        </p:txBody>
      </p:sp>
      <p:sp>
        <p:nvSpPr>
          <p:cNvPr id="10" name="Picture Placeholder 5"/>
          <p:cNvSpPr>
            <a:spLocks noGrp="1"/>
          </p:cNvSpPr>
          <p:nvPr>
            <p:ph type="pic" sz="quarter" idx="15"/>
          </p:nvPr>
        </p:nvSpPr>
        <p:spPr>
          <a:xfrm>
            <a:off x="6858000" y="590550"/>
            <a:ext cx="2164432" cy="4069482"/>
          </a:xfrm>
        </p:spPr>
        <p:txBody>
          <a:bodyPr>
            <a:normAutofit/>
          </a:bodyPr>
          <a:lstStyle>
            <a:lvl1pPr>
              <a:defRPr sz="18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id="{4363B7C4-91F5-427A-A6DA-76917B8E5EDD}"/>
              </a:ext>
            </a:extLst>
          </p:cNvPr>
          <p:cNvCxnSpPr>
            <a:cxnSpLocks/>
          </p:cNvCxnSpPr>
          <p:nvPr/>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8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Content &amp; 4 Pictures">
    <p:spTree>
      <p:nvGrpSpPr>
        <p:cNvPr id="1" name=""/>
        <p:cNvGrpSpPr/>
        <p:nvPr/>
      </p:nvGrpSpPr>
      <p:grpSpPr>
        <a:xfrm>
          <a:off x="0" y="0"/>
          <a:ext cx="0" cy="0"/>
          <a:chOff x="0" y="0"/>
          <a:chExt cx="0" cy="0"/>
        </a:xfrm>
      </p:grpSpPr>
      <p:sp>
        <p:nvSpPr>
          <p:cNvPr id="9"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90551"/>
            <a:ext cx="2133600" cy="1981200"/>
          </a:xfrm>
        </p:spPr>
        <p:txBody>
          <a:bodyPr>
            <a:normAutofit/>
          </a:bodyPr>
          <a:lstStyle>
            <a:lvl1pPr>
              <a:defRPr sz="1800"/>
            </a:lvl1pPr>
          </a:lstStyle>
          <a:p>
            <a:r>
              <a:rPr lang="en-US"/>
              <a:t>Click icon to add picture</a:t>
            </a:r>
            <a:endParaRPr lang="vi-VN"/>
          </a:p>
        </p:txBody>
      </p:sp>
      <p:cxnSp>
        <p:nvCxnSpPr>
          <p:cNvPr id="13" name="Straight Connector 12">
            <a:extLst>
              <a:ext uri="{FF2B5EF4-FFF2-40B4-BE49-F238E27FC236}">
                <a16:creationId xmlns:a16="http://schemas.microsoft.com/office/drawing/2014/main" id="{4363B7C4-91F5-427A-A6DA-76917B8E5EDD}"/>
              </a:ext>
            </a:extLst>
          </p:cNvPr>
          <p:cNvCxnSpPr>
            <a:cxnSpLocks/>
          </p:cNvCxnSpPr>
          <p:nvPr/>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590551"/>
            <a:ext cx="2133600" cy="1981200"/>
          </a:xfrm>
        </p:spPr>
        <p:txBody>
          <a:bodyPr>
            <a:normAutofit/>
          </a:bodyPr>
          <a:lstStyle>
            <a:lvl1pPr>
              <a:defRPr sz="1800"/>
            </a:lvl1pPr>
          </a:lstStyle>
          <a:p>
            <a:r>
              <a:rPr lang="en-US"/>
              <a:t>Click icon to add picture</a:t>
            </a:r>
            <a:endParaRPr lang="vi-VN"/>
          </a:p>
        </p:txBody>
      </p:sp>
      <p:sp>
        <p:nvSpPr>
          <p:cNvPr id="17" name="Picture Placeholder 5"/>
          <p:cNvSpPr>
            <a:spLocks noGrp="1"/>
          </p:cNvSpPr>
          <p:nvPr>
            <p:ph type="pic" sz="quarter" idx="16"/>
          </p:nvPr>
        </p:nvSpPr>
        <p:spPr>
          <a:xfrm>
            <a:off x="4577195" y="2647950"/>
            <a:ext cx="2133600" cy="1981200"/>
          </a:xfrm>
        </p:spPr>
        <p:txBody>
          <a:bodyPr>
            <a:normAutofit/>
          </a:bodyPr>
          <a:lstStyle>
            <a:lvl1pPr>
              <a:defRPr sz="1800"/>
            </a:lvl1pPr>
          </a:lstStyle>
          <a:p>
            <a:r>
              <a:rPr lang="en-US"/>
              <a:t>Click icon to add picture</a:t>
            </a:r>
            <a:endParaRPr lang="vi-VN"/>
          </a:p>
        </p:txBody>
      </p:sp>
      <p:sp>
        <p:nvSpPr>
          <p:cNvPr id="18" name="Picture Placeholder 5"/>
          <p:cNvSpPr>
            <a:spLocks noGrp="1"/>
          </p:cNvSpPr>
          <p:nvPr>
            <p:ph type="pic" sz="quarter" idx="17"/>
          </p:nvPr>
        </p:nvSpPr>
        <p:spPr>
          <a:xfrm>
            <a:off x="6863195" y="2647950"/>
            <a:ext cx="2133600" cy="1981200"/>
          </a:xfrm>
        </p:spPr>
        <p:txBody>
          <a:bodyPr>
            <a:normAutofit/>
          </a:bodyPr>
          <a:lstStyle>
            <a:lvl1pPr>
              <a:defRPr sz="1800"/>
            </a:lvl1pPr>
          </a:lstStyle>
          <a:p>
            <a:r>
              <a:rPr lang="en-US"/>
              <a:t>Click icon to add picture</a:t>
            </a:r>
            <a:endParaRPr lang="vi-VN"/>
          </a:p>
        </p:txBody>
      </p:sp>
      <p:sp>
        <p:nvSpPr>
          <p:cNvPr id="12"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cxnSp>
        <p:nvCxnSpPr>
          <p:cNvPr id="15" name="Straight Connector 14">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0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hthoek 18"/>
          <p:cNvSpPr/>
          <p:nvPr/>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0" y="4803999"/>
            <a:ext cx="8596313"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id="{4363B7C4-91F5-427A-A6DA-76917B8E5EDD}"/>
              </a:ext>
            </a:extLst>
          </p:cNvPr>
          <p:cNvCxnSpPr>
            <a:cxnSpLocks/>
          </p:cNvCxnSpPr>
          <p:nvPr/>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Rechthoek 18"/>
          <p:cNvSpPr/>
          <p:nvPr userDrawn="1"/>
        </p:nvSpPr>
        <p:spPr bwMode="auto">
          <a:xfrm>
            <a:off x="-36512" y="4803998"/>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cxnSp>
        <p:nvCxnSpPr>
          <p:cNvPr id="10" name="Straight Connector 9">
            <a:extLst>
              <a:ext uri="{FF2B5EF4-FFF2-40B4-BE49-F238E27FC236}">
                <a16:creationId xmlns:a16="http://schemas.microsoft.com/office/drawing/2014/main" id="{4363B7C4-91F5-427A-A6DA-76917B8E5EDD}"/>
              </a:ext>
            </a:extLst>
          </p:cNvPr>
          <p:cNvCxnSpPr>
            <a:cxnSpLocks/>
          </p:cNvCxnSpPr>
          <p:nvPr userDrawn="1"/>
        </p:nvCxnSpPr>
        <p:spPr>
          <a:xfrm>
            <a:off x="86591"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1470"/>
            <a:ext cx="8839200" cy="462880"/>
          </a:xfrm>
          <a:prstGeom prst="rect">
            <a:avLst/>
          </a:prstGeom>
        </p:spPr>
        <p:txBody>
          <a:bodyPr vert="horz" lIns="91440" tIns="45720" rIns="91440" bIns="45720" rtlCol="0" anchor="ctr">
            <a:noAutofit/>
          </a:bodyPr>
          <a:lstStyle/>
          <a:p>
            <a:r>
              <a:rPr lang="en-US"/>
              <a:t>Click to edit Master title style</a:t>
            </a:r>
            <a:endParaRPr lang="vi-VN"/>
          </a:p>
        </p:txBody>
      </p:sp>
      <p:sp>
        <p:nvSpPr>
          <p:cNvPr id="3" name="Text Placeholder 2"/>
          <p:cNvSpPr>
            <a:spLocks noGrp="1"/>
          </p:cNvSpPr>
          <p:nvPr>
            <p:ph type="body" idx="1"/>
          </p:nvPr>
        </p:nvSpPr>
        <p:spPr>
          <a:xfrm>
            <a:off x="152400" y="590550"/>
            <a:ext cx="8839200" cy="40040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4"/>
          </p:nvPr>
        </p:nvSpPr>
        <p:spPr>
          <a:xfrm>
            <a:off x="7596336" y="4818186"/>
            <a:ext cx="129614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22152435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49" r:id="rId12"/>
    <p:sldLayoutId id="2147483650" r:id="rId13"/>
    <p:sldLayoutId id="2147483665" r:id="rId14"/>
    <p:sldLayoutId id="2147483652" r:id="rId15"/>
    <p:sldLayoutId id="2147483660" r:id="rId16"/>
    <p:sldLayoutId id="2147483664" r:id="rId17"/>
    <p:sldLayoutId id="2147483661" r:id="rId18"/>
    <p:sldLayoutId id="2147483662" r:id="rId19"/>
    <p:sldLayoutId id="2147483654" r:id="rId20"/>
    <p:sldLayoutId id="2147483655" r:id="rId21"/>
    <p:sldLayoutId id="2147483663" r:id="rId22"/>
    <p:sldLayoutId id="214748367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1pPr>
      <a:lvl2pPr marL="742950" indent="-285750" algn="just" defTabSz="914400" rtl="0" eaLnBrk="1" latinLnBrk="0" hangingPunct="1">
        <a:spcBef>
          <a:spcPct val="20000"/>
        </a:spcBef>
        <a:buFont typeface="Arial" pitchFamily="34" charset="0"/>
        <a:buChar char="–"/>
        <a:defRPr sz="2000" b="0" i="0" u="none" kern="1200">
          <a:solidFill>
            <a:schemeClr val="tx1"/>
          </a:solidFill>
          <a:effectLst/>
          <a:latin typeface="UTM Swiss Condensed" pitchFamily="2" charset="-93"/>
          <a:ea typeface="+mn-ea"/>
          <a:cs typeface="Arial" pitchFamily="34" charset="0"/>
        </a:defRPr>
      </a:lvl2pPr>
      <a:lvl3pPr marL="1143000" indent="-228600" algn="just" defTabSz="914400" rtl="0" eaLnBrk="1" latinLnBrk="0" hangingPunct="1">
        <a:spcBef>
          <a:spcPct val="20000"/>
        </a:spcBef>
        <a:buFont typeface="Arial" pitchFamily="34" charset="0"/>
        <a:buChar char="•"/>
        <a:defRPr sz="1800" kern="1200">
          <a:solidFill>
            <a:schemeClr val="tx1"/>
          </a:solidFill>
          <a:effectLst/>
          <a:latin typeface="UTM Swiss Condensed" pitchFamily="2" charset="-93"/>
          <a:ea typeface="+mn-ea"/>
          <a:cs typeface="Arial" pitchFamily="34" charset="0"/>
        </a:defRPr>
      </a:lvl3pPr>
      <a:lvl4pPr marL="16002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4pPr>
      <a:lvl5pPr marL="20574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B&#233;%20Nghe%20K&#7875;%20Chuy&#7879;n%20C&#7893;%20T&#237;ch%20-%20Ho&#7841;t%20H&#236;nh%20C&#7893;%20T&#237;ch%20Thi&#7871;u%20Nhi.mp4"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hyperlink" Target="Gi&#225;o%20&#225;n%20TR&#242;%20chuy&#7879;n%20v&#7899;i%20tr&#7867;.docx" TargetMode="Externa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Nh&#7853;n%20bi&#7871;t%20T&#7853;p%20n&#243;i%20Con%20Cua.doc"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Gi&#225;o%20&#225;n%20d&#7841;y%20tr&#7867;%20k&#7875;%20l&#7841;i%20chuy&#7879;n%20ch&#250;%20d&#234;%20&#273;en.docx"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Gi&#225;o%20an%20LQCC%20p,%20q.doc"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Gi&#225;o%20&#225;n%20&#273;i&#7879;n%20t&#7917;%20m&#7847;m%20non%20Ti&#7871;t%20d&#7841;y%20K&#7875;%20truy&#7879;n%20v&#259;n%20h&#7885;c%20m&#7847;m%20non%20hay.mp4" TargetMode="External"/><Relationship Id="rId2" Type="http://schemas.openxmlformats.org/officeDocument/2006/relationships/hyperlink" Target="Ti&#7871;t%20h&#7885;c%20nh&#7853;n%20bi&#7871;t%20t&#7853;p%20n&#243;i%20hoa%20h&#7891;ng,%20hoa%20c&#250;c%20L&#7899;p%20Nh&#224;%20tr&#7867;1.mp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file:///C:/Users/MacBook/Documents/Gi&#225;o%20&#225;n%20m&#7851;u%20tr&#432;&#7901;ng%20THSP"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Gi&#225;o%20&#225;n%20m&#7851;u%20tr&#432;&#7901;ng%20THSP"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Tr&#242;%20ch&#417;i%20Ph&#225;t%20tri&#7875;n%20v&#7889;n%20t&#7915;%202.JPG" TargetMode="External"/><Relationship Id="rId2" Type="http://schemas.openxmlformats.org/officeDocument/2006/relationships/hyperlink" Target="TR&#242;%20ch&#417;i%20Ph&#225;t%20tri&#7875;n%20v&#7889;n%20t&#7915;%201.JPG"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Nh&#7853;n%20bi&#7871;t%20T&#7853;p%20n&#243;i%20Con%20Cua.doc" TargetMode="External"/><Relationship Id="rId2" Type="http://schemas.openxmlformats.org/officeDocument/2006/relationships/hyperlink" Target="Ti&#7871;t%20h&#7885;c%20nh&#7853;n%20bi&#7871;t%20t&#7853;p%20n&#243;i%20hoa%20h&#7891;ng,%20hoa%20c&#250;c%20L&#7899;p%20Nh&#224;%20tr&#7867;1.mp4"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vi-VN" sz="2600" dirty="0">
                <a:solidFill>
                  <a:schemeClr val="accent2"/>
                </a:solidFill>
                <a:latin typeface="+mj-lt"/>
                <a:cs typeface="Segoe UI Semibold" panose="020B0702040204020203" pitchFamily="34" charset="0"/>
              </a:rPr>
              <a:t>PHƯƠNG PHÁP PHÁT TRIỂN NGÔN NGỮ CHO TRẺ</a:t>
            </a:r>
          </a:p>
        </p:txBody>
      </p:sp>
      <p:sp>
        <p:nvSpPr>
          <p:cNvPr id="3" name="Text Placeholder 2"/>
          <p:cNvSpPr>
            <a:spLocks noGrp="1"/>
          </p:cNvSpPr>
          <p:nvPr>
            <p:ph type="body" sz="quarter" idx="12"/>
          </p:nvPr>
        </p:nvSpPr>
        <p:spPr>
          <a:xfrm>
            <a:off x="838200" y="2266950"/>
            <a:ext cx="7772400" cy="381000"/>
          </a:xfrm>
        </p:spPr>
        <p:txBody>
          <a:bodyPr/>
          <a:lstStyle/>
          <a:p>
            <a:endParaRPr lang="vi-VN" dirty="0"/>
          </a:p>
        </p:txBody>
      </p:sp>
      <p:pic>
        <p:nvPicPr>
          <p:cNvPr id="5" name="Picture Placeholder 4"/>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8333" r="8333"/>
          <a:stretch>
            <a:fillRect/>
          </a:stretch>
        </p:blipFill>
        <p:spPr>
          <a:xfrm>
            <a:off x="2133600" y="2114550"/>
            <a:ext cx="4515556" cy="2438400"/>
          </a:xfrm>
        </p:spPr>
      </p:pic>
      <p:sp>
        <p:nvSpPr>
          <p:cNvPr id="10" name="Text Placeholder 9"/>
          <p:cNvSpPr>
            <a:spLocks noGrp="1"/>
          </p:cNvSpPr>
          <p:nvPr>
            <p:ph type="body" sz="quarter" idx="15"/>
          </p:nvPr>
        </p:nvSpPr>
        <p:spPr/>
        <p:txBody>
          <a:bodyPr/>
          <a:lstStyle/>
          <a:p>
            <a:r>
              <a:rPr lang="en-US" dirty="0"/>
              <a:t>Vinh, 2024</a:t>
            </a:r>
            <a:endParaRPr lang="vi-VN" dirty="0"/>
          </a:p>
        </p:txBody>
      </p:sp>
    </p:spTree>
    <p:custDataLst>
      <p:tags r:id="rId1"/>
    </p:custDataLst>
    <p:extLst>
      <p:ext uri="{BB962C8B-B14F-4D97-AF65-F5344CB8AC3E}">
        <p14:creationId xmlns:p14="http://schemas.microsoft.com/office/powerpoint/2010/main" val="26634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1.3. </a:t>
            </a:r>
            <a:r>
              <a:rPr lang="en-US" dirty="0" err="1"/>
              <a:t>Sơ</a:t>
            </a:r>
            <a:r>
              <a:rPr lang="en-US" dirty="0"/>
              <a:t> </a:t>
            </a:r>
            <a:r>
              <a:rPr lang="en-US" dirty="0" err="1"/>
              <a:t>lược</a:t>
            </a:r>
            <a:r>
              <a:rPr lang="en-US" dirty="0"/>
              <a:t> </a:t>
            </a:r>
            <a:r>
              <a:rPr lang="en-US" dirty="0" err="1"/>
              <a:t>quá</a:t>
            </a:r>
            <a:r>
              <a:rPr lang="en-US" dirty="0"/>
              <a:t> </a:t>
            </a:r>
            <a:r>
              <a:rPr lang="en-US" dirty="0" err="1"/>
              <a:t>trình</a:t>
            </a:r>
            <a:r>
              <a:rPr lang="en-US" dirty="0"/>
              <a:t> </a:t>
            </a:r>
            <a:r>
              <a:rPr lang="en-US" dirty="0" err="1"/>
              <a:t>hình</a:t>
            </a:r>
            <a:r>
              <a:rPr lang="en-US" dirty="0"/>
              <a:t> </a:t>
            </a:r>
            <a:r>
              <a:rPr lang="en-US" dirty="0" err="1"/>
              <a:t>thành</a:t>
            </a:r>
            <a:r>
              <a:rPr lang="en-US" dirty="0"/>
              <a:t>, </a:t>
            </a:r>
            <a:r>
              <a:rPr lang="en-US" dirty="0" err="1"/>
              <a:t>xây</a:t>
            </a:r>
            <a:r>
              <a:rPr lang="en-US" dirty="0"/>
              <a:t> </a:t>
            </a:r>
            <a:r>
              <a:rPr lang="en-US" dirty="0" err="1"/>
              <a:t>dựng</a:t>
            </a:r>
            <a:r>
              <a:rPr lang="en-US" dirty="0"/>
              <a:t> </a:t>
            </a:r>
            <a:r>
              <a:rPr lang="en-US" dirty="0" err="1"/>
              <a:t>bộ</a:t>
            </a:r>
            <a:r>
              <a:rPr lang="en-US" dirty="0"/>
              <a:t> </a:t>
            </a:r>
            <a:r>
              <a:rPr lang="en-US" dirty="0" err="1"/>
              <a:t>môn</a:t>
            </a:r>
            <a:r>
              <a:rPr lang="en-US" dirty="0"/>
              <a:t> PPPTNN</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Title 1"/>
          <p:cNvSpPr>
            <a:spLocks noGrp="1"/>
          </p:cNvSpPr>
          <p:nvPr>
            <p:ph type="title"/>
          </p:nvPr>
        </p:nvSpPr>
        <p:spPr/>
        <p:txBody>
          <a:bodyPr/>
          <a:lstStyle/>
          <a:p>
            <a:r>
              <a:rPr lang="en-US" dirty="0" err="1"/>
              <a:t>Chương</a:t>
            </a:r>
            <a:r>
              <a:rPr lang="en-US" dirty="0"/>
              <a:t> 1.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chung</a:t>
            </a:r>
            <a:r>
              <a:rPr lang="en-US" dirty="0"/>
              <a:t> </a:t>
            </a:r>
            <a:r>
              <a:rPr lang="en-US" dirty="0" err="1"/>
              <a:t>về</a:t>
            </a:r>
            <a:r>
              <a:rPr lang="en-US" dirty="0"/>
              <a:t> </a:t>
            </a:r>
            <a:r>
              <a:rPr lang="en-US" dirty="0" err="1"/>
              <a:t>bộ</a:t>
            </a:r>
            <a:r>
              <a:rPr lang="en-US" dirty="0"/>
              <a:t> </a:t>
            </a:r>
            <a:r>
              <a:rPr lang="en-US" dirty="0" err="1"/>
              <a:t>môn</a:t>
            </a:r>
            <a:r>
              <a:rPr lang="en-US" dirty="0"/>
              <a:t> PPPTNN</a:t>
            </a:r>
          </a:p>
        </p:txBody>
      </p:sp>
      <p:sp>
        <p:nvSpPr>
          <p:cNvPr id="4" name="Text Placeholder 3"/>
          <p:cNvSpPr>
            <a:spLocks noGrp="1"/>
          </p:cNvSpPr>
          <p:nvPr>
            <p:ph type="body" sz="quarter" idx="13"/>
          </p:nvPr>
        </p:nvSpPr>
        <p:spPr/>
        <p:txBody>
          <a:bodyPr/>
          <a:lstStyle/>
          <a:p>
            <a:endParaRPr lang="en-US"/>
          </a:p>
        </p:txBody>
      </p:sp>
      <p:graphicFrame>
        <p:nvGraphicFramePr>
          <p:cNvPr id="8" name="Diagram 7"/>
          <p:cNvGraphicFramePr/>
          <p:nvPr>
            <p:extLst>
              <p:ext uri="{D42A27DB-BD31-4B8C-83A1-F6EECF244321}">
                <p14:modId xmlns:p14="http://schemas.microsoft.com/office/powerpoint/2010/main" val="2070208959"/>
              </p:ext>
            </p:extLst>
          </p:nvPr>
        </p:nvGraphicFramePr>
        <p:xfrm>
          <a:off x="762000" y="1200150"/>
          <a:ext cx="67056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980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AsOne/>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b="1" dirty="0"/>
              <a:t>5.3. Nội dung </a:t>
            </a:r>
            <a:r>
              <a:rPr lang="en-US" b="1" dirty="0" err="1"/>
              <a:t>dạy</a:t>
            </a:r>
            <a:r>
              <a:rPr lang="en-US" b="1" dirty="0"/>
              <a:t> </a:t>
            </a:r>
            <a:r>
              <a:rPr lang="en-US" b="1" dirty="0" err="1"/>
              <a:t>trẻ</a:t>
            </a:r>
            <a:r>
              <a:rPr lang="en-US" b="1" dirty="0"/>
              <a:t> </a:t>
            </a:r>
            <a:r>
              <a:rPr lang="en-US" b="1" dirty="0" err="1"/>
              <a:t>nói</a:t>
            </a:r>
            <a:r>
              <a:rPr lang="en-US" b="1" dirty="0"/>
              <a:t>  </a:t>
            </a:r>
            <a:r>
              <a:rPr lang="en-US" b="1" dirty="0" err="1"/>
              <a:t>câu</a:t>
            </a:r>
            <a:r>
              <a:rPr lang="en-US" b="1" dirty="0"/>
              <a:t> </a:t>
            </a:r>
            <a:r>
              <a:rPr lang="en-US" b="1" dirty="0" err="1"/>
              <a:t>đúng</a:t>
            </a:r>
            <a:r>
              <a:rPr lang="en-US" b="1" dirty="0"/>
              <a:t> </a:t>
            </a:r>
          </a:p>
          <a:p>
            <a:pPr>
              <a:buFont typeface="Wingdings" panose="05000000000000000000" pitchFamily="2" charset="2"/>
              <a:buChar char="q"/>
            </a:pP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r>
              <a:rPr lang="en-US" dirty="0"/>
              <a:t> </a:t>
            </a:r>
            <a:r>
              <a:rPr lang="en-US" dirty="0" err="1"/>
              <a:t>cấu</a:t>
            </a:r>
            <a:r>
              <a:rPr lang="en-US" dirty="0"/>
              <a:t> </a:t>
            </a:r>
            <a:r>
              <a:rPr lang="en-US" dirty="0" err="1"/>
              <a:t>trúc</a:t>
            </a:r>
            <a:r>
              <a:rPr lang="en-US" dirty="0"/>
              <a:t>: </a:t>
            </a:r>
            <a:r>
              <a:rPr lang="en-US" dirty="0" err="1"/>
              <a:t>đầy</a:t>
            </a:r>
            <a:r>
              <a:rPr lang="en-US" dirty="0"/>
              <a:t> </a:t>
            </a:r>
            <a:r>
              <a:rPr lang="en-US" dirty="0" err="1"/>
              <a:t>đủ</a:t>
            </a:r>
            <a:r>
              <a:rPr lang="en-US" dirty="0"/>
              <a:t> </a:t>
            </a:r>
            <a:r>
              <a:rPr lang="en-US" dirty="0" err="1"/>
              <a:t>chủ</a:t>
            </a:r>
            <a:r>
              <a:rPr lang="en-US" dirty="0"/>
              <a:t> </a:t>
            </a:r>
            <a:r>
              <a:rPr lang="en-US" dirty="0" err="1"/>
              <a:t>ngữ</a:t>
            </a:r>
            <a:r>
              <a:rPr lang="en-US" dirty="0"/>
              <a:t> - </a:t>
            </a:r>
            <a:r>
              <a:rPr lang="en-US" dirty="0" err="1"/>
              <a:t>vị</a:t>
            </a:r>
            <a:r>
              <a:rPr lang="en-US" dirty="0"/>
              <a:t> </a:t>
            </a:r>
            <a:r>
              <a:rPr lang="en-US" dirty="0" err="1"/>
              <a:t>ngữ</a:t>
            </a:r>
            <a:r>
              <a:rPr lang="en-US" dirty="0"/>
              <a:t> </a:t>
            </a:r>
            <a:r>
              <a:rPr lang="en-US" dirty="0" err="1"/>
              <a:t>và</a:t>
            </a:r>
            <a:r>
              <a:rPr lang="en-US" dirty="0"/>
              <a:t> </a:t>
            </a:r>
            <a:r>
              <a:rPr lang="en-US" dirty="0" err="1"/>
              <a:t>có</a:t>
            </a:r>
            <a:r>
              <a:rPr lang="en-US" dirty="0"/>
              <a:t> </a:t>
            </a:r>
            <a:r>
              <a:rPr lang="en-US" dirty="0" err="1"/>
              <a:t>các</a:t>
            </a:r>
            <a:r>
              <a:rPr lang="en-US" dirty="0"/>
              <a:t> </a:t>
            </a:r>
            <a:r>
              <a:rPr lang="en-US" dirty="0" err="1"/>
              <a:t>thành</a:t>
            </a:r>
            <a:r>
              <a:rPr lang="en-US" dirty="0"/>
              <a:t> </a:t>
            </a:r>
            <a:r>
              <a:rPr lang="en-US" dirty="0" err="1"/>
              <a:t>phần</a:t>
            </a:r>
            <a:r>
              <a:rPr lang="en-US" dirty="0"/>
              <a:t> </a:t>
            </a:r>
            <a:r>
              <a:rPr lang="en-US" dirty="0" err="1"/>
              <a:t>phụ</a:t>
            </a:r>
            <a:r>
              <a:rPr lang="en-US" dirty="0"/>
              <a:t>; </a:t>
            </a:r>
            <a:r>
              <a:rPr lang="en-US" dirty="0" err="1"/>
              <a:t>sắp</a:t>
            </a:r>
            <a:r>
              <a:rPr lang="en-US" dirty="0"/>
              <a:t> </a:t>
            </a:r>
            <a:r>
              <a:rPr lang="en-US" dirty="0" err="1"/>
              <a:t>xếp</a:t>
            </a:r>
            <a:r>
              <a:rPr lang="en-US" dirty="0"/>
              <a:t> </a:t>
            </a:r>
            <a:r>
              <a:rPr lang="en-US" dirty="0" err="1"/>
              <a:t>trật</a:t>
            </a:r>
            <a:r>
              <a:rPr lang="en-US" dirty="0"/>
              <a:t> </a:t>
            </a:r>
            <a:r>
              <a:rPr lang="en-US" dirty="0" err="1"/>
              <a:t>tự</a:t>
            </a:r>
            <a:r>
              <a:rPr lang="en-US" dirty="0"/>
              <a:t> </a:t>
            </a:r>
            <a:r>
              <a:rPr lang="en-US" dirty="0" err="1"/>
              <a:t>các</a:t>
            </a:r>
            <a:r>
              <a:rPr lang="en-US" dirty="0"/>
              <a:t> </a:t>
            </a:r>
            <a:r>
              <a:rPr lang="en-US" dirty="0" err="1"/>
              <a:t>từ</a:t>
            </a:r>
            <a:r>
              <a:rPr lang="en-US" dirty="0"/>
              <a:t> </a:t>
            </a:r>
            <a:r>
              <a:rPr lang="en-US" dirty="0" err="1"/>
              <a:t>trong</a:t>
            </a:r>
            <a:r>
              <a:rPr lang="en-US" dirty="0"/>
              <a:t> </a:t>
            </a:r>
            <a:r>
              <a:rPr lang="en-US" dirty="0" err="1"/>
              <a:t>câu</a:t>
            </a:r>
            <a:r>
              <a:rPr lang="en-US" dirty="0"/>
              <a:t> </a:t>
            </a:r>
            <a:r>
              <a:rPr lang="en-US" dirty="0" err="1"/>
              <a:t>theo</a:t>
            </a:r>
            <a:r>
              <a:rPr lang="en-US" dirty="0"/>
              <a:t> </a:t>
            </a:r>
            <a:r>
              <a:rPr lang="en-US" dirty="0" err="1"/>
              <a:t>đúng</a:t>
            </a:r>
            <a:r>
              <a:rPr lang="en-US" dirty="0"/>
              <a:t> </a:t>
            </a:r>
            <a:r>
              <a:rPr lang="en-US" dirty="0" err="1"/>
              <a:t>quy</a:t>
            </a:r>
            <a:r>
              <a:rPr lang="en-US" dirty="0"/>
              <a:t> </a:t>
            </a:r>
            <a:r>
              <a:rPr lang="en-US" dirty="0" err="1"/>
              <a:t>tắc</a:t>
            </a:r>
            <a:endParaRPr lang="en-US" dirty="0"/>
          </a:p>
          <a:p>
            <a:pPr>
              <a:buFont typeface="Wingdings" panose="05000000000000000000" pitchFamily="2" charset="2"/>
              <a:buChar char="q"/>
            </a:pPr>
            <a:r>
              <a:rPr lang="en-US" dirty="0" err="1"/>
              <a:t>Dạy</a:t>
            </a:r>
            <a:r>
              <a:rPr lang="en-US" dirty="0"/>
              <a:t> </a:t>
            </a:r>
            <a:r>
              <a:rPr lang="en-US" dirty="0" err="1"/>
              <a:t>trẻ</a:t>
            </a:r>
            <a:r>
              <a:rPr lang="en-US" dirty="0"/>
              <a:t> </a:t>
            </a:r>
            <a:r>
              <a:rPr lang="en-US" dirty="0" err="1"/>
              <a:t>biết</a:t>
            </a:r>
            <a:r>
              <a:rPr lang="en-US" dirty="0"/>
              <a:t> </a:t>
            </a:r>
            <a:r>
              <a:rPr lang="en-US" dirty="0" err="1"/>
              <a:t>mở</a:t>
            </a:r>
            <a:r>
              <a:rPr lang="en-US" dirty="0"/>
              <a:t> </a:t>
            </a:r>
            <a:r>
              <a:rPr lang="en-US" dirty="0" err="1"/>
              <a:t>rộng</a:t>
            </a:r>
            <a:r>
              <a:rPr lang="en-US" dirty="0"/>
              <a:t> </a:t>
            </a:r>
            <a:r>
              <a:rPr lang="en-US" dirty="0" err="1"/>
              <a:t>thành</a:t>
            </a:r>
            <a:r>
              <a:rPr lang="en-US" dirty="0"/>
              <a:t> </a:t>
            </a:r>
            <a:r>
              <a:rPr lang="en-US" dirty="0" err="1"/>
              <a:t>phần</a:t>
            </a:r>
            <a:r>
              <a:rPr lang="en-US" dirty="0"/>
              <a:t> </a:t>
            </a:r>
            <a:r>
              <a:rPr lang="en-US" dirty="0" err="1"/>
              <a:t>câu</a:t>
            </a:r>
            <a:endParaRPr lang="en-US" dirty="0"/>
          </a:p>
          <a:p>
            <a:pPr marL="0" indent="0">
              <a:buNone/>
            </a:pPr>
            <a:r>
              <a:rPr lang="en-US" dirty="0" err="1"/>
              <a:t>Lưu</a:t>
            </a:r>
            <a:r>
              <a:rPr lang="en-US" dirty="0"/>
              <a:t> ý:  1-  3 </a:t>
            </a:r>
            <a:r>
              <a:rPr lang="en-US" dirty="0" err="1"/>
              <a:t>tuổi</a:t>
            </a:r>
            <a:r>
              <a:rPr lang="en-US" dirty="0"/>
              <a:t>: </a:t>
            </a:r>
            <a:r>
              <a:rPr lang="en-US" dirty="0" err="1"/>
              <a:t>nói</a:t>
            </a:r>
            <a:r>
              <a:rPr lang="en-US" dirty="0"/>
              <a:t> </a:t>
            </a:r>
            <a:r>
              <a:rPr lang="en-US" dirty="0" err="1"/>
              <a:t>câu</a:t>
            </a:r>
            <a:r>
              <a:rPr lang="en-US" dirty="0"/>
              <a:t> </a:t>
            </a:r>
            <a:r>
              <a:rPr lang="en-US" dirty="0" err="1"/>
              <a:t>đơn</a:t>
            </a:r>
            <a:r>
              <a:rPr lang="en-US" dirty="0"/>
              <a:t>, </a:t>
            </a:r>
            <a:r>
              <a:rPr lang="en-US" dirty="0" err="1"/>
              <a:t>câu</a:t>
            </a:r>
            <a:r>
              <a:rPr lang="en-US" dirty="0"/>
              <a:t> </a:t>
            </a:r>
            <a:r>
              <a:rPr lang="en-US" dirty="0" err="1"/>
              <a:t>đơn</a:t>
            </a:r>
            <a:r>
              <a:rPr lang="en-US" dirty="0"/>
              <a:t> </a:t>
            </a:r>
            <a:r>
              <a:rPr lang="en-US" dirty="0" err="1"/>
              <a:t>mở</a:t>
            </a:r>
            <a:r>
              <a:rPr lang="en-US" dirty="0"/>
              <a:t> </a:t>
            </a:r>
            <a:r>
              <a:rPr lang="en-US" dirty="0" err="1"/>
              <a:t>rộng</a:t>
            </a:r>
            <a:r>
              <a:rPr lang="en-US" dirty="0"/>
              <a:t> </a:t>
            </a:r>
            <a:r>
              <a:rPr lang="en-US" dirty="0" err="1"/>
              <a:t>và</a:t>
            </a:r>
            <a:r>
              <a:rPr lang="en-US" dirty="0"/>
              <a:t> </a:t>
            </a:r>
            <a:r>
              <a:rPr lang="en-US" dirty="0" err="1"/>
              <a:t>bước</a:t>
            </a:r>
            <a:r>
              <a:rPr lang="en-US" dirty="0"/>
              <a:t> </a:t>
            </a:r>
            <a:r>
              <a:rPr lang="en-US" dirty="0" err="1"/>
              <a:t>đầu</a:t>
            </a:r>
            <a:r>
              <a:rPr lang="en-US" dirty="0"/>
              <a:t> </a:t>
            </a:r>
            <a:r>
              <a:rPr lang="en-US" dirty="0" err="1"/>
              <a:t>sử</a:t>
            </a:r>
            <a:r>
              <a:rPr lang="en-US" dirty="0"/>
              <a:t> </a:t>
            </a:r>
            <a:r>
              <a:rPr lang="en-US" dirty="0" err="1"/>
              <a:t>dụng</a:t>
            </a:r>
            <a:r>
              <a:rPr lang="en-US" dirty="0"/>
              <a:t> </a:t>
            </a:r>
            <a:r>
              <a:rPr lang="en-US" dirty="0" err="1"/>
              <a:t>câu</a:t>
            </a:r>
            <a:r>
              <a:rPr lang="en-US" dirty="0"/>
              <a:t> </a:t>
            </a:r>
            <a:r>
              <a:rPr lang="en-US" dirty="0" err="1"/>
              <a:t>ghép</a:t>
            </a:r>
            <a:endParaRPr lang="en-US" dirty="0"/>
          </a:p>
          <a:p>
            <a:pPr marL="0" indent="0">
              <a:buNone/>
            </a:pPr>
            <a:r>
              <a:rPr lang="en-US" dirty="0"/>
              <a:t>	4 – 6 </a:t>
            </a:r>
            <a:r>
              <a:rPr lang="en-US" dirty="0" err="1"/>
              <a:t>tuổi</a:t>
            </a:r>
            <a:r>
              <a:rPr lang="en-US" dirty="0"/>
              <a:t>: </a:t>
            </a:r>
            <a:r>
              <a:rPr lang="en-US" dirty="0" err="1"/>
              <a:t>nói</a:t>
            </a:r>
            <a:r>
              <a:rPr lang="en-US" dirty="0"/>
              <a:t> </a:t>
            </a:r>
            <a:r>
              <a:rPr lang="en-US" dirty="0" err="1"/>
              <a:t>thành</a:t>
            </a:r>
            <a:r>
              <a:rPr lang="en-US" dirty="0"/>
              <a:t> </a:t>
            </a:r>
            <a:r>
              <a:rPr lang="en-US" dirty="0" err="1"/>
              <a:t>thạo</a:t>
            </a:r>
            <a:r>
              <a:rPr lang="en-US" dirty="0"/>
              <a:t> </a:t>
            </a:r>
            <a:r>
              <a:rPr lang="en-US" dirty="0" err="1"/>
              <a:t>câu</a:t>
            </a:r>
            <a:r>
              <a:rPr lang="en-US" dirty="0"/>
              <a:t> </a:t>
            </a:r>
            <a:r>
              <a:rPr lang="en-US" dirty="0" err="1"/>
              <a:t>đơn</a:t>
            </a:r>
            <a:r>
              <a:rPr lang="en-US" dirty="0"/>
              <a:t>, </a:t>
            </a:r>
            <a:r>
              <a:rPr lang="en-US" dirty="0" err="1"/>
              <a:t>sử</a:t>
            </a:r>
            <a:r>
              <a:rPr lang="en-US" dirty="0"/>
              <a:t> </a:t>
            </a:r>
            <a:r>
              <a:rPr lang="en-US" dirty="0" err="1"/>
              <a:t>dụng</a:t>
            </a:r>
            <a:r>
              <a:rPr lang="en-US" dirty="0"/>
              <a:t> </a:t>
            </a:r>
            <a:r>
              <a:rPr lang="en-US" dirty="0" err="1"/>
              <a:t>đúng</a:t>
            </a:r>
            <a:r>
              <a:rPr lang="en-US" dirty="0"/>
              <a:t> </a:t>
            </a:r>
            <a:r>
              <a:rPr lang="en-US" dirty="0" err="1"/>
              <a:t>và</a:t>
            </a:r>
            <a:r>
              <a:rPr lang="en-US" dirty="0"/>
              <a:t> </a:t>
            </a:r>
            <a:r>
              <a:rPr lang="en-US" dirty="0" err="1"/>
              <a:t>ngày</a:t>
            </a:r>
            <a:r>
              <a:rPr lang="en-US" dirty="0"/>
              <a:t> </a:t>
            </a:r>
            <a:r>
              <a:rPr lang="en-US" dirty="0" err="1"/>
              <a:t>càng</a:t>
            </a:r>
            <a:r>
              <a:rPr lang="en-US" dirty="0"/>
              <a:t> </a:t>
            </a:r>
            <a:r>
              <a:rPr lang="en-US" dirty="0" err="1"/>
              <a:t>phong</a:t>
            </a:r>
            <a:r>
              <a:rPr lang="en-US" dirty="0"/>
              <a:t> </a:t>
            </a:r>
            <a:r>
              <a:rPr lang="en-US" dirty="0" err="1"/>
              <a:t>phú</a:t>
            </a:r>
            <a:r>
              <a:rPr lang="en-US" dirty="0"/>
              <a:t> </a:t>
            </a:r>
            <a:r>
              <a:rPr lang="en-US" dirty="0" err="1"/>
              <a:t>các</a:t>
            </a:r>
            <a:r>
              <a:rPr lang="en-US" dirty="0"/>
              <a:t> </a:t>
            </a:r>
            <a:r>
              <a:rPr lang="en-US" dirty="0" err="1"/>
              <a:t>kiểu</a:t>
            </a:r>
            <a:r>
              <a:rPr lang="en-US" dirty="0"/>
              <a:t> </a:t>
            </a:r>
            <a:r>
              <a:rPr lang="en-US" dirty="0" err="1"/>
              <a:t>câu</a:t>
            </a:r>
            <a:r>
              <a:rPr lang="en-US" dirty="0"/>
              <a:t> </a:t>
            </a:r>
            <a:r>
              <a:rPr lang="en-US" dirty="0" err="1"/>
              <a:t>ghép</a:t>
            </a:r>
            <a:endParaRPr lang="en-US" dirty="0"/>
          </a:p>
          <a:p>
            <a:pPr algn="ctr">
              <a:buFont typeface="Wingdings" panose="05000000000000000000" pitchFamily="2" charset="2"/>
              <a:buChar char="v"/>
            </a:pPr>
            <a:r>
              <a:rPr lang="en-US" dirty="0" err="1">
                <a:solidFill>
                  <a:srgbClr val="FF0000"/>
                </a:solidFill>
              </a:rPr>
              <a:t>Sinh</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tìm</a:t>
            </a:r>
            <a:r>
              <a:rPr lang="en-US" dirty="0">
                <a:solidFill>
                  <a:srgbClr val="FF0000"/>
                </a:solidFill>
              </a:rPr>
              <a:t> </a:t>
            </a:r>
            <a:r>
              <a:rPr lang="en-US" dirty="0" err="1">
                <a:solidFill>
                  <a:srgbClr val="FF0000"/>
                </a:solidFill>
              </a:rPr>
              <a:t>hiểu</a:t>
            </a:r>
            <a:r>
              <a:rPr lang="en-US" dirty="0">
                <a:solidFill>
                  <a:srgbClr val="FF0000"/>
                </a:solidFill>
              </a:rPr>
              <a:t> </a:t>
            </a:r>
            <a:r>
              <a:rPr lang="en-US" dirty="0" err="1">
                <a:solidFill>
                  <a:srgbClr val="FF0000"/>
                </a:solidFill>
              </a:rPr>
              <a:t>chương</a:t>
            </a:r>
            <a:r>
              <a:rPr lang="en-US" dirty="0">
                <a:solidFill>
                  <a:srgbClr val="FF0000"/>
                </a:solidFill>
              </a:rPr>
              <a:t> </a:t>
            </a:r>
            <a:r>
              <a:rPr lang="en-US" dirty="0" err="1">
                <a:solidFill>
                  <a:srgbClr val="FF0000"/>
                </a:solidFill>
              </a:rPr>
              <a:t>trình</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dục</a:t>
            </a:r>
            <a:r>
              <a:rPr lang="en-US" dirty="0">
                <a:solidFill>
                  <a:srgbClr val="FF0000"/>
                </a:solidFill>
              </a:rPr>
              <a:t> </a:t>
            </a:r>
            <a:r>
              <a:rPr lang="en-US" dirty="0" err="1">
                <a:solidFill>
                  <a:srgbClr val="FF0000"/>
                </a:solidFill>
              </a:rPr>
              <a:t>mầm</a:t>
            </a:r>
            <a:r>
              <a:rPr lang="en-US" dirty="0">
                <a:solidFill>
                  <a:srgbClr val="FF0000"/>
                </a:solidFill>
              </a:rPr>
              <a:t> non </a:t>
            </a:r>
          </a:p>
          <a:p>
            <a:pPr marL="0" indent="0" algn="ctr">
              <a:buNone/>
            </a:pPr>
            <a:r>
              <a:rPr lang="en-US" dirty="0" err="1">
                <a:solidFill>
                  <a:srgbClr val="FF0000"/>
                </a:solidFill>
              </a:rPr>
              <a:t>về</a:t>
            </a:r>
            <a:r>
              <a:rPr lang="en-US" dirty="0">
                <a:solidFill>
                  <a:srgbClr val="FF0000"/>
                </a:solidFill>
              </a:rPr>
              <a:t> </a:t>
            </a:r>
            <a:r>
              <a:rPr lang="en-US" dirty="0" err="1">
                <a:solidFill>
                  <a:srgbClr val="FF0000"/>
                </a:solidFill>
              </a:rPr>
              <a:t>vấn</a:t>
            </a:r>
            <a:r>
              <a:rPr lang="en-US" dirty="0">
                <a:solidFill>
                  <a:srgbClr val="FF0000"/>
                </a:solidFill>
              </a:rPr>
              <a:t> </a:t>
            </a:r>
            <a:r>
              <a:rPr lang="en-US" dirty="0" err="1">
                <a:solidFill>
                  <a:srgbClr val="FF0000"/>
                </a:solidFill>
              </a:rPr>
              <a:t>đề</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nói</a:t>
            </a:r>
            <a:r>
              <a:rPr lang="en-US" dirty="0">
                <a:solidFill>
                  <a:srgbClr val="FF0000"/>
                </a:solidFill>
              </a:rPr>
              <a:t> </a:t>
            </a:r>
            <a:r>
              <a:rPr lang="en-US" dirty="0" err="1">
                <a:solidFill>
                  <a:srgbClr val="FF0000"/>
                </a:solidFill>
              </a:rPr>
              <a:t>câu</a:t>
            </a:r>
            <a:r>
              <a:rPr lang="en-US" dirty="0">
                <a:solidFill>
                  <a:srgbClr val="FF0000"/>
                </a:solidFill>
              </a:rPr>
              <a:t> </a:t>
            </a:r>
            <a:r>
              <a:rPr lang="en-US" dirty="0" err="1">
                <a:solidFill>
                  <a:srgbClr val="FF0000"/>
                </a:solidFill>
              </a:rPr>
              <a:t>đúng</a:t>
            </a:r>
            <a:endParaRPr lang="en-US" dirty="0">
              <a:solidFill>
                <a:srgbClr val="FF0000"/>
              </a:solidFill>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045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đúng</a:t>
            </a:r>
            <a:r>
              <a:rPr lang="en-US" dirty="0"/>
              <a:t> </a:t>
            </a:r>
            <a:r>
              <a:rPr lang="en-US" dirty="0" err="1"/>
              <a:t>câu</a:t>
            </a:r>
            <a:r>
              <a:rPr lang="en-US" dirty="0"/>
              <a:t> </a:t>
            </a:r>
          </a:p>
        </p:txBody>
      </p:sp>
      <p:sp>
        <p:nvSpPr>
          <p:cNvPr id="3" name="Content Placeholder 2"/>
          <p:cNvSpPr>
            <a:spLocks noGrp="1"/>
          </p:cNvSpPr>
          <p:nvPr>
            <p:ph idx="1"/>
          </p:nvPr>
        </p:nvSpPr>
        <p:spPr/>
        <p:txBody>
          <a:bodyPr/>
          <a:lstStyle/>
          <a:p>
            <a:pPr marL="0" indent="0">
              <a:buNone/>
            </a:pPr>
            <a:r>
              <a:rPr lang="en-US" dirty="0"/>
              <a:t>				</a:t>
            </a:r>
            <a:r>
              <a:rPr lang="en-US" b="1" dirty="0" err="1"/>
              <a:t>Bài</a:t>
            </a:r>
            <a:r>
              <a:rPr lang="en-US" b="1" dirty="0"/>
              <a:t> </a:t>
            </a:r>
            <a:r>
              <a:rPr lang="en-US" b="1" dirty="0" err="1"/>
              <a:t>tập</a:t>
            </a:r>
            <a:endParaRPr lang="en-US" b="1" dirty="0"/>
          </a:p>
          <a:p>
            <a:pPr marL="0" indent="0">
              <a:buNone/>
            </a:pPr>
            <a:r>
              <a:rPr lang="en-US" dirty="0"/>
              <a:t>1/ </a:t>
            </a:r>
            <a:r>
              <a:rPr lang="en-US" dirty="0" err="1"/>
              <a:t>Tìm</a:t>
            </a:r>
            <a:r>
              <a:rPr lang="en-US" dirty="0"/>
              <a:t> </a:t>
            </a:r>
            <a:r>
              <a:rPr lang="en-US" dirty="0" err="1"/>
              <a:t>hiểu</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đúng</a:t>
            </a:r>
            <a:r>
              <a:rPr lang="en-US" dirty="0"/>
              <a:t> </a:t>
            </a:r>
            <a:r>
              <a:rPr lang="en-US" dirty="0" err="1"/>
              <a:t>câu</a:t>
            </a:r>
            <a:endParaRPr lang="en-US" dirty="0"/>
          </a:p>
          <a:p>
            <a:pPr marL="0" indent="0">
              <a:buNone/>
            </a:pPr>
            <a:r>
              <a:rPr lang="en-US" dirty="0"/>
              <a:t>2/ </a:t>
            </a:r>
            <a:r>
              <a:rPr lang="en-US" dirty="0" err="1"/>
              <a:t>Vận</a:t>
            </a:r>
            <a:r>
              <a:rPr lang="en-US" dirty="0"/>
              <a:t> </a:t>
            </a:r>
            <a:r>
              <a:rPr lang="en-US" dirty="0" err="1"/>
              <a:t>dụng</a:t>
            </a:r>
            <a:r>
              <a:rPr lang="en-US" dirty="0"/>
              <a:t> </a:t>
            </a:r>
            <a:r>
              <a:rPr lang="en-US" dirty="0" err="1"/>
              <a:t>một</a:t>
            </a:r>
            <a:r>
              <a:rPr lang="en-US" dirty="0"/>
              <a:t> </a:t>
            </a:r>
            <a:r>
              <a:rPr lang="en-US" dirty="0" err="1"/>
              <a:t>số</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đúng</a:t>
            </a:r>
            <a:r>
              <a:rPr lang="en-US" dirty="0"/>
              <a:t> </a:t>
            </a:r>
            <a:r>
              <a:rPr lang="en-US" dirty="0" err="1"/>
              <a:t>câu</a:t>
            </a:r>
            <a:r>
              <a:rPr lang="en-US" dirty="0"/>
              <a:t> </a:t>
            </a:r>
            <a:r>
              <a:rPr lang="en-US" dirty="0" err="1"/>
              <a:t>trong</a:t>
            </a:r>
            <a:r>
              <a:rPr lang="en-US" dirty="0"/>
              <a:t> 1 </a:t>
            </a:r>
            <a:r>
              <a:rPr lang="en-US" dirty="0" err="1"/>
              <a:t>hoạt</a:t>
            </a:r>
            <a:r>
              <a:rPr lang="en-US" dirty="0"/>
              <a:t> </a:t>
            </a:r>
            <a:r>
              <a:rPr lang="en-US" dirty="0" err="1"/>
              <a:t>động</a:t>
            </a:r>
            <a:r>
              <a:rPr lang="en-US" dirty="0"/>
              <a:t> </a:t>
            </a:r>
            <a:r>
              <a:rPr lang="en-US" dirty="0" err="1"/>
              <a:t>giáo</a:t>
            </a:r>
            <a:r>
              <a:rPr lang="en-US" dirty="0"/>
              <a:t> </a:t>
            </a:r>
            <a:r>
              <a:rPr lang="en-US" dirty="0" err="1"/>
              <a:t>dục</a:t>
            </a:r>
            <a:r>
              <a:rPr lang="en-US" dirty="0"/>
              <a:t> </a:t>
            </a:r>
            <a:r>
              <a:rPr lang="en-US" dirty="0" err="1"/>
              <a:t>dành</a:t>
            </a:r>
            <a:r>
              <a:rPr lang="en-US" dirty="0"/>
              <a:t> </a:t>
            </a:r>
            <a:r>
              <a:rPr lang="en-US" dirty="0" err="1"/>
              <a:t>cho</a:t>
            </a:r>
            <a:r>
              <a:rPr lang="en-US" dirty="0"/>
              <a:t> </a:t>
            </a:r>
            <a:r>
              <a:rPr lang="en-US" dirty="0" err="1"/>
              <a:t>trẻ</a:t>
            </a:r>
            <a:r>
              <a:rPr lang="en-US" dirty="0"/>
              <a:t> 3 – 6 </a:t>
            </a:r>
            <a:r>
              <a:rPr lang="en-US" dirty="0" err="1"/>
              <a:t>tuổi</a:t>
            </a:r>
            <a:r>
              <a:rPr lang="en-US" dirty="0"/>
              <a:t> ở </a:t>
            </a:r>
            <a:r>
              <a:rPr lang="en-US" dirty="0" err="1"/>
              <a:t>trường</a:t>
            </a:r>
            <a:r>
              <a:rPr lang="en-US" dirty="0"/>
              <a:t> </a:t>
            </a:r>
            <a:r>
              <a:rPr lang="en-US" dirty="0" err="1"/>
              <a:t>mầm</a:t>
            </a:r>
            <a:r>
              <a:rPr lang="en-US" dirty="0"/>
              <a:t> non.</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161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lstStyle/>
          <a:p>
            <a:pPr marL="0" indent="0">
              <a:buNone/>
            </a:pPr>
            <a:r>
              <a:rPr lang="en-US" b="1" dirty="0"/>
              <a:t>5.4. </a:t>
            </a:r>
            <a:r>
              <a:rPr lang="en-US" b="1" dirty="0" err="1"/>
              <a:t>Phương</a:t>
            </a:r>
            <a:r>
              <a:rPr lang="en-US" b="1" dirty="0"/>
              <a:t> </a:t>
            </a:r>
            <a:r>
              <a:rPr lang="en-US" b="1" dirty="0" err="1"/>
              <a:t>pháp</a:t>
            </a:r>
            <a:r>
              <a:rPr lang="en-US" b="1" dirty="0"/>
              <a:t> </a:t>
            </a:r>
            <a:r>
              <a:rPr lang="en-US" b="1" dirty="0" err="1"/>
              <a:t>dạy</a:t>
            </a:r>
            <a:r>
              <a:rPr lang="en-US" b="1" dirty="0"/>
              <a:t> </a:t>
            </a:r>
            <a:r>
              <a:rPr lang="en-US" b="1" dirty="0" err="1"/>
              <a:t>trẻ</a:t>
            </a:r>
            <a:r>
              <a:rPr lang="en-US" b="1" dirty="0"/>
              <a:t> </a:t>
            </a:r>
            <a:r>
              <a:rPr lang="en-US" b="1" dirty="0" err="1"/>
              <a:t>nói</a:t>
            </a:r>
            <a:r>
              <a:rPr lang="en-US" b="1" dirty="0"/>
              <a:t> </a:t>
            </a:r>
            <a:r>
              <a:rPr lang="en-US" b="1" dirty="0" err="1"/>
              <a:t>đúng</a:t>
            </a:r>
            <a:r>
              <a:rPr lang="en-US" b="1" dirty="0"/>
              <a:t> </a:t>
            </a:r>
            <a:r>
              <a:rPr lang="en-US" b="1" dirty="0" err="1"/>
              <a:t>câu</a:t>
            </a:r>
            <a:r>
              <a:rPr lang="en-US" b="1" dirty="0"/>
              <a:t> </a:t>
            </a:r>
            <a:r>
              <a:rPr lang="en-US" b="1" dirty="0" err="1"/>
              <a:t>đúng</a:t>
            </a:r>
            <a:endParaRPr lang="en-US" b="1" dirty="0"/>
          </a:p>
          <a:p>
            <a:pPr>
              <a:buFont typeface="Wingdings" panose="05000000000000000000" pitchFamily="2" charset="2"/>
              <a:buChar char="q"/>
            </a:pPr>
            <a:r>
              <a:rPr lang="en-US" dirty="0" err="1"/>
              <a:t>Làm</a:t>
            </a:r>
            <a:r>
              <a:rPr lang="en-US" dirty="0"/>
              <a:t> </a:t>
            </a:r>
            <a:r>
              <a:rPr lang="en-US" dirty="0" err="1"/>
              <a:t>mẫu</a:t>
            </a:r>
            <a:endParaRPr lang="en-US" dirty="0"/>
          </a:p>
          <a:p>
            <a:pPr marL="0" indent="0">
              <a:buNone/>
            </a:pPr>
            <a:r>
              <a:rPr lang="en-US" dirty="0" err="1"/>
              <a:t>Để</a:t>
            </a:r>
            <a:r>
              <a:rPr lang="en-US" dirty="0"/>
              <a:t> </a:t>
            </a:r>
            <a:r>
              <a:rPr lang="en-US" dirty="0" err="1"/>
              <a:t>giúp</a:t>
            </a:r>
            <a:r>
              <a:rPr lang="en-US" dirty="0"/>
              <a:t> </a:t>
            </a:r>
            <a:r>
              <a:rPr lang="en-US" dirty="0" err="1"/>
              <a:t>trẻ</a:t>
            </a:r>
            <a:r>
              <a:rPr lang="en-US" dirty="0"/>
              <a:t> </a:t>
            </a:r>
            <a:r>
              <a:rPr lang="en-US" dirty="0" err="1"/>
              <a:t>nắm</a:t>
            </a:r>
            <a:r>
              <a:rPr lang="en-US" dirty="0"/>
              <a:t> </a:t>
            </a:r>
            <a:r>
              <a:rPr lang="en-US" dirty="0" err="1"/>
              <a:t>được</a:t>
            </a:r>
            <a:r>
              <a:rPr lang="en-US" dirty="0"/>
              <a:t> </a:t>
            </a:r>
            <a:r>
              <a:rPr lang="en-US" dirty="0" err="1"/>
              <a:t>các</a:t>
            </a:r>
            <a:r>
              <a:rPr lang="en-US" dirty="0"/>
              <a:t> </a:t>
            </a:r>
            <a:r>
              <a:rPr lang="en-US" dirty="0" err="1"/>
              <a:t>quy</a:t>
            </a:r>
            <a:r>
              <a:rPr lang="en-US" dirty="0"/>
              <a:t> </a:t>
            </a:r>
            <a:r>
              <a:rPr lang="en-US" dirty="0" err="1"/>
              <a:t>tắc</a:t>
            </a:r>
            <a:r>
              <a:rPr lang="en-US" dirty="0"/>
              <a:t> </a:t>
            </a:r>
            <a:r>
              <a:rPr lang="en-US" dirty="0" err="1"/>
              <a:t>ngữ</a:t>
            </a:r>
            <a:r>
              <a:rPr lang="en-US" dirty="0"/>
              <a:t> </a:t>
            </a:r>
            <a:r>
              <a:rPr lang="en-US" dirty="0" err="1"/>
              <a:t>pháp</a:t>
            </a:r>
            <a:r>
              <a:rPr lang="en-US" dirty="0"/>
              <a:t> </a:t>
            </a:r>
            <a:r>
              <a:rPr lang="en-US" dirty="0" err="1"/>
              <a:t>trong</a:t>
            </a:r>
            <a:r>
              <a:rPr lang="en-US" dirty="0"/>
              <a:t> </a:t>
            </a:r>
            <a:r>
              <a:rPr lang="en-US" dirty="0" err="1"/>
              <a:t>câu</a:t>
            </a:r>
            <a:r>
              <a:rPr lang="en-US" dirty="0"/>
              <a:t>, </a:t>
            </a:r>
            <a:r>
              <a:rPr lang="en-US" dirty="0" err="1"/>
              <a:t>giáo</a:t>
            </a:r>
            <a:r>
              <a:rPr lang="en-US" dirty="0"/>
              <a:t> </a:t>
            </a:r>
            <a:r>
              <a:rPr lang="en-US" dirty="0" err="1"/>
              <a:t>viên</a:t>
            </a:r>
            <a:r>
              <a:rPr lang="en-US" dirty="0"/>
              <a:t> </a:t>
            </a:r>
            <a:r>
              <a:rPr lang="en-US" dirty="0" err="1"/>
              <a:t>cần</a:t>
            </a:r>
            <a:r>
              <a:rPr lang="en-US" dirty="0"/>
              <a:t> </a:t>
            </a:r>
            <a:r>
              <a:rPr lang="en-US" dirty="0" err="1"/>
              <a:t>tận</a:t>
            </a:r>
            <a:r>
              <a:rPr lang="en-US" dirty="0"/>
              <a:t> </a:t>
            </a:r>
            <a:r>
              <a:rPr lang="en-US" dirty="0" err="1"/>
              <a:t>dụng</a:t>
            </a:r>
            <a:r>
              <a:rPr lang="en-US" dirty="0"/>
              <a:t> </a:t>
            </a:r>
            <a:r>
              <a:rPr lang="en-US" dirty="0" err="1"/>
              <a:t>cơ</a:t>
            </a:r>
            <a:r>
              <a:rPr lang="en-US" dirty="0"/>
              <a:t> </a:t>
            </a:r>
            <a:r>
              <a:rPr lang="en-US" dirty="0" err="1"/>
              <a:t>hội</a:t>
            </a:r>
            <a:r>
              <a:rPr lang="en-US" dirty="0"/>
              <a:t> </a:t>
            </a:r>
            <a:r>
              <a:rPr lang="en-US" dirty="0" err="1"/>
              <a:t>cho</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hoàn</a:t>
            </a:r>
            <a:r>
              <a:rPr lang="en-US" dirty="0"/>
              <a:t> </a:t>
            </a:r>
            <a:r>
              <a:rPr lang="en-US" dirty="0" err="1"/>
              <a:t>chỉnh</a:t>
            </a:r>
            <a:r>
              <a:rPr lang="en-US" dirty="0"/>
              <a:t> </a:t>
            </a:r>
            <a:r>
              <a:rPr lang="en-US" dirty="0" err="1"/>
              <a:t>và</a:t>
            </a:r>
            <a:r>
              <a:rPr lang="en-US" dirty="0"/>
              <a:t> </a:t>
            </a:r>
            <a:r>
              <a:rPr lang="en-US" dirty="0" err="1"/>
              <a:t>chỉnh</a:t>
            </a:r>
            <a:r>
              <a:rPr lang="en-US" dirty="0"/>
              <a:t> </a:t>
            </a:r>
            <a:r>
              <a:rPr lang="en-US" dirty="0" err="1"/>
              <a:t>sủa</a:t>
            </a:r>
            <a:r>
              <a:rPr lang="en-US" dirty="0"/>
              <a:t> </a:t>
            </a:r>
            <a:r>
              <a:rPr lang="en-US" dirty="0" err="1"/>
              <a:t>câu</a:t>
            </a:r>
            <a:r>
              <a:rPr lang="en-US" dirty="0"/>
              <a:t> </a:t>
            </a:r>
            <a:r>
              <a:rPr lang="en-US" dirty="0" err="1"/>
              <a:t>trẻ</a:t>
            </a:r>
            <a:r>
              <a:rPr lang="en-US" dirty="0"/>
              <a:t> </a:t>
            </a:r>
            <a:r>
              <a:rPr lang="en-US" dirty="0" err="1"/>
              <a:t>nói</a:t>
            </a:r>
            <a:r>
              <a:rPr lang="en-US" dirty="0"/>
              <a:t> </a:t>
            </a:r>
            <a:r>
              <a:rPr lang="en-US" dirty="0" err="1"/>
              <a:t>trong</a:t>
            </a:r>
            <a:r>
              <a:rPr lang="en-US" dirty="0"/>
              <a:t> </a:t>
            </a:r>
            <a:r>
              <a:rPr lang="en-US" dirty="0" err="1"/>
              <a:t>tình</a:t>
            </a:r>
            <a:r>
              <a:rPr lang="en-US" dirty="0"/>
              <a:t> </a:t>
            </a:r>
            <a:r>
              <a:rPr lang="en-US" dirty="0" err="1"/>
              <a:t>huống</a:t>
            </a:r>
            <a:r>
              <a:rPr lang="en-US" dirty="0"/>
              <a:t> </a:t>
            </a:r>
            <a:r>
              <a:rPr lang="en-US" dirty="0" err="1"/>
              <a:t>sinh</a:t>
            </a:r>
            <a:r>
              <a:rPr lang="en-US" dirty="0"/>
              <a:t> </a:t>
            </a:r>
            <a:r>
              <a:rPr lang="en-US" dirty="0" err="1"/>
              <a:t>hoạt</a:t>
            </a:r>
            <a:r>
              <a:rPr lang="en-US" dirty="0"/>
              <a:t> </a:t>
            </a:r>
            <a:r>
              <a:rPr lang="en-US" dirty="0" err="1"/>
              <a:t>hàng</a:t>
            </a:r>
            <a:r>
              <a:rPr lang="en-US" dirty="0"/>
              <a:t> </a:t>
            </a:r>
            <a:r>
              <a:rPr lang="en-US" dirty="0" err="1"/>
              <a:t>ngày</a:t>
            </a:r>
            <a:r>
              <a:rPr lang="en-US" dirty="0"/>
              <a:t> </a:t>
            </a:r>
            <a:r>
              <a:rPr lang="en-US" dirty="0" err="1"/>
              <a:t>một</a:t>
            </a:r>
            <a:r>
              <a:rPr lang="en-US" dirty="0"/>
              <a:t> </a:t>
            </a:r>
            <a:r>
              <a:rPr lang="en-US" dirty="0" err="1"/>
              <a:t>cách</a:t>
            </a:r>
            <a:r>
              <a:rPr lang="en-US" dirty="0"/>
              <a:t> </a:t>
            </a:r>
            <a:r>
              <a:rPr lang="en-US" dirty="0" err="1"/>
              <a:t>tự</a:t>
            </a:r>
            <a:r>
              <a:rPr lang="en-US" dirty="0"/>
              <a:t> do.</a:t>
            </a:r>
          </a:p>
          <a:p>
            <a:pPr marL="0" indent="0">
              <a:buNone/>
            </a:pPr>
            <a:r>
              <a:rPr lang="en-US" dirty="0"/>
              <a:t>Sau </a:t>
            </a:r>
            <a:r>
              <a:rPr lang="en-US" dirty="0" err="1"/>
              <a:t>đây</a:t>
            </a:r>
            <a:r>
              <a:rPr lang="en-US" dirty="0"/>
              <a:t> </a:t>
            </a:r>
            <a:r>
              <a:rPr lang="en-US" dirty="0" err="1"/>
              <a:t>là</a:t>
            </a:r>
            <a:r>
              <a:rPr lang="en-US" dirty="0"/>
              <a:t> </a:t>
            </a:r>
            <a:r>
              <a:rPr lang="en-US" dirty="0" err="1"/>
              <a:t>một</a:t>
            </a:r>
            <a:r>
              <a:rPr lang="en-US" dirty="0"/>
              <a:t> </a:t>
            </a:r>
            <a:r>
              <a:rPr lang="en-US" dirty="0" err="1"/>
              <a:t>số</a:t>
            </a:r>
            <a:r>
              <a:rPr lang="en-US" dirty="0"/>
              <a:t> </a:t>
            </a:r>
            <a:r>
              <a:rPr lang="en-US" dirty="0" err="1"/>
              <a:t>cách</a:t>
            </a:r>
            <a:r>
              <a:rPr lang="en-US" dirty="0"/>
              <a:t> </a:t>
            </a:r>
            <a:r>
              <a:rPr lang="en-US" dirty="0" err="1"/>
              <a:t>giúp</a:t>
            </a:r>
            <a:r>
              <a:rPr lang="en-US" dirty="0"/>
              <a:t> </a:t>
            </a:r>
            <a:r>
              <a:rPr lang="en-US" dirty="0" err="1"/>
              <a:t>trẻ</a:t>
            </a:r>
            <a:r>
              <a:rPr lang="en-US" dirty="0"/>
              <a:t> </a:t>
            </a:r>
            <a:r>
              <a:rPr lang="en-US" dirty="0" err="1"/>
              <a:t>nói</a:t>
            </a:r>
            <a:r>
              <a:rPr lang="en-US" dirty="0"/>
              <a:t> </a:t>
            </a:r>
            <a:r>
              <a:rPr lang="en-US" dirty="0" err="1"/>
              <a:t>đúng</a:t>
            </a:r>
            <a:r>
              <a:rPr lang="en-US" dirty="0"/>
              <a:t> </a:t>
            </a:r>
            <a:r>
              <a:rPr lang="en-US" dirty="0" err="1"/>
              <a:t>theo</a:t>
            </a:r>
            <a:r>
              <a:rPr lang="en-US" dirty="0"/>
              <a:t> PP </a:t>
            </a:r>
            <a:r>
              <a:rPr lang="en-US" dirty="0" err="1"/>
              <a:t>làm</a:t>
            </a:r>
            <a:r>
              <a:rPr lang="en-US" dirty="0"/>
              <a:t> </a:t>
            </a:r>
            <a:r>
              <a:rPr lang="en-US" dirty="0" err="1"/>
              <a:t>mẫu</a:t>
            </a:r>
            <a:r>
              <a:rPr lang="en-US" dirty="0"/>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5799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74988040"/>
              </p:ext>
            </p:extLst>
          </p:nvPr>
        </p:nvGraphicFramePr>
        <p:xfrm>
          <a:off x="685799" y="895350"/>
          <a:ext cx="8077201" cy="558292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678180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pPr algn="ctr"/>
                      <a:r>
                        <a:rPr lang="en-US" dirty="0"/>
                        <a:t>NGÔN</a:t>
                      </a:r>
                      <a:r>
                        <a:rPr lang="en-US" baseline="0" dirty="0"/>
                        <a:t> NGỮ CỦA GIÁO VIÊN</a:t>
                      </a:r>
                      <a:endParaRPr lang="en-US" dirty="0"/>
                    </a:p>
                  </a:txBody>
                  <a:tcPr/>
                </a:tc>
                <a:extLst>
                  <a:ext uri="{0D108BD9-81ED-4DB2-BD59-A6C34878D82A}">
                    <a16:rowId xmlns:a16="http://schemas.microsoft.com/office/drawing/2014/main" val="10000"/>
                  </a:ext>
                </a:extLst>
              </a:tr>
              <a:tr h="370840">
                <a:tc>
                  <a:txBody>
                    <a:bodyPr/>
                    <a:lstStyle/>
                    <a:p>
                      <a:r>
                        <a:rPr lang="en-US" dirty="0" err="1"/>
                        <a:t>Mở</a:t>
                      </a:r>
                      <a:r>
                        <a:rPr lang="en-US" baseline="0" dirty="0"/>
                        <a:t> </a:t>
                      </a:r>
                      <a:r>
                        <a:rPr lang="en-US" baseline="0" dirty="0" err="1"/>
                        <a:t>rộng</a:t>
                      </a:r>
                      <a:endParaRPr lang="en-US" dirty="0"/>
                    </a:p>
                  </a:txBody>
                  <a:tcPr/>
                </a:tc>
                <a:tc>
                  <a:txBody>
                    <a:bodyPr/>
                    <a:lstStyle/>
                    <a:p>
                      <a:r>
                        <a:rPr lang="en-US" dirty="0"/>
                        <a:t>GV</a:t>
                      </a:r>
                      <a:r>
                        <a:rPr lang="en-US" baseline="0" dirty="0"/>
                        <a:t> </a:t>
                      </a:r>
                      <a:r>
                        <a:rPr lang="en-US" baseline="0" dirty="0" err="1"/>
                        <a:t>bổ</a:t>
                      </a:r>
                      <a:r>
                        <a:rPr lang="en-US" baseline="0" dirty="0"/>
                        <a:t> sung (</a:t>
                      </a:r>
                      <a:r>
                        <a:rPr lang="en-US" baseline="0" dirty="0" err="1"/>
                        <a:t>Trẻ</a:t>
                      </a:r>
                      <a:r>
                        <a:rPr lang="en-US" baseline="0" dirty="0"/>
                        <a:t>: </a:t>
                      </a:r>
                      <a:r>
                        <a:rPr lang="en-US" baseline="0" dirty="0" err="1"/>
                        <a:t>Đằng</a:t>
                      </a:r>
                      <a:r>
                        <a:rPr lang="en-US" baseline="0" dirty="0"/>
                        <a:t> </a:t>
                      </a:r>
                      <a:r>
                        <a:rPr lang="en-US" baseline="0" dirty="0" err="1"/>
                        <a:t>kia</a:t>
                      </a:r>
                      <a:r>
                        <a:rPr lang="en-US" baseline="0" dirty="0"/>
                        <a:t>, </a:t>
                      </a:r>
                      <a:r>
                        <a:rPr lang="en-US" baseline="0" dirty="0" err="1"/>
                        <a:t>xe</a:t>
                      </a:r>
                      <a:r>
                        <a:rPr lang="en-US" baseline="0" dirty="0"/>
                        <a:t> </a:t>
                      </a:r>
                      <a:r>
                        <a:rPr lang="en-US" baseline="0" dirty="0" err="1"/>
                        <a:t>hơi</a:t>
                      </a:r>
                      <a:r>
                        <a:rPr lang="en-US" baseline="0" dirty="0"/>
                        <a:t>”, GV </a:t>
                      </a:r>
                      <a:r>
                        <a:rPr lang="en-US" baseline="0" dirty="0" err="1"/>
                        <a:t>nói</a:t>
                      </a:r>
                      <a:r>
                        <a:rPr lang="en-US" baseline="0" dirty="0"/>
                        <a:t>: A, </a:t>
                      </a:r>
                      <a:r>
                        <a:rPr lang="en-US" baseline="0" dirty="0" err="1"/>
                        <a:t>đằng</a:t>
                      </a:r>
                      <a:r>
                        <a:rPr lang="en-US" baseline="0" dirty="0"/>
                        <a:t> </a:t>
                      </a:r>
                      <a:r>
                        <a:rPr lang="en-US" baseline="0" dirty="0" err="1"/>
                        <a:t>kia</a:t>
                      </a:r>
                      <a:r>
                        <a:rPr lang="en-US" baseline="0" dirty="0"/>
                        <a:t> </a:t>
                      </a:r>
                      <a:r>
                        <a:rPr lang="en-US" baseline="0" dirty="0" err="1"/>
                        <a:t>có</a:t>
                      </a:r>
                      <a:r>
                        <a:rPr lang="en-US" baseline="0" dirty="0"/>
                        <a:t> </a:t>
                      </a:r>
                      <a:r>
                        <a:rPr lang="en-US" baseline="0" dirty="0" err="1"/>
                        <a:t>một</a:t>
                      </a:r>
                      <a:r>
                        <a:rPr lang="en-US" baseline="0" dirty="0"/>
                        <a:t> </a:t>
                      </a:r>
                      <a:r>
                        <a:rPr lang="en-US" baseline="0" dirty="0" err="1"/>
                        <a:t>chiếc</a:t>
                      </a:r>
                      <a:r>
                        <a:rPr lang="en-US" baseline="0" dirty="0"/>
                        <a:t> </a:t>
                      </a:r>
                      <a:r>
                        <a:rPr lang="en-US" baseline="0" dirty="0" err="1"/>
                        <a:t>xe</a:t>
                      </a:r>
                      <a:r>
                        <a:rPr lang="en-US" baseline="0" dirty="0"/>
                        <a:t> </a:t>
                      </a:r>
                      <a:r>
                        <a:rPr lang="en-US" baseline="0" dirty="0" err="1"/>
                        <a:t>hơi</a:t>
                      </a:r>
                      <a:r>
                        <a:rPr lang="en-US" baseline="0" dirty="0"/>
                        <a:t>”</a:t>
                      </a:r>
                      <a:endParaRPr lang="en-US" dirty="0"/>
                    </a:p>
                  </a:txBody>
                  <a:tcPr/>
                </a:tc>
                <a:extLst>
                  <a:ext uri="{0D108BD9-81ED-4DB2-BD59-A6C34878D82A}">
                    <a16:rowId xmlns:a16="http://schemas.microsoft.com/office/drawing/2014/main" val="10001"/>
                  </a:ext>
                </a:extLst>
              </a:tr>
              <a:tr h="370840">
                <a:tc>
                  <a:txBody>
                    <a:bodyPr/>
                    <a:lstStyle/>
                    <a:p>
                      <a:r>
                        <a:rPr lang="en-US" dirty="0" err="1"/>
                        <a:t>Lặp</a:t>
                      </a:r>
                      <a:r>
                        <a:rPr lang="en-US" dirty="0"/>
                        <a:t> </a:t>
                      </a:r>
                      <a:r>
                        <a:rPr lang="en-US" dirty="0" err="1"/>
                        <a:t>lại</a:t>
                      </a:r>
                      <a:endParaRPr lang="en-US" dirty="0"/>
                    </a:p>
                  </a:txBody>
                  <a:tcPr/>
                </a:tc>
                <a:tc>
                  <a:txBody>
                    <a:bodyPr/>
                    <a:lstStyle/>
                    <a:p>
                      <a:r>
                        <a:rPr lang="en-US" dirty="0"/>
                        <a:t>GV </a:t>
                      </a:r>
                      <a:r>
                        <a:rPr lang="en-US" dirty="0" err="1"/>
                        <a:t>thêm</a:t>
                      </a:r>
                      <a:r>
                        <a:rPr lang="en-US" baseline="0" dirty="0"/>
                        <a:t> </a:t>
                      </a:r>
                      <a:r>
                        <a:rPr lang="en-US" baseline="0" dirty="0" err="1"/>
                        <a:t>thông</a:t>
                      </a:r>
                      <a:r>
                        <a:rPr lang="en-US" baseline="0" dirty="0"/>
                        <a:t> tin </a:t>
                      </a:r>
                      <a:r>
                        <a:rPr lang="en-US" baseline="0" dirty="0" err="1"/>
                        <a:t>vào</a:t>
                      </a:r>
                      <a:r>
                        <a:rPr lang="en-US" baseline="0" dirty="0"/>
                        <a:t> </a:t>
                      </a:r>
                      <a:r>
                        <a:rPr lang="en-US" baseline="0" dirty="0" err="1"/>
                        <a:t>lời</a:t>
                      </a:r>
                      <a:r>
                        <a:rPr lang="en-US" baseline="0" dirty="0"/>
                        <a:t> </a:t>
                      </a:r>
                      <a:r>
                        <a:rPr lang="en-US" baseline="0" dirty="0" err="1"/>
                        <a:t>nói</a:t>
                      </a:r>
                      <a:r>
                        <a:rPr lang="en-US" baseline="0" dirty="0"/>
                        <a:t> </a:t>
                      </a:r>
                      <a:r>
                        <a:rPr lang="en-US" baseline="0" dirty="0" err="1"/>
                        <a:t>của</a:t>
                      </a:r>
                      <a:r>
                        <a:rPr lang="en-US" baseline="0" dirty="0"/>
                        <a:t> </a:t>
                      </a:r>
                      <a:r>
                        <a:rPr lang="en-US" baseline="0" dirty="0" err="1"/>
                        <a:t>trẻ</a:t>
                      </a:r>
                      <a:r>
                        <a:rPr lang="en-US" baseline="0" dirty="0"/>
                        <a:t> (VD: </a:t>
                      </a:r>
                      <a:r>
                        <a:rPr lang="en-US" baseline="0" dirty="0" err="1"/>
                        <a:t>Đúng</a:t>
                      </a:r>
                      <a:r>
                        <a:rPr lang="en-US" baseline="0" dirty="0"/>
                        <a:t> </a:t>
                      </a:r>
                      <a:r>
                        <a:rPr lang="en-US" baseline="0" dirty="0" err="1"/>
                        <a:t>rồi</a:t>
                      </a:r>
                      <a:r>
                        <a:rPr lang="en-US" baseline="0" dirty="0"/>
                        <a:t>, </a:t>
                      </a:r>
                      <a:r>
                        <a:rPr lang="en-US" baseline="0" dirty="0" err="1"/>
                        <a:t>cô</a:t>
                      </a:r>
                      <a:r>
                        <a:rPr lang="en-US" baseline="0" dirty="0"/>
                        <a:t> </a:t>
                      </a:r>
                      <a:r>
                        <a:rPr lang="en-US" baseline="0" dirty="0" err="1"/>
                        <a:t>thấy</a:t>
                      </a:r>
                      <a:r>
                        <a:rPr lang="en-US" baseline="0" dirty="0"/>
                        <a:t> con </a:t>
                      </a:r>
                      <a:r>
                        <a:rPr lang="en-US" baseline="0" dirty="0" err="1"/>
                        <a:t>đi</a:t>
                      </a:r>
                      <a:r>
                        <a:rPr lang="en-US" baseline="0" dirty="0"/>
                        <a:t> </a:t>
                      </a:r>
                      <a:r>
                        <a:rPr lang="en-US" baseline="0" dirty="0" err="1"/>
                        <a:t>xuống</a:t>
                      </a:r>
                      <a:r>
                        <a:rPr lang="en-US" baseline="0" dirty="0"/>
                        <a:t> </a:t>
                      </a:r>
                      <a:r>
                        <a:rPr lang="en-US" baseline="0" dirty="0" err="1"/>
                        <a:t>từ</a:t>
                      </a:r>
                      <a:r>
                        <a:rPr lang="en-US" baseline="0" dirty="0"/>
                        <a:t> </a:t>
                      </a:r>
                      <a:r>
                        <a:rPr lang="en-US" baseline="0" dirty="0" err="1"/>
                        <a:t>chiếc</a:t>
                      </a:r>
                      <a:r>
                        <a:rPr lang="en-US" baseline="0" dirty="0"/>
                        <a:t> </a:t>
                      </a:r>
                      <a:r>
                        <a:rPr lang="en-US" baseline="0" dirty="0" err="1"/>
                        <a:t>xe</a:t>
                      </a:r>
                      <a:r>
                        <a:rPr lang="en-US" baseline="0" dirty="0"/>
                        <a:t> </a:t>
                      </a:r>
                      <a:r>
                        <a:rPr lang="en-US" baseline="0" dirty="0" err="1"/>
                        <a:t>hơi</a:t>
                      </a:r>
                      <a:r>
                        <a:rPr lang="en-US" baseline="0" dirty="0"/>
                        <a:t> </a:t>
                      </a:r>
                      <a:r>
                        <a:rPr lang="en-US" baseline="0" dirty="0" err="1"/>
                        <a:t>màu</a:t>
                      </a:r>
                      <a:r>
                        <a:rPr lang="en-US" baseline="0" dirty="0"/>
                        <a:t> </a:t>
                      </a:r>
                      <a:r>
                        <a:rPr lang="en-US" baseline="0" dirty="0" err="1"/>
                        <a:t>xanh</a:t>
                      </a:r>
                      <a:r>
                        <a:rPr lang="en-US" baseline="0" dirty="0"/>
                        <a:t>)</a:t>
                      </a:r>
                    </a:p>
                  </a:txBody>
                  <a:tcPr/>
                </a:tc>
                <a:extLst>
                  <a:ext uri="{0D108BD9-81ED-4DB2-BD59-A6C34878D82A}">
                    <a16:rowId xmlns:a16="http://schemas.microsoft.com/office/drawing/2014/main" val="10002"/>
                  </a:ext>
                </a:extLst>
              </a:tr>
              <a:tr h="370840">
                <a:tc>
                  <a:txBody>
                    <a:bodyPr/>
                    <a:lstStyle/>
                    <a:p>
                      <a:r>
                        <a:rPr lang="en-US" dirty="0" err="1"/>
                        <a:t>Miêu</a:t>
                      </a:r>
                      <a:r>
                        <a:rPr lang="en-US" baseline="0" dirty="0"/>
                        <a:t> </a:t>
                      </a:r>
                      <a:r>
                        <a:rPr lang="en-US" baseline="0" dirty="0" err="1"/>
                        <a:t>tả</a:t>
                      </a:r>
                      <a:r>
                        <a:rPr lang="en-US" baseline="0" dirty="0"/>
                        <a:t> </a:t>
                      </a:r>
                      <a:r>
                        <a:rPr lang="en-US" baseline="0" dirty="0" err="1"/>
                        <a:t>hành</a:t>
                      </a:r>
                      <a:r>
                        <a:rPr lang="en-US" baseline="0" dirty="0"/>
                        <a:t> </a:t>
                      </a:r>
                      <a:r>
                        <a:rPr lang="en-US" baseline="0" dirty="0" err="1"/>
                        <a:t>động</a:t>
                      </a:r>
                      <a:r>
                        <a:rPr lang="en-US" baseline="0" dirty="0"/>
                        <a:t> </a:t>
                      </a:r>
                      <a:r>
                        <a:rPr lang="en-US" baseline="0" dirty="0" err="1"/>
                        <a:t>của</a:t>
                      </a:r>
                      <a:r>
                        <a:rPr lang="en-US" baseline="0" dirty="0"/>
                        <a:t> </a:t>
                      </a:r>
                      <a:r>
                        <a:rPr lang="en-US" baseline="0" dirty="0" err="1"/>
                        <a:t>trẻ</a:t>
                      </a:r>
                      <a:endParaRPr lang="en-US" dirty="0"/>
                    </a:p>
                  </a:txBody>
                  <a:tcPr/>
                </a:tc>
                <a:tc>
                  <a:txBody>
                    <a:bodyPr/>
                    <a:lstStyle/>
                    <a:p>
                      <a:r>
                        <a:rPr lang="en-US" dirty="0"/>
                        <a:t>GV </a:t>
                      </a:r>
                      <a:r>
                        <a:rPr lang="en-US" dirty="0" err="1"/>
                        <a:t>dùng</a:t>
                      </a:r>
                      <a:r>
                        <a:rPr lang="en-US" baseline="0" dirty="0"/>
                        <a:t> </a:t>
                      </a:r>
                      <a:r>
                        <a:rPr lang="en-US" baseline="0" dirty="0" err="1"/>
                        <a:t>lờ</a:t>
                      </a:r>
                      <a:r>
                        <a:rPr lang="en-US" baseline="0" dirty="0"/>
                        <a:t> </a:t>
                      </a:r>
                      <a:r>
                        <a:rPr lang="en-US" baseline="0" dirty="0" err="1"/>
                        <a:t>nói</a:t>
                      </a:r>
                      <a:r>
                        <a:rPr lang="en-US" baseline="0" dirty="0"/>
                        <a:t> </a:t>
                      </a:r>
                      <a:r>
                        <a:rPr lang="en-US" baseline="0" dirty="0" err="1"/>
                        <a:t>để</a:t>
                      </a:r>
                      <a:r>
                        <a:rPr lang="en-US" baseline="0" dirty="0"/>
                        <a:t> </a:t>
                      </a:r>
                      <a:r>
                        <a:rPr lang="en-US" baseline="0" dirty="0" err="1"/>
                        <a:t>miêu</a:t>
                      </a:r>
                      <a:r>
                        <a:rPr lang="en-US" baseline="0" dirty="0"/>
                        <a:t> </a:t>
                      </a:r>
                      <a:r>
                        <a:rPr lang="en-US" baseline="0" dirty="0" err="1"/>
                        <a:t>tả</a:t>
                      </a:r>
                      <a:r>
                        <a:rPr lang="en-US" baseline="0" dirty="0"/>
                        <a:t> </a:t>
                      </a:r>
                      <a:r>
                        <a:rPr lang="en-US" baseline="0" dirty="0" err="1"/>
                        <a:t>hành</a:t>
                      </a:r>
                      <a:r>
                        <a:rPr lang="en-US" baseline="0" dirty="0"/>
                        <a:t> </a:t>
                      </a:r>
                      <a:r>
                        <a:rPr lang="en-US" baseline="0" dirty="0" err="1"/>
                        <a:t>động</a:t>
                      </a:r>
                      <a:r>
                        <a:rPr lang="en-US" baseline="0" dirty="0"/>
                        <a:t> </a:t>
                      </a:r>
                      <a:r>
                        <a:rPr lang="en-US" baseline="0" dirty="0" err="1"/>
                        <a:t>của</a:t>
                      </a:r>
                      <a:r>
                        <a:rPr lang="en-US" baseline="0" dirty="0"/>
                        <a:t> </a:t>
                      </a:r>
                      <a:r>
                        <a:rPr lang="en-US" baseline="0" dirty="0" err="1"/>
                        <a:t>trẻ</a:t>
                      </a:r>
                      <a:r>
                        <a:rPr lang="en-US" baseline="0" dirty="0"/>
                        <a:t> (VD: </a:t>
                      </a:r>
                      <a:r>
                        <a:rPr lang="en-US" baseline="0" dirty="0" err="1"/>
                        <a:t>Cô</a:t>
                      </a:r>
                      <a:r>
                        <a:rPr lang="en-US" baseline="0" dirty="0"/>
                        <a:t> </a:t>
                      </a:r>
                      <a:r>
                        <a:rPr lang="en-US" baseline="0" dirty="0" err="1"/>
                        <a:t>cũng</a:t>
                      </a:r>
                      <a:r>
                        <a:rPr lang="en-US" baseline="0" dirty="0"/>
                        <a:t> </a:t>
                      </a:r>
                      <a:r>
                        <a:rPr lang="en-US" baseline="0" dirty="0" err="1"/>
                        <a:t>bỏ</a:t>
                      </a:r>
                      <a:r>
                        <a:rPr lang="en-US" baseline="0" dirty="0"/>
                        <a:t> </a:t>
                      </a:r>
                      <a:r>
                        <a:rPr lang="en-US" baseline="0" dirty="0" err="1"/>
                        <a:t>nước</a:t>
                      </a:r>
                      <a:r>
                        <a:rPr lang="en-US" baseline="0" dirty="0"/>
                        <a:t> </a:t>
                      </a:r>
                      <a:r>
                        <a:rPr lang="en-US" baseline="0" dirty="0" err="1"/>
                        <a:t>vào</a:t>
                      </a:r>
                      <a:r>
                        <a:rPr lang="en-US" baseline="0" dirty="0"/>
                        <a:t> </a:t>
                      </a:r>
                      <a:r>
                        <a:rPr lang="en-US" baseline="0" dirty="0" err="1"/>
                        <a:t>súng</a:t>
                      </a:r>
                      <a:r>
                        <a:rPr lang="en-US" baseline="0" dirty="0"/>
                        <a:t> </a:t>
                      </a:r>
                      <a:r>
                        <a:rPr lang="en-US" baseline="0" dirty="0" err="1"/>
                        <a:t>nước</a:t>
                      </a:r>
                      <a:r>
                        <a:rPr lang="en-US" baseline="0" dirty="0"/>
                        <a:t> </a:t>
                      </a:r>
                      <a:r>
                        <a:rPr lang="en-US" baseline="0" dirty="0" err="1"/>
                        <a:t>nên</a:t>
                      </a:r>
                      <a:r>
                        <a:rPr lang="en-US" baseline="0" dirty="0"/>
                        <a:t> </a:t>
                      </a:r>
                      <a:r>
                        <a:rPr lang="en-US" baseline="0" dirty="0" err="1"/>
                        <a:t>sứng</a:t>
                      </a:r>
                      <a:r>
                        <a:rPr lang="en-US" baseline="0" dirty="0"/>
                        <a:t> </a:t>
                      </a:r>
                      <a:r>
                        <a:rPr lang="en-US" baseline="0" dirty="0" err="1"/>
                        <a:t>bắn</a:t>
                      </a:r>
                      <a:r>
                        <a:rPr lang="en-US" baseline="0" dirty="0"/>
                        <a:t> </a:t>
                      </a:r>
                      <a:r>
                        <a:rPr lang="en-US" baseline="0" dirty="0" err="1"/>
                        <a:t>ra</a:t>
                      </a:r>
                      <a:r>
                        <a:rPr lang="en-US" baseline="0" dirty="0"/>
                        <a:t> </a:t>
                      </a:r>
                      <a:r>
                        <a:rPr lang="en-US" baseline="0" dirty="0" err="1"/>
                        <a:t>toàn</a:t>
                      </a:r>
                      <a:r>
                        <a:rPr lang="en-US" baseline="0" dirty="0"/>
                        <a:t> </a:t>
                      </a:r>
                      <a:r>
                        <a:rPr lang="en-US" baseline="0" dirty="0" err="1"/>
                        <a:t>nước</a:t>
                      </a:r>
                      <a:r>
                        <a:rPr lang="en-US" baseline="0" dirty="0"/>
                        <a:t>.)</a:t>
                      </a:r>
                    </a:p>
                  </a:txBody>
                  <a:tcPr/>
                </a:tc>
                <a:extLst>
                  <a:ext uri="{0D108BD9-81ED-4DB2-BD59-A6C34878D82A}">
                    <a16:rowId xmlns:a16="http://schemas.microsoft.com/office/drawing/2014/main" val="10003"/>
                  </a:ext>
                </a:extLst>
              </a:tr>
              <a:tr h="370840">
                <a:tc>
                  <a:txBody>
                    <a:bodyPr/>
                    <a:lstStyle/>
                    <a:p>
                      <a:r>
                        <a:rPr lang="en-US" dirty="0"/>
                        <a:t>GV </a:t>
                      </a:r>
                      <a:r>
                        <a:rPr lang="en-US" dirty="0" err="1"/>
                        <a:t>tự</a:t>
                      </a:r>
                      <a:r>
                        <a:rPr lang="en-US" baseline="0" dirty="0"/>
                        <a:t> </a:t>
                      </a:r>
                      <a:r>
                        <a:rPr lang="en-US" baseline="0" dirty="0" err="1"/>
                        <a:t>nói</a:t>
                      </a:r>
                      <a:r>
                        <a:rPr lang="en-US" baseline="0" dirty="0"/>
                        <a:t> </a:t>
                      </a:r>
                      <a:r>
                        <a:rPr lang="en-US" baseline="0" dirty="0" err="1"/>
                        <a:t>hành</a:t>
                      </a:r>
                      <a:r>
                        <a:rPr lang="en-US" baseline="0" dirty="0"/>
                        <a:t> </a:t>
                      </a:r>
                      <a:r>
                        <a:rPr lang="en-US" baseline="0" dirty="0" err="1"/>
                        <a:t>động</a:t>
                      </a:r>
                      <a:r>
                        <a:rPr lang="en-US" baseline="0" dirty="0"/>
                        <a:t> </a:t>
                      </a:r>
                      <a:r>
                        <a:rPr lang="en-US" baseline="0" dirty="0" err="1"/>
                        <a:t>của</a:t>
                      </a:r>
                      <a:r>
                        <a:rPr lang="en-US" baseline="0" dirty="0"/>
                        <a:t> </a:t>
                      </a:r>
                      <a:r>
                        <a:rPr lang="en-US" baseline="0" dirty="0" err="1"/>
                        <a:t>mình</a:t>
                      </a:r>
                      <a:endParaRPr lang="en-US" dirty="0"/>
                    </a:p>
                  </a:txBody>
                  <a:tcPr/>
                </a:tc>
                <a:tc>
                  <a:txBody>
                    <a:bodyPr/>
                    <a:lstStyle/>
                    <a:p>
                      <a:r>
                        <a:rPr lang="en-US" dirty="0"/>
                        <a:t>GV </a:t>
                      </a:r>
                      <a:r>
                        <a:rPr lang="en-US" dirty="0" err="1"/>
                        <a:t>dùng</a:t>
                      </a:r>
                      <a:r>
                        <a:rPr lang="en-US" baseline="0" dirty="0"/>
                        <a:t> </a:t>
                      </a:r>
                      <a:r>
                        <a:rPr lang="en-US" baseline="0" dirty="0" err="1"/>
                        <a:t>lời</a:t>
                      </a:r>
                      <a:r>
                        <a:rPr lang="en-US" baseline="0" dirty="0"/>
                        <a:t> </a:t>
                      </a:r>
                      <a:r>
                        <a:rPr lang="en-US" baseline="0" dirty="0" err="1"/>
                        <a:t>nói</a:t>
                      </a:r>
                      <a:r>
                        <a:rPr lang="en-US" baseline="0" dirty="0"/>
                        <a:t> </a:t>
                      </a:r>
                      <a:r>
                        <a:rPr lang="en-US" baseline="0" dirty="0" err="1"/>
                        <a:t>để</a:t>
                      </a:r>
                      <a:r>
                        <a:rPr lang="en-US" baseline="0" dirty="0"/>
                        <a:t> </a:t>
                      </a:r>
                      <a:r>
                        <a:rPr lang="en-US" baseline="0" dirty="0" err="1"/>
                        <a:t>mô</a:t>
                      </a:r>
                      <a:r>
                        <a:rPr lang="en-US" baseline="0" dirty="0"/>
                        <a:t> </a:t>
                      </a:r>
                      <a:r>
                        <a:rPr lang="en-US" baseline="0" dirty="0" err="1"/>
                        <a:t>tả</a:t>
                      </a:r>
                      <a:r>
                        <a:rPr lang="en-US" baseline="0" dirty="0"/>
                        <a:t> </a:t>
                      </a:r>
                      <a:r>
                        <a:rPr lang="en-US" baseline="0" dirty="0" err="1"/>
                        <a:t>hành</a:t>
                      </a:r>
                      <a:r>
                        <a:rPr lang="en-US" baseline="0" dirty="0"/>
                        <a:t> </a:t>
                      </a:r>
                      <a:r>
                        <a:rPr lang="en-US" baseline="0" dirty="0" err="1"/>
                        <a:t>động</a:t>
                      </a:r>
                      <a:r>
                        <a:rPr lang="en-US" baseline="0" dirty="0"/>
                        <a:t> </a:t>
                      </a:r>
                      <a:r>
                        <a:rPr lang="en-US" baseline="0" dirty="0" err="1"/>
                        <a:t>của</a:t>
                      </a:r>
                      <a:r>
                        <a:rPr lang="en-US" baseline="0" dirty="0"/>
                        <a:t> </a:t>
                      </a:r>
                      <a:r>
                        <a:rPr lang="en-US" baseline="0" dirty="0" err="1"/>
                        <a:t>mình</a:t>
                      </a:r>
                      <a:r>
                        <a:rPr lang="en-US" baseline="0" dirty="0"/>
                        <a:t> (VD: </a:t>
                      </a:r>
                      <a:r>
                        <a:rPr lang="en-US" baseline="0" dirty="0" err="1"/>
                        <a:t>Cô</a:t>
                      </a:r>
                      <a:r>
                        <a:rPr lang="en-US" baseline="0" dirty="0"/>
                        <a:t> </a:t>
                      </a:r>
                      <a:r>
                        <a:rPr lang="en-US" baseline="0" dirty="0" err="1"/>
                        <a:t>cũng</a:t>
                      </a:r>
                      <a:r>
                        <a:rPr lang="en-US" baseline="0" dirty="0"/>
                        <a:t> </a:t>
                      </a:r>
                      <a:r>
                        <a:rPr lang="en-US" baseline="0" dirty="0" err="1"/>
                        <a:t>bỏ</a:t>
                      </a:r>
                      <a:r>
                        <a:rPr lang="en-US" baseline="0" dirty="0"/>
                        <a:t> </a:t>
                      </a:r>
                      <a:r>
                        <a:rPr lang="en-US" baseline="0" dirty="0" err="1"/>
                        <a:t>nước</a:t>
                      </a:r>
                      <a:r>
                        <a:rPr lang="en-US" baseline="0" dirty="0"/>
                        <a:t> </a:t>
                      </a:r>
                      <a:r>
                        <a:rPr lang="en-US" baseline="0" dirty="0" err="1"/>
                        <a:t>vào</a:t>
                      </a:r>
                      <a:r>
                        <a:rPr lang="en-US" baseline="0" dirty="0"/>
                        <a:t> </a:t>
                      </a:r>
                      <a:r>
                        <a:rPr lang="en-US" baseline="0" dirty="0" err="1"/>
                        <a:t>súng</a:t>
                      </a:r>
                      <a:r>
                        <a:rPr lang="en-US" baseline="0" dirty="0"/>
                        <a:t> </a:t>
                      </a:r>
                      <a:r>
                        <a:rPr lang="en-US" baseline="0" dirty="0" err="1"/>
                        <a:t>để</a:t>
                      </a:r>
                      <a:r>
                        <a:rPr lang="en-US" baseline="0" dirty="0"/>
                        <a:t> </a:t>
                      </a:r>
                      <a:r>
                        <a:rPr lang="en-US" baseline="0" dirty="0" err="1"/>
                        <a:t>bắn</a:t>
                      </a:r>
                      <a:r>
                        <a:rPr lang="en-US" baseline="0" dirty="0"/>
                        <a:t> </a:t>
                      </a:r>
                      <a:r>
                        <a:rPr lang="en-US" baseline="0" dirty="0" err="1"/>
                        <a:t>giống</a:t>
                      </a:r>
                      <a:r>
                        <a:rPr lang="en-US" baseline="0" dirty="0"/>
                        <a:t> con </a:t>
                      </a:r>
                      <a:r>
                        <a:rPr lang="en-US" baseline="0" dirty="0" err="1"/>
                        <a:t>này</a:t>
                      </a:r>
                      <a:r>
                        <a:rPr lang="en-US" baseline="0" dirty="0"/>
                        <a:t>)</a:t>
                      </a:r>
                      <a:endParaRPr lang="en-US" dirty="0"/>
                    </a:p>
                  </a:txBody>
                  <a:tcPr/>
                </a:tc>
                <a:extLst>
                  <a:ext uri="{0D108BD9-81ED-4DB2-BD59-A6C34878D82A}">
                    <a16:rowId xmlns:a16="http://schemas.microsoft.com/office/drawing/2014/main" val="10004"/>
                  </a:ext>
                </a:extLst>
              </a:tr>
              <a:tr h="370840">
                <a:tc>
                  <a:txBody>
                    <a:bodyPr/>
                    <a:lstStyle/>
                    <a:p>
                      <a:r>
                        <a:rPr lang="en-US" dirty="0" err="1"/>
                        <a:t>Đặt</a:t>
                      </a:r>
                      <a:r>
                        <a:rPr lang="en-US" baseline="0" dirty="0"/>
                        <a:t> </a:t>
                      </a:r>
                      <a:r>
                        <a:rPr lang="en-US" baseline="0" dirty="0" err="1"/>
                        <a:t>câu</a:t>
                      </a:r>
                      <a:r>
                        <a:rPr lang="en-US" baseline="0" dirty="0"/>
                        <a:t> </a:t>
                      </a:r>
                      <a:r>
                        <a:rPr lang="en-US" baseline="0" dirty="0" err="1"/>
                        <a:t>hỏi</a:t>
                      </a:r>
                      <a:r>
                        <a:rPr lang="en-US" baseline="0" dirty="0"/>
                        <a:t> </a:t>
                      </a:r>
                      <a:r>
                        <a:rPr lang="en-US" baseline="0" dirty="0" err="1"/>
                        <a:t>liên</a:t>
                      </a:r>
                      <a:r>
                        <a:rPr lang="en-US" baseline="0" dirty="0"/>
                        <a:t> </a:t>
                      </a:r>
                      <a:r>
                        <a:rPr lang="en-US" baseline="0" dirty="0" err="1"/>
                        <a:t>quan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của</a:t>
                      </a:r>
                      <a:r>
                        <a:rPr lang="en-US" baseline="0" dirty="0"/>
                        <a:t> </a:t>
                      </a:r>
                      <a:r>
                        <a:rPr lang="en-US" baseline="0" dirty="0" err="1"/>
                        <a:t>trẻ</a:t>
                      </a:r>
                      <a:endParaRPr lang="en-US" dirty="0"/>
                    </a:p>
                  </a:txBody>
                  <a:tcPr/>
                </a:tc>
                <a:tc>
                  <a:txBody>
                    <a:bodyPr/>
                    <a:lstStyle/>
                    <a:p>
                      <a:r>
                        <a:rPr lang="en-US" dirty="0" err="1"/>
                        <a:t>Đặt</a:t>
                      </a:r>
                      <a:r>
                        <a:rPr lang="en-US" baseline="0" dirty="0"/>
                        <a:t> </a:t>
                      </a:r>
                      <a:r>
                        <a:rPr lang="en-US" baseline="0" dirty="0" err="1"/>
                        <a:t>câu</a:t>
                      </a:r>
                      <a:r>
                        <a:rPr lang="en-US" baseline="0" dirty="0"/>
                        <a:t> </a:t>
                      </a:r>
                      <a:r>
                        <a:rPr lang="en-US" baseline="0" dirty="0" err="1"/>
                        <a:t>hỏi</a:t>
                      </a:r>
                      <a:r>
                        <a:rPr lang="en-US" baseline="0" dirty="0"/>
                        <a:t> </a:t>
                      </a:r>
                      <a:r>
                        <a:rPr lang="en-US" baseline="0" dirty="0" err="1"/>
                        <a:t>liên</a:t>
                      </a:r>
                      <a:r>
                        <a:rPr lang="en-US" baseline="0" dirty="0"/>
                        <a:t> </a:t>
                      </a:r>
                      <a:r>
                        <a:rPr lang="en-US" baseline="0" dirty="0" err="1"/>
                        <a:t>quan</a:t>
                      </a:r>
                      <a:r>
                        <a:rPr lang="en-US" baseline="0" dirty="0"/>
                        <a:t> </a:t>
                      </a:r>
                      <a:r>
                        <a:rPr lang="en-US" baseline="0" dirty="0" err="1"/>
                        <a:t>để</a:t>
                      </a:r>
                      <a:r>
                        <a:rPr lang="en-US" baseline="0" dirty="0"/>
                        <a:t> </a:t>
                      </a:r>
                      <a:r>
                        <a:rPr lang="en-US" baseline="0" dirty="0" err="1"/>
                        <a:t>khuyến</a:t>
                      </a:r>
                      <a:r>
                        <a:rPr lang="en-US" baseline="0" dirty="0"/>
                        <a:t> </a:t>
                      </a:r>
                      <a:r>
                        <a:rPr lang="en-US" baseline="0" dirty="0" err="1"/>
                        <a:t>khích</a:t>
                      </a:r>
                      <a:r>
                        <a:rPr lang="en-US" baseline="0" dirty="0"/>
                        <a:t> </a:t>
                      </a:r>
                      <a:r>
                        <a:rPr lang="en-US" baseline="0" dirty="0" err="1"/>
                        <a:t>trẻ</a:t>
                      </a:r>
                      <a:r>
                        <a:rPr lang="en-US" baseline="0" dirty="0"/>
                        <a:t> </a:t>
                      </a:r>
                      <a:r>
                        <a:rPr lang="en-US" baseline="0" dirty="0" err="1"/>
                        <a:t>nói</a:t>
                      </a:r>
                      <a:r>
                        <a:rPr lang="en-US" baseline="0" dirty="0"/>
                        <a:t> </a:t>
                      </a:r>
                      <a:r>
                        <a:rPr lang="en-US" baseline="0" dirty="0" err="1"/>
                        <a:t>tiếp</a:t>
                      </a:r>
                      <a:r>
                        <a:rPr lang="en-US" baseline="0" dirty="0"/>
                        <a:t> (VD: </a:t>
                      </a:r>
                      <a:r>
                        <a:rPr lang="en-US" baseline="0" dirty="0" err="1"/>
                        <a:t>Khi</a:t>
                      </a:r>
                      <a:r>
                        <a:rPr lang="en-US" baseline="0" dirty="0"/>
                        <a:t> </a:t>
                      </a:r>
                      <a:r>
                        <a:rPr lang="en-US" baseline="0" dirty="0" err="1"/>
                        <a:t>trẻ</a:t>
                      </a:r>
                      <a:r>
                        <a:rPr lang="en-US" baseline="0" dirty="0"/>
                        <a:t> </a:t>
                      </a:r>
                      <a:r>
                        <a:rPr lang="en-US" baseline="0" dirty="0" err="1"/>
                        <a:t>nói</a:t>
                      </a:r>
                      <a:r>
                        <a:rPr lang="en-US" baseline="0" dirty="0"/>
                        <a:t> </a:t>
                      </a:r>
                      <a:r>
                        <a:rPr lang="en-US" baseline="0" dirty="0" err="1"/>
                        <a:t>liên</a:t>
                      </a:r>
                      <a:r>
                        <a:rPr lang="en-US" baseline="0" dirty="0"/>
                        <a:t> </a:t>
                      </a:r>
                      <a:r>
                        <a:rPr lang="en-US" baseline="0" dirty="0" err="1"/>
                        <a:t>tục</a:t>
                      </a:r>
                      <a:r>
                        <a:rPr lang="en-US" baseline="0" dirty="0"/>
                        <a:t>: “</a:t>
                      </a:r>
                      <a:r>
                        <a:rPr lang="en-US" baseline="0" dirty="0" err="1"/>
                        <a:t>Cô</a:t>
                      </a:r>
                      <a:r>
                        <a:rPr lang="en-US" baseline="0" dirty="0"/>
                        <a:t> </a:t>
                      </a:r>
                      <a:r>
                        <a:rPr lang="en-US" baseline="0" dirty="0" err="1"/>
                        <a:t>bắn</a:t>
                      </a:r>
                      <a:r>
                        <a:rPr lang="en-US" baseline="0" dirty="0"/>
                        <a:t> </a:t>
                      </a:r>
                      <a:r>
                        <a:rPr lang="en-US" baseline="0" dirty="0" err="1"/>
                        <a:t>đi</a:t>
                      </a:r>
                      <a:r>
                        <a:rPr lang="en-US" baseline="0" dirty="0"/>
                        <a:t>”, </a:t>
                      </a:r>
                      <a:r>
                        <a:rPr lang="en-US" baseline="0" dirty="0" err="1"/>
                        <a:t>cô</a:t>
                      </a:r>
                      <a:r>
                        <a:rPr lang="en-US" baseline="0" dirty="0"/>
                        <a:t> </a:t>
                      </a:r>
                      <a:r>
                        <a:rPr lang="en-US" baseline="0" dirty="0" err="1"/>
                        <a:t>sẽ</a:t>
                      </a:r>
                      <a:r>
                        <a:rPr lang="en-US" baseline="0" dirty="0"/>
                        <a:t> </a:t>
                      </a:r>
                      <a:r>
                        <a:rPr lang="en-US" baseline="0" dirty="0" err="1"/>
                        <a:t>hỏi</a:t>
                      </a:r>
                      <a:r>
                        <a:rPr lang="en-US" baseline="0" dirty="0"/>
                        <a:t>: “</a:t>
                      </a:r>
                      <a:r>
                        <a:rPr lang="en-US" baseline="0" dirty="0" err="1"/>
                        <a:t>Cô</a:t>
                      </a:r>
                      <a:r>
                        <a:rPr lang="en-US" baseline="0" dirty="0"/>
                        <a:t> </a:t>
                      </a:r>
                      <a:r>
                        <a:rPr lang="en-US" baseline="0" dirty="0" err="1"/>
                        <a:t>bắn</a:t>
                      </a:r>
                      <a:r>
                        <a:rPr lang="en-US" baseline="0" dirty="0"/>
                        <a:t> ở </a:t>
                      </a:r>
                      <a:r>
                        <a:rPr lang="en-US" baseline="0" dirty="0" err="1"/>
                        <a:t>đâu</a:t>
                      </a:r>
                      <a:r>
                        <a:rPr lang="en-US" baseline="0" dirty="0"/>
                        <a:t>?”</a:t>
                      </a:r>
                      <a:endParaRPr lang="en-US" dirty="0"/>
                    </a:p>
                  </a:txBody>
                  <a:tcPr/>
                </a:tc>
                <a:extLst>
                  <a:ext uri="{0D108BD9-81ED-4DB2-BD59-A6C34878D82A}">
                    <a16:rowId xmlns:a16="http://schemas.microsoft.com/office/drawing/2014/main" val="10005"/>
                  </a:ext>
                </a:extLst>
              </a:tr>
              <a:tr h="370840">
                <a:tc>
                  <a:txBody>
                    <a:bodyPr/>
                    <a:lstStyle/>
                    <a:p>
                      <a:r>
                        <a:rPr lang="en-US" dirty="0" err="1"/>
                        <a:t>Khuyến</a:t>
                      </a:r>
                      <a:r>
                        <a:rPr lang="en-US" baseline="0" dirty="0"/>
                        <a:t> </a:t>
                      </a:r>
                      <a:r>
                        <a:rPr lang="en-US" baseline="0" dirty="0" err="1"/>
                        <a:t>khích</a:t>
                      </a:r>
                      <a:r>
                        <a:rPr lang="en-US" baseline="0" dirty="0"/>
                        <a:t> </a:t>
                      </a:r>
                      <a:r>
                        <a:rPr lang="en-US" baseline="0" dirty="0" err="1"/>
                        <a:t>trẻ</a:t>
                      </a:r>
                      <a:r>
                        <a:rPr lang="en-US" baseline="0" dirty="0"/>
                        <a:t> </a:t>
                      </a:r>
                      <a:r>
                        <a:rPr lang="en-US" baseline="0" dirty="0" err="1"/>
                        <a:t>nói</a:t>
                      </a:r>
                      <a:endParaRPr lang="en-US" dirty="0"/>
                    </a:p>
                  </a:txBody>
                  <a:tcPr/>
                </a:tc>
                <a:tc>
                  <a:txBody>
                    <a:bodyPr/>
                    <a:lstStyle/>
                    <a:p>
                      <a:r>
                        <a:rPr lang="en-US" dirty="0" err="1"/>
                        <a:t>Khuyến</a:t>
                      </a:r>
                      <a:r>
                        <a:rPr lang="en-US" baseline="0" dirty="0"/>
                        <a:t> </a:t>
                      </a:r>
                      <a:r>
                        <a:rPr lang="en-US" baseline="0" dirty="0" err="1"/>
                        <a:t>khích</a:t>
                      </a:r>
                      <a:r>
                        <a:rPr lang="en-US" baseline="0" dirty="0"/>
                        <a:t> </a:t>
                      </a:r>
                      <a:r>
                        <a:rPr lang="en-US" baseline="0" dirty="0" err="1"/>
                        <a:t>trẻ</a:t>
                      </a:r>
                      <a:r>
                        <a:rPr lang="en-US" baseline="0" dirty="0"/>
                        <a:t> </a:t>
                      </a:r>
                      <a:r>
                        <a:rPr lang="en-US" baseline="0" dirty="0" err="1"/>
                        <a:t>bổ</a:t>
                      </a:r>
                      <a:r>
                        <a:rPr lang="en-US" baseline="0" dirty="0"/>
                        <a:t> sung </a:t>
                      </a:r>
                      <a:r>
                        <a:rPr lang="en-US" baseline="0" dirty="0" err="1"/>
                        <a:t>từ</a:t>
                      </a:r>
                      <a:r>
                        <a:rPr lang="en-US" baseline="0" dirty="0"/>
                        <a:t> </a:t>
                      </a:r>
                      <a:r>
                        <a:rPr lang="en-US" baseline="0" dirty="0" err="1"/>
                        <a:t>phù</a:t>
                      </a:r>
                      <a:r>
                        <a:rPr lang="en-US" baseline="0" dirty="0"/>
                        <a:t> </a:t>
                      </a:r>
                      <a:r>
                        <a:rPr lang="en-US" baseline="0" dirty="0" err="1"/>
                        <a:t>hợp</a:t>
                      </a:r>
                      <a:r>
                        <a:rPr lang="en-US" baseline="0" dirty="0"/>
                        <a:t> </a:t>
                      </a:r>
                      <a:r>
                        <a:rPr lang="en-US" baseline="0" dirty="0" err="1"/>
                        <a:t>với</a:t>
                      </a:r>
                      <a:r>
                        <a:rPr lang="en-US" baseline="0" dirty="0"/>
                        <a:t> </a:t>
                      </a:r>
                      <a:r>
                        <a:rPr lang="en-US" baseline="0" dirty="0" err="1"/>
                        <a:t>câu</a:t>
                      </a:r>
                      <a:r>
                        <a:rPr lang="en-US" baseline="0" dirty="0"/>
                        <a:t> </a:t>
                      </a:r>
                      <a:r>
                        <a:rPr lang="en-US" baseline="0" dirty="0" err="1"/>
                        <a:t>nói</a:t>
                      </a:r>
                      <a:r>
                        <a:rPr lang="en-US" baseline="0" dirty="0"/>
                        <a:t> </a:t>
                      </a:r>
                      <a:r>
                        <a:rPr lang="en-US" baseline="0" dirty="0" err="1"/>
                        <a:t>của</a:t>
                      </a:r>
                      <a:r>
                        <a:rPr lang="en-US" baseline="0" dirty="0"/>
                        <a:t> GV (VD: GV </a:t>
                      </a:r>
                      <a:r>
                        <a:rPr lang="en-US" baseline="0" dirty="0" err="1"/>
                        <a:t>hỏi</a:t>
                      </a:r>
                      <a:r>
                        <a:rPr lang="en-US" baseline="0" dirty="0"/>
                        <a:t>: </a:t>
                      </a:r>
                      <a:r>
                        <a:rPr lang="en-US" baseline="0" dirty="0" err="1"/>
                        <a:t>Bây</a:t>
                      </a:r>
                      <a:r>
                        <a:rPr lang="en-US" baseline="0" dirty="0"/>
                        <a:t> </a:t>
                      </a:r>
                      <a:r>
                        <a:rPr lang="en-US" baseline="0" dirty="0" err="1"/>
                        <a:t>giờ</a:t>
                      </a:r>
                      <a:r>
                        <a:rPr lang="en-US" baseline="0" dirty="0"/>
                        <a:t>, </a:t>
                      </a:r>
                      <a:r>
                        <a:rPr lang="en-US" baseline="0" dirty="0" err="1"/>
                        <a:t>mình</a:t>
                      </a:r>
                      <a:r>
                        <a:rPr lang="en-US" baseline="0" dirty="0"/>
                        <a:t> </a:t>
                      </a:r>
                      <a:r>
                        <a:rPr lang="en-US" baseline="0" dirty="0" err="1"/>
                        <a:t>ném</a:t>
                      </a:r>
                      <a:r>
                        <a:rPr lang="en-US" baseline="0" dirty="0"/>
                        <a:t> </a:t>
                      </a:r>
                      <a:r>
                        <a:rPr lang="en-US" baseline="0" dirty="0" err="1"/>
                        <a:t>bóng</a:t>
                      </a:r>
                      <a:r>
                        <a:rPr lang="en-US" baseline="0" dirty="0"/>
                        <a:t> ở </a:t>
                      </a:r>
                      <a:r>
                        <a:rPr lang="en-US" baseline="0" dirty="0" err="1"/>
                        <a:t>đâu</a:t>
                      </a:r>
                      <a:r>
                        <a:rPr lang="en-US" baseline="0" dirty="0"/>
                        <a:t>? </a:t>
                      </a:r>
                      <a:r>
                        <a:rPr lang="en-US" baseline="0" dirty="0" err="1"/>
                        <a:t>Trẻ</a:t>
                      </a:r>
                      <a:r>
                        <a:rPr lang="en-US" baseline="0" dirty="0"/>
                        <a:t> k </a:t>
                      </a:r>
                      <a:r>
                        <a:rPr lang="en-US" baseline="0" dirty="0" err="1"/>
                        <a:t>trả</a:t>
                      </a:r>
                      <a:r>
                        <a:rPr lang="en-US" baseline="0" dirty="0"/>
                        <a:t> </a:t>
                      </a:r>
                      <a:r>
                        <a:rPr lang="en-US" baseline="0" dirty="0" err="1"/>
                        <a:t>lời</a:t>
                      </a:r>
                      <a:r>
                        <a:rPr lang="en-US" baseline="0" dirty="0"/>
                        <a:t> </a:t>
                      </a:r>
                      <a:r>
                        <a:rPr lang="en-US" baseline="0" dirty="0" err="1"/>
                        <a:t>mà</a:t>
                      </a:r>
                      <a:r>
                        <a:rPr lang="en-US" baseline="0" dirty="0"/>
                        <a:t> </a:t>
                      </a:r>
                      <a:r>
                        <a:rPr lang="en-US" baseline="0" dirty="0" err="1"/>
                        <a:t>chỉ</a:t>
                      </a:r>
                      <a:r>
                        <a:rPr lang="en-US" baseline="0" dirty="0"/>
                        <a:t> </a:t>
                      </a:r>
                      <a:r>
                        <a:rPr lang="en-US" baseline="0" dirty="0" err="1"/>
                        <a:t>ném</a:t>
                      </a:r>
                      <a:r>
                        <a:rPr lang="en-US" baseline="0" dirty="0"/>
                        <a:t> </a:t>
                      </a:r>
                      <a:r>
                        <a:rPr lang="en-US" baseline="0" dirty="0" err="1"/>
                        <a:t>bóng</a:t>
                      </a:r>
                      <a:r>
                        <a:rPr lang="en-US" baseline="0" dirty="0"/>
                        <a:t>, GV </a:t>
                      </a:r>
                      <a:r>
                        <a:rPr lang="en-US" baseline="0" dirty="0" err="1"/>
                        <a:t>sẽ</a:t>
                      </a:r>
                      <a:r>
                        <a:rPr lang="en-US" baseline="0" dirty="0"/>
                        <a:t> </a:t>
                      </a:r>
                      <a:r>
                        <a:rPr lang="en-US" baseline="0" dirty="0" err="1"/>
                        <a:t>nói</a:t>
                      </a:r>
                      <a:r>
                        <a:rPr lang="en-US" baseline="0" dirty="0"/>
                        <a:t>: Con </a:t>
                      </a:r>
                      <a:r>
                        <a:rPr lang="en-US" baseline="0" dirty="0" err="1"/>
                        <a:t>ném</a:t>
                      </a:r>
                      <a:r>
                        <a:rPr lang="en-US" baseline="0" dirty="0"/>
                        <a:t> </a:t>
                      </a:r>
                      <a:r>
                        <a:rPr lang="en-US" baseline="0" dirty="0" err="1"/>
                        <a:t>bóng</a:t>
                      </a:r>
                      <a:r>
                        <a:rPr lang="en-US" baseline="0" dirty="0"/>
                        <a:t> </a:t>
                      </a:r>
                      <a:r>
                        <a:rPr lang="en-US" baseline="0" dirty="0" err="1"/>
                        <a:t>xa</a:t>
                      </a:r>
                      <a:r>
                        <a:rPr lang="en-US" baseline="0" dirty="0"/>
                        <a:t> </a:t>
                      </a:r>
                      <a:r>
                        <a:rPr lang="en-US" baseline="0" dirty="0" err="1"/>
                        <a:t>thật</a:t>
                      </a:r>
                      <a:r>
                        <a:rPr lang="en-US" baseline="0" dirty="0"/>
                        <a:t>”.</a:t>
                      </a:r>
                      <a:endParaRPr lang="en-US" dirty="0"/>
                    </a:p>
                  </a:txBody>
                  <a:tcPr/>
                </a:tc>
                <a:extLst>
                  <a:ext uri="{0D108BD9-81ED-4DB2-BD59-A6C34878D82A}">
                    <a16:rowId xmlns:a16="http://schemas.microsoft.com/office/drawing/2014/main" val="10006"/>
                  </a:ext>
                </a:extLst>
              </a:tr>
            </a:tbl>
          </a:graphicData>
        </a:graphic>
      </p:graphicFrame>
      <p:sp>
        <p:nvSpPr>
          <p:cNvPr id="4" name="Text Placeholder 3"/>
          <p:cNvSpPr>
            <a:spLocks noGrp="1"/>
          </p:cNvSpPr>
          <p:nvPr>
            <p:ph type="body" sz="quarter" idx="13"/>
          </p:nvPr>
        </p:nvSpPr>
        <p:spPr/>
        <p:txBody>
          <a:bodyPr/>
          <a:lstStyle/>
          <a:p>
            <a:r>
              <a:rPr lang="en-US" dirty="0"/>
              <a:t>K</a:t>
            </a:r>
          </a:p>
        </p:txBody>
      </p:sp>
    </p:spTree>
    <p:extLst>
      <p:ext uri="{BB962C8B-B14F-4D97-AF65-F5344CB8AC3E}">
        <p14:creationId xmlns:p14="http://schemas.microsoft.com/office/powerpoint/2010/main" val="46948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dirty="0" err="1"/>
              <a:t>Quan</a:t>
            </a:r>
            <a:r>
              <a:rPr lang="en-US" dirty="0"/>
              <a:t> </a:t>
            </a:r>
            <a:r>
              <a:rPr lang="en-US" dirty="0" err="1"/>
              <a:t>sát</a:t>
            </a:r>
            <a:r>
              <a:rPr lang="en-US" dirty="0"/>
              <a:t> – </a:t>
            </a:r>
            <a:r>
              <a:rPr lang="en-US" dirty="0" err="1"/>
              <a:t>trò</a:t>
            </a:r>
            <a:r>
              <a:rPr lang="en-US" dirty="0"/>
              <a:t> </a:t>
            </a:r>
            <a:r>
              <a:rPr lang="en-US" dirty="0" err="1"/>
              <a:t>chuyện</a:t>
            </a:r>
            <a:r>
              <a:rPr lang="en-US" dirty="0"/>
              <a:t>/</a:t>
            </a:r>
            <a:r>
              <a:rPr lang="en-US" dirty="0" err="1"/>
              <a:t>đàm</a:t>
            </a:r>
            <a:r>
              <a:rPr lang="en-US" dirty="0"/>
              <a:t> </a:t>
            </a:r>
            <a:r>
              <a:rPr lang="en-US" dirty="0" err="1"/>
              <a:t>thoại</a:t>
            </a:r>
            <a:r>
              <a:rPr lang="en-US" dirty="0"/>
              <a:t> </a:t>
            </a:r>
            <a:r>
              <a:rPr lang="en-US" dirty="0" err="1"/>
              <a:t>theo</a:t>
            </a:r>
            <a:r>
              <a:rPr lang="en-US" dirty="0"/>
              <a:t> </a:t>
            </a:r>
            <a:r>
              <a:rPr lang="en-US" dirty="0" err="1"/>
              <a:t>các</a:t>
            </a:r>
            <a:r>
              <a:rPr lang="en-US" dirty="0"/>
              <a:t> </a:t>
            </a:r>
            <a:r>
              <a:rPr lang="en-US" dirty="0" err="1"/>
              <a:t>chủ</a:t>
            </a:r>
            <a:r>
              <a:rPr lang="en-US" dirty="0"/>
              <a:t> </a:t>
            </a:r>
            <a:r>
              <a:rPr lang="en-US" dirty="0" err="1"/>
              <a:t>đề</a:t>
            </a:r>
            <a:endParaRPr lang="en-US" dirty="0"/>
          </a:p>
          <a:p>
            <a:pPr marL="0" indent="0">
              <a:buNone/>
            </a:pPr>
            <a:r>
              <a:rPr lang="en-US" dirty="0"/>
              <a:t>- </a:t>
            </a:r>
            <a:r>
              <a:rPr lang="en-US" dirty="0">
                <a:solidFill>
                  <a:srgbClr val="FF0000"/>
                </a:solidFill>
              </a:rPr>
              <a:t>GV </a:t>
            </a:r>
            <a:r>
              <a:rPr lang="en-US" dirty="0" err="1">
                <a:solidFill>
                  <a:srgbClr val="FF0000"/>
                </a:solidFill>
              </a:rPr>
              <a:t>nên</a:t>
            </a:r>
            <a:r>
              <a:rPr lang="en-US" dirty="0">
                <a:solidFill>
                  <a:srgbClr val="FF0000"/>
                </a:solidFill>
              </a:rPr>
              <a:t> </a:t>
            </a:r>
            <a:r>
              <a:rPr lang="en-US" dirty="0" err="1">
                <a:solidFill>
                  <a:srgbClr val="FF0000"/>
                </a:solidFill>
              </a:rPr>
              <a:t>đặt</a:t>
            </a:r>
            <a:r>
              <a:rPr lang="en-US" dirty="0">
                <a:solidFill>
                  <a:srgbClr val="FF0000"/>
                </a:solidFill>
              </a:rPr>
              <a:t> </a:t>
            </a:r>
            <a:r>
              <a:rPr lang="en-US" dirty="0" err="1">
                <a:solidFill>
                  <a:srgbClr val="FF0000"/>
                </a:solidFill>
              </a:rPr>
              <a:t>nhiều</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thức</a:t>
            </a:r>
            <a:r>
              <a:rPr lang="en-US" dirty="0">
                <a:solidFill>
                  <a:srgbClr val="FF0000"/>
                </a:solidFill>
              </a:rPr>
              <a:t> </a:t>
            </a:r>
            <a:r>
              <a:rPr lang="en-US" dirty="0" err="1">
                <a:solidFill>
                  <a:srgbClr val="FF0000"/>
                </a:solidFill>
              </a:rPr>
              <a:t>câu</a:t>
            </a:r>
            <a:r>
              <a:rPr lang="en-US" dirty="0">
                <a:solidFill>
                  <a:srgbClr val="FF0000"/>
                </a:solidFill>
              </a:rPr>
              <a:t> </a:t>
            </a:r>
            <a:r>
              <a:rPr lang="en-US" dirty="0" err="1">
                <a:solidFill>
                  <a:srgbClr val="FF0000"/>
                </a:solidFill>
              </a:rPr>
              <a:t>hỏi</a:t>
            </a:r>
            <a:r>
              <a:rPr lang="en-US" dirty="0">
                <a:solidFill>
                  <a:srgbClr val="FF0000"/>
                </a:solidFill>
              </a:rPr>
              <a:t> </a:t>
            </a:r>
            <a:r>
              <a:rPr lang="en-US" dirty="0" err="1">
                <a:solidFill>
                  <a:srgbClr val="FF0000"/>
                </a:solidFill>
              </a:rPr>
              <a:t>khác</a:t>
            </a:r>
            <a:r>
              <a:rPr lang="en-US" dirty="0">
                <a:solidFill>
                  <a:srgbClr val="FF0000"/>
                </a:solidFill>
              </a:rPr>
              <a:t> </a:t>
            </a:r>
            <a:r>
              <a:rPr lang="en-US" dirty="0" err="1">
                <a:solidFill>
                  <a:srgbClr val="FF0000"/>
                </a:solidFill>
              </a:rPr>
              <a:t>nhau</a:t>
            </a:r>
            <a:r>
              <a:rPr lang="en-US" dirty="0">
                <a:solidFill>
                  <a:srgbClr val="FF0000"/>
                </a:solidFill>
              </a:rPr>
              <a:t> </a:t>
            </a:r>
            <a:r>
              <a:rPr lang="en-US" dirty="0" err="1">
                <a:solidFill>
                  <a:srgbClr val="FF0000"/>
                </a:solidFill>
              </a:rPr>
              <a:t>cùng</a:t>
            </a:r>
            <a:r>
              <a:rPr 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nội</a:t>
            </a:r>
            <a:r>
              <a:rPr lang="en-US" dirty="0">
                <a:solidFill>
                  <a:srgbClr val="FF0000"/>
                </a:solidFill>
              </a:rPr>
              <a:t> dung </a:t>
            </a:r>
            <a:r>
              <a:rPr lang="en-US" dirty="0" err="1">
                <a:solidFill>
                  <a:srgbClr val="FF0000"/>
                </a:solidFill>
              </a:rPr>
              <a:t>hỏi</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biết</a:t>
            </a:r>
            <a:r>
              <a:rPr lang="en-US" dirty="0">
                <a:solidFill>
                  <a:srgbClr val="FF0000"/>
                </a:solidFill>
              </a:rPr>
              <a:t> </a:t>
            </a:r>
            <a:r>
              <a:rPr lang="en-US" dirty="0" err="1">
                <a:solidFill>
                  <a:srgbClr val="FF0000"/>
                </a:solidFill>
              </a:rPr>
              <a:t>thay</a:t>
            </a:r>
            <a:r>
              <a:rPr lang="en-US" dirty="0">
                <a:solidFill>
                  <a:srgbClr val="FF0000"/>
                </a:solidFill>
              </a:rPr>
              <a:t> </a:t>
            </a:r>
            <a:r>
              <a:rPr lang="en-US" dirty="0" err="1">
                <a:solidFill>
                  <a:srgbClr val="FF0000"/>
                </a:solidFill>
              </a:rPr>
              <a:t>đổi</a:t>
            </a:r>
            <a:r>
              <a:rPr lang="en-US" dirty="0">
                <a:solidFill>
                  <a:srgbClr val="FF0000"/>
                </a:solidFill>
              </a:rPr>
              <a:t> </a:t>
            </a:r>
            <a:r>
              <a:rPr lang="en-US" dirty="0" err="1">
                <a:solidFill>
                  <a:srgbClr val="FF0000"/>
                </a:solidFill>
              </a:rPr>
              <a:t>trật</a:t>
            </a:r>
            <a:r>
              <a:rPr lang="en-US" dirty="0">
                <a:solidFill>
                  <a:srgbClr val="FF0000"/>
                </a:solidFill>
              </a:rPr>
              <a:t> </a:t>
            </a:r>
            <a:r>
              <a:rPr lang="en-US" dirty="0" err="1">
                <a:solidFill>
                  <a:srgbClr val="FF0000"/>
                </a:solidFill>
              </a:rPr>
              <a:t>tự</a:t>
            </a:r>
            <a:r>
              <a:rPr lang="en-US" dirty="0">
                <a:solidFill>
                  <a:srgbClr val="FF0000"/>
                </a:solidFill>
              </a:rPr>
              <a:t> </a:t>
            </a:r>
            <a:r>
              <a:rPr lang="en-US" dirty="0" err="1">
                <a:solidFill>
                  <a:srgbClr val="FF0000"/>
                </a:solidFill>
              </a:rPr>
              <a:t>từ</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câu</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có</a:t>
            </a:r>
            <a:r>
              <a:rPr lang="en-US" dirty="0">
                <a:solidFill>
                  <a:srgbClr val="FF0000"/>
                </a:solidFill>
              </a:rPr>
              <a:t> </a:t>
            </a:r>
            <a:r>
              <a:rPr lang="en-US" dirty="0" err="1">
                <a:solidFill>
                  <a:srgbClr val="FF0000"/>
                </a:solidFill>
              </a:rPr>
              <a:t>cơ</a:t>
            </a:r>
            <a:r>
              <a:rPr lang="en-US" dirty="0">
                <a:solidFill>
                  <a:srgbClr val="FF0000"/>
                </a:solidFill>
              </a:rPr>
              <a:t> </a:t>
            </a:r>
            <a:r>
              <a:rPr lang="en-US" dirty="0" err="1">
                <a:solidFill>
                  <a:srgbClr val="FF0000"/>
                </a:solidFill>
              </a:rPr>
              <a:t>hội</a:t>
            </a:r>
            <a:r>
              <a:rPr lang="en-US" dirty="0">
                <a:solidFill>
                  <a:srgbClr val="FF0000"/>
                </a:solidFill>
              </a:rPr>
              <a:t> </a:t>
            </a:r>
            <a:r>
              <a:rPr lang="en-US" dirty="0" err="1">
                <a:solidFill>
                  <a:srgbClr val="FF0000"/>
                </a:solidFill>
              </a:rPr>
              <a:t>luyện</a:t>
            </a:r>
            <a:r>
              <a:rPr lang="en-US" dirty="0">
                <a:solidFill>
                  <a:srgbClr val="FF0000"/>
                </a:solidFill>
              </a:rPr>
              <a:t> </a:t>
            </a:r>
            <a:r>
              <a:rPr lang="en-US" dirty="0" err="1">
                <a:solidFill>
                  <a:srgbClr val="FF0000"/>
                </a:solidFill>
              </a:rPr>
              <a:t>tập</a:t>
            </a:r>
            <a:r>
              <a:rPr lang="en-US" dirty="0">
                <a:solidFill>
                  <a:srgbClr val="FF0000"/>
                </a:solidFill>
              </a:rPr>
              <a:t> </a:t>
            </a:r>
            <a:r>
              <a:rPr lang="en-US" dirty="0" err="1">
                <a:solidFill>
                  <a:srgbClr val="FF0000"/>
                </a:solidFill>
              </a:rPr>
              <a:t>mẫu</a:t>
            </a:r>
            <a:r>
              <a:rPr lang="en-US" dirty="0">
                <a:solidFill>
                  <a:srgbClr val="FF0000"/>
                </a:solidFill>
              </a:rPr>
              <a:t> </a:t>
            </a:r>
            <a:r>
              <a:rPr lang="en-US" dirty="0" err="1">
                <a:solidFill>
                  <a:srgbClr val="FF0000"/>
                </a:solidFill>
              </a:rPr>
              <a:t>câu</a:t>
            </a:r>
            <a:r>
              <a:rPr lang="en-US" dirty="0">
                <a:solidFill>
                  <a:srgbClr val="FF0000"/>
                </a:solidFill>
              </a:rPr>
              <a:t>.</a:t>
            </a:r>
          </a:p>
          <a:p>
            <a:pPr marL="0" indent="0">
              <a:buNone/>
            </a:pPr>
            <a:r>
              <a:rPr lang="en-US" dirty="0" err="1"/>
              <a:t>Ví</a:t>
            </a:r>
            <a:r>
              <a:rPr lang="en-US" dirty="0"/>
              <a:t> </a:t>
            </a:r>
            <a:r>
              <a:rPr lang="en-US" dirty="0" err="1"/>
              <a:t>dụ</a:t>
            </a:r>
            <a:r>
              <a:rPr lang="en-US" dirty="0"/>
              <a:t>: </a:t>
            </a:r>
            <a:r>
              <a:rPr lang="en-US" dirty="0" err="1"/>
              <a:t>Trò</a:t>
            </a:r>
            <a:r>
              <a:rPr lang="en-US" dirty="0"/>
              <a:t> </a:t>
            </a:r>
            <a:r>
              <a:rPr lang="en-US" dirty="0" err="1"/>
              <a:t>chuyện</a:t>
            </a:r>
            <a:r>
              <a:rPr lang="en-US" dirty="0"/>
              <a:t> </a:t>
            </a:r>
            <a:r>
              <a:rPr lang="en-US" dirty="0" err="1"/>
              <a:t>về</a:t>
            </a:r>
            <a:r>
              <a:rPr lang="en-US" dirty="0"/>
              <a:t> </a:t>
            </a:r>
            <a:r>
              <a:rPr lang="en-US" dirty="0" err="1"/>
              <a:t>tình</a:t>
            </a:r>
            <a:r>
              <a:rPr lang="en-US" dirty="0"/>
              <a:t> </a:t>
            </a:r>
            <a:r>
              <a:rPr lang="en-US" dirty="0" err="1"/>
              <a:t>huống</a:t>
            </a:r>
            <a:r>
              <a:rPr lang="en-US" dirty="0"/>
              <a:t> “</a:t>
            </a:r>
            <a:r>
              <a:rPr lang="en-US" dirty="0" err="1"/>
              <a:t>vì</a:t>
            </a:r>
            <a:r>
              <a:rPr lang="en-US" dirty="0"/>
              <a:t> </a:t>
            </a:r>
            <a:r>
              <a:rPr lang="en-US" dirty="0" err="1"/>
              <a:t>trời</a:t>
            </a:r>
            <a:r>
              <a:rPr lang="en-US" dirty="0"/>
              <a:t> </a:t>
            </a:r>
            <a:r>
              <a:rPr lang="en-US" dirty="0" err="1"/>
              <a:t>mưa</a:t>
            </a:r>
            <a:r>
              <a:rPr lang="en-US" dirty="0"/>
              <a:t> </a:t>
            </a:r>
            <a:r>
              <a:rPr lang="en-US" dirty="0" err="1"/>
              <a:t>nên</a:t>
            </a:r>
            <a:r>
              <a:rPr lang="en-US" dirty="0"/>
              <a:t> Lan </a:t>
            </a:r>
            <a:r>
              <a:rPr lang="en-US" dirty="0" err="1"/>
              <a:t>không</a:t>
            </a:r>
            <a:r>
              <a:rPr lang="en-US" dirty="0"/>
              <a:t> </a:t>
            </a:r>
            <a:r>
              <a:rPr lang="en-US" dirty="0" err="1"/>
              <a:t>ra</a:t>
            </a:r>
            <a:r>
              <a:rPr lang="en-US" dirty="0"/>
              <a:t> </a:t>
            </a:r>
            <a:r>
              <a:rPr lang="en-US" dirty="0" err="1"/>
              <a:t>sân</a:t>
            </a:r>
            <a:r>
              <a:rPr lang="en-US" dirty="0"/>
              <a:t> </a:t>
            </a:r>
            <a:r>
              <a:rPr lang="en-US" dirty="0" err="1"/>
              <a:t>chơi</a:t>
            </a:r>
            <a:r>
              <a:rPr lang="en-US" dirty="0"/>
              <a:t> </a:t>
            </a:r>
            <a:r>
              <a:rPr lang="en-US" dirty="0" err="1"/>
              <a:t>được</a:t>
            </a:r>
            <a:r>
              <a:rPr lang="en-US" dirty="0"/>
              <a:t>”, </a:t>
            </a:r>
            <a:r>
              <a:rPr lang="en-US" dirty="0" err="1"/>
              <a:t>cô</a:t>
            </a:r>
            <a:r>
              <a:rPr lang="en-US" dirty="0"/>
              <a:t> </a:t>
            </a:r>
            <a:r>
              <a:rPr lang="en-US" dirty="0" err="1"/>
              <a:t>có</a:t>
            </a:r>
            <a:r>
              <a:rPr lang="en-US" dirty="0"/>
              <a:t> </a:t>
            </a:r>
            <a:r>
              <a:rPr lang="en-US" dirty="0" err="1"/>
              <a:t>thể</a:t>
            </a:r>
            <a:r>
              <a:rPr lang="en-US" dirty="0"/>
              <a:t> </a:t>
            </a:r>
            <a:r>
              <a:rPr lang="en-US" dirty="0" err="1"/>
              <a:t>hỏi</a:t>
            </a:r>
            <a:r>
              <a:rPr lang="en-US" dirty="0"/>
              <a:t>:</a:t>
            </a:r>
          </a:p>
          <a:p>
            <a:pPr>
              <a:buFont typeface="Wingdings" panose="05000000000000000000" pitchFamily="2" charset="2"/>
              <a:buChar char="§"/>
            </a:pPr>
            <a:r>
              <a:rPr lang="en-US" dirty="0" err="1"/>
              <a:t>Vì</a:t>
            </a:r>
            <a:r>
              <a:rPr lang="en-US" dirty="0"/>
              <a:t> </a:t>
            </a:r>
            <a:r>
              <a:rPr lang="en-US" dirty="0" err="1"/>
              <a:t>trời</a:t>
            </a:r>
            <a:r>
              <a:rPr lang="en-US" dirty="0"/>
              <a:t> </a:t>
            </a:r>
            <a:r>
              <a:rPr lang="en-US" dirty="0" err="1"/>
              <a:t>mưa</a:t>
            </a:r>
            <a:r>
              <a:rPr lang="en-US" dirty="0"/>
              <a:t> </a:t>
            </a:r>
            <a:r>
              <a:rPr lang="en-US" dirty="0" err="1"/>
              <a:t>nên</a:t>
            </a:r>
            <a:r>
              <a:rPr lang="en-US" dirty="0"/>
              <a:t> </a:t>
            </a:r>
            <a:r>
              <a:rPr lang="en-US" dirty="0" err="1"/>
              <a:t>ai</a:t>
            </a:r>
            <a:r>
              <a:rPr lang="en-US" dirty="0"/>
              <a:t> </a:t>
            </a:r>
            <a:r>
              <a:rPr lang="en-US" dirty="0" err="1"/>
              <a:t>không</a:t>
            </a:r>
            <a:r>
              <a:rPr lang="en-US" dirty="0"/>
              <a:t> </a:t>
            </a:r>
            <a:r>
              <a:rPr lang="en-US" dirty="0" err="1"/>
              <a:t>thể</a:t>
            </a:r>
            <a:r>
              <a:rPr lang="en-US" dirty="0"/>
              <a:t> </a:t>
            </a:r>
            <a:r>
              <a:rPr lang="en-US" dirty="0" err="1"/>
              <a:t>ra</a:t>
            </a:r>
            <a:r>
              <a:rPr lang="en-US" dirty="0"/>
              <a:t> </a:t>
            </a:r>
            <a:r>
              <a:rPr lang="en-US" dirty="0" err="1"/>
              <a:t>sân</a:t>
            </a:r>
            <a:r>
              <a:rPr lang="en-US" dirty="0"/>
              <a:t> </a:t>
            </a:r>
            <a:r>
              <a:rPr lang="en-US" dirty="0" err="1"/>
              <a:t>chơi</a:t>
            </a:r>
            <a:r>
              <a:rPr lang="en-US" dirty="0"/>
              <a:t> </a:t>
            </a:r>
            <a:r>
              <a:rPr lang="en-US" dirty="0" err="1"/>
              <a:t>được</a:t>
            </a:r>
            <a:r>
              <a:rPr lang="en-US" dirty="0"/>
              <a:t>?</a:t>
            </a:r>
          </a:p>
          <a:p>
            <a:pPr>
              <a:buFont typeface="Wingdings" panose="05000000000000000000" pitchFamily="2" charset="2"/>
              <a:buChar char="§"/>
            </a:pPr>
            <a:r>
              <a:rPr lang="en-US" dirty="0" err="1"/>
              <a:t>Vì</a:t>
            </a:r>
            <a:r>
              <a:rPr lang="en-US" dirty="0"/>
              <a:t> </a:t>
            </a:r>
            <a:r>
              <a:rPr lang="en-US" dirty="0" err="1"/>
              <a:t>trời</a:t>
            </a:r>
            <a:r>
              <a:rPr lang="en-US" dirty="0"/>
              <a:t> </a:t>
            </a:r>
            <a:r>
              <a:rPr lang="en-US" dirty="0" err="1"/>
              <a:t>mưa</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nên</a:t>
            </a:r>
            <a:r>
              <a:rPr lang="en-US" dirty="0"/>
              <a:t> </a:t>
            </a:r>
            <a:r>
              <a:rPr lang="en-US" dirty="0" err="1"/>
              <a:t>bé</a:t>
            </a:r>
            <a:r>
              <a:rPr lang="en-US" dirty="0"/>
              <a:t> Lan </a:t>
            </a:r>
            <a:r>
              <a:rPr lang="en-US" dirty="0" err="1"/>
              <a:t>không</a:t>
            </a:r>
            <a:r>
              <a:rPr lang="en-US" dirty="0"/>
              <a:t> </a:t>
            </a:r>
            <a:r>
              <a:rPr lang="en-US" dirty="0" err="1"/>
              <a:t>thể</a:t>
            </a:r>
            <a:r>
              <a:rPr lang="en-US" dirty="0"/>
              <a:t> </a:t>
            </a:r>
            <a:r>
              <a:rPr lang="en-US" dirty="0" err="1"/>
              <a:t>ra</a:t>
            </a:r>
            <a:r>
              <a:rPr lang="en-US" dirty="0"/>
              <a:t> </a:t>
            </a:r>
            <a:r>
              <a:rPr lang="en-US" dirty="0" err="1"/>
              <a:t>sân</a:t>
            </a:r>
            <a:r>
              <a:rPr lang="en-US" dirty="0"/>
              <a:t> </a:t>
            </a:r>
            <a:r>
              <a:rPr lang="en-US" dirty="0" err="1"/>
              <a:t>chơi</a:t>
            </a:r>
            <a:r>
              <a:rPr lang="en-US" dirty="0"/>
              <a:t> </a:t>
            </a:r>
            <a:r>
              <a:rPr lang="en-US" dirty="0" err="1"/>
              <a:t>được</a:t>
            </a:r>
            <a:r>
              <a:rPr lang="en-US" dirty="0"/>
              <a:t>?</a:t>
            </a:r>
          </a:p>
          <a:p>
            <a:pPr>
              <a:buFont typeface="Wingdings" panose="05000000000000000000" pitchFamily="2" charset="2"/>
              <a:buChar char="§"/>
            </a:pPr>
            <a:r>
              <a:rPr lang="en-US" dirty="0" err="1"/>
              <a:t>Vì</a:t>
            </a:r>
            <a:r>
              <a:rPr lang="en-US" dirty="0"/>
              <a:t> </a:t>
            </a:r>
            <a:r>
              <a:rPr lang="en-US" dirty="0" err="1"/>
              <a:t>trời</a:t>
            </a:r>
            <a:r>
              <a:rPr lang="en-US" dirty="0"/>
              <a:t> </a:t>
            </a:r>
            <a:r>
              <a:rPr lang="en-US" dirty="0" err="1"/>
              <a:t>mưa</a:t>
            </a:r>
            <a:r>
              <a:rPr lang="en-US" dirty="0"/>
              <a:t> </a:t>
            </a:r>
            <a:r>
              <a:rPr lang="en-US" dirty="0" err="1"/>
              <a:t>nên</a:t>
            </a:r>
            <a:r>
              <a:rPr lang="en-US" dirty="0"/>
              <a:t> </a:t>
            </a:r>
            <a:r>
              <a:rPr lang="en-US" dirty="0" err="1"/>
              <a:t>bé</a:t>
            </a:r>
            <a:r>
              <a:rPr lang="en-US" dirty="0"/>
              <a:t> Lan </a:t>
            </a:r>
            <a:r>
              <a:rPr lang="en-US" dirty="0" err="1"/>
              <a:t>không</a:t>
            </a:r>
            <a:r>
              <a:rPr lang="en-US" dirty="0"/>
              <a:t> </a:t>
            </a:r>
            <a:r>
              <a:rPr lang="en-US" dirty="0" err="1"/>
              <a:t>ra</a:t>
            </a:r>
            <a:r>
              <a:rPr lang="en-US" dirty="0"/>
              <a:t> </a:t>
            </a:r>
            <a:r>
              <a:rPr lang="en-US" dirty="0" err="1"/>
              <a:t>đâu</a:t>
            </a:r>
            <a:r>
              <a:rPr lang="en-US" dirty="0"/>
              <a:t> </a:t>
            </a:r>
            <a:r>
              <a:rPr lang="en-US" dirty="0" err="1"/>
              <a:t>chơi</a:t>
            </a:r>
            <a:r>
              <a:rPr lang="en-US" dirty="0"/>
              <a:t> </a:t>
            </a:r>
            <a:r>
              <a:rPr lang="en-US" dirty="0" err="1"/>
              <a:t>được</a:t>
            </a:r>
            <a:r>
              <a:rPr lang="en-US" dirty="0"/>
              <a:t>?</a:t>
            </a:r>
          </a:p>
          <a:p>
            <a:pPr>
              <a:buFont typeface="Wingdings" panose="05000000000000000000" pitchFamily="2" charset="2"/>
              <a:buChar char="§"/>
            </a:pPr>
            <a:r>
              <a:rPr lang="en-US" dirty="0" err="1"/>
              <a:t>Vì</a:t>
            </a:r>
            <a:r>
              <a:rPr lang="en-US" dirty="0"/>
              <a:t> </a:t>
            </a:r>
            <a:r>
              <a:rPr lang="en-US" dirty="0" err="1"/>
              <a:t>trời</a:t>
            </a:r>
            <a:r>
              <a:rPr lang="en-US" dirty="0"/>
              <a:t> </a:t>
            </a:r>
            <a:r>
              <a:rPr lang="en-US" dirty="0" err="1"/>
              <a:t>mưa</a:t>
            </a:r>
            <a:r>
              <a:rPr lang="en-US" dirty="0"/>
              <a:t> </a:t>
            </a:r>
            <a:r>
              <a:rPr lang="en-US" dirty="0" err="1"/>
              <a:t>nên</a:t>
            </a:r>
            <a:r>
              <a:rPr lang="en-US" dirty="0"/>
              <a:t> </a:t>
            </a:r>
            <a:r>
              <a:rPr lang="en-US" dirty="0" err="1"/>
              <a:t>bé</a:t>
            </a:r>
            <a:r>
              <a:rPr lang="en-US" dirty="0"/>
              <a:t> Lan </a:t>
            </a:r>
            <a:r>
              <a:rPr lang="en-US" dirty="0" err="1"/>
              <a:t>không</a:t>
            </a:r>
            <a:r>
              <a:rPr lang="en-US" dirty="0"/>
              <a:t> </a:t>
            </a:r>
            <a:r>
              <a:rPr lang="en-US" dirty="0" err="1"/>
              <a:t>thể</a:t>
            </a:r>
            <a:r>
              <a:rPr lang="en-US" dirty="0"/>
              <a:t> </a:t>
            </a:r>
            <a:r>
              <a:rPr lang="en-US" dirty="0" err="1"/>
              <a:t>làm</a:t>
            </a:r>
            <a:r>
              <a:rPr lang="en-US" dirty="0"/>
              <a:t> </a:t>
            </a:r>
            <a:r>
              <a:rPr lang="en-US" dirty="0" err="1"/>
              <a:t>gì</a:t>
            </a:r>
            <a:r>
              <a:rPr lang="en-US" dirty="0"/>
              <a:t>?</a:t>
            </a:r>
          </a:p>
          <a:p>
            <a:pPr marL="0" indent="0">
              <a:buNone/>
            </a:pPr>
            <a:r>
              <a:rPr lang="en-US" dirty="0">
                <a:solidFill>
                  <a:prstClr val="black"/>
                </a:solidFill>
              </a:rPr>
              <a:t>- </a:t>
            </a:r>
            <a:r>
              <a:rPr lang="en-US" dirty="0" err="1">
                <a:solidFill>
                  <a:srgbClr val="FF0000"/>
                </a:solidFill>
              </a:rPr>
              <a:t>Giáo</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xem</a:t>
            </a:r>
            <a:r>
              <a:rPr lang="en-US" dirty="0">
                <a:solidFill>
                  <a:srgbClr val="FF0000"/>
                </a:solidFill>
              </a:rPr>
              <a:t> </a:t>
            </a:r>
            <a:r>
              <a:rPr lang="en-US" dirty="0" err="1">
                <a:solidFill>
                  <a:srgbClr val="FF0000"/>
                </a:solidFill>
              </a:rPr>
              <a:t>tranh</a:t>
            </a:r>
            <a:r>
              <a:rPr lang="en-US" dirty="0">
                <a:solidFill>
                  <a:srgbClr val="FF0000"/>
                </a:solidFill>
              </a:rPr>
              <a:t>, </a:t>
            </a:r>
            <a:r>
              <a:rPr lang="en-US" dirty="0" err="1">
                <a:solidFill>
                  <a:srgbClr val="FF0000"/>
                </a:solidFill>
              </a:rPr>
              <a:t>vật</a:t>
            </a:r>
            <a:r>
              <a:rPr lang="en-US" dirty="0">
                <a:solidFill>
                  <a:srgbClr val="FF0000"/>
                </a:solidFill>
              </a:rPr>
              <a:t> </a:t>
            </a:r>
            <a:r>
              <a:rPr lang="en-US" dirty="0" err="1">
                <a:solidFill>
                  <a:srgbClr val="FF0000"/>
                </a:solidFill>
              </a:rPr>
              <a:t>thật</a:t>
            </a:r>
            <a:r>
              <a:rPr lang="en-US" dirty="0">
                <a:solidFill>
                  <a:srgbClr val="FF0000"/>
                </a:solidFill>
              </a:rPr>
              <a:t>, </a:t>
            </a:r>
            <a:r>
              <a:rPr lang="en-US" dirty="0" err="1">
                <a:solidFill>
                  <a:srgbClr val="FF0000"/>
                </a:solidFill>
              </a:rPr>
              <a:t>đồ</a:t>
            </a:r>
            <a:r>
              <a:rPr lang="en-US" dirty="0">
                <a:solidFill>
                  <a:srgbClr val="FF0000"/>
                </a:solidFill>
              </a:rPr>
              <a:t> </a:t>
            </a:r>
            <a:r>
              <a:rPr lang="en-US" dirty="0" err="1">
                <a:solidFill>
                  <a:srgbClr val="FF0000"/>
                </a:solidFill>
              </a:rPr>
              <a:t>dùng</a:t>
            </a:r>
            <a:r>
              <a:rPr lang="en-US" dirty="0">
                <a:solidFill>
                  <a:srgbClr val="FF0000"/>
                </a:solidFill>
              </a:rPr>
              <a:t> … </a:t>
            </a:r>
            <a:r>
              <a:rPr lang="en-US" dirty="0" err="1">
                <a:solidFill>
                  <a:srgbClr val="FF0000"/>
                </a:solidFill>
              </a:rPr>
              <a:t>rồi</a:t>
            </a:r>
            <a:r>
              <a:rPr lang="en-US" dirty="0">
                <a:solidFill>
                  <a:srgbClr val="FF0000"/>
                </a:solidFill>
              </a:rPr>
              <a:t> </a:t>
            </a:r>
            <a:r>
              <a:rPr lang="en-US" dirty="0" err="1">
                <a:solidFill>
                  <a:srgbClr val="FF0000"/>
                </a:solidFill>
              </a:rPr>
              <a:t>gợi</a:t>
            </a:r>
            <a:r>
              <a:rPr lang="en-US" dirty="0">
                <a:solidFill>
                  <a:srgbClr val="FF0000"/>
                </a:solidFill>
              </a:rPr>
              <a:t> ý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trả</a:t>
            </a:r>
            <a:r>
              <a:rPr lang="en-US" dirty="0">
                <a:solidFill>
                  <a:srgbClr val="FF0000"/>
                </a:solidFill>
              </a:rPr>
              <a:t> </a:t>
            </a:r>
            <a:r>
              <a:rPr lang="en-US" dirty="0" err="1">
                <a:solidFill>
                  <a:srgbClr val="FF0000"/>
                </a:solidFill>
              </a:rPr>
              <a:t>lời</a:t>
            </a:r>
            <a:r>
              <a:rPr lang="en-US" dirty="0">
                <a:solidFill>
                  <a:srgbClr val="FF0000"/>
                </a:solidFill>
              </a:rPr>
              <a:t> </a:t>
            </a:r>
            <a:r>
              <a:rPr lang="en-US" dirty="0" err="1">
                <a:solidFill>
                  <a:srgbClr val="FF0000"/>
                </a:solidFill>
              </a:rPr>
              <a:t>các</a:t>
            </a:r>
            <a:r>
              <a:rPr lang="en-US" dirty="0">
                <a:solidFill>
                  <a:srgbClr val="FF0000"/>
                </a:solidFill>
              </a:rPr>
              <a:t> </a:t>
            </a:r>
            <a:r>
              <a:rPr lang="en-US" dirty="0" err="1">
                <a:solidFill>
                  <a:srgbClr val="FF0000"/>
                </a:solidFill>
              </a:rPr>
              <a:t>kiểu</a:t>
            </a:r>
            <a:r>
              <a:rPr lang="en-US" dirty="0">
                <a:solidFill>
                  <a:srgbClr val="FF0000"/>
                </a:solidFill>
              </a:rPr>
              <a:t> </a:t>
            </a:r>
            <a:r>
              <a:rPr lang="en-US" dirty="0" err="1">
                <a:solidFill>
                  <a:srgbClr val="FF0000"/>
                </a:solidFill>
              </a:rPr>
              <a:t>câu</a:t>
            </a:r>
            <a:r>
              <a:rPr lang="en-US" dirty="0">
                <a:solidFill>
                  <a:srgbClr val="FF0000"/>
                </a:solidFill>
              </a:rPr>
              <a:t>. </a:t>
            </a:r>
            <a:r>
              <a:rPr lang="en-US" dirty="0" err="1">
                <a:solidFill>
                  <a:srgbClr val="FF0000"/>
                </a:solidFill>
              </a:rPr>
              <a:t>Câu</a:t>
            </a:r>
            <a:r>
              <a:rPr lang="en-US" dirty="0">
                <a:solidFill>
                  <a:srgbClr val="FF0000"/>
                </a:solidFill>
              </a:rPr>
              <a:t> </a:t>
            </a:r>
            <a:r>
              <a:rPr lang="en-US" dirty="0" err="1">
                <a:solidFill>
                  <a:srgbClr val="FF0000"/>
                </a:solidFill>
              </a:rPr>
              <a:t>hỏi</a:t>
            </a:r>
            <a:r>
              <a:rPr lang="en-US" dirty="0">
                <a:solidFill>
                  <a:srgbClr val="FF0000"/>
                </a:solidFill>
              </a:rPr>
              <a:t>: Ai? </a:t>
            </a:r>
            <a:r>
              <a:rPr lang="en-US" dirty="0" err="1">
                <a:solidFill>
                  <a:srgbClr val="FF0000"/>
                </a:solidFill>
              </a:rPr>
              <a:t>Cái</a:t>
            </a:r>
            <a:r>
              <a:rPr lang="en-US" dirty="0">
                <a:solidFill>
                  <a:srgbClr val="FF0000"/>
                </a:solidFill>
              </a:rPr>
              <a:t> </a:t>
            </a:r>
            <a:r>
              <a:rPr lang="en-US" dirty="0" err="1">
                <a:solidFill>
                  <a:srgbClr val="FF0000"/>
                </a:solidFill>
              </a:rPr>
              <a:t>gì</a:t>
            </a:r>
            <a:r>
              <a:rPr lang="en-US" dirty="0">
                <a:solidFill>
                  <a:srgbClr val="FF0000"/>
                </a:solidFill>
              </a:rPr>
              <a:t>? Con </a:t>
            </a:r>
            <a:r>
              <a:rPr lang="en-US" dirty="0" err="1">
                <a:solidFill>
                  <a:srgbClr val="FF0000"/>
                </a:solidFill>
              </a:rPr>
              <a:t>gì</a:t>
            </a:r>
            <a:r>
              <a:rPr lang="en-US" dirty="0">
                <a:solidFill>
                  <a:srgbClr val="FF0000"/>
                </a:solidFill>
              </a:rPr>
              <a:t>? </a:t>
            </a:r>
            <a:r>
              <a:rPr lang="en-US" dirty="0" err="1">
                <a:solidFill>
                  <a:srgbClr val="FF0000"/>
                </a:solidFill>
              </a:rPr>
              <a:t>Khi</a:t>
            </a:r>
            <a:r>
              <a:rPr lang="en-US" dirty="0">
                <a:solidFill>
                  <a:srgbClr val="FF0000"/>
                </a:solidFill>
              </a:rPr>
              <a:t> </a:t>
            </a:r>
            <a:r>
              <a:rPr lang="en-US" dirty="0" err="1">
                <a:solidFill>
                  <a:srgbClr val="FF0000"/>
                </a:solidFill>
              </a:rPr>
              <a:t>nào</a:t>
            </a:r>
            <a:r>
              <a:rPr lang="en-US" dirty="0">
                <a:solidFill>
                  <a:srgbClr val="FF0000"/>
                </a:solidFill>
              </a:rPr>
              <a:t>? </a:t>
            </a:r>
            <a:r>
              <a:rPr lang="en-US" dirty="0" err="1">
                <a:solidFill>
                  <a:srgbClr val="FF0000"/>
                </a:solidFill>
              </a:rPr>
              <a:t>Đâu</a:t>
            </a:r>
            <a:r>
              <a:rPr lang="en-US" dirty="0">
                <a:solidFill>
                  <a:srgbClr val="FF0000"/>
                </a:solidFill>
              </a:rPr>
              <a:t>?</a:t>
            </a:r>
          </a:p>
          <a:p>
            <a:pPr>
              <a:buFontTx/>
              <a:buChar char="-"/>
            </a:pPr>
            <a:r>
              <a:rPr lang="en-US" dirty="0"/>
              <a:t> </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781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err="1">
                <a:solidFill>
                  <a:srgbClr val="FF0000"/>
                </a:solidFill>
              </a:rPr>
              <a:t>Trò</a:t>
            </a:r>
            <a:r>
              <a:rPr lang="en-US" dirty="0">
                <a:solidFill>
                  <a:srgbClr val="FF0000"/>
                </a:solidFill>
              </a:rPr>
              <a:t> </a:t>
            </a:r>
            <a:r>
              <a:rPr lang="en-US" dirty="0" err="1">
                <a:solidFill>
                  <a:srgbClr val="FF0000"/>
                </a:solidFill>
              </a:rPr>
              <a:t>chơi</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nói</a:t>
            </a:r>
            <a:r>
              <a:rPr lang="en-US" dirty="0">
                <a:solidFill>
                  <a:srgbClr val="FF0000"/>
                </a:solidFill>
              </a:rPr>
              <a:t> </a:t>
            </a:r>
            <a:r>
              <a:rPr lang="en-US" dirty="0" err="1">
                <a:solidFill>
                  <a:srgbClr val="FF0000"/>
                </a:solidFill>
              </a:rPr>
              <a:t>đúng</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pháp</a:t>
            </a:r>
            <a:endParaRPr lang="en-US" dirty="0">
              <a:solidFill>
                <a:srgbClr val="FF0000"/>
              </a:solidFill>
            </a:endParaRPr>
          </a:p>
          <a:p>
            <a:pPr>
              <a:buFontTx/>
              <a:buChar char="-"/>
            </a:pPr>
            <a:r>
              <a:rPr lang="en-US" dirty="0" err="1"/>
              <a:t>Trò</a:t>
            </a:r>
            <a:r>
              <a:rPr lang="en-US" dirty="0"/>
              <a:t> </a:t>
            </a:r>
            <a:r>
              <a:rPr lang="en-US" dirty="0" err="1"/>
              <a:t>chơi</a:t>
            </a:r>
            <a:r>
              <a:rPr lang="en-US" dirty="0"/>
              <a:t> </a:t>
            </a:r>
            <a:r>
              <a:rPr lang="en-US" dirty="0" err="1"/>
              <a:t>sử</a:t>
            </a:r>
            <a:r>
              <a:rPr lang="en-US" dirty="0"/>
              <a:t> </a:t>
            </a:r>
            <a:r>
              <a:rPr lang="en-US" dirty="0" err="1"/>
              <a:t>dụng</a:t>
            </a:r>
            <a:r>
              <a:rPr lang="en-US" dirty="0"/>
              <a:t> </a:t>
            </a:r>
            <a:r>
              <a:rPr lang="en-US" dirty="0" err="1"/>
              <a:t>đồ</a:t>
            </a:r>
            <a:r>
              <a:rPr lang="en-US" dirty="0"/>
              <a:t> </a:t>
            </a:r>
            <a:r>
              <a:rPr lang="en-US" dirty="0" err="1"/>
              <a:t>dùng</a:t>
            </a:r>
            <a:r>
              <a:rPr lang="en-US" dirty="0"/>
              <a:t>, </a:t>
            </a:r>
            <a:r>
              <a:rPr lang="en-US" dirty="0" err="1"/>
              <a:t>phương</a:t>
            </a:r>
            <a:r>
              <a:rPr lang="en-US" dirty="0"/>
              <a:t> </a:t>
            </a:r>
            <a:r>
              <a:rPr lang="en-US" dirty="0" err="1"/>
              <a:t>tiện</a:t>
            </a:r>
            <a:endParaRPr lang="en-US" dirty="0"/>
          </a:p>
          <a:p>
            <a:pPr marL="0" indent="0">
              <a:buNone/>
            </a:pPr>
            <a:r>
              <a:rPr lang="en-US" dirty="0" err="1"/>
              <a:t>Ví</a:t>
            </a:r>
            <a:r>
              <a:rPr lang="en-US" dirty="0"/>
              <a:t> </a:t>
            </a:r>
            <a:r>
              <a:rPr lang="en-US" dirty="0" err="1"/>
              <a:t>dụ</a:t>
            </a:r>
            <a:r>
              <a:rPr lang="en-US" dirty="0"/>
              <a:t>: Gia </a:t>
            </a:r>
            <a:r>
              <a:rPr lang="en-US" dirty="0" err="1"/>
              <a:t>đình</a:t>
            </a:r>
            <a:r>
              <a:rPr lang="en-US" dirty="0"/>
              <a:t> </a:t>
            </a:r>
            <a:r>
              <a:rPr lang="en-US" dirty="0" err="1"/>
              <a:t>của</a:t>
            </a:r>
            <a:r>
              <a:rPr lang="en-US" dirty="0"/>
              <a:t> </a:t>
            </a:r>
            <a:r>
              <a:rPr lang="en-US" dirty="0" err="1"/>
              <a:t>bé</a:t>
            </a:r>
            <a:r>
              <a:rPr lang="en-US" dirty="0"/>
              <a:t> (4 – 6 </a:t>
            </a:r>
            <a:r>
              <a:rPr lang="en-US" dirty="0" err="1"/>
              <a:t>tuổi</a:t>
            </a:r>
            <a:r>
              <a:rPr lang="en-US" dirty="0"/>
              <a:t>)</a:t>
            </a:r>
          </a:p>
          <a:p>
            <a:pPr marL="0" indent="0">
              <a:buNone/>
            </a:pPr>
            <a:r>
              <a:rPr lang="en-US" dirty="0" err="1"/>
              <a:t>Mục</a:t>
            </a:r>
            <a:r>
              <a:rPr lang="en-US" dirty="0"/>
              <a:t> </a:t>
            </a:r>
            <a:r>
              <a:rPr lang="en-US" dirty="0" err="1"/>
              <a:t>tiêu</a:t>
            </a:r>
            <a:r>
              <a:rPr lang="en-US" dirty="0"/>
              <a:t> </a:t>
            </a:r>
            <a:r>
              <a:rPr lang="en-US" dirty="0" err="1"/>
              <a:t>của</a:t>
            </a:r>
            <a:r>
              <a:rPr lang="en-US" dirty="0"/>
              <a:t> </a:t>
            </a:r>
            <a:r>
              <a:rPr lang="en-US" dirty="0" err="1"/>
              <a:t>hoạt</a:t>
            </a:r>
            <a:r>
              <a:rPr lang="en-US" dirty="0"/>
              <a:t> </a:t>
            </a:r>
            <a:r>
              <a:rPr lang="en-US" dirty="0" err="1"/>
              <a:t>động</a:t>
            </a:r>
            <a:r>
              <a:rPr lang="en-US" dirty="0"/>
              <a:t>:</a:t>
            </a:r>
          </a:p>
          <a:p>
            <a:pPr>
              <a:buFontTx/>
              <a:buChar char="-"/>
            </a:pPr>
            <a:r>
              <a:rPr lang="en-US" dirty="0" err="1"/>
              <a:t>Trẻ</a:t>
            </a:r>
            <a:r>
              <a:rPr lang="en-US" dirty="0"/>
              <a:t> </a:t>
            </a:r>
            <a:r>
              <a:rPr lang="en-US" dirty="0" err="1"/>
              <a:t>gọi</a:t>
            </a:r>
            <a:r>
              <a:rPr lang="en-US" dirty="0"/>
              <a:t> </a:t>
            </a:r>
            <a:r>
              <a:rPr lang="en-US" dirty="0" err="1"/>
              <a:t>tên</a:t>
            </a:r>
            <a:r>
              <a:rPr lang="en-US" dirty="0"/>
              <a:t> </a:t>
            </a:r>
            <a:r>
              <a:rPr lang="en-US" dirty="0" err="1"/>
              <a:t>thành</a:t>
            </a:r>
            <a:r>
              <a:rPr lang="en-US" dirty="0"/>
              <a:t> </a:t>
            </a:r>
            <a:r>
              <a:rPr lang="en-US" dirty="0" err="1"/>
              <a:t>viên</a:t>
            </a:r>
            <a:r>
              <a:rPr lang="en-US" dirty="0"/>
              <a:t> </a:t>
            </a:r>
            <a:r>
              <a:rPr lang="en-US" dirty="0" err="1"/>
              <a:t>trong</a:t>
            </a:r>
            <a:r>
              <a:rPr lang="en-US" dirty="0"/>
              <a:t> </a:t>
            </a:r>
            <a:r>
              <a:rPr lang="en-US" dirty="0" err="1"/>
              <a:t>gia</a:t>
            </a:r>
            <a:r>
              <a:rPr lang="en-US" dirty="0"/>
              <a:t> </a:t>
            </a:r>
            <a:r>
              <a:rPr lang="en-US" dirty="0" err="1"/>
              <a:t>đình</a:t>
            </a:r>
            <a:endParaRPr lang="en-US" dirty="0"/>
          </a:p>
          <a:p>
            <a:pPr>
              <a:buFontTx/>
              <a:buChar char="-"/>
            </a:pPr>
            <a:r>
              <a:rPr lang="en-US" dirty="0" err="1"/>
              <a:t>Trẻ</a:t>
            </a:r>
            <a:r>
              <a:rPr lang="en-US" dirty="0"/>
              <a:t> </a:t>
            </a:r>
            <a:r>
              <a:rPr lang="en-US" dirty="0" err="1"/>
              <a:t>nhận</a:t>
            </a:r>
            <a:r>
              <a:rPr lang="en-US" dirty="0"/>
              <a:t> </a:t>
            </a:r>
            <a:r>
              <a:rPr lang="en-US" dirty="0" err="1"/>
              <a:t>biết</a:t>
            </a:r>
            <a:r>
              <a:rPr lang="en-US" dirty="0"/>
              <a:t> </a:t>
            </a:r>
            <a:r>
              <a:rPr lang="en-US" dirty="0" err="1"/>
              <a:t>và</a:t>
            </a:r>
            <a:r>
              <a:rPr lang="en-US" dirty="0"/>
              <a:t> </a:t>
            </a:r>
            <a:r>
              <a:rPr lang="en-US" dirty="0" err="1"/>
              <a:t>nói</a:t>
            </a:r>
            <a:r>
              <a:rPr lang="en-US" dirty="0"/>
              <a:t> </a:t>
            </a:r>
            <a:r>
              <a:rPr lang="en-US" dirty="0" err="1"/>
              <a:t>về</a:t>
            </a:r>
            <a:r>
              <a:rPr lang="en-US" dirty="0"/>
              <a:t> </a:t>
            </a:r>
            <a:r>
              <a:rPr lang="en-US" dirty="0" err="1"/>
              <a:t>vai</a:t>
            </a:r>
            <a:r>
              <a:rPr lang="en-US" dirty="0"/>
              <a:t> </a:t>
            </a:r>
            <a:r>
              <a:rPr lang="en-US" dirty="0" err="1"/>
              <a:t>trò</a:t>
            </a:r>
            <a:r>
              <a:rPr lang="en-US" dirty="0"/>
              <a:t> </a:t>
            </a:r>
            <a:r>
              <a:rPr lang="en-US" dirty="0" err="1"/>
              <a:t>của</a:t>
            </a:r>
            <a:r>
              <a:rPr lang="en-US" dirty="0"/>
              <a:t> </a:t>
            </a:r>
            <a:r>
              <a:rPr lang="en-US" dirty="0" err="1"/>
              <a:t>các</a:t>
            </a:r>
            <a:r>
              <a:rPr lang="en-US" dirty="0"/>
              <a:t> </a:t>
            </a:r>
            <a:r>
              <a:rPr lang="en-US" dirty="0" err="1"/>
              <a:t>thành</a:t>
            </a:r>
            <a:r>
              <a:rPr lang="en-US" dirty="0"/>
              <a:t> </a:t>
            </a:r>
            <a:r>
              <a:rPr lang="en-US" dirty="0" err="1"/>
              <a:t>viên</a:t>
            </a:r>
            <a:r>
              <a:rPr lang="en-US" dirty="0"/>
              <a:t> </a:t>
            </a:r>
            <a:r>
              <a:rPr lang="en-US" dirty="0" err="1"/>
              <a:t>trong</a:t>
            </a:r>
            <a:r>
              <a:rPr lang="en-US" dirty="0"/>
              <a:t> </a:t>
            </a:r>
            <a:r>
              <a:rPr lang="en-US" dirty="0" err="1"/>
              <a:t>gia</a:t>
            </a:r>
            <a:r>
              <a:rPr lang="en-US" dirty="0"/>
              <a:t> </a:t>
            </a:r>
            <a:r>
              <a:rPr lang="en-US" dirty="0" err="1"/>
              <a:t>đình</a:t>
            </a:r>
            <a:endParaRPr lang="en-US" dirty="0"/>
          </a:p>
          <a:p>
            <a:pPr>
              <a:buFontTx/>
              <a:buChar char="-"/>
            </a:pPr>
            <a:r>
              <a:rPr lang="en-US" dirty="0" err="1"/>
              <a:t>Trẻ</a:t>
            </a:r>
            <a:r>
              <a:rPr lang="en-US" dirty="0"/>
              <a:t> </a:t>
            </a:r>
            <a:r>
              <a:rPr lang="en-US" dirty="0" err="1"/>
              <a:t>nói</a:t>
            </a:r>
            <a:r>
              <a:rPr lang="en-US" dirty="0"/>
              <a:t> </a:t>
            </a:r>
            <a:r>
              <a:rPr lang="en-US" dirty="0" err="1"/>
              <a:t>suy</a:t>
            </a:r>
            <a:r>
              <a:rPr lang="en-US" dirty="0"/>
              <a:t> </a:t>
            </a:r>
            <a:r>
              <a:rPr lang="en-US" dirty="0" err="1"/>
              <a:t>nghĩ</a:t>
            </a:r>
            <a:r>
              <a:rPr lang="en-US" dirty="0"/>
              <a:t> </a:t>
            </a:r>
            <a:r>
              <a:rPr lang="en-US" dirty="0" err="1"/>
              <a:t>của</a:t>
            </a:r>
            <a:r>
              <a:rPr lang="en-US" dirty="0"/>
              <a:t> </a:t>
            </a:r>
            <a:r>
              <a:rPr lang="en-US" dirty="0" err="1"/>
              <a:t>mình</a:t>
            </a:r>
            <a:r>
              <a:rPr lang="en-US" dirty="0"/>
              <a:t> </a:t>
            </a:r>
            <a:r>
              <a:rPr lang="en-US" dirty="0" err="1"/>
              <a:t>về</a:t>
            </a:r>
            <a:r>
              <a:rPr lang="en-US" dirty="0"/>
              <a:t> </a:t>
            </a:r>
            <a:r>
              <a:rPr lang="en-US" dirty="0" err="1"/>
              <a:t>các</a:t>
            </a:r>
            <a:r>
              <a:rPr lang="en-US" dirty="0"/>
              <a:t> </a:t>
            </a:r>
            <a:r>
              <a:rPr lang="en-US" dirty="0" err="1"/>
              <a:t>thành</a:t>
            </a:r>
            <a:r>
              <a:rPr lang="en-US" dirty="0"/>
              <a:t> </a:t>
            </a:r>
            <a:r>
              <a:rPr lang="en-US" dirty="0" err="1"/>
              <a:t>viên</a:t>
            </a:r>
            <a:r>
              <a:rPr lang="en-US" dirty="0"/>
              <a:t> </a:t>
            </a:r>
            <a:r>
              <a:rPr lang="en-US" dirty="0" err="1"/>
              <a:t>trong</a:t>
            </a:r>
            <a:r>
              <a:rPr lang="en-US" dirty="0"/>
              <a:t> </a:t>
            </a:r>
            <a:r>
              <a:rPr lang="en-US" dirty="0" err="1"/>
              <a:t>gia</a:t>
            </a:r>
            <a:r>
              <a:rPr lang="en-US" dirty="0"/>
              <a:t> </a:t>
            </a:r>
            <a:r>
              <a:rPr lang="en-US" dirty="0" err="1"/>
              <a:t>đình</a:t>
            </a:r>
            <a:r>
              <a:rPr lang="en-US" dirty="0"/>
              <a:t>.</a:t>
            </a:r>
          </a:p>
          <a:p>
            <a:pPr marL="0" indent="0">
              <a:buNone/>
            </a:pPr>
            <a:endParaRPr lang="en-US" dirty="0"/>
          </a:p>
          <a:p>
            <a:pPr marL="0" indent="0">
              <a:buNone/>
            </a:pPr>
            <a:r>
              <a:rPr lang="en-US" dirty="0"/>
              <a:t>  </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3934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lstStyle/>
          <a:p>
            <a:pPr marL="0" lvl="0" indent="0">
              <a:buNone/>
            </a:pPr>
            <a:r>
              <a:rPr lang="en-US" sz="2500" dirty="0" err="1">
                <a:solidFill>
                  <a:prstClr val="black"/>
                </a:solidFill>
              </a:rPr>
              <a:t>Chuẩn</a:t>
            </a:r>
            <a:r>
              <a:rPr lang="en-US" sz="2500" dirty="0">
                <a:solidFill>
                  <a:prstClr val="black"/>
                </a:solidFill>
              </a:rPr>
              <a:t> </a:t>
            </a:r>
            <a:r>
              <a:rPr lang="en-US" sz="2500" dirty="0" err="1">
                <a:solidFill>
                  <a:prstClr val="black"/>
                </a:solidFill>
              </a:rPr>
              <a:t>bị</a:t>
            </a:r>
            <a:r>
              <a:rPr lang="en-US" sz="2500" dirty="0">
                <a:solidFill>
                  <a:prstClr val="black"/>
                </a:solidFill>
              </a:rPr>
              <a:t>: </a:t>
            </a:r>
            <a:r>
              <a:rPr lang="en-US" sz="2500" dirty="0" err="1">
                <a:solidFill>
                  <a:prstClr val="black"/>
                </a:solidFill>
              </a:rPr>
              <a:t>mặt</a:t>
            </a:r>
            <a:r>
              <a:rPr lang="en-US" sz="2500" dirty="0">
                <a:solidFill>
                  <a:prstClr val="black"/>
                </a:solidFill>
              </a:rPr>
              <a:t> </a:t>
            </a:r>
            <a:r>
              <a:rPr lang="en-US" sz="2500" dirty="0" err="1">
                <a:solidFill>
                  <a:prstClr val="black"/>
                </a:solidFill>
              </a:rPr>
              <a:t>nạ</a:t>
            </a:r>
            <a:r>
              <a:rPr lang="en-US" sz="2500" dirty="0">
                <a:solidFill>
                  <a:prstClr val="black"/>
                </a:solidFill>
              </a:rPr>
              <a:t> </a:t>
            </a:r>
            <a:r>
              <a:rPr lang="en-US" sz="2500" dirty="0" err="1">
                <a:solidFill>
                  <a:prstClr val="black"/>
                </a:solidFill>
              </a:rPr>
              <a:t>các</a:t>
            </a:r>
            <a:r>
              <a:rPr lang="en-US" sz="2500" dirty="0">
                <a:solidFill>
                  <a:prstClr val="black"/>
                </a:solidFill>
              </a:rPr>
              <a:t> </a:t>
            </a:r>
            <a:r>
              <a:rPr lang="en-US" sz="2500" dirty="0" err="1">
                <a:solidFill>
                  <a:prstClr val="black"/>
                </a:solidFill>
              </a:rPr>
              <a:t>thành</a:t>
            </a:r>
            <a:r>
              <a:rPr lang="en-US" sz="2500" dirty="0">
                <a:solidFill>
                  <a:prstClr val="black"/>
                </a:solidFill>
              </a:rPr>
              <a:t> </a:t>
            </a:r>
            <a:r>
              <a:rPr lang="en-US" sz="2500" dirty="0" err="1">
                <a:solidFill>
                  <a:prstClr val="black"/>
                </a:solidFill>
              </a:rPr>
              <a:t>viên</a:t>
            </a:r>
            <a:r>
              <a:rPr lang="en-US" sz="2500" dirty="0">
                <a:solidFill>
                  <a:prstClr val="black"/>
                </a:solidFill>
              </a:rPr>
              <a:t> </a:t>
            </a:r>
            <a:r>
              <a:rPr lang="en-US" sz="2500" dirty="0" err="1">
                <a:solidFill>
                  <a:prstClr val="black"/>
                </a:solidFill>
              </a:rPr>
              <a:t>trong</a:t>
            </a:r>
            <a:r>
              <a:rPr lang="en-US" sz="2500" dirty="0">
                <a:solidFill>
                  <a:prstClr val="black"/>
                </a:solidFill>
              </a:rPr>
              <a:t> </a:t>
            </a:r>
            <a:r>
              <a:rPr lang="en-US" sz="2500" dirty="0" err="1">
                <a:solidFill>
                  <a:prstClr val="black"/>
                </a:solidFill>
              </a:rPr>
              <a:t>gia</a:t>
            </a:r>
            <a:r>
              <a:rPr lang="en-US" sz="2500" dirty="0">
                <a:solidFill>
                  <a:prstClr val="black"/>
                </a:solidFill>
              </a:rPr>
              <a:t> </a:t>
            </a:r>
            <a:r>
              <a:rPr lang="en-US" sz="2500" dirty="0" err="1">
                <a:solidFill>
                  <a:prstClr val="black"/>
                </a:solidFill>
              </a:rPr>
              <a:t>đình</a:t>
            </a:r>
            <a:endParaRPr lang="en-US" sz="2500" dirty="0">
              <a:solidFill>
                <a:prstClr val="black"/>
              </a:solidFill>
            </a:endParaRPr>
          </a:p>
          <a:p>
            <a:pPr marL="0" lvl="0" indent="0">
              <a:buNone/>
            </a:pPr>
            <a:r>
              <a:rPr lang="en-US" sz="2500" dirty="0" err="1">
                <a:solidFill>
                  <a:prstClr val="black"/>
                </a:solidFill>
              </a:rPr>
              <a:t>Tiến</a:t>
            </a:r>
            <a:r>
              <a:rPr lang="en-US" sz="2500" dirty="0">
                <a:solidFill>
                  <a:prstClr val="black"/>
                </a:solidFill>
              </a:rPr>
              <a:t> </a:t>
            </a:r>
            <a:r>
              <a:rPr lang="en-US" sz="2500" dirty="0" err="1">
                <a:solidFill>
                  <a:prstClr val="black"/>
                </a:solidFill>
              </a:rPr>
              <a:t>hành</a:t>
            </a:r>
            <a:r>
              <a:rPr lang="en-US" sz="2500" dirty="0">
                <a:solidFill>
                  <a:prstClr val="black"/>
                </a:solidFill>
              </a:rPr>
              <a:t>:</a:t>
            </a:r>
          </a:p>
          <a:p>
            <a:pPr lvl="0">
              <a:buFontTx/>
              <a:buChar char="-"/>
            </a:pPr>
            <a:r>
              <a:rPr lang="en-US" sz="2500" dirty="0">
                <a:solidFill>
                  <a:prstClr val="black"/>
                </a:solidFill>
              </a:rPr>
              <a:t>GV </a:t>
            </a:r>
            <a:r>
              <a:rPr lang="en-US" sz="2500" dirty="0" err="1">
                <a:solidFill>
                  <a:prstClr val="black"/>
                </a:solidFill>
              </a:rPr>
              <a:t>cho</a:t>
            </a:r>
            <a:r>
              <a:rPr lang="en-US" sz="2500" dirty="0">
                <a:solidFill>
                  <a:prstClr val="black"/>
                </a:solidFill>
              </a:rPr>
              <a:t> </a:t>
            </a:r>
            <a:r>
              <a:rPr lang="en-US" sz="2500" dirty="0" err="1">
                <a:solidFill>
                  <a:prstClr val="black"/>
                </a:solidFill>
              </a:rPr>
              <a:t>trẻ</a:t>
            </a:r>
            <a:r>
              <a:rPr lang="en-US" sz="2500" dirty="0">
                <a:solidFill>
                  <a:prstClr val="black"/>
                </a:solidFill>
              </a:rPr>
              <a:t> </a:t>
            </a:r>
            <a:r>
              <a:rPr lang="en-US" sz="2500" dirty="0" err="1">
                <a:solidFill>
                  <a:prstClr val="black"/>
                </a:solidFill>
              </a:rPr>
              <a:t>quan</a:t>
            </a:r>
            <a:r>
              <a:rPr lang="en-US" sz="2500" dirty="0">
                <a:solidFill>
                  <a:prstClr val="black"/>
                </a:solidFill>
              </a:rPr>
              <a:t> </a:t>
            </a:r>
            <a:r>
              <a:rPr lang="en-US" sz="2500" dirty="0" err="1">
                <a:solidFill>
                  <a:prstClr val="black"/>
                </a:solidFill>
              </a:rPr>
              <a:t>sát</a:t>
            </a:r>
            <a:r>
              <a:rPr lang="en-US" sz="2500" dirty="0">
                <a:solidFill>
                  <a:prstClr val="black"/>
                </a:solidFill>
              </a:rPr>
              <a:t> </a:t>
            </a:r>
            <a:r>
              <a:rPr lang="en-US" sz="2500" dirty="0" err="1">
                <a:solidFill>
                  <a:prstClr val="black"/>
                </a:solidFill>
              </a:rPr>
              <a:t>các</a:t>
            </a:r>
            <a:r>
              <a:rPr lang="en-US" sz="2500" dirty="0">
                <a:solidFill>
                  <a:prstClr val="black"/>
                </a:solidFill>
              </a:rPr>
              <a:t> </a:t>
            </a:r>
            <a:r>
              <a:rPr lang="en-US" sz="2500" dirty="0" err="1">
                <a:solidFill>
                  <a:prstClr val="black"/>
                </a:solidFill>
              </a:rPr>
              <a:t>khuôn</a:t>
            </a:r>
            <a:r>
              <a:rPr lang="en-US" sz="2500" dirty="0">
                <a:solidFill>
                  <a:prstClr val="black"/>
                </a:solidFill>
              </a:rPr>
              <a:t> </a:t>
            </a:r>
            <a:r>
              <a:rPr lang="en-US" sz="2500" dirty="0" err="1">
                <a:solidFill>
                  <a:prstClr val="black"/>
                </a:solidFill>
              </a:rPr>
              <a:t>mặt</a:t>
            </a:r>
            <a:r>
              <a:rPr lang="en-US" sz="2500" dirty="0">
                <a:solidFill>
                  <a:prstClr val="black"/>
                </a:solidFill>
              </a:rPr>
              <a:t> </a:t>
            </a:r>
            <a:r>
              <a:rPr lang="en-US" sz="2500" dirty="0" err="1">
                <a:solidFill>
                  <a:prstClr val="black"/>
                </a:solidFill>
              </a:rPr>
              <a:t>và</a:t>
            </a:r>
            <a:r>
              <a:rPr lang="en-US" sz="2500" dirty="0">
                <a:solidFill>
                  <a:prstClr val="black"/>
                </a:solidFill>
              </a:rPr>
              <a:t> </a:t>
            </a:r>
            <a:r>
              <a:rPr lang="en-US" sz="2500" dirty="0" err="1">
                <a:solidFill>
                  <a:prstClr val="black"/>
                </a:solidFill>
              </a:rPr>
              <a:t>đoán</a:t>
            </a:r>
            <a:endParaRPr lang="en-US" sz="2500" dirty="0">
              <a:solidFill>
                <a:prstClr val="black"/>
              </a:solidFill>
            </a:endParaRPr>
          </a:p>
          <a:p>
            <a:pPr lvl="0">
              <a:buFontTx/>
              <a:buChar char="-"/>
            </a:pPr>
            <a:r>
              <a:rPr lang="en-US" sz="2500" dirty="0">
                <a:solidFill>
                  <a:prstClr val="black"/>
                </a:solidFill>
              </a:rPr>
              <a:t>Cho </a:t>
            </a:r>
            <a:r>
              <a:rPr lang="en-US" sz="2500" dirty="0" err="1">
                <a:solidFill>
                  <a:prstClr val="black"/>
                </a:solidFill>
              </a:rPr>
              <a:t>trẻ</a:t>
            </a:r>
            <a:r>
              <a:rPr lang="en-US" sz="2500" dirty="0">
                <a:solidFill>
                  <a:prstClr val="black"/>
                </a:solidFill>
              </a:rPr>
              <a:t> chọn </a:t>
            </a:r>
            <a:r>
              <a:rPr lang="en-US" sz="2500" dirty="0" err="1">
                <a:solidFill>
                  <a:prstClr val="black"/>
                </a:solidFill>
              </a:rPr>
              <a:t>khuôn</a:t>
            </a:r>
            <a:r>
              <a:rPr lang="en-US" sz="2500" dirty="0">
                <a:solidFill>
                  <a:prstClr val="black"/>
                </a:solidFill>
              </a:rPr>
              <a:t> </a:t>
            </a:r>
            <a:r>
              <a:rPr lang="en-US" sz="2500" dirty="0" err="1">
                <a:solidFill>
                  <a:prstClr val="black"/>
                </a:solidFill>
              </a:rPr>
              <a:t>mặt</a:t>
            </a:r>
            <a:r>
              <a:rPr lang="en-US" sz="2500" dirty="0">
                <a:solidFill>
                  <a:prstClr val="black"/>
                </a:solidFill>
              </a:rPr>
              <a:t> </a:t>
            </a:r>
            <a:r>
              <a:rPr lang="en-US" sz="2500" dirty="0" err="1">
                <a:solidFill>
                  <a:prstClr val="black"/>
                </a:solidFill>
              </a:rPr>
              <a:t>mình</a:t>
            </a:r>
            <a:r>
              <a:rPr lang="en-US" sz="2500" dirty="0">
                <a:solidFill>
                  <a:prstClr val="black"/>
                </a:solidFill>
              </a:rPr>
              <a:t> </a:t>
            </a:r>
            <a:r>
              <a:rPr lang="en-US" sz="2500" dirty="0" err="1">
                <a:solidFill>
                  <a:prstClr val="black"/>
                </a:solidFill>
              </a:rPr>
              <a:t>thích</a:t>
            </a:r>
            <a:endParaRPr lang="en-US" sz="2500" dirty="0">
              <a:solidFill>
                <a:prstClr val="black"/>
              </a:solidFill>
            </a:endParaRPr>
          </a:p>
          <a:p>
            <a:pPr lvl="0">
              <a:buFontTx/>
              <a:buChar char="-"/>
            </a:pPr>
            <a:r>
              <a:rPr lang="en-US" sz="2500" dirty="0">
                <a:solidFill>
                  <a:prstClr val="black"/>
                </a:solidFill>
              </a:rPr>
              <a:t>Cho </a:t>
            </a:r>
            <a:r>
              <a:rPr lang="en-US" sz="2500" dirty="0" err="1">
                <a:solidFill>
                  <a:prstClr val="black"/>
                </a:solidFill>
              </a:rPr>
              <a:t>trẻ</a:t>
            </a:r>
            <a:r>
              <a:rPr lang="en-US" sz="2500" dirty="0">
                <a:solidFill>
                  <a:prstClr val="black"/>
                </a:solidFill>
              </a:rPr>
              <a:t> </a:t>
            </a:r>
            <a:r>
              <a:rPr lang="en-US" sz="2500" dirty="0" err="1">
                <a:solidFill>
                  <a:prstClr val="black"/>
                </a:solidFill>
              </a:rPr>
              <a:t>đóng</a:t>
            </a:r>
            <a:r>
              <a:rPr lang="en-US" sz="2500" dirty="0">
                <a:solidFill>
                  <a:prstClr val="black"/>
                </a:solidFill>
              </a:rPr>
              <a:t> </a:t>
            </a:r>
            <a:r>
              <a:rPr lang="en-US" sz="2500" dirty="0" err="1">
                <a:solidFill>
                  <a:prstClr val="black"/>
                </a:solidFill>
              </a:rPr>
              <a:t>vai</a:t>
            </a:r>
            <a:r>
              <a:rPr lang="en-US" sz="2500" dirty="0">
                <a:solidFill>
                  <a:prstClr val="black"/>
                </a:solidFill>
              </a:rPr>
              <a:t> </a:t>
            </a:r>
            <a:r>
              <a:rPr lang="en-US" sz="2500" dirty="0" err="1">
                <a:solidFill>
                  <a:prstClr val="black"/>
                </a:solidFill>
              </a:rPr>
              <a:t>thành</a:t>
            </a:r>
            <a:r>
              <a:rPr lang="en-US" sz="2500" dirty="0">
                <a:solidFill>
                  <a:prstClr val="black"/>
                </a:solidFill>
              </a:rPr>
              <a:t> </a:t>
            </a:r>
            <a:r>
              <a:rPr lang="en-US" sz="2500" dirty="0" err="1">
                <a:solidFill>
                  <a:prstClr val="black"/>
                </a:solidFill>
              </a:rPr>
              <a:t>viên</a:t>
            </a:r>
            <a:r>
              <a:rPr lang="en-US" sz="2500" dirty="0">
                <a:solidFill>
                  <a:prstClr val="black"/>
                </a:solidFill>
              </a:rPr>
              <a:t> </a:t>
            </a:r>
            <a:r>
              <a:rPr lang="en-US" sz="2500" dirty="0" err="1">
                <a:solidFill>
                  <a:prstClr val="black"/>
                </a:solidFill>
              </a:rPr>
              <a:t>và</a:t>
            </a:r>
            <a:r>
              <a:rPr lang="en-US" sz="2500" dirty="0">
                <a:solidFill>
                  <a:prstClr val="black"/>
                </a:solidFill>
              </a:rPr>
              <a:t> </a:t>
            </a:r>
            <a:r>
              <a:rPr lang="en-US" sz="2500" dirty="0" err="1">
                <a:solidFill>
                  <a:prstClr val="black"/>
                </a:solidFill>
              </a:rPr>
              <a:t>giới</a:t>
            </a:r>
            <a:r>
              <a:rPr lang="en-US" sz="2500" dirty="0">
                <a:solidFill>
                  <a:prstClr val="black"/>
                </a:solidFill>
              </a:rPr>
              <a:t> </a:t>
            </a:r>
            <a:r>
              <a:rPr lang="en-US" sz="2500" dirty="0" err="1">
                <a:solidFill>
                  <a:prstClr val="black"/>
                </a:solidFill>
              </a:rPr>
              <a:t>thiệu</a:t>
            </a:r>
            <a:r>
              <a:rPr lang="en-US" sz="2500" dirty="0">
                <a:solidFill>
                  <a:prstClr val="black"/>
                </a:solidFill>
              </a:rPr>
              <a:t> </a:t>
            </a:r>
            <a:r>
              <a:rPr lang="en-US" sz="2500" dirty="0" err="1">
                <a:solidFill>
                  <a:prstClr val="black"/>
                </a:solidFill>
              </a:rPr>
              <a:t>về</a:t>
            </a:r>
            <a:r>
              <a:rPr lang="en-US" sz="2500" dirty="0">
                <a:solidFill>
                  <a:prstClr val="black"/>
                </a:solidFill>
              </a:rPr>
              <a:t> </a:t>
            </a:r>
            <a:r>
              <a:rPr lang="en-US" sz="2500" dirty="0" err="1">
                <a:solidFill>
                  <a:prstClr val="black"/>
                </a:solidFill>
              </a:rPr>
              <a:t>người</a:t>
            </a:r>
            <a:r>
              <a:rPr lang="en-US" sz="2500" dirty="0">
                <a:solidFill>
                  <a:prstClr val="black"/>
                </a:solidFill>
              </a:rPr>
              <a:t> </a:t>
            </a:r>
            <a:r>
              <a:rPr lang="en-US" sz="2500" dirty="0" err="1">
                <a:solidFill>
                  <a:prstClr val="black"/>
                </a:solidFill>
              </a:rPr>
              <a:t>đó</a:t>
            </a:r>
            <a:endParaRPr lang="en-US" sz="2500" dirty="0">
              <a:solidFill>
                <a:prstClr val="black"/>
              </a:solidFill>
            </a:endParaRPr>
          </a:p>
          <a:p>
            <a:pPr lvl="0">
              <a:buFontTx/>
              <a:buChar char="-"/>
            </a:pPr>
            <a:r>
              <a:rPr lang="en-US" sz="2500" dirty="0">
                <a:solidFill>
                  <a:prstClr val="black"/>
                </a:solidFill>
              </a:rPr>
              <a:t>GV </a:t>
            </a:r>
            <a:r>
              <a:rPr lang="en-US" sz="2500" dirty="0" err="1">
                <a:solidFill>
                  <a:prstClr val="black"/>
                </a:solidFill>
              </a:rPr>
              <a:t>khuyến</a:t>
            </a:r>
            <a:r>
              <a:rPr lang="en-US" sz="2500" dirty="0">
                <a:solidFill>
                  <a:prstClr val="black"/>
                </a:solidFill>
              </a:rPr>
              <a:t> </a:t>
            </a:r>
            <a:r>
              <a:rPr lang="en-US" sz="2500" dirty="0" err="1">
                <a:solidFill>
                  <a:prstClr val="black"/>
                </a:solidFill>
              </a:rPr>
              <a:t>khích</a:t>
            </a:r>
            <a:r>
              <a:rPr lang="en-US" sz="2500" dirty="0">
                <a:solidFill>
                  <a:prstClr val="black"/>
                </a:solidFill>
              </a:rPr>
              <a:t> </a:t>
            </a:r>
            <a:r>
              <a:rPr lang="en-US" sz="2500" dirty="0" err="1">
                <a:solidFill>
                  <a:prstClr val="black"/>
                </a:solidFill>
              </a:rPr>
              <a:t>các</a:t>
            </a:r>
            <a:r>
              <a:rPr lang="en-US" sz="2500" dirty="0">
                <a:solidFill>
                  <a:prstClr val="black"/>
                </a:solidFill>
              </a:rPr>
              <a:t> </a:t>
            </a:r>
            <a:r>
              <a:rPr lang="en-US" sz="2500" dirty="0" err="1">
                <a:solidFill>
                  <a:prstClr val="black"/>
                </a:solidFill>
              </a:rPr>
              <a:t>trẻ</a:t>
            </a:r>
            <a:r>
              <a:rPr lang="en-US" sz="2500" dirty="0">
                <a:solidFill>
                  <a:prstClr val="black"/>
                </a:solidFill>
              </a:rPr>
              <a:t> </a:t>
            </a:r>
            <a:r>
              <a:rPr lang="en-US" sz="2500" dirty="0" err="1">
                <a:solidFill>
                  <a:prstClr val="black"/>
                </a:solidFill>
              </a:rPr>
              <a:t>khác</a:t>
            </a:r>
            <a:r>
              <a:rPr lang="en-US" sz="2500" dirty="0">
                <a:solidFill>
                  <a:prstClr val="black"/>
                </a:solidFill>
              </a:rPr>
              <a:t> </a:t>
            </a:r>
            <a:r>
              <a:rPr lang="en-US" sz="2500" dirty="0" err="1">
                <a:solidFill>
                  <a:prstClr val="black"/>
                </a:solidFill>
              </a:rPr>
              <a:t>đặt</a:t>
            </a:r>
            <a:r>
              <a:rPr lang="en-US" sz="2500" dirty="0">
                <a:solidFill>
                  <a:prstClr val="black"/>
                </a:solidFill>
              </a:rPr>
              <a:t> </a:t>
            </a:r>
            <a:r>
              <a:rPr lang="en-US" sz="2500" dirty="0" err="1">
                <a:solidFill>
                  <a:prstClr val="black"/>
                </a:solidFill>
              </a:rPr>
              <a:t>câu</a:t>
            </a:r>
            <a:r>
              <a:rPr lang="en-US" sz="2500" dirty="0">
                <a:solidFill>
                  <a:prstClr val="black"/>
                </a:solidFill>
              </a:rPr>
              <a:t> </a:t>
            </a:r>
            <a:r>
              <a:rPr lang="en-US" sz="2500" dirty="0" err="1">
                <a:solidFill>
                  <a:prstClr val="black"/>
                </a:solidFill>
              </a:rPr>
              <a:t>hỏi</a:t>
            </a:r>
            <a:endParaRPr lang="en-US" sz="25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3602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đúng</a:t>
            </a:r>
            <a:r>
              <a:rPr lang="en-US" dirty="0"/>
              <a:t> </a:t>
            </a:r>
            <a:r>
              <a:rPr lang="en-US" dirty="0" err="1"/>
              <a:t>câu</a:t>
            </a:r>
            <a:endParaRPr lang="en-US" dirty="0"/>
          </a:p>
        </p:txBody>
      </p:sp>
      <p:sp>
        <p:nvSpPr>
          <p:cNvPr id="3" name="Content Placeholder 2"/>
          <p:cNvSpPr>
            <a:spLocks noGrp="1"/>
          </p:cNvSpPr>
          <p:nvPr>
            <p:ph idx="1"/>
          </p:nvPr>
        </p:nvSpPr>
        <p:spPr/>
        <p:txBody>
          <a:bodyPr/>
          <a:lstStyle/>
          <a:p>
            <a:pPr>
              <a:buFontTx/>
              <a:buChar char="-"/>
            </a:pPr>
            <a:r>
              <a:rPr lang="en-US" dirty="0" err="1">
                <a:solidFill>
                  <a:srgbClr val="FF0000"/>
                </a:solidFill>
              </a:rPr>
              <a:t>Trò</a:t>
            </a:r>
            <a:r>
              <a:rPr lang="en-US" dirty="0">
                <a:solidFill>
                  <a:srgbClr val="FF0000"/>
                </a:solidFill>
              </a:rPr>
              <a:t> </a:t>
            </a:r>
            <a:r>
              <a:rPr lang="en-US" dirty="0" err="1">
                <a:solidFill>
                  <a:srgbClr val="FF0000"/>
                </a:solidFill>
              </a:rPr>
              <a:t>chơi</a:t>
            </a:r>
            <a:r>
              <a:rPr lang="en-US" dirty="0">
                <a:solidFill>
                  <a:srgbClr val="FF0000"/>
                </a:solidFill>
              </a:rPr>
              <a:t> </a:t>
            </a:r>
            <a:r>
              <a:rPr lang="en-US" dirty="0" err="1">
                <a:solidFill>
                  <a:srgbClr val="FF0000"/>
                </a:solidFill>
              </a:rPr>
              <a:t>chỉ</a:t>
            </a:r>
            <a:r>
              <a:rPr lang="en-US" dirty="0">
                <a:solidFill>
                  <a:srgbClr val="FF0000"/>
                </a:solidFill>
              </a:rPr>
              <a:t> </a:t>
            </a:r>
            <a:r>
              <a:rPr lang="en-US" dirty="0" err="1">
                <a:solidFill>
                  <a:srgbClr val="FF0000"/>
                </a:solidFill>
              </a:rPr>
              <a:t>sử</a:t>
            </a:r>
            <a:r>
              <a:rPr lang="en-US" dirty="0">
                <a:solidFill>
                  <a:srgbClr val="FF0000"/>
                </a:solidFill>
              </a:rPr>
              <a:t> </a:t>
            </a:r>
            <a:r>
              <a:rPr lang="en-US" dirty="0" err="1">
                <a:solidFill>
                  <a:srgbClr val="FF0000"/>
                </a:solidFill>
              </a:rPr>
              <a:t>dụng</a:t>
            </a:r>
            <a:r>
              <a:rPr lang="en-US" dirty="0">
                <a:solidFill>
                  <a:srgbClr val="FF0000"/>
                </a:solidFill>
              </a:rPr>
              <a:t> </a:t>
            </a:r>
            <a:r>
              <a:rPr lang="en-US" dirty="0" err="1">
                <a:solidFill>
                  <a:srgbClr val="FF0000"/>
                </a:solidFill>
              </a:rPr>
              <a:t>lời</a:t>
            </a:r>
            <a:r>
              <a:rPr lang="en-US" dirty="0">
                <a:solidFill>
                  <a:srgbClr val="FF0000"/>
                </a:solidFill>
              </a:rPr>
              <a:t> </a:t>
            </a:r>
            <a:r>
              <a:rPr lang="en-US" dirty="0" err="1">
                <a:solidFill>
                  <a:srgbClr val="FF0000"/>
                </a:solidFill>
              </a:rPr>
              <a:t>nói</a:t>
            </a:r>
            <a:endParaRPr lang="en-US" dirty="0">
              <a:solidFill>
                <a:srgbClr val="FF0000"/>
              </a:solidFill>
            </a:endParaRPr>
          </a:p>
          <a:p>
            <a:pPr marL="0" indent="0">
              <a:buNone/>
            </a:pPr>
            <a:r>
              <a:rPr lang="en-US" dirty="0" err="1"/>
              <a:t>Ví</a:t>
            </a:r>
            <a:r>
              <a:rPr lang="en-US" dirty="0"/>
              <a:t> </a:t>
            </a:r>
            <a:r>
              <a:rPr lang="en-US" dirty="0" err="1"/>
              <a:t>dụ</a:t>
            </a:r>
            <a:r>
              <a:rPr lang="en-US" dirty="0"/>
              <a:t>: </a:t>
            </a:r>
            <a:r>
              <a:rPr lang="en-US" dirty="0" err="1"/>
              <a:t>Trò</a:t>
            </a:r>
            <a:r>
              <a:rPr lang="en-US" dirty="0"/>
              <a:t> </a:t>
            </a:r>
            <a:r>
              <a:rPr lang="en-US" dirty="0" err="1"/>
              <a:t>chơi</a:t>
            </a:r>
            <a:r>
              <a:rPr lang="en-US" dirty="0"/>
              <a:t> “</a:t>
            </a:r>
            <a:r>
              <a:rPr lang="en-US" dirty="0" err="1"/>
              <a:t>Nói</a:t>
            </a:r>
            <a:r>
              <a:rPr lang="en-US" dirty="0"/>
              <a:t> </a:t>
            </a:r>
            <a:r>
              <a:rPr lang="en-US" dirty="0" err="1"/>
              <a:t>tiếp</a:t>
            </a:r>
            <a:r>
              <a:rPr lang="en-US" dirty="0"/>
              <a:t> </a:t>
            </a:r>
            <a:r>
              <a:rPr lang="en-US" dirty="0" err="1"/>
              <a:t>câu</a:t>
            </a:r>
            <a:r>
              <a:rPr lang="en-US" dirty="0"/>
              <a:t>”. GV </a:t>
            </a:r>
            <a:r>
              <a:rPr lang="en-US" dirty="0" err="1"/>
              <a:t>nói</a:t>
            </a:r>
            <a:r>
              <a:rPr lang="en-US" dirty="0"/>
              <a:t> </a:t>
            </a:r>
            <a:r>
              <a:rPr lang="en-US" dirty="0" err="1"/>
              <a:t>một</a:t>
            </a:r>
            <a:r>
              <a:rPr lang="en-US" dirty="0"/>
              <a:t> </a:t>
            </a:r>
            <a:r>
              <a:rPr lang="en-US" dirty="0" err="1"/>
              <a:t>câu</a:t>
            </a:r>
            <a:r>
              <a:rPr lang="en-US" dirty="0"/>
              <a:t>: “</a:t>
            </a:r>
            <a:r>
              <a:rPr lang="en-US" dirty="0" err="1"/>
              <a:t>Búp</a:t>
            </a:r>
            <a:r>
              <a:rPr lang="en-US" dirty="0"/>
              <a:t> </a:t>
            </a:r>
            <a:r>
              <a:rPr lang="en-US" dirty="0" err="1"/>
              <a:t>bê</a:t>
            </a:r>
            <a:r>
              <a:rPr lang="en-US" dirty="0"/>
              <a:t> </a:t>
            </a:r>
            <a:r>
              <a:rPr lang="en-US" dirty="0" err="1"/>
              <a:t>ăn</a:t>
            </a:r>
            <a:r>
              <a:rPr lang="en-US" dirty="0"/>
              <a:t> </a:t>
            </a:r>
            <a:r>
              <a:rPr lang="en-US" dirty="0" err="1"/>
              <a:t>bánh</a:t>
            </a:r>
            <a:r>
              <a:rPr lang="en-US" dirty="0"/>
              <a:t> </a:t>
            </a:r>
            <a:r>
              <a:rPr lang="en-US" dirty="0" err="1"/>
              <a:t>mì</a:t>
            </a:r>
            <a:r>
              <a:rPr lang="en-US" dirty="0"/>
              <a:t>”, </a:t>
            </a:r>
            <a:r>
              <a:rPr lang="en-US" dirty="0" err="1"/>
              <a:t>bé</a:t>
            </a:r>
            <a:r>
              <a:rPr lang="en-US" dirty="0"/>
              <a:t> </a:t>
            </a:r>
            <a:r>
              <a:rPr lang="en-US" dirty="0" err="1"/>
              <a:t>sẽ</a:t>
            </a:r>
            <a:r>
              <a:rPr lang="en-US" dirty="0"/>
              <a:t> </a:t>
            </a:r>
            <a:r>
              <a:rPr lang="en-US" dirty="0" err="1"/>
              <a:t>nói</a:t>
            </a:r>
            <a:r>
              <a:rPr lang="en-US" dirty="0"/>
              <a:t> </a:t>
            </a:r>
            <a:r>
              <a:rPr lang="en-US" dirty="0" err="1"/>
              <a:t>tiếp</a:t>
            </a:r>
            <a:r>
              <a:rPr lang="en-US" dirty="0"/>
              <a:t>: “</a:t>
            </a:r>
            <a:r>
              <a:rPr lang="en-US" dirty="0" err="1"/>
              <a:t>Búp</a:t>
            </a:r>
            <a:r>
              <a:rPr lang="en-US" dirty="0"/>
              <a:t> </a:t>
            </a:r>
            <a:r>
              <a:rPr lang="en-US" dirty="0" err="1"/>
              <a:t>bê</a:t>
            </a:r>
            <a:r>
              <a:rPr lang="en-US" dirty="0"/>
              <a:t> </a:t>
            </a:r>
            <a:r>
              <a:rPr lang="en-US" dirty="0" err="1"/>
              <a:t>ăn</a:t>
            </a:r>
            <a:r>
              <a:rPr lang="en-US" dirty="0"/>
              <a:t> </a:t>
            </a:r>
            <a:r>
              <a:rPr lang="en-US" dirty="0" err="1"/>
              <a:t>bánh</a:t>
            </a:r>
            <a:r>
              <a:rPr lang="en-US" dirty="0"/>
              <a:t> </a:t>
            </a:r>
            <a:r>
              <a:rPr lang="en-US" dirty="0" err="1"/>
              <a:t>mì</a:t>
            </a:r>
            <a:r>
              <a:rPr lang="en-US" dirty="0"/>
              <a:t> </a:t>
            </a:r>
            <a:r>
              <a:rPr lang="en-US" dirty="0" err="1"/>
              <a:t>với</a:t>
            </a:r>
            <a:r>
              <a:rPr lang="en-US" dirty="0"/>
              <a:t> </a:t>
            </a:r>
            <a:r>
              <a:rPr lang="en-US" dirty="0" err="1"/>
              <a:t>sữa</a:t>
            </a:r>
            <a:r>
              <a:rPr lang="en-US" dirty="0"/>
              <a:t>”, </a:t>
            </a:r>
            <a:r>
              <a:rPr lang="en-US" dirty="0" err="1"/>
              <a:t>bé</a:t>
            </a:r>
            <a:r>
              <a:rPr lang="en-US" dirty="0"/>
              <a:t> </a:t>
            </a:r>
            <a:r>
              <a:rPr lang="en-US" dirty="0" err="1"/>
              <a:t>khác</a:t>
            </a:r>
            <a:r>
              <a:rPr lang="en-US" dirty="0"/>
              <a:t> </a:t>
            </a:r>
            <a:r>
              <a:rPr lang="en-US" dirty="0" err="1"/>
              <a:t>nói</a:t>
            </a:r>
            <a:r>
              <a:rPr lang="en-US" dirty="0"/>
              <a:t> </a:t>
            </a:r>
            <a:r>
              <a:rPr lang="en-US" dirty="0" err="1"/>
              <a:t>tiếp</a:t>
            </a:r>
            <a:r>
              <a:rPr lang="en-US" dirty="0"/>
              <a:t>: “</a:t>
            </a:r>
            <a:r>
              <a:rPr lang="en-US" dirty="0" err="1"/>
              <a:t>Búp</a:t>
            </a:r>
            <a:r>
              <a:rPr lang="en-US" dirty="0"/>
              <a:t> </a:t>
            </a:r>
            <a:r>
              <a:rPr lang="en-US" dirty="0" err="1"/>
              <a:t>bê</a:t>
            </a:r>
            <a:r>
              <a:rPr lang="en-US" dirty="0"/>
              <a:t> </a:t>
            </a:r>
            <a:r>
              <a:rPr lang="en-US" dirty="0" err="1"/>
              <a:t>ăn</a:t>
            </a:r>
            <a:r>
              <a:rPr lang="en-US" dirty="0"/>
              <a:t> </a:t>
            </a:r>
            <a:r>
              <a:rPr lang="en-US" dirty="0" err="1"/>
              <a:t>bánh</a:t>
            </a:r>
            <a:r>
              <a:rPr lang="en-US" dirty="0"/>
              <a:t> </a:t>
            </a:r>
            <a:r>
              <a:rPr lang="en-US" dirty="0" err="1"/>
              <a:t>mì</a:t>
            </a:r>
            <a:r>
              <a:rPr lang="en-US" dirty="0"/>
              <a:t> </a:t>
            </a:r>
            <a:r>
              <a:rPr lang="en-US" dirty="0" err="1"/>
              <a:t>với</a:t>
            </a:r>
            <a:r>
              <a:rPr lang="en-US" dirty="0"/>
              <a:t> </a:t>
            </a:r>
            <a:r>
              <a:rPr lang="en-US" dirty="0" err="1"/>
              <a:t>sữa</a:t>
            </a:r>
            <a:r>
              <a:rPr lang="en-US" dirty="0"/>
              <a:t>, </a:t>
            </a:r>
            <a:r>
              <a:rPr lang="en-US" dirty="0" err="1"/>
              <a:t>trứng</a:t>
            </a:r>
            <a:r>
              <a:rPr lang="en-US" dirty="0"/>
              <a:t>”…</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571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đúng</a:t>
            </a:r>
            <a:r>
              <a:rPr lang="en-US" dirty="0"/>
              <a:t> </a:t>
            </a:r>
            <a:r>
              <a:rPr lang="en-US" dirty="0" err="1"/>
              <a:t>câu</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dirty="0" err="1">
                <a:solidFill>
                  <a:srgbClr val="FF0000"/>
                </a:solidFill>
              </a:rPr>
              <a:t>Đọc</a:t>
            </a:r>
            <a:r>
              <a:rPr lang="en-US" dirty="0">
                <a:solidFill>
                  <a:srgbClr val="FF0000"/>
                </a:solidFill>
              </a:rPr>
              <a:t> </a:t>
            </a:r>
            <a:r>
              <a:rPr lang="en-US" dirty="0" err="1">
                <a:solidFill>
                  <a:srgbClr val="FF0000"/>
                </a:solidFill>
              </a:rPr>
              <a:t>thơ</a:t>
            </a:r>
            <a:endParaRPr lang="en-US" dirty="0">
              <a:solidFill>
                <a:srgbClr val="FF0000"/>
              </a:solidFill>
            </a:endParaRPr>
          </a:p>
          <a:p>
            <a:pPr marL="0" indent="0">
              <a:buNone/>
            </a:pPr>
            <a:r>
              <a:rPr lang="en-US" dirty="0"/>
              <a:t>GV </a:t>
            </a:r>
            <a:r>
              <a:rPr lang="en-US" dirty="0" err="1"/>
              <a:t>lưu</a:t>
            </a:r>
            <a:r>
              <a:rPr lang="en-US" dirty="0"/>
              <a:t> ý chọn </a:t>
            </a:r>
            <a:r>
              <a:rPr lang="en-US" dirty="0" err="1"/>
              <a:t>thơ</a:t>
            </a:r>
            <a:endParaRPr lang="en-US" dirty="0"/>
          </a:p>
          <a:p>
            <a:pPr>
              <a:buFontTx/>
              <a:buChar char="-"/>
            </a:pPr>
            <a:r>
              <a:rPr lang="en-US" dirty="0"/>
              <a:t>Chọn </a:t>
            </a:r>
            <a:r>
              <a:rPr lang="en-US" dirty="0" err="1"/>
              <a:t>thơ</a:t>
            </a:r>
            <a:r>
              <a:rPr lang="en-US" dirty="0"/>
              <a:t> </a:t>
            </a:r>
            <a:r>
              <a:rPr lang="en-US" dirty="0" err="1"/>
              <a:t>có</a:t>
            </a:r>
            <a:r>
              <a:rPr lang="en-US" dirty="0"/>
              <a:t> </a:t>
            </a:r>
            <a:r>
              <a:rPr lang="en-US" dirty="0" err="1"/>
              <a:t>tính</a:t>
            </a:r>
            <a:r>
              <a:rPr lang="en-US" dirty="0"/>
              <a:t> </a:t>
            </a:r>
            <a:r>
              <a:rPr lang="en-US" dirty="0" err="1"/>
              <a:t>nhạc</a:t>
            </a:r>
            <a:r>
              <a:rPr lang="en-US" dirty="0"/>
              <a:t> </a:t>
            </a:r>
            <a:r>
              <a:rPr lang="en-US" dirty="0" err="1"/>
              <a:t>điệu</a:t>
            </a:r>
            <a:r>
              <a:rPr lang="en-US" dirty="0"/>
              <a:t> </a:t>
            </a:r>
            <a:r>
              <a:rPr lang="en-US" dirty="0" err="1"/>
              <a:t>để</a:t>
            </a:r>
            <a:r>
              <a:rPr lang="en-US" dirty="0"/>
              <a:t> </a:t>
            </a:r>
            <a:r>
              <a:rPr lang="en-US" dirty="0" err="1"/>
              <a:t>tăng</a:t>
            </a:r>
            <a:r>
              <a:rPr lang="en-US" dirty="0"/>
              <a:t> </a:t>
            </a:r>
            <a:r>
              <a:rPr lang="en-US" dirty="0" err="1"/>
              <a:t>hứng</a:t>
            </a:r>
            <a:r>
              <a:rPr lang="en-US" dirty="0"/>
              <a:t> </a:t>
            </a:r>
            <a:r>
              <a:rPr lang="en-US" dirty="0" err="1"/>
              <a:t>thú</a:t>
            </a:r>
            <a:r>
              <a:rPr lang="en-US" dirty="0"/>
              <a:t> </a:t>
            </a:r>
            <a:r>
              <a:rPr lang="en-US" dirty="0" err="1"/>
              <a:t>của</a:t>
            </a:r>
            <a:r>
              <a:rPr lang="en-US" dirty="0"/>
              <a:t> </a:t>
            </a:r>
            <a:r>
              <a:rPr lang="en-US" dirty="0" err="1"/>
              <a:t>trẻ</a:t>
            </a:r>
            <a:endParaRPr lang="en-US" dirty="0"/>
          </a:p>
          <a:p>
            <a:pPr>
              <a:buFontTx/>
              <a:buChar char="-"/>
            </a:pPr>
            <a:r>
              <a:rPr lang="en-US" dirty="0" err="1"/>
              <a:t>Đọc</a:t>
            </a:r>
            <a:r>
              <a:rPr lang="en-US" dirty="0"/>
              <a:t> </a:t>
            </a:r>
            <a:r>
              <a:rPr lang="en-US" dirty="0" err="1"/>
              <a:t>lặp</a:t>
            </a:r>
            <a:r>
              <a:rPr lang="en-US" dirty="0"/>
              <a:t> </a:t>
            </a:r>
            <a:r>
              <a:rPr lang="en-US" dirty="0" err="1"/>
              <a:t>lại</a:t>
            </a:r>
            <a:r>
              <a:rPr lang="en-US" dirty="0"/>
              <a:t> </a:t>
            </a:r>
            <a:r>
              <a:rPr lang="en-US" dirty="0" err="1"/>
              <a:t>nhiều</a:t>
            </a:r>
            <a:r>
              <a:rPr lang="en-US" dirty="0"/>
              <a:t> </a:t>
            </a:r>
            <a:r>
              <a:rPr lang="en-US" dirty="0" err="1"/>
              <a:t>lần</a:t>
            </a:r>
            <a:r>
              <a:rPr lang="en-US" dirty="0"/>
              <a:t> </a:t>
            </a:r>
            <a:r>
              <a:rPr lang="en-US" dirty="0" err="1"/>
              <a:t>những</a:t>
            </a:r>
            <a:r>
              <a:rPr lang="en-US" dirty="0"/>
              <a:t> </a:t>
            </a:r>
            <a:r>
              <a:rPr lang="en-US" dirty="0" err="1"/>
              <a:t>từ</a:t>
            </a:r>
            <a:r>
              <a:rPr lang="en-US" dirty="0"/>
              <a:t> </a:t>
            </a:r>
            <a:r>
              <a:rPr lang="en-US" dirty="0" err="1"/>
              <a:t>trọng</a:t>
            </a:r>
            <a:r>
              <a:rPr lang="en-US" dirty="0"/>
              <a:t> </a:t>
            </a:r>
            <a:r>
              <a:rPr lang="en-US" dirty="0" err="1"/>
              <a:t>tâm</a:t>
            </a:r>
            <a:r>
              <a:rPr lang="en-US" dirty="0"/>
              <a:t> </a:t>
            </a:r>
            <a:r>
              <a:rPr lang="en-US" dirty="0" err="1"/>
              <a:t>trong</a:t>
            </a:r>
            <a:r>
              <a:rPr lang="en-US" dirty="0"/>
              <a:t> </a:t>
            </a:r>
            <a:r>
              <a:rPr lang="en-US" dirty="0" err="1"/>
              <a:t>bài</a:t>
            </a:r>
            <a:r>
              <a:rPr lang="en-US" dirty="0"/>
              <a:t> </a:t>
            </a:r>
            <a:r>
              <a:rPr lang="en-US" dirty="0" err="1"/>
              <a:t>thơ</a:t>
            </a:r>
            <a:r>
              <a:rPr lang="en-US" dirty="0"/>
              <a:t> </a:t>
            </a:r>
            <a:r>
              <a:rPr lang="en-US" dirty="0" err="1"/>
              <a:t>để</a:t>
            </a:r>
            <a:r>
              <a:rPr lang="en-US" dirty="0"/>
              <a:t> </a:t>
            </a:r>
            <a:r>
              <a:rPr lang="en-US" dirty="0" err="1"/>
              <a:t>tác</a:t>
            </a:r>
            <a:r>
              <a:rPr lang="en-US" dirty="0"/>
              <a:t> </a:t>
            </a:r>
            <a:r>
              <a:rPr lang="en-US" dirty="0" err="1"/>
              <a:t>động</a:t>
            </a:r>
            <a:r>
              <a:rPr lang="en-US" dirty="0"/>
              <a:t> </a:t>
            </a:r>
            <a:r>
              <a:rPr lang="en-US" dirty="0" err="1"/>
              <a:t>đến</a:t>
            </a:r>
            <a:r>
              <a:rPr lang="en-US" dirty="0"/>
              <a:t> </a:t>
            </a:r>
            <a:r>
              <a:rPr lang="en-US" dirty="0" err="1"/>
              <a:t>sự</a:t>
            </a:r>
            <a:r>
              <a:rPr lang="en-US" dirty="0"/>
              <a:t> </a:t>
            </a:r>
            <a:r>
              <a:rPr lang="en-US" dirty="0" err="1"/>
              <a:t>tò</a:t>
            </a:r>
            <a:r>
              <a:rPr lang="en-US" dirty="0"/>
              <a:t> </a:t>
            </a:r>
            <a:r>
              <a:rPr lang="en-US" dirty="0" err="1"/>
              <a:t>mò</a:t>
            </a:r>
            <a:r>
              <a:rPr lang="en-US" dirty="0"/>
              <a:t> </a:t>
            </a:r>
            <a:r>
              <a:rPr lang="en-US" dirty="0" err="1"/>
              <a:t>và</a:t>
            </a:r>
            <a:r>
              <a:rPr lang="en-US" dirty="0"/>
              <a:t> </a:t>
            </a:r>
            <a:r>
              <a:rPr lang="en-US" dirty="0" err="1"/>
              <a:t>khả</a:t>
            </a:r>
            <a:r>
              <a:rPr lang="en-US" dirty="0"/>
              <a:t> </a:t>
            </a:r>
            <a:r>
              <a:rPr lang="en-US" dirty="0" err="1"/>
              <a:t>năng</a:t>
            </a:r>
            <a:r>
              <a:rPr lang="en-US" dirty="0"/>
              <a:t> </a:t>
            </a:r>
            <a:r>
              <a:rPr lang="en-US" dirty="0" err="1"/>
              <a:t>hiểu</a:t>
            </a:r>
            <a:r>
              <a:rPr lang="en-US" dirty="0"/>
              <a:t> </a:t>
            </a:r>
            <a:r>
              <a:rPr lang="en-US" dirty="0" err="1"/>
              <a:t>ngôn</a:t>
            </a:r>
            <a:r>
              <a:rPr lang="en-US" dirty="0"/>
              <a:t> </a:t>
            </a:r>
            <a:r>
              <a:rPr lang="en-US" dirty="0" err="1"/>
              <a:t>ngữ</a:t>
            </a:r>
            <a:r>
              <a:rPr lang="en-US" dirty="0"/>
              <a:t> </a:t>
            </a:r>
            <a:r>
              <a:rPr lang="en-US" dirty="0" err="1"/>
              <a:t>của</a:t>
            </a:r>
            <a:r>
              <a:rPr lang="en-US" dirty="0"/>
              <a:t> </a:t>
            </a:r>
            <a:r>
              <a:rPr lang="en-US" dirty="0" err="1"/>
              <a:t>trẻ</a:t>
            </a:r>
            <a:endParaRPr lang="en-US" dirty="0"/>
          </a:p>
          <a:p>
            <a:pPr>
              <a:buFontTx/>
              <a:buChar char="-"/>
            </a:pPr>
            <a:r>
              <a:rPr lang="en-US" dirty="0" err="1"/>
              <a:t>Tạo</a:t>
            </a:r>
            <a:r>
              <a:rPr lang="en-US" dirty="0"/>
              <a:t> </a:t>
            </a:r>
            <a:r>
              <a:rPr lang="en-US" dirty="0" err="1"/>
              <a:t>cơ</a:t>
            </a:r>
            <a:r>
              <a:rPr lang="en-US" dirty="0"/>
              <a:t> </a:t>
            </a:r>
            <a:r>
              <a:rPr lang="en-US" dirty="0" err="1"/>
              <a:t>hội</a:t>
            </a:r>
            <a:r>
              <a:rPr lang="en-US" dirty="0"/>
              <a:t> </a:t>
            </a:r>
            <a:r>
              <a:rPr lang="en-US" dirty="0" err="1"/>
              <a:t>cho</a:t>
            </a:r>
            <a:r>
              <a:rPr lang="en-US" dirty="0"/>
              <a:t> </a:t>
            </a:r>
            <a:r>
              <a:rPr lang="en-US" dirty="0" err="1"/>
              <a:t>trẻ</a:t>
            </a:r>
            <a:r>
              <a:rPr lang="en-US" dirty="0"/>
              <a:t> </a:t>
            </a:r>
            <a:r>
              <a:rPr lang="en-US" dirty="0" err="1"/>
              <a:t>thể</a:t>
            </a:r>
            <a:r>
              <a:rPr lang="en-US" dirty="0"/>
              <a:t> </a:t>
            </a:r>
            <a:r>
              <a:rPr lang="en-US" dirty="0" err="1"/>
              <a:t>hiện</a:t>
            </a:r>
            <a:r>
              <a:rPr lang="en-US" dirty="0"/>
              <a:t> </a:t>
            </a:r>
            <a:r>
              <a:rPr lang="en-US" dirty="0" err="1"/>
              <a:t>cảm</a:t>
            </a:r>
            <a:r>
              <a:rPr lang="en-US" dirty="0"/>
              <a:t> </a:t>
            </a:r>
            <a:r>
              <a:rPr lang="en-US" dirty="0" err="1"/>
              <a:t>xúc</a:t>
            </a:r>
            <a:r>
              <a:rPr lang="en-US" dirty="0"/>
              <a:t> </a:t>
            </a:r>
            <a:r>
              <a:rPr lang="en-US" dirty="0" err="1"/>
              <a:t>tích</a:t>
            </a:r>
            <a:r>
              <a:rPr lang="en-US" dirty="0"/>
              <a:t> </a:t>
            </a:r>
            <a:r>
              <a:rPr lang="en-US" dirty="0" err="1"/>
              <a:t>cực</a:t>
            </a:r>
            <a:r>
              <a:rPr lang="en-US" dirty="0"/>
              <a:t> </a:t>
            </a:r>
            <a:r>
              <a:rPr lang="en-US" dirty="0" err="1"/>
              <a:t>cảm</a:t>
            </a:r>
            <a:r>
              <a:rPr lang="en-US" dirty="0"/>
              <a:t> </a:t>
            </a:r>
            <a:r>
              <a:rPr lang="en-US" dirty="0" err="1"/>
              <a:t>xúc</a:t>
            </a:r>
            <a:r>
              <a:rPr lang="en-US" dirty="0"/>
              <a:t> </a:t>
            </a:r>
            <a:r>
              <a:rPr lang="en-US" dirty="0" err="1"/>
              <a:t>và</a:t>
            </a:r>
            <a:r>
              <a:rPr lang="en-US" dirty="0"/>
              <a:t> </a:t>
            </a:r>
            <a:r>
              <a:rPr lang="en-US" dirty="0" err="1"/>
              <a:t>suy</a:t>
            </a:r>
            <a:r>
              <a:rPr lang="en-US" dirty="0"/>
              <a:t> </a:t>
            </a:r>
            <a:r>
              <a:rPr lang="en-US" dirty="0" err="1"/>
              <a:t>nghĩ</a:t>
            </a:r>
            <a:r>
              <a:rPr lang="en-US" dirty="0"/>
              <a:t> </a:t>
            </a:r>
            <a:r>
              <a:rPr lang="en-US" dirty="0" err="1"/>
              <a:t>của</a:t>
            </a:r>
            <a:r>
              <a:rPr lang="en-US" dirty="0"/>
              <a:t> </a:t>
            </a:r>
            <a:r>
              <a:rPr lang="en-US" dirty="0" err="1"/>
              <a:t>mình</a:t>
            </a:r>
            <a:r>
              <a:rPr lang="en-US" dirty="0"/>
              <a:t> </a:t>
            </a:r>
            <a:r>
              <a:rPr lang="en-US" dirty="0" err="1"/>
              <a:t>về</a:t>
            </a:r>
            <a:r>
              <a:rPr lang="en-US" dirty="0"/>
              <a:t> </a:t>
            </a:r>
            <a:r>
              <a:rPr lang="en-US" dirty="0" err="1"/>
              <a:t>bài</a:t>
            </a:r>
            <a:r>
              <a:rPr lang="en-US" dirty="0"/>
              <a:t> </a:t>
            </a:r>
            <a:r>
              <a:rPr lang="en-US" dirty="0" err="1"/>
              <a:t>thơ</a:t>
            </a:r>
            <a:endParaRPr lang="en-US" dirty="0"/>
          </a:p>
          <a:p>
            <a:pPr marL="0" indent="0">
              <a:buNone/>
            </a:pPr>
            <a:r>
              <a:rPr lang="en-US" dirty="0"/>
              <a:t>GV </a:t>
            </a:r>
            <a:r>
              <a:rPr lang="en-US" dirty="0" err="1"/>
              <a:t>đọc</a:t>
            </a:r>
            <a:r>
              <a:rPr lang="en-US" dirty="0"/>
              <a:t> </a:t>
            </a:r>
            <a:r>
              <a:rPr lang="en-US" dirty="0" err="1"/>
              <a:t>thơ</a:t>
            </a:r>
            <a:r>
              <a:rPr lang="en-US" dirty="0"/>
              <a:t>:</a:t>
            </a:r>
          </a:p>
          <a:p>
            <a:pPr>
              <a:buFontTx/>
              <a:buChar char="-"/>
            </a:pPr>
            <a:r>
              <a:rPr lang="en-US" dirty="0" err="1"/>
              <a:t>Đọc</a:t>
            </a:r>
            <a:r>
              <a:rPr lang="en-US" dirty="0"/>
              <a:t> to </a:t>
            </a:r>
            <a:r>
              <a:rPr lang="en-US" dirty="0" err="1"/>
              <a:t>để</a:t>
            </a:r>
            <a:r>
              <a:rPr lang="en-US" dirty="0"/>
              <a:t> </a:t>
            </a:r>
            <a:r>
              <a:rPr lang="en-US" dirty="0" err="1"/>
              <a:t>trẻ</a:t>
            </a:r>
            <a:r>
              <a:rPr lang="en-US" dirty="0"/>
              <a:t> </a:t>
            </a:r>
            <a:r>
              <a:rPr lang="en-US" dirty="0" err="1"/>
              <a:t>thể</a:t>
            </a:r>
            <a:r>
              <a:rPr lang="en-US" dirty="0"/>
              <a:t> </a:t>
            </a:r>
            <a:r>
              <a:rPr lang="en-US" dirty="0" err="1"/>
              <a:t>hiện</a:t>
            </a:r>
            <a:r>
              <a:rPr lang="en-US" dirty="0"/>
              <a:t> </a:t>
            </a:r>
            <a:r>
              <a:rPr lang="en-US" dirty="0" err="1"/>
              <a:t>cảm</a:t>
            </a:r>
            <a:r>
              <a:rPr lang="en-US" dirty="0"/>
              <a:t> </a:t>
            </a:r>
            <a:r>
              <a:rPr lang="en-US" dirty="0" err="1"/>
              <a:t>xúc</a:t>
            </a:r>
            <a:r>
              <a:rPr lang="en-US" dirty="0"/>
              <a:t> </a:t>
            </a:r>
            <a:r>
              <a:rPr lang="en-US" dirty="0" err="1"/>
              <a:t>khi</a:t>
            </a:r>
            <a:r>
              <a:rPr lang="en-US" dirty="0"/>
              <a:t> </a:t>
            </a:r>
            <a:r>
              <a:rPr lang="en-US" dirty="0" err="1"/>
              <a:t>nghe</a:t>
            </a:r>
            <a:endParaRPr lang="en-US" dirty="0"/>
          </a:p>
          <a:p>
            <a:pPr>
              <a:buFontTx/>
              <a:buChar char="-"/>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3826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t>Sửa</a:t>
            </a:r>
            <a:r>
              <a:rPr lang="en-US" dirty="0"/>
              <a:t> </a:t>
            </a:r>
            <a:r>
              <a:rPr lang="en-US" dirty="0" err="1"/>
              <a:t>lỗi</a:t>
            </a:r>
            <a:endParaRPr lang="en-US" dirty="0"/>
          </a:p>
          <a:p>
            <a:pPr>
              <a:buFontTx/>
              <a:buChar char="-"/>
            </a:pPr>
            <a:r>
              <a:rPr lang="en-US" dirty="0" err="1"/>
              <a:t>Sửa</a:t>
            </a:r>
            <a:r>
              <a:rPr lang="en-US" dirty="0"/>
              <a:t> </a:t>
            </a:r>
            <a:r>
              <a:rPr lang="en-US" dirty="0" err="1"/>
              <a:t>lỗi</a:t>
            </a:r>
            <a:r>
              <a:rPr lang="en-US" dirty="0"/>
              <a:t> </a:t>
            </a:r>
            <a:r>
              <a:rPr lang="en-US" dirty="0" err="1"/>
              <a:t>dùng</a:t>
            </a:r>
            <a:r>
              <a:rPr lang="en-US" dirty="0"/>
              <a:t> </a:t>
            </a:r>
            <a:r>
              <a:rPr lang="en-US" dirty="0" err="1"/>
              <a:t>từ</a:t>
            </a:r>
            <a:r>
              <a:rPr lang="en-US" dirty="0"/>
              <a:t> </a:t>
            </a:r>
            <a:r>
              <a:rPr lang="en-US" dirty="0" err="1"/>
              <a:t>sai</a:t>
            </a:r>
            <a:endParaRPr lang="en-US" dirty="0"/>
          </a:p>
          <a:p>
            <a:pPr>
              <a:buFontTx/>
              <a:buChar char="-"/>
            </a:pPr>
            <a:r>
              <a:rPr lang="en-US" dirty="0" err="1"/>
              <a:t>Sửa</a:t>
            </a:r>
            <a:r>
              <a:rPr lang="en-US" dirty="0"/>
              <a:t> </a:t>
            </a:r>
            <a:r>
              <a:rPr lang="en-US" dirty="0" err="1"/>
              <a:t>lỗi</a:t>
            </a:r>
            <a:r>
              <a:rPr lang="en-US" dirty="0"/>
              <a:t> </a:t>
            </a:r>
            <a:r>
              <a:rPr lang="en-US" dirty="0" err="1"/>
              <a:t>dùng</a:t>
            </a:r>
            <a:r>
              <a:rPr lang="en-US" dirty="0"/>
              <a:t> </a:t>
            </a:r>
            <a:r>
              <a:rPr lang="en-US" dirty="0" err="1"/>
              <a:t>câu</a:t>
            </a:r>
            <a:r>
              <a:rPr lang="en-US" dirty="0"/>
              <a:t> </a:t>
            </a:r>
            <a:r>
              <a:rPr lang="en-US" dirty="0" err="1"/>
              <a:t>thiếu</a:t>
            </a:r>
            <a:r>
              <a:rPr lang="en-US" dirty="0"/>
              <a:t> </a:t>
            </a:r>
            <a:r>
              <a:rPr lang="en-US" dirty="0" err="1"/>
              <a:t>thành</a:t>
            </a:r>
            <a:r>
              <a:rPr lang="en-US" dirty="0"/>
              <a:t> </a:t>
            </a:r>
            <a:r>
              <a:rPr lang="en-US" dirty="0" err="1"/>
              <a:t>phần</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6739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1.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chung</a:t>
            </a:r>
            <a:r>
              <a:rPr lang="en-US" dirty="0"/>
              <a:t> </a:t>
            </a:r>
            <a:r>
              <a:rPr lang="en-US" dirty="0" err="1"/>
              <a:t>về</a:t>
            </a:r>
            <a:r>
              <a:rPr lang="en-US" dirty="0"/>
              <a:t> </a:t>
            </a:r>
            <a:r>
              <a:rPr lang="en-US" dirty="0" err="1"/>
              <a:t>bộ</a:t>
            </a:r>
            <a:r>
              <a:rPr lang="en-US" dirty="0"/>
              <a:t> </a:t>
            </a:r>
            <a:r>
              <a:rPr lang="en-US" dirty="0" err="1"/>
              <a:t>môn</a:t>
            </a:r>
            <a:r>
              <a:rPr lang="en-US" dirty="0"/>
              <a:t> PPPTNN</a:t>
            </a:r>
          </a:p>
        </p:txBody>
      </p:sp>
      <p:sp>
        <p:nvSpPr>
          <p:cNvPr id="3" name="Content Placeholder 2"/>
          <p:cNvSpPr>
            <a:spLocks noGrp="1"/>
          </p:cNvSpPr>
          <p:nvPr>
            <p:ph idx="1"/>
          </p:nvPr>
        </p:nvSpPr>
        <p:spPr/>
        <p:txBody>
          <a:bodyPr/>
          <a:lstStyle/>
          <a:p>
            <a:pPr marL="0" indent="0">
              <a:buNone/>
            </a:pPr>
            <a:r>
              <a:rPr lang="en-US" dirty="0"/>
              <a:t>1.4. </a:t>
            </a:r>
            <a:r>
              <a:rPr lang="en-US" dirty="0" err="1"/>
              <a:t>Mối</a:t>
            </a:r>
            <a:r>
              <a:rPr lang="en-US" dirty="0"/>
              <a:t> </a:t>
            </a:r>
            <a:r>
              <a:rPr lang="en-US" dirty="0" err="1"/>
              <a:t>liên</a:t>
            </a:r>
            <a:r>
              <a:rPr lang="en-US" dirty="0"/>
              <a:t> </a:t>
            </a:r>
            <a:r>
              <a:rPr lang="en-US" dirty="0" err="1"/>
              <a:t>hệ</a:t>
            </a:r>
            <a:r>
              <a:rPr lang="en-US" dirty="0"/>
              <a:t> </a:t>
            </a:r>
            <a:r>
              <a:rPr lang="en-US" dirty="0" err="1"/>
              <a:t>giữa</a:t>
            </a:r>
            <a:r>
              <a:rPr lang="en-US" dirty="0"/>
              <a:t> </a:t>
            </a:r>
            <a:r>
              <a:rPr lang="en-US" dirty="0" err="1"/>
              <a:t>bộ</a:t>
            </a:r>
            <a:r>
              <a:rPr lang="en-US" dirty="0"/>
              <a:t> </a:t>
            </a:r>
            <a:r>
              <a:rPr lang="en-US" dirty="0" err="1"/>
              <a:t>môn</a:t>
            </a:r>
            <a:r>
              <a:rPr lang="en-US" dirty="0"/>
              <a:t> PPPTNN </a:t>
            </a:r>
            <a:r>
              <a:rPr lang="en-US" dirty="0" err="1"/>
              <a:t>và</a:t>
            </a:r>
            <a:r>
              <a:rPr lang="en-US" dirty="0"/>
              <a:t> </a:t>
            </a:r>
            <a:r>
              <a:rPr lang="en-US" dirty="0" err="1"/>
              <a:t>các</a:t>
            </a:r>
            <a:r>
              <a:rPr lang="en-US" dirty="0"/>
              <a:t> </a:t>
            </a:r>
            <a:r>
              <a:rPr lang="en-US" dirty="0" err="1"/>
              <a:t>khoa</a:t>
            </a:r>
            <a:r>
              <a:rPr lang="en-US" dirty="0"/>
              <a:t> </a:t>
            </a:r>
            <a:r>
              <a:rPr lang="en-US" dirty="0" err="1"/>
              <a:t>học</a:t>
            </a:r>
            <a:r>
              <a:rPr lang="en-US" dirty="0"/>
              <a:t> </a:t>
            </a:r>
            <a:r>
              <a:rPr lang="en-US" dirty="0" err="1"/>
              <a:t>khác</a:t>
            </a:r>
            <a:endParaRPr lang="en-US" dirty="0"/>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
        <p:nvSpPr>
          <p:cNvPr id="9" name="Rounded Rectangle 8"/>
          <p:cNvSpPr/>
          <p:nvPr/>
        </p:nvSpPr>
        <p:spPr>
          <a:xfrm>
            <a:off x="838200" y="1356416"/>
            <a:ext cx="19812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err="1">
                <a:solidFill>
                  <a:schemeClr val="tx1"/>
                </a:solidFill>
              </a:rPr>
              <a:t>Học</a:t>
            </a:r>
            <a:r>
              <a:rPr lang="en-US" sz="2000" dirty="0">
                <a:solidFill>
                  <a:schemeClr val="tx1"/>
                </a:solidFill>
              </a:rPr>
              <a:t> </a:t>
            </a:r>
            <a:r>
              <a:rPr lang="en-US" sz="2000" dirty="0" err="1">
                <a:solidFill>
                  <a:schemeClr val="tx1"/>
                </a:solidFill>
              </a:rPr>
              <a:t>thuyết</a:t>
            </a:r>
            <a:r>
              <a:rPr lang="en-US" sz="2000" dirty="0">
                <a:solidFill>
                  <a:schemeClr val="tx1"/>
                </a:solidFill>
              </a:rPr>
              <a:t> </a:t>
            </a:r>
            <a:r>
              <a:rPr lang="en-US" sz="2000" dirty="0" err="1">
                <a:solidFill>
                  <a:schemeClr val="tx1"/>
                </a:solidFill>
              </a:rPr>
              <a:t>Mác</a:t>
            </a:r>
            <a:r>
              <a:rPr lang="en-US" sz="2000" dirty="0">
                <a:solidFill>
                  <a:schemeClr val="tx1"/>
                </a:solidFill>
              </a:rPr>
              <a:t> </a:t>
            </a:r>
            <a:r>
              <a:rPr lang="en-US" sz="2000" dirty="0" err="1">
                <a:solidFill>
                  <a:schemeClr val="tx1"/>
                </a:solidFill>
              </a:rPr>
              <a:t>Lênin</a:t>
            </a:r>
            <a:r>
              <a:rPr lang="en-US" sz="2000" dirty="0">
                <a:solidFill>
                  <a:schemeClr val="tx1"/>
                </a:solidFill>
              </a:rPr>
              <a:t> </a:t>
            </a:r>
            <a:r>
              <a:rPr lang="en-US" sz="2000" dirty="0" err="1">
                <a:solidFill>
                  <a:schemeClr val="tx1"/>
                </a:solidFill>
              </a:rPr>
              <a:t>về</a:t>
            </a:r>
            <a:r>
              <a:rPr lang="en-US" sz="2000" dirty="0">
                <a:solidFill>
                  <a:schemeClr val="tx1"/>
                </a:solidFill>
              </a:rPr>
              <a:t> </a:t>
            </a:r>
            <a:r>
              <a:rPr lang="en-US" sz="2000" dirty="0" err="1">
                <a:solidFill>
                  <a:schemeClr val="tx1"/>
                </a:solidFill>
              </a:rPr>
              <a:t>nguồn</a:t>
            </a:r>
            <a:r>
              <a:rPr lang="en-US" sz="2000" dirty="0">
                <a:solidFill>
                  <a:schemeClr val="tx1"/>
                </a:solidFill>
              </a:rPr>
              <a:t> </a:t>
            </a:r>
            <a:r>
              <a:rPr lang="en-US" sz="2000" dirty="0" err="1">
                <a:solidFill>
                  <a:schemeClr val="tx1"/>
                </a:solidFill>
              </a:rPr>
              <a:t>gốc</a:t>
            </a:r>
            <a:r>
              <a:rPr lang="en-US" sz="2000" dirty="0">
                <a:solidFill>
                  <a:schemeClr val="tx1"/>
                </a:solidFill>
              </a:rPr>
              <a:t> NN</a:t>
            </a:r>
          </a:p>
        </p:txBody>
      </p:sp>
      <p:sp>
        <p:nvSpPr>
          <p:cNvPr id="10" name="Rounded Rectangle 9"/>
          <p:cNvSpPr/>
          <p:nvPr/>
        </p:nvSpPr>
        <p:spPr>
          <a:xfrm>
            <a:off x="3810000" y="1352550"/>
            <a:ext cx="19050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err="1"/>
              <a:t>Ngôn</a:t>
            </a:r>
            <a:r>
              <a:rPr lang="en-US" sz="2200" dirty="0"/>
              <a:t> </a:t>
            </a:r>
            <a:r>
              <a:rPr lang="en-US" sz="2200" dirty="0" err="1"/>
              <a:t>ngữ</a:t>
            </a:r>
            <a:r>
              <a:rPr lang="en-US" sz="2200" dirty="0"/>
              <a:t> </a:t>
            </a:r>
            <a:r>
              <a:rPr lang="en-US" sz="2200" dirty="0" err="1"/>
              <a:t>học</a:t>
            </a:r>
            <a:endParaRPr lang="en-US" sz="2200" dirty="0"/>
          </a:p>
        </p:txBody>
      </p:sp>
      <p:sp>
        <p:nvSpPr>
          <p:cNvPr id="11" name="Rounded Rectangle 10"/>
          <p:cNvSpPr/>
          <p:nvPr/>
        </p:nvSpPr>
        <p:spPr>
          <a:xfrm>
            <a:off x="6553200" y="1356416"/>
            <a:ext cx="20574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200" dirty="0" err="1"/>
              <a:t>Tâm</a:t>
            </a:r>
            <a:r>
              <a:rPr lang="en-US" sz="2200" dirty="0"/>
              <a:t> </a:t>
            </a:r>
            <a:r>
              <a:rPr lang="en-US" sz="2200" dirty="0" err="1"/>
              <a:t>lí</a:t>
            </a:r>
            <a:r>
              <a:rPr lang="en-US" sz="2200" dirty="0"/>
              <a:t> </a:t>
            </a:r>
            <a:r>
              <a:rPr lang="en-US" sz="2200" dirty="0" err="1"/>
              <a:t>học</a:t>
            </a:r>
            <a:endParaRPr lang="en-US" sz="2200" dirty="0"/>
          </a:p>
        </p:txBody>
      </p:sp>
      <p:sp>
        <p:nvSpPr>
          <p:cNvPr id="12" name="Rounded Rectangle 11"/>
          <p:cNvSpPr/>
          <p:nvPr/>
        </p:nvSpPr>
        <p:spPr>
          <a:xfrm>
            <a:off x="1752600" y="2724150"/>
            <a:ext cx="21336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err="1"/>
              <a:t>Giáo</a:t>
            </a:r>
            <a:r>
              <a:rPr lang="en-US" sz="2200" dirty="0"/>
              <a:t> </a:t>
            </a:r>
            <a:r>
              <a:rPr lang="en-US" sz="2200" dirty="0" err="1"/>
              <a:t>dục</a:t>
            </a:r>
            <a:r>
              <a:rPr lang="en-US" sz="2200" dirty="0"/>
              <a:t> </a:t>
            </a:r>
            <a:r>
              <a:rPr lang="en-US" sz="2200" dirty="0" err="1"/>
              <a:t>học</a:t>
            </a:r>
            <a:endParaRPr lang="en-US" sz="2200" dirty="0"/>
          </a:p>
        </p:txBody>
      </p:sp>
      <p:sp>
        <p:nvSpPr>
          <p:cNvPr id="13" name="Rounded Rectangle 12"/>
          <p:cNvSpPr/>
          <p:nvPr/>
        </p:nvSpPr>
        <p:spPr>
          <a:xfrm>
            <a:off x="5105400" y="2724150"/>
            <a:ext cx="20955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err="1"/>
              <a:t>Giải</a:t>
            </a:r>
            <a:r>
              <a:rPr lang="en-US" sz="2200" dirty="0"/>
              <a:t> </a:t>
            </a:r>
            <a:r>
              <a:rPr lang="en-US" sz="2200" dirty="0" err="1"/>
              <a:t>phẩu</a:t>
            </a:r>
            <a:r>
              <a:rPr lang="en-US" sz="2200" dirty="0"/>
              <a:t> </a:t>
            </a:r>
            <a:r>
              <a:rPr lang="en-US" sz="2200" dirty="0" err="1"/>
              <a:t>sinh</a:t>
            </a:r>
            <a:r>
              <a:rPr lang="en-US" sz="2200" dirty="0"/>
              <a:t> </a:t>
            </a:r>
            <a:r>
              <a:rPr lang="en-US" sz="2200" dirty="0" err="1"/>
              <a:t>lí</a:t>
            </a:r>
            <a:endParaRPr lang="en-US" sz="2200" dirty="0"/>
          </a:p>
        </p:txBody>
      </p:sp>
    </p:spTree>
    <p:extLst>
      <p:ext uri="{BB962C8B-B14F-4D97-AF65-F5344CB8AC3E}">
        <p14:creationId xmlns:p14="http://schemas.microsoft.com/office/powerpoint/2010/main" val="4153744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animBg="1"/>
      <p:bldP spid="1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err="1"/>
              <a:t>Bài</a:t>
            </a:r>
            <a:r>
              <a:rPr lang="en-US" dirty="0"/>
              <a:t> </a:t>
            </a:r>
            <a:r>
              <a:rPr lang="en-US" dirty="0" err="1"/>
              <a:t>tập</a:t>
            </a:r>
            <a:endParaRPr lang="en-US" dirty="0"/>
          </a:p>
          <a:p>
            <a:pPr marL="0" indent="0">
              <a:lnSpc>
                <a:spcPct val="120000"/>
              </a:lnSpc>
              <a:spcBef>
                <a:spcPts val="0"/>
              </a:spcBef>
              <a:buNone/>
            </a:pPr>
            <a:r>
              <a:rPr lang="nl-NL" i="1" dirty="0">
                <a:latin typeface="Times New Roman"/>
                <a:ea typeface="Calibri"/>
                <a:cs typeface="Times New Roman"/>
              </a:rPr>
              <a:t>1. Lập 1 kế hoạch giáo dục giúp trẻ nói câu đúng (độ tuổi: tự chọn).</a:t>
            </a:r>
            <a:endParaRPr lang="en-US" sz="1800" dirty="0">
              <a:latin typeface="Calibri"/>
              <a:ea typeface="Calibri"/>
              <a:cs typeface="Times New Roman"/>
            </a:endParaRPr>
          </a:p>
          <a:p>
            <a:pPr marL="0" indent="0">
              <a:lnSpc>
                <a:spcPct val="120000"/>
              </a:lnSpc>
              <a:spcBef>
                <a:spcPts val="0"/>
              </a:spcBef>
              <a:buNone/>
            </a:pPr>
            <a:r>
              <a:rPr lang="en-US" dirty="0">
                <a:latin typeface="Times New Roman"/>
                <a:ea typeface="Times New Roman"/>
                <a:cs typeface="Times New Roman"/>
              </a:rPr>
              <a:t>2. </a:t>
            </a:r>
            <a:r>
              <a:rPr lang="en-US" i="1" dirty="0" err="1">
                <a:latin typeface="Times New Roman"/>
                <a:ea typeface="Times New Roman"/>
                <a:cs typeface="Times New Roman"/>
              </a:rPr>
              <a:t>Tìm</a:t>
            </a:r>
            <a:r>
              <a:rPr lang="en-US" i="1" dirty="0">
                <a:latin typeface="Times New Roman"/>
                <a:ea typeface="Times New Roman"/>
                <a:cs typeface="Times New Roman"/>
              </a:rPr>
              <a:t> </a:t>
            </a:r>
            <a:r>
              <a:rPr lang="en-US" i="1" dirty="0" err="1">
                <a:latin typeface="Times New Roman"/>
                <a:ea typeface="Times New Roman"/>
                <a:cs typeface="Times New Roman"/>
              </a:rPr>
              <a:t>hiểu</a:t>
            </a:r>
            <a:r>
              <a:rPr lang="en-US" i="1" dirty="0">
                <a:latin typeface="Times New Roman"/>
                <a:ea typeface="Times New Roman"/>
                <a:cs typeface="Times New Roman"/>
              </a:rPr>
              <a:t> c</a:t>
            </a:r>
            <a:r>
              <a:rPr lang="vi-VN" i="1" dirty="0">
                <a:latin typeface="Times New Roman"/>
                <a:ea typeface="Times New Roman"/>
                <a:cs typeface="Times New Roman"/>
              </a:rPr>
              <a:t>ác kiểu ngôn ngữ mạch lạc của trẻ</a:t>
            </a:r>
            <a:r>
              <a:rPr lang="en-US" i="1" dirty="0">
                <a:latin typeface="Times New Roman"/>
                <a:ea typeface="Times New Roman"/>
                <a:cs typeface="Times New Roman"/>
              </a:rPr>
              <a:t>?</a:t>
            </a:r>
            <a:endParaRPr lang="en-US" sz="1800" dirty="0">
              <a:latin typeface="Calibri"/>
              <a:ea typeface="Calibri"/>
              <a:cs typeface="Times New Roman"/>
            </a:endParaRPr>
          </a:p>
          <a:p>
            <a:pPr marL="0" indent="0">
              <a:lnSpc>
                <a:spcPct val="120000"/>
              </a:lnSpc>
              <a:spcBef>
                <a:spcPts val="0"/>
              </a:spcBef>
              <a:buNone/>
            </a:pPr>
            <a:r>
              <a:rPr lang="en-US" i="1" dirty="0">
                <a:latin typeface="Times New Roman"/>
                <a:ea typeface="Times New Roman"/>
                <a:cs typeface="Times New Roman"/>
              </a:rPr>
              <a:t>3. </a:t>
            </a:r>
            <a:r>
              <a:rPr lang="en-US" i="1" dirty="0" err="1">
                <a:latin typeface="Times New Roman"/>
                <a:ea typeface="Times New Roman"/>
                <a:cs typeface="Times New Roman"/>
              </a:rPr>
              <a:t>Tìm</a:t>
            </a:r>
            <a:r>
              <a:rPr lang="en-US" i="1" dirty="0">
                <a:latin typeface="Times New Roman"/>
                <a:ea typeface="Times New Roman"/>
                <a:cs typeface="Times New Roman"/>
              </a:rPr>
              <a:t> </a:t>
            </a:r>
            <a:r>
              <a:rPr lang="en-US" i="1" dirty="0" err="1">
                <a:latin typeface="Times New Roman"/>
                <a:ea typeface="Times New Roman"/>
                <a:cs typeface="Times New Roman"/>
              </a:rPr>
              <a:t>hiểu</a:t>
            </a:r>
            <a:r>
              <a:rPr lang="en-US" i="1" dirty="0">
                <a:latin typeface="Times New Roman"/>
                <a:ea typeface="Times New Roman"/>
                <a:cs typeface="Times New Roman"/>
              </a:rPr>
              <a:t> đ</a:t>
            </a:r>
            <a:r>
              <a:rPr lang="vi-VN" i="1" dirty="0">
                <a:latin typeface="Times New Roman"/>
                <a:ea typeface="Times New Roman"/>
                <a:cs typeface="Times New Roman"/>
              </a:rPr>
              <a:t>ặc điểm ngôn ngữ mạch lạc của trẻ</a:t>
            </a:r>
            <a:r>
              <a:rPr lang="en-US" i="1" dirty="0">
                <a:latin typeface="Times New Roman"/>
                <a:ea typeface="Times New Roman"/>
                <a:cs typeface="Times New Roman"/>
              </a:rPr>
              <a:t>?</a:t>
            </a:r>
            <a:endParaRPr lang="en-US" sz="1800" dirty="0">
              <a:latin typeface="Calibri"/>
              <a:ea typeface="Calibri"/>
              <a:cs typeface="Times New Roman"/>
            </a:endParaRPr>
          </a:p>
          <a:p>
            <a:pPr marL="0" indent="0">
              <a:buNone/>
            </a:pPr>
            <a:r>
              <a:rPr lang="en-US" i="1" dirty="0">
                <a:latin typeface="Times New Roman"/>
                <a:ea typeface="Times New Roman"/>
              </a:rPr>
              <a:t>4. </a:t>
            </a:r>
            <a:r>
              <a:rPr lang="vi-VN" i="1" dirty="0">
                <a:latin typeface="Times New Roman"/>
                <a:ea typeface="Times New Roman"/>
              </a:rPr>
              <a:t>Nhiệm vụ, nội dung </a:t>
            </a:r>
            <a:r>
              <a:rPr lang="en-US" i="1" dirty="0">
                <a:latin typeface="Times New Roman"/>
                <a:ea typeface="Times New Roman"/>
              </a:rPr>
              <a:t>PTNNML</a:t>
            </a:r>
            <a:r>
              <a:rPr lang="vi-VN" i="1" dirty="0">
                <a:latin typeface="Times New Roman"/>
                <a:ea typeface="Times New Roman"/>
              </a:rPr>
              <a:t> cho trẻ</a:t>
            </a:r>
            <a:r>
              <a:rPr lang="en-US" i="1" dirty="0">
                <a:latin typeface="Times New Roman"/>
                <a:ea typeface="Times New Roman"/>
              </a:rPr>
              <a:t>.</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9145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vi-VN" b="1" dirty="0">
                <a:latin typeface="+mj-lt"/>
                <a:ea typeface="Times New Roman"/>
                <a:cs typeface="Times New Roman"/>
              </a:rPr>
              <a:t>6.1. Khái niệm ngôn ngữ mạch lạc và </a:t>
            </a:r>
            <a:r>
              <a:rPr lang="en-US" b="1" dirty="0">
                <a:latin typeface="+mj-lt"/>
                <a:ea typeface="Times New Roman"/>
                <a:cs typeface="Times New Roman"/>
              </a:rPr>
              <a:t>PPPTNN</a:t>
            </a:r>
            <a:r>
              <a:rPr lang="vi-VN" b="1" dirty="0">
                <a:latin typeface="+mj-lt"/>
                <a:ea typeface="Times New Roman"/>
                <a:cs typeface="Times New Roman"/>
              </a:rPr>
              <a:t> mạch lạc cho trẻ</a:t>
            </a:r>
            <a:endParaRPr lang="en-US" sz="1800" b="1" dirty="0">
              <a:latin typeface="+mj-lt"/>
              <a:ea typeface="Calibri"/>
              <a:cs typeface="Times New Roman"/>
            </a:endParaRPr>
          </a:p>
          <a:p>
            <a:pPr>
              <a:lnSpc>
                <a:spcPct val="120000"/>
              </a:lnSpc>
              <a:spcBef>
                <a:spcPts val="0"/>
              </a:spcBef>
              <a:buFont typeface="Wingdings" panose="05000000000000000000" pitchFamily="2" charset="2"/>
              <a:buChar char="§"/>
            </a:pPr>
            <a:r>
              <a:rPr lang="en-US" dirty="0" err="1">
                <a:latin typeface="+mj-lt"/>
                <a:ea typeface="Times New Roman"/>
                <a:cs typeface="Times New Roman"/>
                <a:hlinkClick r:id="rId2" action="ppaction://hlinkfile"/>
              </a:rPr>
              <a:t>Ngôn</a:t>
            </a:r>
            <a:r>
              <a:rPr lang="en-US" dirty="0">
                <a:latin typeface="+mj-lt"/>
                <a:ea typeface="Times New Roman"/>
                <a:cs typeface="Times New Roman"/>
                <a:hlinkClick r:id="rId2" action="ppaction://hlinkfile"/>
              </a:rPr>
              <a:t> </a:t>
            </a:r>
            <a:r>
              <a:rPr lang="en-US" dirty="0" err="1">
                <a:latin typeface="+mj-lt"/>
                <a:ea typeface="Times New Roman"/>
                <a:cs typeface="Times New Roman"/>
                <a:hlinkClick r:id="rId2" action="ppaction://hlinkfile"/>
              </a:rPr>
              <a:t>ngữ</a:t>
            </a:r>
            <a:r>
              <a:rPr lang="en-US" dirty="0">
                <a:latin typeface="+mj-lt"/>
                <a:ea typeface="Times New Roman"/>
                <a:cs typeface="Times New Roman"/>
              </a:rPr>
              <a:t> </a:t>
            </a:r>
            <a:r>
              <a:rPr lang="en-US" dirty="0" err="1">
                <a:latin typeface="+mj-lt"/>
                <a:ea typeface="Times New Roman"/>
                <a:cs typeface="Times New Roman"/>
              </a:rPr>
              <a:t>mạch</a:t>
            </a:r>
            <a:r>
              <a:rPr lang="en-US" dirty="0">
                <a:latin typeface="+mj-lt"/>
                <a:ea typeface="Times New Roman"/>
                <a:cs typeface="Times New Roman"/>
              </a:rPr>
              <a:t> </a:t>
            </a:r>
            <a:r>
              <a:rPr lang="en-US" dirty="0" err="1">
                <a:latin typeface="+mj-lt"/>
                <a:ea typeface="Times New Roman"/>
                <a:cs typeface="Times New Roman"/>
              </a:rPr>
              <a:t>lạc</a:t>
            </a:r>
            <a:endParaRPr lang="en-US" dirty="0">
              <a:latin typeface="+mj-lt"/>
              <a:ea typeface="Times New Roman"/>
              <a:cs typeface="Times New Roman"/>
            </a:endParaRPr>
          </a:p>
          <a:p>
            <a:pPr marL="0" indent="0">
              <a:lnSpc>
                <a:spcPct val="120000"/>
              </a:lnSpc>
              <a:spcBef>
                <a:spcPts val="0"/>
              </a:spcBef>
              <a:buNone/>
            </a:pPr>
            <a:r>
              <a:rPr lang="en-US" dirty="0">
                <a:latin typeface="+mj-lt"/>
                <a:ea typeface="Times New Roman"/>
                <a:cs typeface="Times New Roman"/>
              </a:rPr>
              <a:t>   </a:t>
            </a:r>
          </a:p>
          <a:p>
            <a:pPr>
              <a:lnSpc>
                <a:spcPct val="120000"/>
              </a:lnSpc>
              <a:spcBef>
                <a:spcPts val="0"/>
              </a:spcBef>
              <a:buFont typeface="Wingdings" panose="05000000000000000000" pitchFamily="2" charset="2"/>
              <a:buChar char="§"/>
            </a:pPr>
            <a:r>
              <a:rPr lang="en-US" dirty="0">
                <a:latin typeface="+mj-lt"/>
                <a:ea typeface="Times New Roman"/>
                <a:cs typeface="Times New Roman"/>
              </a:rPr>
              <a:t>PPPT </a:t>
            </a:r>
            <a:r>
              <a:rPr lang="en-US" dirty="0" err="1">
                <a:latin typeface="+mj-lt"/>
                <a:ea typeface="Times New Roman"/>
                <a:cs typeface="Times New Roman"/>
              </a:rPr>
              <a:t>ngôn</a:t>
            </a:r>
            <a:r>
              <a:rPr lang="en-US" dirty="0">
                <a:latin typeface="+mj-lt"/>
                <a:ea typeface="Times New Roman"/>
                <a:cs typeface="Times New Roman"/>
              </a:rPr>
              <a:t> </a:t>
            </a:r>
            <a:r>
              <a:rPr lang="en-US" dirty="0" err="1">
                <a:latin typeface="+mj-lt"/>
                <a:ea typeface="Times New Roman"/>
                <a:cs typeface="Times New Roman"/>
              </a:rPr>
              <a:t>ngữ</a:t>
            </a:r>
            <a:r>
              <a:rPr lang="en-US" dirty="0">
                <a:latin typeface="+mj-lt"/>
                <a:ea typeface="Times New Roman"/>
                <a:cs typeface="Times New Roman"/>
              </a:rPr>
              <a:t> </a:t>
            </a:r>
            <a:r>
              <a:rPr lang="en-US" dirty="0" err="1">
                <a:latin typeface="+mj-lt"/>
                <a:ea typeface="Times New Roman"/>
                <a:cs typeface="Times New Roman"/>
              </a:rPr>
              <a:t>mạch</a:t>
            </a:r>
            <a:r>
              <a:rPr lang="en-US" dirty="0">
                <a:latin typeface="+mj-lt"/>
                <a:ea typeface="Times New Roman"/>
                <a:cs typeface="Times New Roman"/>
              </a:rPr>
              <a:t> </a:t>
            </a:r>
            <a:r>
              <a:rPr lang="en-US" dirty="0" err="1">
                <a:latin typeface="+mj-lt"/>
                <a:ea typeface="Times New Roman"/>
                <a:cs typeface="Times New Roman"/>
              </a:rPr>
              <a:t>lạc</a:t>
            </a:r>
            <a:endParaRPr lang="en-US" dirty="0">
              <a:latin typeface="+mj-lt"/>
              <a:ea typeface="Times New Roman"/>
              <a:cs typeface="Times New Roman"/>
            </a:endParaRPr>
          </a:p>
          <a:p>
            <a:pPr marL="0" indent="0">
              <a:lnSpc>
                <a:spcPct val="120000"/>
              </a:lnSpc>
              <a:spcBef>
                <a:spcPts val="0"/>
              </a:spcBef>
              <a:buNone/>
            </a:pPr>
            <a:r>
              <a:rPr lang="en-US" dirty="0">
                <a:latin typeface="Times New Roman"/>
                <a:ea typeface="Times New Roman"/>
                <a:cs typeface="Times New Roman"/>
              </a:rPr>
              <a:t>    </a:t>
            </a:r>
            <a:r>
              <a:rPr lang="en-US" dirty="0">
                <a:latin typeface="+mj-lt"/>
                <a:ea typeface="Times New Roman"/>
                <a:cs typeface="Times New Roman"/>
              </a:rPr>
              <a:t> - Nội dung </a:t>
            </a:r>
            <a:r>
              <a:rPr lang="en-US" dirty="0" err="1">
                <a:latin typeface="+mj-lt"/>
                <a:ea typeface="Times New Roman"/>
                <a:cs typeface="Times New Roman"/>
              </a:rPr>
              <a:t>thông</a:t>
            </a:r>
            <a:r>
              <a:rPr lang="en-US" dirty="0">
                <a:latin typeface="+mj-lt"/>
                <a:ea typeface="Times New Roman"/>
                <a:cs typeface="Times New Roman"/>
              </a:rPr>
              <a:t> </a:t>
            </a:r>
            <a:r>
              <a:rPr lang="en-US" dirty="0" err="1">
                <a:latin typeface="+mj-lt"/>
                <a:ea typeface="Times New Roman"/>
                <a:cs typeface="Times New Roman"/>
              </a:rPr>
              <a:t>báo</a:t>
            </a:r>
            <a:r>
              <a:rPr lang="en-US" dirty="0">
                <a:latin typeface="+mj-lt"/>
                <a:ea typeface="Times New Roman"/>
                <a:cs typeface="Times New Roman"/>
              </a:rPr>
              <a:t> </a:t>
            </a:r>
            <a:r>
              <a:rPr lang="en-US" dirty="0" err="1">
                <a:latin typeface="+mj-lt"/>
                <a:ea typeface="Times New Roman"/>
                <a:cs typeface="Times New Roman"/>
              </a:rPr>
              <a:t>đầy</a:t>
            </a:r>
            <a:r>
              <a:rPr lang="en-US" dirty="0">
                <a:latin typeface="+mj-lt"/>
                <a:ea typeface="Times New Roman"/>
                <a:cs typeface="Times New Roman"/>
              </a:rPr>
              <a:t> </a:t>
            </a:r>
            <a:r>
              <a:rPr lang="en-US" dirty="0" err="1">
                <a:latin typeface="+mj-lt"/>
                <a:ea typeface="Times New Roman"/>
                <a:cs typeface="Times New Roman"/>
              </a:rPr>
              <a:t>đủ</a:t>
            </a:r>
            <a:r>
              <a:rPr lang="en-US" dirty="0">
                <a:latin typeface="+mj-lt"/>
                <a:ea typeface="Times New Roman"/>
                <a:cs typeface="Times New Roman"/>
              </a:rPr>
              <a:t>, </a:t>
            </a:r>
            <a:r>
              <a:rPr lang="en-US" dirty="0" err="1">
                <a:latin typeface="+mj-lt"/>
                <a:ea typeface="Times New Roman"/>
                <a:cs typeface="Times New Roman"/>
              </a:rPr>
              <a:t>rõ</a:t>
            </a:r>
            <a:r>
              <a:rPr lang="en-US" dirty="0">
                <a:latin typeface="+mj-lt"/>
                <a:ea typeface="Times New Roman"/>
                <a:cs typeface="Times New Roman"/>
              </a:rPr>
              <a:t> </a:t>
            </a:r>
            <a:r>
              <a:rPr lang="en-US" dirty="0" err="1">
                <a:latin typeface="+mj-lt"/>
                <a:ea typeface="Times New Roman"/>
                <a:cs typeface="Times New Roman"/>
              </a:rPr>
              <a:t>ràng</a:t>
            </a:r>
            <a:r>
              <a:rPr lang="en-US" dirty="0">
                <a:latin typeface="+mj-lt"/>
                <a:ea typeface="Times New Roman"/>
                <a:cs typeface="Times New Roman"/>
              </a:rPr>
              <a:t>, logic, </a:t>
            </a:r>
            <a:r>
              <a:rPr lang="en-US" dirty="0" err="1">
                <a:latin typeface="+mj-lt"/>
                <a:ea typeface="Times New Roman"/>
                <a:cs typeface="Times New Roman"/>
              </a:rPr>
              <a:t>có</a:t>
            </a:r>
            <a:r>
              <a:rPr lang="en-US" dirty="0">
                <a:latin typeface="+mj-lt"/>
                <a:ea typeface="Times New Roman"/>
                <a:cs typeface="Times New Roman"/>
              </a:rPr>
              <a:t> </a:t>
            </a:r>
            <a:r>
              <a:rPr lang="en-US" dirty="0" err="1">
                <a:latin typeface="+mj-lt"/>
                <a:ea typeface="Times New Roman"/>
                <a:cs typeface="Times New Roman"/>
              </a:rPr>
              <a:t>hình</a:t>
            </a:r>
            <a:r>
              <a:rPr lang="en-US" dirty="0">
                <a:latin typeface="+mj-lt"/>
                <a:ea typeface="Times New Roman"/>
                <a:cs typeface="Times New Roman"/>
              </a:rPr>
              <a:t> </a:t>
            </a:r>
            <a:r>
              <a:rPr lang="en-US" dirty="0" err="1">
                <a:latin typeface="+mj-lt"/>
                <a:ea typeface="Times New Roman"/>
                <a:cs typeface="Times New Roman"/>
              </a:rPr>
              <a:t>ảnh</a:t>
            </a:r>
            <a:endParaRPr lang="en-US" dirty="0">
              <a:latin typeface="+mj-lt"/>
              <a:ea typeface="Times New Roman"/>
              <a:cs typeface="Times New Roman"/>
            </a:endParaRPr>
          </a:p>
          <a:p>
            <a:pPr marL="0" indent="0">
              <a:lnSpc>
                <a:spcPct val="120000"/>
              </a:lnSpc>
              <a:spcBef>
                <a:spcPts val="0"/>
              </a:spcBef>
              <a:buNone/>
            </a:pPr>
            <a:r>
              <a:rPr lang="en-US" dirty="0">
                <a:latin typeface="+mj-lt"/>
                <a:ea typeface="Times New Roman"/>
                <a:cs typeface="Times New Roman"/>
              </a:rPr>
              <a:t>     - </a:t>
            </a:r>
            <a:r>
              <a:rPr lang="en-US" dirty="0" err="1">
                <a:latin typeface="+mj-lt"/>
                <a:ea typeface="Times New Roman"/>
                <a:cs typeface="Times New Roman"/>
              </a:rPr>
              <a:t>Diễn</a:t>
            </a:r>
            <a:r>
              <a:rPr lang="en-US" dirty="0">
                <a:latin typeface="+mj-lt"/>
                <a:ea typeface="Times New Roman"/>
                <a:cs typeface="Times New Roman"/>
              </a:rPr>
              <a:t> </a:t>
            </a:r>
            <a:r>
              <a:rPr lang="en-US" dirty="0" err="1">
                <a:latin typeface="+mj-lt"/>
                <a:ea typeface="Times New Roman"/>
                <a:cs typeface="Times New Roman"/>
              </a:rPr>
              <a:t>đạt</a:t>
            </a:r>
            <a:r>
              <a:rPr lang="en-US" dirty="0">
                <a:latin typeface="+mj-lt"/>
                <a:ea typeface="Times New Roman"/>
                <a:cs typeface="Times New Roman"/>
              </a:rPr>
              <a:t> </a:t>
            </a:r>
            <a:r>
              <a:rPr lang="en-US" dirty="0" err="1">
                <a:latin typeface="+mj-lt"/>
                <a:ea typeface="Times New Roman"/>
                <a:cs typeface="Times New Roman"/>
              </a:rPr>
              <a:t>rõ</a:t>
            </a:r>
            <a:r>
              <a:rPr lang="en-US" dirty="0">
                <a:latin typeface="+mj-lt"/>
                <a:ea typeface="Times New Roman"/>
                <a:cs typeface="Times New Roman"/>
              </a:rPr>
              <a:t> </a:t>
            </a:r>
            <a:r>
              <a:rPr lang="en-US" dirty="0" err="1">
                <a:latin typeface="+mj-lt"/>
                <a:ea typeface="Times New Roman"/>
                <a:cs typeface="Times New Roman"/>
              </a:rPr>
              <a:t>ràng</a:t>
            </a:r>
            <a:r>
              <a:rPr lang="en-US" dirty="0">
                <a:latin typeface="+mj-lt"/>
                <a:ea typeface="Times New Roman"/>
                <a:cs typeface="Times New Roman"/>
              </a:rPr>
              <a:t>, </a:t>
            </a:r>
            <a:r>
              <a:rPr lang="en-US" dirty="0" err="1">
                <a:latin typeface="+mj-lt"/>
                <a:ea typeface="Times New Roman"/>
                <a:cs typeface="Times New Roman"/>
              </a:rPr>
              <a:t>không</a:t>
            </a:r>
            <a:r>
              <a:rPr lang="en-US" dirty="0">
                <a:latin typeface="+mj-lt"/>
                <a:ea typeface="Times New Roman"/>
                <a:cs typeface="Times New Roman"/>
              </a:rPr>
              <a:t> ê a, </a:t>
            </a:r>
            <a:r>
              <a:rPr lang="en-US" dirty="0" err="1">
                <a:latin typeface="+mj-lt"/>
                <a:ea typeface="Times New Roman"/>
                <a:cs typeface="Times New Roman"/>
              </a:rPr>
              <a:t>ấp</a:t>
            </a:r>
            <a:r>
              <a:rPr lang="en-US" dirty="0">
                <a:latin typeface="+mj-lt"/>
                <a:ea typeface="Times New Roman"/>
                <a:cs typeface="Times New Roman"/>
              </a:rPr>
              <a:t> </a:t>
            </a:r>
            <a:r>
              <a:rPr lang="en-US" dirty="0" err="1">
                <a:latin typeface="+mj-lt"/>
                <a:ea typeface="Times New Roman"/>
                <a:cs typeface="Times New Roman"/>
              </a:rPr>
              <a:t>úng</a:t>
            </a:r>
            <a:r>
              <a:rPr lang="en-US" dirty="0">
                <a:latin typeface="+mj-lt"/>
                <a:ea typeface="Times New Roman"/>
                <a:cs typeface="Times New Roman"/>
              </a:rPr>
              <a:t>, </a:t>
            </a:r>
            <a:r>
              <a:rPr lang="en-US" dirty="0" err="1">
                <a:latin typeface="+mj-lt"/>
                <a:ea typeface="Times New Roman"/>
                <a:cs typeface="Times New Roman"/>
              </a:rPr>
              <a:t>ngăt</a:t>
            </a:r>
            <a:r>
              <a:rPr lang="en-US" dirty="0">
                <a:latin typeface="+mj-lt"/>
                <a:ea typeface="Times New Roman"/>
                <a:cs typeface="Times New Roman"/>
              </a:rPr>
              <a:t> </a:t>
            </a:r>
            <a:r>
              <a:rPr lang="en-US" dirty="0" err="1">
                <a:latin typeface="+mj-lt"/>
                <a:ea typeface="Times New Roman"/>
                <a:cs typeface="Times New Roman"/>
              </a:rPr>
              <a:t>nghỉ</a:t>
            </a:r>
            <a:r>
              <a:rPr lang="en-US" dirty="0">
                <a:latin typeface="+mj-lt"/>
                <a:ea typeface="Times New Roman"/>
                <a:cs typeface="Times New Roman"/>
              </a:rPr>
              <a:t> </a:t>
            </a:r>
            <a:r>
              <a:rPr lang="en-US" dirty="0" err="1">
                <a:latin typeface="+mj-lt"/>
                <a:ea typeface="Times New Roman"/>
                <a:cs typeface="Times New Roman"/>
              </a:rPr>
              <a:t>giọng</a:t>
            </a:r>
            <a:r>
              <a:rPr lang="en-US" dirty="0">
                <a:latin typeface="+mj-lt"/>
                <a:ea typeface="Times New Roman"/>
                <a:cs typeface="Times New Roman"/>
              </a:rPr>
              <a:t> </a:t>
            </a:r>
            <a:r>
              <a:rPr lang="en-US" dirty="0" err="1">
                <a:latin typeface="+mj-lt"/>
                <a:ea typeface="Times New Roman"/>
                <a:cs typeface="Times New Roman"/>
              </a:rPr>
              <a:t>đúng</a:t>
            </a:r>
            <a:r>
              <a:rPr lang="en-US" dirty="0">
                <a:latin typeface="+mj-lt"/>
                <a:ea typeface="Times New Roman"/>
                <a:cs typeface="Times New Roman"/>
              </a:rPr>
              <a:t> </a:t>
            </a:r>
            <a:r>
              <a:rPr lang="en-US" dirty="0" err="1">
                <a:latin typeface="+mj-lt"/>
                <a:ea typeface="Times New Roman"/>
                <a:cs typeface="Times New Roman"/>
              </a:rPr>
              <a:t>lúc</a:t>
            </a:r>
            <a:r>
              <a:rPr lang="en-US" dirty="0">
                <a:latin typeface="+mj-lt"/>
                <a:ea typeface="Times New Roman"/>
                <a:cs typeface="Times New Roman"/>
              </a:rPr>
              <a:t>, </a:t>
            </a:r>
            <a:r>
              <a:rPr lang="en-US" dirty="0" err="1">
                <a:latin typeface="+mj-lt"/>
                <a:ea typeface="Times New Roman"/>
                <a:cs typeface="Times New Roman"/>
              </a:rPr>
              <a:t>đúng</a:t>
            </a:r>
            <a:r>
              <a:rPr lang="en-US" dirty="0">
                <a:latin typeface="+mj-lt"/>
                <a:ea typeface="Times New Roman"/>
                <a:cs typeface="Times New Roman"/>
              </a:rPr>
              <a:t> </a:t>
            </a:r>
            <a:r>
              <a:rPr lang="en-US" dirty="0" err="1">
                <a:latin typeface="+mj-lt"/>
                <a:ea typeface="Times New Roman"/>
                <a:cs typeface="Times New Roman"/>
              </a:rPr>
              <a:t>chỗ</a:t>
            </a:r>
            <a:r>
              <a:rPr lang="en-US" dirty="0">
                <a:latin typeface="+mj-lt"/>
                <a:ea typeface="Times New Roman"/>
                <a:cs typeface="Times New Roman"/>
              </a:rPr>
              <a:t>, </a:t>
            </a:r>
            <a:r>
              <a:rPr lang="en-US" dirty="0" err="1">
                <a:latin typeface="+mj-lt"/>
                <a:ea typeface="Times New Roman"/>
                <a:cs typeface="Times New Roman"/>
              </a:rPr>
              <a:t>giọng</a:t>
            </a:r>
            <a:r>
              <a:rPr lang="en-US" dirty="0">
                <a:latin typeface="+mj-lt"/>
                <a:ea typeface="Times New Roman"/>
                <a:cs typeface="Times New Roman"/>
              </a:rPr>
              <a:t> </a:t>
            </a:r>
            <a:r>
              <a:rPr lang="en-US" dirty="0" err="1">
                <a:latin typeface="+mj-lt"/>
                <a:ea typeface="Times New Roman"/>
                <a:cs typeface="Times New Roman"/>
              </a:rPr>
              <a:t>nói</a:t>
            </a:r>
            <a:r>
              <a:rPr lang="en-US" dirty="0">
                <a:latin typeface="+mj-lt"/>
                <a:ea typeface="Times New Roman"/>
                <a:cs typeface="Times New Roman"/>
              </a:rPr>
              <a:t> </a:t>
            </a:r>
            <a:r>
              <a:rPr lang="en-US" dirty="0" err="1">
                <a:latin typeface="+mj-lt"/>
                <a:ea typeface="Times New Roman"/>
                <a:cs typeface="Times New Roman"/>
              </a:rPr>
              <a:t>có</a:t>
            </a:r>
            <a:r>
              <a:rPr lang="en-US" dirty="0">
                <a:latin typeface="+mj-lt"/>
                <a:ea typeface="Times New Roman"/>
                <a:cs typeface="Times New Roman"/>
              </a:rPr>
              <a:t> </a:t>
            </a:r>
            <a:r>
              <a:rPr lang="en-US" dirty="0" err="1">
                <a:latin typeface="+mj-lt"/>
                <a:ea typeface="Times New Roman"/>
                <a:cs typeface="Times New Roman"/>
              </a:rPr>
              <a:t>sắc</a:t>
            </a:r>
            <a:r>
              <a:rPr lang="en-US" dirty="0">
                <a:latin typeface="+mj-lt"/>
                <a:ea typeface="Times New Roman"/>
                <a:cs typeface="Times New Roman"/>
              </a:rPr>
              <a:t> </a:t>
            </a:r>
            <a:r>
              <a:rPr lang="en-US" dirty="0" err="1">
                <a:latin typeface="+mj-lt"/>
                <a:ea typeface="Times New Roman"/>
                <a:cs typeface="Times New Roman"/>
              </a:rPr>
              <a:t>thái</a:t>
            </a:r>
            <a:r>
              <a:rPr lang="en-US" dirty="0">
                <a:latin typeface="+mj-lt"/>
                <a:ea typeface="Times New Roman"/>
                <a:cs typeface="Times New Roman"/>
              </a:rPr>
              <a:t> </a:t>
            </a:r>
            <a:r>
              <a:rPr lang="en-US" dirty="0" err="1">
                <a:latin typeface="+mj-lt"/>
                <a:ea typeface="Times New Roman"/>
                <a:cs typeface="Times New Roman"/>
              </a:rPr>
              <a:t>biểu</a:t>
            </a:r>
            <a:r>
              <a:rPr lang="en-US" dirty="0">
                <a:latin typeface="+mj-lt"/>
                <a:ea typeface="Times New Roman"/>
                <a:cs typeface="Times New Roman"/>
              </a:rPr>
              <a:t> </a:t>
            </a:r>
            <a:r>
              <a:rPr lang="en-US" dirty="0" err="1">
                <a:latin typeface="+mj-lt"/>
                <a:ea typeface="Times New Roman"/>
                <a:cs typeface="Times New Roman"/>
              </a:rPr>
              <a:t>cảm</a:t>
            </a:r>
            <a:r>
              <a:rPr lang="en-US" dirty="0">
                <a:latin typeface="+mj-lt"/>
                <a:ea typeface="Times New Roman"/>
                <a:cs typeface="Times New Roman"/>
              </a:rPr>
              <a:t>.</a:t>
            </a:r>
          </a:p>
          <a:p>
            <a:pPr marL="0" indent="0">
              <a:lnSpc>
                <a:spcPct val="120000"/>
              </a:lnSpc>
              <a:spcBef>
                <a:spcPts val="0"/>
              </a:spcBef>
              <a:buNone/>
            </a:pPr>
            <a:endParaRPr lang="en-US" dirty="0">
              <a:latin typeface="Times New Roman"/>
              <a:ea typeface="Times New Roman"/>
              <a:cs typeface="Times New Roman"/>
            </a:endParaRPr>
          </a:p>
          <a:p>
            <a:pPr marL="0" indent="0">
              <a:lnSpc>
                <a:spcPct val="120000"/>
              </a:lnSpc>
              <a:spcBef>
                <a:spcPts val="0"/>
              </a:spcBef>
              <a:buNone/>
            </a:pPr>
            <a:endParaRPr lang="en-US" sz="1800" dirty="0">
              <a:latin typeface="Calibri"/>
              <a:ea typeface="Calibri"/>
              <a:cs typeface="Times New Roman"/>
            </a:endParaRP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7203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normAutofit fontScale="92500" lnSpcReduction="20000"/>
          </a:bodyPr>
          <a:lstStyle/>
          <a:p>
            <a:pPr marL="0" lvl="0" indent="0">
              <a:lnSpc>
                <a:spcPct val="120000"/>
              </a:lnSpc>
              <a:spcBef>
                <a:spcPts val="0"/>
              </a:spcBef>
              <a:buNone/>
            </a:pPr>
            <a:r>
              <a:rPr lang="vi-VN" b="1" dirty="0">
                <a:solidFill>
                  <a:prstClr val="black"/>
                </a:solidFill>
                <a:latin typeface="+mj-lt"/>
                <a:ea typeface="Times New Roman"/>
                <a:cs typeface="Times New Roman"/>
              </a:rPr>
              <a:t>6.2. Các kiểu ngôn ngữ mạch lạc của trẻ </a:t>
            </a:r>
            <a:endParaRPr lang="en-US" b="1" dirty="0">
              <a:solidFill>
                <a:prstClr val="black"/>
              </a:solidFill>
              <a:latin typeface="+mj-lt"/>
              <a:ea typeface="Times New Roman"/>
              <a:cs typeface="Times New Roman"/>
            </a:endParaRPr>
          </a:p>
          <a:p>
            <a:pPr marL="0" lvl="0" indent="0">
              <a:lnSpc>
                <a:spcPct val="120000"/>
              </a:lnSpc>
              <a:spcBef>
                <a:spcPts val="0"/>
              </a:spcBef>
              <a:buNone/>
            </a:pPr>
            <a:r>
              <a:rPr lang="en-US" b="1" dirty="0">
                <a:solidFill>
                  <a:prstClr val="black"/>
                </a:solidFill>
                <a:latin typeface="+mj-lt"/>
                <a:ea typeface="Calibri"/>
                <a:cs typeface="Times New Roman"/>
              </a:rPr>
              <a:t> </a:t>
            </a:r>
          </a:p>
          <a:p>
            <a:pPr marL="0" lvl="0" indent="0">
              <a:lnSpc>
                <a:spcPct val="120000"/>
              </a:lnSpc>
              <a:spcBef>
                <a:spcPts val="0"/>
              </a:spcBef>
              <a:buNone/>
            </a:pPr>
            <a:endParaRPr lang="en-US" sz="2200" dirty="0">
              <a:solidFill>
                <a:prstClr val="black"/>
              </a:solidFill>
              <a:latin typeface="Times New Roman"/>
              <a:ea typeface="Times New Roman"/>
              <a:cs typeface="Times New Roman"/>
            </a:endParaRPr>
          </a:p>
          <a:p>
            <a:pPr marL="0" lvl="0" indent="0">
              <a:lnSpc>
                <a:spcPct val="120000"/>
              </a:lnSpc>
              <a:spcBef>
                <a:spcPts val="0"/>
              </a:spcBef>
              <a:buNone/>
            </a:pPr>
            <a:endParaRPr lang="en-US" sz="2200" dirty="0">
              <a:solidFill>
                <a:prstClr val="black"/>
              </a:solidFill>
              <a:latin typeface="Times New Roman"/>
              <a:ea typeface="Times New Roman"/>
              <a:cs typeface="Times New Roman"/>
            </a:endParaRPr>
          </a:p>
          <a:p>
            <a:pPr marL="0" lvl="0" indent="0">
              <a:lnSpc>
                <a:spcPct val="120000"/>
              </a:lnSpc>
              <a:spcBef>
                <a:spcPts val="0"/>
              </a:spcBef>
              <a:buNone/>
            </a:pPr>
            <a:endParaRPr lang="en-US" sz="2200" dirty="0">
              <a:solidFill>
                <a:prstClr val="black"/>
              </a:solidFill>
              <a:latin typeface="Times New Roman"/>
              <a:ea typeface="Times New Roman"/>
              <a:cs typeface="Times New Roman"/>
            </a:endParaRPr>
          </a:p>
          <a:p>
            <a:pPr marL="0" lvl="0" indent="0">
              <a:lnSpc>
                <a:spcPct val="120000"/>
              </a:lnSpc>
              <a:spcBef>
                <a:spcPts val="0"/>
              </a:spcBef>
              <a:buNone/>
            </a:pPr>
            <a:endParaRPr lang="en-US" sz="2200" dirty="0">
              <a:solidFill>
                <a:prstClr val="black"/>
              </a:solidFill>
              <a:latin typeface="Times New Roman"/>
              <a:ea typeface="Times New Roman"/>
              <a:cs typeface="Times New Roman"/>
            </a:endParaRPr>
          </a:p>
          <a:p>
            <a:pPr marL="0" lvl="0" indent="0">
              <a:lnSpc>
                <a:spcPct val="120000"/>
              </a:lnSpc>
              <a:spcBef>
                <a:spcPts val="0"/>
              </a:spcBef>
              <a:buNone/>
            </a:pPr>
            <a:endParaRPr lang="en-US" sz="2200" dirty="0">
              <a:solidFill>
                <a:prstClr val="black"/>
              </a:solidFill>
              <a:latin typeface="Times New Roman"/>
              <a:ea typeface="Times New Roman"/>
              <a:cs typeface="Times New Roman"/>
            </a:endParaRPr>
          </a:p>
          <a:p>
            <a:pPr lvl="0">
              <a:lnSpc>
                <a:spcPct val="120000"/>
              </a:lnSpc>
              <a:spcBef>
                <a:spcPts val="0"/>
              </a:spcBef>
              <a:buFont typeface="Wingdings" panose="05000000000000000000" pitchFamily="2" charset="2"/>
              <a:buChar char="Ø"/>
            </a:pPr>
            <a:r>
              <a:rPr lang="en-US" dirty="0" err="1">
                <a:solidFill>
                  <a:prstClr val="black"/>
                </a:solidFill>
                <a:latin typeface="Times New Roman"/>
                <a:ea typeface="Times New Roman"/>
                <a:cs typeface="Times New Roman"/>
              </a:rPr>
              <a:t>Khái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niệm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Ví</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dụ</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Khái</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niệm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Ví</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dụ</a:t>
            </a:r>
            <a:r>
              <a:rPr lang="en-US" dirty="0">
                <a:solidFill>
                  <a:prstClr val="black"/>
                </a:solidFill>
                <a:latin typeface="Times New Roman"/>
                <a:ea typeface="Times New Roman"/>
                <a:cs typeface="Times New Roman"/>
              </a:rPr>
              <a:t>?</a:t>
            </a:r>
          </a:p>
          <a:p>
            <a:pPr lvl="0">
              <a:lnSpc>
                <a:spcPct val="120000"/>
              </a:lnSpc>
              <a:spcBef>
                <a:spcPts val="0"/>
              </a:spcBef>
              <a:buFont typeface="Wingdings" panose="05000000000000000000" pitchFamily="2" charset="2"/>
              <a:buChar char="Ø"/>
            </a:pPr>
            <a:r>
              <a:rPr lang="en-US" dirty="0" err="1">
                <a:solidFill>
                  <a:prstClr val="black"/>
                </a:solidFill>
                <a:latin typeface="Times New Roman"/>
                <a:ea typeface="Times New Roman"/>
                <a:cs typeface="Times New Roman"/>
              </a:rPr>
              <a:t>Đặc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điểm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tâm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lý</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Đặc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điểm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tâm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lý</a:t>
            </a:r>
            <a:r>
              <a:rPr lang="en-US" dirty="0">
                <a:solidFill>
                  <a:prstClr val="black"/>
                </a:solidFill>
                <a:latin typeface="Times New Roman"/>
                <a:ea typeface="Times New Roman"/>
                <a:cs typeface="Times New Roman"/>
              </a:rPr>
              <a:t>?</a:t>
            </a:r>
          </a:p>
          <a:p>
            <a:pPr lvl="0">
              <a:lnSpc>
                <a:spcPct val="120000"/>
              </a:lnSpc>
              <a:spcBef>
                <a:spcPts val="0"/>
              </a:spcBef>
              <a:buFont typeface="Wingdings" panose="05000000000000000000" pitchFamily="2" charset="2"/>
              <a:buChar char="Ø"/>
            </a:pPr>
            <a:r>
              <a:rPr lang="en-US" dirty="0" err="1">
                <a:solidFill>
                  <a:prstClr val="black"/>
                </a:solidFill>
                <a:latin typeface="Times New Roman"/>
                <a:ea typeface="Times New Roman"/>
                <a:cs typeface="Times New Roman"/>
              </a:rPr>
              <a:t>Đặc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điểm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ngôn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ngữ</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Đặc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điểm</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ngôn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ngữ</a:t>
            </a:r>
            <a:r>
              <a:rPr lang="en-US" dirty="0">
                <a:solidFill>
                  <a:prstClr val="black"/>
                </a:solidFill>
                <a:latin typeface="Times New Roman"/>
                <a:ea typeface="Times New Roman"/>
                <a:cs typeface="Times New Roman"/>
              </a:rPr>
              <a:t>?</a:t>
            </a:r>
          </a:p>
          <a:p>
            <a:pPr lvl="0">
              <a:lnSpc>
                <a:spcPct val="120000"/>
              </a:lnSpc>
              <a:spcBef>
                <a:spcPts val="0"/>
              </a:spcBef>
              <a:buFont typeface="Wingdings" panose="05000000000000000000" pitchFamily="2" charset="2"/>
              <a:buChar char="q"/>
            </a:pPr>
            <a:r>
              <a:rPr lang="en-US" dirty="0" err="1">
                <a:solidFill>
                  <a:prstClr val="black"/>
                </a:solidFill>
                <a:latin typeface="Times New Roman"/>
                <a:ea typeface="Times New Roman"/>
                <a:cs typeface="Times New Roman"/>
              </a:rPr>
              <a:t>Nguyên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nhân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hình</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thành</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ngôn</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ngữ</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độc</a:t>
            </a:r>
            <a:r>
              <a:rPr lang="en-US" dirty="0">
                <a:solidFill>
                  <a:prstClr val="black"/>
                </a:solidFill>
                <a:latin typeface="Times New Roman"/>
                <a:ea typeface="Times New Roman"/>
                <a:cs typeface="Times New Roman"/>
              </a:rPr>
              <a:t> </a:t>
            </a:r>
            <a:r>
              <a:rPr lang="en-US" dirty="0" err="1">
                <a:solidFill>
                  <a:prstClr val="black"/>
                </a:solidFill>
                <a:latin typeface="Times New Roman"/>
                <a:ea typeface="Times New Roman"/>
                <a:cs typeface="Times New Roman"/>
              </a:rPr>
              <a:t>thoại</a:t>
            </a:r>
            <a:r>
              <a:rPr lang="en-US" dirty="0">
                <a:solidFill>
                  <a:prstClr val="black"/>
                </a:solidFill>
                <a:latin typeface="Times New Roman"/>
                <a:ea typeface="Times New Roman"/>
                <a:cs typeface="Times New Roman"/>
              </a:rPr>
              <a:t>?</a:t>
            </a:r>
          </a:p>
          <a:p>
            <a:pPr marL="0" lvl="0" indent="0">
              <a:lnSpc>
                <a:spcPct val="120000"/>
              </a:lnSpc>
              <a:spcBef>
                <a:spcPts val="0"/>
              </a:spcBef>
              <a:buNone/>
            </a:pPr>
            <a:r>
              <a:rPr lang="en-US" sz="2200" dirty="0">
                <a:solidFill>
                  <a:prstClr val="black"/>
                </a:solidFill>
                <a:latin typeface="Times New Roman"/>
                <a:ea typeface="Times New Roman"/>
                <a:cs typeface="Times New Roman"/>
              </a:rPr>
              <a:t>                                                                   </a:t>
            </a:r>
          </a:p>
          <a:p>
            <a:pPr marL="0" lvl="0" indent="0">
              <a:lnSpc>
                <a:spcPct val="120000"/>
              </a:lnSpc>
              <a:spcBef>
                <a:spcPts val="0"/>
              </a:spcBef>
              <a:buNone/>
            </a:pPr>
            <a:endParaRPr lang="en-US" sz="1700" dirty="0">
              <a:solidFill>
                <a:prstClr val="black"/>
              </a:solidFill>
              <a:latin typeface="Calibri"/>
              <a:ea typeface="Calibri"/>
              <a:cs typeface="Times New Roman"/>
            </a:endParaRPr>
          </a:p>
          <a:p>
            <a:pPr marL="0" lvl="0" indent="0">
              <a:lnSpc>
                <a:spcPct val="120000"/>
              </a:lnSpc>
              <a:spcBef>
                <a:spcPts val="0"/>
              </a:spcBef>
              <a:buNone/>
            </a:pPr>
            <a:endParaRPr lang="en-US" dirty="0"/>
          </a:p>
        </p:txBody>
      </p:sp>
      <p:sp>
        <p:nvSpPr>
          <p:cNvPr id="4" name="Text Placeholder 3"/>
          <p:cNvSpPr>
            <a:spLocks noGrp="1"/>
          </p:cNvSpPr>
          <p:nvPr>
            <p:ph type="body" sz="quarter" idx="13"/>
          </p:nvPr>
        </p:nvSpPr>
        <p:spPr/>
        <p:txBody>
          <a:bodyPr/>
          <a:lstStyle/>
          <a:p>
            <a:endParaRPr lang="en-US"/>
          </a:p>
        </p:txBody>
      </p:sp>
      <p:sp>
        <p:nvSpPr>
          <p:cNvPr id="5" name="Oval 4"/>
          <p:cNvSpPr/>
          <p:nvPr/>
        </p:nvSpPr>
        <p:spPr>
          <a:xfrm>
            <a:off x="762000" y="1123950"/>
            <a:ext cx="29718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Ngôn</a:t>
            </a:r>
            <a:r>
              <a:rPr lang="en-US" sz="2400" dirty="0"/>
              <a:t> </a:t>
            </a:r>
            <a:r>
              <a:rPr lang="en-US" sz="2400" dirty="0" err="1"/>
              <a:t>ngữ</a:t>
            </a:r>
            <a:r>
              <a:rPr lang="en-US" sz="2400" dirty="0"/>
              <a:t> </a:t>
            </a:r>
          </a:p>
          <a:p>
            <a:pPr algn="ctr"/>
            <a:r>
              <a:rPr lang="en-US" sz="2400" dirty="0" err="1"/>
              <a:t>hội</a:t>
            </a:r>
            <a:r>
              <a:rPr lang="en-US" sz="2400" dirty="0"/>
              <a:t> </a:t>
            </a:r>
            <a:r>
              <a:rPr lang="en-US" sz="2400" dirty="0" err="1"/>
              <a:t>thoại</a:t>
            </a:r>
            <a:endParaRPr lang="en-US" sz="2400" dirty="0"/>
          </a:p>
        </p:txBody>
      </p:sp>
      <p:sp>
        <p:nvSpPr>
          <p:cNvPr id="6" name="Rounded Rectangle 5"/>
          <p:cNvSpPr/>
          <p:nvPr/>
        </p:nvSpPr>
        <p:spPr>
          <a:xfrm>
            <a:off x="5105399" y="1095513"/>
            <a:ext cx="2294835"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a:t>Ngôn</a:t>
            </a:r>
            <a:r>
              <a:rPr lang="en-US" sz="2400" dirty="0"/>
              <a:t> </a:t>
            </a:r>
            <a:r>
              <a:rPr lang="en-US" sz="2400" dirty="0" err="1"/>
              <a:t>ngữ</a:t>
            </a:r>
            <a:r>
              <a:rPr lang="en-US" sz="2400" dirty="0"/>
              <a:t> </a:t>
            </a:r>
          </a:p>
          <a:p>
            <a:pPr algn="ctr"/>
            <a:r>
              <a:rPr lang="en-US" sz="2400" dirty="0" err="1"/>
              <a:t>độc</a:t>
            </a:r>
            <a:r>
              <a:rPr lang="en-US" sz="2400" dirty="0"/>
              <a:t> </a:t>
            </a:r>
            <a:r>
              <a:rPr lang="en-US" sz="2400" dirty="0" err="1"/>
              <a:t>thoại</a:t>
            </a:r>
            <a:endParaRPr lang="en-US" sz="2400" dirty="0"/>
          </a:p>
        </p:txBody>
      </p:sp>
      <p:sp>
        <p:nvSpPr>
          <p:cNvPr id="7" name="Down Arrow 6"/>
          <p:cNvSpPr/>
          <p:nvPr/>
        </p:nvSpPr>
        <p:spPr>
          <a:xfrm>
            <a:off x="2204758" y="2266949"/>
            <a:ext cx="358769" cy="3575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237355" y="2036417"/>
            <a:ext cx="381000" cy="613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4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vi-VN" b="1" dirty="0">
                <a:solidFill>
                  <a:prstClr val="black"/>
                </a:solidFill>
                <a:latin typeface="+mj-lt"/>
                <a:ea typeface="Times New Roman"/>
                <a:cs typeface="Times New Roman"/>
              </a:rPr>
              <a:t>6.3. Đặc điểm ngôn ngữ mạch lạc của trẻ</a:t>
            </a:r>
            <a:endParaRPr lang="en-US" b="1" dirty="0">
              <a:solidFill>
                <a:prstClr val="black"/>
              </a:solidFill>
              <a:latin typeface="+mj-lt"/>
              <a:ea typeface="Times New Roman"/>
              <a:cs typeface="Times New Roman"/>
            </a:endParaRPr>
          </a:p>
          <a:p>
            <a:pPr marL="0" indent="0">
              <a:buNone/>
            </a:pPr>
            <a:r>
              <a:rPr lang="en-US" b="1" dirty="0">
                <a:solidFill>
                  <a:prstClr val="black"/>
                </a:solidFill>
                <a:latin typeface="+mj-lt"/>
                <a:cs typeface="Times New Roman"/>
              </a:rPr>
              <a:t>		</a:t>
            </a:r>
            <a:r>
              <a:rPr lang="en-US" dirty="0" err="1">
                <a:solidFill>
                  <a:prstClr val="black"/>
                </a:solidFill>
                <a:latin typeface="+mj-lt"/>
                <a:cs typeface="Times New Roman"/>
              </a:rPr>
              <a:t>Sinh</a:t>
            </a:r>
            <a:r>
              <a:rPr lang="en-US" dirty="0">
                <a:solidFill>
                  <a:prstClr val="black"/>
                </a:solidFill>
                <a:latin typeface="+mj-lt"/>
                <a:cs typeface="Times New Roman"/>
              </a:rPr>
              <a:t> </a:t>
            </a:r>
            <a:r>
              <a:rPr lang="en-US" dirty="0" err="1">
                <a:solidFill>
                  <a:prstClr val="black"/>
                </a:solidFill>
                <a:latin typeface="+mj-lt"/>
                <a:cs typeface="Times New Roman"/>
              </a:rPr>
              <a:t>viên</a:t>
            </a:r>
            <a:r>
              <a:rPr lang="en-US" dirty="0">
                <a:solidFill>
                  <a:prstClr val="black"/>
                </a:solidFill>
                <a:latin typeface="+mj-lt"/>
                <a:cs typeface="Times New Roman"/>
              </a:rPr>
              <a:t> </a:t>
            </a:r>
            <a:r>
              <a:rPr lang="en-US" dirty="0" err="1">
                <a:solidFill>
                  <a:prstClr val="black"/>
                </a:solidFill>
                <a:latin typeface="+mj-lt"/>
                <a:cs typeface="Times New Roman"/>
              </a:rPr>
              <a:t>thảo</a:t>
            </a:r>
            <a:r>
              <a:rPr lang="en-US" dirty="0">
                <a:solidFill>
                  <a:prstClr val="black"/>
                </a:solidFill>
                <a:latin typeface="+mj-lt"/>
                <a:cs typeface="Times New Roman"/>
              </a:rPr>
              <a:t> </a:t>
            </a:r>
            <a:r>
              <a:rPr lang="en-US" dirty="0" err="1">
                <a:solidFill>
                  <a:prstClr val="black"/>
                </a:solidFill>
                <a:latin typeface="+mj-lt"/>
                <a:cs typeface="Times New Roman"/>
              </a:rPr>
              <a:t>luận</a:t>
            </a:r>
            <a:r>
              <a:rPr lang="en-US" dirty="0">
                <a:solidFill>
                  <a:prstClr val="black"/>
                </a:solidFill>
                <a:latin typeface="+mj-lt"/>
                <a:cs typeface="Times New Roman"/>
              </a:rPr>
              <a:t> </a:t>
            </a:r>
          </a:p>
          <a:p>
            <a:pPr>
              <a:buFont typeface="Wingdings" panose="05000000000000000000" pitchFamily="2" charset="2"/>
              <a:buChar char="v"/>
            </a:pPr>
            <a:r>
              <a:rPr lang="en-US" dirty="0" err="1">
                <a:solidFill>
                  <a:prstClr val="black"/>
                </a:solidFill>
                <a:latin typeface="+mj-lt"/>
                <a:cs typeface="Times New Roman"/>
              </a:rPr>
              <a:t>Trẻ</a:t>
            </a:r>
            <a:r>
              <a:rPr lang="en-US" dirty="0">
                <a:solidFill>
                  <a:prstClr val="black"/>
                </a:solidFill>
                <a:latin typeface="+mj-lt"/>
                <a:cs typeface="Times New Roman"/>
              </a:rPr>
              <a:t> </a:t>
            </a:r>
            <a:r>
              <a:rPr lang="en-US" dirty="0" err="1">
                <a:solidFill>
                  <a:prstClr val="black"/>
                </a:solidFill>
                <a:latin typeface="+mj-lt"/>
                <a:cs typeface="Times New Roman"/>
              </a:rPr>
              <a:t>từ</a:t>
            </a:r>
            <a:r>
              <a:rPr lang="en-US" dirty="0">
                <a:solidFill>
                  <a:prstClr val="black"/>
                </a:solidFill>
                <a:latin typeface="+mj-lt"/>
                <a:cs typeface="Times New Roman"/>
              </a:rPr>
              <a:t> 0 – 3 </a:t>
            </a:r>
            <a:r>
              <a:rPr lang="en-US" dirty="0" err="1">
                <a:solidFill>
                  <a:prstClr val="black"/>
                </a:solidFill>
                <a:latin typeface="+mj-lt"/>
                <a:cs typeface="Times New Roman"/>
              </a:rPr>
              <a:t>tuổi</a:t>
            </a:r>
            <a:endParaRPr lang="en-US" dirty="0">
              <a:solidFill>
                <a:prstClr val="black"/>
              </a:solidFill>
              <a:latin typeface="+mj-lt"/>
              <a:cs typeface="Times New Roman"/>
            </a:endParaRPr>
          </a:p>
          <a:p>
            <a:pPr>
              <a:buFontTx/>
              <a:buChar char="-"/>
            </a:pPr>
            <a:r>
              <a:rPr lang="en-US" dirty="0">
                <a:solidFill>
                  <a:prstClr val="black"/>
                </a:solidFill>
                <a:latin typeface="+mj-lt"/>
                <a:cs typeface="Times New Roman"/>
              </a:rPr>
              <a:t>2 </a:t>
            </a:r>
            <a:r>
              <a:rPr lang="en-US" dirty="0" err="1">
                <a:solidFill>
                  <a:prstClr val="black"/>
                </a:solidFill>
                <a:latin typeface="+mj-lt"/>
                <a:cs typeface="Times New Roman"/>
              </a:rPr>
              <a:t>tháng</a:t>
            </a:r>
            <a:r>
              <a:rPr lang="en-US" dirty="0">
                <a:solidFill>
                  <a:prstClr val="black"/>
                </a:solidFill>
                <a:latin typeface="+mj-lt"/>
                <a:cs typeface="Times New Roman"/>
              </a:rPr>
              <a:t> </a:t>
            </a:r>
            <a:r>
              <a:rPr lang="en-US" dirty="0" err="1">
                <a:solidFill>
                  <a:prstClr val="black"/>
                </a:solidFill>
                <a:latin typeface="+mj-lt"/>
                <a:cs typeface="Times New Roman"/>
              </a:rPr>
              <a:t>tuổi</a:t>
            </a:r>
            <a:r>
              <a:rPr lang="en-US" dirty="0">
                <a:solidFill>
                  <a:prstClr val="black"/>
                </a:solidFill>
                <a:latin typeface="+mj-lt"/>
                <a:cs typeface="Times New Roman"/>
              </a:rPr>
              <a:t> </a:t>
            </a:r>
            <a:r>
              <a:rPr lang="en-US" dirty="0" err="1">
                <a:solidFill>
                  <a:prstClr val="black"/>
                </a:solidFill>
                <a:latin typeface="+mj-lt"/>
                <a:cs typeface="Times New Roman"/>
              </a:rPr>
              <a:t>cảm</a:t>
            </a:r>
            <a:r>
              <a:rPr lang="en-US" dirty="0">
                <a:solidFill>
                  <a:prstClr val="black"/>
                </a:solidFill>
                <a:latin typeface="+mj-lt"/>
                <a:cs typeface="Times New Roman"/>
              </a:rPr>
              <a:t> </a:t>
            </a:r>
            <a:r>
              <a:rPr lang="en-US" dirty="0" err="1">
                <a:solidFill>
                  <a:prstClr val="black"/>
                </a:solidFill>
                <a:latin typeface="+mj-lt"/>
                <a:cs typeface="Times New Roman"/>
              </a:rPr>
              <a:t>nhận</a:t>
            </a:r>
            <a:r>
              <a:rPr lang="en-US" dirty="0">
                <a:solidFill>
                  <a:prstClr val="black"/>
                </a:solidFill>
                <a:latin typeface="+mj-lt"/>
                <a:cs typeface="Times New Roman"/>
              </a:rPr>
              <a:t> </a:t>
            </a:r>
            <a:r>
              <a:rPr lang="en-US" dirty="0" err="1">
                <a:solidFill>
                  <a:prstClr val="black"/>
                </a:solidFill>
                <a:latin typeface="+mj-lt"/>
                <a:cs typeface="Times New Roman"/>
              </a:rPr>
              <a:t>được</a:t>
            </a:r>
            <a:r>
              <a:rPr lang="en-US" dirty="0">
                <a:solidFill>
                  <a:prstClr val="black"/>
                </a:solidFill>
                <a:latin typeface="+mj-lt"/>
                <a:cs typeface="Times New Roman"/>
              </a:rPr>
              <a:t> </a:t>
            </a:r>
            <a:r>
              <a:rPr lang="en-US" dirty="0" err="1">
                <a:solidFill>
                  <a:prstClr val="black"/>
                </a:solidFill>
                <a:latin typeface="+mj-lt"/>
                <a:cs typeface="Times New Roman"/>
              </a:rPr>
              <a:t>ngữ</a:t>
            </a:r>
            <a:r>
              <a:rPr lang="en-US" dirty="0">
                <a:solidFill>
                  <a:prstClr val="black"/>
                </a:solidFill>
                <a:latin typeface="+mj-lt"/>
                <a:cs typeface="Times New Roman"/>
              </a:rPr>
              <a:t> </a:t>
            </a:r>
            <a:r>
              <a:rPr lang="en-US" dirty="0" err="1">
                <a:solidFill>
                  <a:prstClr val="black"/>
                </a:solidFill>
                <a:latin typeface="+mj-lt"/>
                <a:cs typeface="Times New Roman"/>
              </a:rPr>
              <a:t>điệu</a:t>
            </a:r>
            <a:r>
              <a:rPr lang="en-US" dirty="0">
                <a:solidFill>
                  <a:prstClr val="black"/>
                </a:solidFill>
                <a:latin typeface="+mj-lt"/>
                <a:cs typeface="Times New Roman"/>
              </a:rPr>
              <a:t> </a:t>
            </a:r>
            <a:r>
              <a:rPr lang="en-US" dirty="0" err="1">
                <a:solidFill>
                  <a:prstClr val="black"/>
                </a:solidFill>
                <a:latin typeface="+mj-lt"/>
                <a:cs typeface="Times New Roman"/>
              </a:rPr>
              <a:t>giọng</a:t>
            </a:r>
            <a:r>
              <a:rPr lang="en-US" dirty="0">
                <a:solidFill>
                  <a:prstClr val="black"/>
                </a:solidFill>
                <a:latin typeface="+mj-lt"/>
                <a:cs typeface="Times New Roman"/>
              </a:rPr>
              <a:t> </a:t>
            </a:r>
            <a:r>
              <a:rPr lang="en-US" dirty="0" err="1">
                <a:solidFill>
                  <a:prstClr val="black"/>
                </a:solidFill>
                <a:latin typeface="+mj-lt"/>
                <a:cs typeface="Times New Roman"/>
              </a:rPr>
              <a:t>nói</a:t>
            </a:r>
            <a:endParaRPr lang="en-US" dirty="0">
              <a:solidFill>
                <a:prstClr val="black"/>
              </a:solidFill>
              <a:latin typeface="+mj-lt"/>
              <a:cs typeface="Times New Roman"/>
            </a:endParaRPr>
          </a:p>
          <a:p>
            <a:pPr>
              <a:buFontTx/>
              <a:buChar char="-"/>
            </a:pPr>
            <a:r>
              <a:rPr lang="en-US" dirty="0">
                <a:solidFill>
                  <a:prstClr val="black"/>
                </a:solidFill>
                <a:latin typeface="+mj-lt"/>
                <a:cs typeface="Times New Roman"/>
              </a:rPr>
              <a:t>3 – 4 </a:t>
            </a:r>
            <a:r>
              <a:rPr lang="en-US" dirty="0" err="1">
                <a:solidFill>
                  <a:prstClr val="black"/>
                </a:solidFill>
                <a:latin typeface="+mj-lt"/>
                <a:cs typeface="Times New Roman"/>
              </a:rPr>
              <a:t>tháng</a:t>
            </a:r>
            <a:r>
              <a:rPr lang="en-US" dirty="0">
                <a:solidFill>
                  <a:prstClr val="black"/>
                </a:solidFill>
                <a:latin typeface="+mj-lt"/>
                <a:cs typeface="Times New Roman"/>
              </a:rPr>
              <a:t> </a:t>
            </a:r>
            <a:r>
              <a:rPr lang="en-US" dirty="0" err="1">
                <a:solidFill>
                  <a:prstClr val="black"/>
                </a:solidFill>
                <a:latin typeface="+mj-lt"/>
                <a:cs typeface="Times New Roman"/>
              </a:rPr>
              <a:t>đáp</a:t>
            </a:r>
            <a:r>
              <a:rPr lang="en-US" dirty="0">
                <a:solidFill>
                  <a:prstClr val="black"/>
                </a:solidFill>
                <a:latin typeface="+mj-lt"/>
                <a:cs typeface="Times New Roman"/>
              </a:rPr>
              <a:t> </a:t>
            </a:r>
            <a:r>
              <a:rPr lang="en-US" dirty="0" err="1">
                <a:solidFill>
                  <a:prstClr val="black"/>
                </a:solidFill>
                <a:latin typeface="+mj-lt"/>
                <a:cs typeface="Times New Roman"/>
              </a:rPr>
              <a:t>yêu</a:t>
            </a:r>
            <a:r>
              <a:rPr lang="en-US" dirty="0">
                <a:solidFill>
                  <a:prstClr val="black"/>
                </a:solidFill>
                <a:latin typeface="+mj-lt"/>
                <a:cs typeface="Times New Roman"/>
              </a:rPr>
              <a:t> </a:t>
            </a:r>
            <a:r>
              <a:rPr lang="en-US" dirty="0" err="1">
                <a:solidFill>
                  <a:prstClr val="black"/>
                </a:solidFill>
                <a:latin typeface="+mj-lt"/>
                <a:cs typeface="Times New Roman"/>
              </a:rPr>
              <a:t>câù</a:t>
            </a:r>
            <a:r>
              <a:rPr lang="en-US" dirty="0">
                <a:solidFill>
                  <a:prstClr val="black"/>
                </a:solidFill>
                <a:latin typeface="+mj-lt"/>
                <a:cs typeface="Times New Roman"/>
              </a:rPr>
              <a:t> </a:t>
            </a:r>
            <a:r>
              <a:rPr lang="en-US" dirty="0" err="1">
                <a:solidFill>
                  <a:prstClr val="black"/>
                </a:solidFill>
                <a:latin typeface="+mj-lt"/>
                <a:cs typeface="Times New Roman"/>
              </a:rPr>
              <a:t>người</a:t>
            </a:r>
            <a:r>
              <a:rPr lang="en-US" dirty="0">
                <a:solidFill>
                  <a:prstClr val="black"/>
                </a:solidFill>
                <a:latin typeface="+mj-lt"/>
                <a:cs typeface="Times New Roman"/>
              </a:rPr>
              <a:t> </a:t>
            </a:r>
            <a:r>
              <a:rPr lang="en-US" dirty="0" err="1">
                <a:solidFill>
                  <a:prstClr val="black"/>
                </a:solidFill>
                <a:latin typeface="+mj-lt"/>
                <a:cs typeface="Times New Roman"/>
              </a:rPr>
              <a:t>lớn</a:t>
            </a:r>
            <a:r>
              <a:rPr lang="en-US" dirty="0">
                <a:solidFill>
                  <a:prstClr val="black"/>
                </a:solidFill>
                <a:latin typeface="+mj-lt"/>
                <a:cs typeface="Times New Roman"/>
              </a:rPr>
              <a:t> </a:t>
            </a:r>
            <a:r>
              <a:rPr lang="en-US" dirty="0" err="1">
                <a:solidFill>
                  <a:prstClr val="black"/>
                </a:solidFill>
                <a:latin typeface="+mj-lt"/>
                <a:cs typeface="Times New Roman"/>
              </a:rPr>
              <a:t>bằng</a:t>
            </a:r>
            <a:r>
              <a:rPr lang="en-US" dirty="0">
                <a:solidFill>
                  <a:prstClr val="black"/>
                </a:solidFill>
                <a:latin typeface="+mj-lt"/>
                <a:cs typeface="Times New Roman"/>
              </a:rPr>
              <a:t> </a:t>
            </a:r>
            <a:r>
              <a:rPr lang="en-US" dirty="0" err="1">
                <a:solidFill>
                  <a:prstClr val="black"/>
                </a:solidFill>
                <a:latin typeface="+mj-lt"/>
                <a:cs typeface="Times New Roman"/>
              </a:rPr>
              <a:t>âm</a:t>
            </a:r>
            <a:r>
              <a:rPr lang="en-US" dirty="0">
                <a:solidFill>
                  <a:prstClr val="black"/>
                </a:solidFill>
                <a:latin typeface="+mj-lt"/>
                <a:cs typeface="Times New Roman"/>
              </a:rPr>
              <a:t> ư, a</a:t>
            </a:r>
          </a:p>
          <a:p>
            <a:pPr>
              <a:buFontTx/>
              <a:buChar char="-"/>
            </a:pPr>
            <a:r>
              <a:rPr lang="en-US" dirty="0" err="1">
                <a:solidFill>
                  <a:prstClr val="black"/>
                </a:solidFill>
                <a:latin typeface="+mj-lt"/>
                <a:cs typeface="Times New Roman"/>
              </a:rPr>
              <a:t>Cuối</a:t>
            </a:r>
            <a:r>
              <a:rPr lang="en-US" dirty="0">
                <a:solidFill>
                  <a:prstClr val="black"/>
                </a:solidFill>
                <a:latin typeface="+mj-lt"/>
                <a:cs typeface="Times New Roman"/>
              </a:rPr>
              <a:t> </a:t>
            </a:r>
            <a:r>
              <a:rPr lang="en-US" dirty="0" err="1">
                <a:solidFill>
                  <a:prstClr val="black"/>
                </a:solidFill>
                <a:latin typeface="+mj-lt"/>
                <a:cs typeface="Times New Roman"/>
              </a:rPr>
              <a:t>năm</a:t>
            </a:r>
            <a:r>
              <a:rPr lang="en-US" dirty="0">
                <a:solidFill>
                  <a:prstClr val="black"/>
                </a:solidFill>
                <a:latin typeface="+mj-lt"/>
                <a:cs typeface="Times New Roman"/>
              </a:rPr>
              <a:t> </a:t>
            </a:r>
            <a:r>
              <a:rPr lang="en-US" dirty="0" err="1">
                <a:solidFill>
                  <a:prstClr val="black"/>
                </a:solidFill>
                <a:latin typeface="+mj-lt"/>
                <a:cs typeface="Times New Roman"/>
              </a:rPr>
              <a:t>nhất</a:t>
            </a:r>
            <a:r>
              <a:rPr lang="en-US" dirty="0">
                <a:solidFill>
                  <a:prstClr val="black"/>
                </a:solidFill>
                <a:latin typeface="+mj-lt"/>
                <a:cs typeface="Times New Roman"/>
              </a:rPr>
              <a:t>, </a:t>
            </a:r>
            <a:r>
              <a:rPr lang="en-US" dirty="0" err="1">
                <a:solidFill>
                  <a:prstClr val="black"/>
                </a:solidFill>
                <a:latin typeface="+mj-lt"/>
                <a:cs typeface="Times New Roman"/>
              </a:rPr>
              <a:t>trẻ</a:t>
            </a:r>
            <a:r>
              <a:rPr lang="en-US" dirty="0">
                <a:solidFill>
                  <a:prstClr val="black"/>
                </a:solidFill>
                <a:latin typeface="+mj-lt"/>
                <a:cs typeface="Times New Roman"/>
              </a:rPr>
              <a:t> </a:t>
            </a:r>
            <a:r>
              <a:rPr lang="en-US" dirty="0" err="1">
                <a:solidFill>
                  <a:prstClr val="black"/>
                </a:solidFill>
                <a:latin typeface="+mj-lt"/>
                <a:cs typeface="Times New Roman"/>
              </a:rPr>
              <a:t>hiểu</a:t>
            </a:r>
            <a:r>
              <a:rPr lang="en-US" dirty="0">
                <a:solidFill>
                  <a:prstClr val="black"/>
                </a:solidFill>
                <a:latin typeface="+mj-lt"/>
                <a:cs typeface="Times New Roman"/>
              </a:rPr>
              <a:t> </a:t>
            </a:r>
            <a:r>
              <a:rPr lang="en-US" dirty="0" err="1">
                <a:solidFill>
                  <a:prstClr val="black"/>
                </a:solidFill>
                <a:latin typeface="+mj-lt"/>
                <a:cs typeface="Times New Roman"/>
              </a:rPr>
              <a:t>yêu</a:t>
            </a:r>
            <a:r>
              <a:rPr lang="en-US" dirty="0">
                <a:solidFill>
                  <a:prstClr val="black"/>
                </a:solidFill>
                <a:latin typeface="+mj-lt"/>
                <a:cs typeface="Times New Roman"/>
              </a:rPr>
              <a:t> </a:t>
            </a:r>
            <a:r>
              <a:rPr lang="en-US" dirty="0" err="1">
                <a:solidFill>
                  <a:prstClr val="black"/>
                </a:solidFill>
                <a:latin typeface="+mj-lt"/>
                <a:cs typeface="Times New Roman"/>
              </a:rPr>
              <a:t>cầu</a:t>
            </a:r>
            <a:r>
              <a:rPr lang="en-US" dirty="0">
                <a:solidFill>
                  <a:prstClr val="black"/>
                </a:solidFill>
                <a:latin typeface="+mj-lt"/>
                <a:cs typeface="Times New Roman"/>
              </a:rPr>
              <a:t>; </a:t>
            </a:r>
            <a:r>
              <a:rPr lang="en-US" dirty="0" err="1">
                <a:solidFill>
                  <a:prstClr val="black"/>
                </a:solidFill>
                <a:latin typeface="+mj-lt"/>
                <a:cs typeface="Times New Roman"/>
              </a:rPr>
              <a:t>có</a:t>
            </a:r>
            <a:r>
              <a:rPr lang="en-US" dirty="0">
                <a:solidFill>
                  <a:prstClr val="black"/>
                </a:solidFill>
                <a:latin typeface="+mj-lt"/>
                <a:cs typeface="Times New Roman"/>
              </a:rPr>
              <a:t> </a:t>
            </a:r>
            <a:r>
              <a:rPr lang="en-US" dirty="0" err="1">
                <a:solidFill>
                  <a:prstClr val="black"/>
                </a:solidFill>
                <a:latin typeface="+mj-lt"/>
                <a:cs typeface="Times New Roman"/>
              </a:rPr>
              <a:t>ngôn</a:t>
            </a:r>
            <a:r>
              <a:rPr lang="en-US" dirty="0">
                <a:solidFill>
                  <a:prstClr val="black"/>
                </a:solidFill>
                <a:latin typeface="+mj-lt"/>
                <a:cs typeface="Times New Roman"/>
              </a:rPr>
              <a:t> </a:t>
            </a:r>
            <a:r>
              <a:rPr lang="en-US" dirty="0" err="1">
                <a:solidFill>
                  <a:prstClr val="black"/>
                </a:solidFill>
                <a:latin typeface="+mj-lt"/>
                <a:cs typeface="Times New Roman"/>
              </a:rPr>
              <a:t>ngữ</a:t>
            </a:r>
            <a:r>
              <a:rPr lang="en-US" dirty="0">
                <a:solidFill>
                  <a:prstClr val="black"/>
                </a:solidFill>
                <a:latin typeface="+mj-lt"/>
                <a:cs typeface="Times New Roman"/>
              </a:rPr>
              <a:t> </a:t>
            </a:r>
            <a:r>
              <a:rPr lang="en-US" dirty="0" err="1">
                <a:solidFill>
                  <a:prstClr val="black"/>
                </a:solidFill>
                <a:latin typeface="+mj-lt"/>
                <a:cs typeface="Times New Roman"/>
              </a:rPr>
              <a:t>chủ</a:t>
            </a:r>
            <a:r>
              <a:rPr lang="en-US" dirty="0">
                <a:solidFill>
                  <a:prstClr val="black"/>
                </a:solidFill>
                <a:latin typeface="+mj-lt"/>
                <a:cs typeface="Times New Roman"/>
              </a:rPr>
              <a:t> </a:t>
            </a:r>
            <a:r>
              <a:rPr lang="en-US" dirty="0" err="1">
                <a:solidFill>
                  <a:prstClr val="black"/>
                </a:solidFill>
                <a:latin typeface="+mj-lt"/>
                <a:cs typeface="Times New Roman"/>
              </a:rPr>
              <a:t>động</a:t>
            </a:r>
            <a:r>
              <a:rPr lang="en-US" dirty="0">
                <a:solidFill>
                  <a:prstClr val="black"/>
                </a:solidFill>
                <a:latin typeface="+mj-lt"/>
                <a:cs typeface="Times New Roman"/>
              </a:rPr>
              <a:t> </a:t>
            </a:r>
            <a:r>
              <a:rPr lang="en-US" dirty="0" err="1">
                <a:solidFill>
                  <a:prstClr val="black"/>
                </a:solidFill>
                <a:latin typeface="+mj-lt"/>
                <a:cs typeface="Times New Roman"/>
              </a:rPr>
              <a:t>nhưng</a:t>
            </a:r>
            <a:r>
              <a:rPr lang="en-US" dirty="0">
                <a:solidFill>
                  <a:prstClr val="black"/>
                </a:solidFill>
                <a:latin typeface="+mj-lt"/>
                <a:cs typeface="Times New Roman"/>
              </a:rPr>
              <a:t> </a:t>
            </a:r>
            <a:r>
              <a:rPr lang="en-US" dirty="0" err="1">
                <a:solidFill>
                  <a:prstClr val="black"/>
                </a:solidFill>
                <a:latin typeface="+mj-lt"/>
                <a:cs typeface="Times New Roman"/>
              </a:rPr>
              <a:t>đơn</a:t>
            </a:r>
            <a:r>
              <a:rPr lang="en-US" dirty="0">
                <a:solidFill>
                  <a:prstClr val="black"/>
                </a:solidFill>
                <a:latin typeface="+mj-lt"/>
                <a:cs typeface="Times New Roman"/>
              </a:rPr>
              <a:t> </a:t>
            </a:r>
            <a:r>
              <a:rPr lang="en-US" dirty="0" err="1">
                <a:solidFill>
                  <a:prstClr val="black"/>
                </a:solidFill>
                <a:latin typeface="+mj-lt"/>
                <a:cs typeface="Times New Roman"/>
              </a:rPr>
              <a:t>giản</a:t>
            </a:r>
            <a:endParaRPr lang="en-US" dirty="0">
              <a:solidFill>
                <a:prstClr val="black"/>
              </a:solidFill>
              <a:latin typeface="+mj-lt"/>
              <a:cs typeface="Times New Roman"/>
            </a:endParaRPr>
          </a:p>
          <a:p>
            <a:pPr>
              <a:buFontTx/>
              <a:buChar char="-"/>
            </a:pPr>
            <a:r>
              <a:rPr lang="en-US" dirty="0" err="1">
                <a:solidFill>
                  <a:prstClr val="black"/>
                </a:solidFill>
                <a:latin typeface="+mj-lt"/>
                <a:cs typeface="Times New Roman"/>
              </a:rPr>
              <a:t>Năm</a:t>
            </a:r>
            <a:r>
              <a:rPr lang="en-US" dirty="0">
                <a:solidFill>
                  <a:prstClr val="black"/>
                </a:solidFill>
                <a:latin typeface="+mj-lt"/>
                <a:cs typeface="Times New Roman"/>
              </a:rPr>
              <a:t> </a:t>
            </a:r>
            <a:r>
              <a:rPr lang="en-US" dirty="0" err="1">
                <a:solidFill>
                  <a:prstClr val="black"/>
                </a:solidFill>
                <a:latin typeface="+mj-lt"/>
                <a:cs typeface="Times New Roman"/>
              </a:rPr>
              <a:t>thứ</a:t>
            </a:r>
            <a:r>
              <a:rPr lang="en-US" dirty="0">
                <a:solidFill>
                  <a:prstClr val="black"/>
                </a:solidFill>
                <a:latin typeface="+mj-lt"/>
                <a:cs typeface="Times New Roman"/>
              </a:rPr>
              <a:t> </a:t>
            </a:r>
            <a:r>
              <a:rPr lang="en-US" dirty="0" err="1">
                <a:solidFill>
                  <a:prstClr val="black"/>
                </a:solidFill>
                <a:latin typeface="+mj-lt"/>
                <a:cs typeface="Times New Roman"/>
              </a:rPr>
              <a:t>hai</a:t>
            </a:r>
            <a:r>
              <a:rPr lang="en-US" dirty="0">
                <a:solidFill>
                  <a:prstClr val="black"/>
                </a:solidFill>
                <a:latin typeface="+mj-lt"/>
                <a:cs typeface="Times New Roman"/>
              </a:rPr>
              <a:t>, </a:t>
            </a:r>
            <a:r>
              <a:rPr lang="en-US" dirty="0" err="1">
                <a:solidFill>
                  <a:prstClr val="black"/>
                </a:solidFill>
                <a:latin typeface="+mj-lt"/>
                <a:cs typeface="Times New Roman"/>
              </a:rPr>
              <a:t>trẻ</a:t>
            </a:r>
            <a:r>
              <a:rPr lang="en-US" dirty="0">
                <a:solidFill>
                  <a:prstClr val="black"/>
                </a:solidFill>
                <a:latin typeface="+mj-lt"/>
                <a:cs typeface="Times New Roman"/>
              </a:rPr>
              <a:t> </a:t>
            </a:r>
            <a:r>
              <a:rPr lang="en-US" dirty="0" err="1">
                <a:solidFill>
                  <a:prstClr val="black"/>
                </a:solidFill>
                <a:latin typeface="+mj-lt"/>
                <a:cs typeface="Times New Roman"/>
              </a:rPr>
              <a:t>hiểu</a:t>
            </a:r>
            <a:r>
              <a:rPr lang="en-US" dirty="0">
                <a:solidFill>
                  <a:prstClr val="black"/>
                </a:solidFill>
                <a:latin typeface="+mj-lt"/>
                <a:cs typeface="Times New Roman"/>
              </a:rPr>
              <a:t> </a:t>
            </a:r>
            <a:r>
              <a:rPr lang="en-US" dirty="0" err="1">
                <a:solidFill>
                  <a:prstClr val="black"/>
                </a:solidFill>
                <a:latin typeface="+mj-lt"/>
                <a:cs typeface="Times New Roman"/>
              </a:rPr>
              <a:t>nhiều</a:t>
            </a:r>
            <a:r>
              <a:rPr lang="en-US" dirty="0">
                <a:solidFill>
                  <a:prstClr val="black"/>
                </a:solidFill>
                <a:latin typeface="+mj-lt"/>
                <a:cs typeface="Times New Roman"/>
              </a:rPr>
              <a:t> </a:t>
            </a:r>
            <a:r>
              <a:rPr lang="en-US" dirty="0" err="1">
                <a:solidFill>
                  <a:prstClr val="black"/>
                </a:solidFill>
                <a:latin typeface="+mj-lt"/>
                <a:cs typeface="Times New Roman"/>
              </a:rPr>
              <a:t>hơn</a:t>
            </a:r>
            <a:r>
              <a:rPr lang="en-US" dirty="0">
                <a:solidFill>
                  <a:prstClr val="black"/>
                </a:solidFill>
                <a:latin typeface="+mj-lt"/>
                <a:cs typeface="Times New Roman"/>
              </a:rPr>
              <a:t> </a:t>
            </a:r>
            <a:r>
              <a:rPr lang="en-US" dirty="0" err="1">
                <a:solidFill>
                  <a:prstClr val="black"/>
                </a:solidFill>
                <a:latin typeface="+mj-lt"/>
                <a:cs typeface="Times New Roman"/>
              </a:rPr>
              <a:t>và</a:t>
            </a:r>
            <a:r>
              <a:rPr lang="en-US" dirty="0">
                <a:solidFill>
                  <a:prstClr val="black"/>
                </a:solidFill>
                <a:latin typeface="+mj-lt"/>
                <a:cs typeface="Times New Roman"/>
              </a:rPr>
              <a:t> </a:t>
            </a:r>
            <a:r>
              <a:rPr lang="en-US" dirty="0" err="1">
                <a:solidFill>
                  <a:prstClr val="black"/>
                </a:solidFill>
                <a:latin typeface="+mj-lt"/>
                <a:cs typeface="Times New Roman"/>
              </a:rPr>
              <a:t>làm</a:t>
            </a:r>
            <a:r>
              <a:rPr lang="en-US" dirty="0">
                <a:solidFill>
                  <a:prstClr val="black"/>
                </a:solidFill>
                <a:latin typeface="+mj-lt"/>
                <a:cs typeface="Times New Roman"/>
              </a:rPr>
              <a:t> </a:t>
            </a:r>
            <a:r>
              <a:rPr lang="en-US" dirty="0" err="1">
                <a:solidFill>
                  <a:prstClr val="black"/>
                </a:solidFill>
                <a:latin typeface="+mj-lt"/>
                <a:cs typeface="Times New Roman"/>
              </a:rPr>
              <a:t>một</a:t>
            </a:r>
            <a:r>
              <a:rPr lang="en-US" dirty="0">
                <a:solidFill>
                  <a:prstClr val="black"/>
                </a:solidFill>
                <a:latin typeface="+mj-lt"/>
                <a:cs typeface="Times New Roman"/>
              </a:rPr>
              <a:t> </a:t>
            </a:r>
            <a:r>
              <a:rPr lang="en-US" dirty="0" err="1">
                <a:solidFill>
                  <a:prstClr val="black"/>
                </a:solidFill>
                <a:latin typeface="+mj-lt"/>
                <a:cs typeface="Times New Roman"/>
              </a:rPr>
              <a:t>số</a:t>
            </a:r>
            <a:r>
              <a:rPr lang="en-US" dirty="0">
                <a:solidFill>
                  <a:prstClr val="black"/>
                </a:solidFill>
                <a:latin typeface="+mj-lt"/>
                <a:cs typeface="Times New Roman"/>
              </a:rPr>
              <a:t> </a:t>
            </a:r>
            <a:r>
              <a:rPr lang="en-US" dirty="0" err="1">
                <a:solidFill>
                  <a:prstClr val="black"/>
                </a:solidFill>
                <a:latin typeface="+mj-lt"/>
                <a:cs typeface="Times New Roman"/>
              </a:rPr>
              <a:t>chỉ</a:t>
            </a:r>
            <a:r>
              <a:rPr lang="en-US" dirty="0">
                <a:solidFill>
                  <a:prstClr val="black"/>
                </a:solidFill>
                <a:latin typeface="+mj-lt"/>
                <a:cs typeface="Times New Roman"/>
              </a:rPr>
              <a:t> </a:t>
            </a:r>
            <a:r>
              <a:rPr lang="en-US" dirty="0" err="1">
                <a:solidFill>
                  <a:prstClr val="black"/>
                </a:solidFill>
                <a:latin typeface="+mj-lt"/>
                <a:cs typeface="Times New Roman"/>
              </a:rPr>
              <a:t>dẫn</a:t>
            </a:r>
            <a:r>
              <a:rPr lang="en-US" dirty="0">
                <a:solidFill>
                  <a:prstClr val="black"/>
                </a:solidFill>
                <a:latin typeface="+mj-lt"/>
                <a:cs typeface="Times New Roman"/>
              </a:rPr>
              <a:t> </a:t>
            </a:r>
            <a:r>
              <a:rPr lang="en-US" dirty="0" err="1">
                <a:solidFill>
                  <a:prstClr val="black"/>
                </a:solidFill>
                <a:latin typeface="+mj-lt"/>
                <a:cs typeface="Times New Roman"/>
              </a:rPr>
              <a:t>đơn</a:t>
            </a:r>
            <a:r>
              <a:rPr lang="en-US" dirty="0">
                <a:solidFill>
                  <a:prstClr val="black"/>
                </a:solidFill>
                <a:latin typeface="+mj-lt"/>
                <a:cs typeface="Times New Roman"/>
              </a:rPr>
              <a:t> </a:t>
            </a:r>
            <a:r>
              <a:rPr lang="en-US" dirty="0" err="1">
                <a:solidFill>
                  <a:prstClr val="black"/>
                </a:solidFill>
                <a:latin typeface="+mj-lt"/>
                <a:cs typeface="Times New Roman"/>
              </a:rPr>
              <a:t>giản</a:t>
            </a:r>
            <a:r>
              <a:rPr lang="en-US" dirty="0">
                <a:solidFill>
                  <a:prstClr val="black"/>
                </a:solidFill>
                <a:latin typeface="+mj-lt"/>
                <a:cs typeface="Times New Roman"/>
              </a:rPr>
              <a:t>, </a:t>
            </a:r>
            <a:r>
              <a:rPr lang="en-US" dirty="0" err="1">
                <a:solidFill>
                  <a:prstClr val="black"/>
                </a:solidFill>
                <a:latin typeface="+mj-lt"/>
                <a:cs typeface="Times New Roman"/>
              </a:rPr>
              <a:t>sử</a:t>
            </a:r>
            <a:r>
              <a:rPr lang="en-US" dirty="0">
                <a:solidFill>
                  <a:prstClr val="black"/>
                </a:solidFill>
                <a:latin typeface="+mj-lt"/>
                <a:cs typeface="Times New Roman"/>
              </a:rPr>
              <a:t> </a:t>
            </a:r>
            <a:r>
              <a:rPr lang="en-US" dirty="0" err="1">
                <a:solidFill>
                  <a:prstClr val="black"/>
                </a:solidFill>
                <a:latin typeface="+mj-lt"/>
                <a:cs typeface="Times New Roman"/>
              </a:rPr>
              <a:t>dụng</a:t>
            </a:r>
            <a:r>
              <a:rPr lang="en-US" dirty="0">
                <a:solidFill>
                  <a:prstClr val="black"/>
                </a:solidFill>
                <a:latin typeface="+mj-lt"/>
                <a:cs typeface="Times New Roman"/>
              </a:rPr>
              <a:t> </a:t>
            </a:r>
            <a:r>
              <a:rPr lang="en-US" dirty="0" err="1">
                <a:solidFill>
                  <a:prstClr val="black"/>
                </a:solidFill>
                <a:latin typeface="+mj-lt"/>
                <a:cs typeface="Times New Roman"/>
              </a:rPr>
              <a:t>câu</a:t>
            </a:r>
            <a:r>
              <a:rPr lang="en-US" dirty="0">
                <a:solidFill>
                  <a:prstClr val="black"/>
                </a:solidFill>
                <a:latin typeface="+mj-lt"/>
                <a:cs typeface="Times New Roman"/>
              </a:rPr>
              <a:t> 1 </a:t>
            </a:r>
            <a:r>
              <a:rPr lang="en-US" dirty="0" err="1">
                <a:solidFill>
                  <a:prstClr val="black"/>
                </a:solidFill>
                <a:latin typeface="+mj-lt"/>
                <a:cs typeface="Times New Roman"/>
              </a:rPr>
              <a:t>từ</a:t>
            </a:r>
            <a:endParaRPr lang="en-US" dirty="0">
              <a:solidFill>
                <a:prstClr val="black"/>
              </a:solidFill>
              <a:latin typeface="+mj-lt"/>
              <a:cs typeface="Times New Roman"/>
            </a:endParaRPr>
          </a:p>
          <a:p>
            <a:pPr>
              <a:buFontTx/>
              <a:buChar char="-"/>
            </a:pPr>
            <a:r>
              <a:rPr lang="en-US" dirty="0" err="1">
                <a:solidFill>
                  <a:prstClr val="black"/>
                </a:solidFill>
                <a:latin typeface="+mj-lt"/>
                <a:cs typeface="Times New Roman"/>
              </a:rPr>
              <a:t>Cuối</a:t>
            </a:r>
            <a:r>
              <a:rPr lang="en-US" dirty="0">
                <a:solidFill>
                  <a:prstClr val="black"/>
                </a:solidFill>
                <a:latin typeface="+mj-lt"/>
                <a:cs typeface="Times New Roman"/>
              </a:rPr>
              <a:t> 2 </a:t>
            </a:r>
            <a:r>
              <a:rPr lang="en-US" dirty="0" err="1">
                <a:solidFill>
                  <a:prstClr val="black"/>
                </a:solidFill>
                <a:latin typeface="+mj-lt"/>
                <a:cs typeface="Times New Roman"/>
              </a:rPr>
              <a:t>tuổi</a:t>
            </a:r>
            <a:r>
              <a:rPr lang="en-US" dirty="0">
                <a:solidFill>
                  <a:prstClr val="black"/>
                </a:solidFill>
                <a:latin typeface="+mj-lt"/>
                <a:cs typeface="Times New Roman"/>
              </a:rPr>
              <a:t>, </a:t>
            </a:r>
            <a:r>
              <a:rPr lang="en-US" dirty="0" err="1">
                <a:solidFill>
                  <a:prstClr val="black"/>
                </a:solidFill>
                <a:latin typeface="+mj-lt"/>
                <a:cs typeface="Times New Roman"/>
              </a:rPr>
              <a:t>trẻ</a:t>
            </a:r>
            <a:r>
              <a:rPr lang="en-US" dirty="0">
                <a:solidFill>
                  <a:prstClr val="black"/>
                </a:solidFill>
                <a:latin typeface="+mj-lt"/>
                <a:cs typeface="Times New Roman"/>
              </a:rPr>
              <a:t> </a:t>
            </a:r>
            <a:r>
              <a:rPr lang="en-US" dirty="0" err="1">
                <a:solidFill>
                  <a:prstClr val="black"/>
                </a:solidFill>
                <a:latin typeface="+mj-lt"/>
                <a:cs typeface="Times New Roman"/>
              </a:rPr>
              <a:t>sử</a:t>
            </a:r>
            <a:r>
              <a:rPr lang="en-US" dirty="0">
                <a:solidFill>
                  <a:prstClr val="black"/>
                </a:solidFill>
                <a:latin typeface="+mj-lt"/>
                <a:cs typeface="Times New Roman"/>
              </a:rPr>
              <a:t> </a:t>
            </a:r>
            <a:r>
              <a:rPr lang="en-US" dirty="0" err="1">
                <a:solidFill>
                  <a:prstClr val="black"/>
                </a:solidFill>
                <a:latin typeface="+mj-lt"/>
                <a:cs typeface="Times New Roman"/>
              </a:rPr>
              <a:t>dụng</a:t>
            </a:r>
            <a:r>
              <a:rPr lang="en-US" dirty="0">
                <a:solidFill>
                  <a:prstClr val="black"/>
                </a:solidFill>
                <a:latin typeface="+mj-lt"/>
                <a:cs typeface="Times New Roman"/>
              </a:rPr>
              <a:t> </a:t>
            </a:r>
            <a:r>
              <a:rPr lang="en-US" dirty="0" err="1">
                <a:solidFill>
                  <a:prstClr val="black"/>
                </a:solidFill>
                <a:latin typeface="+mj-lt"/>
                <a:cs typeface="Times New Roman"/>
              </a:rPr>
              <a:t>câu</a:t>
            </a:r>
            <a:r>
              <a:rPr lang="en-US" dirty="0">
                <a:solidFill>
                  <a:prstClr val="black"/>
                </a:solidFill>
                <a:latin typeface="+mj-lt"/>
                <a:cs typeface="Times New Roman"/>
              </a:rPr>
              <a:t> </a:t>
            </a:r>
            <a:r>
              <a:rPr lang="en-US" dirty="0" err="1">
                <a:solidFill>
                  <a:prstClr val="black"/>
                </a:solidFill>
                <a:latin typeface="+mj-lt"/>
                <a:cs typeface="Times New Roman"/>
              </a:rPr>
              <a:t>trọn</a:t>
            </a:r>
            <a:r>
              <a:rPr lang="en-US" dirty="0">
                <a:solidFill>
                  <a:prstClr val="black"/>
                </a:solidFill>
                <a:latin typeface="+mj-lt"/>
                <a:cs typeface="Times New Roman"/>
              </a:rPr>
              <a:t> </a:t>
            </a:r>
            <a:r>
              <a:rPr lang="en-US" dirty="0" err="1">
                <a:solidFill>
                  <a:prstClr val="black"/>
                </a:solidFill>
                <a:latin typeface="+mj-lt"/>
                <a:cs typeface="Times New Roman"/>
              </a:rPr>
              <a:t>vẹn</a:t>
            </a:r>
            <a:r>
              <a:rPr lang="en-US" dirty="0">
                <a:solidFill>
                  <a:prstClr val="black"/>
                </a:solidFill>
                <a:latin typeface="+mj-lt"/>
                <a:cs typeface="Times New Roman"/>
              </a:rPr>
              <a:t>, </a:t>
            </a:r>
            <a:r>
              <a:rPr lang="en-US" dirty="0" err="1">
                <a:solidFill>
                  <a:prstClr val="black"/>
                </a:solidFill>
                <a:latin typeface="+mj-lt"/>
                <a:cs typeface="Times New Roman"/>
              </a:rPr>
              <a:t>bắt</a:t>
            </a:r>
            <a:r>
              <a:rPr lang="en-US" dirty="0">
                <a:solidFill>
                  <a:prstClr val="black"/>
                </a:solidFill>
                <a:latin typeface="+mj-lt"/>
                <a:cs typeface="Times New Roman"/>
              </a:rPr>
              <a:t> </a:t>
            </a:r>
            <a:r>
              <a:rPr lang="en-US" dirty="0" err="1">
                <a:solidFill>
                  <a:prstClr val="black"/>
                </a:solidFill>
                <a:latin typeface="+mj-lt"/>
                <a:cs typeface="Times New Roman"/>
              </a:rPr>
              <a:t>đầu</a:t>
            </a:r>
            <a:r>
              <a:rPr lang="en-US" dirty="0">
                <a:solidFill>
                  <a:prstClr val="black"/>
                </a:solidFill>
                <a:latin typeface="+mj-lt"/>
                <a:cs typeface="Times New Roman"/>
              </a:rPr>
              <a:t> </a:t>
            </a:r>
            <a:r>
              <a:rPr lang="en-US" dirty="0" err="1">
                <a:solidFill>
                  <a:prstClr val="black"/>
                </a:solidFill>
                <a:latin typeface="+mj-lt"/>
                <a:cs typeface="Times New Roman"/>
              </a:rPr>
              <a:t>trò</a:t>
            </a:r>
            <a:r>
              <a:rPr lang="en-US" dirty="0">
                <a:solidFill>
                  <a:prstClr val="black"/>
                </a:solidFill>
                <a:latin typeface="+mj-lt"/>
                <a:cs typeface="Times New Roman"/>
              </a:rPr>
              <a:t> </a:t>
            </a:r>
            <a:r>
              <a:rPr lang="en-US" dirty="0" err="1">
                <a:solidFill>
                  <a:prstClr val="black"/>
                </a:solidFill>
                <a:latin typeface="+mj-lt"/>
                <a:cs typeface="Times New Roman"/>
              </a:rPr>
              <a:t>chuyện</a:t>
            </a:r>
            <a:endParaRPr lang="en-US" dirty="0">
              <a:solidFill>
                <a:prstClr val="black"/>
              </a:solidFill>
              <a:latin typeface="+mj-lt"/>
              <a:cs typeface="Times New Roman"/>
            </a:endParaRPr>
          </a:p>
          <a:p>
            <a:pPr>
              <a:buFontTx/>
              <a:buChar char="-"/>
            </a:pPr>
            <a:r>
              <a:rPr lang="en-US" dirty="0" err="1">
                <a:solidFill>
                  <a:prstClr val="black"/>
                </a:solidFill>
                <a:latin typeface="+mj-lt"/>
                <a:cs typeface="Times New Roman"/>
              </a:rPr>
              <a:t>Năm</a:t>
            </a:r>
            <a:r>
              <a:rPr lang="en-US" dirty="0">
                <a:solidFill>
                  <a:prstClr val="black"/>
                </a:solidFill>
                <a:latin typeface="+mj-lt"/>
                <a:cs typeface="Times New Roman"/>
              </a:rPr>
              <a:t> </a:t>
            </a:r>
            <a:r>
              <a:rPr lang="en-US" dirty="0" err="1">
                <a:solidFill>
                  <a:prstClr val="black"/>
                </a:solidFill>
                <a:latin typeface="+mj-lt"/>
                <a:cs typeface="Times New Roman"/>
              </a:rPr>
              <a:t>thứ</a:t>
            </a:r>
            <a:r>
              <a:rPr lang="en-US" dirty="0">
                <a:solidFill>
                  <a:prstClr val="black"/>
                </a:solidFill>
                <a:latin typeface="+mj-lt"/>
                <a:cs typeface="Times New Roman"/>
              </a:rPr>
              <a:t> </a:t>
            </a:r>
            <a:r>
              <a:rPr lang="en-US" dirty="0" err="1">
                <a:solidFill>
                  <a:prstClr val="black"/>
                </a:solidFill>
                <a:latin typeface="+mj-lt"/>
                <a:cs typeface="Times New Roman"/>
              </a:rPr>
              <a:t>ba</a:t>
            </a:r>
            <a:r>
              <a:rPr lang="en-US" dirty="0">
                <a:solidFill>
                  <a:prstClr val="black"/>
                </a:solidFill>
                <a:latin typeface="+mj-lt"/>
                <a:cs typeface="Times New Roman"/>
              </a:rPr>
              <a:t>, </a:t>
            </a:r>
            <a:r>
              <a:rPr lang="en-US" dirty="0" err="1">
                <a:solidFill>
                  <a:prstClr val="black"/>
                </a:solidFill>
                <a:latin typeface="+mj-lt"/>
                <a:cs typeface="Times New Roman"/>
              </a:rPr>
              <a:t>trẻ</a:t>
            </a:r>
            <a:r>
              <a:rPr lang="en-US" dirty="0">
                <a:solidFill>
                  <a:prstClr val="black"/>
                </a:solidFill>
                <a:latin typeface="+mj-lt"/>
                <a:cs typeface="Times New Roman"/>
              </a:rPr>
              <a:t> </a:t>
            </a:r>
            <a:r>
              <a:rPr lang="en-US" dirty="0" err="1">
                <a:solidFill>
                  <a:prstClr val="black"/>
                </a:solidFill>
                <a:latin typeface="+mj-lt"/>
                <a:cs typeface="Times New Roman"/>
              </a:rPr>
              <a:t>trò</a:t>
            </a:r>
            <a:r>
              <a:rPr lang="en-US" dirty="0">
                <a:solidFill>
                  <a:prstClr val="black"/>
                </a:solidFill>
                <a:latin typeface="+mj-lt"/>
                <a:cs typeface="Times New Roman"/>
              </a:rPr>
              <a:t> </a:t>
            </a:r>
            <a:r>
              <a:rPr lang="en-US" dirty="0" err="1">
                <a:solidFill>
                  <a:prstClr val="black"/>
                </a:solidFill>
                <a:latin typeface="+mj-lt"/>
                <a:cs typeface="Times New Roman"/>
              </a:rPr>
              <a:t>chuyện</a:t>
            </a:r>
            <a:r>
              <a:rPr lang="en-US" dirty="0">
                <a:solidFill>
                  <a:prstClr val="black"/>
                </a:solidFill>
                <a:latin typeface="+mj-lt"/>
                <a:cs typeface="Times New Roman"/>
              </a:rPr>
              <a:t>, </a:t>
            </a:r>
            <a:r>
              <a:rPr lang="en-US" dirty="0" err="1">
                <a:solidFill>
                  <a:prstClr val="black"/>
                </a:solidFill>
                <a:latin typeface="+mj-lt"/>
                <a:cs typeface="Times New Roman"/>
              </a:rPr>
              <a:t>trả</a:t>
            </a:r>
            <a:r>
              <a:rPr lang="en-US" dirty="0">
                <a:solidFill>
                  <a:prstClr val="black"/>
                </a:solidFill>
                <a:latin typeface="+mj-lt"/>
                <a:cs typeface="Times New Roman"/>
              </a:rPr>
              <a:t> </a:t>
            </a:r>
            <a:r>
              <a:rPr lang="en-US" dirty="0" err="1">
                <a:solidFill>
                  <a:prstClr val="black"/>
                </a:solidFill>
                <a:latin typeface="+mj-lt"/>
                <a:cs typeface="Times New Roman"/>
              </a:rPr>
              <a:t>lời</a:t>
            </a:r>
            <a:r>
              <a:rPr lang="en-US" dirty="0">
                <a:solidFill>
                  <a:prstClr val="black"/>
                </a:solidFill>
                <a:latin typeface="+mj-lt"/>
                <a:cs typeface="Times New Roman"/>
              </a:rPr>
              <a:t> </a:t>
            </a:r>
            <a:r>
              <a:rPr lang="en-US" dirty="0" err="1">
                <a:solidFill>
                  <a:prstClr val="black"/>
                </a:solidFill>
                <a:latin typeface="+mj-lt"/>
                <a:cs typeface="Times New Roman"/>
              </a:rPr>
              <a:t>câu</a:t>
            </a:r>
            <a:r>
              <a:rPr lang="en-US" dirty="0">
                <a:solidFill>
                  <a:prstClr val="black"/>
                </a:solidFill>
                <a:latin typeface="+mj-lt"/>
                <a:cs typeface="Times New Roman"/>
              </a:rPr>
              <a:t> </a:t>
            </a:r>
            <a:r>
              <a:rPr lang="en-US" dirty="0" err="1">
                <a:solidFill>
                  <a:prstClr val="black"/>
                </a:solidFill>
                <a:latin typeface="+mj-lt"/>
                <a:cs typeface="Times New Roman"/>
              </a:rPr>
              <a:t>hỏi</a:t>
            </a:r>
            <a:r>
              <a:rPr lang="en-US" dirty="0">
                <a:solidFill>
                  <a:prstClr val="black"/>
                </a:solidFill>
                <a:latin typeface="+mj-lt"/>
                <a:cs typeface="Times New Roman"/>
              </a:rPr>
              <a:t>, </a:t>
            </a:r>
            <a:r>
              <a:rPr lang="en-US" dirty="0" err="1">
                <a:solidFill>
                  <a:prstClr val="black"/>
                </a:solidFill>
                <a:latin typeface="+mj-lt"/>
                <a:cs typeface="Times New Roman"/>
              </a:rPr>
              <a:t>hiểu</a:t>
            </a:r>
            <a:r>
              <a:rPr lang="en-US" dirty="0">
                <a:solidFill>
                  <a:prstClr val="black"/>
                </a:solidFill>
                <a:latin typeface="+mj-lt"/>
                <a:cs typeface="Times New Roman"/>
              </a:rPr>
              <a:t> </a:t>
            </a:r>
            <a:r>
              <a:rPr lang="en-US" dirty="0" err="1">
                <a:solidFill>
                  <a:prstClr val="black"/>
                </a:solidFill>
                <a:latin typeface="+mj-lt"/>
                <a:cs typeface="Times New Roman"/>
              </a:rPr>
              <a:t>câu</a:t>
            </a:r>
            <a:r>
              <a:rPr lang="en-US" dirty="0">
                <a:solidFill>
                  <a:prstClr val="black"/>
                </a:solidFill>
                <a:latin typeface="+mj-lt"/>
                <a:cs typeface="Times New Roman"/>
              </a:rPr>
              <a:t> </a:t>
            </a:r>
            <a:r>
              <a:rPr lang="en-US" dirty="0" err="1">
                <a:solidFill>
                  <a:prstClr val="black"/>
                </a:solidFill>
                <a:latin typeface="+mj-lt"/>
                <a:cs typeface="Times New Roman"/>
              </a:rPr>
              <a:t>chuyện</a:t>
            </a:r>
            <a:r>
              <a:rPr lang="en-US" dirty="0">
                <a:solidFill>
                  <a:prstClr val="black"/>
                </a:solidFill>
                <a:latin typeface="+mj-lt"/>
                <a:cs typeface="Times New Roman"/>
              </a:rPr>
              <a:t> </a:t>
            </a:r>
            <a:r>
              <a:rPr lang="en-US" dirty="0" err="1">
                <a:solidFill>
                  <a:prstClr val="black"/>
                </a:solidFill>
                <a:latin typeface="+mj-lt"/>
                <a:cs typeface="Times New Roman"/>
              </a:rPr>
              <a:t>kể</a:t>
            </a:r>
            <a:r>
              <a:rPr lang="en-US" dirty="0">
                <a:solidFill>
                  <a:prstClr val="black"/>
                </a:solidFill>
                <a:latin typeface="+mj-lt"/>
                <a:cs typeface="Times New Roman"/>
              </a:rPr>
              <a:t>.</a:t>
            </a:r>
          </a:p>
          <a:p>
            <a:pPr>
              <a:buFontTx/>
              <a:buChar char="-"/>
            </a:pPr>
            <a:endParaRPr lang="en-US" dirty="0">
              <a:solidFill>
                <a:prstClr val="black"/>
              </a:solidFill>
              <a:latin typeface="+mj-lt"/>
              <a:cs typeface="Times New Roman"/>
            </a:endParaRPr>
          </a:p>
          <a:p>
            <a:pPr>
              <a:buFont typeface="Wingdings" panose="05000000000000000000" pitchFamily="2" charset="2"/>
              <a:buChar char="v"/>
            </a:pPr>
            <a:endParaRPr lang="en-US" dirty="0">
              <a:solidFill>
                <a:prstClr val="black"/>
              </a:solidFill>
              <a:latin typeface="+mj-lt"/>
              <a:cs typeface="Times New Roman"/>
            </a:endParaRPr>
          </a:p>
          <a:p>
            <a:pPr marL="0" indent="0">
              <a:buNone/>
            </a:pPr>
            <a:endParaRPr lang="en-US" dirty="0">
              <a:solidFill>
                <a:prstClr val="black"/>
              </a:solidFill>
              <a:latin typeface="+mj-lt"/>
              <a:cs typeface="Times New Roman"/>
            </a:endParaRPr>
          </a:p>
          <a:p>
            <a:pPr marL="0" indent="0">
              <a:buNone/>
            </a:pPr>
            <a:endParaRPr lang="en-US" b="1" dirty="0">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0021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b="1" dirty="0" err="1">
                <a:solidFill>
                  <a:prstClr val="black"/>
                </a:solidFill>
                <a:latin typeface="UTM Swiss Condensed"/>
                <a:cs typeface="Times New Roman"/>
              </a:rPr>
              <a:t>Trẻ</a:t>
            </a:r>
            <a:r>
              <a:rPr lang="en-US" b="1" dirty="0">
                <a:solidFill>
                  <a:prstClr val="black"/>
                </a:solidFill>
                <a:latin typeface="UTM Swiss Condensed"/>
                <a:cs typeface="Times New Roman"/>
              </a:rPr>
              <a:t> </a:t>
            </a:r>
            <a:r>
              <a:rPr lang="en-US" b="1" dirty="0" err="1">
                <a:solidFill>
                  <a:prstClr val="black"/>
                </a:solidFill>
                <a:latin typeface="UTM Swiss Condensed"/>
                <a:cs typeface="Times New Roman"/>
              </a:rPr>
              <a:t>từ</a:t>
            </a:r>
            <a:r>
              <a:rPr lang="en-US" b="1" dirty="0">
                <a:solidFill>
                  <a:prstClr val="black"/>
                </a:solidFill>
                <a:latin typeface="UTM Swiss Condensed"/>
                <a:cs typeface="Times New Roman"/>
              </a:rPr>
              <a:t> 3 – 6 </a:t>
            </a:r>
            <a:r>
              <a:rPr lang="en-US" b="1" dirty="0" err="1">
                <a:solidFill>
                  <a:prstClr val="black"/>
                </a:solidFill>
                <a:latin typeface="UTM Swiss Condensed"/>
                <a:cs typeface="Times New Roman"/>
              </a:rPr>
              <a:t>tuổi</a:t>
            </a:r>
            <a:endParaRPr lang="en-US" b="1" dirty="0">
              <a:solidFill>
                <a:prstClr val="black"/>
              </a:solidFill>
              <a:latin typeface="UTM Swiss Condensed"/>
              <a:cs typeface="Times New Roman"/>
            </a:endParaRPr>
          </a:p>
          <a:p>
            <a:pPr>
              <a:buFont typeface="Wingdings" panose="05000000000000000000" pitchFamily="2" charset="2"/>
              <a:buChar char="Ø"/>
            </a:pPr>
            <a:r>
              <a:rPr lang="en-US" dirty="0"/>
              <a:t>3 – 4 </a:t>
            </a:r>
            <a:r>
              <a:rPr lang="en-US" dirty="0" err="1"/>
              <a:t>tuổi</a:t>
            </a:r>
            <a:r>
              <a:rPr lang="en-US" dirty="0"/>
              <a:t>: </a:t>
            </a:r>
            <a:r>
              <a:rPr lang="en-US" dirty="0" err="1"/>
              <a:t>trẻ</a:t>
            </a:r>
            <a:r>
              <a:rPr lang="en-US" dirty="0"/>
              <a:t> </a:t>
            </a:r>
            <a:r>
              <a:rPr lang="en-US" dirty="0" err="1"/>
              <a:t>hiểu</a:t>
            </a:r>
            <a:r>
              <a:rPr lang="en-US" dirty="0"/>
              <a:t>, </a:t>
            </a:r>
            <a:r>
              <a:rPr lang="en-US" dirty="0" err="1"/>
              <a:t>trả</a:t>
            </a:r>
            <a:r>
              <a:rPr lang="en-US" dirty="0"/>
              <a:t> </a:t>
            </a:r>
            <a:r>
              <a:rPr lang="en-US" dirty="0" err="1"/>
              <a:t>lời</a:t>
            </a:r>
            <a:r>
              <a:rPr lang="en-US" dirty="0"/>
              <a:t>, </a:t>
            </a:r>
            <a:r>
              <a:rPr lang="en-US" dirty="0" err="1"/>
              <a:t>đàm</a:t>
            </a:r>
            <a:r>
              <a:rPr lang="en-US" dirty="0"/>
              <a:t> </a:t>
            </a:r>
            <a:r>
              <a:rPr lang="en-US" dirty="0" err="1"/>
              <a:t>thoại</a:t>
            </a:r>
            <a:r>
              <a:rPr lang="en-US" dirty="0"/>
              <a:t> </a:t>
            </a:r>
            <a:r>
              <a:rPr lang="en-US" dirty="0" err="1"/>
              <a:t>về</a:t>
            </a:r>
            <a:r>
              <a:rPr lang="en-US" dirty="0"/>
              <a:t> </a:t>
            </a:r>
            <a:r>
              <a:rPr lang="en-US" dirty="0" err="1"/>
              <a:t>những</a:t>
            </a:r>
            <a:r>
              <a:rPr lang="en-US" dirty="0"/>
              <a:t> </a:t>
            </a:r>
            <a:r>
              <a:rPr lang="en-US" dirty="0" err="1"/>
              <a:t>điều</a:t>
            </a:r>
            <a:r>
              <a:rPr lang="en-US" dirty="0"/>
              <a:t> </a:t>
            </a:r>
            <a:r>
              <a:rPr lang="en-US" dirty="0" err="1"/>
              <a:t>trẻ</a:t>
            </a:r>
            <a:r>
              <a:rPr lang="en-US" dirty="0"/>
              <a:t> tri </a:t>
            </a:r>
            <a:r>
              <a:rPr lang="en-US" dirty="0" err="1"/>
              <a:t>giác</a:t>
            </a:r>
            <a:r>
              <a:rPr lang="en-US" dirty="0"/>
              <a:t>; </a:t>
            </a:r>
            <a:r>
              <a:rPr lang="en-US" dirty="0" err="1"/>
              <a:t>trình</a:t>
            </a:r>
            <a:r>
              <a:rPr lang="en-US" dirty="0"/>
              <a:t> </a:t>
            </a:r>
            <a:r>
              <a:rPr lang="en-US" dirty="0" err="1"/>
              <a:t>bày</a:t>
            </a:r>
            <a:r>
              <a:rPr lang="en-US" dirty="0"/>
              <a:t> </a:t>
            </a:r>
            <a:r>
              <a:rPr lang="en-US" dirty="0" err="1"/>
              <a:t>sự</a:t>
            </a:r>
            <a:r>
              <a:rPr lang="en-US" dirty="0"/>
              <a:t> </a:t>
            </a:r>
            <a:r>
              <a:rPr lang="en-US" dirty="0" err="1"/>
              <a:t>hiểu</a:t>
            </a:r>
            <a:r>
              <a:rPr lang="en-US" dirty="0"/>
              <a:t> </a:t>
            </a:r>
            <a:r>
              <a:rPr lang="en-US" dirty="0" err="1"/>
              <a:t>biết</a:t>
            </a:r>
            <a:r>
              <a:rPr lang="en-US" dirty="0"/>
              <a:t> </a:t>
            </a:r>
            <a:r>
              <a:rPr lang="en-US" dirty="0" err="1"/>
              <a:t>có</a:t>
            </a:r>
            <a:r>
              <a:rPr lang="en-US" dirty="0"/>
              <a:t> </a:t>
            </a:r>
            <a:r>
              <a:rPr lang="en-US" dirty="0" err="1"/>
              <a:t>liên</a:t>
            </a:r>
            <a:r>
              <a:rPr lang="en-US" dirty="0"/>
              <a:t> </a:t>
            </a:r>
            <a:r>
              <a:rPr lang="en-US" dirty="0" err="1"/>
              <a:t>kết</a:t>
            </a:r>
            <a:r>
              <a:rPr lang="en-US" dirty="0"/>
              <a:t>; </a:t>
            </a:r>
            <a:r>
              <a:rPr lang="en-US" dirty="0" err="1"/>
              <a:t>hiểu</a:t>
            </a:r>
            <a:r>
              <a:rPr lang="en-US" dirty="0"/>
              <a:t> </a:t>
            </a:r>
            <a:r>
              <a:rPr lang="en-US" dirty="0" err="1"/>
              <a:t>nội</a:t>
            </a:r>
            <a:r>
              <a:rPr lang="en-US" dirty="0"/>
              <a:t> dung </a:t>
            </a:r>
            <a:r>
              <a:rPr lang="en-US" dirty="0" err="1"/>
              <a:t>nghe</a:t>
            </a:r>
            <a:r>
              <a:rPr lang="en-US" dirty="0"/>
              <a:t> </a:t>
            </a:r>
            <a:r>
              <a:rPr lang="en-US" dirty="0" err="1"/>
              <a:t>kể</a:t>
            </a:r>
            <a:r>
              <a:rPr lang="en-US" dirty="0"/>
              <a:t>/</a:t>
            </a:r>
            <a:r>
              <a:rPr lang="en-US" dirty="0" err="1"/>
              <a:t>đọc</a:t>
            </a:r>
            <a:r>
              <a:rPr lang="en-US" dirty="0"/>
              <a:t>; </a:t>
            </a:r>
            <a:r>
              <a:rPr lang="en-US" dirty="0" err="1"/>
              <a:t>ngôn</a:t>
            </a:r>
            <a:r>
              <a:rPr lang="en-US" dirty="0"/>
              <a:t> </a:t>
            </a:r>
            <a:r>
              <a:rPr lang="en-US" dirty="0" err="1"/>
              <a:t>ngữ</a:t>
            </a:r>
            <a:r>
              <a:rPr lang="en-US" dirty="0"/>
              <a:t> </a:t>
            </a:r>
            <a:r>
              <a:rPr lang="en-US" dirty="0" err="1"/>
              <a:t>mang</a:t>
            </a:r>
            <a:r>
              <a:rPr lang="en-US" dirty="0"/>
              <a:t> </a:t>
            </a:r>
            <a:r>
              <a:rPr lang="en-US" dirty="0" err="1"/>
              <a:t>tính</a:t>
            </a:r>
            <a:r>
              <a:rPr lang="en-US" dirty="0"/>
              <a:t> </a:t>
            </a:r>
            <a:r>
              <a:rPr lang="en-US" dirty="0" err="1"/>
              <a:t>ngữ</a:t>
            </a:r>
            <a:r>
              <a:rPr lang="en-US" dirty="0"/>
              <a:t> </a:t>
            </a:r>
            <a:r>
              <a:rPr lang="en-US" dirty="0" err="1"/>
              <a:t>cảnh</a:t>
            </a:r>
            <a:endParaRPr lang="en-US" dirty="0"/>
          </a:p>
          <a:p>
            <a:pPr>
              <a:buFont typeface="Wingdings" panose="05000000000000000000" pitchFamily="2" charset="2"/>
              <a:buChar char="Ø"/>
            </a:pPr>
            <a:r>
              <a:rPr lang="en-US" dirty="0"/>
              <a:t>4 – 5 </a:t>
            </a:r>
            <a:r>
              <a:rPr lang="en-US" dirty="0" err="1"/>
              <a:t>tuổi</a:t>
            </a:r>
            <a:r>
              <a:rPr lang="en-US" dirty="0"/>
              <a:t>: </a:t>
            </a:r>
            <a:r>
              <a:rPr lang="en-US" dirty="0" err="1"/>
              <a:t>Vốn</a:t>
            </a:r>
            <a:r>
              <a:rPr lang="en-US" dirty="0"/>
              <a:t> </a:t>
            </a:r>
            <a:r>
              <a:rPr lang="en-US" dirty="0" err="1"/>
              <a:t>từ</a:t>
            </a:r>
            <a:r>
              <a:rPr lang="en-US" dirty="0"/>
              <a:t> </a:t>
            </a:r>
            <a:r>
              <a:rPr lang="en-US" dirty="0" err="1"/>
              <a:t>phong</a:t>
            </a:r>
            <a:r>
              <a:rPr lang="en-US" dirty="0"/>
              <a:t> </a:t>
            </a:r>
            <a:r>
              <a:rPr lang="en-US" dirty="0" err="1"/>
              <a:t>phú</a:t>
            </a:r>
            <a:r>
              <a:rPr lang="en-US" dirty="0"/>
              <a:t> </a:t>
            </a:r>
            <a:r>
              <a:rPr lang="en-US" dirty="0" err="1"/>
              <a:t>hơn</a:t>
            </a:r>
            <a:r>
              <a:rPr lang="en-US" dirty="0"/>
              <a:t>; </a:t>
            </a:r>
            <a:r>
              <a:rPr lang="en-US" dirty="0" err="1"/>
              <a:t>nói</a:t>
            </a:r>
            <a:r>
              <a:rPr lang="en-US" dirty="0"/>
              <a:t> </a:t>
            </a:r>
            <a:r>
              <a:rPr lang="en-US" dirty="0" err="1"/>
              <a:t>nhiều</a:t>
            </a:r>
            <a:r>
              <a:rPr lang="en-US" dirty="0"/>
              <a:t> </a:t>
            </a:r>
            <a:r>
              <a:rPr lang="en-US" dirty="0" err="1"/>
              <a:t>kiểu</a:t>
            </a:r>
            <a:r>
              <a:rPr lang="en-US" dirty="0"/>
              <a:t> </a:t>
            </a:r>
            <a:r>
              <a:rPr lang="en-US" dirty="0" err="1"/>
              <a:t>câu</a:t>
            </a:r>
            <a:r>
              <a:rPr lang="en-US" dirty="0"/>
              <a:t>; </a:t>
            </a:r>
            <a:r>
              <a:rPr lang="en-US" dirty="0" err="1"/>
              <a:t>diễn</a:t>
            </a:r>
            <a:r>
              <a:rPr lang="en-US" dirty="0"/>
              <a:t> </a:t>
            </a:r>
            <a:r>
              <a:rPr lang="en-US" dirty="0" err="1"/>
              <a:t>đạt</a:t>
            </a:r>
            <a:r>
              <a:rPr lang="en-US" dirty="0"/>
              <a:t> </a:t>
            </a:r>
            <a:r>
              <a:rPr lang="en-US" dirty="0" err="1"/>
              <a:t>rõ</a:t>
            </a:r>
            <a:r>
              <a:rPr lang="en-US" dirty="0"/>
              <a:t> </a:t>
            </a:r>
            <a:r>
              <a:rPr lang="en-US" dirty="0" err="1"/>
              <a:t>ràng</a:t>
            </a:r>
            <a:r>
              <a:rPr lang="en-US" dirty="0"/>
              <a:t> </a:t>
            </a:r>
            <a:r>
              <a:rPr lang="en-US" dirty="0" err="1"/>
              <a:t>hơn</a:t>
            </a:r>
            <a:r>
              <a:rPr lang="en-US" dirty="0"/>
              <a:t>; </a:t>
            </a:r>
            <a:r>
              <a:rPr lang="en-US" dirty="0" err="1"/>
              <a:t>có</a:t>
            </a:r>
            <a:r>
              <a:rPr lang="en-US" dirty="0"/>
              <a:t> </a:t>
            </a:r>
            <a:r>
              <a:rPr lang="en-US" dirty="0" err="1"/>
              <a:t>ngôn</a:t>
            </a:r>
            <a:r>
              <a:rPr lang="en-US" dirty="0"/>
              <a:t> </a:t>
            </a:r>
            <a:r>
              <a:rPr lang="en-US" dirty="0" err="1"/>
              <a:t>ngữ</a:t>
            </a:r>
            <a:r>
              <a:rPr lang="en-US" dirty="0"/>
              <a:t> </a:t>
            </a:r>
            <a:r>
              <a:rPr lang="en-US" dirty="0" err="1"/>
              <a:t>độc</a:t>
            </a:r>
            <a:r>
              <a:rPr lang="en-US" dirty="0"/>
              <a:t> </a:t>
            </a:r>
            <a:r>
              <a:rPr lang="en-US" dirty="0" err="1"/>
              <a:t>thoại</a:t>
            </a:r>
            <a:r>
              <a:rPr lang="en-US" dirty="0"/>
              <a:t>…</a:t>
            </a:r>
          </a:p>
          <a:p>
            <a:pPr>
              <a:buFont typeface="Wingdings" panose="05000000000000000000" pitchFamily="2" charset="2"/>
              <a:buChar char="Ø"/>
            </a:pPr>
            <a:r>
              <a:rPr lang="en-US" dirty="0"/>
              <a:t>5- 6 </a:t>
            </a:r>
            <a:r>
              <a:rPr lang="en-US" dirty="0" err="1"/>
              <a:t>tuổi</a:t>
            </a:r>
            <a:r>
              <a:rPr lang="en-US" dirty="0"/>
              <a:t>: </a:t>
            </a:r>
            <a:r>
              <a:rPr lang="en-US" dirty="0" err="1"/>
              <a:t>tích</a:t>
            </a:r>
            <a:r>
              <a:rPr lang="en-US" dirty="0"/>
              <a:t> </a:t>
            </a:r>
            <a:r>
              <a:rPr lang="en-US" dirty="0" err="1"/>
              <a:t>cực</a:t>
            </a:r>
            <a:r>
              <a:rPr lang="en-US" dirty="0"/>
              <a:t> </a:t>
            </a:r>
            <a:r>
              <a:rPr lang="en-US" dirty="0" err="1"/>
              <a:t>trò</a:t>
            </a:r>
            <a:r>
              <a:rPr lang="en-US" dirty="0"/>
              <a:t> </a:t>
            </a:r>
            <a:r>
              <a:rPr lang="en-US" dirty="0" err="1"/>
              <a:t>chuyện</a:t>
            </a:r>
            <a:r>
              <a:rPr lang="en-US" dirty="0"/>
              <a:t> </a:t>
            </a:r>
            <a:r>
              <a:rPr lang="en-US" dirty="0" err="1"/>
              <a:t>với</a:t>
            </a:r>
            <a:r>
              <a:rPr lang="en-US" dirty="0"/>
              <a:t> </a:t>
            </a:r>
            <a:r>
              <a:rPr lang="en-US" dirty="0" err="1"/>
              <a:t>người</a:t>
            </a:r>
            <a:r>
              <a:rPr lang="en-US" dirty="0"/>
              <a:t> </a:t>
            </a:r>
            <a:r>
              <a:rPr lang="en-US" dirty="0" err="1"/>
              <a:t>lớn</a:t>
            </a:r>
            <a:r>
              <a:rPr lang="en-US" dirty="0"/>
              <a:t>; </a:t>
            </a:r>
            <a:r>
              <a:rPr lang="en-US" dirty="0" err="1"/>
              <a:t>đàm</a:t>
            </a:r>
            <a:r>
              <a:rPr lang="en-US" dirty="0"/>
              <a:t> </a:t>
            </a:r>
            <a:r>
              <a:rPr lang="en-US" dirty="0" err="1"/>
              <a:t>thoại</a:t>
            </a:r>
            <a:r>
              <a:rPr lang="en-US" dirty="0"/>
              <a:t>; </a:t>
            </a:r>
            <a:r>
              <a:rPr lang="en-US" dirty="0" err="1"/>
              <a:t>nhận</a:t>
            </a:r>
            <a:r>
              <a:rPr lang="en-US" dirty="0"/>
              <a:t> </a:t>
            </a:r>
            <a:r>
              <a:rPr lang="en-US" dirty="0" err="1"/>
              <a:t>biết</a:t>
            </a:r>
            <a:r>
              <a:rPr lang="en-US" dirty="0"/>
              <a:t> </a:t>
            </a:r>
            <a:r>
              <a:rPr lang="en-US" dirty="0" err="1"/>
              <a:t>đặc</a:t>
            </a:r>
            <a:r>
              <a:rPr lang="en-US" dirty="0"/>
              <a:t> </a:t>
            </a:r>
            <a:r>
              <a:rPr lang="en-US" dirty="0" err="1"/>
              <a:t>trưng</a:t>
            </a:r>
            <a:r>
              <a:rPr lang="en-US" dirty="0"/>
              <a:t> SVHT; </a:t>
            </a:r>
            <a:r>
              <a:rPr lang="en-US" dirty="0" err="1"/>
              <a:t>diễn</a:t>
            </a:r>
            <a:r>
              <a:rPr lang="en-US" dirty="0"/>
              <a:t> </a:t>
            </a:r>
            <a:r>
              <a:rPr lang="en-US" dirty="0" err="1"/>
              <a:t>đạt</a:t>
            </a:r>
            <a:r>
              <a:rPr lang="en-US" dirty="0"/>
              <a:t> </a:t>
            </a:r>
            <a:r>
              <a:rPr lang="en-US" dirty="0" err="1"/>
              <a:t>mạch</a:t>
            </a:r>
            <a:r>
              <a:rPr lang="en-US" dirty="0"/>
              <a:t> </a:t>
            </a:r>
            <a:r>
              <a:rPr lang="en-US" dirty="0" err="1"/>
              <a:t>lạc</a:t>
            </a:r>
            <a:r>
              <a:rPr lang="en-US" dirty="0"/>
              <a:t>; </a:t>
            </a:r>
            <a:r>
              <a:rPr lang="en-US" dirty="0" err="1"/>
              <a:t>xây</a:t>
            </a:r>
            <a:r>
              <a:rPr lang="en-US" dirty="0"/>
              <a:t> </a:t>
            </a:r>
            <a:r>
              <a:rPr lang="en-US" dirty="0" err="1"/>
              <a:t>dựng</a:t>
            </a:r>
            <a:r>
              <a:rPr lang="en-US" dirty="0"/>
              <a:t> </a:t>
            </a:r>
            <a:r>
              <a:rPr lang="en-US" dirty="0" err="1"/>
              <a:t>câu</a:t>
            </a:r>
            <a:r>
              <a:rPr lang="en-US" dirty="0"/>
              <a:t> </a:t>
            </a:r>
            <a:r>
              <a:rPr lang="en-US" dirty="0" err="1"/>
              <a:t>chuyện</a:t>
            </a:r>
            <a:r>
              <a:rPr lang="en-US" dirty="0"/>
              <a:t> </a:t>
            </a:r>
            <a:r>
              <a:rPr lang="en-US" dirty="0" err="1"/>
              <a:t>theo</a:t>
            </a:r>
            <a:r>
              <a:rPr lang="en-US" dirty="0"/>
              <a:t> </a:t>
            </a:r>
            <a:r>
              <a:rPr lang="en-US" dirty="0" err="1"/>
              <a:t>đề</a:t>
            </a:r>
            <a:r>
              <a:rPr lang="en-US" dirty="0"/>
              <a:t> </a:t>
            </a:r>
            <a:r>
              <a:rPr lang="en-US" dirty="0" err="1"/>
              <a:t>tài</a:t>
            </a:r>
            <a:r>
              <a:rPr lang="en-US" dirty="0"/>
              <a:t> </a:t>
            </a:r>
            <a:r>
              <a:rPr lang="en-US" dirty="0" err="1"/>
              <a:t>sẳn</a:t>
            </a:r>
            <a:r>
              <a:rPr lang="en-US" dirty="0"/>
              <a:t> </a:t>
            </a:r>
            <a:r>
              <a:rPr lang="en-US" dirty="0" err="1"/>
              <a:t>có</a:t>
            </a:r>
            <a:r>
              <a:rPr lang="en-US" dirty="0"/>
              <a:t>…</a:t>
            </a:r>
          </a:p>
          <a:p>
            <a:pPr marL="0" indent="0">
              <a:buNone/>
            </a:pPr>
            <a:endParaRPr lang="en-US" b="1"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3841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vi-VN" b="1" dirty="0">
                <a:solidFill>
                  <a:prstClr val="black"/>
                </a:solidFill>
                <a:latin typeface="+mj-lt"/>
                <a:ea typeface="Times New Roman"/>
                <a:cs typeface="Times New Roman"/>
              </a:rPr>
              <a:t>6.4. Nhiệm vụ, nội dung </a:t>
            </a:r>
            <a:r>
              <a:rPr lang="en-US" b="1" dirty="0">
                <a:solidFill>
                  <a:prstClr val="black"/>
                </a:solidFill>
                <a:latin typeface="+mj-lt"/>
                <a:ea typeface="Times New Roman"/>
                <a:cs typeface="Times New Roman"/>
              </a:rPr>
              <a:t>PTNNML</a:t>
            </a:r>
            <a:r>
              <a:rPr lang="vi-VN" b="1" dirty="0">
                <a:solidFill>
                  <a:prstClr val="black"/>
                </a:solidFill>
                <a:latin typeface="+mj-lt"/>
                <a:ea typeface="Times New Roman"/>
                <a:cs typeface="Times New Roman"/>
              </a:rPr>
              <a:t> cho trẻ</a:t>
            </a:r>
            <a:endParaRPr lang="en-US" b="1" dirty="0">
              <a:solidFill>
                <a:prstClr val="black"/>
              </a:solidFill>
              <a:latin typeface="+mj-lt"/>
              <a:ea typeface="Times New Roman"/>
              <a:cs typeface="Times New Roman"/>
            </a:endParaRPr>
          </a:p>
          <a:p>
            <a:pPr marL="0" indent="0">
              <a:buNone/>
            </a:pPr>
            <a:r>
              <a:rPr lang="en-US" b="1" dirty="0">
                <a:solidFill>
                  <a:prstClr val="black"/>
                </a:solidFill>
                <a:latin typeface="+mj-lt"/>
                <a:cs typeface="Times New Roman"/>
              </a:rPr>
              <a:t>	</a:t>
            </a:r>
            <a:r>
              <a:rPr lang="en-US" dirty="0" err="1">
                <a:solidFill>
                  <a:srgbClr val="FF0000"/>
                </a:solidFill>
                <a:latin typeface="+mj-lt"/>
                <a:cs typeface="Times New Roman"/>
              </a:rPr>
              <a:t>Sinh</a:t>
            </a:r>
            <a:r>
              <a:rPr lang="en-US" dirty="0">
                <a:solidFill>
                  <a:srgbClr val="FF0000"/>
                </a:solidFill>
                <a:latin typeface="+mj-lt"/>
                <a:cs typeface="Times New Roman"/>
              </a:rPr>
              <a:t> </a:t>
            </a:r>
            <a:r>
              <a:rPr lang="en-US" dirty="0" err="1">
                <a:solidFill>
                  <a:srgbClr val="FF0000"/>
                </a:solidFill>
                <a:latin typeface="+mj-lt"/>
                <a:cs typeface="Times New Roman"/>
              </a:rPr>
              <a:t>viên</a:t>
            </a:r>
            <a:r>
              <a:rPr lang="en-US" dirty="0">
                <a:solidFill>
                  <a:srgbClr val="FF0000"/>
                </a:solidFill>
                <a:latin typeface="+mj-lt"/>
                <a:cs typeface="Times New Roman"/>
              </a:rPr>
              <a:t> </a:t>
            </a:r>
            <a:r>
              <a:rPr lang="en-US" dirty="0" err="1">
                <a:solidFill>
                  <a:srgbClr val="FF0000"/>
                </a:solidFill>
                <a:latin typeface="+mj-lt"/>
                <a:cs typeface="Times New Roman"/>
              </a:rPr>
              <a:t>thảo</a:t>
            </a:r>
            <a:r>
              <a:rPr lang="en-US" dirty="0">
                <a:solidFill>
                  <a:srgbClr val="FF0000"/>
                </a:solidFill>
                <a:latin typeface="+mj-lt"/>
                <a:cs typeface="Times New Roman"/>
              </a:rPr>
              <a:t> </a:t>
            </a:r>
            <a:r>
              <a:rPr lang="en-US" dirty="0" err="1">
                <a:solidFill>
                  <a:srgbClr val="FF0000"/>
                </a:solidFill>
                <a:latin typeface="+mj-lt"/>
                <a:cs typeface="Times New Roman"/>
              </a:rPr>
              <a:t>luận</a:t>
            </a:r>
            <a:r>
              <a:rPr lang="en-US" dirty="0">
                <a:solidFill>
                  <a:srgbClr val="FF0000"/>
                </a:solidFill>
                <a:latin typeface="+mj-lt"/>
                <a:cs typeface="Times New Roman"/>
              </a:rPr>
              <a:t> (</a:t>
            </a:r>
            <a:r>
              <a:rPr lang="en-US" dirty="0" err="1">
                <a:solidFill>
                  <a:srgbClr val="FF0000"/>
                </a:solidFill>
                <a:latin typeface="+mj-lt"/>
                <a:cs typeface="Times New Roman"/>
              </a:rPr>
              <a:t>giáo</a:t>
            </a:r>
            <a:r>
              <a:rPr lang="en-US" dirty="0">
                <a:solidFill>
                  <a:srgbClr val="FF0000"/>
                </a:solidFill>
                <a:latin typeface="+mj-lt"/>
                <a:cs typeface="Times New Roman"/>
              </a:rPr>
              <a:t> </a:t>
            </a:r>
            <a:r>
              <a:rPr lang="en-US" dirty="0" err="1">
                <a:solidFill>
                  <a:srgbClr val="FF0000"/>
                </a:solidFill>
                <a:latin typeface="+mj-lt"/>
                <a:cs typeface="Times New Roman"/>
              </a:rPr>
              <a:t>trình</a:t>
            </a:r>
            <a:r>
              <a:rPr lang="en-US" dirty="0">
                <a:solidFill>
                  <a:srgbClr val="FF0000"/>
                </a:solidFill>
                <a:latin typeface="+mj-lt"/>
                <a:cs typeface="Times New Roman"/>
              </a:rPr>
              <a:t> </a:t>
            </a:r>
            <a:r>
              <a:rPr lang="en-US" dirty="0" err="1">
                <a:solidFill>
                  <a:srgbClr val="FF0000"/>
                </a:solidFill>
                <a:latin typeface="+mj-lt"/>
                <a:cs typeface="Times New Roman"/>
              </a:rPr>
              <a:t>và</a:t>
            </a:r>
            <a:r>
              <a:rPr lang="en-US" dirty="0">
                <a:solidFill>
                  <a:srgbClr val="FF0000"/>
                </a:solidFill>
                <a:latin typeface="+mj-lt"/>
                <a:cs typeface="Times New Roman"/>
              </a:rPr>
              <a:t> </a:t>
            </a:r>
            <a:r>
              <a:rPr lang="en-US" dirty="0" err="1">
                <a:solidFill>
                  <a:srgbClr val="FF0000"/>
                </a:solidFill>
                <a:latin typeface="+mj-lt"/>
                <a:cs typeface="Times New Roman"/>
              </a:rPr>
              <a:t>chương</a:t>
            </a:r>
            <a:r>
              <a:rPr lang="en-US" dirty="0">
                <a:solidFill>
                  <a:srgbClr val="FF0000"/>
                </a:solidFill>
                <a:latin typeface="+mj-lt"/>
                <a:cs typeface="Times New Roman"/>
              </a:rPr>
              <a:t> </a:t>
            </a:r>
            <a:r>
              <a:rPr lang="en-US" dirty="0" err="1">
                <a:solidFill>
                  <a:srgbClr val="FF0000"/>
                </a:solidFill>
                <a:latin typeface="+mj-lt"/>
                <a:cs typeface="Times New Roman"/>
              </a:rPr>
              <a:t>trình</a:t>
            </a:r>
            <a:r>
              <a:rPr lang="en-US" dirty="0">
                <a:solidFill>
                  <a:srgbClr val="FF0000"/>
                </a:solidFill>
                <a:latin typeface="+mj-lt"/>
                <a:cs typeface="Times New Roman"/>
              </a:rPr>
              <a:t> GDMN)</a:t>
            </a:r>
          </a:p>
          <a:p>
            <a:pPr>
              <a:buFont typeface="Wingdings" panose="05000000000000000000" pitchFamily="2" charset="2"/>
              <a:buChar char="q"/>
            </a:pPr>
            <a:r>
              <a:rPr lang="en-US" b="1" dirty="0" err="1">
                <a:solidFill>
                  <a:prstClr val="black"/>
                </a:solidFill>
                <a:latin typeface="+mj-lt"/>
                <a:cs typeface="Times New Roman"/>
              </a:rPr>
              <a:t>Nhiệm</a:t>
            </a:r>
            <a:r>
              <a:rPr lang="en-US" b="1" dirty="0">
                <a:solidFill>
                  <a:prstClr val="black"/>
                </a:solidFill>
                <a:latin typeface="+mj-lt"/>
                <a:cs typeface="Times New Roman"/>
              </a:rPr>
              <a:t> </a:t>
            </a:r>
            <a:r>
              <a:rPr lang="en-US" b="1" dirty="0" err="1">
                <a:solidFill>
                  <a:prstClr val="black"/>
                </a:solidFill>
                <a:latin typeface="+mj-lt"/>
                <a:cs typeface="Times New Roman"/>
              </a:rPr>
              <a:t>vụ</a:t>
            </a:r>
            <a:endParaRPr lang="en-US" b="1" dirty="0">
              <a:solidFill>
                <a:prstClr val="black"/>
              </a:solidFill>
              <a:latin typeface="+mj-lt"/>
              <a:cs typeface="Times New Roman"/>
            </a:endParaRPr>
          </a:p>
          <a:p>
            <a:pPr marL="0" indent="0">
              <a:buNone/>
            </a:pPr>
            <a:r>
              <a:rPr lang="en-US" dirty="0" err="1">
                <a:solidFill>
                  <a:prstClr val="black"/>
                </a:solidFill>
                <a:latin typeface="+mj-lt"/>
                <a:cs typeface="Times New Roman"/>
              </a:rPr>
              <a:t>Trẻ</a:t>
            </a:r>
            <a:r>
              <a:rPr lang="en-US" dirty="0">
                <a:solidFill>
                  <a:prstClr val="black"/>
                </a:solidFill>
                <a:latin typeface="+mj-lt"/>
                <a:cs typeface="Times New Roman"/>
              </a:rPr>
              <a:t> </a:t>
            </a:r>
            <a:r>
              <a:rPr lang="en-US" dirty="0" err="1">
                <a:solidFill>
                  <a:prstClr val="black"/>
                </a:solidFill>
                <a:latin typeface="+mj-lt"/>
                <a:cs typeface="Times New Roman"/>
              </a:rPr>
              <a:t>từ</a:t>
            </a:r>
            <a:r>
              <a:rPr lang="en-US" dirty="0">
                <a:solidFill>
                  <a:prstClr val="black"/>
                </a:solidFill>
                <a:latin typeface="+mj-lt"/>
                <a:cs typeface="Times New Roman"/>
              </a:rPr>
              <a:t> 0 – 3 </a:t>
            </a:r>
            <a:r>
              <a:rPr lang="en-US" dirty="0" err="1">
                <a:solidFill>
                  <a:prstClr val="black"/>
                </a:solidFill>
                <a:latin typeface="+mj-lt"/>
                <a:cs typeface="Times New Roman"/>
              </a:rPr>
              <a:t>tuổi</a:t>
            </a:r>
            <a:r>
              <a:rPr lang="en-US" dirty="0">
                <a:solidFill>
                  <a:prstClr val="black"/>
                </a:solidFill>
                <a:latin typeface="+mj-lt"/>
                <a:cs typeface="Times New Roman"/>
              </a:rPr>
              <a:t>:</a:t>
            </a:r>
          </a:p>
          <a:p>
            <a:pPr>
              <a:buFontTx/>
              <a:buChar char="-"/>
            </a:pPr>
            <a:r>
              <a:rPr lang="en-US" dirty="0" err="1">
                <a:solidFill>
                  <a:prstClr val="black"/>
                </a:solidFill>
                <a:latin typeface="+mj-lt"/>
                <a:cs typeface="Times New Roman"/>
              </a:rPr>
              <a:t>Hình</a:t>
            </a:r>
            <a:r>
              <a:rPr lang="en-US" dirty="0">
                <a:solidFill>
                  <a:prstClr val="black"/>
                </a:solidFill>
                <a:latin typeface="+mj-lt"/>
                <a:cs typeface="Times New Roman"/>
              </a:rPr>
              <a:t> </a:t>
            </a:r>
            <a:r>
              <a:rPr lang="en-US" dirty="0" err="1">
                <a:solidFill>
                  <a:prstClr val="black"/>
                </a:solidFill>
                <a:latin typeface="+mj-lt"/>
                <a:cs typeface="Times New Roman"/>
              </a:rPr>
              <a:t>thành</a:t>
            </a:r>
            <a:r>
              <a:rPr lang="en-US" dirty="0">
                <a:solidFill>
                  <a:prstClr val="black"/>
                </a:solidFill>
                <a:latin typeface="+mj-lt"/>
                <a:cs typeface="Times New Roman"/>
              </a:rPr>
              <a:t> </a:t>
            </a:r>
            <a:r>
              <a:rPr lang="en-US" dirty="0" err="1">
                <a:solidFill>
                  <a:prstClr val="black"/>
                </a:solidFill>
                <a:latin typeface="+mj-lt"/>
                <a:cs typeface="Times New Roman"/>
              </a:rPr>
              <a:t>kĩ</a:t>
            </a:r>
            <a:r>
              <a:rPr lang="en-US" dirty="0">
                <a:solidFill>
                  <a:prstClr val="black"/>
                </a:solidFill>
                <a:latin typeface="+mj-lt"/>
                <a:cs typeface="Times New Roman"/>
              </a:rPr>
              <a:t> </a:t>
            </a:r>
            <a:r>
              <a:rPr lang="en-US" dirty="0" err="1">
                <a:solidFill>
                  <a:prstClr val="black"/>
                </a:solidFill>
                <a:latin typeface="+mj-lt"/>
                <a:cs typeface="Times New Roman"/>
              </a:rPr>
              <a:t>năng</a:t>
            </a:r>
            <a:r>
              <a:rPr lang="en-US" dirty="0">
                <a:solidFill>
                  <a:prstClr val="black"/>
                </a:solidFill>
                <a:latin typeface="+mj-lt"/>
                <a:cs typeface="Times New Roman"/>
              </a:rPr>
              <a:t> </a:t>
            </a:r>
            <a:r>
              <a:rPr lang="en-US" dirty="0" err="1">
                <a:solidFill>
                  <a:prstClr val="black"/>
                </a:solidFill>
                <a:latin typeface="+mj-lt"/>
                <a:cs typeface="Times New Roman"/>
              </a:rPr>
              <a:t>nghe</a:t>
            </a:r>
            <a:r>
              <a:rPr lang="en-US" dirty="0">
                <a:solidFill>
                  <a:prstClr val="black"/>
                </a:solidFill>
                <a:latin typeface="+mj-lt"/>
                <a:cs typeface="Times New Roman"/>
              </a:rPr>
              <a:t> </a:t>
            </a:r>
            <a:r>
              <a:rPr lang="en-US" dirty="0" err="1">
                <a:solidFill>
                  <a:prstClr val="black"/>
                </a:solidFill>
                <a:latin typeface="+mj-lt"/>
                <a:cs typeface="Times New Roman"/>
              </a:rPr>
              <a:t>hiểu</a:t>
            </a:r>
            <a:r>
              <a:rPr lang="en-US" dirty="0">
                <a:solidFill>
                  <a:prstClr val="black"/>
                </a:solidFill>
                <a:latin typeface="+mj-lt"/>
                <a:cs typeface="Times New Roman"/>
              </a:rPr>
              <a:t> </a:t>
            </a:r>
            <a:r>
              <a:rPr lang="en-US" dirty="0" err="1">
                <a:solidFill>
                  <a:prstClr val="black"/>
                </a:solidFill>
                <a:latin typeface="+mj-lt"/>
                <a:cs typeface="Times New Roman"/>
              </a:rPr>
              <a:t>lời</a:t>
            </a:r>
            <a:r>
              <a:rPr lang="en-US" dirty="0">
                <a:solidFill>
                  <a:prstClr val="black"/>
                </a:solidFill>
                <a:latin typeface="+mj-lt"/>
                <a:cs typeface="Times New Roman"/>
              </a:rPr>
              <a:t> </a:t>
            </a:r>
            <a:r>
              <a:rPr lang="en-US" dirty="0" err="1">
                <a:solidFill>
                  <a:prstClr val="black"/>
                </a:solidFill>
                <a:latin typeface="+mj-lt"/>
                <a:cs typeface="Times New Roman"/>
              </a:rPr>
              <a:t>nói</a:t>
            </a:r>
            <a:r>
              <a:rPr lang="en-US" dirty="0">
                <a:solidFill>
                  <a:prstClr val="black"/>
                </a:solidFill>
                <a:latin typeface="+mj-lt"/>
                <a:cs typeface="Times New Roman"/>
              </a:rPr>
              <a:t> </a:t>
            </a:r>
            <a:r>
              <a:rPr lang="en-US" dirty="0" err="1">
                <a:solidFill>
                  <a:prstClr val="black"/>
                </a:solidFill>
                <a:latin typeface="+mj-lt"/>
                <a:cs typeface="Times New Roman"/>
              </a:rPr>
              <a:t>của</a:t>
            </a:r>
            <a:r>
              <a:rPr lang="en-US" dirty="0">
                <a:solidFill>
                  <a:prstClr val="black"/>
                </a:solidFill>
                <a:latin typeface="+mj-lt"/>
                <a:cs typeface="Times New Roman"/>
              </a:rPr>
              <a:t> </a:t>
            </a:r>
            <a:r>
              <a:rPr lang="en-US" dirty="0" err="1">
                <a:solidFill>
                  <a:prstClr val="black"/>
                </a:solidFill>
                <a:latin typeface="+mj-lt"/>
                <a:cs typeface="Times New Roman"/>
              </a:rPr>
              <a:t>người</a:t>
            </a:r>
            <a:r>
              <a:rPr lang="en-US" dirty="0">
                <a:solidFill>
                  <a:prstClr val="black"/>
                </a:solidFill>
                <a:latin typeface="+mj-lt"/>
                <a:cs typeface="Times New Roman"/>
              </a:rPr>
              <a:t> </a:t>
            </a:r>
            <a:r>
              <a:rPr lang="en-US" dirty="0" err="1">
                <a:solidFill>
                  <a:prstClr val="black"/>
                </a:solidFill>
                <a:latin typeface="+mj-lt"/>
                <a:cs typeface="Times New Roman"/>
              </a:rPr>
              <a:t>lớn</a:t>
            </a:r>
            <a:r>
              <a:rPr lang="en-US" dirty="0">
                <a:solidFill>
                  <a:prstClr val="black"/>
                </a:solidFill>
                <a:latin typeface="+mj-lt"/>
                <a:cs typeface="Times New Roman"/>
              </a:rPr>
              <a:t>, </a:t>
            </a:r>
            <a:r>
              <a:rPr lang="en-US" dirty="0" err="1">
                <a:solidFill>
                  <a:prstClr val="black"/>
                </a:solidFill>
                <a:latin typeface="+mj-lt"/>
                <a:cs typeface="Times New Roman"/>
              </a:rPr>
              <a:t>thực</a:t>
            </a:r>
            <a:r>
              <a:rPr lang="en-US" dirty="0">
                <a:solidFill>
                  <a:prstClr val="black"/>
                </a:solidFill>
                <a:latin typeface="+mj-lt"/>
                <a:cs typeface="Times New Roman"/>
              </a:rPr>
              <a:t> </a:t>
            </a:r>
            <a:r>
              <a:rPr lang="en-US" dirty="0" err="1">
                <a:solidFill>
                  <a:prstClr val="black"/>
                </a:solidFill>
                <a:latin typeface="+mj-lt"/>
                <a:cs typeface="Times New Roman"/>
              </a:rPr>
              <a:t>hiện</a:t>
            </a:r>
            <a:r>
              <a:rPr lang="en-US" dirty="0">
                <a:solidFill>
                  <a:prstClr val="black"/>
                </a:solidFill>
                <a:latin typeface="+mj-lt"/>
                <a:cs typeface="Times New Roman"/>
              </a:rPr>
              <a:t> </a:t>
            </a:r>
            <a:r>
              <a:rPr lang="en-US" dirty="0" err="1">
                <a:solidFill>
                  <a:prstClr val="black"/>
                </a:solidFill>
                <a:latin typeface="+mj-lt"/>
                <a:cs typeface="Times New Roman"/>
              </a:rPr>
              <a:t>yêu</a:t>
            </a:r>
            <a:r>
              <a:rPr lang="en-US" dirty="0">
                <a:solidFill>
                  <a:prstClr val="black"/>
                </a:solidFill>
                <a:latin typeface="+mj-lt"/>
                <a:cs typeface="Times New Roman"/>
              </a:rPr>
              <a:t> </a:t>
            </a:r>
            <a:r>
              <a:rPr lang="en-US" dirty="0" err="1">
                <a:solidFill>
                  <a:prstClr val="black"/>
                </a:solidFill>
                <a:latin typeface="+mj-lt"/>
                <a:cs typeface="Times New Roman"/>
              </a:rPr>
              <a:t>cầu</a:t>
            </a:r>
            <a:r>
              <a:rPr lang="en-US" dirty="0">
                <a:solidFill>
                  <a:prstClr val="black"/>
                </a:solidFill>
                <a:latin typeface="+mj-lt"/>
                <a:cs typeface="Times New Roman"/>
              </a:rPr>
              <a:t> </a:t>
            </a:r>
            <a:r>
              <a:rPr lang="en-US" dirty="0" err="1">
                <a:solidFill>
                  <a:prstClr val="black"/>
                </a:solidFill>
                <a:latin typeface="+mj-lt"/>
                <a:cs typeface="Times New Roman"/>
              </a:rPr>
              <a:t>đơn</a:t>
            </a:r>
            <a:r>
              <a:rPr lang="en-US" dirty="0">
                <a:solidFill>
                  <a:prstClr val="black"/>
                </a:solidFill>
                <a:latin typeface="+mj-lt"/>
                <a:cs typeface="Times New Roman"/>
              </a:rPr>
              <a:t> </a:t>
            </a:r>
            <a:r>
              <a:rPr lang="en-US" dirty="0" err="1">
                <a:solidFill>
                  <a:prstClr val="black"/>
                </a:solidFill>
                <a:latin typeface="+mj-lt"/>
                <a:cs typeface="Times New Roman"/>
              </a:rPr>
              <a:t>giản</a:t>
            </a:r>
            <a:endParaRPr lang="en-US" dirty="0">
              <a:solidFill>
                <a:prstClr val="black"/>
              </a:solidFill>
              <a:latin typeface="+mj-lt"/>
              <a:cs typeface="Times New Roman"/>
            </a:endParaRPr>
          </a:p>
          <a:p>
            <a:pPr>
              <a:buFontTx/>
              <a:buChar char="-"/>
            </a:pPr>
            <a:r>
              <a:rPr lang="en-US" dirty="0" err="1">
                <a:solidFill>
                  <a:prstClr val="black"/>
                </a:solidFill>
                <a:latin typeface="+mj-lt"/>
                <a:cs typeface="Times New Roman"/>
              </a:rPr>
              <a:t>Dạy</a:t>
            </a:r>
            <a:r>
              <a:rPr lang="en-US" dirty="0">
                <a:solidFill>
                  <a:prstClr val="black"/>
                </a:solidFill>
                <a:latin typeface="+mj-lt"/>
                <a:cs typeface="Times New Roman"/>
              </a:rPr>
              <a:t> </a:t>
            </a:r>
            <a:r>
              <a:rPr lang="en-US" dirty="0" err="1">
                <a:solidFill>
                  <a:prstClr val="black"/>
                </a:solidFill>
                <a:latin typeface="+mj-lt"/>
                <a:cs typeface="Times New Roman"/>
              </a:rPr>
              <a:t>trẻ</a:t>
            </a:r>
            <a:r>
              <a:rPr lang="en-US" dirty="0">
                <a:solidFill>
                  <a:prstClr val="black"/>
                </a:solidFill>
                <a:latin typeface="+mj-lt"/>
                <a:cs typeface="Times New Roman"/>
              </a:rPr>
              <a:t> </a:t>
            </a:r>
            <a:r>
              <a:rPr lang="en-US" dirty="0" err="1">
                <a:solidFill>
                  <a:prstClr val="black"/>
                </a:solidFill>
                <a:latin typeface="+mj-lt"/>
                <a:cs typeface="Times New Roman"/>
              </a:rPr>
              <a:t>trả</a:t>
            </a:r>
            <a:r>
              <a:rPr lang="en-US" dirty="0">
                <a:solidFill>
                  <a:prstClr val="black"/>
                </a:solidFill>
                <a:latin typeface="+mj-lt"/>
                <a:cs typeface="Times New Roman"/>
              </a:rPr>
              <a:t> </a:t>
            </a:r>
            <a:r>
              <a:rPr lang="en-US" dirty="0" err="1">
                <a:solidFill>
                  <a:prstClr val="black"/>
                </a:solidFill>
                <a:latin typeface="+mj-lt"/>
                <a:cs typeface="Times New Roman"/>
              </a:rPr>
              <a:t>lời</a:t>
            </a:r>
            <a:r>
              <a:rPr lang="en-US" dirty="0">
                <a:solidFill>
                  <a:prstClr val="black"/>
                </a:solidFill>
                <a:latin typeface="+mj-lt"/>
                <a:cs typeface="Times New Roman"/>
              </a:rPr>
              <a:t> </a:t>
            </a:r>
            <a:r>
              <a:rPr lang="en-US" dirty="0" err="1">
                <a:solidFill>
                  <a:prstClr val="black"/>
                </a:solidFill>
                <a:latin typeface="+mj-lt"/>
                <a:cs typeface="Times New Roman"/>
              </a:rPr>
              <a:t>câu</a:t>
            </a:r>
            <a:r>
              <a:rPr lang="en-US" dirty="0">
                <a:solidFill>
                  <a:prstClr val="black"/>
                </a:solidFill>
                <a:latin typeface="+mj-lt"/>
                <a:cs typeface="Times New Roman"/>
              </a:rPr>
              <a:t> </a:t>
            </a:r>
            <a:r>
              <a:rPr lang="en-US" dirty="0" err="1">
                <a:solidFill>
                  <a:prstClr val="black"/>
                </a:solidFill>
                <a:latin typeface="+mj-lt"/>
                <a:cs typeface="Times New Roman"/>
              </a:rPr>
              <a:t>hỏi</a:t>
            </a:r>
            <a:r>
              <a:rPr lang="en-US" dirty="0">
                <a:solidFill>
                  <a:prstClr val="black"/>
                </a:solidFill>
                <a:latin typeface="+mj-lt"/>
                <a:cs typeface="Times New Roman"/>
              </a:rPr>
              <a:t> </a:t>
            </a:r>
            <a:r>
              <a:rPr lang="en-US" dirty="0" err="1">
                <a:solidFill>
                  <a:prstClr val="black"/>
                </a:solidFill>
                <a:latin typeface="+mj-lt"/>
                <a:cs typeface="Times New Roman"/>
              </a:rPr>
              <a:t>đơn</a:t>
            </a:r>
            <a:r>
              <a:rPr lang="en-US" dirty="0">
                <a:solidFill>
                  <a:prstClr val="black"/>
                </a:solidFill>
                <a:latin typeface="+mj-lt"/>
                <a:cs typeface="Times New Roman"/>
              </a:rPr>
              <a:t> </a:t>
            </a:r>
            <a:r>
              <a:rPr lang="en-US" dirty="0" err="1">
                <a:solidFill>
                  <a:prstClr val="black"/>
                </a:solidFill>
                <a:latin typeface="+mj-lt"/>
                <a:cs typeface="Times New Roman"/>
              </a:rPr>
              <a:t>giản</a:t>
            </a:r>
            <a:r>
              <a:rPr lang="en-US" dirty="0">
                <a:solidFill>
                  <a:prstClr val="black"/>
                </a:solidFill>
                <a:latin typeface="+mj-lt"/>
                <a:cs typeface="Times New Roman"/>
              </a:rPr>
              <a:t> </a:t>
            </a:r>
            <a:r>
              <a:rPr lang="en-US" dirty="0" err="1">
                <a:solidFill>
                  <a:prstClr val="black"/>
                </a:solidFill>
                <a:latin typeface="+mj-lt"/>
                <a:cs typeface="Times New Roman"/>
              </a:rPr>
              <a:t>về</a:t>
            </a:r>
            <a:r>
              <a:rPr lang="en-US" dirty="0">
                <a:solidFill>
                  <a:prstClr val="black"/>
                </a:solidFill>
                <a:latin typeface="+mj-lt"/>
                <a:cs typeface="Times New Roman"/>
              </a:rPr>
              <a:t> SVHT </a:t>
            </a:r>
            <a:r>
              <a:rPr lang="en-US" dirty="0" err="1">
                <a:solidFill>
                  <a:prstClr val="black"/>
                </a:solidFill>
                <a:latin typeface="+mj-lt"/>
                <a:cs typeface="Times New Roman"/>
              </a:rPr>
              <a:t>xung</a:t>
            </a:r>
            <a:r>
              <a:rPr lang="en-US" dirty="0">
                <a:solidFill>
                  <a:prstClr val="black"/>
                </a:solidFill>
                <a:latin typeface="+mj-lt"/>
                <a:cs typeface="Times New Roman"/>
              </a:rPr>
              <a:t> </a:t>
            </a:r>
            <a:r>
              <a:rPr lang="en-US" dirty="0" err="1">
                <a:solidFill>
                  <a:prstClr val="black"/>
                </a:solidFill>
                <a:latin typeface="+mj-lt"/>
                <a:cs typeface="Times New Roman"/>
              </a:rPr>
              <a:t>quanh</a:t>
            </a:r>
            <a:endParaRPr lang="en-US" dirty="0">
              <a:solidFill>
                <a:prstClr val="black"/>
              </a:solidFill>
              <a:latin typeface="+mj-lt"/>
              <a:cs typeface="Times New Roman"/>
            </a:endParaRPr>
          </a:p>
          <a:p>
            <a:pPr>
              <a:buFontTx/>
              <a:buChar char="-"/>
            </a:pPr>
            <a:r>
              <a:rPr lang="en-US" dirty="0" err="1">
                <a:solidFill>
                  <a:prstClr val="black"/>
                </a:solidFill>
                <a:latin typeface="+mj-lt"/>
                <a:cs typeface="Times New Roman"/>
              </a:rPr>
              <a:t>Dạy</a:t>
            </a:r>
            <a:r>
              <a:rPr lang="en-US" dirty="0">
                <a:solidFill>
                  <a:prstClr val="black"/>
                </a:solidFill>
                <a:latin typeface="+mj-lt"/>
                <a:cs typeface="Times New Roman"/>
              </a:rPr>
              <a:t> </a:t>
            </a:r>
            <a:r>
              <a:rPr lang="en-US" dirty="0" err="1">
                <a:solidFill>
                  <a:prstClr val="black"/>
                </a:solidFill>
                <a:latin typeface="+mj-lt"/>
                <a:cs typeface="Times New Roman"/>
              </a:rPr>
              <a:t>trẻ</a:t>
            </a:r>
            <a:r>
              <a:rPr lang="en-US" dirty="0">
                <a:solidFill>
                  <a:prstClr val="black"/>
                </a:solidFill>
                <a:latin typeface="+mj-lt"/>
                <a:cs typeface="Times New Roman"/>
              </a:rPr>
              <a:t> </a:t>
            </a:r>
            <a:r>
              <a:rPr lang="en-US" dirty="0" err="1">
                <a:solidFill>
                  <a:prstClr val="black"/>
                </a:solidFill>
                <a:latin typeface="+mj-lt"/>
                <a:cs typeface="Times New Roman"/>
              </a:rPr>
              <a:t>hiểu</a:t>
            </a:r>
            <a:r>
              <a:rPr lang="en-US" dirty="0">
                <a:solidFill>
                  <a:prstClr val="black"/>
                </a:solidFill>
                <a:latin typeface="+mj-lt"/>
                <a:cs typeface="Times New Roman"/>
              </a:rPr>
              <a:t> </a:t>
            </a:r>
            <a:r>
              <a:rPr lang="en-US" dirty="0" err="1">
                <a:solidFill>
                  <a:prstClr val="black"/>
                </a:solidFill>
                <a:latin typeface="+mj-lt"/>
                <a:cs typeface="Times New Roman"/>
              </a:rPr>
              <a:t>nội</a:t>
            </a:r>
            <a:r>
              <a:rPr lang="en-US" dirty="0">
                <a:solidFill>
                  <a:prstClr val="black"/>
                </a:solidFill>
                <a:latin typeface="+mj-lt"/>
                <a:cs typeface="Times New Roman"/>
              </a:rPr>
              <a:t> dung </a:t>
            </a:r>
            <a:r>
              <a:rPr lang="en-US" dirty="0" err="1">
                <a:solidFill>
                  <a:prstClr val="black"/>
                </a:solidFill>
                <a:latin typeface="+mj-lt"/>
                <a:cs typeface="Times New Roman"/>
              </a:rPr>
              <a:t>câu</a:t>
            </a:r>
            <a:r>
              <a:rPr lang="en-US" dirty="0">
                <a:solidFill>
                  <a:prstClr val="black"/>
                </a:solidFill>
                <a:latin typeface="+mj-lt"/>
                <a:cs typeface="Times New Roman"/>
              </a:rPr>
              <a:t> </a:t>
            </a:r>
            <a:r>
              <a:rPr lang="en-US" dirty="0" err="1">
                <a:solidFill>
                  <a:prstClr val="black"/>
                </a:solidFill>
                <a:latin typeface="+mj-lt"/>
                <a:cs typeface="Times New Roman"/>
              </a:rPr>
              <a:t>chuyện</a:t>
            </a:r>
            <a:r>
              <a:rPr lang="en-US" dirty="0">
                <a:solidFill>
                  <a:prstClr val="black"/>
                </a:solidFill>
                <a:latin typeface="+mj-lt"/>
                <a:cs typeface="Times New Roman"/>
              </a:rPr>
              <a:t> </a:t>
            </a:r>
            <a:r>
              <a:rPr lang="en-US" dirty="0" err="1">
                <a:solidFill>
                  <a:prstClr val="black"/>
                </a:solidFill>
                <a:latin typeface="+mj-lt"/>
                <a:cs typeface="Times New Roman"/>
              </a:rPr>
              <a:t>đơn</a:t>
            </a:r>
            <a:r>
              <a:rPr lang="en-US" dirty="0">
                <a:solidFill>
                  <a:prstClr val="black"/>
                </a:solidFill>
                <a:latin typeface="+mj-lt"/>
                <a:cs typeface="Times New Roman"/>
              </a:rPr>
              <a:t> </a:t>
            </a:r>
            <a:r>
              <a:rPr lang="en-US" dirty="0" err="1">
                <a:solidFill>
                  <a:prstClr val="black"/>
                </a:solidFill>
                <a:latin typeface="+mj-lt"/>
                <a:cs typeface="Times New Roman"/>
              </a:rPr>
              <a:t>giản</a:t>
            </a:r>
            <a:r>
              <a:rPr lang="en-US" dirty="0">
                <a:solidFill>
                  <a:prstClr val="black"/>
                </a:solidFill>
                <a:latin typeface="+mj-lt"/>
                <a:cs typeface="Times New Roman"/>
              </a:rPr>
              <a:t>, </a:t>
            </a:r>
            <a:r>
              <a:rPr lang="en-US" dirty="0" err="1">
                <a:solidFill>
                  <a:prstClr val="black"/>
                </a:solidFill>
                <a:latin typeface="+mj-lt"/>
                <a:cs typeface="Times New Roman"/>
              </a:rPr>
              <a:t>trả</a:t>
            </a:r>
            <a:r>
              <a:rPr lang="en-US" dirty="0">
                <a:solidFill>
                  <a:prstClr val="black"/>
                </a:solidFill>
                <a:latin typeface="+mj-lt"/>
                <a:cs typeface="Times New Roman"/>
              </a:rPr>
              <a:t> </a:t>
            </a:r>
            <a:r>
              <a:rPr lang="en-US" dirty="0" err="1">
                <a:solidFill>
                  <a:prstClr val="black"/>
                </a:solidFill>
                <a:latin typeface="+mj-lt"/>
                <a:cs typeface="Times New Roman"/>
              </a:rPr>
              <a:t>lời</a:t>
            </a:r>
            <a:r>
              <a:rPr lang="en-US" dirty="0">
                <a:solidFill>
                  <a:prstClr val="black"/>
                </a:solidFill>
                <a:latin typeface="+mj-lt"/>
                <a:cs typeface="Times New Roman"/>
              </a:rPr>
              <a:t> </a:t>
            </a:r>
            <a:r>
              <a:rPr lang="en-US" dirty="0" err="1">
                <a:solidFill>
                  <a:prstClr val="black"/>
                </a:solidFill>
                <a:latin typeface="+mj-lt"/>
                <a:cs typeface="Times New Roman"/>
              </a:rPr>
              <a:t>câu</a:t>
            </a:r>
            <a:r>
              <a:rPr lang="en-US" dirty="0">
                <a:solidFill>
                  <a:prstClr val="black"/>
                </a:solidFill>
                <a:latin typeface="+mj-lt"/>
                <a:cs typeface="Times New Roman"/>
              </a:rPr>
              <a:t> </a:t>
            </a:r>
            <a:r>
              <a:rPr lang="en-US" dirty="0" err="1">
                <a:solidFill>
                  <a:prstClr val="black"/>
                </a:solidFill>
                <a:latin typeface="+mj-lt"/>
                <a:cs typeface="Times New Roman"/>
              </a:rPr>
              <a:t>hỏi</a:t>
            </a:r>
            <a:r>
              <a:rPr lang="en-US" dirty="0">
                <a:solidFill>
                  <a:prstClr val="black"/>
                </a:solidFill>
                <a:latin typeface="+mj-lt"/>
                <a:cs typeface="Times New Roman"/>
              </a:rPr>
              <a:t> </a:t>
            </a:r>
            <a:r>
              <a:rPr lang="en-US" dirty="0" err="1">
                <a:solidFill>
                  <a:prstClr val="black"/>
                </a:solidFill>
                <a:latin typeface="+mj-lt"/>
                <a:cs typeface="Times New Roman"/>
              </a:rPr>
              <a:t>đơn</a:t>
            </a:r>
            <a:r>
              <a:rPr lang="en-US" dirty="0">
                <a:solidFill>
                  <a:prstClr val="black"/>
                </a:solidFill>
                <a:latin typeface="+mj-lt"/>
                <a:cs typeface="Times New Roman"/>
              </a:rPr>
              <a:t> </a:t>
            </a:r>
            <a:r>
              <a:rPr lang="en-US" dirty="0" err="1">
                <a:solidFill>
                  <a:prstClr val="black"/>
                </a:solidFill>
                <a:latin typeface="+mj-lt"/>
                <a:cs typeface="Times New Roman"/>
              </a:rPr>
              <a:t>giản</a:t>
            </a:r>
            <a:r>
              <a:rPr lang="en-US" dirty="0">
                <a:solidFill>
                  <a:prstClr val="black"/>
                </a:solidFill>
                <a:latin typeface="+mj-lt"/>
                <a:cs typeface="Times New Roman"/>
              </a:rPr>
              <a:t> </a:t>
            </a:r>
            <a:r>
              <a:rPr lang="en-US" dirty="0" err="1">
                <a:solidFill>
                  <a:prstClr val="black"/>
                </a:solidFill>
                <a:latin typeface="+mj-lt"/>
                <a:cs typeface="Times New Roman"/>
              </a:rPr>
              <a:t>theo</a:t>
            </a:r>
            <a:r>
              <a:rPr lang="en-US" dirty="0">
                <a:solidFill>
                  <a:prstClr val="black"/>
                </a:solidFill>
                <a:latin typeface="+mj-lt"/>
                <a:cs typeface="Times New Roman"/>
              </a:rPr>
              <a:t> </a:t>
            </a:r>
            <a:r>
              <a:rPr lang="en-US" dirty="0" err="1">
                <a:solidFill>
                  <a:prstClr val="black"/>
                </a:solidFill>
                <a:latin typeface="+mj-lt"/>
                <a:cs typeface="Times New Roman"/>
              </a:rPr>
              <a:t>câu</a:t>
            </a:r>
            <a:r>
              <a:rPr lang="en-US" dirty="0">
                <a:solidFill>
                  <a:prstClr val="black"/>
                </a:solidFill>
                <a:latin typeface="+mj-lt"/>
                <a:cs typeface="Times New Roman"/>
              </a:rPr>
              <a:t> </a:t>
            </a:r>
            <a:r>
              <a:rPr lang="en-US" dirty="0" err="1">
                <a:solidFill>
                  <a:prstClr val="black"/>
                </a:solidFill>
                <a:latin typeface="+mj-lt"/>
                <a:cs typeface="Times New Roman"/>
              </a:rPr>
              <a:t>chuyện</a:t>
            </a:r>
            <a:endParaRPr lang="en-US" dirty="0">
              <a:solidFill>
                <a:prstClr val="black"/>
              </a:solidFill>
              <a:latin typeface="+mj-lt"/>
              <a:cs typeface="Times New Roman"/>
            </a:endParaRPr>
          </a:p>
          <a:p>
            <a:pPr marL="0" indent="0">
              <a:buNone/>
            </a:pPr>
            <a:endParaRPr lang="en-US" b="1" dirty="0">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754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err="1"/>
              <a:t>Trẻ</a:t>
            </a:r>
            <a:r>
              <a:rPr lang="en-US" dirty="0"/>
              <a:t> 3 – 4 </a:t>
            </a:r>
            <a:r>
              <a:rPr lang="en-US" dirty="0" err="1"/>
              <a:t>tuổi</a:t>
            </a:r>
            <a:r>
              <a:rPr lang="en-US" dirty="0"/>
              <a:t>:</a:t>
            </a:r>
          </a:p>
          <a:p>
            <a:pPr>
              <a:buFontTx/>
              <a:buChar char="-"/>
            </a:pPr>
            <a:r>
              <a:rPr lang="en-US" dirty="0" err="1"/>
              <a:t>Tiếp</a:t>
            </a:r>
            <a:r>
              <a:rPr lang="en-US" dirty="0"/>
              <a:t> </a:t>
            </a:r>
            <a:r>
              <a:rPr lang="en-US" dirty="0" err="1"/>
              <a:t>tục</a:t>
            </a:r>
            <a:r>
              <a:rPr lang="en-US" dirty="0"/>
              <a:t> </a:t>
            </a:r>
            <a:r>
              <a:rPr lang="en-US" dirty="0" err="1"/>
              <a:t>phát</a:t>
            </a:r>
            <a:r>
              <a:rPr lang="en-US" dirty="0"/>
              <a:t> </a:t>
            </a:r>
            <a:r>
              <a:rPr lang="en-US" dirty="0" err="1"/>
              <a:t>triển</a:t>
            </a:r>
            <a:r>
              <a:rPr lang="en-US" dirty="0"/>
              <a:t> </a:t>
            </a:r>
            <a:r>
              <a:rPr lang="en-US" dirty="0" err="1"/>
              <a:t>kĩ</a:t>
            </a:r>
            <a:r>
              <a:rPr lang="en-US" dirty="0"/>
              <a:t> </a:t>
            </a:r>
            <a:r>
              <a:rPr lang="en-US" dirty="0" err="1"/>
              <a:t>năng</a:t>
            </a:r>
            <a:r>
              <a:rPr lang="en-US" dirty="0"/>
              <a:t> </a:t>
            </a:r>
            <a:r>
              <a:rPr lang="en-US" dirty="0" err="1"/>
              <a:t>nghe</a:t>
            </a:r>
            <a:r>
              <a:rPr lang="en-US" dirty="0"/>
              <a:t>, </a:t>
            </a:r>
            <a:r>
              <a:rPr lang="en-US" dirty="0" err="1"/>
              <a:t>hiểu</a:t>
            </a:r>
            <a:r>
              <a:rPr lang="en-US" dirty="0"/>
              <a:t> </a:t>
            </a:r>
            <a:r>
              <a:rPr lang="en-US" dirty="0" err="1"/>
              <a:t>khi</a:t>
            </a:r>
            <a:r>
              <a:rPr lang="en-US" dirty="0"/>
              <a:t> </a:t>
            </a:r>
            <a:r>
              <a:rPr lang="en-US" dirty="0" err="1"/>
              <a:t>giao</a:t>
            </a:r>
            <a:r>
              <a:rPr lang="en-US" dirty="0"/>
              <a:t> </a:t>
            </a:r>
            <a:r>
              <a:rPr lang="en-US" dirty="0" err="1"/>
              <a:t>tiếp</a:t>
            </a:r>
            <a:endParaRPr lang="en-US" dirty="0"/>
          </a:p>
          <a:p>
            <a:pPr>
              <a:buFontTx/>
              <a:buChar char="-"/>
            </a:pPr>
            <a:r>
              <a:rPr lang="en-US" dirty="0" err="1"/>
              <a:t>Biết</a:t>
            </a:r>
            <a:r>
              <a:rPr lang="en-US" dirty="0"/>
              <a:t> </a:t>
            </a:r>
            <a:r>
              <a:rPr lang="en-US" dirty="0" err="1"/>
              <a:t>chào</a:t>
            </a:r>
            <a:r>
              <a:rPr lang="en-US" dirty="0"/>
              <a:t> </a:t>
            </a:r>
            <a:r>
              <a:rPr lang="en-US" dirty="0" err="1"/>
              <a:t>hỏi</a:t>
            </a:r>
            <a:r>
              <a:rPr lang="en-US" dirty="0"/>
              <a:t>, </a:t>
            </a:r>
            <a:r>
              <a:rPr lang="en-US" dirty="0" err="1"/>
              <a:t>trò</a:t>
            </a:r>
            <a:r>
              <a:rPr lang="en-US" dirty="0"/>
              <a:t> </a:t>
            </a:r>
            <a:r>
              <a:rPr lang="en-US" dirty="0" err="1"/>
              <a:t>chuyện</a:t>
            </a:r>
            <a:r>
              <a:rPr lang="en-US" dirty="0"/>
              <a:t> </a:t>
            </a:r>
            <a:r>
              <a:rPr lang="en-US" dirty="0" err="1"/>
              <a:t>kèm</a:t>
            </a:r>
            <a:r>
              <a:rPr lang="en-US" dirty="0"/>
              <a:t> </a:t>
            </a:r>
            <a:r>
              <a:rPr lang="en-US" dirty="0" err="1"/>
              <a:t>theo</a:t>
            </a:r>
            <a:r>
              <a:rPr lang="en-US" dirty="0"/>
              <a:t> </a:t>
            </a:r>
            <a:r>
              <a:rPr lang="en-US" dirty="0" err="1"/>
              <a:t>cử</a:t>
            </a:r>
            <a:r>
              <a:rPr lang="en-US" dirty="0"/>
              <a:t> </a:t>
            </a:r>
            <a:r>
              <a:rPr lang="en-US" dirty="0" err="1"/>
              <a:t>chỉ</a:t>
            </a:r>
            <a:r>
              <a:rPr lang="en-US" dirty="0"/>
              <a:t>, </a:t>
            </a:r>
            <a:r>
              <a:rPr lang="en-US" dirty="0" err="1"/>
              <a:t>điệu</a:t>
            </a:r>
            <a:r>
              <a:rPr lang="en-US" dirty="0"/>
              <a:t> </a:t>
            </a:r>
            <a:r>
              <a:rPr lang="en-US" dirty="0" err="1"/>
              <a:t>bộ</a:t>
            </a:r>
            <a:r>
              <a:rPr lang="en-US" dirty="0"/>
              <a:t> </a:t>
            </a:r>
            <a:r>
              <a:rPr lang="en-US" dirty="0" err="1"/>
              <a:t>phù</a:t>
            </a:r>
            <a:r>
              <a:rPr lang="en-US" dirty="0"/>
              <a:t> </a:t>
            </a:r>
            <a:r>
              <a:rPr lang="en-US" dirty="0" err="1"/>
              <a:t>hợp</a:t>
            </a:r>
            <a:endParaRPr lang="en-US" dirty="0"/>
          </a:p>
          <a:p>
            <a:pPr>
              <a:buFontTx/>
              <a:buChar char="-"/>
            </a:pPr>
            <a:r>
              <a:rPr lang="en-US" dirty="0" err="1"/>
              <a:t>Bước</a:t>
            </a:r>
            <a:r>
              <a:rPr lang="en-US" dirty="0"/>
              <a:t> </a:t>
            </a:r>
            <a:r>
              <a:rPr lang="en-US" dirty="0" err="1"/>
              <a:t>đầu</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chuyện</a:t>
            </a:r>
            <a:r>
              <a:rPr lang="en-US" dirty="0"/>
              <a:t> </a:t>
            </a:r>
            <a:r>
              <a:rPr lang="en-US" dirty="0" err="1"/>
              <a:t>có</a:t>
            </a:r>
            <a:r>
              <a:rPr lang="en-US" dirty="0"/>
              <a:t> </a:t>
            </a:r>
            <a:r>
              <a:rPr lang="en-US" dirty="0" err="1"/>
              <a:t>sự</a:t>
            </a:r>
            <a:r>
              <a:rPr lang="en-US" dirty="0"/>
              <a:t> </a:t>
            </a:r>
            <a:r>
              <a:rPr lang="en-US" dirty="0" err="1"/>
              <a:t>gợi</a:t>
            </a:r>
            <a:r>
              <a:rPr lang="en-US" dirty="0"/>
              <a:t> ý </a:t>
            </a:r>
            <a:r>
              <a:rPr lang="en-US" dirty="0" err="1"/>
              <a:t>của</a:t>
            </a:r>
            <a:r>
              <a:rPr lang="en-US" dirty="0"/>
              <a:t> </a:t>
            </a:r>
            <a:r>
              <a:rPr lang="en-US" dirty="0" err="1"/>
              <a:t>cô</a:t>
            </a:r>
            <a:r>
              <a:rPr lang="en-US" dirty="0"/>
              <a:t>.</a:t>
            </a:r>
          </a:p>
          <a:p>
            <a:pPr marL="0" indent="0">
              <a:buNone/>
            </a:pPr>
            <a:r>
              <a:rPr lang="en-US" dirty="0" err="1"/>
              <a:t>Trẻ</a:t>
            </a:r>
            <a:r>
              <a:rPr lang="en-US" dirty="0"/>
              <a:t> 4 – 5 </a:t>
            </a:r>
            <a:r>
              <a:rPr lang="en-US" dirty="0" err="1"/>
              <a:t>tuổi</a:t>
            </a:r>
            <a:r>
              <a:rPr lang="en-US" dirty="0"/>
              <a:t>:</a:t>
            </a:r>
          </a:p>
          <a:p>
            <a:pPr>
              <a:buFontTx/>
              <a:buChar char="-"/>
            </a:pPr>
            <a:r>
              <a:rPr lang="en-US" dirty="0" err="1"/>
              <a:t>Tiếp</a:t>
            </a:r>
            <a:r>
              <a:rPr lang="en-US" dirty="0"/>
              <a:t> </a:t>
            </a:r>
            <a:r>
              <a:rPr lang="en-US" dirty="0" err="1"/>
              <a:t>tục</a:t>
            </a:r>
            <a:r>
              <a:rPr lang="en-US" dirty="0"/>
              <a:t> </a:t>
            </a:r>
            <a:r>
              <a:rPr lang="en-US" dirty="0" err="1"/>
              <a:t>dạy</a:t>
            </a:r>
            <a:r>
              <a:rPr lang="en-US" dirty="0"/>
              <a:t> </a:t>
            </a:r>
            <a:r>
              <a:rPr lang="en-US" dirty="0" err="1"/>
              <a:t>trẻ</a:t>
            </a:r>
            <a:r>
              <a:rPr lang="en-US" dirty="0"/>
              <a:t> </a:t>
            </a:r>
            <a:r>
              <a:rPr lang="en-US" dirty="0" err="1"/>
              <a:t>nghe</a:t>
            </a:r>
            <a:r>
              <a:rPr lang="en-US" dirty="0"/>
              <a:t> </a:t>
            </a:r>
            <a:r>
              <a:rPr lang="en-US" dirty="0" err="1"/>
              <a:t>hiểu</a:t>
            </a:r>
            <a:r>
              <a:rPr lang="en-US" dirty="0"/>
              <a:t>, </a:t>
            </a:r>
            <a:r>
              <a:rPr lang="en-US" dirty="0" err="1"/>
              <a:t>trả</a:t>
            </a:r>
            <a:r>
              <a:rPr lang="en-US" dirty="0"/>
              <a:t> </a:t>
            </a:r>
            <a:r>
              <a:rPr lang="en-US" dirty="0" err="1"/>
              <a:t>lời</a:t>
            </a:r>
            <a:r>
              <a:rPr lang="en-US" dirty="0"/>
              <a:t> </a:t>
            </a:r>
            <a:r>
              <a:rPr lang="en-US" dirty="0" err="1"/>
              <a:t>câu</a:t>
            </a:r>
            <a:r>
              <a:rPr lang="en-US" dirty="0"/>
              <a:t> </a:t>
            </a:r>
            <a:r>
              <a:rPr lang="en-US" dirty="0" err="1"/>
              <a:t>hỏi</a:t>
            </a:r>
            <a:r>
              <a:rPr lang="en-US" dirty="0"/>
              <a:t>, </a:t>
            </a:r>
            <a:r>
              <a:rPr lang="en-US" dirty="0" err="1"/>
              <a:t>trò</a:t>
            </a:r>
            <a:r>
              <a:rPr lang="en-US" dirty="0"/>
              <a:t> </a:t>
            </a:r>
            <a:r>
              <a:rPr lang="en-US" dirty="0" err="1"/>
              <a:t>chuyện</a:t>
            </a:r>
            <a:r>
              <a:rPr lang="en-US" dirty="0"/>
              <a:t>, </a:t>
            </a:r>
            <a:r>
              <a:rPr lang="en-US" dirty="0" err="1"/>
              <a:t>đàm</a:t>
            </a:r>
            <a:r>
              <a:rPr lang="en-US" dirty="0"/>
              <a:t> </a:t>
            </a:r>
            <a:r>
              <a:rPr lang="en-US" dirty="0" err="1"/>
              <a:t>thoại</a:t>
            </a:r>
            <a:endParaRPr lang="en-US" dirty="0"/>
          </a:p>
          <a:p>
            <a:pPr>
              <a:buFontTx/>
              <a:buChar char="-"/>
            </a:pPr>
            <a:r>
              <a:rPr lang="en-US" dirty="0" err="1"/>
              <a:t>Dạy</a:t>
            </a:r>
            <a:r>
              <a:rPr lang="en-US" dirty="0"/>
              <a:t> </a:t>
            </a:r>
            <a:r>
              <a:rPr lang="en-US" dirty="0" err="1"/>
              <a:t>trẻ</a:t>
            </a:r>
            <a:r>
              <a:rPr lang="en-US" dirty="0"/>
              <a:t> </a:t>
            </a:r>
            <a:r>
              <a:rPr lang="en-US" dirty="0" err="1"/>
              <a:t>kể</a:t>
            </a:r>
            <a:r>
              <a:rPr lang="en-US" dirty="0"/>
              <a:t> </a:t>
            </a:r>
            <a:r>
              <a:rPr lang="en-US" dirty="0" err="1"/>
              <a:t>chuyện</a:t>
            </a:r>
            <a:r>
              <a:rPr lang="en-US" dirty="0"/>
              <a:t> </a:t>
            </a:r>
            <a:r>
              <a:rPr lang="en-US" dirty="0" err="1"/>
              <a:t>theo</a:t>
            </a:r>
            <a:r>
              <a:rPr lang="en-US" dirty="0"/>
              <a:t> </a:t>
            </a:r>
            <a:r>
              <a:rPr lang="en-US" dirty="0" err="1"/>
              <a:t>tranh</a:t>
            </a:r>
            <a:r>
              <a:rPr lang="en-US" dirty="0"/>
              <a:t>, </a:t>
            </a:r>
            <a:r>
              <a:rPr lang="en-US" dirty="0" err="1"/>
              <a:t>đồ</a:t>
            </a:r>
            <a:r>
              <a:rPr lang="en-US" dirty="0"/>
              <a:t> </a:t>
            </a:r>
            <a:r>
              <a:rPr lang="en-US" dirty="0" err="1"/>
              <a:t>vật</a:t>
            </a:r>
            <a:r>
              <a:rPr lang="en-US" dirty="0"/>
              <a:t>, </a:t>
            </a:r>
            <a:r>
              <a:rPr lang="en-US" dirty="0" err="1"/>
              <a:t>kể</a:t>
            </a:r>
            <a:r>
              <a:rPr lang="en-US" dirty="0"/>
              <a:t> </a:t>
            </a:r>
            <a:r>
              <a:rPr lang="en-US" dirty="0" err="1"/>
              <a:t>lại</a:t>
            </a:r>
            <a:r>
              <a:rPr lang="en-US" dirty="0"/>
              <a:t> </a:t>
            </a:r>
            <a:r>
              <a:rPr lang="en-US" dirty="0" err="1"/>
              <a:t>chuyện</a:t>
            </a:r>
            <a:endParaRPr lang="en-US" dirty="0"/>
          </a:p>
          <a:p>
            <a:pPr marL="0" indent="0">
              <a:buNone/>
            </a:pPr>
            <a:r>
              <a:rPr lang="en-US" dirty="0" err="1"/>
              <a:t>Trẻ</a:t>
            </a:r>
            <a:r>
              <a:rPr lang="en-US" dirty="0"/>
              <a:t> 5 – 6 </a:t>
            </a:r>
            <a:r>
              <a:rPr lang="en-US" dirty="0" err="1"/>
              <a:t>tuổi</a:t>
            </a:r>
            <a:r>
              <a:rPr lang="en-US" dirty="0"/>
              <a:t>:</a:t>
            </a:r>
          </a:p>
          <a:p>
            <a:pPr>
              <a:buFontTx/>
              <a:buChar char="-"/>
            </a:pPr>
            <a:r>
              <a:rPr lang="en-US" dirty="0" err="1"/>
              <a:t>Tiếp</a:t>
            </a:r>
            <a:r>
              <a:rPr lang="en-US" dirty="0"/>
              <a:t> </a:t>
            </a:r>
            <a:r>
              <a:rPr lang="en-US" dirty="0" err="1"/>
              <a:t>tục</a:t>
            </a:r>
            <a:r>
              <a:rPr lang="en-US" dirty="0"/>
              <a:t> </a:t>
            </a:r>
            <a:r>
              <a:rPr lang="en-US" dirty="0" err="1"/>
              <a:t>dạy</a:t>
            </a:r>
            <a:r>
              <a:rPr lang="en-US" dirty="0"/>
              <a:t> </a:t>
            </a:r>
            <a:r>
              <a:rPr lang="en-US" dirty="0" err="1"/>
              <a:t>trẻ</a:t>
            </a:r>
            <a:r>
              <a:rPr lang="en-US" dirty="0"/>
              <a:t> </a:t>
            </a:r>
            <a:r>
              <a:rPr lang="en-US" dirty="0" err="1"/>
              <a:t>nghe</a:t>
            </a:r>
            <a:r>
              <a:rPr lang="en-US" dirty="0"/>
              <a:t>, </a:t>
            </a:r>
            <a:r>
              <a:rPr lang="en-US" dirty="0" err="1"/>
              <a:t>hiểu</a:t>
            </a:r>
            <a:r>
              <a:rPr lang="en-US" dirty="0"/>
              <a:t>, </a:t>
            </a:r>
            <a:r>
              <a:rPr lang="en-US" dirty="0" err="1"/>
              <a:t>trò</a:t>
            </a:r>
            <a:r>
              <a:rPr lang="en-US" dirty="0"/>
              <a:t> </a:t>
            </a:r>
            <a:r>
              <a:rPr lang="en-US" dirty="0" err="1"/>
              <a:t>chuyện</a:t>
            </a:r>
            <a:r>
              <a:rPr lang="en-US" dirty="0"/>
              <a:t>, </a:t>
            </a:r>
            <a:r>
              <a:rPr lang="en-US" dirty="0" err="1"/>
              <a:t>đàm</a:t>
            </a:r>
            <a:r>
              <a:rPr lang="en-US" dirty="0"/>
              <a:t> </a:t>
            </a:r>
            <a:r>
              <a:rPr lang="en-US" dirty="0" err="1"/>
              <a:t>thoại</a:t>
            </a:r>
            <a:r>
              <a:rPr lang="en-US" dirty="0"/>
              <a:t>, </a:t>
            </a:r>
            <a:r>
              <a:rPr lang="en-US" dirty="0" err="1"/>
              <a:t>thể</a:t>
            </a:r>
            <a:r>
              <a:rPr lang="en-US" dirty="0"/>
              <a:t> </a:t>
            </a:r>
            <a:r>
              <a:rPr lang="en-US" dirty="0" err="1"/>
              <a:t>hiện</a:t>
            </a:r>
            <a:r>
              <a:rPr lang="en-US" dirty="0"/>
              <a:t> </a:t>
            </a:r>
            <a:r>
              <a:rPr lang="en-US" dirty="0" err="1"/>
              <a:t>nguyện</a:t>
            </a:r>
            <a:r>
              <a:rPr lang="en-US" dirty="0"/>
              <a:t> </a:t>
            </a:r>
            <a:r>
              <a:rPr lang="en-US" dirty="0" err="1"/>
              <a:t>vọng</a:t>
            </a:r>
            <a:endParaRPr lang="en-US" dirty="0"/>
          </a:p>
          <a:p>
            <a:pPr>
              <a:buFontTx/>
              <a:buChar char="-"/>
            </a:pPr>
            <a:r>
              <a:rPr lang="en-US" dirty="0" err="1"/>
              <a:t>Kể</a:t>
            </a:r>
            <a:r>
              <a:rPr lang="en-US" dirty="0"/>
              <a:t> </a:t>
            </a:r>
            <a:r>
              <a:rPr lang="en-US" dirty="0" err="1"/>
              <a:t>chuyện</a:t>
            </a:r>
            <a:r>
              <a:rPr lang="en-US" dirty="0"/>
              <a:t> </a:t>
            </a:r>
            <a:r>
              <a:rPr lang="en-US" dirty="0" err="1"/>
              <a:t>theo</a:t>
            </a:r>
            <a:r>
              <a:rPr lang="en-US" dirty="0"/>
              <a:t> </a:t>
            </a:r>
            <a:r>
              <a:rPr lang="en-US" dirty="0" err="1"/>
              <a:t>tranh</a:t>
            </a:r>
            <a:r>
              <a:rPr lang="en-US" dirty="0"/>
              <a:t>, </a:t>
            </a:r>
            <a:r>
              <a:rPr lang="en-US" dirty="0" err="1"/>
              <a:t>đồ</a:t>
            </a:r>
            <a:r>
              <a:rPr lang="en-US" dirty="0"/>
              <a:t> </a:t>
            </a:r>
            <a:r>
              <a:rPr lang="en-US" dirty="0" err="1"/>
              <a:t>vật</a:t>
            </a:r>
            <a:r>
              <a:rPr lang="en-US" dirty="0"/>
              <a:t>, </a:t>
            </a:r>
            <a:r>
              <a:rPr lang="en-US" dirty="0" err="1"/>
              <a:t>đồ</a:t>
            </a:r>
            <a:r>
              <a:rPr lang="en-US" dirty="0"/>
              <a:t> </a:t>
            </a:r>
            <a:r>
              <a:rPr lang="en-US" dirty="0" err="1"/>
              <a:t>chơi</a:t>
            </a:r>
            <a:r>
              <a:rPr lang="en-US" dirty="0"/>
              <a:t>, </a:t>
            </a:r>
            <a:r>
              <a:rPr lang="en-US" dirty="0" err="1"/>
              <a:t>kể</a:t>
            </a:r>
            <a:r>
              <a:rPr lang="en-US" dirty="0"/>
              <a:t> </a:t>
            </a:r>
            <a:r>
              <a:rPr lang="en-US" dirty="0" err="1"/>
              <a:t>lại</a:t>
            </a:r>
            <a:r>
              <a:rPr lang="en-US" dirty="0"/>
              <a:t> </a:t>
            </a:r>
            <a:r>
              <a:rPr lang="en-US" dirty="0" err="1"/>
              <a:t>chuyện</a:t>
            </a:r>
            <a:r>
              <a:rPr lang="en-US" dirty="0"/>
              <a:t>. </a:t>
            </a:r>
            <a:r>
              <a:rPr lang="en-US" dirty="0" err="1"/>
              <a:t>Kể</a:t>
            </a:r>
            <a:r>
              <a:rPr lang="en-US" dirty="0"/>
              <a:t> </a:t>
            </a:r>
            <a:r>
              <a:rPr lang="en-US" dirty="0" err="1"/>
              <a:t>có</a:t>
            </a:r>
            <a:r>
              <a:rPr lang="en-US" dirty="0"/>
              <a:t> </a:t>
            </a:r>
            <a:r>
              <a:rPr lang="en-US" dirty="0" err="1"/>
              <a:t>trình</a:t>
            </a:r>
            <a:r>
              <a:rPr lang="en-US" dirty="0"/>
              <a:t> </a:t>
            </a:r>
            <a:r>
              <a:rPr lang="en-US" dirty="0" err="1"/>
              <a:t>tự</a:t>
            </a:r>
            <a:r>
              <a:rPr lang="en-US" dirty="0"/>
              <a:t>, </a:t>
            </a:r>
            <a:r>
              <a:rPr lang="en-US" dirty="0" err="1"/>
              <a:t>diễn</a:t>
            </a:r>
            <a:r>
              <a:rPr lang="en-US" dirty="0"/>
              <a:t> </a:t>
            </a:r>
            <a:r>
              <a:rPr lang="en-US" dirty="0" err="1"/>
              <a:t>cảm</a:t>
            </a:r>
            <a:r>
              <a:rPr lang="en-US" dirty="0"/>
              <a:t>.</a:t>
            </a:r>
          </a:p>
          <a:p>
            <a:pPr marL="0" indent="0">
              <a:buNone/>
            </a:pPr>
            <a:endParaRPr lang="en-US" dirty="0"/>
          </a:p>
          <a:p>
            <a:pPr>
              <a:buFontTx/>
              <a:buChar char="-"/>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481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Nội dung:</a:t>
            </a:r>
          </a:p>
          <a:p>
            <a:pPr>
              <a:buFontTx/>
              <a:buChar char="-"/>
            </a:pPr>
            <a:r>
              <a:rPr lang="en-US" dirty="0" err="1"/>
              <a:t>Lựa</a:t>
            </a:r>
            <a:r>
              <a:rPr lang="en-US" dirty="0"/>
              <a:t> chọn </a:t>
            </a:r>
            <a:r>
              <a:rPr lang="en-US" dirty="0" err="1"/>
              <a:t>nội</a:t>
            </a:r>
            <a:r>
              <a:rPr lang="en-US" dirty="0"/>
              <a:t> dung </a:t>
            </a:r>
            <a:r>
              <a:rPr lang="en-US" dirty="0" err="1"/>
              <a:t>nói</a:t>
            </a:r>
            <a:endParaRPr lang="en-US" dirty="0"/>
          </a:p>
          <a:p>
            <a:pPr>
              <a:buFontTx/>
              <a:buChar char="-"/>
            </a:pPr>
            <a:r>
              <a:rPr lang="en-US" dirty="0" err="1"/>
              <a:t>Lựa</a:t>
            </a:r>
            <a:r>
              <a:rPr lang="en-US" dirty="0"/>
              <a:t> chọn </a:t>
            </a:r>
            <a:r>
              <a:rPr lang="en-US" dirty="0" err="1"/>
              <a:t>từ</a:t>
            </a:r>
            <a:r>
              <a:rPr lang="en-US" dirty="0"/>
              <a:t> </a:t>
            </a:r>
            <a:r>
              <a:rPr lang="en-US" dirty="0" err="1"/>
              <a:t>ngữ</a:t>
            </a:r>
            <a:endParaRPr lang="en-US" dirty="0"/>
          </a:p>
          <a:p>
            <a:pPr>
              <a:buFontTx/>
              <a:buChar char="-"/>
            </a:pPr>
            <a:r>
              <a:rPr lang="en-US" dirty="0" err="1"/>
              <a:t>Sắp</a:t>
            </a:r>
            <a:r>
              <a:rPr lang="en-US" dirty="0"/>
              <a:t> </a:t>
            </a:r>
            <a:r>
              <a:rPr lang="en-US" dirty="0" err="1"/>
              <a:t>xếp</a:t>
            </a:r>
            <a:r>
              <a:rPr lang="en-US" dirty="0"/>
              <a:t> </a:t>
            </a:r>
            <a:r>
              <a:rPr lang="en-US" dirty="0" err="1"/>
              <a:t>cấu</a:t>
            </a:r>
            <a:r>
              <a:rPr lang="en-US" dirty="0"/>
              <a:t> </a:t>
            </a:r>
            <a:r>
              <a:rPr lang="en-US" dirty="0" err="1"/>
              <a:t>trúc</a:t>
            </a:r>
            <a:r>
              <a:rPr lang="en-US" dirty="0"/>
              <a:t> </a:t>
            </a:r>
            <a:r>
              <a:rPr lang="en-US" dirty="0" err="1"/>
              <a:t>lời</a:t>
            </a:r>
            <a:r>
              <a:rPr lang="en-US" dirty="0"/>
              <a:t> </a:t>
            </a:r>
            <a:r>
              <a:rPr lang="en-US" dirty="0" err="1"/>
              <a:t>nói</a:t>
            </a:r>
            <a:endParaRPr lang="en-US" dirty="0"/>
          </a:p>
          <a:p>
            <a:pPr>
              <a:buFontTx/>
              <a:buChar char="-"/>
            </a:pPr>
            <a:r>
              <a:rPr lang="en-US" dirty="0" err="1"/>
              <a:t>Ngừng</a:t>
            </a:r>
            <a:r>
              <a:rPr lang="en-US" dirty="0"/>
              <a:t> </a:t>
            </a:r>
            <a:r>
              <a:rPr lang="en-US" dirty="0" err="1"/>
              <a:t>nghỉ</a:t>
            </a:r>
            <a:r>
              <a:rPr lang="en-US" dirty="0"/>
              <a:t>, </a:t>
            </a:r>
            <a:r>
              <a:rPr lang="en-US" dirty="0" err="1"/>
              <a:t>ngắt</a:t>
            </a:r>
            <a:r>
              <a:rPr lang="en-US" dirty="0"/>
              <a:t> </a:t>
            </a:r>
            <a:r>
              <a:rPr lang="en-US" dirty="0" err="1"/>
              <a:t>giọng</a:t>
            </a:r>
            <a:r>
              <a:rPr lang="en-US" dirty="0"/>
              <a:t> </a:t>
            </a:r>
            <a:r>
              <a:rPr lang="en-US" dirty="0" err="1"/>
              <a:t>đúng</a:t>
            </a:r>
            <a:r>
              <a:rPr lang="en-US" dirty="0"/>
              <a:t> </a:t>
            </a:r>
            <a:r>
              <a:rPr lang="en-US" dirty="0" err="1"/>
              <a:t>lúc</a:t>
            </a:r>
            <a:r>
              <a:rPr lang="en-US" dirty="0"/>
              <a:t>, </a:t>
            </a:r>
            <a:r>
              <a:rPr lang="en-US" dirty="0" err="1"/>
              <a:t>đúng</a:t>
            </a:r>
            <a:r>
              <a:rPr lang="en-US" dirty="0"/>
              <a:t> </a:t>
            </a:r>
            <a:r>
              <a:rPr lang="en-US" dirty="0" err="1"/>
              <a:t>chỗ</a:t>
            </a:r>
            <a:endParaRPr lang="en-US" dirty="0"/>
          </a:p>
          <a:p>
            <a:pPr>
              <a:buFont typeface="Wingdings" panose="05000000000000000000" pitchFamily="2" charset="2"/>
              <a:buChar char="ü"/>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8196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lstStyle/>
          <a:p>
            <a:pPr marL="457200" lvl="1" indent="0">
              <a:buNone/>
            </a:pPr>
            <a:r>
              <a:rPr lang="en-US" dirty="0"/>
              <a:t>			  </a:t>
            </a:r>
          </a:p>
          <a:p>
            <a:pPr marL="457200" lvl="1" indent="0">
              <a:buNone/>
            </a:pPr>
            <a:r>
              <a:rPr lang="en-US" sz="2400" b="1" dirty="0">
                <a:solidFill>
                  <a:srgbClr val="FF0000"/>
                </a:solidFill>
              </a:rPr>
              <a:t>			</a:t>
            </a:r>
            <a:r>
              <a:rPr lang="en-US" sz="2400" b="1" dirty="0" err="1">
                <a:solidFill>
                  <a:srgbClr val="FF0000"/>
                </a:solidFill>
              </a:rPr>
              <a:t>Bài</a:t>
            </a:r>
            <a:r>
              <a:rPr lang="en-US" sz="2400" b="1" dirty="0">
                <a:solidFill>
                  <a:srgbClr val="FF0000"/>
                </a:solidFill>
              </a:rPr>
              <a:t> </a:t>
            </a:r>
            <a:r>
              <a:rPr lang="en-US" sz="2400" b="1" dirty="0" err="1">
                <a:solidFill>
                  <a:srgbClr val="FF0000"/>
                </a:solidFill>
              </a:rPr>
              <a:t>tập</a:t>
            </a:r>
            <a:r>
              <a:rPr lang="en-US" sz="2400" b="1" dirty="0">
                <a:solidFill>
                  <a:srgbClr val="FF0000"/>
                </a:solidFill>
              </a:rPr>
              <a:t> </a:t>
            </a:r>
            <a:r>
              <a:rPr lang="en-US" sz="2400" b="1" dirty="0" err="1">
                <a:solidFill>
                  <a:srgbClr val="FF0000"/>
                </a:solidFill>
              </a:rPr>
              <a:t>về</a:t>
            </a:r>
            <a:r>
              <a:rPr lang="en-US" sz="2400" b="1" dirty="0">
                <a:solidFill>
                  <a:srgbClr val="FF0000"/>
                </a:solidFill>
              </a:rPr>
              <a:t> </a:t>
            </a:r>
            <a:r>
              <a:rPr lang="en-US" sz="2400" b="1" dirty="0" err="1">
                <a:solidFill>
                  <a:srgbClr val="FF0000"/>
                </a:solidFill>
              </a:rPr>
              <a:t>nhà</a:t>
            </a:r>
            <a:endParaRPr lang="en-US" sz="2400" b="1" dirty="0">
              <a:solidFill>
                <a:srgbClr val="FF0000"/>
              </a:solidFill>
            </a:endParaRPr>
          </a:p>
          <a:p>
            <a:pPr marL="457200" lvl="1" indent="0">
              <a:buNone/>
            </a:pPr>
            <a:endParaRPr lang="en-US" sz="2400" b="1" dirty="0">
              <a:solidFill>
                <a:srgbClr val="FF0000"/>
              </a:solidFill>
            </a:endParaRPr>
          </a:p>
          <a:p>
            <a:pPr marL="0" indent="0">
              <a:lnSpc>
                <a:spcPct val="120000"/>
              </a:lnSpc>
              <a:spcBef>
                <a:spcPts val="0"/>
              </a:spcBef>
              <a:buNone/>
              <a:tabLst>
                <a:tab pos="117475" algn="l"/>
              </a:tabLst>
            </a:pPr>
            <a:r>
              <a:rPr lang="nl-NL" dirty="0">
                <a:latin typeface="+mj-lt"/>
                <a:ea typeface="Times New Roman"/>
              </a:rPr>
              <a:t>1.Tìm hiểu các PP phát triển ngôn ngữ hội thoại cho trẻ.</a:t>
            </a:r>
            <a:endParaRPr lang="en-US" dirty="0">
              <a:latin typeface="+mj-lt"/>
            </a:endParaRPr>
          </a:p>
          <a:p>
            <a:pPr marL="0" indent="0">
              <a:buNone/>
            </a:pPr>
            <a:r>
              <a:rPr lang="nl-NL" dirty="0">
                <a:latin typeface="+mj-lt"/>
                <a:ea typeface="Times New Roman"/>
              </a:rPr>
              <a:t>2. Tìm hiểu các PP phát triển ngôn </a:t>
            </a:r>
            <a:r>
              <a:rPr lang="nl-NL">
                <a:latin typeface="+mj-lt"/>
                <a:ea typeface="Times New Roman"/>
              </a:rPr>
              <a:t>ngữ độc </a:t>
            </a:r>
            <a:r>
              <a:rPr lang="nl-NL" dirty="0">
                <a:latin typeface="+mj-lt"/>
                <a:ea typeface="Times New Roman"/>
              </a:rPr>
              <a:t>thoại cho trẻ.</a:t>
            </a:r>
            <a:endParaRPr lang="en-US" b="1" dirty="0">
              <a:solidFill>
                <a:srgbClr val="FF0000"/>
              </a:solidFill>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9187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lstStyle/>
          <a:p>
            <a:pPr marL="0" marR="0" indent="0">
              <a:lnSpc>
                <a:spcPct val="120000"/>
              </a:lnSpc>
              <a:spcBef>
                <a:spcPts val="0"/>
              </a:spcBef>
              <a:spcAft>
                <a:spcPts val="0"/>
              </a:spcAft>
              <a:buNone/>
            </a:pPr>
            <a:r>
              <a:rPr lang="vi-VN" b="1" dirty="0">
                <a:latin typeface="+mj-lt"/>
                <a:ea typeface="Times New Roman"/>
                <a:cs typeface="Times New Roman"/>
              </a:rPr>
              <a:t>6.5. Phương pháp phát triển ngôn ngữ mạch lạc cho trẻ</a:t>
            </a:r>
            <a:endParaRPr lang="en-US" sz="1800" dirty="0">
              <a:latin typeface="+mj-lt"/>
              <a:ea typeface="Calibri"/>
              <a:cs typeface="Times New Roman"/>
            </a:endParaRPr>
          </a:p>
          <a:p>
            <a:pPr marR="0">
              <a:lnSpc>
                <a:spcPct val="120000"/>
              </a:lnSpc>
              <a:spcBef>
                <a:spcPts val="0"/>
              </a:spcBef>
              <a:spcAft>
                <a:spcPts val="0"/>
              </a:spcAft>
              <a:buFont typeface="Wingdings" panose="05000000000000000000" pitchFamily="2" charset="2"/>
              <a:buChar char="§"/>
            </a:pPr>
            <a:r>
              <a:rPr lang="vi-VN" b="1" dirty="0">
                <a:solidFill>
                  <a:srgbClr val="FF0000"/>
                </a:solidFill>
                <a:latin typeface="+mj-lt"/>
                <a:ea typeface="Times New Roman"/>
                <a:cs typeface="Times New Roman"/>
              </a:rPr>
              <a:t>Phương pháp phát triển ngôn ngữ hội thoại </a:t>
            </a:r>
            <a:endParaRPr lang="en-US" sz="1800" b="1" dirty="0">
              <a:solidFill>
                <a:srgbClr val="FF0000"/>
              </a:solidFill>
              <a:latin typeface="+mj-lt"/>
              <a:ea typeface="Calibri"/>
              <a:cs typeface="Times New Roman"/>
            </a:endParaRPr>
          </a:p>
          <a:p>
            <a:pPr marL="0" marR="0" indent="0">
              <a:lnSpc>
                <a:spcPct val="120000"/>
              </a:lnSpc>
              <a:spcBef>
                <a:spcPts val="0"/>
              </a:spcBef>
              <a:spcAft>
                <a:spcPts val="0"/>
              </a:spcAft>
              <a:buNone/>
            </a:pPr>
            <a:endParaRPr lang="en-US" sz="1800" dirty="0">
              <a:latin typeface="+mj-lt"/>
              <a:ea typeface="Calibri"/>
              <a:cs typeface="Times New Roman"/>
            </a:endParaRPr>
          </a:p>
          <a:p>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4235166812"/>
              </p:ext>
            </p:extLst>
          </p:nvPr>
        </p:nvGraphicFramePr>
        <p:xfrm>
          <a:off x="990600" y="1733550"/>
          <a:ext cx="66294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40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tập</a:t>
            </a:r>
            <a:r>
              <a:rPr lang="en-US" dirty="0"/>
              <a:t> </a:t>
            </a:r>
            <a:r>
              <a:rPr lang="en-US" dirty="0" err="1"/>
              <a:t>tự</a:t>
            </a:r>
            <a:r>
              <a:rPr lang="en-US" dirty="0"/>
              <a:t> </a:t>
            </a:r>
            <a:r>
              <a:rPr lang="en-US" dirty="0" err="1"/>
              <a:t>học</a:t>
            </a:r>
            <a:r>
              <a:rPr lang="en-US" dirty="0"/>
              <a:t> </a:t>
            </a:r>
            <a:r>
              <a:rPr lang="en-US" dirty="0" err="1"/>
              <a:t>của</a:t>
            </a:r>
            <a:r>
              <a:rPr lang="en-US" dirty="0"/>
              <a:t> </a:t>
            </a:r>
            <a:r>
              <a:rPr lang="en-US" dirty="0" err="1"/>
              <a:t>chương</a:t>
            </a:r>
            <a:r>
              <a:rPr lang="en-US" dirty="0"/>
              <a:t> 1</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nl-NL" dirty="0"/>
              <a:t>Đọc Giáo trình và TLTK trước khi lên lớp.</a:t>
            </a:r>
            <a:endParaRPr lang="en-US" dirty="0"/>
          </a:p>
          <a:p>
            <a:pPr>
              <a:buFont typeface="Wingdings" panose="05000000000000000000" pitchFamily="2" charset="2"/>
              <a:buChar char="Ø"/>
            </a:pPr>
            <a:r>
              <a:rPr lang="en-US" dirty="0" err="1"/>
              <a:t>Làm</a:t>
            </a:r>
            <a:r>
              <a:rPr lang="en-US" dirty="0"/>
              <a:t> </a:t>
            </a:r>
            <a:r>
              <a:rPr lang="en-US" dirty="0" err="1"/>
              <a:t>bài</a:t>
            </a:r>
            <a:r>
              <a:rPr lang="en-US" dirty="0"/>
              <a:t> </a:t>
            </a:r>
            <a:r>
              <a:rPr lang="en-US" dirty="0" err="1"/>
              <a:t>tập</a:t>
            </a:r>
            <a:r>
              <a:rPr lang="en-US" dirty="0"/>
              <a:t> </a:t>
            </a:r>
            <a:r>
              <a:rPr lang="en-US" dirty="0" err="1"/>
              <a:t>vào</a:t>
            </a:r>
            <a:r>
              <a:rPr lang="en-US" dirty="0"/>
              <a:t> </a:t>
            </a:r>
            <a:r>
              <a:rPr lang="en-US" dirty="0" err="1"/>
              <a:t>vở</a:t>
            </a:r>
            <a:r>
              <a:rPr lang="en-US" dirty="0"/>
              <a:t> </a:t>
            </a:r>
            <a:r>
              <a:rPr lang="en-US" dirty="0" err="1"/>
              <a:t>tự</a:t>
            </a:r>
            <a:r>
              <a:rPr lang="en-US" dirty="0"/>
              <a:t> </a:t>
            </a:r>
            <a:r>
              <a:rPr lang="en-US" dirty="0" err="1"/>
              <a:t>học</a:t>
            </a:r>
            <a:r>
              <a:rPr lang="en-US" dirty="0"/>
              <a:t> (</a:t>
            </a:r>
            <a:r>
              <a:rPr lang="en-US" dirty="0" err="1"/>
              <a:t>câu</a:t>
            </a:r>
            <a:r>
              <a:rPr lang="en-US" dirty="0"/>
              <a:t> 1, 2, 3):</a:t>
            </a:r>
          </a:p>
          <a:p>
            <a:pPr marL="0" indent="0">
              <a:buNone/>
            </a:pPr>
            <a:r>
              <a:rPr lang="nl-NL" dirty="0"/>
              <a:t>1. </a:t>
            </a:r>
            <a:r>
              <a:rPr lang="en-US" dirty="0" err="1"/>
              <a:t>Vai</a:t>
            </a:r>
            <a:r>
              <a:rPr lang="en-US" dirty="0"/>
              <a:t> </a:t>
            </a:r>
            <a:r>
              <a:rPr lang="en-US" dirty="0" err="1"/>
              <a:t>trò</a:t>
            </a:r>
            <a:r>
              <a:rPr lang="en-US" dirty="0"/>
              <a:t> </a:t>
            </a:r>
            <a:r>
              <a:rPr lang="en-US" dirty="0" err="1"/>
              <a:t>của</a:t>
            </a:r>
            <a:r>
              <a:rPr lang="en-US" dirty="0"/>
              <a:t> </a:t>
            </a:r>
            <a:r>
              <a:rPr lang="en-US" dirty="0" err="1"/>
              <a:t>ngôn</a:t>
            </a:r>
            <a:r>
              <a:rPr lang="en-US" dirty="0"/>
              <a:t> </a:t>
            </a:r>
            <a:r>
              <a:rPr lang="en-US" dirty="0" err="1"/>
              <a:t>ngữ</a:t>
            </a:r>
            <a:r>
              <a:rPr lang="en-US" dirty="0"/>
              <a:t> </a:t>
            </a:r>
            <a:r>
              <a:rPr lang="en-US" dirty="0" err="1"/>
              <a:t>đối</a:t>
            </a:r>
            <a:r>
              <a:rPr lang="en-US" dirty="0"/>
              <a:t> </a:t>
            </a:r>
            <a:r>
              <a:rPr lang="en-US" dirty="0" err="1"/>
              <a:t>với</a:t>
            </a:r>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trẻ</a:t>
            </a:r>
            <a:r>
              <a:rPr lang="en-US" dirty="0"/>
              <a:t> </a:t>
            </a:r>
            <a:r>
              <a:rPr lang="en-US" dirty="0" err="1"/>
              <a:t>em</a:t>
            </a:r>
            <a:endParaRPr lang="en-US" dirty="0"/>
          </a:p>
          <a:p>
            <a:pPr marL="0" indent="0">
              <a:buNone/>
            </a:pPr>
            <a:r>
              <a:rPr lang="en-US" dirty="0"/>
              <a:t>2. </a:t>
            </a:r>
            <a:r>
              <a:rPr lang="en-US" dirty="0" err="1"/>
              <a:t>Các</a:t>
            </a:r>
            <a:r>
              <a:rPr lang="en-US" dirty="0"/>
              <a:t> </a:t>
            </a:r>
            <a:r>
              <a:rPr lang="en-US" dirty="0" err="1"/>
              <a:t>yếu</a:t>
            </a:r>
            <a:r>
              <a:rPr lang="en-US" dirty="0"/>
              <a:t> </a:t>
            </a:r>
            <a:r>
              <a:rPr lang="en-US" dirty="0" err="1"/>
              <a:t>tố</a:t>
            </a:r>
            <a:r>
              <a:rPr lang="en-US" dirty="0"/>
              <a:t> </a:t>
            </a:r>
            <a:r>
              <a:rPr lang="en-US" dirty="0" err="1"/>
              <a:t>ảnh</a:t>
            </a:r>
            <a:r>
              <a:rPr lang="en-US" dirty="0"/>
              <a:t> </a:t>
            </a:r>
            <a:r>
              <a:rPr lang="en-US" dirty="0" err="1"/>
              <a:t>hưởng</a:t>
            </a:r>
            <a:r>
              <a:rPr lang="en-US" dirty="0"/>
              <a:t> </a:t>
            </a:r>
            <a:r>
              <a:rPr lang="en-US" dirty="0" err="1"/>
              <a:t>đến</a:t>
            </a:r>
            <a:r>
              <a:rPr lang="en-US" dirty="0"/>
              <a:t> </a:t>
            </a:r>
            <a:r>
              <a:rPr lang="en-US" dirty="0" err="1"/>
              <a:t>quá</a:t>
            </a:r>
            <a:r>
              <a:rPr lang="en-US" dirty="0"/>
              <a:t> </a:t>
            </a:r>
            <a:r>
              <a:rPr lang="en-US" dirty="0" err="1"/>
              <a:t>trình</a:t>
            </a:r>
            <a:r>
              <a:rPr lang="en-US" dirty="0"/>
              <a:t> </a:t>
            </a:r>
            <a:r>
              <a:rPr lang="en-US" dirty="0" err="1"/>
              <a:t>học</a:t>
            </a:r>
            <a:r>
              <a:rPr lang="en-US" dirty="0"/>
              <a:t> </a:t>
            </a:r>
            <a:r>
              <a:rPr lang="en-US" dirty="0" err="1"/>
              <a:t>nói</a:t>
            </a:r>
            <a:r>
              <a:rPr lang="en-US" dirty="0"/>
              <a:t> </a:t>
            </a:r>
            <a:r>
              <a:rPr lang="en-US" dirty="0" err="1"/>
              <a:t>của</a:t>
            </a:r>
            <a:r>
              <a:rPr lang="en-US" dirty="0"/>
              <a:t> </a:t>
            </a:r>
            <a:r>
              <a:rPr lang="en-US" dirty="0" err="1"/>
              <a:t>trẻ</a:t>
            </a:r>
            <a:endParaRPr lang="en-US" dirty="0"/>
          </a:p>
          <a:p>
            <a:pPr marL="0" indent="0">
              <a:buNone/>
            </a:pPr>
            <a:r>
              <a:rPr lang="en-US" dirty="0"/>
              <a:t>3. </a:t>
            </a:r>
            <a:r>
              <a:rPr lang="en-US" dirty="0" err="1"/>
              <a:t>Các</a:t>
            </a:r>
            <a:r>
              <a:rPr lang="en-US" dirty="0"/>
              <a:t> </a:t>
            </a:r>
            <a:r>
              <a:rPr lang="en-US" dirty="0" err="1"/>
              <a:t>lý</a:t>
            </a:r>
            <a:r>
              <a:rPr lang="en-US" dirty="0"/>
              <a:t> </a:t>
            </a:r>
            <a:r>
              <a:rPr lang="en-US" dirty="0" err="1"/>
              <a:t>thuyết</a:t>
            </a:r>
            <a:r>
              <a:rPr lang="en-US" dirty="0"/>
              <a:t> </a:t>
            </a:r>
            <a:r>
              <a:rPr lang="en-US" dirty="0" err="1"/>
              <a:t>về</a:t>
            </a:r>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của</a:t>
            </a:r>
            <a:r>
              <a:rPr lang="en-US" dirty="0"/>
              <a:t> </a:t>
            </a:r>
            <a:r>
              <a:rPr lang="en-US" dirty="0" err="1"/>
              <a:t>trẻ</a:t>
            </a:r>
            <a:r>
              <a:rPr lang="nl-NL" dirty="0"/>
              <a:t>.</a:t>
            </a:r>
          </a:p>
          <a:p>
            <a:pPr>
              <a:buFont typeface="Wingdings" panose="05000000000000000000" pitchFamily="2" charset="2"/>
              <a:buChar char="Ø"/>
            </a:pPr>
            <a:r>
              <a:rPr lang="nl-NL" dirty="0"/>
              <a:t>Đại diện các nhóm gửi bài tập 3 qua hệ thống LMS.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5044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t>Phương</a:t>
            </a:r>
            <a:r>
              <a:rPr lang="en-US" dirty="0"/>
              <a:t> </a:t>
            </a:r>
            <a:r>
              <a:rPr lang="en-US" dirty="0" err="1"/>
              <a:t>pháp</a:t>
            </a:r>
            <a:r>
              <a:rPr lang="en-US" dirty="0"/>
              <a:t> </a:t>
            </a:r>
            <a:r>
              <a:rPr lang="en-US" dirty="0" err="1"/>
              <a:t>trò</a:t>
            </a:r>
            <a:r>
              <a:rPr lang="en-US" dirty="0"/>
              <a:t> </a:t>
            </a:r>
            <a:r>
              <a:rPr lang="en-US" dirty="0" err="1"/>
              <a:t>chuyện</a:t>
            </a:r>
            <a:endParaRPr lang="en-US" dirty="0"/>
          </a:p>
          <a:p>
            <a:pPr marL="0" indent="0">
              <a:buNone/>
            </a:pPr>
            <a:r>
              <a:rPr lang="en-US" dirty="0"/>
              <a:t>H? </a:t>
            </a:r>
            <a:r>
              <a:rPr lang="en-US" dirty="0" err="1"/>
              <a:t>Khái</a:t>
            </a:r>
            <a:r>
              <a:rPr lang="en-US" dirty="0"/>
              <a:t> </a:t>
            </a:r>
            <a:r>
              <a:rPr lang="en-US" dirty="0" err="1"/>
              <a:t>niệm</a:t>
            </a:r>
            <a:r>
              <a:rPr lang="en-US" dirty="0"/>
              <a:t> PP </a:t>
            </a:r>
            <a:r>
              <a:rPr lang="en-US" dirty="0" err="1"/>
              <a:t>trò</a:t>
            </a:r>
            <a:r>
              <a:rPr lang="en-US" dirty="0"/>
              <a:t> </a:t>
            </a:r>
            <a:r>
              <a:rPr lang="en-US" dirty="0" err="1"/>
              <a:t>chuyện</a:t>
            </a:r>
            <a:r>
              <a:rPr lang="en-US" dirty="0"/>
              <a:t>? </a:t>
            </a:r>
            <a:r>
              <a:rPr lang="en-US" dirty="0" err="1"/>
              <a:t>Ví</a:t>
            </a:r>
            <a:r>
              <a:rPr lang="en-US" dirty="0"/>
              <a:t> </a:t>
            </a:r>
            <a:r>
              <a:rPr lang="en-US" dirty="0" err="1"/>
              <a:t>dụ</a:t>
            </a:r>
            <a:r>
              <a:rPr lang="en-US" dirty="0"/>
              <a:t>?</a:t>
            </a:r>
          </a:p>
          <a:p>
            <a:pPr marL="0" indent="0">
              <a:buNone/>
            </a:pPr>
            <a:r>
              <a:rPr lang="en-US" dirty="0"/>
              <a:t>H?</a:t>
            </a:r>
            <a:r>
              <a:rPr lang="vi-VN" dirty="0"/>
              <a:t> </a:t>
            </a:r>
            <a:r>
              <a:rPr lang="vi-VN" dirty="0">
                <a:hlinkClick r:id="rId2" action="ppaction://hlinkfile"/>
              </a:rPr>
              <a:t>Tìm hiểu</a:t>
            </a:r>
            <a:r>
              <a:rPr lang="vi-VN" dirty="0"/>
              <a:t> một giáo án (kế hoạch) trò chuyện</a:t>
            </a:r>
          </a:p>
          <a:p>
            <a:pPr marL="0" indent="0">
              <a:buNone/>
            </a:pPr>
            <a:r>
              <a:rPr lang="vi-VN" dirty="0"/>
              <a:t>H? Kể tên các chủ đề Trò chuyện với trẻ</a:t>
            </a:r>
          </a:p>
          <a:p>
            <a:pPr marL="0" indent="0">
              <a:buNone/>
            </a:pPr>
            <a:endParaRPr lang="en-US" dirty="0"/>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1210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6. Phương pháp phát triển ngôn ngữ mạch lạc cho trẻ</a:t>
            </a: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vi-VN" b="1" dirty="0">
                <a:solidFill>
                  <a:prstClr val="black"/>
                </a:solidFill>
              </a:rPr>
              <a:t>H? Năng lực giao tiếp của trẻ có những đặc trưng gì?</a:t>
            </a:r>
          </a:p>
          <a:p>
            <a:pPr lvl="0">
              <a:buFontTx/>
              <a:buChar char="-"/>
            </a:pPr>
            <a:r>
              <a:rPr lang="vi-VN" dirty="0">
                <a:solidFill>
                  <a:prstClr val="black"/>
                </a:solidFill>
              </a:rPr>
              <a:t>Trẻ có thể lôi kéo sự chú ý của người khác, biết chờ đợi đến lượt mình, biết duy trì cuộc thoại</a:t>
            </a:r>
          </a:p>
          <a:p>
            <a:pPr lvl="0">
              <a:buFontTx/>
              <a:buChar char="-"/>
            </a:pPr>
            <a:r>
              <a:rPr lang="vi-VN" dirty="0">
                <a:solidFill>
                  <a:prstClr val="black"/>
                </a:solidFill>
              </a:rPr>
              <a:t>Biết lựa chọn nội dung nói để người khác hiểu hành động và mục đích của mình</a:t>
            </a:r>
          </a:p>
          <a:p>
            <a:pPr lvl="0">
              <a:buFontTx/>
              <a:buChar char="-"/>
            </a:pPr>
            <a:r>
              <a:rPr lang="vi-VN" dirty="0">
                <a:solidFill>
                  <a:prstClr val="black"/>
                </a:solidFill>
              </a:rPr>
              <a:t>Phản ứng với lời nòi của người khác bằng cách sử dụng phương tiện ngôn ngữ hay ngôn ngữ phù hợp</a:t>
            </a:r>
          </a:p>
          <a:p>
            <a:pPr lvl="0">
              <a:buFontTx/>
              <a:buChar char="-"/>
            </a:pPr>
            <a:r>
              <a:rPr lang="vi-VN" dirty="0">
                <a:solidFill>
                  <a:prstClr val="black"/>
                </a:solidFill>
              </a:rPr>
              <a:t>Tránh lặp lại nội dung đã nói.</a:t>
            </a:r>
          </a:p>
          <a:p>
            <a:pPr lvl="0">
              <a:buFontTx/>
              <a:buChar char="-"/>
            </a:pPr>
            <a:r>
              <a:rPr lang="vi-VN" dirty="0">
                <a:solidFill>
                  <a:prstClr val="black"/>
                </a:solidFill>
              </a:rPr>
              <a:t>Biết thể hiện kinh nghiệm, vốn sống của mình để lôi kéo người nghe tham gia vào việc trò chuyện</a:t>
            </a: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1094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6. Phương pháp phát triển ngôn ngữ </a:t>
            </a:r>
            <a:r>
              <a:rPr lang="en-US" dirty="0" err="1"/>
              <a:t>mạch</a:t>
            </a:r>
            <a:r>
              <a:rPr lang="en-US" dirty="0"/>
              <a:t> </a:t>
            </a:r>
            <a:r>
              <a:rPr lang="en-US" dirty="0" err="1"/>
              <a:t>lạc</a:t>
            </a:r>
            <a:r>
              <a:rPr lang="en-US" dirty="0"/>
              <a:t> </a:t>
            </a:r>
            <a:r>
              <a:rPr lang="vi-VN" dirty="0"/>
              <a:t>c</a:t>
            </a:r>
            <a:r>
              <a:rPr lang="en-US" dirty="0"/>
              <a:t>ho</a:t>
            </a:r>
            <a:r>
              <a:rPr lang="vi-VN" dirty="0"/>
              <a:t> trẻ</a:t>
            </a:r>
            <a:endParaRPr lang="en-US" dirty="0"/>
          </a:p>
        </p:txBody>
      </p:sp>
      <p:sp>
        <p:nvSpPr>
          <p:cNvPr id="3" name="Content Placeholder 2"/>
          <p:cNvSpPr>
            <a:spLocks noGrp="1"/>
          </p:cNvSpPr>
          <p:nvPr>
            <p:ph idx="1"/>
          </p:nvPr>
        </p:nvSpPr>
        <p:spPr/>
        <p:txBody>
          <a:bodyPr/>
          <a:lstStyle/>
          <a:p>
            <a:pPr>
              <a:buFontTx/>
              <a:buChar char="-"/>
            </a:pPr>
            <a:r>
              <a:rPr lang="vi-VN" b="1" dirty="0"/>
              <a:t>Cần hình thành cho trẻ những năng lực hội thoại (giao tiếp):</a:t>
            </a:r>
          </a:p>
          <a:p>
            <a:pPr marL="0" indent="0">
              <a:buNone/>
            </a:pPr>
            <a:r>
              <a:rPr lang="vi-VN" dirty="0"/>
              <a:t>Năng lực chú ý nghe và hiểu lời nói của người khác</a:t>
            </a:r>
          </a:p>
          <a:p>
            <a:pPr marL="0" indent="0">
              <a:buNone/>
            </a:pPr>
            <a:r>
              <a:rPr lang="vi-VN" dirty="0"/>
              <a:t>Năng lực thể hiện và điều chỉnh lời nói của mình phù hợp với tình huống và đối tượng giao tiếp</a:t>
            </a:r>
          </a:p>
          <a:p>
            <a:pPr marL="0" indent="0">
              <a:buNone/>
            </a:pPr>
            <a:r>
              <a:rPr lang="vi-VN" dirty="0"/>
              <a:t>Năng lực quan sát phản ứng của người nghe với lời nói của mình để điều chỉnh phù hợp.</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3198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6. Phương pháp phát triển ngôn ngữ mạch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r>
              <a:rPr lang="en-US" dirty="0" err="1"/>
              <a:t>Yêu</a:t>
            </a:r>
            <a:r>
              <a:rPr lang="en-US" dirty="0"/>
              <a:t> </a:t>
            </a:r>
            <a:r>
              <a:rPr lang="en-US" dirty="0" err="1"/>
              <a:t>cầu</a:t>
            </a:r>
            <a:r>
              <a:rPr lang="en-US" dirty="0"/>
              <a:t> </a:t>
            </a:r>
            <a:r>
              <a:rPr lang="en-US" dirty="0" err="1"/>
              <a:t>của</a:t>
            </a:r>
            <a:r>
              <a:rPr lang="en-US" dirty="0"/>
              <a:t> </a:t>
            </a:r>
            <a:r>
              <a:rPr lang="en-US" dirty="0" err="1"/>
              <a:t>trò</a:t>
            </a:r>
            <a:r>
              <a:rPr lang="en-US" dirty="0"/>
              <a:t> </a:t>
            </a:r>
            <a:r>
              <a:rPr lang="en-US" dirty="0" err="1"/>
              <a:t>chuyện</a:t>
            </a:r>
            <a:r>
              <a:rPr lang="en-US" dirty="0"/>
              <a:t>:</a:t>
            </a:r>
          </a:p>
          <a:p>
            <a:pPr>
              <a:buFontTx/>
              <a:buChar char="-"/>
            </a:pPr>
            <a:r>
              <a:rPr lang="en-US" dirty="0" err="1"/>
              <a:t>Trò</a:t>
            </a:r>
            <a:r>
              <a:rPr lang="en-US" dirty="0"/>
              <a:t> </a:t>
            </a:r>
            <a:r>
              <a:rPr lang="en-US" dirty="0" err="1"/>
              <a:t>chuyện</a:t>
            </a:r>
            <a:r>
              <a:rPr lang="en-US" dirty="0"/>
              <a:t> ở </a:t>
            </a:r>
            <a:r>
              <a:rPr lang="en-US" dirty="0" err="1"/>
              <a:t>mọi</a:t>
            </a:r>
            <a:r>
              <a:rPr lang="en-US" dirty="0"/>
              <a:t> </a:t>
            </a:r>
            <a:r>
              <a:rPr lang="en-US" dirty="0" err="1"/>
              <a:t>lúc</a:t>
            </a:r>
            <a:r>
              <a:rPr lang="en-US" dirty="0"/>
              <a:t>, </a:t>
            </a:r>
            <a:r>
              <a:rPr lang="en-US" dirty="0" err="1"/>
              <a:t>mọi</a:t>
            </a:r>
            <a:r>
              <a:rPr lang="en-US" dirty="0"/>
              <a:t> </a:t>
            </a:r>
            <a:r>
              <a:rPr lang="en-US" dirty="0" err="1"/>
              <a:t>nơi</a:t>
            </a:r>
            <a:endParaRPr lang="en-US" dirty="0"/>
          </a:p>
          <a:p>
            <a:pPr>
              <a:buFontTx/>
              <a:buChar char="-"/>
            </a:pPr>
            <a:r>
              <a:rPr lang="en-US" dirty="0" err="1"/>
              <a:t>Dựa</a:t>
            </a:r>
            <a:r>
              <a:rPr lang="en-US" dirty="0"/>
              <a:t> </a:t>
            </a:r>
            <a:r>
              <a:rPr lang="en-US" dirty="0" err="1"/>
              <a:t>trên</a:t>
            </a:r>
            <a:r>
              <a:rPr lang="en-US" dirty="0"/>
              <a:t> </a:t>
            </a:r>
            <a:r>
              <a:rPr lang="en-US" dirty="0" err="1"/>
              <a:t>hiểu</a:t>
            </a:r>
            <a:r>
              <a:rPr lang="en-US" dirty="0"/>
              <a:t> </a:t>
            </a:r>
            <a:r>
              <a:rPr lang="en-US" dirty="0" err="1"/>
              <a:t>biết</a:t>
            </a:r>
            <a:r>
              <a:rPr lang="en-US" dirty="0"/>
              <a:t> </a:t>
            </a:r>
            <a:r>
              <a:rPr lang="en-US" dirty="0" err="1"/>
              <a:t>của</a:t>
            </a:r>
            <a:r>
              <a:rPr lang="en-US" dirty="0"/>
              <a:t> </a:t>
            </a:r>
            <a:r>
              <a:rPr lang="en-US" dirty="0" err="1"/>
              <a:t>trẻ</a:t>
            </a:r>
            <a:endParaRPr lang="en-US" dirty="0"/>
          </a:p>
          <a:p>
            <a:pPr>
              <a:buFontTx/>
              <a:buChar char="-"/>
            </a:pPr>
            <a:r>
              <a:rPr lang="en-US" dirty="0" err="1"/>
              <a:t>Trẻ</a:t>
            </a:r>
            <a:r>
              <a:rPr lang="en-US" dirty="0"/>
              <a:t> </a:t>
            </a:r>
            <a:r>
              <a:rPr lang="en-US" dirty="0" err="1"/>
              <a:t>tự</a:t>
            </a:r>
            <a:r>
              <a:rPr lang="en-US" dirty="0"/>
              <a:t> do </a:t>
            </a:r>
            <a:r>
              <a:rPr lang="en-US" dirty="0" err="1"/>
              <a:t>nói</a:t>
            </a:r>
            <a:endParaRPr lang="en-US" dirty="0"/>
          </a:p>
          <a:p>
            <a:pPr>
              <a:buFontTx/>
              <a:buChar char="-"/>
            </a:pPr>
            <a:r>
              <a:rPr lang="en-US" dirty="0" err="1"/>
              <a:t>Giọng</a:t>
            </a:r>
            <a:r>
              <a:rPr lang="en-US" dirty="0"/>
              <a:t> </a:t>
            </a:r>
            <a:r>
              <a:rPr lang="en-US" dirty="0" err="1"/>
              <a:t>nói</a:t>
            </a:r>
            <a:r>
              <a:rPr lang="en-US" dirty="0"/>
              <a:t>, </a:t>
            </a:r>
            <a:r>
              <a:rPr lang="en-US" dirty="0" err="1"/>
              <a:t>nét</a:t>
            </a:r>
            <a:r>
              <a:rPr lang="en-US" dirty="0"/>
              <a:t> </a:t>
            </a:r>
            <a:r>
              <a:rPr lang="en-US" dirty="0" err="1"/>
              <a:t>mặt</a:t>
            </a:r>
            <a:r>
              <a:rPr lang="en-US" dirty="0"/>
              <a:t> </a:t>
            </a:r>
            <a:r>
              <a:rPr lang="en-US" dirty="0" err="1"/>
              <a:t>của</a:t>
            </a:r>
            <a:r>
              <a:rPr lang="en-US" dirty="0"/>
              <a:t> </a:t>
            </a:r>
            <a:r>
              <a:rPr lang="en-US" dirty="0" err="1"/>
              <a:t>cô</a:t>
            </a:r>
            <a:r>
              <a:rPr lang="en-US" dirty="0"/>
              <a:t> </a:t>
            </a:r>
            <a:r>
              <a:rPr lang="en-US" dirty="0" err="1"/>
              <a:t>phải</a:t>
            </a:r>
            <a:r>
              <a:rPr lang="en-US" dirty="0"/>
              <a:t> </a:t>
            </a:r>
            <a:r>
              <a:rPr lang="en-US" dirty="0" err="1"/>
              <a:t>thu</a:t>
            </a:r>
            <a:r>
              <a:rPr lang="en-US" dirty="0"/>
              <a:t> </a:t>
            </a:r>
            <a:r>
              <a:rPr lang="en-US" dirty="0" err="1"/>
              <a:t>hút</a:t>
            </a:r>
            <a:r>
              <a:rPr lang="en-US" dirty="0"/>
              <a:t> </a:t>
            </a:r>
            <a:r>
              <a:rPr lang="en-US" dirty="0" err="1"/>
              <a:t>trẻ</a:t>
            </a:r>
            <a:r>
              <a:rPr lang="en-US" dirty="0"/>
              <a:t>, </a:t>
            </a:r>
            <a:r>
              <a:rPr lang="en-US" dirty="0" err="1"/>
              <a:t>coi</a:t>
            </a:r>
            <a:r>
              <a:rPr lang="en-US" dirty="0"/>
              <a:t> </a:t>
            </a:r>
            <a:r>
              <a:rPr lang="en-US" dirty="0" err="1"/>
              <a:t>trẻ</a:t>
            </a:r>
            <a:r>
              <a:rPr lang="en-US" dirty="0"/>
              <a:t> </a:t>
            </a:r>
            <a:r>
              <a:rPr lang="en-US" dirty="0" err="1"/>
              <a:t>như</a:t>
            </a:r>
            <a:r>
              <a:rPr lang="en-US" dirty="0"/>
              <a:t> </a:t>
            </a:r>
            <a:r>
              <a:rPr lang="en-US" dirty="0" err="1"/>
              <a:t>bạn</a:t>
            </a:r>
            <a:endParaRPr lang="en-US" dirty="0"/>
          </a:p>
          <a:p>
            <a:pPr>
              <a:buFontTx/>
              <a:buChar char="-"/>
            </a:pPr>
            <a:r>
              <a:rPr lang="en-US" dirty="0" err="1"/>
              <a:t>Không</a:t>
            </a:r>
            <a:r>
              <a:rPr lang="en-US" dirty="0"/>
              <a:t> </a:t>
            </a:r>
            <a:r>
              <a:rPr lang="en-US" dirty="0" err="1"/>
              <a:t>làm</a:t>
            </a:r>
            <a:r>
              <a:rPr lang="en-US" dirty="0"/>
              <a:t> </a:t>
            </a:r>
            <a:r>
              <a:rPr lang="en-US" dirty="0" err="1"/>
              <a:t>trẻ</a:t>
            </a:r>
            <a:r>
              <a:rPr lang="en-US" dirty="0"/>
              <a:t> </a:t>
            </a:r>
            <a:r>
              <a:rPr lang="en-US" dirty="0" err="1"/>
              <a:t>mất</a:t>
            </a:r>
            <a:r>
              <a:rPr lang="en-US" dirty="0"/>
              <a:t> </a:t>
            </a:r>
            <a:r>
              <a:rPr lang="en-US" dirty="0" err="1"/>
              <a:t>hứng</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7769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br>
              <a:rPr lang="en-US" dirty="0"/>
            </a:br>
            <a:endParaRPr lang="en-US" dirty="0"/>
          </a:p>
        </p:txBody>
      </p:sp>
      <p:sp>
        <p:nvSpPr>
          <p:cNvPr id="3" name="Content Placeholder 2"/>
          <p:cNvSpPr>
            <a:spLocks noGrp="1"/>
          </p:cNvSpPr>
          <p:nvPr>
            <p:ph idx="1"/>
          </p:nvPr>
        </p:nvSpPr>
        <p:spPr/>
        <p:txBody>
          <a:bodyPr/>
          <a:lstStyle/>
          <a:p>
            <a:pPr>
              <a:buFontTx/>
              <a:buChar char="-"/>
            </a:pPr>
            <a:r>
              <a:rPr lang="en-US" b="1" dirty="0" err="1"/>
              <a:t>Hình</a:t>
            </a:r>
            <a:r>
              <a:rPr lang="en-US" b="1" dirty="0"/>
              <a:t> </a:t>
            </a:r>
            <a:r>
              <a:rPr lang="en-US" b="1" dirty="0" err="1"/>
              <a:t>thức</a:t>
            </a:r>
            <a:r>
              <a:rPr lang="en-US" b="1" dirty="0"/>
              <a:t> </a:t>
            </a:r>
            <a:r>
              <a:rPr lang="en-US" b="1" dirty="0" err="1"/>
              <a:t>và</a:t>
            </a:r>
            <a:r>
              <a:rPr lang="en-US" b="1" dirty="0"/>
              <a:t> </a:t>
            </a:r>
            <a:r>
              <a:rPr lang="en-US" b="1" dirty="0" err="1"/>
              <a:t>nội</a:t>
            </a:r>
            <a:r>
              <a:rPr lang="en-US" b="1" dirty="0"/>
              <a:t> dung </a:t>
            </a:r>
            <a:r>
              <a:rPr lang="en-US" b="1" dirty="0" err="1"/>
              <a:t>của</a:t>
            </a:r>
            <a:r>
              <a:rPr lang="en-US" b="1" dirty="0"/>
              <a:t> </a:t>
            </a:r>
            <a:r>
              <a:rPr lang="en-US" b="1" dirty="0" err="1"/>
              <a:t>hoạt</a:t>
            </a:r>
            <a:r>
              <a:rPr lang="en-US" b="1" dirty="0"/>
              <a:t> </a:t>
            </a:r>
            <a:r>
              <a:rPr lang="en-US" b="1" dirty="0" err="1"/>
              <a:t>động</a:t>
            </a:r>
            <a:r>
              <a:rPr lang="en-US" b="1" dirty="0"/>
              <a:t> </a:t>
            </a:r>
            <a:r>
              <a:rPr lang="en-US" b="1" dirty="0" err="1"/>
              <a:t>trò</a:t>
            </a:r>
            <a:r>
              <a:rPr lang="en-US" b="1" dirty="0"/>
              <a:t> </a:t>
            </a:r>
            <a:r>
              <a:rPr lang="en-US" b="1" dirty="0" err="1"/>
              <a:t>chuyện</a:t>
            </a:r>
            <a:endParaRPr lang="en-US" b="1" dirty="0"/>
          </a:p>
          <a:p>
            <a:pPr marL="0" indent="0">
              <a:buNone/>
            </a:pPr>
            <a:r>
              <a:rPr lang="en-US" dirty="0"/>
              <a:t>+ </a:t>
            </a:r>
            <a:r>
              <a:rPr lang="en-US" dirty="0" err="1"/>
              <a:t>Lập</a:t>
            </a:r>
            <a:r>
              <a:rPr lang="en-US" dirty="0"/>
              <a:t> </a:t>
            </a:r>
            <a:r>
              <a:rPr lang="en-US" dirty="0" err="1"/>
              <a:t>kế</a:t>
            </a:r>
            <a:r>
              <a:rPr lang="en-US" dirty="0"/>
              <a:t> </a:t>
            </a:r>
            <a:r>
              <a:rPr lang="en-US" dirty="0" err="1"/>
              <a:t>hoạch</a:t>
            </a:r>
            <a:endParaRPr lang="en-US" dirty="0"/>
          </a:p>
          <a:p>
            <a:pPr marL="0" indent="0">
              <a:buNone/>
            </a:pPr>
            <a:r>
              <a:rPr lang="en-US" dirty="0"/>
              <a:t>+ </a:t>
            </a:r>
            <a:r>
              <a:rPr lang="en-US" dirty="0" err="1"/>
              <a:t>Trình</a:t>
            </a:r>
            <a:r>
              <a:rPr lang="en-US" dirty="0"/>
              <a:t> </a:t>
            </a:r>
            <a:r>
              <a:rPr lang="en-US" dirty="0" err="1"/>
              <a:t>bày</a:t>
            </a:r>
            <a:r>
              <a:rPr lang="en-US" dirty="0"/>
              <a:t> </a:t>
            </a:r>
            <a:r>
              <a:rPr lang="en-US" dirty="0" err="1"/>
              <a:t>kinh</a:t>
            </a:r>
            <a:r>
              <a:rPr lang="en-US" dirty="0"/>
              <a:t> </a:t>
            </a:r>
            <a:r>
              <a:rPr lang="en-US" dirty="0" err="1"/>
              <a:t>nghiệm</a:t>
            </a:r>
            <a:endParaRPr lang="en-US" dirty="0"/>
          </a:p>
          <a:p>
            <a:pPr marL="0" indent="0">
              <a:buNone/>
            </a:pPr>
            <a:r>
              <a:rPr lang="en-US" dirty="0"/>
              <a:t>+ </a:t>
            </a:r>
            <a:r>
              <a:rPr lang="en-US" dirty="0" err="1"/>
              <a:t>Giới</a:t>
            </a:r>
            <a:r>
              <a:rPr lang="en-US" dirty="0"/>
              <a:t> </a:t>
            </a:r>
            <a:r>
              <a:rPr lang="en-US" dirty="0" err="1"/>
              <a:t>thiệu</a:t>
            </a:r>
            <a:r>
              <a:rPr lang="en-US" dirty="0"/>
              <a:t> tin </a:t>
            </a:r>
            <a:r>
              <a:rPr lang="en-US" dirty="0" err="1"/>
              <a:t>tức</a:t>
            </a:r>
            <a:r>
              <a:rPr lang="en-US" dirty="0"/>
              <a:t> </a:t>
            </a:r>
            <a:r>
              <a:rPr lang="en-US" dirty="0" err="1"/>
              <a:t>mới</a:t>
            </a:r>
            <a:r>
              <a:rPr lang="en-US" dirty="0"/>
              <a:t> hay </a:t>
            </a:r>
            <a:r>
              <a:rPr lang="en-US" dirty="0" err="1"/>
              <a:t>sự</a:t>
            </a:r>
            <a:r>
              <a:rPr lang="en-US" dirty="0"/>
              <a:t> </a:t>
            </a:r>
            <a:r>
              <a:rPr lang="en-US" dirty="0" err="1"/>
              <a:t>việc</a:t>
            </a:r>
            <a:r>
              <a:rPr lang="en-US" dirty="0"/>
              <a:t> </a:t>
            </a:r>
            <a:r>
              <a:rPr lang="en-US" dirty="0" err="1"/>
              <a:t>mới</a:t>
            </a:r>
            <a:endParaRPr lang="en-US" dirty="0"/>
          </a:p>
          <a:p>
            <a:pPr marL="0" indent="0">
              <a:buNone/>
            </a:pPr>
            <a:r>
              <a:rPr lang="en-US" dirty="0"/>
              <a:t>+ </a:t>
            </a:r>
            <a:r>
              <a:rPr lang="en-US" dirty="0" err="1"/>
              <a:t>Tìm</a:t>
            </a:r>
            <a:r>
              <a:rPr lang="en-US" dirty="0"/>
              <a:t> </a:t>
            </a:r>
            <a:r>
              <a:rPr lang="en-US" dirty="0" err="1"/>
              <a:t>hiểu</a:t>
            </a:r>
            <a:r>
              <a:rPr lang="en-US" dirty="0"/>
              <a:t> </a:t>
            </a:r>
            <a:r>
              <a:rPr lang="en-US" dirty="0" err="1"/>
              <a:t>hoạt</a:t>
            </a:r>
            <a:r>
              <a:rPr lang="en-US" dirty="0"/>
              <a:t> </a:t>
            </a:r>
            <a:r>
              <a:rPr lang="en-US" dirty="0" err="1"/>
              <a:t>động</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chủ</a:t>
            </a:r>
            <a:r>
              <a:rPr lang="en-US" dirty="0"/>
              <a:t> </a:t>
            </a:r>
            <a:r>
              <a:rPr lang="en-US" dirty="0" err="1"/>
              <a:t>đề</a:t>
            </a:r>
            <a:endParaRPr lang="en-US" dirty="0"/>
          </a:p>
          <a:p>
            <a:pPr marL="0" indent="0">
              <a:buNone/>
            </a:pPr>
            <a:r>
              <a:rPr lang="en-US" dirty="0"/>
              <a:t>+ </a:t>
            </a:r>
            <a:r>
              <a:rPr lang="en-US" dirty="0" err="1"/>
              <a:t>Thảo</a:t>
            </a:r>
            <a:r>
              <a:rPr lang="en-US" dirty="0"/>
              <a:t> </a:t>
            </a:r>
            <a:r>
              <a:rPr lang="en-US" dirty="0" err="1"/>
              <a:t>luận</a:t>
            </a:r>
            <a:r>
              <a:rPr lang="en-US" dirty="0"/>
              <a:t> </a:t>
            </a:r>
            <a:r>
              <a:rPr lang="en-US" dirty="0" err="1"/>
              <a:t>nhóm</a:t>
            </a:r>
            <a:endParaRPr lang="en-US" dirty="0"/>
          </a:p>
          <a:p>
            <a:pPr marL="0" indent="0">
              <a:buNone/>
            </a:pPr>
            <a:r>
              <a:rPr lang="en-US" dirty="0"/>
              <a:t>+ </a:t>
            </a:r>
            <a:r>
              <a:rPr lang="en-US" dirty="0" err="1"/>
              <a:t>Giới</a:t>
            </a:r>
            <a:r>
              <a:rPr lang="en-US" dirty="0"/>
              <a:t> </a:t>
            </a:r>
            <a:r>
              <a:rPr lang="en-US" dirty="0" err="1"/>
              <a:t>thiệu</a:t>
            </a:r>
            <a:r>
              <a:rPr lang="en-US" dirty="0"/>
              <a:t> </a:t>
            </a:r>
            <a:r>
              <a:rPr lang="en-US" dirty="0" err="1"/>
              <a:t>sản</a:t>
            </a:r>
            <a:r>
              <a:rPr lang="en-US" dirty="0"/>
              <a:t> </a:t>
            </a:r>
            <a:r>
              <a:rPr lang="en-US" dirty="0" err="1"/>
              <a:t>phẩm</a:t>
            </a:r>
            <a:endParaRPr lang="en-US" dirty="0"/>
          </a:p>
          <a:p>
            <a:pPr marL="0" indent="0">
              <a:buNone/>
            </a:pPr>
            <a:r>
              <a:rPr lang="en-US" dirty="0"/>
              <a:t>+ </a:t>
            </a:r>
            <a:r>
              <a:rPr lang="en-US" dirty="0" err="1"/>
              <a:t>Trò</a:t>
            </a:r>
            <a:r>
              <a:rPr lang="en-US" dirty="0"/>
              <a:t> </a:t>
            </a:r>
            <a:r>
              <a:rPr lang="en-US" dirty="0" err="1"/>
              <a:t>chuyện</a:t>
            </a:r>
            <a:r>
              <a:rPr lang="en-US" dirty="0"/>
              <a:t> </a:t>
            </a:r>
            <a:r>
              <a:rPr lang="en-US" dirty="0" err="1"/>
              <a:t>về</a:t>
            </a:r>
            <a:r>
              <a:rPr lang="en-US" dirty="0"/>
              <a:t> </a:t>
            </a:r>
            <a:r>
              <a:rPr lang="en-US" dirty="0" err="1"/>
              <a:t>hoạt</a:t>
            </a:r>
            <a:r>
              <a:rPr lang="en-US" dirty="0"/>
              <a:t> </a:t>
            </a:r>
            <a:r>
              <a:rPr lang="en-US" dirty="0" err="1"/>
              <a:t>động</a:t>
            </a:r>
            <a:r>
              <a:rPr lang="en-US" dirty="0"/>
              <a:t> </a:t>
            </a:r>
            <a:r>
              <a:rPr lang="en-US" dirty="0" err="1"/>
              <a:t>xảy</a:t>
            </a:r>
            <a:r>
              <a:rPr lang="en-US" dirty="0"/>
              <a:t> </a:t>
            </a:r>
            <a:r>
              <a:rPr lang="en-US" dirty="0" err="1"/>
              <a:t>ra</a:t>
            </a:r>
            <a:r>
              <a:rPr lang="en-US" dirty="0"/>
              <a:t> </a:t>
            </a:r>
            <a:r>
              <a:rPr lang="en-US" dirty="0" err="1"/>
              <a:t>trong</a:t>
            </a:r>
            <a:r>
              <a:rPr lang="en-US" dirty="0"/>
              <a:t> </a:t>
            </a:r>
            <a:r>
              <a:rPr lang="en-US" dirty="0" err="1"/>
              <a:t>ngày</a:t>
            </a:r>
            <a:endParaRPr lang="en-US" dirty="0"/>
          </a:p>
          <a:p>
            <a:pPr marL="0" indent="0">
              <a:buNone/>
            </a:pPr>
            <a:endParaRPr lang="en-US" dirty="0"/>
          </a:p>
          <a:p>
            <a:pPr>
              <a:buFont typeface="Wingdings" panose="05000000000000000000" pitchFamily="2" charset="2"/>
              <a:buChar char="ü"/>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9310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fontScale="92500" lnSpcReduction="10000"/>
          </a:bodyPr>
          <a:lstStyle/>
          <a:p>
            <a:pPr>
              <a:buFontTx/>
              <a:buChar char="-"/>
            </a:pPr>
            <a:r>
              <a:rPr lang="en-US" b="1" dirty="0" err="1"/>
              <a:t>Phương</a:t>
            </a:r>
            <a:r>
              <a:rPr lang="en-US" b="1" dirty="0"/>
              <a:t> </a:t>
            </a:r>
            <a:r>
              <a:rPr lang="en-US" b="1" dirty="0" err="1"/>
              <a:t>pháp</a:t>
            </a:r>
            <a:r>
              <a:rPr lang="en-US" b="1" dirty="0"/>
              <a:t> </a:t>
            </a:r>
            <a:r>
              <a:rPr lang="en-US" b="1" dirty="0" err="1"/>
              <a:t>tổ</a:t>
            </a:r>
            <a:r>
              <a:rPr lang="en-US" b="1" dirty="0"/>
              <a:t> </a:t>
            </a:r>
            <a:r>
              <a:rPr lang="en-US" b="1" dirty="0" err="1"/>
              <a:t>chức</a:t>
            </a:r>
            <a:r>
              <a:rPr lang="en-US" b="1" dirty="0"/>
              <a:t> </a:t>
            </a:r>
            <a:r>
              <a:rPr lang="en-US" b="1" dirty="0" err="1"/>
              <a:t>hoạt</a:t>
            </a:r>
            <a:r>
              <a:rPr lang="en-US" b="1" dirty="0"/>
              <a:t> </a:t>
            </a:r>
            <a:r>
              <a:rPr lang="en-US" b="1" dirty="0" err="1"/>
              <a:t>động</a:t>
            </a:r>
            <a:r>
              <a:rPr lang="en-US" b="1" dirty="0"/>
              <a:t> </a:t>
            </a:r>
            <a:r>
              <a:rPr lang="en-US" b="1" dirty="0" err="1"/>
              <a:t>trò</a:t>
            </a:r>
            <a:r>
              <a:rPr lang="en-US" b="1" dirty="0"/>
              <a:t> </a:t>
            </a:r>
            <a:r>
              <a:rPr lang="en-US" b="1" dirty="0" err="1"/>
              <a:t>chuyện</a:t>
            </a:r>
            <a:endParaRPr lang="en-US" b="1" dirty="0"/>
          </a:p>
          <a:p>
            <a:pPr marL="0" indent="0">
              <a:buNone/>
            </a:pPr>
            <a:r>
              <a:rPr lang="en-US" dirty="0"/>
              <a:t>+ Chọn </a:t>
            </a:r>
            <a:r>
              <a:rPr lang="en-US" dirty="0" err="1"/>
              <a:t>chủ</a:t>
            </a:r>
            <a:r>
              <a:rPr lang="en-US" dirty="0"/>
              <a:t> </a:t>
            </a:r>
            <a:r>
              <a:rPr lang="en-US" dirty="0" err="1"/>
              <a:t>đề</a:t>
            </a:r>
            <a:r>
              <a:rPr lang="en-US" dirty="0"/>
              <a:t> </a:t>
            </a:r>
            <a:r>
              <a:rPr lang="en-US" dirty="0" err="1"/>
              <a:t>trò</a:t>
            </a:r>
            <a:r>
              <a:rPr lang="en-US" dirty="0"/>
              <a:t> </a:t>
            </a:r>
            <a:r>
              <a:rPr lang="en-US" dirty="0" err="1"/>
              <a:t>chuyện</a:t>
            </a:r>
            <a:r>
              <a:rPr lang="en-US" dirty="0"/>
              <a:t>: GV </a:t>
            </a:r>
            <a:r>
              <a:rPr lang="en-US" dirty="0" err="1"/>
              <a:t>đề</a:t>
            </a:r>
            <a:r>
              <a:rPr lang="en-US" dirty="0"/>
              <a:t> </a:t>
            </a:r>
            <a:r>
              <a:rPr lang="en-US" dirty="0" err="1"/>
              <a:t>xuất</a:t>
            </a:r>
            <a:r>
              <a:rPr lang="en-US" dirty="0"/>
              <a:t> </a:t>
            </a:r>
            <a:r>
              <a:rPr lang="en-US" dirty="0" err="1"/>
              <a:t>hoặc</a:t>
            </a:r>
            <a:r>
              <a:rPr lang="en-US" dirty="0"/>
              <a:t> </a:t>
            </a:r>
            <a:r>
              <a:rPr lang="en-US" dirty="0" err="1"/>
              <a:t>cho</a:t>
            </a:r>
            <a:r>
              <a:rPr lang="en-US" dirty="0"/>
              <a:t> </a:t>
            </a:r>
            <a:r>
              <a:rPr lang="en-US" dirty="0" err="1"/>
              <a:t>trẻ</a:t>
            </a:r>
            <a:r>
              <a:rPr lang="en-US" dirty="0"/>
              <a:t> </a:t>
            </a:r>
            <a:r>
              <a:rPr lang="en-US" dirty="0" err="1"/>
              <a:t>đề</a:t>
            </a:r>
            <a:r>
              <a:rPr lang="en-US" dirty="0"/>
              <a:t> </a:t>
            </a:r>
            <a:r>
              <a:rPr lang="en-US" dirty="0" err="1"/>
              <a:t>xuất</a:t>
            </a:r>
            <a:r>
              <a:rPr lang="en-US" dirty="0"/>
              <a:t> </a:t>
            </a:r>
          </a:p>
          <a:p>
            <a:pPr marL="0" indent="0">
              <a:buNone/>
            </a:pPr>
            <a:r>
              <a:rPr lang="en-US" dirty="0"/>
              <a:t>+ </a:t>
            </a:r>
            <a:r>
              <a:rPr lang="en-US" dirty="0" err="1"/>
              <a:t>Hình</a:t>
            </a:r>
            <a:r>
              <a:rPr lang="en-US" dirty="0"/>
              <a:t> </a:t>
            </a:r>
            <a:r>
              <a:rPr lang="en-US" dirty="0" err="1"/>
              <a:t>thành</a:t>
            </a:r>
            <a:r>
              <a:rPr lang="en-US" dirty="0"/>
              <a:t> </a:t>
            </a:r>
            <a:r>
              <a:rPr lang="en-US" dirty="0" err="1"/>
              <a:t>nhóm</a:t>
            </a:r>
            <a:r>
              <a:rPr lang="en-US" dirty="0"/>
              <a:t> (</a:t>
            </a:r>
            <a:r>
              <a:rPr lang="en-US" dirty="0" err="1"/>
              <a:t>nhóm</a:t>
            </a:r>
            <a:r>
              <a:rPr lang="en-US" dirty="0"/>
              <a:t> </a:t>
            </a:r>
            <a:r>
              <a:rPr lang="en-US" dirty="0" err="1"/>
              <a:t>nhỏ</a:t>
            </a:r>
            <a:r>
              <a:rPr lang="en-US" dirty="0"/>
              <a:t>/ </a:t>
            </a:r>
            <a:r>
              <a:rPr lang="en-US" dirty="0" err="1"/>
              <a:t>nhóm</a:t>
            </a:r>
            <a:r>
              <a:rPr lang="en-US" dirty="0"/>
              <a:t> </a:t>
            </a:r>
            <a:r>
              <a:rPr lang="en-US" dirty="0" err="1"/>
              <a:t>lớn</a:t>
            </a:r>
            <a:r>
              <a:rPr lang="en-US" dirty="0"/>
              <a:t>)</a:t>
            </a:r>
          </a:p>
          <a:p>
            <a:pPr marL="0" indent="0">
              <a:buNone/>
            </a:pPr>
            <a:r>
              <a:rPr lang="en-US" dirty="0"/>
              <a:t>+ </a:t>
            </a:r>
            <a:r>
              <a:rPr lang="en-US" dirty="0" err="1"/>
              <a:t>Tiến</a:t>
            </a:r>
            <a:r>
              <a:rPr lang="en-US" dirty="0"/>
              <a:t> </a:t>
            </a:r>
            <a:r>
              <a:rPr lang="en-US" dirty="0" err="1"/>
              <a:t>trình</a:t>
            </a:r>
            <a:r>
              <a:rPr lang="en-US" dirty="0"/>
              <a:t> </a:t>
            </a:r>
            <a:r>
              <a:rPr lang="en-US" dirty="0" err="1"/>
              <a:t>hoạt</a:t>
            </a:r>
            <a:r>
              <a:rPr lang="en-US" dirty="0"/>
              <a:t> </a:t>
            </a:r>
            <a:r>
              <a:rPr lang="en-US" dirty="0" err="1"/>
              <a:t>động</a:t>
            </a:r>
            <a:r>
              <a:rPr lang="en-US" dirty="0"/>
              <a:t> </a:t>
            </a:r>
            <a:r>
              <a:rPr lang="en-US" dirty="0" err="1"/>
              <a:t>trò</a:t>
            </a:r>
            <a:r>
              <a:rPr lang="en-US" dirty="0"/>
              <a:t> </a:t>
            </a:r>
            <a:r>
              <a:rPr lang="en-US" dirty="0" err="1"/>
              <a:t>chuyện</a:t>
            </a:r>
            <a:endParaRPr lang="en-US" dirty="0"/>
          </a:p>
          <a:p>
            <a:pPr marL="0" indent="0">
              <a:buNone/>
            </a:pPr>
            <a:r>
              <a:rPr lang="en-US" dirty="0" err="1"/>
              <a:t>Mở</a:t>
            </a:r>
            <a:r>
              <a:rPr lang="en-US" dirty="0"/>
              <a:t> </a:t>
            </a:r>
            <a:r>
              <a:rPr lang="en-US" dirty="0" err="1"/>
              <a:t>đầu</a:t>
            </a:r>
            <a:r>
              <a:rPr lang="en-US" dirty="0"/>
              <a:t>: </a:t>
            </a:r>
            <a:r>
              <a:rPr lang="en-US" dirty="0" err="1"/>
              <a:t>gây</a:t>
            </a:r>
            <a:r>
              <a:rPr lang="en-US" dirty="0"/>
              <a:t> </a:t>
            </a:r>
            <a:r>
              <a:rPr lang="en-US" dirty="0" err="1"/>
              <a:t>hứng</a:t>
            </a:r>
            <a:r>
              <a:rPr lang="en-US" dirty="0"/>
              <a:t> </a:t>
            </a:r>
            <a:r>
              <a:rPr lang="en-US" dirty="0" err="1"/>
              <a:t>thú</a:t>
            </a:r>
            <a:r>
              <a:rPr lang="en-US" dirty="0"/>
              <a:t>, </a:t>
            </a:r>
            <a:r>
              <a:rPr lang="en-US" dirty="0" err="1"/>
              <a:t>thu</a:t>
            </a:r>
            <a:r>
              <a:rPr lang="en-US" dirty="0"/>
              <a:t> </a:t>
            </a:r>
            <a:r>
              <a:rPr lang="en-US" dirty="0" err="1"/>
              <a:t>hút</a:t>
            </a:r>
            <a:r>
              <a:rPr lang="en-US" dirty="0"/>
              <a:t> </a:t>
            </a:r>
            <a:r>
              <a:rPr lang="en-US" dirty="0" err="1"/>
              <a:t>sự</a:t>
            </a:r>
            <a:r>
              <a:rPr lang="en-US" dirty="0"/>
              <a:t> </a:t>
            </a:r>
            <a:r>
              <a:rPr lang="en-US" dirty="0" err="1"/>
              <a:t>tập</a:t>
            </a:r>
            <a:r>
              <a:rPr lang="en-US" dirty="0"/>
              <a:t> </a:t>
            </a:r>
            <a:r>
              <a:rPr lang="en-US" dirty="0" err="1"/>
              <a:t>trung</a:t>
            </a:r>
            <a:r>
              <a:rPr lang="en-US" dirty="0"/>
              <a:t> </a:t>
            </a:r>
            <a:r>
              <a:rPr lang="en-US" dirty="0" err="1"/>
              <a:t>chú</a:t>
            </a:r>
            <a:r>
              <a:rPr lang="en-US" dirty="0"/>
              <a:t> ý, </a:t>
            </a:r>
            <a:r>
              <a:rPr lang="en-US" dirty="0" err="1"/>
              <a:t>giới</a:t>
            </a:r>
            <a:r>
              <a:rPr lang="en-US" dirty="0"/>
              <a:t> </a:t>
            </a:r>
            <a:r>
              <a:rPr lang="en-US" dirty="0" err="1"/>
              <a:t>thiệu</a:t>
            </a:r>
            <a:r>
              <a:rPr lang="en-US" dirty="0"/>
              <a:t> </a:t>
            </a:r>
            <a:r>
              <a:rPr lang="en-US" dirty="0" err="1"/>
              <a:t>đơn</a:t>
            </a:r>
            <a:r>
              <a:rPr lang="en-US" dirty="0"/>
              <a:t> </a:t>
            </a:r>
            <a:r>
              <a:rPr lang="en-US" dirty="0" err="1"/>
              <a:t>giản</a:t>
            </a:r>
            <a:r>
              <a:rPr lang="en-US" dirty="0"/>
              <a:t> (3 – 5 </a:t>
            </a:r>
            <a:r>
              <a:rPr lang="en-US" dirty="0" err="1"/>
              <a:t>phút</a:t>
            </a:r>
            <a:r>
              <a:rPr lang="en-US" dirty="0"/>
              <a:t>, </a:t>
            </a:r>
            <a:r>
              <a:rPr lang="en-US" dirty="0" err="1"/>
              <a:t>câu</a:t>
            </a:r>
            <a:r>
              <a:rPr lang="en-US" dirty="0"/>
              <a:t> </a:t>
            </a:r>
            <a:r>
              <a:rPr lang="en-US" dirty="0" err="1"/>
              <a:t>đố</a:t>
            </a:r>
            <a:r>
              <a:rPr lang="en-US" dirty="0"/>
              <a:t>, </a:t>
            </a:r>
            <a:r>
              <a:rPr lang="en-US" dirty="0" err="1"/>
              <a:t>bài</a:t>
            </a:r>
            <a:r>
              <a:rPr lang="en-US" dirty="0"/>
              <a:t> </a:t>
            </a:r>
            <a:r>
              <a:rPr lang="en-US" dirty="0" err="1"/>
              <a:t>hát</a:t>
            </a:r>
            <a:r>
              <a:rPr lang="en-US" dirty="0"/>
              <a:t>, </a:t>
            </a:r>
            <a:r>
              <a:rPr lang="en-US" dirty="0" err="1"/>
              <a:t>trực</a:t>
            </a:r>
            <a:r>
              <a:rPr lang="en-US" dirty="0"/>
              <a:t> </a:t>
            </a:r>
            <a:r>
              <a:rPr lang="en-US" dirty="0" err="1"/>
              <a:t>quan</a:t>
            </a:r>
            <a:r>
              <a:rPr lang="en-US" dirty="0"/>
              <a:t>)</a:t>
            </a:r>
          </a:p>
          <a:p>
            <a:pPr marL="0" indent="0">
              <a:buNone/>
            </a:pPr>
            <a:r>
              <a:rPr lang="en-US" dirty="0" err="1"/>
              <a:t>Tiến</a:t>
            </a:r>
            <a:r>
              <a:rPr lang="en-US" dirty="0"/>
              <a:t> </a:t>
            </a:r>
            <a:r>
              <a:rPr lang="en-US" dirty="0" err="1"/>
              <a:t>hành</a:t>
            </a:r>
            <a:r>
              <a:rPr lang="en-US" dirty="0"/>
              <a:t>: GV </a:t>
            </a:r>
            <a:r>
              <a:rPr lang="en-US" dirty="0" err="1"/>
              <a:t>quan</a:t>
            </a:r>
            <a:r>
              <a:rPr lang="en-US" dirty="0"/>
              <a:t> </a:t>
            </a:r>
            <a:r>
              <a:rPr lang="en-US" dirty="0" err="1"/>
              <a:t>sát</a:t>
            </a:r>
            <a:r>
              <a:rPr lang="en-US" dirty="0"/>
              <a:t> </a:t>
            </a:r>
            <a:r>
              <a:rPr lang="en-US" dirty="0" err="1"/>
              <a:t>trẻ</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trò</a:t>
            </a:r>
            <a:r>
              <a:rPr lang="en-US" dirty="0"/>
              <a:t> </a:t>
            </a:r>
            <a:r>
              <a:rPr lang="en-US" dirty="0" err="1"/>
              <a:t>chuyện</a:t>
            </a:r>
            <a:r>
              <a:rPr lang="en-US" dirty="0"/>
              <a:t>, </a:t>
            </a:r>
            <a:r>
              <a:rPr lang="en-US" dirty="0" err="1"/>
              <a:t>khuyến</a:t>
            </a:r>
            <a:r>
              <a:rPr lang="en-US" dirty="0"/>
              <a:t> </a:t>
            </a:r>
            <a:r>
              <a:rPr lang="en-US" dirty="0" err="1"/>
              <a:t>khích</a:t>
            </a:r>
            <a:r>
              <a:rPr lang="en-US" dirty="0"/>
              <a:t> </a:t>
            </a:r>
            <a:r>
              <a:rPr lang="en-US" dirty="0" err="1"/>
              <a:t>trẻ</a:t>
            </a:r>
            <a:r>
              <a:rPr lang="en-US" dirty="0"/>
              <a:t> </a:t>
            </a:r>
            <a:r>
              <a:rPr lang="en-US" dirty="0" err="1"/>
              <a:t>tương</a:t>
            </a:r>
            <a:r>
              <a:rPr lang="en-US" dirty="0"/>
              <a:t> </a:t>
            </a:r>
            <a:r>
              <a:rPr lang="en-US" dirty="0" err="1"/>
              <a:t>tác</a:t>
            </a:r>
            <a:r>
              <a:rPr lang="en-US" dirty="0"/>
              <a:t>. GV </a:t>
            </a:r>
            <a:r>
              <a:rPr lang="en-US" dirty="0" err="1"/>
              <a:t>sử</a:t>
            </a:r>
            <a:r>
              <a:rPr lang="en-US" dirty="0"/>
              <a:t> </a:t>
            </a:r>
            <a:r>
              <a:rPr lang="en-US" dirty="0" err="1"/>
              <a:t>dụng</a:t>
            </a:r>
            <a:r>
              <a:rPr lang="en-US" dirty="0"/>
              <a:t> </a:t>
            </a:r>
            <a:r>
              <a:rPr lang="en-US" dirty="0" err="1"/>
              <a:t>câu</a:t>
            </a:r>
            <a:r>
              <a:rPr lang="en-US" dirty="0"/>
              <a:t> </a:t>
            </a:r>
            <a:r>
              <a:rPr lang="en-US" dirty="0" err="1"/>
              <a:t>ngắn</a:t>
            </a:r>
            <a:r>
              <a:rPr lang="en-US" dirty="0"/>
              <a:t>, </a:t>
            </a:r>
            <a:r>
              <a:rPr lang="en-US" dirty="0" err="1"/>
              <a:t>chính</a:t>
            </a:r>
            <a:r>
              <a:rPr lang="en-US" dirty="0"/>
              <a:t> </a:t>
            </a:r>
            <a:r>
              <a:rPr lang="en-US" dirty="0" err="1"/>
              <a:t>xác</a:t>
            </a:r>
            <a:r>
              <a:rPr lang="en-US" dirty="0"/>
              <a:t>, </a:t>
            </a:r>
            <a:r>
              <a:rPr lang="en-US" dirty="0" err="1"/>
              <a:t>nói</a:t>
            </a:r>
            <a:r>
              <a:rPr lang="en-US" dirty="0"/>
              <a:t> </a:t>
            </a:r>
            <a:r>
              <a:rPr lang="en-US" dirty="0" err="1"/>
              <a:t>rõ</a:t>
            </a:r>
            <a:r>
              <a:rPr lang="en-US" dirty="0"/>
              <a:t>, </a:t>
            </a:r>
            <a:r>
              <a:rPr lang="en-US" dirty="0" err="1"/>
              <a:t>âm</a:t>
            </a:r>
            <a:r>
              <a:rPr lang="en-US" dirty="0"/>
              <a:t> </a:t>
            </a:r>
            <a:r>
              <a:rPr lang="en-US" dirty="0" err="1"/>
              <a:t>lượng</a:t>
            </a:r>
            <a:r>
              <a:rPr lang="en-US" dirty="0"/>
              <a:t> </a:t>
            </a:r>
            <a:r>
              <a:rPr lang="en-US" dirty="0" err="1"/>
              <a:t>vừa</a:t>
            </a:r>
            <a:r>
              <a:rPr lang="en-US" dirty="0"/>
              <a:t> </a:t>
            </a:r>
            <a:r>
              <a:rPr lang="en-US" dirty="0" err="1"/>
              <a:t>phải</a:t>
            </a:r>
            <a:r>
              <a:rPr lang="en-US" dirty="0"/>
              <a:t>, </a:t>
            </a:r>
            <a:r>
              <a:rPr lang="en-US" dirty="0" err="1"/>
              <a:t>kết</a:t>
            </a:r>
            <a:r>
              <a:rPr lang="en-US" dirty="0"/>
              <a:t> </a:t>
            </a:r>
            <a:r>
              <a:rPr lang="en-US" dirty="0" err="1"/>
              <a:t>hợp</a:t>
            </a:r>
            <a:r>
              <a:rPr lang="en-US" dirty="0"/>
              <a:t> </a:t>
            </a:r>
            <a:r>
              <a:rPr lang="en-US" dirty="0" err="1"/>
              <a:t>cử</a:t>
            </a:r>
            <a:r>
              <a:rPr lang="en-US" dirty="0"/>
              <a:t> </a:t>
            </a:r>
            <a:r>
              <a:rPr lang="en-US" dirty="0" err="1"/>
              <a:t>chỉ</a:t>
            </a:r>
            <a:r>
              <a:rPr lang="en-US" dirty="0"/>
              <a:t>, </a:t>
            </a:r>
            <a:r>
              <a:rPr lang="en-US" dirty="0" err="1"/>
              <a:t>điệu</a:t>
            </a:r>
            <a:r>
              <a:rPr lang="en-US" dirty="0"/>
              <a:t> </a:t>
            </a:r>
            <a:r>
              <a:rPr lang="en-US" dirty="0" err="1"/>
              <a:t>bộ</a:t>
            </a:r>
            <a:r>
              <a:rPr lang="en-US" dirty="0"/>
              <a:t>…</a:t>
            </a:r>
          </a:p>
          <a:p>
            <a:pPr marL="0" indent="0">
              <a:buNone/>
            </a:pPr>
            <a:r>
              <a:rPr lang="en-US" dirty="0" err="1"/>
              <a:t>Kết</a:t>
            </a:r>
            <a:r>
              <a:rPr lang="en-US" dirty="0"/>
              <a:t> </a:t>
            </a:r>
            <a:r>
              <a:rPr lang="en-US" dirty="0" err="1"/>
              <a:t>thúc</a:t>
            </a:r>
            <a:r>
              <a:rPr lang="en-US" dirty="0"/>
              <a:t>: GV </a:t>
            </a:r>
            <a:r>
              <a:rPr lang="en-US" dirty="0" err="1"/>
              <a:t>cho</a:t>
            </a:r>
            <a:r>
              <a:rPr lang="en-US" dirty="0"/>
              <a:t> </a:t>
            </a:r>
            <a:r>
              <a:rPr lang="en-US" dirty="0" err="1"/>
              <a:t>trẻ</a:t>
            </a:r>
            <a:r>
              <a:rPr lang="en-US" dirty="0"/>
              <a:t> </a:t>
            </a:r>
            <a:r>
              <a:rPr lang="en-US" dirty="0" err="1"/>
              <a:t>nhớ</a:t>
            </a:r>
            <a:r>
              <a:rPr lang="en-US" dirty="0"/>
              <a:t>, </a:t>
            </a:r>
            <a:r>
              <a:rPr lang="en-US" dirty="0" err="1"/>
              <a:t>kể</a:t>
            </a:r>
            <a:r>
              <a:rPr lang="en-US" dirty="0"/>
              <a:t> </a:t>
            </a:r>
            <a:r>
              <a:rPr lang="en-US" dirty="0" err="1"/>
              <a:t>lại</a:t>
            </a:r>
            <a:r>
              <a:rPr lang="en-US" dirty="0"/>
              <a:t>, </a:t>
            </a:r>
            <a:r>
              <a:rPr lang="en-US" dirty="0" err="1"/>
              <a:t>đánh</a:t>
            </a:r>
            <a:r>
              <a:rPr lang="en-US" dirty="0"/>
              <a:t> </a:t>
            </a:r>
            <a:r>
              <a:rPr lang="en-US" dirty="0" err="1"/>
              <a:t>giá</a:t>
            </a:r>
            <a:r>
              <a:rPr lang="en-US" dirty="0"/>
              <a:t> </a:t>
            </a:r>
            <a:r>
              <a:rPr lang="en-US" dirty="0" err="1"/>
              <a:t>và</a:t>
            </a:r>
            <a:r>
              <a:rPr lang="en-US" dirty="0"/>
              <a:t> </a:t>
            </a:r>
            <a:r>
              <a:rPr lang="en-US" dirty="0" err="1"/>
              <a:t>chuyển</a:t>
            </a:r>
            <a:r>
              <a:rPr lang="en-US" dirty="0"/>
              <a:t> </a:t>
            </a:r>
            <a:r>
              <a:rPr lang="en-US" dirty="0" err="1"/>
              <a:t>tiếp</a:t>
            </a:r>
            <a:r>
              <a:rPr lang="en-US" dirty="0"/>
              <a:t> </a:t>
            </a:r>
            <a:r>
              <a:rPr lang="en-US" dirty="0" err="1"/>
              <a:t>hoạt</a:t>
            </a:r>
            <a:r>
              <a:rPr lang="en-US" dirty="0"/>
              <a:t> </a:t>
            </a:r>
            <a:r>
              <a:rPr lang="en-US" dirty="0" err="1"/>
              <a:t>động</a:t>
            </a:r>
            <a:r>
              <a:rPr lang="en-US" dirty="0"/>
              <a:t>.</a:t>
            </a:r>
          </a:p>
          <a:p>
            <a:pPr marL="0" indent="0">
              <a:buNone/>
            </a:pPr>
            <a:endParaRPr lang="en-US" dirty="0"/>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0489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b="1" dirty="0" err="1"/>
              <a:t>Phương</a:t>
            </a:r>
            <a:r>
              <a:rPr lang="en-US" b="1" dirty="0"/>
              <a:t> </a:t>
            </a:r>
            <a:r>
              <a:rPr lang="en-US" b="1" dirty="0" err="1"/>
              <a:t>pháp</a:t>
            </a:r>
            <a:r>
              <a:rPr lang="en-US" b="1" dirty="0"/>
              <a:t> </a:t>
            </a:r>
            <a:r>
              <a:rPr lang="en-US" b="1" dirty="0" err="1"/>
              <a:t>đàm</a:t>
            </a:r>
            <a:r>
              <a:rPr lang="en-US" b="1" dirty="0"/>
              <a:t> </a:t>
            </a:r>
            <a:r>
              <a:rPr lang="en-US" b="1" dirty="0" err="1"/>
              <a:t>thoại</a:t>
            </a:r>
            <a:endParaRPr lang="en-US" b="1" dirty="0"/>
          </a:p>
          <a:p>
            <a:pPr marL="0" indent="0">
              <a:buNone/>
            </a:pPr>
            <a:r>
              <a:rPr lang="en-US" dirty="0"/>
              <a:t>H?</a:t>
            </a:r>
            <a:r>
              <a:rPr lang="en-US" b="1" dirty="0"/>
              <a:t> </a:t>
            </a:r>
            <a:r>
              <a:rPr lang="en-US" dirty="0" err="1"/>
              <a:t>Khái</a:t>
            </a:r>
            <a:r>
              <a:rPr lang="en-US" dirty="0"/>
              <a:t> </a:t>
            </a:r>
            <a:r>
              <a:rPr lang="en-US" dirty="0" err="1"/>
              <a:t>niệm</a:t>
            </a:r>
            <a:r>
              <a:rPr lang="en-US" dirty="0"/>
              <a:t> </a:t>
            </a:r>
            <a:r>
              <a:rPr lang="en-US" dirty="0" err="1"/>
              <a:t>đàm</a:t>
            </a:r>
            <a:r>
              <a:rPr lang="en-US" dirty="0"/>
              <a:t> </a:t>
            </a:r>
            <a:r>
              <a:rPr lang="en-US" dirty="0" err="1"/>
              <a:t>thoại</a:t>
            </a:r>
            <a:r>
              <a:rPr lang="en-US" dirty="0"/>
              <a:t>? </a:t>
            </a:r>
            <a:r>
              <a:rPr lang="en-US" dirty="0" err="1"/>
              <a:t>Ví</a:t>
            </a:r>
            <a:r>
              <a:rPr lang="en-US" dirty="0"/>
              <a:t> </a:t>
            </a:r>
            <a:r>
              <a:rPr lang="en-US" dirty="0" err="1"/>
              <a:t>dụ</a:t>
            </a:r>
            <a:r>
              <a:rPr lang="en-US" dirty="0"/>
              <a:t>?</a:t>
            </a:r>
          </a:p>
          <a:p>
            <a:pPr marL="0" indent="0">
              <a:buNone/>
            </a:pPr>
            <a:r>
              <a:rPr lang="en-US" dirty="0"/>
              <a:t>H? </a:t>
            </a:r>
            <a:r>
              <a:rPr lang="en-US" dirty="0" err="1">
                <a:hlinkClick r:id="rId2" action="ppaction://hlinkfile"/>
              </a:rPr>
              <a:t>Tìm</a:t>
            </a:r>
            <a:r>
              <a:rPr lang="en-US" dirty="0">
                <a:hlinkClick r:id="rId2" action="ppaction://hlinkfile"/>
              </a:rPr>
              <a:t> </a:t>
            </a:r>
            <a:r>
              <a:rPr lang="en-US" dirty="0" err="1">
                <a:hlinkClick r:id="rId2" action="ppaction://hlinkfile"/>
              </a:rPr>
              <a:t>hiểu</a:t>
            </a:r>
            <a:r>
              <a:rPr lang="en-US" dirty="0">
                <a:hlinkClick r:id="rId2" action="ppaction://hlinkfile"/>
              </a:rPr>
              <a:t> </a:t>
            </a:r>
            <a:r>
              <a:rPr lang="en-US" dirty="0"/>
              <a:t>o1 </a:t>
            </a:r>
            <a:r>
              <a:rPr lang="en-US" dirty="0" err="1"/>
              <a:t>hoạt</a:t>
            </a:r>
            <a:r>
              <a:rPr lang="en-US" dirty="0"/>
              <a:t> </a:t>
            </a:r>
            <a:r>
              <a:rPr lang="en-US" dirty="0" err="1"/>
              <a:t>động</a:t>
            </a:r>
            <a:r>
              <a:rPr lang="en-US" dirty="0"/>
              <a:t> </a:t>
            </a:r>
            <a:r>
              <a:rPr lang="en-US" dirty="0" err="1"/>
              <a:t>đàm</a:t>
            </a:r>
            <a:r>
              <a:rPr lang="en-US" dirty="0"/>
              <a:t> </a:t>
            </a:r>
            <a:r>
              <a:rPr lang="en-US" dirty="0" err="1"/>
              <a:t>thoại</a:t>
            </a:r>
            <a:r>
              <a:rPr lang="en-US" dirty="0"/>
              <a:t>?</a:t>
            </a:r>
          </a:p>
          <a:p>
            <a:pPr marL="0" indent="0">
              <a:buNone/>
            </a:pPr>
            <a:r>
              <a:rPr lang="en-US" dirty="0"/>
              <a:t>H? Ý </a:t>
            </a:r>
            <a:r>
              <a:rPr lang="en-US" dirty="0" err="1"/>
              <a:t>nghĩa</a:t>
            </a:r>
            <a:r>
              <a:rPr lang="en-US" dirty="0"/>
              <a:t> </a:t>
            </a:r>
            <a:r>
              <a:rPr lang="en-US" dirty="0" err="1"/>
              <a:t>của</a:t>
            </a:r>
            <a:r>
              <a:rPr lang="en-US" dirty="0"/>
              <a:t> </a:t>
            </a:r>
            <a:r>
              <a:rPr lang="en-US" dirty="0" err="1"/>
              <a:t>đàm</a:t>
            </a:r>
            <a:r>
              <a:rPr lang="en-US" dirty="0"/>
              <a:t> </a:t>
            </a:r>
            <a:r>
              <a:rPr lang="en-US" dirty="0" err="1"/>
              <a:t>thoại</a:t>
            </a:r>
            <a:r>
              <a:rPr lang="en-US" dirty="0"/>
              <a:t>?</a:t>
            </a:r>
          </a:p>
          <a:p>
            <a:pPr>
              <a:buFontTx/>
              <a:buChar char="-"/>
            </a:pPr>
            <a:r>
              <a:rPr lang="en-US" dirty="0" err="1"/>
              <a:t>Chính</a:t>
            </a:r>
            <a:r>
              <a:rPr lang="en-US" dirty="0"/>
              <a:t> </a:t>
            </a:r>
            <a:r>
              <a:rPr lang="en-US" dirty="0" err="1"/>
              <a:t>xác</a:t>
            </a:r>
            <a:r>
              <a:rPr lang="en-US" dirty="0"/>
              <a:t> </a:t>
            </a:r>
            <a:r>
              <a:rPr lang="en-US" dirty="0" err="1"/>
              <a:t>hóa</a:t>
            </a:r>
            <a:r>
              <a:rPr lang="en-US" dirty="0"/>
              <a:t> </a:t>
            </a:r>
            <a:r>
              <a:rPr lang="en-US" dirty="0" err="1"/>
              <a:t>kiến</a:t>
            </a:r>
            <a:r>
              <a:rPr lang="en-US" dirty="0"/>
              <a:t> </a:t>
            </a:r>
            <a:r>
              <a:rPr lang="en-US" dirty="0" err="1"/>
              <a:t>thức</a:t>
            </a:r>
            <a:r>
              <a:rPr lang="en-US" dirty="0"/>
              <a:t>, </a:t>
            </a:r>
            <a:r>
              <a:rPr lang="en-US" dirty="0" err="1"/>
              <a:t>mở</a:t>
            </a:r>
            <a:r>
              <a:rPr lang="en-US" dirty="0"/>
              <a:t> </a:t>
            </a:r>
            <a:r>
              <a:rPr lang="en-US" dirty="0" err="1"/>
              <a:t>rộng</a:t>
            </a:r>
            <a:r>
              <a:rPr lang="en-US" dirty="0"/>
              <a:t> </a:t>
            </a:r>
            <a:r>
              <a:rPr lang="en-US" dirty="0" err="1"/>
              <a:t>hiểu</a:t>
            </a:r>
            <a:r>
              <a:rPr lang="en-US" dirty="0"/>
              <a:t> </a:t>
            </a:r>
            <a:r>
              <a:rPr lang="en-US" dirty="0" err="1"/>
              <a:t>biết</a:t>
            </a:r>
            <a:endParaRPr lang="en-US" dirty="0"/>
          </a:p>
          <a:p>
            <a:pPr>
              <a:buFontTx/>
              <a:buChar char="-"/>
            </a:pPr>
            <a:r>
              <a:rPr lang="en-US" dirty="0" err="1"/>
              <a:t>Phát</a:t>
            </a:r>
            <a:r>
              <a:rPr lang="en-US" dirty="0"/>
              <a:t> </a:t>
            </a:r>
            <a:r>
              <a:rPr lang="en-US" dirty="0" err="1"/>
              <a:t>triển</a:t>
            </a:r>
            <a:r>
              <a:rPr lang="en-US" dirty="0"/>
              <a:t> </a:t>
            </a:r>
            <a:r>
              <a:rPr lang="en-US" dirty="0" err="1"/>
              <a:t>tư</a:t>
            </a:r>
            <a:r>
              <a:rPr lang="en-US" dirty="0"/>
              <a:t> </a:t>
            </a:r>
            <a:r>
              <a:rPr lang="en-US" dirty="0" err="1"/>
              <a:t>duy</a:t>
            </a:r>
            <a:endParaRPr lang="en-US" dirty="0"/>
          </a:p>
          <a:p>
            <a:pPr>
              <a:buFontTx/>
              <a:buChar char="-"/>
            </a:pPr>
            <a:r>
              <a:rPr lang="en-US" dirty="0" err="1"/>
              <a:t>Phát</a:t>
            </a:r>
            <a:r>
              <a:rPr lang="en-US" dirty="0"/>
              <a:t> </a:t>
            </a:r>
            <a:r>
              <a:rPr lang="en-US" dirty="0" err="1"/>
              <a:t>triển</a:t>
            </a:r>
            <a:r>
              <a:rPr lang="en-US" dirty="0"/>
              <a:t> </a:t>
            </a:r>
            <a:r>
              <a:rPr lang="en-US" dirty="0" err="1"/>
              <a:t>ngôn</a:t>
            </a:r>
            <a:r>
              <a:rPr lang="en-US" dirty="0"/>
              <a:t> </a:t>
            </a:r>
            <a:r>
              <a:rPr lang="en-US" dirty="0" err="1"/>
              <a:t>ngữ</a:t>
            </a:r>
            <a:endParaRPr lang="en-US" dirty="0"/>
          </a:p>
          <a:p>
            <a:pPr>
              <a:buFontTx/>
              <a:buChar char="-"/>
            </a:pPr>
            <a:r>
              <a:rPr lang="en-US" dirty="0" err="1"/>
              <a:t>Rèn</a:t>
            </a:r>
            <a:r>
              <a:rPr lang="en-US" dirty="0"/>
              <a:t> ý </a:t>
            </a:r>
            <a:r>
              <a:rPr lang="en-US" dirty="0" err="1"/>
              <a:t>thức</a:t>
            </a:r>
            <a:r>
              <a:rPr lang="en-US" dirty="0"/>
              <a:t> </a:t>
            </a:r>
            <a:r>
              <a:rPr lang="en-US" dirty="0" err="1"/>
              <a:t>tập</a:t>
            </a:r>
            <a:r>
              <a:rPr lang="en-US" dirty="0"/>
              <a:t> </a:t>
            </a:r>
            <a:r>
              <a:rPr lang="en-US" dirty="0" err="1"/>
              <a:t>thể</a:t>
            </a:r>
            <a:r>
              <a:rPr lang="en-US" dirty="0"/>
              <a:t>, </a:t>
            </a:r>
            <a:r>
              <a:rPr lang="en-US" dirty="0" err="1"/>
              <a:t>phát</a:t>
            </a:r>
            <a:r>
              <a:rPr lang="en-US" dirty="0"/>
              <a:t> </a:t>
            </a:r>
            <a:r>
              <a:rPr lang="en-US" dirty="0" err="1"/>
              <a:t>triển</a:t>
            </a:r>
            <a:r>
              <a:rPr lang="en-US" dirty="0"/>
              <a:t> </a:t>
            </a:r>
            <a:r>
              <a:rPr lang="en-US" dirty="0" err="1"/>
              <a:t>khả</a:t>
            </a:r>
            <a:r>
              <a:rPr lang="en-US" dirty="0"/>
              <a:t> </a:t>
            </a:r>
            <a:r>
              <a:rPr lang="en-US" dirty="0" err="1"/>
              <a:t>năng</a:t>
            </a:r>
            <a:r>
              <a:rPr lang="en-US" dirty="0"/>
              <a:t> </a:t>
            </a:r>
            <a:r>
              <a:rPr lang="en-US" dirty="0" err="1"/>
              <a:t>tổng</a:t>
            </a:r>
            <a:r>
              <a:rPr lang="en-US" dirty="0"/>
              <a:t> </a:t>
            </a:r>
            <a:r>
              <a:rPr lang="en-US" dirty="0" err="1"/>
              <a:t>hợp</a:t>
            </a:r>
            <a:r>
              <a:rPr lang="en-US" dirty="0"/>
              <a:t> </a:t>
            </a:r>
            <a:r>
              <a:rPr lang="en-US" dirty="0" err="1"/>
              <a:t>vấn</a:t>
            </a:r>
            <a:r>
              <a:rPr lang="en-US" dirty="0"/>
              <a:t> </a:t>
            </a:r>
            <a:r>
              <a:rPr lang="en-US" dirty="0" err="1"/>
              <a:t>đề</a:t>
            </a:r>
            <a:r>
              <a:rPr lang="en-US" dirty="0"/>
              <a:t> </a:t>
            </a:r>
            <a:r>
              <a:rPr lang="en-US" dirty="0" err="1"/>
              <a:t>và</a:t>
            </a:r>
            <a:r>
              <a:rPr lang="en-US" dirty="0"/>
              <a:t> </a:t>
            </a:r>
            <a:r>
              <a:rPr lang="en-US" dirty="0" err="1"/>
              <a:t>nhận</a:t>
            </a:r>
            <a:r>
              <a:rPr lang="en-US" dirty="0"/>
              <a:t> </a:t>
            </a:r>
            <a:r>
              <a:rPr lang="en-US" dirty="0" err="1"/>
              <a:t>biết</a:t>
            </a:r>
            <a:r>
              <a:rPr lang="en-US" dirty="0"/>
              <a:t> </a:t>
            </a:r>
            <a:r>
              <a:rPr lang="en-US" dirty="0" err="1"/>
              <a:t>quan</a:t>
            </a:r>
            <a:r>
              <a:rPr lang="en-US" dirty="0"/>
              <a:t> </a:t>
            </a:r>
            <a:r>
              <a:rPr lang="en-US" dirty="0" err="1"/>
              <a:t>điểm</a:t>
            </a:r>
            <a:r>
              <a:rPr lang="en-US" dirty="0"/>
              <a:t> </a:t>
            </a:r>
            <a:r>
              <a:rPr lang="en-US" dirty="0" err="1"/>
              <a:t>của</a:t>
            </a:r>
            <a:r>
              <a:rPr lang="en-US" dirty="0"/>
              <a:t> </a:t>
            </a:r>
            <a:r>
              <a:rPr lang="en-US" dirty="0" err="1"/>
              <a:t>người</a:t>
            </a:r>
            <a:r>
              <a:rPr lang="en-US" dirty="0"/>
              <a:t> </a:t>
            </a:r>
            <a:r>
              <a:rPr lang="en-US" dirty="0" err="1"/>
              <a:t>khác</a:t>
            </a:r>
            <a:r>
              <a:rPr lang="en-US" dirty="0"/>
              <a:t> qua </a:t>
            </a:r>
            <a:r>
              <a:rPr lang="en-US" dirty="0" err="1"/>
              <a:t>ngôn</a:t>
            </a:r>
            <a:r>
              <a:rPr lang="en-US" dirty="0"/>
              <a:t> </a:t>
            </a:r>
            <a:r>
              <a:rPr lang="en-US" dirty="0" err="1"/>
              <a:t>ngữ</a:t>
            </a:r>
            <a:r>
              <a:rPr lang="en-US" dirty="0"/>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3068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marL="0" indent="0">
              <a:buNone/>
            </a:pPr>
            <a:r>
              <a:rPr lang="en-US" b="1" dirty="0" err="1"/>
              <a:t>Yêu</a:t>
            </a:r>
            <a:r>
              <a:rPr lang="en-US" b="1" dirty="0"/>
              <a:t> </a:t>
            </a:r>
            <a:r>
              <a:rPr lang="en-US" b="1" dirty="0" err="1"/>
              <a:t>cầu</a:t>
            </a:r>
            <a:r>
              <a:rPr lang="en-US" b="1" dirty="0"/>
              <a:t> </a:t>
            </a:r>
            <a:r>
              <a:rPr lang="en-US" b="1" dirty="0" err="1"/>
              <a:t>của</a:t>
            </a:r>
            <a:r>
              <a:rPr lang="en-US" b="1" dirty="0"/>
              <a:t> </a:t>
            </a:r>
            <a:r>
              <a:rPr lang="en-US" b="1" dirty="0" err="1"/>
              <a:t>đàm</a:t>
            </a:r>
            <a:r>
              <a:rPr lang="en-US" b="1" dirty="0"/>
              <a:t> </a:t>
            </a:r>
            <a:r>
              <a:rPr lang="en-US" b="1" dirty="0" err="1"/>
              <a:t>thoại</a:t>
            </a:r>
            <a:r>
              <a:rPr lang="en-US" b="1" dirty="0"/>
              <a:t>:</a:t>
            </a:r>
          </a:p>
          <a:p>
            <a:pPr>
              <a:buFontTx/>
              <a:buChar char="-"/>
            </a:pPr>
            <a:r>
              <a:rPr lang="en-US" dirty="0" err="1"/>
              <a:t>Chuẩn</a:t>
            </a:r>
            <a:r>
              <a:rPr lang="en-US" dirty="0"/>
              <a:t> </a:t>
            </a:r>
            <a:r>
              <a:rPr lang="en-US" dirty="0" err="1"/>
              <a:t>bị</a:t>
            </a:r>
            <a:r>
              <a:rPr lang="en-US" dirty="0"/>
              <a:t> </a:t>
            </a:r>
            <a:r>
              <a:rPr lang="en-US" dirty="0" err="1"/>
              <a:t>kĩ</a:t>
            </a:r>
            <a:r>
              <a:rPr lang="en-US" dirty="0"/>
              <a:t> </a:t>
            </a:r>
            <a:r>
              <a:rPr lang="en-US" dirty="0" err="1"/>
              <a:t>về</a:t>
            </a:r>
            <a:r>
              <a:rPr lang="en-US" dirty="0"/>
              <a:t> </a:t>
            </a:r>
            <a:r>
              <a:rPr lang="en-US" dirty="0" err="1"/>
              <a:t>nội</a:t>
            </a:r>
            <a:r>
              <a:rPr lang="en-US" dirty="0"/>
              <a:t> dung, </a:t>
            </a:r>
            <a:r>
              <a:rPr lang="en-US" dirty="0" err="1"/>
              <a:t>phương</a:t>
            </a:r>
            <a:r>
              <a:rPr lang="en-US" dirty="0"/>
              <a:t> </a:t>
            </a:r>
            <a:r>
              <a:rPr lang="en-US" dirty="0" err="1"/>
              <a:t>pháp</a:t>
            </a:r>
            <a:endParaRPr lang="en-US" dirty="0"/>
          </a:p>
          <a:p>
            <a:pPr>
              <a:buFontTx/>
              <a:buChar char="-"/>
            </a:pPr>
            <a:r>
              <a:rPr lang="en-US" dirty="0" err="1"/>
              <a:t>Nhẹ</a:t>
            </a:r>
            <a:r>
              <a:rPr lang="en-US" dirty="0"/>
              <a:t> </a:t>
            </a:r>
            <a:r>
              <a:rPr lang="en-US" dirty="0" err="1"/>
              <a:t>nhàng</a:t>
            </a:r>
            <a:r>
              <a:rPr lang="en-US" dirty="0"/>
              <a:t>, </a:t>
            </a:r>
            <a:r>
              <a:rPr lang="en-US" dirty="0" err="1"/>
              <a:t>thoái</a:t>
            </a:r>
            <a:r>
              <a:rPr lang="en-US" dirty="0"/>
              <a:t> </a:t>
            </a:r>
            <a:r>
              <a:rPr lang="en-US" dirty="0" err="1"/>
              <a:t>mái</a:t>
            </a:r>
            <a:r>
              <a:rPr lang="en-US" dirty="0"/>
              <a:t>, </a:t>
            </a:r>
            <a:r>
              <a:rPr lang="en-US" dirty="0" err="1"/>
              <a:t>không</a:t>
            </a:r>
            <a:r>
              <a:rPr lang="en-US" dirty="0"/>
              <a:t> </a:t>
            </a:r>
            <a:r>
              <a:rPr lang="en-US" dirty="0" err="1"/>
              <a:t>áp</a:t>
            </a:r>
            <a:r>
              <a:rPr lang="en-US" dirty="0"/>
              <a:t> </a:t>
            </a:r>
            <a:r>
              <a:rPr lang="en-US" dirty="0" err="1"/>
              <a:t>đặt</a:t>
            </a:r>
            <a:r>
              <a:rPr lang="en-US" dirty="0"/>
              <a:t> </a:t>
            </a:r>
            <a:r>
              <a:rPr lang="en-US" dirty="0" err="1"/>
              <a:t>trẻ</a:t>
            </a:r>
            <a:r>
              <a:rPr lang="en-US" dirty="0"/>
              <a:t>, </a:t>
            </a:r>
            <a:r>
              <a:rPr lang="en-US" dirty="0" err="1"/>
              <a:t>nội</a:t>
            </a:r>
            <a:r>
              <a:rPr lang="en-US" dirty="0"/>
              <a:t> dung </a:t>
            </a:r>
            <a:r>
              <a:rPr lang="en-US" dirty="0" err="1"/>
              <a:t>có</a:t>
            </a:r>
            <a:r>
              <a:rPr lang="en-US" dirty="0"/>
              <a:t> ý </a:t>
            </a:r>
            <a:r>
              <a:rPr lang="en-US" dirty="0" err="1"/>
              <a:t>nghĩa</a:t>
            </a:r>
            <a:endParaRPr lang="en-US" dirty="0"/>
          </a:p>
          <a:p>
            <a:pPr>
              <a:buFontTx/>
              <a:buChar char="-"/>
            </a:pPr>
            <a:r>
              <a:rPr lang="en-US" dirty="0" err="1"/>
              <a:t>Không</a:t>
            </a:r>
            <a:r>
              <a:rPr lang="en-US" dirty="0"/>
              <a:t> </a:t>
            </a:r>
            <a:r>
              <a:rPr lang="en-US" dirty="0" err="1"/>
              <a:t>nhồi</a:t>
            </a:r>
            <a:r>
              <a:rPr lang="en-US" dirty="0"/>
              <a:t> </a:t>
            </a:r>
            <a:r>
              <a:rPr lang="en-US" dirty="0" err="1"/>
              <a:t>nhét</a:t>
            </a:r>
            <a:r>
              <a:rPr lang="en-US" dirty="0"/>
              <a:t> </a:t>
            </a:r>
            <a:r>
              <a:rPr lang="en-US" dirty="0" err="1"/>
              <a:t>kiến</a:t>
            </a:r>
            <a:r>
              <a:rPr lang="en-US" dirty="0"/>
              <a:t> </a:t>
            </a:r>
            <a:r>
              <a:rPr lang="en-US" dirty="0" err="1"/>
              <a:t>thức</a:t>
            </a:r>
            <a:r>
              <a:rPr lang="en-US" dirty="0"/>
              <a:t>, </a:t>
            </a:r>
            <a:r>
              <a:rPr lang="en-US" dirty="0" err="1"/>
              <a:t>không</a:t>
            </a:r>
            <a:r>
              <a:rPr lang="en-US" dirty="0"/>
              <a:t> </a:t>
            </a:r>
            <a:r>
              <a:rPr lang="en-US" dirty="0" err="1"/>
              <a:t>lệch</a:t>
            </a:r>
            <a:r>
              <a:rPr lang="en-US" dirty="0"/>
              <a:t> </a:t>
            </a:r>
            <a:r>
              <a:rPr lang="en-US" dirty="0" err="1"/>
              <a:t>chủ</a:t>
            </a:r>
            <a:r>
              <a:rPr lang="en-US" dirty="0"/>
              <a:t> </a:t>
            </a:r>
            <a:r>
              <a:rPr lang="en-US" dirty="0" err="1"/>
              <a:t>đề</a:t>
            </a:r>
            <a:endParaRPr lang="en-US" dirty="0"/>
          </a:p>
          <a:p>
            <a:pPr>
              <a:buFontTx/>
              <a:buChar char="-"/>
            </a:pPr>
            <a:r>
              <a:rPr lang="en-US" dirty="0" err="1"/>
              <a:t>Không</a:t>
            </a:r>
            <a:r>
              <a:rPr lang="en-US" dirty="0"/>
              <a:t> </a:t>
            </a:r>
            <a:r>
              <a:rPr lang="en-US" dirty="0" err="1"/>
              <a:t>đặt</a:t>
            </a:r>
            <a:r>
              <a:rPr lang="en-US" dirty="0"/>
              <a:t> </a:t>
            </a:r>
            <a:r>
              <a:rPr lang="en-US" dirty="0" err="1"/>
              <a:t>nhiều</a:t>
            </a:r>
            <a:r>
              <a:rPr lang="en-US" dirty="0"/>
              <a:t> </a:t>
            </a:r>
            <a:r>
              <a:rPr lang="en-US" dirty="0" err="1"/>
              <a:t>câu</a:t>
            </a:r>
            <a:r>
              <a:rPr lang="en-US" dirty="0"/>
              <a:t> </a:t>
            </a:r>
            <a:r>
              <a:rPr lang="en-US" dirty="0" err="1"/>
              <a:t>hỏi</a:t>
            </a:r>
            <a:r>
              <a:rPr lang="en-US" dirty="0"/>
              <a:t> </a:t>
            </a:r>
            <a:r>
              <a:rPr lang="en-US" dirty="0" err="1"/>
              <a:t>vụn</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9794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Tx/>
              <a:buChar char="-"/>
            </a:pPr>
            <a:r>
              <a:rPr lang="en-US" b="1" dirty="0" err="1"/>
              <a:t>Cấu</a:t>
            </a:r>
            <a:r>
              <a:rPr lang="en-US" b="1" dirty="0"/>
              <a:t> </a:t>
            </a:r>
            <a:r>
              <a:rPr lang="en-US" b="1" dirty="0" err="1"/>
              <a:t>trúc</a:t>
            </a:r>
            <a:r>
              <a:rPr lang="en-US" b="1" dirty="0"/>
              <a:t> </a:t>
            </a:r>
            <a:r>
              <a:rPr lang="en-US" b="1" dirty="0" err="1"/>
              <a:t>của</a:t>
            </a:r>
            <a:r>
              <a:rPr lang="en-US" b="1" dirty="0"/>
              <a:t> </a:t>
            </a:r>
            <a:r>
              <a:rPr lang="en-US" b="1" dirty="0" err="1"/>
              <a:t>đàm</a:t>
            </a:r>
            <a:r>
              <a:rPr lang="en-US" b="1" dirty="0"/>
              <a:t> </a:t>
            </a:r>
            <a:r>
              <a:rPr lang="en-US" b="1" dirty="0" err="1"/>
              <a:t>thoại</a:t>
            </a:r>
            <a:endParaRPr lang="en-US" b="1" dirty="0"/>
          </a:p>
          <a:p>
            <a:pPr>
              <a:buFont typeface="Wingdings" panose="05000000000000000000" pitchFamily="2" charset="2"/>
              <a:buChar char="§"/>
            </a:pPr>
            <a:r>
              <a:rPr lang="en-US" dirty="0" err="1"/>
              <a:t>Mở</a:t>
            </a:r>
            <a:r>
              <a:rPr lang="en-US" dirty="0"/>
              <a:t> </a:t>
            </a:r>
            <a:r>
              <a:rPr lang="en-US" dirty="0" err="1"/>
              <a:t>đầu</a:t>
            </a:r>
            <a:endParaRPr lang="en-US" dirty="0"/>
          </a:p>
          <a:p>
            <a:pPr>
              <a:buFont typeface="Wingdings" panose="05000000000000000000" pitchFamily="2" charset="2"/>
              <a:buChar char="§"/>
            </a:pPr>
            <a:r>
              <a:rPr lang="en-US" dirty="0" err="1"/>
              <a:t>Phát</a:t>
            </a:r>
            <a:r>
              <a:rPr lang="en-US" dirty="0"/>
              <a:t> </a:t>
            </a:r>
            <a:r>
              <a:rPr lang="en-US" dirty="0" err="1"/>
              <a:t>triển</a:t>
            </a:r>
            <a:r>
              <a:rPr lang="en-US" dirty="0"/>
              <a:t> </a:t>
            </a:r>
          </a:p>
          <a:p>
            <a:pPr>
              <a:buFont typeface="Wingdings" panose="05000000000000000000" pitchFamily="2" charset="2"/>
              <a:buChar char="§"/>
            </a:pPr>
            <a:r>
              <a:rPr lang="en-US" dirty="0" err="1"/>
              <a:t>Kết</a:t>
            </a:r>
            <a:r>
              <a:rPr lang="en-US" dirty="0"/>
              <a:t> </a:t>
            </a:r>
            <a:r>
              <a:rPr lang="en-US" dirty="0" err="1"/>
              <a:t>thúc</a:t>
            </a:r>
            <a:endParaRPr lang="en-US" dirty="0"/>
          </a:p>
          <a:p>
            <a:pPr>
              <a:buFontTx/>
              <a:buChar char="-"/>
            </a:pPr>
            <a:r>
              <a:rPr lang="en-US" b="1" dirty="0" err="1"/>
              <a:t>Các</a:t>
            </a:r>
            <a:r>
              <a:rPr lang="en-US" b="1" dirty="0"/>
              <a:t> </a:t>
            </a:r>
            <a:r>
              <a:rPr lang="en-US" b="1" dirty="0" err="1"/>
              <a:t>hình</a:t>
            </a:r>
            <a:r>
              <a:rPr lang="en-US" b="1" dirty="0"/>
              <a:t> </a:t>
            </a:r>
            <a:r>
              <a:rPr lang="en-US" b="1" dirty="0" err="1"/>
              <a:t>thức</a:t>
            </a:r>
            <a:r>
              <a:rPr lang="en-US" b="1" dirty="0"/>
              <a:t> </a:t>
            </a:r>
            <a:r>
              <a:rPr lang="en-US" b="1" dirty="0" err="1"/>
              <a:t>đàm</a:t>
            </a:r>
            <a:r>
              <a:rPr lang="en-US" b="1" dirty="0"/>
              <a:t> </a:t>
            </a:r>
            <a:r>
              <a:rPr lang="en-US" b="1" dirty="0" err="1"/>
              <a:t>thoại</a:t>
            </a:r>
            <a:r>
              <a:rPr lang="en-US" b="1" dirty="0"/>
              <a:t>:</a:t>
            </a:r>
          </a:p>
          <a:p>
            <a:pPr>
              <a:buFont typeface="Wingdings" panose="05000000000000000000" pitchFamily="2" charset="2"/>
              <a:buChar char="§"/>
            </a:pPr>
            <a:r>
              <a:rPr lang="en-US" dirty="0" err="1"/>
              <a:t>Đàm</a:t>
            </a:r>
            <a:r>
              <a:rPr lang="en-US" dirty="0"/>
              <a:t> </a:t>
            </a:r>
            <a:r>
              <a:rPr lang="en-US" dirty="0" err="1"/>
              <a:t>thoại</a:t>
            </a:r>
            <a:r>
              <a:rPr lang="en-US" dirty="0"/>
              <a:t> </a:t>
            </a:r>
            <a:r>
              <a:rPr lang="en-US" dirty="0" err="1"/>
              <a:t>mở</a:t>
            </a:r>
            <a:r>
              <a:rPr lang="en-US" dirty="0"/>
              <a:t> </a:t>
            </a:r>
            <a:r>
              <a:rPr lang="en-US" dirty="0" err="1"/>
              <a:t>đầu</a:t>
            </a:r>
            <a:r>
              <a:rPr lang="en-US" dirty="0"/>
              <a:t> </a:t>
            </a:r>
            <a:r>
              <a:rPr lang="en-US" dirty="0" err="1"/>
              <a:t>hoạt</a:t>
            </a:r>
            <a:r>
              <a:rPr lang="en-US" dirty="0"/>
              <a:t> </a:t>
            </a:r>
            <a:r>
              <a:rPr lang="en-US" dirty="0" err="1"/>
              <a:t>động</a:t>
            </a:r>
            <a:endParaRPr lang="en-US" dirty="0"/>
          </a:p>
          <a:p>
            <a:pPr>
              <a:buFont typeface="Wingdings" panose="05000000000000000000" pitchFamily="2" charset="2"/>
              <a:buChar char="§"/>
            </a:pPr>
            <a:r>
              <a:rPr lang="en-US" dirty="0" err="1"/>
              <a:t>Đàm</a:t>
            </a:r>
            <a:r>
              <a:rPr lang="en-US" dirty="0"/>
              <a:t> </a:t>
            </a:r>
            <a:r>
              <a:rPr lang="en-US" dirty="0" err="1"/>
              <a:t>thoại</a:t>
            </a:r>
            <a:r>
              <a:rPr lang="en-US" dirty="0"/>
              <a:t> </a:t>
            </a:r>
            <a:r>
              <a:rPr lang="en-US" dirty="0" err="1"/>
              <a:t>kết</a:t>
            </a:r>
            <a:r>
              <a:rPr lang="en-US" dirty="0"/>
              <a:t> </a:t>
            </a:r>
            <a:r>
              <a:rPr lang="en-US" dirty="0" err="1"/>
              <a:t>hợp</a:t>
            </a:r>
            <a:r>
              <a:rPr lang="en-US" dirty="0"/>
              <a:t> </a:t>
            </a:r>
            <a:r>
              <a:rPr lang="en-US" dirty="0" err="1"/>
              <a:t>với</a:t>
            </a:r>
            <a:r>
              <a:rPr lang="en-US" dirty="0"/>
              <a:t> </a:t>
            </a:r>
            <a:r>
              <a:rPr lang="en-US" dirty="0" err="1"/>
              <a:t>quan</a:t>
            </a:r>
            <a:r>
              <a:rPr lang="en-US" dirty="0"/>
              <a:t> </a:t>
            </a:r>
            <a:r>
              <a:rPr lang="en-US" dirty="0" err="1"/>
              <a:t>sát</a:t>
            </a:r>
            <a:endParaRPr lang="en-US" dirty="0"/>
          </a:p>
          <a:p>
            <a:pPr>
              <a:buFont typeface="Wingdings" panose="05000000000000000000" pitchFamily="2" charset="2"/>
              <a:buChar char="§"/>
            </a:pPr>
            <a:r>
              <a:rPr lang="en-US" dirty="0" err="1"/>
              <a:t>Đàm</a:t>
            </a:r>
            <a:r>
              <a:rPr lang="en-US" dirty="0"/>
              <a:t> </a:t>
            </a:r>
            <a:r>
              <a:rPr lang="en-US" dirty="0" err="1"/>
              <a:t>thoại</a:t>
            </a:r>
            <a:r>
              <a:rPr lang="en-US" dirty="0"/>
              <a:t> </a:t>
            </a:r>
            <a:r>
              <a:rPr lang="en-US" dirty="0" err="1"/>
              <a:t>tổng</a:t>
            </a:r>
            <a:r>
              <a:rPr lang="en-US" dirty="0"/>
              <a:t> </a:t>
            </a:r>
            <a:r>
              <a:rPr lang="en-US" dirty="0" err="1"/>
              <a:t>hợp</a:t>
            </a:r>
            <a:r>
              <a:rPr lang="en-US" dirty="0"/>
              <a:t>, </a:t>
            </a:r>
            <a:r>
              <a:rPr lang="en-US" dirty="0" err="1"/>
              <a:t>tổng</a:t>
            </a:r>
            <a:r>
              <a:rPr lang="en-US" dirty="0"/>
              <a:t> </a:t>
            </a:r>
            <a:r>
              <a:rPr lang="en-US" dirty="0" err="1"/>
              <a:t>kết</a:t>
            </a:r>
            <a:r>
              <a:rPr lang="en-US" dirty="0"/>
              <a:t> </a:t>
            </a:r>
            <a:r>
              <a:rPr lang="en-US" dirty="0" err="1"/>
              <a:t>vấn</a:t>
            </a:r>
            <a:r>
              <a:rPr lang="en-US" dirty="0"/>
              <a:t> </a:t>
            </a:r>
            <a:r>
              <a:rPr lang="en-US" dirty="0" err="1"/>
              <a:t>đề</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5198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err="1"/>
              <a:t>Phương</a:t>
            </a:r>
            <a:r>
              <a:rPr lang="en-US" b="1" dirty="0"/>
              <a:t> </a:t>
            </a:r>
            <a:r>
              <a:rPr lang="en-US" b="1" dirty="0" err="1"/>
              <a:t>pháp</a:t>
            </a:r>
            <a:r>
              <a:rPr lang="en-US" b="1" dirty="0"/>
              <a:t> </a:t>
            </a:r>
            <a:r>
              <a:rPr lang="en-US" b="1" dirty="0" err="1"/>
              <a:t>trò</a:t>
            </a:r>
            <a:r>
              <a:rPr lang="en-US" b="1" dirty="0"/>
              <a:t> </a:t>
            </a:r>
            <a:r>
              <a:rPr lang="en-US" b="1" dirty="0" err="1"/>
              <a:t>chơi</a:t>
            </a:r>
            <a:endParaRPr lang="en-US" b="1" dirty="0"/>
          </a:p>
          <a:p>
            <a:pPr marL="0" indent="0">
              <a:buNone/>
            </a:pPr>
            <a:r>
              <a:rPr lang="en-US" dirty="0"/>
              <a:t>H? </a:t>
            </a:r>
            <a:r>
              <a:rPr lang="en-US" dirty="0" err="1"/>
              <a:t>Khái</a:t>
            </a:r>
            <a:r>
              <a:rPr lang="en-US" dirty="0"/>
              <a:t> </a:t>
            </a:r>
            <a:r>
              <a:rPr lang="en-US" dirty="0" err="1"/>
              <a:t>niệm</a:t>
            </a:r>
            <a:r>
              <a:rPr lang="en-US" dirty="0"/>
              <a:t> </a:t>
            </a:r>
            <a:r>
              <a:rPr lang="en-US" dirty="0" err="1"/>
              <a:t>Phương</a:t>
            </a:r>
            <a:r>
              <a:rPr lang="en-US" dirty="0"/>
              <a:t> </a:t>
            </a:r>
            <a:r>
              <a:rPr lang="en-US" dirty="0" err="1"/>
              <a:t>pháp</a:t>
            </a:r>
            <a:r>
              <a:rPr lang="en-US" dirty="0"/>
              <a:t> </a:t>
            </a:r>
            <a:r>
              <a:rPr lang="en-US" dirty="0" err="1"/>
              <a:t>trò</a:t>
            </a:r>
            <a:r>
              <a:rPr lang="en-US" dirty="0"/>
              <a:t> </a:t>
            </a:r>
            <a:r>
              <a:rPr lang="en-US" dirty="0" err="1"/>
              <a:t>chơi</a:t>
            </a:r>
            <a:r>
              <a:rPr lang="en-US" dirty="0"/>
              <a:t>? </a:t>
            </a:r>
          </a:p>
          <a:p>
            <a:pPr marL="0" indent="0">
              <a:buNone/>
            </a:pPr>
            <a:r>
              <a:rPr lang="en-US" dirty="0"/>
              <a:t>H? </a:t>
            </a:r>
            <a:r>
              <a:rPr lang="en-US" dirty="0" err="1"/>
              <a:t>Các</a:t>
            </a:r>
            <a:r>
              <a:rPr lang="en-US" dirty="0"/>
              <a:t> </a:t>
            </a:r>
            <a:r>
              <a:rPr lang="en-US" dirty="0" err="1"/>
              <a:t>loại</a:t>
            </a:r>
            <a:r>
              <a:rPr lang="en-US" dirty="0"/>
              <a:t> </a:t>
            </a:r>
            <a:r>
              <a:rPr lang="en-US" dirty="0" err="1"/>
              <a:t>trò</a:t>
            </a:r>
            <a:r>
              <a:rPr lang="en-US" dirty="0"/>
              <a:t> </a:t>
            </a:r>
            <a:r>
              <a:rPr lang="en-US" dirty="0" err="1"/>
              <a:t>chơi</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hội</a:t>
            </a:r>
            <a:r>
              <a:rPr lang="en-US" dirty="0"/>
              <a:t> </a:t>
            </a:r>
            <a:r>
              <a:rPr lang="en-US" dirty="0" err="1"/>
              <a:t>thoại</a:t>
            </a:r>
            <a:r>
              <a:rPr lang="en-US" dirty="0"/>
              <a:t>?</a:t>
            </a:r>
          </a:p>
          <a:p>
            <a:pPr>
              <a:buFontTx/>
              <a:buChar char="-"/>
            </a:pPr>
            <a:r>
              <a:rPr lang="en-US" dirty="0" err="1"/>
              <a:t>Trò</a:t>
            </a:r>
            <a:r>
              <a:rPr lang="en-US" dirty="0"/>
              <a:t> </a:t>
            </a:r>
            <a:r>
              <a:rPr lang="en-US" dirty="0" err="1"/>
              <a:t>chơi</a:t>
            </a:r>
            <a:r>
              <a:rPr lang="en-US" dirty="0"/>
              <a:t> </a:t>
            </a:r>
            <a:r>
              <a:rPr lang="en-US" dirty="0" err="1"/>
              <a:t>tự</a:t>
            </a:r>
            <a:r>
              <a:rPr lang="en-US" dirty="0"/>
              <a:t> do</a:t>
            </a:r>
          </a:p>
          <a:p>
            <a:pPr>
              <a:buFontTx/>
              <a:buChar char="-"/>
            </a:pPr>
            <a:r>
              <a:rPr lang="en-US" dirty="0" err="1"/>
              <a:t>Trò</a:t>
            </a:r>
            <a:r>
              <a:rPr lang="en-US" dirty="0"/>
              <a:t> </a:t>
            </a:r>
            <a:r>
              <a:rPr lang="en-US" dirty="0" err="1"/>
              <a:t>chơi</a:t>
            </a:r>
            <a:r>
              <a:rPr lang="en-US" dirty="0"/>
              <a:t> </a:t>
            </a:r>
            <a:r>
              <a:rPr lang="en-US" dirty="0" err="1"/>
              <a:t>phân</a:t>
            </a:r>
            <a:r>
              <a:rPr lang="en-US" dirty="0"/>
              <a:t> </a:t>
            </a:r>
            <a:r>
              <a:rPr lang="en-US" dirty="0" err="1"/>
              <a:t>vai</a:t>
            </a:r>
            <a:endParaRPr lang="en-US" dirty="0"/>
          </a:p>
          <a:p>
            <a:pPr>
              <a:buFontTx/>
              <a:buChar char="-"/>
            </a:pPr>
            <a:r>
              <a:rPr lang="en-US" dirty="0" err="1"/>
              <a:t>Trò</a:t>
            </a:r>
            <a:r>
              <a:rPr lang="en-US" dirty="0"/>
              <a:t> </a:t>
            </a:r>
            <a:r>
              <a:rPr lang="en-US" dirty="0" err="1"/>
              <a:t>chơi</a:t>
            </a:r>
            <a:r>
              <a:rPr lang="en-US" dirty="0"/>
              <a:t> </a:t>
            </a:r>
            <a:r>
              <a:rPr lang="en-US" dirty="0" err="1"/>
              <a:t>đóng</a:t>
            </a:r>
            <a:r>
              <a:rPr lang="en-US" dirty="0"/>
              <a:t> </a:t>
            </a:r>
            <a:r>
              <a:rPr lang="en-US" dirty="0" err="1"/>
              <a:t>kịch</a:t>
            </a:r>
            <a:endParaRPr lang="en-US" dirty="0"/>
          </a:p>
          <a:p>
            <a:pPr>
              <a:buFontTx/>
              <a:buChar char="-"/>
            </a:pPr>
            <a:endParaRPr lang="en-US" b="1" dirty="0"/>
          </a:p>
          <a:p>
            <a:pPr marL="0" indent="0">
              <a:buNone/>
            </a:pPr>
            <a:endParaRPr lang="en-US" b="1"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6846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1.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chung</a:t>
            </a:r>
            <a:r>
              <a:rPr lang="en-US" dirty="0"/>
              <a:t> </a:t>
            </a:r>
            <a:r>
              <a:rPr lang="en-US" dirty="0" err="1"/>
              <a:t>về</a:t>
            </a:r>
            <a:r>
              <a:rPr lang="en-US" dirty="0"/>
              <a:t> </a:t>
            </a:r>
            <a:r>
              <a:rPr lang="en-US" dirty="0" err="1"/>
              <a:t>bộ</a:t>
            </a:r>
            <a:r>
              <a:rPr lang="en-US" dirty="0"/>
              <a:t> </a:t>
            </a:r>
            <a:r>
              <a:rPr lang="en-US" dirty="0" err="1"/>
              <a:t>môn</a:t>
            </a:r>
            <a:r>
              <a:rPr lang="en-US" dirty="0"/>
              <a:t> PPPTNN</a:t>
            </a:r>
          </a:p>
        </p:txBody>
      </p:sp>
      <p:sp>
        <p:nvSpPr>
          <p:cNvPr id="3" name="Content Placeholder 2"/>
          <p:cNvSpPr>
            <a:spLocks noGrp="1"/>
          </p:cNvSpPr>
          <p:nvPr>
            <p:ph idx="1"/>
          </p:nvPr>
        </p:nvSpPr>
        <p:spPr/>
        <p:txBody>
          <a:bodyPr/>
          <a:lstStyle/>
          <a:p>
            <a:pPr marL="0" indent="0">
              <a:buNone/>
            </a:pPr>
            <a:r>
              <a:rPr lang="en-US" dirty="0"/>
              <a:t>1.5. </a:t>
            </a:r>
            <a:r>
              <a:rPr lang="en-US" dirty="0" err="1"/>
              <a:t>Vai</a:t>
            </a:r>
            <a:r>
              <a:rPr lang="en-US" dirty="0"/>
              <a:t> </a:t>
            </a:r>
            <a:r>
              <a:rPr lang="en-US" dirty="0" err="1"/>
              <a:t>trò</a:t>
            </a:r>
            <a:r>
              <a:rPr lang="en-US" dirty="0"/>
              <a:t> </a:t>
            </a:r>
            <a:r>
              <a:rPr lang="en-US" dirty="0" err="1"/>
              <a:t>của</a:t>
            </a:r>
            <a:r>
              <a:rPr lang="en-US" dirty="0"/>
              <a:t> </a:t>
            </a:r>
            <a:r>
              <a:rPr lang="en-US" dirty="0" err="1"/>
              <a:t>ngôn</a:t>
            </a:r>
            <a:r>
              <a:rPr lang="en-US" dirty="0"/>
              <a:t> </a:t>
            </a:r>
            <a:r>
              <a:rPr lang="en-US" dirty="0" err="1"/>
              <a:t>ngữ</a:t>
            </a:r>
            <a:r>
              <a:rPr lang="en-US" dirty="0"/>
              <a:t> </a:t>
            </a:r>
            <a:r>
              <a:rPr lang="en-US" dirty="0" err="1"/>
              <a:t>đối</a:t>
            </a:r>
            <a:r>
              <a:rPr lang="en-US" dirty="0"/>
              <a:t> </a:t>
            </a:r>
            <a:r>
              <a:rPr lang="en-US" dirty="0" err="1"/>
              <a:t>với</a:t>
            </a:r>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trẻ</a:t>
            </a:r>
            <a:r>
              <a:rPr lang="en-US" dirty="0"/>
              <a:t> </a:t>
            </a:r>
            <a:r>
              <a:rPr lang="en-US" dirty="0" err="1"/>
              <a:t>em</a:t>
            </a:r>
            <a:endParaRPr lang="en-US" dirty="0"/>
          </a:p>
          <a:p>
            <a:pPr>
              <a:buFont typeface="Wingdings" panose="05000000000000000000" pitchFamily="2" charset="2"/>
              <a:buChar char="Ø"/>
            </a:pPr>
            <a:r>
              <a:rPr lang="en-US" dirty="0" err="1"/>
              <a:t>Ngôn</a:t>
            </a:r>
            <a:r>
              <a:rPr lang="en-US" dirty="0"/>
              <a:t> </a:t>
            </a:r>
            <a:r>
              <a:rPr lang="en-US" dirty="0" err="1"/>
              <a:t>ngữ</a:t>
            </a:r>
            <a:r>
              <a:rPr lang="en-US" dirty="0"/>
              <a:t> </a:t>
            </a:r>
            <a:r>
              <a:rPr lang="en-US" dirty="0" err="1"/>
              <a:t>là</a:t>
            </a:r>
            <a:r>
              <a:rPr lang="en-US" dirty="0"/>
              <a:t> </a:t>
            </a:r>
            <a:r>
              <a:rPr lang="en-US" dirty="0" err="1"/>
              <a:t>phương</a:t>
            </a:r>
            <a:r>
              <a:rPr lang="en-US" dirty="0"/>
              <a:t> </a:t>
            </a:r>
            <a:r>
              <a:rPr lang="en-US" dirty="0" err="1"/>
              <a:t>tiện</a:t>
            </a:r>
            <a:r>
              <a:rPr lang="en-US" dirty="0"/>
              <a:t> </a:t>
            </a:r>
            <a:r>
              <a:rPr lang="en-US" dirty="0" err="1"/>
              <a:t>giao</a:t>
            </a:r>
            <a:r>
              <a:rPr lang="en-US" dirty="0"/>
              <a:t> </a:t>
            </a:r>
            <a:r>
              <a:rPr lang="en-US" dirty="0" err="1"/>
              <a:t>tiếp</a:t>
            </a:r>
            <a:r>
              <a:rPr lang="en-US" dirty="0"/>
              <a:t> </a:t>
            </a:r>
            <a:r>
              <a:rPr lang="en-US" dirty="0" err="1"/>
              <a:t>quan</a:t>
            </a:r>
            <a:r>
              <a:rPr lang="en-US" dirty="0"/>
              <a:t> </a:t>
            </a:r>
            <a:r>
              <a:rPr lang="en-US" dirty="0" err="1"/>
              <a:t>trọng</a:t>
            </a:r>
            <a:r>
              <a:rPr lang="en-US" dirty="0"/>
              <a:t> </a:t>
            </a:r>
            <a:r>
              <a:rPr lang="en-US" dirty="0" err="1"/>
              <a:t>nhất</a:t>
            </a:r>
            <a:endParaRPr lang="en-US" dirty="0"/>
          </a:p>
          <a:p>
            <a:pPr>
              <a:buFont typeface="Wingdings" panose="05000000000000000000" pitchFamily="2" charset="2"/>
              <a:buChar char="Ø"/>
            </a:pPr>
            <a:r>
              <a:rPr lang="en-US" dirty="0" err="1"/>
              <a:t>Ngôn</a:t>
            </a:r>
            <a:r>
              <a:rPr lang="en-US" dirty="0"/>
              <a:t> </a:t>
            </a:r>
            <a:r>
              <a:rPr lang="en-US" dirty="0" err="1"/>
              <a:t>ngữ</a:t>
            </a:r>
            <a:r>
              <a:rPr lang="en-US" dirty="0"/>
              <a:t> </a:t>
            </a:r>
            <a:r>
              <a:rPr lang="en-US" dirty="0" err="1"/>
              <a:t>là</a:t>
            </a:r>
            <a:r>
              <a:rPr lang="en-US" dirty="0"/>
              <a:t> </a:t>
            </a:r>
            <a:r>
              <a:rPr lang="en-US" dirty="0" err="1"/>
              <a:t>phương</a:t>
            </a:r>
            <a:r>
              <a:rPr lang="en-US" dirty="0"/>
              <a:t> </a:t>
            </a:r>
            <a:r>
              <a:rPr lang="en-US" dirty="0" err="1"/>
              <a:t>tiện</a:t>
            </a:r>
            <a:r>
              <a:rPr lang="en-US" dirty="0"/>
              <a:t> </a:t>
            </a:r>
            <a:r>
              <a:rPr lang="en-US" dirty="0" err="1"/>
              <a:t>nhận</a:t>
            </a:r>
            <a:r>
              <a:rPr lang="en-US" dirty="0"/>
              <a:t> </a:t>
            </a:r>
            <a:r>
              <a:rPr lang="en-US" dirty="0" err="1"/>
              <a:t>thức</a:t>
            </a:r>
            <a:r>
              <a:rPr lang="en-US" dirty="0"/>
              <a:t>, </a:t>
            </a:r>
            <a:r>
              <a:rPr lang="en-US" dirty="0" err="1"/>
              <a:t>tư</a:t>
            </a:r>
            <a:r>
              <a:rPr lang="en-US" dirty="0"/>
              <a:t> </a:t>
            </a:r>
            <a:r>
              <a:rPr lang="en-US" dirty="0" err="1"/>
              <a:t>duy</a:t>
            </a:r>
            <a:endParaRPr lang="en-US" dirty="0"/>
          </a:p>
          <a:p>
            <a:pPr>
              <a:buFont typeface="Wingdings" panose="05000000000000000000" pitchFamily="2" charset="2"/>
              <a:buChar char="Ø"/>
            </a:pPr>
            <a:r>
              <a:rPr lang="en-US" dirty="0" err="1"/>
              <a:t>Ngôn</a:t>
            </a:r>
            <a:r>
              <a:rPr lang="en-US" dirty="0"/>
              <a:t> </a:t>
            </a:r>
            <a:r>
              <a:rPr lang="en-US" dirty="0" err="1"/>
              <a:t>ngữ</a:t>
            </a:r>
            <a:r>
              <a:rPr lang="en-US" dirty="0"/>
              <a:t> </a:t>
            </a:r>
            <a:r>
              <a:rPr lang="en-US" dirty="0" err="1"/>
              <a:t>là</a:t>
            </a:r>
            <a:r>
              <a:rPr lang="en-US" dirty="0"/>
              <a:t> </a:t>
            </a:r>
            <a:r>
              <a:rPr lang="en-US" dirty="0" err="1"/>
              <a:t>phương</a:t>
            </a:r>
            <a:r>
              <a:rPr lang="en-US" dirty="0"/>
              <a:t> </a:t>
            </a:r>
            <a:r>
              <a:rPr lang="en-US" dirty="0" err="1"/>
              <a:t>tiện</a:t>
            </a:r>
            <a:r>
              <a:rPr lang="en-US" dirty="0"/>
              <a:t> </a:t>
            </a:r>
            <a:r>
              <a:rPr lang="en-US" dirty="0" err="1"/>
              <a:t>giáo</a:t>
            </a:r>
            <a:r>
              <a:rPr lang="en-US" dirty="0"/>
              <a:t> </a:t>
            </a:r>
            <a:r>
              <a:rPr lang="en-US" dirty="0" err="1"/>
              <a:t>dục</a:t>
            </a:r>
            <a:r>
              <a:rPr lang="en-US" dirty="0"/>
              <a:t> </a:t>
            </a:r>
            <a:r>
              <a:rPr lang="en-US" dirty="0" err="1"/>
              <a:t>đạo</a:t>
            </a:r>
            <a:r>
              <a:rPr lang="en-US" dirty="0"/>
              <a:t> </a:t>
            </a:r>
            <a:r>
              <a:rPr lang="en-US" dirty="0" err="1"/>
              <a:t>đức</a:t>
            </a:r>
            <a:endParaRPr lang="en-US" dirty="0"/>
          </a:p>
          <a:p>
            <a:pPr>
              <a:buFont typeface="Wingdings" panose="05000000000000000000" pitchFamily="2" charset="2"/>
              <a:buChar char="Ø"/>
            </a:pPr>
            <a:r>
              <a:rPr lang="en-US" dirty="0" err="1"/>
              <a:t>Ngôn</a:t>
            </a:r>
            <a:r>
              <a:rPr lang="en-US" dirty="0"/>
              <a:t> </a:t>
            </a:r>
            <a:r>
              <a:rPr lang="en-US" dirty="0" err="1"/>
              <a:t>ngữ</a:t>
            </a:r>
            <a:r>
              <a:rPr lang="en-US" dirty="0"/>
              <a:t> </a:t>
            </a:r>
            <a:r>
              <a:rPr lang="en-US" dirty="0" err="1"/>
              <a:t>là</a:t>
            </a:r>
            <a:r>
              <a:rPr lang="en-US" dirty="0"/>
              <a:t> </a:t>
            </a:r>
            <a:r>
              <a:rPr lang="en-US" dirty="0" err="1"/>
              <a:t>phương</a:t>
            </a:r>
            <a:r>
              <a:rPr lang="en-US" dirty="0"/>
              <a:t> </a:t>
            </a:r>
            <a:r>
              <a:rPr lang="en-US" dirty="0" err="1"/>
              <a:t>tiện</a:t>
            </a:r>
            <a:r>
              <a:rPr lang="en-US" dirty="0"/>
              <a:t> </a:t>
            </a:r>
            <a:r>
              <a:rPr lang="en-US" dirty="0" err="1"/>
              <a:t>giáo</a:t>
            </a:r>
            <a:r>
              <a:rPr lang="en-US" dirty="0"/>
              <a:t> </a:t>
            </a:r>
            <a:r>
              <a:rPr lang="en-US" dirty="0" err="1"/>
              <a:t>dục</a:t>
            </a:r>
            <a:r>
              <a:rPr lang="en-US" dirty="0"/>
              <a:t> </a:t>
            </a:r>
            <a:r>
              <a:rPr lang="en-US" dirty="0" err="1"/>
              <a:t>thẩm</a:t>
            </a:r>
            <a:r>
              <a:rPr lang="en-US" dirty="0"/>
              <a:t> </a:t>
            </a:r>
            <a:r>
              <a:rPr lang="en-US" dirty="0" err="1"/>
              <a:t>mĩ</a:t>
            </a:r>
            <a:endParaRPr lang="en-US" dirty="0"/>
          </a:p>
          <a:p>
            <a:pPr>
              <a:buFont typeface="Wingdings" panose="05000000000000000000" pitchFamily="2" charset="2"/>
              <a:buChar char="Ø"/>
            </a:pPr>
            <a:r>
              <a:rPr lang="en-US" dirty="0" err="1"/>
              <a:t>Ngôn</a:t>
            </a:r>
            <a:r>
              <a:rPr lang="en-US" dirty="0"/>
              <a:t> </a:t>
            </a:r>
            <a:r>
              <a:rPr lang="en-US" dirty="0" err="1"/>
              <a:t>ngữ</a:t>
            </a:r>
            <a:r>
              <a:rPr lang="en-US" dirty="0"/>
              <a:t> </a:t>
            </a:r>
            <a:r>
              <a:rPr lang="en-US" dirty="0" err="1"/>
              <a:t>là</a:t>
            </a:r>
            <a:r>
              <a:rPr lang="en-US" dirty="0"/>
              <a:t> </a:t>
            </a:r>
            <a:r>
              <a:rPr lang="en-US" dirty="0" err="1"/>
              <a:t>phương</a:t>
            </a:r>
            <a:r>
              <a:rPr lang="en-US" dirty="0"/>
              <a:t> </a:t>
            </a:r>
            <a:r>
              <a:rPr lang="en-US" dirty="0" err="1"/>
              <a:t>tiện</a:t>
            </a:r>
            <a:r>
              <a:rPr lang="en-US" dirty="0"/>
              <a:t> </a:t>
            </a:r>
            <a:r>
              <a:rPr lang="en-US" dirty="0" err="1"/>
              <a:t>phát</a:t>
            </a:r>
            <a:r>
              <a:rPr lang="en-US" dirty="0"/>
              <a:t> </a:t>
            </a:r>
            <a:r>
              <a:rPr lang="en-US" dirty="0" err="1"/>
              <a:t>triển</a:t>
            </a:r>
            <a:r>
              <a:rPr lang="en-US" dirty="0"/>
              <a:t> </a:t>
            </a:r>
            <a:r>
              <a:rPr lang="en-US" dirty="0" err="1"/>
              <a:t>thể</a:t>
            </a:r>
            <a:r>
              <a:rPr lang="en-US" dirty="0"/>
              <a:t> </a:t>
            </a:r>
            <a:r>
              <a:rPr lang="en-US" dirty="0" err="1"/>
              <a:t>lực</a:t>
            </a:r>
            <a:endParaRPr lang="en-US" dirty="0"/>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46418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fontScale="92500" lnSpcReduction="10000"/>
          </a:bodyPr>
          <a:lstStyle/>
          <a:p>
            <a:pPr>
              <a:buFontTx/>
              <a:buChar char="-"/>
            </a:pPr>
            <a:r>
              <a:rPr lang="en-US" b="1" dirty="0" err="1"/>
              <a:t>Trò</a:t>
            </a:r>
            <a:r>
              <a:rPr lang="en-US" b="1" dirty="0"/>
              <a:t> </a:t>
            </a:r>
            <a:r>
              <a:rPr lang="en-US" b="1" dirty="0" err="1"/>
              <a:t>chơi</a:t>
            </a:r>
            <a:r>
              <a:rPr lang="en-US" b="1" dirty="0"/>
              <a:t> </a:t>
            </a:r>
            <a:r>
              <a:rPr lang="en-US" b="1" dirty="0" err="1"/>
              <a:t>đóng</a:t>
            </a:r>
            <a:r>
              <a:rPr lang="en-US" b="1" dirty="0"/>
              <a:t> </a:t>
            </a:r>
            <a:r>
              <a:rPr lang="en-US" b="1" dirty="0" err="1"/>
              <a:t>kịch</a:t>
            </a:r>
            <a:r>
              <a:rPr lang="en-US" b="1" dirty="0"/>
              <a:t>, </a:t>
            </a:r>
            <a:r>
              <a:rPr lang="en-US" b="1" dirty="0" err="1"/>
              <a:t>đóng</a:t>
            </a:r>
            <a:r>
              <a:rPr lang="en-US" b="1" dirty="0"/>
              <a:t> </a:t>
            </a:r>
            <a:r>
              <a:rPr lang="en-US" b="1" dirty="0" err="1"/>
              <a:t>vai</a:t>
            </a:r>
            <a:r>
              <a:rPr lang="en-US" b="1" dirty="0"/>
              <a:t> </a:t>
            </a:r>
          </a:p>
          <a:p>
            <a:pPr marL="0" indent="0">
              <a:buNone/>
            </a:pPr>
            <a:r>
              <a:rPr lang="en-US" dirty="0"/>
              <a:t>+  GV </a:t>
            </a:r>
            <a:r>
              <a:rPr lang="en-US" dirty="0" err="1"/>
              <a:t>cùng</a:t>
            </a:r>
            <a:r>
              <a:rPr lang="en-US" dirty="0"/>
              <a:t> </a:t>
            </a:r>
            <a:r>
              <a:rPr lang="en-US" dirty="0" err="1"/>
              <a:t>trẻ</a:t>
            </a:r>
            <a:r>
              <a:rPr lang="en-US" dirty="0"/>
              <a:t> </a:t>
            </a:r>
            <a:r>
              <a:rPr lang="en-US" dirty="0" err="1"/>
              <a:t>lựa</a:t>
            </a:r>
            <a:r>
              <a:rPr lang="en-US" dirty="0"/>
              <a:t> chọn </a:t>
            </a:r>
            <a:r>
              <a:rPr lang="en-US" dirty="0" err="1"/>
              <a:t>chuyện</a:t>
            </a:r>
            <a:r>
              <a:rPr lang="en-US" dirty="0"/>
              <a:t> </a:t>
            </a:r>
            <a:r>
              <a:rPr lang="en-US" dirty="0" err="1"/>
              <a:t>phù</a:t>
            </a:r>
            <a:r>
              <a:rPr lang="en-US" dirty="0"/>
              <a:t> </a:t>
            </a:r>
            <a:r>
              <a:rPr lang="en-US" dirty="0" err="1"/>
              <a:t>hợp</a:t>
            </a:r>
            <a:r>
              <a:rPr lang="en-US" dirty="0"/>
              <a:t> </a:t>
            </a:r>
            <a:r>
              <a:rPr lang="en-US" dirty="0" err="1"/>
              <a:t>hoạt</a:t>
            </a:r>
            <a:r>
              <a:rPr lang="en-US" dirty="0"/>
              <a:t> </a:t>
            </a:r>
            <a:r>
              <a:rPr lang="en-US" dirty="0" err="1"/>
              <a:t>động</a:t>
            </a:r>
            <a:r>
              <a:rPr lang="en-US" dirty="0"/>
              <a:t> </a:t>
            </a:r>
            <a:r>
              <a:rPr lang="en-US" dirty="0" err="1"/>
              <a:t>đóng</a:t>
            </a:r>
            <a:r>
              <a:rPr lang="en-US" dirty="0"/>
              <a:t> </a:t>
            </a:r>
            <a:r>
              <a:rPr lang="en-US" dirty="0" err="1"/>
              <a:t>kịch</a:t>
            </a:r>
            <a:r>
              <a:rPr lang="en-US" dirty="0"/>
              <a:t>, </a:t>
            </a:r>
            <a:r>
              <a:rPr lang="en-US" dirty="0" err="1"/>
              <a:t>có</a:t>
            </a:r>
            <a:r>
              <a:rPr lang="en-US" dirty="0"/>
              <a:t> </a:t>
            </a:r>
            <a:r>
              <a:rPr lang="en-US" dirty="0" err="1"/>
              <a:t>nhiều</a:t>
            </a:r>
            <a:r>
              <a:rPr lang="en-US" dirty="0"/>
              <a:t> </a:t>
            </a:r>
            <a:r>
              <a:rPr lang="en-US" dirty="0" err="1"/>
              <a:t>lời</a:t>
            </a:r>
            <a:r>
              <a:rPr lang="en-US" dirty="0"/>
              <a:t> </a:t>
            </a:r>
            <a:r>
              <a:rPr lang="en-US" dirty="0" err="1"/>
              <a:t>thoại</a:t>
            </a:r>
            <a:r>
              <a:rPr lang="en-US" dirty="0"/>
              <a:t> </a:t>
            </a:r>
            <a:r>
              <a:rPr lang="en-US" dirty="0" err="1"/>
              <a:t>lặp</a:t>
            </a:r>
            <a:r>
              <a:rPr lang="en-US" dirty="0"/>
              <a:t> </a:t>
            </a:r>
            <a:r>
              <a:rPr lang="en-US" dirty="0" err="1"/>
              <a:t>lại</a:t>
            </a:r>
            <a:endParaRPr lang="en-US" dirty="0"/>
          </a:p>
          <a:p>
            <a:pPr marL="0" indent="0">
              <a:buNone/>
            </a:pPr>
            <a:r>
              <a:rPr lang="en-US" dirty="0"/>
              <a:t>+ Sau </a:t>
            </a:r>
            <a:r>
              <a:rPr lang="en-US" dirty="0" err="1"/>
              <a:t>khi</a:t>
            </a:r>
            <a:r>
              <a:rPr lang="en-US" dirty="0"/>
              <a:t> </a:t>
            </a:r>
            <a:r>
              <a:rPr lang="en-US" dirty="0" err="1"/>
              <a:t>kể</a:t>
            </a:r>
            <a:r>
              <a:rPr lang="en-US" dirty="0"/>
              <a:t> </a:t>
            </a:r>
            <a:r>
              <a:rPr lang="en-US" dirty="0" err="1"/>
              <a:t>chuyện</a:t>
            </a:r>
            <a:r>
              <a:rPr lang="en-US" dirty="0"/>
              <a:t> </a:t>
            </a:r>
            <a:r>
              <a:rPr lang="en-US" dirty="0" err="1"/>
              <a:t>cho</a:t>
            </a:r>
            <a:r>
              <a:rPr lang="en-US" dirty="0"/>
              <a:t> </a:t>
            </a:r>
            <a:r>
              <a:rPr lang="en-US" dirty="0" err="1"/>
              <a:t>trẻ</a:t>
            </a:r>
            <a:r>
              <a:rPr lang="en-US" dirty="0"/>
              <a:t> </a:t>
            </a:r>
            <a:r>
              <a:rPr lang="en-US" dirty="0" err="1"/>
              <a:t>nghe</a:t>
            </a:r>
            <a:r>
              <a:rPr lang="en-US" dirty="0"/>
              <a:t>, GV </a:t>
            </a:r>
            <a:r>
              <a:rPr lang="en-US" dirty="0" err="1"/>
              <a:t>trò</a:t>
            </a:r>
            <a:r>
              <a:rPr lang="en-US" dirty="0"/>
              <a:t> </a:t>
            </a:r>
            <a:r>
              <a:rPr lang="en-US" dirty="0" err="1"/>
              <a:t>chuyện</a:t>
            </a:r>
            <a:r>
              <a:rPr lang="en-US" dirty="0"/>
              <a:t> </a:t>
            </a:r>
            <a:r>
              <a:rPr lang="en-US" dirty="0" err="1"/>
              <a:t>về</a:t>
            </a:r>
            <a:r>
              <a:rPr lang="en-US" dirty="0"/>
              <a:t> </a:t>
            </a:r>
            <a:r>
              <a:rPr lang="en-US" dirty="0" err="1"/>
              <a:t>trình</a:t>
            </a:r>
            <a:r>
              <a:rPr lang="en-US" dirty="0"/>
              <a:t> </a:t>
            </a:r>
            <a:r>
              <a:rPr lang="en-US" dirty="0" err="1"/>
              <a:t>tự</a:t>
            </a:r>
            <a:r>
              <a:rPr lang="en-US" dirty="0"/>
              <a:t> </a:t>
            </a:r>
            <a:r>
              <a:rPr lang="en-US" dirty="0" err="1"/>
              <a:t>nội</a:t>
            </a:r>
            <a:r>
              <a:rPr lang="en-US" dirty="0"/>
              <a:t> dung </a:t>
            </a:r>
            <a:r>
              <a:rPr lang="en-US" dirty="0" err="1"/>
              <a:t>câu</a:t>
            </a:r>
            <a:r>
              <a:rPr lang="en-US" dirty="0"/>
              <a:t> </a:t>
            </a:r>
            <a:r>
              <a:rPr lang="en-US" dirty="0" err="1"/>
              <a:t>chuyện</a:t>
            </a:r>
            <a:r>
              <a:rPr lang="en-US" dirty="0"/>
              <a:t>. GV </a:t>
            </a:r>
            <a:r>
              <a:rPr lang="en-US" dirty="0" err="1"/>
              <a:t>khuyển</a:t>
            </a:r>
            <a:r>
              <a:rPr lang="en-US" dirty="0"/>
              <a:t> </a:t>
            </a:r>
            <a:r>
              <a:rPr lang="en-US" dirty="0" err="1"/>
              <a:t>khích</a:t>
            </a:r>
            <a:r>
              <a:rPr lang="en-US" dirty="0"/>
              <a:t> </a:t>
            </a:r>
            <a:r>
              <a:rPr lang="en-US" dirty="0" err="1"/>
              <a:t>trẻ</a:t>
            </a:r>
            <a:r>
              <a:rPr lang="en-US" dirty="0"/>
              <a:t> </a:t>
            </a:r>
            <a:r>
              <a:rPr lang="en-US" dirty="0" err="1"/>
              <a:t>thể</a:t>
            </a:r>
            <a:r>
              <a:rPr lang="en-US" dirty="0"/>
              <a:t> </a:t>
            </a:r>
            <a:r>
              <a:rPr lang="en-US" dirty="0" err="1"/>
              <a:t>hiện</a:t>
            </a:r>
            <a:r>
              <a:rPr lang="en-US" dirty="0"/>
              <a:t> </a:t>
            </a:r>
            <a:r>
              <a:rPr lang="en-US" dirty="0" err="1"/>
              <a:t>động</a:t>
            </a:r>
            <a:r>
              <a:rPr lang="en-US" dirty="0"/>
              <a:t> </a:t>
            </a:r>
            <a:r>
              <a:rPr lang="en-US" dirty="0" err="1"/>
              <a:t>tác</a:t>
            </a:r>
            <a:r>
              <a:rPr lang="en-US" dirty="0"/>
              <a:t>, </a:t>
            </a:r>
            <a:r>
              <a:rPr lang="en-US" dirty="0" err="1"/>
              <a:t>điệu</a:t>
            </a:r>
            <a:r>
              <a:rPr lang="en-US" dirty="0"/>
              <a:t> </a:t>
            </a:r>
            <a:r>
              <a:rPr lang="en-US" dirty="0" err="1"/>
              <a:t>bộ</a:t>
            </a:r>
            <a:r>
              <a:rPr lang="en-US" dirty="0"/>
              <a:t> </a:t>
            </a:r>
            <a:r>
              <a:rPr lang="en-US" dirty="0" err="1"/>
              <a:t>nhân</a:t>
            </a:r>
            <a:r>
              <a:rPr lang="en-US" dirty="0"/>
              <a:t> </a:t>
            </a:r>
            <a:r>
              <a:rPr lang="en-US" dirty="0" err="1"/>
              <a:t>vật</a:t>
            </a:r>
            <a:r>
              <a:rPr lang="en-US" dirty="0"/>
              <a:t>.</a:t>
            </a:r>
          </a:p>
          <a:p>
            <a:pPr marL="0" indent="0">
              <a:buNone/>
            </a:pPr>
            <a:r>
              <a:rPr lang="en-US" dirty="0"/>
              <a:t>+ GV </a:t>
            </a:r>
            <a:r>
              <a:rPr lang="en-US" dirty="0" err="1"/>
              <a:t>cho</a:t>
            </a:r>
            <a:r>
              <a:rPr lang="en-US" dirty="0"/>
              <a:t> </a:t>
            </a:r>
            <a:r>
              <a:rPr lang="en-US" dirty="0" err="1"/>
              <a:t>trẻ</a:t>
            </a:r>
            <a:r>
              <a:rPr lang="en-US" dirty="0"/>
              <a:t> chọn </a:t>
            </a:r>
            <a:r>
              <a:rPr lang="en-US" dirty="0" err="1"/>
              <a:t>vai</a:t>
            </a:r>
            <a:r>
              <a:rPr lang="en-US" dirty="0"/>
              <a:t> </a:t>
            </a:r>
            <a:r>
              <a:rPr lang="en-US" dirty="0" err="1"/>
              <a:t>chơi</a:t>
            </a:r>
            <a:r>
              <a:rPr lang="en-US" dirty="0"/>
              <a:t>.</a:t>
            </a:r>
          </a:p>
          <a:p>
            <a:pPr marL="0" indent="0">
              <a:buNone/>
            </a:pPr>
            <a:r>
              <a:rPr lang="en-US" dirty="0"/>
              <a:t>+ </a:t>
            </a:r>
            <a:r>
              <a:rPr lang="en-US" dirty="0" err="1"/>
              <a:t>Làm</a:t>
            </a:r>
            <a:r>
              <a:rPr lang="en-US" dirty="0"/>
              <a:t> </a:t>
            </a:r>
            <a:r>
              <a:rPr lang="en-US" dirty="0" err="1"/>
              <a:t>đồ</a:t>
            </a:r>
            <a:r>
              <a:rPr lang="en-US" dirty="0"/>
              <a:t> </a:t>
            </a:r>
            <a:r>
              <a:rPr lang="en-US" dirty="0" err="1"/>
              <a:t>dùng</a:t>
            </a:r>
            <a:endParaRPr lang="en-US" dirty="0"/>
          </a:p>
          <a:p>
            <a:pPr marL="0" indent="0">
              <a:buNone/>
            </a:pPr>
            <a:r>
              <a:rPr lang="en-US" dirty="0"/>
              <a:t>+ </a:t>
            </a:r>
            <a:r>
              <a:rPr lang="en-US" dirty="0" err="1"/>
              <a:t>Trẻ</a:t>
            </a:r>
            <a:r>
              <a:rPr lang="en-US" dirty="0"/>
              <a:t> </a:t>
            </a:r>
            <a:r>
              <a:rPr lang="en-US" dirty="0" err="1"/>
              <a:t>không</a:t>
            </a:r>
            <a:r>
              <a:rPr lang="en-US" dirty="0"/>
              <a:t> </a:t>
            </a:r>
            <a:r>
              <a:rPr lang="en-US" dirty="0" err="1"/>
              <a:t>đóng</a:t>
            </a:r>
            <a:r>
              <a:rPr lang="en-US" dirty="0"/>
              <a:t> </a:t>
            </a:r>
            <a:r>
              <a:rPr lang="en-US" dirty="0" err="1"/>
              <a:t>vai</a:t>
            </a:r>
            <a:r>
              <a:rPr lang="en-US" dirty="0"/>
              <a:t> </a:t>
            </a:r>
            <a:r>
              <a:rPr lang="en-US" dirty="0" err="1"/>
              <a:t>sẽ</a:t>
            </a:r>
            <a:r>
              <a:rPr lang="en-US" dirty="0"/>
              <a:t> </a:t>
            </a:r>
            <a:r>
              <a:rPr lang="en-US" dirty="0" err="1"/>
              <a:t>làm</a:t>
            </a:r>
            <a:r>
              <a:rPr lang="en-US" dirty="0"/>
              <a:t> </a:t>
            </a:r>
            <a:r>
              <a:rPr lang="en-US" dirty="0" err="1"/>
              <a:t>khán</a:t>
            </a:r>
            <a:r>
              <a:rPr lang="en-US" dirty="0"/>
              <a:t> </a:t>
            </a:r>
            <a:r>
              <a:rPr lang="en-US" dirty="0" err="1"/>
              <a:t>giả</a:t>
            </a:r>
            <a:endParaRPr lang="en-US" dirty="0"/>
          </a:p>
          <a:p>
            <a:pPr marL="0" indent="0">
              <a:buNone/>
            </a:pPr>
            <a:r>
              <a:rPr lang="en-US" dirty="0"/>
              <a:t>+ </a:t>
            </a:r>
            <a:r>
              <a:rPr lang="en-US" dirty="0" err="1"/>
              <a:t>Đánh</a:t>
            </a:r>
            <a:r>
              <a:rPr lang="en-US" dirty="0"/>
              <a:t> </a:t>
            </a:r>
            <a:r>
              <a:rPr lang="en-US" dirty="0" err="1"/>
              <a:t>giá</a:t>
            </a:r>
            <a:r>
              <a:rPr lang="en-US" dirty="0"/>
              <a:t> </a:t>
            </a:r>
            <a:r>
              <a:rPr lang="en-US" dirty="0" err="1"/>
              <a:t>hoạt</a:t>
            </a:r>
            <a:r>
              <a:rPr lang="en-US" dirty="0"/>
              <a:t> </a:t>
            </a:r>
            <a:r>
              <a:rPr lang="en-US" dirty="0" err="1"/>
              <a:t>động</a:t>
            </a:r>
            <a:r>
              <a:rPr lang="en-US" dirty="0"/>
              <a:t> </a:t>
            </a:r>
            <a:r>
              <a:rPr lang="en-US" dirty="0" err="1"/>
              <a:t>đóng</a:t>
            </a:r>
            <a:r>
              <a:rPr lang="en-US" dirty="0"/>
              <a:t> </a:t>
            </a:r>
            <a:r>
              <a:rPr lang="en-US" dirty="0" err="1"/>
              <a:t>kịch</a:t>
            </a:r>
            <a:endParaRPr lang="en-US" dirty="0"/>
          </a:p>
          <a:p>
            <a:pPr marL="0" indent="0">
              <a:buNone/>
            </a:pPr>
            <a:r>
              <a:rPr lang="en-US" dirty="0"/>
              <a:t>+ </a:t>
            </a:r>
            <a:r>
              <a:rPr lang="en-US" dirty="0" err="1"/>
              <a:t>Nếu</a:t>
            </a:r>
            <a:r>
              <a:rPr lang="en-US" dirty="0"/>
              <a:t> </a:t>
            </a:r>
            <a:r>
              <a:rPr lang="en-US" dirty="0" err="1"/>
              <a:t>trẻ</a:t>
            </a:r>
            <a:r>
              <a:rPr lang="en-US" dirty="0"/>
              <a:t> </a:t>
            </a:r>
            <a:r>
              <a:rPr lang="en-US" dirty="0" err="1"/>
              <a:t>muốn</a:t>
            </a:r>
            <a:r>
              <a:rPr lang="en-US" dirty="0"/>
              <a:t> </a:t>
            </a:r>
            <a:r>
              <a:rPr lang="en-US" dirty="0" err="1"/>
              <a:t>tiếp</a:t>
            </a:r>
            <a:r>
              <a:rPr lang="en-US" dirty="0"/>
              <a:t> </a:t>
            </a:r>
            <a:r>
              <a:rPr lang="en-US" dirty="0" err="1"/>
              <a:t>tục</a:t>
            </a:r>
            <a:r>
              <a:rPr lang="en-US" dirty="0"/>
              <a:t> </a:t>
            </a:r>
            <a:r>
              <a:rPr lang="en-US" dirty="0" err="1"/>
              <a:t>đóng</a:t>
            </a:r>
            <a:r>
              <a:rPr lang="en-US" dirty="0"/>
              <a:t> </a:t>
            </a:r>
            <a:r>
              <a:rPr lang="en-US" dirty="0" err="1"/>
              <a:t>kịch</a:t>
            </a:r>
            <a:r>
              <a:rPr lang="en-US" dirty="0"/>
              <a:t> </a:t>
            </a:r>
            <a:r>
              <a:rPr lang="en-US" dirty="0" err="1"/>
              <a:t>thì</a:t>
            </a:r>
            <a:r>
              <a:rPr lang="en-US" dirty="0"/>
              <a:t> </a:t>
            </a:r>
            <a:r>
              <a:rPr lang="en-US" dirty="0" err="1"/>
              <a:t>cho</a:t>
            </a:r>
            <a:r>
              <a:rPr lang="en-US" dirty="0"/>
              <a:t> </a:t>
            </a:r>
            <a:r>
              <a:rPr lang="en-US" dirty="0" err="1"/>
              <a:t>trẻ</a:t>
            </a:r>
            <a:r>
              <a:rPr lang="en-US" dirty="0"/>
              <a:t> </a:t>
            </a:r>
            <a:r>
              <a:rPr lang="en-US" dirty="0" err="1"/>
              <a:t>tự</a:t>
            </a:r>
            <a:r>
              <a:rPr lang="en-US" dirty="0"/>
              <a:t> </a:t>
            </a:r>
            <a:r>
              <a:rPr lang="en-US" dirty="0" err="1"/>
              <a:t>thỏa</a:t>
            </a:r>
            <a:r>
              <a:rPr lang="en-US" dirty="0"/>
              <a:t> </a:t>
            </a:r>
            <a:r>
              <a:rPr lang="en-US" dirty="0" err="1"/>
              <a:t>thuận</a:t>
            </a:r>
            <a:r>
              <a:rPr lang="en-US" dirty="0"/>
              <a:t> </a:t>
            </a:r>
            <a:r>
              <a:rPr lang="en-US" dirty="0" err="1"/>
              <a:t>và</a:t>
            </a:r>
            <a:r>
              <a:rPr lang="en-US" dirty="0"/>
              <a:t> chọn </a:t>
            </a:r>
            <a:r>
              <a:rPr lang="en-US" dirty="0" err="1"/>
              <a:t>lại</a:t>
            </a:r>
            <a:r>
              <a:rPr lang="en-US" dirty="0"/>
              <a:t> </a:t>
            </a:r>
            <a:r>
              <a:rPr lang="en-US" dirty="0" err="1"/>
              <a:t>vai</a:t>
            </a:r>
            <a:r>
              <a:rPr lang="en-US" dirty="0"/>
              <a:t>.</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0015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err="1"/>
              <a:t>Phương</a:t>
            </a:r>
            <a:r>
              <a:rPr lang="en-US" b="1" dirty="0"/>
              <a:t> </a:t>
            </a:r>
            <a:r>
              <a:rPr lang="en-US" b="1" dirty="0" err="1"/>
              <a:t>pháp</a:t>
            </a:r>
            <a:r>
              <a:rPr lang="en-US" b="1" dirty="0"/>
              <a:t> </a:t>
            </a:r>
            <a:r>
              <a:rPr lang="en-US" b="1" dirty="0" err="1"/>
              <a:t>phát</a:t>
            </a:r>
            <a:r>
              <a:rPr lang="en-US" b="1" dirty="0"/>
              <a:t> </a:t>
            </a:r>
            <a:r>
              <a:rPr lang="en-US" b="1" dirty="0" err="1"/>
              <a:t>triển</a:t>
            </a:r>
            <a:r>
              <a:rPr lang="en-US" b="1" dirty="0"/>
              <a:t> </a:t>
            </a:r>
            <a:r>
              <a:rPr lang="en-US" b="1" dirty="0" err="1"/>
              <a:t>ngôn</a:t>
            </a:r>
            <a:r>
              <a:rPr lang="en-US" b="1" dirty="0"/>
              <a:t> </a:t>
            </a:r>
            <a:r>
              <a:rPr lang="en-US" b="1" dirty="0" err="1"/>
              <a:t>ngữ</a:t>
            </a:r>
            <a:r>
              <a:rPr lang="en-US" b="1" dirty="0"/>
              <a:t> </a:t>
            </a:r>
            <a:r>
              <a:rPr lang="en-US" b="1" dirty="0" err="1"/>
              <a:t>độc</a:t>
            </a:r>
            <a:r>
              <a:rPr lang="en-US" b="1" dirty="0"/>
              <a:t> </a:t>
            </a:r>
            <a:r>
              <a:rPr lang="en-US" b="1" dirty="0" err="1"/>
              <a:t>thoại</a:t>
            </a:r>
            <a:endParaRPr lang="en-US" b="1" dirty="0"/>
          </a:p>
          <a:p>
            <a:pPr marL="0" indent="0">
              <a:buNone/>
            </a:pPr>
            <a:endParaRPr lang="en-US" b="1" dirty="0"/>
          </a:p>
        </p:txBody>
      </p:sp>
      <p:sp>
        <p:nvSpPr>
          <p:cNvPr id="4" name="Text Placeholder 3"/>
          <p:cNvSpPr>
            <a:spLocks noGrp="1"/>
          </p:cNvSpPr>
          <p:nvPr>
            <p:ph type="body" sz="quarter" idx="13"/>
          </p:nvPr>
        </p:nvSpPr>
        <p:spPr/>
        <p:txBody>
          <a:bodyPr/>
          <a:lstStyle/>
          <a:p>
            <a:endParaRPr lang="en-US"/>
          </a:p>
        </p:txBody>
      </p:sp>
      <p:sp>
        <p:nvSpPr>
          <p:cNvPr id="7" name="Oval 6"/>
          <p:cNvSpPr/>
          <p:nvPr/>
        </p:nvSpPr>
        <p:spPr>
          <a:xfrm>
            <a:off x="838200" y="1591086"/>
            <a:ext cx="3276600" cy="123051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err="1">
                <a:solidFill>
                  <a:srgbClr val="FF0000"/>
                </a:solidFill>
              </a:rPr>
              <a:t>Dạy</a:t>
            </a:r>
            <a:r>
              <a:rPr lang="en-US" sz="2600" b="1" dirty="0">
                <a:solidFill>
                  <a:srgbClr val="FF0000"/>
                </a:solidFill>
              </a:rPr>
              <a:t> </a:t>
            </a:r>
            <a:r>
              <a:rPr lang="en-US" sz="2600" b="1" dirty="0" err="1">
                <a:solidFill>
                  <a:srgbClr val="FF0000"/>
                </a:solidFill>
              </a:rPr>
              <a:t>trẻ</a:t>
            </a:r>
            <a:r>
              <a:rPr lang="en-US" sz="2600" b="1" dirty="0">
                <a:solidFill>
                  <a:srgbClr val="FF0000"/>
                </a:solidFill>
              </a:rPr>
              <a:t> </a:t>
            </a:r>
            <a:r>
              <a:rPr lang="en-US" sz="2600" b="1" dirty="0" err="1">
                <a:solidFill>
                  <a:srgbClr val="FF0000"/>
                </a:solidFill>
              </a:rPr>
              <a:t>kể</a:t>
            </a:r>
            <a:r>
              <a:rPr lang="en-US" sz="2600" b="1" dirty="0">
                <a:solidFill>
                  <a:srgbClr val="FF0000"/>
                </a:solidFill>
              </a:rPr>
              <a:t> </a:t>
            </a:r>
          </a:p>
          <a:p>
            <a:pPr algn="ctr"/>
            <a:r>
              <a:rPr lang="en-US" sz="2600" b="1" dirty="0" err="1">
                <a:solidFill>
                  <a:srgbClr val="FF0000"/>
                </a:solidFill>
              </a:rPr>
              <a:t>lại</a:t>
            </a:r>
            <a:r>
              <a:rPr lang="en-US" sz="2600" b="1" dirty="0">
                <a:solidFill>
                  <a:srgbClr val="FF0000"/>
                </a:solidFill>
              </a:rPr>
              <a:t> </a:t>
            </a:r>
            <a:r>
              <a:rPr lang="en-US" sz="2600" b="1" dirty="0" err="1">
                <a:solidFill>
                  <a:srgbClr val="FF0000"/>
                </a:solidFill>
              </a:rPr>
              <a:t>chuyện</a:t>
            </a:r>
            <a:endParaRPr lang="en-US" sz="2600" b="1" dirty="0">
              <a:solidFill>
                <a:srgbClr val="FF0000"/>
              </a:solidFill>
            </a:endParaRPr>
          </a:p>
        </p:txBody>
      </p:sp>
      <p:sp>
        <p:nvSpPr>
          <p:cNvPr id="8" name="Rounded Rectangle 7"/>
          <p:cNvSpPr/>
          <p:nvPr/>
        </p:nvSpPr>
        <p:spPr>
          <a:xfrm>
            <a:off x="4876800" y="1581150"/>
            <a:ext cx="2683566"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600" b="1" dirty="0" err="1">
                <a:solidFill>
                  <a:srgbClr val="FF0000"/>
                </a:solidFill>
              </a:rPr>
              <a:t>Dạy</a:t>
            </a:r>
            <a:r>
              <a:rPr lang="en-US" sz="2600" b="1" dirty="0">
                <a:solidFill>
                  <a:srgbClr val="FF0000"/>
                </a:solidFill>
              </a:rPr>
              <a:t> </a:t>
            </a:r>
            <a:r>
              <a:rPr lang="en-US" sz="2600" b="1" dirty="0" err="1">
                <a:solidFill>
                  <a:srgbClr val="FF0000"/>
                </a:solidFill>
              </a:rPr>
              <a:t>trẻ</a:t>
            </a:r>
            <a:r>
              <a:rPr lang="en-US" sz="2600" b="1" dirty="0">
                <a:solidFill>
                  <a:srgbClr val="FF0000"/>
                </a:solidFill>
              </a:rPr>
              <a:t> </a:t>
            </a:r>
            <a:r>
              <a:rPr lang="en-US" sz="2600" b="1" dirty="0" err="1">
                <a:solidFill>
                  <a:srgbClr val="FF0000"/>
                </a:solidFill>
              </a:rPr>
              <a:t>kể</a:t>
            </a:r>
            <a:r>
              <a:rPr lang="en-US" sz="2600" b="1" dirty="0">
                <a:solidFill>
                  <a:srgbClr val="FF0000"/>
                </a:solidFill>
              </a:rPr>
              <a:t> </a:t>
            </a:r>
            <a:r>
              <a:rPr lang="en-US" sz="2600" b="1" dirty="0" err="1">
                <a:solidFill>
                  <a:srgbClr val="FF0000"/>
                </a:solidFill>
              </a:rPr>
              <a:t>chuyện</a:t>
            </a:r>
            <a:endParaRPr lang="en-US" sz="2600" b="1" dirty="0">
              <a:solidFill>
                <a:srgbClr val="FF0000"/>
              </a:solidFill>
            </a:endParaRPr>
          </a:p>
        </p:txBody>
      </p:sp>
      <p:cxnSp>
        <p:nvCxnSpPr>
          <p:cNvPr id="10" name="Elbow Connector 9"/>
          <p:cNvCxnSpPr/>
          <p:nvPr/>
        </p:nvCxnSpPr>
        <p:spPr>
          <a:xfrm>
            <a:off x="3657600" y="1749144"/>
            <a:ext cx="1219200" cy="914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51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err="1"/>
              <a:t>Phương</a:t>
            </a:r>
            <a:r>
              <a:rPr lang="en-US" b="1" dirty="0"/>
              <a:t> </a:t>
            </a:r>
            <a:r>
              <a:rPr lang="en-US" b="1" dirty="0" err="1"/>
              <a:t>pháp</a:t>
            </a:r>
            <a:r>
              <a:rPr lang="en-US" b="1" dirty="0"/>
              <a:t> </a:t>
            </a:r>
            <a:r>
              <a:rPr lang="en-US" b="1" dirty="0" err="1"/>
              <a:t>dạy</a:t>
            </a:r>
            <a:r>
              <a:rPr lang="en-US" b="1" dirty="0"/>
              <a:t> </a:t>
            </a:r>
            <a:r>
              <a:rPr lang="en-US" b="1" dirty="0" err="1"/>
              <a:t>trẻ</a:t>
            </a:r>
            <a:r>
              <a:rPr lang="en-US" b="1" dirty="0"/>
              <a:t> </a:t>
            </a:r>
            <a:r>
              <a:rPr lang="en-US" b="1" dirty="0" err="1"/>
              <a:t>kể</a:t>
            </a:r>
            <a:r>
              <a:rPr lang="en-US" b="1" dirty="0"/>
              <a:t> </a:t>
            </a:r>
            <a:r>
              <a:rPr lang="en-US" b="1" dirty="0" err="1"/>
              <a:t>lại</a:t>
            </a:r>
            <a:r>
              <a:rPr lang="en-US" b="1" dirty="0"/>
              <a:t> </a:t>
            </a:r>
            <a:r>
              <a:rPr lang="en-US" b="1" dirty="0" err="1"/>
              <a:t>chuyện</a:t>
            </a:r>
            <a:endParaRPr lang="en-US" b="1" dirty="0"/>
          </a:p>
          <a:p>
            <a:pPr marL="0" indent="0">
              <a:buNone/>
            </a:pPr>
            <a:r>
              <a:rPr lang="en-US" b="1" dirty="0"/>
              <a:t>H?</a:t>
            </a:r>
            <a:r>
              <a:rPr lang="en-US" dirty="0"/>
              <a:t> </a:t>
            </a:r>
            <a:r>
              <a:rPr lang="en-US" dirty="0" err="1"/>
              <a:t>Khái</a:t>
            </a:r>
            <a:r>
              <a:rPr lang="en-US" dirty="0"/>
              <a:t> </a:t>
            </a:r>
            <a:r>
              <a:rPr lang="en-US" dirty="0" err="1"/>
              <a:t>niệm</a:t>
            </a:r>
            <a:r>
              <a:rPr lang="en-US" dirty="0"/>
              <a:t> PP </a:t>
            </a:r>
            <a:r>
              <a:rPr lang="en-US" dirty="0" err="1"/>
              <a:t>dạy</a:t>
            </a:r>
            <a:r>
              <a:rPr lang="en-US" dirty="0"/>
              <a:t> </a:t>
            </a:r>
            <a:r>
              <a:rPr lang="en-US" dirty="0" err="1"/>
              <a:t>trẻ</a:t>
            </a:r>
            <a:r>
              <a:rPr lang="en-US" dirty="0"/>
              <a:t> </a:t>
            </a:r>
            <a:r>
              <a:rPr lang="en-US" dirty="0" err="1"/>
              <a:t>kể</a:t>
            </a:r>
            <a:r>
              <a:rPr lang="en-US" dirty="0"/>
              <a:t> </a:t>
            </a:r>
            <a:r>
              <a:rPr lang="en-US" dirty="0" err="1"/>
              <a:t>lại</a:t>
            </a:r>
            <a:r>
              <a:rPr lang="en-US" dirty="0"/>
              <a:t> </a:t>
            </a:r>
            <a:r>
              <a:rPr lang="en-US" dirty="0" err="1"/>
              <a:t>chuyện</a:t>
            </a:r>
            <a:r>
              <a:rPr lang="en-US" dirty="0"/>
              <a:t>?</a:t>
            </a:r>
          </a:p>
          <a:p>
            <a:pPr marL="0" indent="0">
              <a:buNone/>
            </a:pPr>
            <a:r>
              <a:rPr lang="en-US" dirty="0"/>
              <a:t>H? </a:t>
            </a:r>
            <a:r>
              <a:rPr lang="en-US" dirty="0" err="1"/>
              <a:t>Tác</a:t>
            </a:r>
            <a:r>
              <a:rPr lang="en-US" dirty="0"/>
              <a:t> </a:t>
            </a:r>
            <a:r>
              <a:rPr lang="en-US" dirty="0" err="1"/>
              <a:t>phẩm</a:t>
            </a:r>
            <a:r>
              <a:rPr lang="en-US" dirty="0"/>
              <a:t> </a:t>
            </a:r>
            <a:r>
              <a:rPr lang="en-US" dirty="0" err="1"/>
              <a:t>dùng</a:t>
            </a:r>
            <a:r>
              <a:rPr lang="en-US" dirty="0"/>
              <a:t> </a:t>
            </a:r>
            <a:r>
              <a:rPr lang="en-US" dirty="0" err="1"/>
              <a:t>để</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lại</a:t>
            </a:r>
            <a:r>
              <a:rPr lang="en-US" dirty="0"/>
              <a:t> </a:t>
            </a:r>
            <a:r>
              <a:rPr lang="en-US" dirty="0" err="1"/>
              <a:t>chuyện</a:t>
            </a:r>
            <a:r>
              <a:rPr lang="en-US" dirty="0"/>
              <a:t>?</a:t>
            </a:r>
          </a:p>
          <a:p>
            <a:pPr>
              <a:buFontTx/>
              <a:buChar char="-"/>
            </a:pPr>
            <a:r>
              <a:rPr lang="en-US" dirty="0" err="1"/>
              <a:t>Không</a:t>
            </a:r>
            <a:r>
              <a:rPr lang="en-US" dirty="0"/>
              <a:t> </a:t>
            </a:r>
            <a:r>
              <a:rPr lang="en-US" dirty="0" err="1"/>
              <a:t>dài</a:t>
            </a:r>
            <a:r>
              <a:rPr lang="en-US" dirty="0"/>
              <a:t>, </a:t>
            </a:r>
            <a:r>
              <a:rPr lang="en-US" dirty="0" err="1"/>
              <a:t>không</a:t>
            </a:r>
            <a:r>
              <a:rPr lang="en-US" dirty="0"/>
              <a:t> </a:t>
            </a:r>
            <a:r>
              <a:rPr lang="en-US" dirty="0" err="1"/>
              <a:t>ngắn</a:t>
            </a:r>
            <a:r>
              <a:rPr lang="en-US" dirty="0"/>
              <a:t> </a:t>
            </a:r>
            <a:r>
              <a:rPr lang="en-US" dirty="0" err="1"/>
              <a:t>quá</a:t>
            </a:r>
            <a:r>
              <a:rPr lang="en-US" dirty="0"/>
              <a:t>. Nội dung </a:t>
            </a:r>
            <a:r>
              <a:rPr lang="en-US" dirty="0" err="1"/>
              <a:t>phù</a:t>
            </a:r>
            <a:r>
              <a:rPr lang="en-US" dirty="0"/>
              <a:t> </a:t>
            </a:r>
            <a:r>
              <a:rPr lang="en-US" dirty="0" err="1"/>
              <a:t>hợp</a:t>
            </a:r>
            <a:endParaRPr lang="en-US" dirty="0"/>
          </a:p>
          <a:p>
            <a:pPr>
              <a:buFontTx/>
              <a:buChar char="-"/>
            </a:pPr>
            <a:r>
              <a:rPr lang="en-US" dirty="0" err="1"/>
              <a:t>Chủ</a:t>
            </a:r>
            <a:r>
              <a:rPr lang="en-US" dirty="0"/>
              <a:t> </a:t>
            </a:r>
            <a:r>
              <a:rPr lang="en-US" dirty="0" err="1"/>
              <a:t>đề</a:t>
            </a:r>
            <a:r>
              <a:rPr lang="en-US" dirty="0"/>
              <a:t> </a:t>
            </a:r>
            <a:r>
              <a:rPr lang="en-US" dirty="0" err="1"/>
              <a:t>truyện</a:t>
            </a:r>
            <a:r>
              <a:rPr lang="en-US" dirty="0"/>
              <a:t> </a:t>
            </a:r>
            <a:r>
              <a:rPr lang="en-US" dirty="0" err="1"/>
              <a:t>rõ</a:t>
            </a:r>
            <a:r>
              <a:rPr lang="en-US" dirty="0"/>
              <a:t> </a:t>
            </a:r>
            <a:r>
              <a:rPr lang="en-US" dirty="0" err="1"/>
              <a:t>ràng</a:t>
            </a:r>
            <a:r>
              <a:rPr lang="en-US" dirty="0"/>
              <a:t>.</a:t>
            </a:r>
          </a:p>
          <a:p>
            <a:pPr>
              <a:buFontTx/>
              <a:buChar char="-"/>
            </a:pPr>
            <a:r>
              <a:rPr lang="en-US" dirty="0" err="1"/>
              <a:t>Từ</a:t>
            </a:r>
            <a:r>
              <a:rPr lang="en-US" dirty="0"/>
              <a:t> </a:t>
            </a:r>
            <a:r>
              <a:rPr lang="en-US" dirty="0" err="1"/>
              <a:t>ngữ</a:t>
            </a:r>
            <a:r>
              <a:rPr lang="en-US" dirty="0"/>
              <a:t> </a:t>
            </a:r>
            <a:r>
              <a:rPr lang="en-US" dirty="0" err="1"/>
              <a:t>chính</a:t>
            </a:r>
            <a:r>
              <a:rPr lang="en-US" dirty="0"/>
              <a:t> </a:t>
            </a:r>
            <a:r>
              <a:rPr lang="en-US" dirty="0" err="1"/>
              <a:t>xác</a:t>
            </a:r>
            <a:r>
              <a:rPr lang="en-US" dirty="0"/>
              <a:t>, </a:t>
            </a:r>
            <a:r>
              <a:rPr lang="en-US" dirty="0" err="1"/>
              <a:t>dễ</a:t>
            </a:r>
            <a:r>
              <a:rPr lang="en-US" dirty="0"/>
              <a:t> </a:t>
            </a:r>
            <a:r>
              <a:rPr lang="en-US" dirty="0" err="1"/>
              <a:t>hiểu</a:t>
            </a:r>
            <a:r>
              <a:rPr lang="en-US" dirty="0"/>
              <a:t>, </a:t>
            </a:r>
            <a:r>
              <a:rPr lang="en-US" dirty="0" err="1"/>
              <a:t>hành</a:t>
            </a:r>
            <a:r>
              <a:rPr lang="en-US" dirty="0"/>
              <a:t> </a:t>
            </a:r>
            <a:r>
              <a:rPr lang="en-US" dirty="0" err="1"/>
              <a:t>văn</a:t>
            </a:r>
            <a:r>
              <a:rPr lang="en-US" dirty="0"/>
              <a:t> </a:t>
            </a:r>
            <a:r>
              <a:rPr lang="en-US" dirty="0" err="1"/>
              <a:t>sáng</a:t>
            </a:r>
            <a:r>
              <a:rPr lang="en-US" dirty="0"/>
              <a:t> </a:t>
            </a:r>
            <a:r>
              <a:rPr lang="en-US" dirty="0" err="1"/>
              <a:t>sủa</a:t>
            </a:r>
            <a:r>
              <a:rPr lang="en-US" dirty="0"/>
              <a:t> </a:t>
            </a:r>
            <a:r>
              <a:rPr lang="en-US" dirty="0" err="1"/>
              <a:t>giàu</a:t>
            </a:r>
            <a:r>
              <a:rPr lang="en-US" dirty="0"/>
              <a:t> </a:t>
            </a:r>
            <a:r>
              <a:rPr lang="en-US" dirty="0" err="1"/>
              <a:t>hình</a:t>
            </a:r>
            <a:r>
              <a:rPr lang="en-US" dirty="0"/>
              <a:t> </a:t>
            </a:r>
            <a:r>
              <a:rPr lang="en-US" dirty="0" err="1"/>
              <a:t>ảnh</a:t>
            </a:r>
            <a:r>
              <a:rPr lang="en-US" dirty="0"/>
              <a:t>. </a:t>
            </a:r>
          </a:p>
          <a:p>
            <a:pPr>
              <a:buFont typeface="Wingdings" panose="05000000000000000000" pitchFamily="2" charset="2"/>
              <a:buChar char="§"/>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986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Tx/>
              <a:buChar char="-"/>
            </a:pPr>
            <a:r>
              <a:rPr lang="en-US" dirty="0" err="1"/>
              <a:t>Yêu</a:t>
            </a:r>
            <a:r>
              <a:rPr lang="en-US" dirty="0"/>
              <a:t> </a:t>
            </a:r>
            <a:r>
              <a:rPr lang="en-US" dirty="0" err="1"/>
              <a:t>cầu</a:t>
            </a:r>
            <a:r>
              <a:rPr lang="en-US" dirty="0"/>
              <a:t> </a:t>
            </a:r>
            <a:r>
              <a:rPr lang="en-US" dirty="0" err="1"/>
              <a:t>đối</a:t>
            </a:r>
            <a:r>
              <a:rPr lang="en-US" dirty="0"/>
              <a:t> </a:t>
            </a:r>
            <a:r>
              <a:rPr lang="en-US" dirty="0" err="1"/>
              <a:t>với</a:t>
            </a:r>
            <a:r>
              <a:rPr lang="en-US" dirty="0"/>
              <a:t> </a:t>
            </a:r>
            <a:r>
              <a:rPr lang="en-US" dirty="0" err="1"/>
              <a:t>việc</a:t>
            </a:r>
            <a:r>
              <a:rPr lang="en-US" dirty="0"/>
              <a:t> </a:t>
            </a:r>
            <a:r>
              <a:rPr lang="en-US" dirty="0" err="1"/>
              <a:t>trẻ</a:t>
            </a:r>
            <a:r>
              <a:rPr lang="en-US" dirty="0"/>
              <a:t> </a:t>
            </a:r>
            <a:r>
              <a:rPr lang="en-US" dirty="0" err="1"/>
              <a:t>kể</a:t>
            </a:r>
            <a:r>
              <a:rPr lang="en-US" dirty="0"/>
              <a:t> </a:t>
            </a:r>
            <a:r>
              <a:rPr lang="en-US" dirty="0" err="1"/>
              <a:t>chuyện</a:t>
            </a:r>
            <a:r>
              <a:rPr lang="en-US" dirty="0"/>
              <a:t>:</a:t>
            </a:r>
          </a:p>
          <a:p>
            <a:pPr marL="0" indent="0">
              <a:buNone/>
            </a:pPr>
            <a:r>
              <a:rPr lang="en-US" dirty="0" err="1"/>
              <a:t>Hiểu</a:t>
            </a:r>
            <a:r>
              <a:rPr lang="en-US" dirty="0"/>
              <a:t> </a:t>
            </a:r>
            <a:r>
              <a:rPr lang="en-US" dirty="0" err="1"/>
              <a:t>đầy</a:t>
            </a:r>
            <a:r>
              <a:rPr lang="en-US" dirty="0"/>
              <a:t> </a:t>
            </a:r>
            <a:r>
              <a:rPr lang="en-US" dirty="0" err="1"/>
              <a:t>đủ</a:t>
            </a:r>
            <a:r>
              <a:rPr lang="en-US" dirty="0"/>
              <a:t> </a:t>
            </a:r>
            <a:r>
              <a:rPr lang="en-US" dirty="0" err="1"/>
              <a:t>câu</a:t>
            </a:r>
            <a:r>
              <a:rPr lang="en-US" dirty="0"/>
              <a:t> </a:t>
            </a:r>
            <a:r>
              <a:rPr lang="en-US" dirty="0" err="1"/>
              <a:t>chuyện</a:t>
            </a:r>
            <a:endParaRPr lang="en-US" dirty="0"/>
          </a:p>
          <a:p>
            <a:pPr marL="0" indent="0">
              <a:buNone/>
            </a:pPr>
            <a:r>
              <a:rPr lang="en-US" dirty="0" err="1"/>
              <a:t>Truyền</a:t>
            </a:r>
            <a:r>
              <a:rPr lang="en-US" dirty="0"/>
              <a:t> </a:t>
            </a:r>
            <a:r>
              <a:rPr lang="en-US" dirty="0" err="1"/>
              <a:t>đạt</a:t>
            </a:r>
            <a:r>
              <a:rPr lang="en-US" dirty="0"/>
              <a:t> </a:t>
            </a:r>
            <a:r>
              <a:rPr lang="en-US" dirty="0" err="1"/>
              <a:t>đầy</a:t>
            </a:r>
            <a:r>
              <a:rPr lang="en-US" dirty="0"/>
              <a:t> </a:t>
            </a:r>
            <a:r>
              <a:rPr lang="en-US" dirty="0" err="1"/>
              <a:t>đủ</a:t>
            </a:r>
            <a:r>
              <a:rPr lang="en-US" dirty="0"/>
              <a:t> </a:t>
            </a:r>
            <a:r>
              <a:rPr lang="en-US" dirty="0" err="1"/>
              <a:t>nội</a:t>
            </a:r>
            <a:r>
              <a:rPr lang="en-US" dirty="0"/>
              <a:t> dung </a:t>
            </a:r>
            <a:r>
              <a:rPr lang="en-US" dirty="0" err="1"/>
              <a:t>câu</a:t>
            </a:r>
            <a:r>
              <a:rPr lang="en-US" dirty="0"/>
              <a:t> </a:t>
            </a:r>
            <a:r>
              <a:rPr lang="en-US" dirty="0" err="1"/>
              <a:t>chuyện</a:t>
            </a:r>
            <a:endParaRPr lang="en-US" dirty="0"/>
          </a:p>
          <a:p>
            <a:pPr marL="0" indent="0">
              <a:buNone/>
            </a:pPr>
            <a:r>
              <a:rPr lang="en-US" dirty="0" err="1"/>
              <a:t>Các</a:t>
            </a:r>
            <a:r>
              <a:rPr lang="en-US" dirty="0"/>
              <a:t> chi </a:t>
            </a:r>
            <a:r>
              <a:rPr lang="en-US" dirty="0" err="1"/>
              <a:t>tiết</a:t>
            </a:r>
            <a:r>
              <a:rPr lang="en-US" dirty="0"/>
              <a:t> </a:t>
            </a:r>
            <a:r>
              <a:rPr lang="en-US" dirty="0" err="1"/>
              <a:t>kể</a:t>
            </a:r>
            <a:r>
              <a:rPr lang="en-US" dirty="0"/>
              <a:t> </a:t>
            </a:r>
            <a:r>
              <a:rPr lang="en-US" dirty="0" err="1"/>
              <a:t>theo</a:t>
            </a:r>
            <a:r>
              <a:rPr lang="en-US" dirty="0"/>
              <a:t> </a:t>
            </a:r>
            <a:r>
              <a:rPr lang="en-US" dirty="0" err="1"/>
              <a:t>trình</a:t>
            </a:r>
            <a:r>
              <a:rPr lang="en-US" dirty="0"/>
              <a:t> </a:t>
            </a:r>
            <a:r>
              <a:rPr lang="en-US" dirty="0" err="1"/>
              <a:t>tự</a:t>
            </a:r>
            <a:endParaRPr lang="en-US" dirty="0"/>
          </a:p>
          <a:p>
            <a:pPr marL="0" indent="0">
              <a:buNone/>
            </a:pPr>
            <a:r>
              <a:rPr lang="en-US" dirty="0" err="1"/>
              <a:t>Sử</a:t>
            </a:r>
            <a:r>
              <a:rPr lang="en-US" dirty="0"/>
              <a:t> </a:t>
            </a:r>
            <a:r>
              <a:rPr lang="en-US" dirty="0" err="1"/>
              <a:t>dụng</a:t>
            </a:r>
            <a:r>
              <a:rPr lang="en-US" dirty="0"/>
              <a:t> </a:t>
            </a:r>
            <a:r>
              <a:rPr lang="en-US" dirty="0" err="1"/>
              <a:t>từ</a:t>
            </a:r>
            <a:r>
              <a:rPr lang="en-US" dirty="0"/>
              <a:t> </a:t>
            </a:r>
            <a:r>
              <a:rPr lang="en-US" dirty="0" err="1"/>
              <a:t>ngữ</a:t>
            </a:r>
            <a:r>
              <a:rPr lang="en-US" dirty="0"/>
              <a:t> </a:t>
            </a:r>
            <a:r>
              <a:rPr lang="en-US" dirty="0" err="1"/>
              <a:t>của</a:t>
            </a:r>
            <a:r>
              <a:rPr lang="en-US" dirty="0"/>
              <a:t> </a:t>
            </a:r>
            <a:r>
              <a:rPr lang="en-US" dirty="0" err="1"/>
              <a:t>tác</a:t>
            </a:r>
            <a:r>
              <a:rPr lang="en-US" dirty="0"/>
              <a:t> </a:t>
            </a:r>
            <a:r>
              <a:rPr lang="en-US" dirty="0" err="1"/>
              <a:t>giả</a:t>
            </a:r>
            <a:endParaRPr lang="en-US" dirty="0"/>
          </a:p>
          <a:p>
            <a:pPr marL="0" indent="0">
              <a:buNone/>
            </a:pPr>
            <a:r>
              <a:rPr lang="en-US" dirty="0" err="1"/>
              <a:t>Kể</a:t>
            </a:r>
            <a:r>
              <a:rPr lang="en-US" dirty="0"/>
              <a:t> </a:t>
            </a:r>
            <a:r>
              <a:rPr lang="en-US" dirty="0" err="1"/>
              <a:t>đúng</a:t>
            </a:r>
            <a:r>
              <a:rPr lang="en-US" dirty="0"/>
              <a:t> </a:t>
            </a:r>
            <a:r>
              <a:rPr lang="en-US" dirty="0" err="1"/>
              <a:t>nhịp</a:t>
            </a:r>
            <a:r>
              <a:rPr lang="en-US" dirty="0"/>
              <a:t> </a:t>
            </a:r>
            <a:r>
              <a:rPr lang="en-US" dirty="0" err="1"/>
              <a:t>điệu</a:t>
            </a:r>
            <a:r>
              <a:rPr lang="en-US" dirty="0"/>
              <a:t> </a:t>
            </a:r>
            <a:r>
              <a:rPr lang="en-US" dirty="0" err="1"/>
              <a:t>không</a:t>
            </a:r>
            <a:r>
              <a:rPr lang="en-US" dirty="0"/>
              <a:t> </a:t>
            </a:r>
            <a:r>
              <a:rPr lang="en-US" dirty="0" err="1"/>
              <a:t>ngắt</a:t>
            </a:r>
            <a:r>
              <a:rPr lang="en-US" dirty="0"/>
              <a:t> </a:t>
            </a:r>
            <a:r>
              <a:rPr lang="en-US" dirty="0" err="1"/>
              <a:t>quãng</a:t>
            </a:r>
            <a:endParaRPr lang="en-US" dirty="0"/>
          </a:p>
          <a:p>
            <a:pPr marL="0" indent="0">
              <a:buNone/>
            </a:pPr>
            <a:r>
              <a:rPr lang="en-US" dirty="0" err="1"/>
              <a:t>Khi</a:t>
            </a:r>
            <a:r>
              <a:rPr lang="en-US" dirty="0"/>
              <a:t> </a:t>
            </a:r>
            <a:r>
              <a:rPr lang="en-US" dirty="0" err="1"/>
              <a:t>kể</a:t>
            </a:r>
            <a:r>
              <a:rPr lang="en-US" dirty="0"/>
              <a:t>, </a:t>
            </a:r>
            <a:r>
              <a:rPr lang="en-US" dirty="0" err="1"/>
              <a:t>trẻ</a:t>
            </a:r>
            <a:r>
              <a:rPr lang="en-US" dirty="0"/>
              <a:t> </a:t>
            </a:r>
            <a:r>
              <a:rPr lang="en-US" dirty="0" err="1"/>
              <a:t>thể</a:t>
            </a:r>
            <a:r>
              <a:rPr lang="en-US" dirty="0"/>
              <a:t> </a:t>
            </a:r>
            <a:r>
              <a:rPr lang="en-US" dirty="0" err="1"/>
              <a:t>hiện</a:t>
            </a:r>
            <a:r>
              <a:rPr lang="en-US" dirty="0"/>
              <a:t> </a:t>
            </a:r>
            <a:r>
              <a:rPr lang="en-US" dirty="0" err="1"/>
              <a:t>lịch</a:t>
            </a:r>
            <a:r>
              <a:rPr lang="en-US" dirty="0"/>
              <a:t> </a:t>
            </a:r>
            <a:r>
              <a:rPr lang="en-US" dirty="0" err="1"/>
              <a:t>thiệp</a:t>
            </a:r>
            <a:r>
              <a:rPr lang="en-US" dirty="0"/>
              <a:t>, </a:t>
            </a:r>
            <a:r>
              <a:rPr lang="en-US" dirty="0" err="1"/>
              <a:t>bình</a:t>
            </a:r>
            <a:r>
              <a:rPr lang="en-US" dirty="0"/>
              <a:t> </a:t>
            </a:r>
            <a:r>
              <a:rPr lang="en-US" dirty="0" err="1"/>
              <a:t>tĩnh</a:t>
            </a:r>
            <a:r>
              <a:rPr lang="en-US" dirty="0"/>
              <a:t>, </a:t>
            </a:r>
            <a:r>
              <a:rPr lang="en-US" dirty="0" err="1"/>
              <a:t>rõ</a:t>
            </a:r>
            <a:r>
              <a:rPr lang="en-US" dirty="0"/>
              <a:t> </a:t>
            </a:r>
            <a:r>
              <a:rPr lang="en-US" dirty="0" err="1"/>
              <a:t>ràng</a:t>
            </a:r>
            <a:r>
              <a:rPr lang="en-US" dirty="0"/>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3190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fontScale="77500" lnSpcReduction="20000"/>
          </a:bodyPr>
          <a:lstStyle/>
          <a:p>
            <a:pPr>
              <a:buFontTx/>
              <a:buChar char="-"/>
            </a:pP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lại</a:t>
            </a:r>
            <a:r>
              <a:rPr lang="en-US" dirty="0"/>
              <a:t> </a:t>
            </a:r>
            <a:r>
              <a:rPr lang="en-US" dirty="0" err="1"/>
              <a:t>chuyện</a:t>
            </a:r>
            <a:endParaRPr lang="en-US" dirty="0"/>
          </a:p>
          <a:p>
            <a:pPr marL="0" indent="0">
              <a:buNone/>
            </a:pPr>
            <a:r>
              <a:rPr lang="en-US" dirty="0" err="1"/>
              <a:t>Bước</a:t>
            </a:r>
            <a:r>
              <a:rPr lang="en-US" dirty="0"/>
              <a:t> 1 (</a:t>
            </a:r>
            <a:r>
              <a:rPr lang="en-US" dirty="0" err="1"/>
              <a:t>Hoạt</a:t>
            </a:r>
            <a:r>
              <a:rPr lang="en-US" dirty="0"/>
              <a:t> </a:t>
            </a:r>
            <a:r>
              <a:rPr lang="en-US" dirty="0" err="1"/>
              <a:t>động</a:t>
            </a:r>
            <a:r>
              <a:rPr lang="en-US" dirty="0"/>
              <a:t> 1): </a:t>
            </a:r>
            <a:r>
              <a:rPr lang="en-US" dirty="0" err="1"/>
              <a:t>Trẻ</a:t>
            </a:r>
            <a:r>
              <a:rPr lang="en-US" dirty="0"/>
              <a:t> </a:t>
            </a:r>
            <a:r>
              <a:rPr lang="en-US" dirty="0" err="1"/>
              <a:t>nghe</a:t>
            </a:r>
            <a:r>
              <a:rPr lang="en-US" dirty="0"/>
              <a:t> </a:t>
            </a:r>
            <a:r>
              <a:rPr lang="en-US" dirty="0" err="1"/>
              <a:t>kể</a:t>
            </a:r>
            <a:r>
              <a:rPr lang="en-US" dirty="0"/>
              <a:t> </a:t>
            </a:r>
            <a:r>
              <a:rPr lang="en-US" dirty="0" err="1"/>
              <a:t>lại</a:t>
            </a:r>
            <a:r>
              <a:rPr lang="en-US" dirty="0"/>
              <a:t> </a:t>
            </a:r>
            <a:r>
              <a:rPr lang="en-US" dirty="0" err="1"/>
              <a:t>chuyện</a:t>
            </a:r>
            <a:r>
              <a:rPr lang="en-US" dirty="0"/>
              <a:t> (4 – 5 </a:t>
            </a:r>
            <a:r>
              <a:rPr lang="en-US" dirty="0" err="1"/>
              <a:t>phút</a:t>
            </a:r>
            <a:r>
              <a:rPr lang="en-US" dirty="0"/>
              <a:t>)</a:t>
            </a:r>
          </a:p>
          <a:p>
            <a:pPr>
              <a:buFontTx/>
              <a:buChar char="-"/>
            </a:pPr>
            <a:r>
              <a:rPr lang="en-US" dirty="0"/>
              <a:t>Cho </a:t>
            </a:r>
            <a:r>
              <a:rPr lang="en-US" dirty="0" err="1"/>
              <a:t>trẻ</a:t>
            </a:r>
            <a:r>
              <a:rPr lang="en-US" dirty="0"/>
              <a:t> </a:t>
            </a:r>
            <a:r>
              <a:rPr lang="en-US" dirty="0" err="1"/>
              <a:t>xem</a:t>
            </a:r>
            <a:r>
              <a:rPr lang="en-US" dirty="0"/>
              <a:t> </a:t>
            </a:r>
            <a:r>
              <a:rPr lang="en-US" dirty="0" err="1"/>
              <a:t>kịch</a:t>
            </a:r>
            <a:r>
              <a:rPr lang="en-US" dirty="0"/>
              <a:t> </a:t>
            </a:r>
            <a:r>
              <a:rPr lang="en-US" dirty="0" err="1"/>
              <a:t>rối</a:t>
            </a:r>
            <a:endParaRPr lang="en-US" dirty="0"/>
          </a:p>
          <a:p>
            <a:pPr>
              <a:buFontTx/>
              <a:buChar char="-"/>
            </a:pPr>
            <a:r>
              <a:rPr lang="en-US" dirty="0" err="1"/>
              <a:t>Đàm</a:t>
            </a:r>
            <a:r>
              <a:rPr lang="en-US" dirty="0"/>
              <a:t> </a:t>
            </a:r>
            <a:r>
              <a:rPr lang="en-US" dirty="0" err="1"/>
              <a:t>thoại</a:t>
            </a:r>
            <a:r>
              <a:rPr lang="en-US" dirty="0"/>
              <a:t> </a:t>
            </a:r>
            <a:r>
              <a:rPr lang="en-US" dirty="0" err="1"/>
              <a:t>với</a:t>
            </a:r>
            <a:r>
              <a:rPr lang="en-US" dirty="0"/>
              <a:t> </a:t>
            </a:r>
            <a:r>
              <a:rPr lang="en-US" dirty="0" err="1"/>
              <a:t>trẻ</a:t>
            </a:r>
            <a:r>
              <a:rPr lang="en-US" dirty="0"/>
              <a:t> (</a:t>
            </a:r>
            <a:r>
              <a:rPr lang="en-US" dirty="0" err="1"/>
              <a:t>tên</a:t>
            </a:r>
            <a:r>
              <a:rPr lang="en-US" dirty="0"/>
              <a:t> </a:t>
            </a:r>
            <a:r>
              <a:rPr lang="en-US" dirty="0" err="1"/>
              <a:t>truyện</a:t>
            </a:r>
            <a:r>
              <a:rPr lang="en-US" dirty="0"/>
              <a:t>? </a:t>
            </a:r>
            <a:r>
              <a:rPr lang="en-US" dirty="0" err="1"/>
              <a:t>Nhân</a:t>
            </a:r>
            <a:r>
              <a:rPr lang="en-US" dirty="0"/>
              <a:t> </a:t>
            </a:r>
            <a:r>
              <a:rPr lang="en-US" dirty="0" err="1"/>
              <a:t>vật</a:t>
            </a:r>
            <a:r>
              <a:rPr lang="en-US" dirty="0"/>
              <a:t>?)</a:t>
            </a:r>
          </a:p>
          <a:p>
            <a:pPr>
              <a:buFontTx/>
              <a:buChar char="-"/>
            </a:pPr>
            <a:r>
              <a:rPr lang="en-US" dirty="0" err="1"/>
              <a:t>Cô</a:t>
            </a:r>
            <a:r>
              <a:rPr lang="en-US" dirty="0"/>
              <a:t> </a:t>
            </a:r>
            <a:r>
              <a:rPr lang="en-US" dirty="0" err="1"/>
              <a:t>kể</a:t>
            </a:r>
            <a:r>
              <a:rPr lang="en-US" dirty="0"/>
              <a:t> </a:t>
            </a:r>
            <a:r>
              <a:rPr lang="en-US" dirty="0" err="1"/>
              <a:t>lần</a:t>
            </a:r>
            <a:r>
              <a:rPr lang="en-US" dirty="0"/>
              <a:t> 2 (</a:t>
            </a:r>
            <a:r>
              <a:rPr lang="en-US" dirty="0" err="1"/>
              <a:t>không</a:t>
            </a:r>
            <a:r>
              <a:rPr lang="en-US" dirty="0"/>
              <a:t> </a:t>
            </a:r>
            <a:r>
              <a:rPr lang="en-US" dirty="0" err="1"/>
              <a:t>trực</a:t>
            </a:r>
            <a:r>
              <a:rPr lang="en-US" dirty="0"/>
              <a:t> </a:t>
            </a:r>
            <a:r>
              <a:rPr lang="en-US" dirty="0" err="1"/>
              <a:t>quan</a:t>
            </a:r>
            <a:r>
              <a:rPr lang="en-US" dirty="0"/>
              <a:t>)</a:t>
            </a:r>
          </a:p>
          <a:p>
            <a:pPr marL="0" indent="0">
              <a:buNone/>
            </a:pPr>
            <a:r>
              <a:rPr lang="en-US" dirty="0" err="1"/>
              <a:t>Bước</a:t>
            </a:r>
            <a:r>
              <a:rPr lang="en-US" dirty="0"/>
              <a:t> 2 (</a:t>
            </a:r>
            <a:r>
              <a:rPr lang="en-US" dirty="0" err="1"/>
              <a:t>Hoạt</a:t>
            </a:r>
            <a:r>
              <a:rPr lang="en-US" dirty="0"/>
              <a:t> </a:t>
            </a:r>
            <a:r>
              <a:rPr lang="en-US" dirty="0" err="1"/>
              <a:t>động</a:t>
            </a:r>
            <a:r>
              <a:rPr lang="en-US" dirty="0"/>
              <a:t> 2): </a:t>
            </a:r>
            <a:r>
              <a:rPr lang="en-US" dirty="0" err="1"/>
              <a:t>Đàm</a:t>
            </a:r>
            <a:r>
              <a:rPr lang="en-US" dirty="0"/>
              <a:t> </a:t>
            </a:r>
            <a:r>
              <a:rPr lang="en-US" dirty="0" err="1"/>
              <a:t>thoại</a:t>
            </a:r>
            <a:r>
              <a:rPr lang="en-US" dirty="0"/>
              <a:t> – </a:t>
            </a:r>
            <a:r>
              <a:rPr lang="en-US" dirty="0" err="1"/>
              <a:t>dạy</a:t>
            </a:r>
            <a:r>
              <a:rPr lang="en-US" dirty="0"/>
              <a:t> </a:t>
            </a:r>
            <a:r>
              <a:rPr lang="en-US" dirty="0" err="1"/>
              <a:t>trẻ</a:t>
            </a:r>
            <a:r>
              <a:rPr lang="en-US" dirty="0"/>
              <a:t> </a:t>
            </a:r>
            <a:r>
              <a:rPr lang="en-US" dirty="0" err="1"/>
              <a:t>kể</a:t>
            </a:r>
            <a:r>
              <a:rPr lang="en-US" dirty="0"/>
              <a:t> </a:t>
            </a:r>
            <a:r>
              <a:rPr lang="en-US" dirty="0" err="1"/>
              <a:t>lại</a:t>
            </a:r>
            <a:r>
              <a:rPr lang="en-US" dirty="0"/>
              <a:t> </a:t>
            </a:r>
            <a:r>
              <a:rPr lang="en-US" dirty="0" err="1"/>
              <a:t>chuyện</a:t>
            </a:r>
            <a:r>
              <a:rPr lang="en-US" dirty="0"/>
              <a:t> (9 – 10 </a:t>
            </a:r>
            <a:r>
              <a:rPr lang="en-US" dirty="0" err="1"/>
              <a:t>phút</a:t>
            </a:r>
            <a:r>
              <a:rPr lang="en-US" dirty="0"/>
              <a:t>)</a:t>
            </a:r>
          </a:p>
          <a:p>
            <a:pPr marL="0" indent="0">
              <a:buNone/>
            </a:pPr>
            <a:r>
              <a:rPr lang="en-US" dirty="0" err="1"/>
              <a:t>Đàm</a:t>
            </a:r>
            <a:r>
              <a:rPr lang="en-US" dirty="0"/>
              <a:t> </a:t>
            </a:r>
            <a:r>
              <a:rPr lang="en-US" dirty="0" err="1"/>
              <a:t>thoại</a:t>
            </a:r>
            <a:r>
              <a:rPr lang="en-US" dirty="0"/>
              <a:t> </a:t>
            </a:r>
            <a:r>
              <a:rPr lang="en-US" dirty="0" err="1"/>
              <a:t>trình</a:t>
            </a:r>
            <a:r>
              <a:rPr lang="en-US" dirty="0"/>
              <a:t> </a:t>
            </a:r>
            <a:r>
              <a:rPr lang="en-US" dirty="0" err="1"/>
              <a:t>tự</a:t>
            </a:r>
            <a:r>
              <a:rPr lang="en-US" dirty="0"/>
              <a:t> </a:t>
            </a:r>
            <a:r>
              <a:rPr lang="en-US" dirty="0" err="1"/>
              <a:t>theo</a:t>
            </a:r>
            <a:r>
              <a:rPr lang="en-US" dirty="0"/>
              <a:t> </a:t>
            </a:r>
            <a:r>
              <a:rPr lang="en-US" dirty="0" err="1"/>
              <a:t>nội</a:t>
            </a:r>
            <a:r>
              <a:rPr lang="en-US" dirty="0"/>
              <a:t> dung, </a:t>
            </a:r>
            <a:r>
              <a:rPr lang="en-US" dirty="0" err="1"/>
              <a:t>hành</a:t>
            </a:r>
            <a:r>
              <a:rPr lang="en-US" dirty="0"/>
              <a:t> </a:t>
            </a:r>
            <a:r>
              <a:rPr lang="en-US" dirty="0" err="1"/>
              <a:t>động</a:t>
            </a:r>
            <a:r>
              <a:rPr lang="en-US" dirty="0"/>
              <a:t>, </a:t>
            </a:r>
            <a:r>
              <a:rPr lang="en-US" dirty="0" err="1"/>
              <a:t>lời</a:t>
            </a:r>
            <a:r>
              <a:rPr lang="en-US" dirty="0"/>
              <a:t> </a:t>
            </a:r>
            <a:r>
              <a:rPr lang="en-US" dirty="0" err="1"/>
              <a:t>thoại</a:t>
            </a:r>
            <a:r>
              <a:rPr lang="en-US" dirty="0"/>
              <a:t> </a:t>
            </a:r>
            <a:r>
              <a:rPr lang="en-US" dirty="0" err="1"/>
              <a:t>và</a:t>
            </a:r>
            <a:r>
              <a:rPr lang="en-US" dirty="0"/>
              <a:t> </a:t>
            </a:r>
            <a:r>
              <a:rPr lang="en-US" dirty="0" err="1"/>
              <a:t>cách</a:t>
            </a:r>
            <a:r>
              <a:rPr lang="en-US" dirty="0"/>
              <a:t> </a:t>
            </a:r>
            <a:r>
              <a:rPr lang="en-US" dirty="0" err="1"/>
              <a:t>thể</a:t>
            </a:r>
            <a:r>
              <a:rPr lang="en-US" dirty="0"/>
              <a:t> </a:t>
            </a:r>
            <a:r>
              <a:rPr lang="en-US" dirty="0" err="1"/>
              <a:t>hiện</a:t>
            </a:r>
            <a:r>
              <a:rPr lang="en-US" dirty="0"/>
              <a:t> </a:t>
            </a:r>
            <a:r>
              <a:rPr lang="en-US" dirty="0" err="1"/>
              <a:t>lời</a:t>
            </a:r>
            <a:r>
              <a:rPr lang="en-US" dirty="0"/>
              <a:t> </a:t>
            </a:r>
            <a:r>
              <a:rPr lang="en-US" dirty="0" err="1"/>
              <a:t>thoại</a:t>
            </a:r>
            <a:r>
              <a:rPr lang="en-US" dirty="0"/>
              <a:t>.</a:t>
            </a:r>
          </a:p>
          <a:p>
            <a:pPr marL="0" indent="0">
              <a:buNone/>
            </a:pPr>
            <a:r>
              <a:rPr lang="en-US" dirty="0"/>
              <a:t>Cho </a:t>
            </a:r>
            <a:r>
              <a:rPr lang="en-US" dirty="0" err="1"/>
              <a:t>trẻ</a:t>
            </a:r>
            <a:r>
              <a:rPr lang="en-US" dirty="0"/>
              <a:t> </a:t>
            </a:r>
            <a:r>
              <a:rPr lang="en-US" dirty="0" err="1"/>
              <a:t>thể</a:t>
            </a:r>
            <a:r>
              <a:rPr lang="en-US" dirty="0"/>
              <a:t> </a:t>
            </a:r>
            <a:r>
              <a:rPr lang="en-US" dirty="0" err="1"/>
              <a:t>hiện</a:t>
            </a:r>
            <a:r>
              <a:rPr lang="en-US" dirty="0"/>
              <a:t> </a:t>
            </a:r>
            <a:r>
              <a:rPr lang="en-US" dirty="0" err="1"/>
              <a:t>lời</a:t>
            </a:r>
            <a:r>
              <a:rPr lang="en-US" dirty="0"/>
              <a:t> </a:t>
            </a:r>
            <a:r>
              <a:rPr lang="en-US" dirty="0" err="1"/>
              <a:t>thoại</a:t>
            </a:r>
            <a:r>
              <a:rPr lang="en-US" dirty="0"/>
              <a:t> (</a:t>
            </a:r>
            <a:r>
              <a:rPr lang="en-US" dirty="0" err="1"/>
              <a:t>Tập</a:t>
            </a:r>
            <a:r>
              <a:rPr lang="en-US" dirty="0"/>
              <a:t> </a:t>
            </a:r>
            <a:r>
              <a:rPr lang="en-US" dirty="0" err="1"/>
              <a:t>thể</a:t>
            </a:r>
            <a:r>
              <a:rPr lang="en-US" dirty="0"/>
              <a:t>/</a:t>
            </a:r>
            <a:r>
              <a:rPr lang="en-US" dirty="0" err="1"/>
              <a:t>nhóm</a:t>
            </a:r>
            <a:r>
              <a:rPr lang="en-US" dirty="0"/>
              <a:t>/ </a:t>
            </a:r>
            <a:r>
              <a:rPr lang="en-US" dirty="0" err="1"/>
              <a:t>cá</a:t>
            </a:r>
            <a:r>
              <a:rPr lang="en-US" dirty="0"/>
              <a:t> </a:t>
            </a:r>
            <a:r>
              <a:rPr lang="en-US" dirty="0" err="1"/>
              <a:t>nhân</a:t>
            </a:r>
            <a:r>
              <a:rPr lang="en-US" dirty="0"/>
              <a:t>).</a:t>
            </a:r>
          </a:p>
          <a:p>
            <a:pPr marL="0" indent="0">
              <a:buNone/>
            </a:pPr>
            <a:r>
              <a:rPr lang="en-US" dirty="0" err="1"/>
              <a:t>Giáo</a:t>
            </a:r>
            <a:r>
              <a:rPr lang="en-US" dirty="0"/>
              <a:t> </a:t>
            </a:r>
            <a:r>
              <a:rPr lang="en-US" dirty="0" err="1"/>
              <a:t>dục</a:t>
            </a:r>
            <a:r>
              <a:rPr lang="en-US" dirty="0"/>
              <a:t> </a:t>
            </a:r>
            <a:r>
              <a:rPr lang="en-US" dirty="0" err="1"/>
              <a:t>trẻ</a:t>
            </a:r>
            <a:endParaRPr lang="en-US" dirty="0"/>
          </a:p>
          <a:p>
            <a:pPr marL="0" indent="0">
              <a:buNone/>
            </a:pPr>
            <a:r>
              <a:rPr lang="en-US" dirty="0" err="1"/>
              <a:t>Bước</a:t>
            </a:r>
            <a:r>
              <a:rPr lang="en-US" dirty="0"/>
              <a:t> 3 (</a:t>
            </a:r>
            <a:r>
              <a:rPr lang="en-US" dirty="0" err="1"/>
              <a:t>Hoạt</a:t>
            </a:r>
            <a:r>
              <a:rPr lang="en-US" dirty="0"/>
              <a:t> </a:t>
            </a:r>
            <a:r>
              <a:rPr lang="en-US" dirty="0" err="1"/>
              <a:t>động</a:t>
            </a:r>
            <a:r>
              <a:rPr lang="en-US" dirty="0"/>
              <a:t> 3): </a:t>
            </a:r>
            <a:r>
              <a:rPr lang="en-US" dirty="0" err="1"/>
              <a:t>Trẻ</a:t>
            </a:r>
            <a:r>
              <a:rPr lang="en-US" dirty="0"/>
              <a:t> </a:t>
            </a:r>
            <a:r>
              <a:rPr lang="en-US" dirty="0" err="1"/>
              <a:t>kể</a:t>
            </a:r>
            <a:r>
              <a:rPr lang="en-US" dirty="0"/>
              <a:t> </a:t>
            </a:r>
            <a:r>
              <a:rPr lang="en-US" dirty="0" err="1"/>
              <a:t>lại</a:t>
            </a:r>
            <a:r>
              <a:rPr lang="en-US" dirty="0"/>
              <a:t> </a:t>
            </a:r>
            <a:r>
              <a:rPr lang="en-US" dirty="0" err="1"/>
              <a:t>chuyện</a:t>
            </a:r>
            <a:endParaRPr lang="en-US" dirty="0"/>
          </a:p>
          <a:p>
            <a:pPr>
              <a:buFontTx/>
              <a:buChar char="-"/>
            </a:pPr>
            <a:r>
              <a:rPr lang="en-US" dirty="0" err="1"/>
              <a:t>Cô</a:t>
            </a:r>
            <a:r>
              <a:rPr lang="en-US" dirty="0"/>
              <a:t> </a:t>
            </a:r>
            <a:r>
              <a:rPr lang="en-US" dirty="0" err="1"/>
              <a:t>dẫn</a:t>
            </a:r>
            <a:r>
              <a:rPr lang="en-US" dirty="0"/>
              <a:t> </a:t>
            </a:r>
            <a:r>
              <a:rPr lang="en-US" dirty="0" err="1"/>
              <a:t>chuyện</a:t>
            </a:r>
            <a:r>
              <a:rPr lang="en-US" dirty="0"/>
              <a:t> </a:t>
            </a:r>
            <a:r>
              <a:rPr lang="en-US" dirty="0" err="1"/>
              <a:t>cùng</a:t>
            </a:r>
            <a:r>
              <a:rPr lang="en-US" dirty="0"/>
              <a:t> </a:t>
            </a:r>
            <a:r>
              <a:rPr lang="en-US" dirty="0" err="1"/>
              <a:t>cả</a:t>
            </a:r>
            <a:r>
              <a:rPr lang="en-US" dirty="0"/>
              <a:t> </a:t>
            </a:r>
            <a:r>
              <a:rPr lang="en-US" dirty="0" err="1"/>
              <a:t>lớp</a:t>
            </a:r>
            <a:r>
              <a:rPr lang="en-US" dirty="0"/>
              <a:t> </a:t>
            </a:r>
            <a:r>
              <a:rPr lang="en-US" dirty="0" err="1"/>
              <a:t>kể</a:t>
            </a:r>
            <a:r>
              <a:rPr lang="en-US" dirty="0"/>
              <a:t> </a:t>
            </a:r>
            <a:r>
              <a:rPr lang="en-US" dirty="0" err="1"/>
              <a:t>lại</a:t>
            </a:r>
            <a:r>
              <a:rPr lang="en-US" dirty="0"/>
              <a:t> (</a:t>
            </a:r>
            <a:r>
              <a:rPr lang="en-US" dirty="0" err="1"/>
              <a:t>cả</a:t>
            </a:r>
            <a:r>
              <a:rPr lang="en-US" dirty="0"/>
              <a:t>  </a:t>
            </a:r>
            <a:r>
              <a:rPr lang="en-US" dirty="0" err="1"/>
              <a:t>lớp</a:t>
            </a:r>
            <a:r>
              <a:rPr lang="en-US" dirty="0"/>
              <a:t> chọn </a:t>
            </a:r>
            <a:r>
              <a:rPr lang="en-US" dirty="0" err="1"/>
              <a:t>mũ</a:t>
            </a:r>
            <a:r>
              <a:rPr lang="en-US" dirty="0"/>
              <a:t> </a:t>
            </a:r>
            <a:r>
              <a:rPr lang="en-US" dirty="0" err="1"/>
              <a:t>nhân</a:t>
            </a:r>
            <a:r>
              <a:rPr lang="en-US" dirty="0"/>
              <a:t> </a:t>
            </a:r>
            <a:r>
              <a:rPr lang="en-US" dirty="0" err="1"/>
              <a:t>vật</a:t>
            </a:r>
            <a:r>
              <a:rPr lang="en-US" dirty="0"/>
              <a:t> </a:t>
            </a:r>
            <a:r>
              <a:rPr lang="en-US" dirty="0" err="1"/>
              <a:t>và</a:t>
            </a:r>
            <a:r>
              <a:rPr lang="en-US" dirty="0"/>
              <a:t> </a:t>
            </a:r>
            <a:r>
              <a:rPr lang="en-US" dirty="0" err="1"/>
              <a:t>cho</a:t>
            </a:r>
            <a:r>
              <a:rPr lang="en-US" dirty="0"/>
              <a:t> </a:t>
            </a:r>
            <a:r>
              <a:rPr lang="en-US" dirty="0" err="1"/>
              <a:t>trẻ</a:t>
            </a:r>
            <a:r>
              <a:rPr lang="en-US" dirty="0"/>
              <a:t> </a:t>
            </a:r>
            <a:r>
              <a:rPr lang="en-US" dirty="0" err="1"/>
              <a:t>thể</a:t>
            </a:r>
            <a:r>
              <a:rPr lang="en-US" dirty="0"/>
              <a:t> </a:t>
            </a:r>
            <a:r>
              <a:rPr lang="en-US" dirty="0" err="1"/>
              <a:t>hiện</a:t>
            </a:r>
            <a:r>
              <a:rPr lang="en-US" dirty="0"/>
              <a:t>)</a:t>
            </a:r>
          </a:p>
          <a:p>
            <a:pPr>
              <a:buFontTx/>
              <a:buChar char="-"/>
            </a:pPr>
            <a:r>
              <a:rPr lang="en-US" dirty="0" err="1"/>
              <a:t>Trẻ</a:t>
            </a:r>
            <a:r>
              <a:rPr lang="en-US" dirty="0"/>
              <a:t> </a:t>
            </a:r>
            <a:r>
              <a:rPr lang="en-US" dirty="0" err="1"/>
              <a:t>lên</a:t>
            </a:r>
            <a:r>
              <a:rPr lang="en-US" dirty="0"/>
              <a:t> </a:t>
            </a:r>
            <a:r>
              <a:rPr lang="en-US" dirty="0" err="1"/>
              <a:t>kể</a:t>
            </a:r>
            <a:r>
              <a:rPr lang="en-US" dirty="0"/>
              <a:t> </a:t>
            </a:r>
            <a:r>
              <a:rPr lang="en-US" dirty="0" err="1"/>
              <a:t>chuyện</a:t>
            </a:r>
            <a:r>
              <a:rPr lang="en-US" dirty="0"/>
              <a:t>  (</a:t>
            </a:r>
            <a:r>
              <a:rPr lang="en-US" dirty="0" err="1"/>
              <a:t>cá</a:t>
            </a:r>
            <a:r>
              <a:rPr lang="en-US" dirty="0"/>
              <a:t> </a:t>
            </a:r>
            <a:r>
              <a:rPr lang="en-US" dirty="0" err="1"/>
              <a:t>nhân</a:t>
            </a:r>
            <a:r>
              <a:rPr lang="en-US" dirty="0"/>
              <a:t>)</a:t>
            </a:r>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5186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lstStyle/>
          <a:p>
            <a:r>
              <a:rPr lang="en-US" dirty="0" err="1">
                <a:hlinkClick r:id="rId2" action="ppaction://hlinkfile"/>
              </a:rPr>
              <a:t>Tham</a:t>
            </a:r>
            <a:r>
              <a:rPr lang="en-US" dirty="0">
                <a:hlinkClick r:id="rId2" action="ppaction://hlinkfile"/>
              </a:rPr>
              <a:t> </a:t>
            </a:r>
            <a:r>
              <a:rPr lang="en-US" dirty="0" err="1">
                <a:hlinkClick r:id="rId2" action="ppaction://hlinkfile"/>
              </a:rPr>
              <a:t>khảo</a:t>
            </a:r>
            <a:r>
              <a:rPr lang="en-US" dirty="0"/>
              <a:t> </a:t>
            </a:r>
            <a:r>
              <a:rPr lang="en-US" dirty="0" err="1"/>
              <a:t>giáo</a:t>
            </a:r>
            <a:r>
              <a:rPr lang="en-US" dirty="0"/>
              <a:t> </a:t>
            </a:r>
            <a:r>
              <a:rPr lang="en-US" dirty="0" err="1"/>
              <a:t>án</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lại</a:t>
            </a:r>
            <a:r>
              <a:rPr lang="en-US" dirty="0"/>
              <a:t> </a:t>
            </a:r>
            <a:r>
              <a:rPr lang="en-US" dirty="0" err="1"/>
              <a:t>chuyện</a:t>
            </a:r>
            <a:r>
              <a:rPr lang="en-US" dirty="0"/>
              <a:t> </a:t>
            </a:r>
          </a:p>
          <a:p>
            <a:r>
              <a:rPr lang="en-US" dirty="0" err="1"/>
              <a:t>Soạn</a:t>
            </a:r>
            <a:r>
              <a:rPr lang="en-US" dirty="0"/>
              <a:t> </a:t>
            </a:r>
            <a:r>
              <a:rPr lang="en-US" dirty="0" err="1"/>
              <a:t>giáo</a:t>
            </a:r>
            <a:r>
              <a:rPr lang="en-US" dirty="0"/>
              <a:t> </a:t>
            </a:r>
            <a:r>
              <a:rPr lang="en-US" dirty="0" err="1"/>
              <a:t>án</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lại</a:t>
            </a:r>
            <a:r>
              <a:rPr lang="en-US" dirty="0"/>
              <a:t> </a:t>
            </a:r>
            <a:r>
              <a:rPr lang="en-US" dirty="0" err="1"/>
              <a:t>chuyện</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2381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chuyện</a:t>
            </a:r>
            <a:endParaRPr lang="en-US" dirty="0"/>
          </a:p>
          <a:p>
            <a:pPr>
              <a:buFontTx/>
              <a:buChar char="-"/>
            </a:pP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chuyện</a:t>
            </a:r>
            <a:r>
              <a:rPr lang="en-US" dirty="0"/>
              <a:t> </a:t>
            </a:r>
            <a:r>
              <a:rPr lang="en-US" dirty="0" err="1"/>
              <a:t>theo</a:t>
            </a:r>
            <a:r>
              <a:rPr lang="en-US" dirty="0"/>
              <a:t> tri </a:t>
            </a:r>
            <a:r>
              <a:rPr lang="en-US" dirty="0" err="1"/>
              <a:t>giác</a:t>
            </a:r>
            <a:r>
              <a:rPr lang="en-US" dirty="0"/>
              <a:t> (</a:t>
            </a:r>
            <a:r>
              <a:rPr lang="en-US" dirty="0" err="1"/>
              <a:t>tranh</a:t>
            </a:r>
            <a:r>
              <a:rPr lang="en-US" dirty="0"/>
              <a:t>, </a:t>
            </a:r>
            <a:r>
              <a:rPr lang="en-US" dirty="0" err="1"/>
              <a:t>vật</a:t>
            </a:r>
            <a:r>
              <a:rPr lang="en-US" dirty="0"/>
              <a:t> </a:t>
            </a:r>
            <a:r>
              <a:rPr lang="en-US" dirty="0" err="1"/>
              <a:t>thật</a:t>
            </a:r>
            <a:r>
              <a:rPr lang="en-US" dirty="0"/>
              <a:t>, </a:t>
            </a:r>
            <a:r>
              <a:rPr lang="en-US" dirty="0" err="1"/>
              <a:t>đồ</a:t>
            </a:r>
            <a:r>
              <a:rPr lang="en-US" dirty="0"/>
              <a:t> </a:t>
            </a:r>
            <a:r>
              <a:rPr lang="en-US" dirty="0" err="1"/>
              <a:t>chơi</a:t>
            </a:r>
            <a:r>
              <a:rPr lang="en-US" dirty="0"/>
              <a:t>)</a:t>
            </a:r>
          </a:p>
          <a:p>
            <a:pPr marL="0" indent="0">
              <a:buNone/>
            </a:pPr>
            <a:r>
              <a:rPr lang="en-US" dirty="0" err="1"/>
              <a:t>Bước</a:t>
            </a:r>
            <a:r>
              <a:rPr lang="en-US" dirty="0"/>
              <a:t> 1: </a:t>
            </a:r>
            <a:r>
              <a:rPr lang="en-US" dirty="0" err="1"/>
              <a:t>Quan</a:t>
            </a:r>
            <a:r>
              <a:rPr lang="en-US" dirty="0"/>
              <a:t> </a:t>
            </a:r>
            <a:r>
              <a:rPr lang="en-US" dirty="0" err="1"/>
              <a:t>sát</a:t>
            </a:r>
            <a:r>
              <a:rPr lang="en-US" dirty="0"/>
              <a:t> </a:t>
            </a:r>
            <a:r>
              <a:rPr lang="en-US" dirty="0" err="1"/>
              <a:t>kết</a:t>
            </a:r>
            <a:r>
              <a:rPr lang="en-US" dirty="0"/>
              <a:t> </a:t>
            </a:r>
            <a:r>
              <a:rPr lang="en-US" dirty="0" err="1"/>
              <a:t>hợp</a:t>
            </a:r>
            <a:r>
              <a:rPr lang="en-US" dirty="0"/>
              <a:t> </a:t>
            </a:r>
            <a:r>
              <a:rPr lang="en-US" dirty="0" err="1"/>
              <a:t>đàm</a:t>
            </a:r>
            <a:r>
              <a:rPr lang="en-US" dirty="0"/>
              <a:t> </a:t>
            </a:r>
            <a:r>
              <a:rPr lang="en-US" dirty="0" err="1"/>
              <a:t>thoại</a:t>
            </a:r>
            <a:r>
              <a:rPr lang="en-US" dirty="0"/>
              <a:t> </a:t>
            </a:r>
            <a:r>
              <a:rPr lang="en-US" dirty="0" err="1"/>
              <a:t>về</a:t>
            </a:r>
            <a:r>
              <a:rPr lang="en-US" dirty="0"/>
              <a:t> </a:t>
            </a:r>
            <a:r>
              <a:rPr lang="en-US" dirty="0" err="1"/>
              <a:t>đối</a:t>
            </a:r>
            <a:r>
              <a:rPr lang="en-US" dirty="0"/>
              <a:t> </a:t>
            </a:r>
            <a:r>
              <a:rPr lang="en-US" dirty="0" err="1"/>
              <a:t>tượng</a:t>
            </a:r>
            <a:r>
              <a:rPr lang="en-US" dirty="0"/>
              <a:t> tri </a:t>
            </a:r>
            <a:r>
              <a:rPr lang="en-US" dirty="0" err="1"/>
              <a:t>giác</a:t>
            </a:r>
            <a:endParaRPr lang="en-US" dirty="0"/>
          </a:p>
          <a:p>
            <a:pPr marL="0" indent="0">
              <a:buNone/>
            </a:pPr>
            <a:r>
              <a:rPr lang="en-US" dirty="0" err="1"/>
              <a:t>Bước</a:t>
            </a:r>
            <a:r>
              <a:rPr lang="en-US" dirty="0"/>
              <a:t> 2: </a:t>
            </a:r>
            <a:r>
              <a:rPr lang="en-US" dirty="0" err="1"/>
              <a:t>Cô</a:t>
            </a:r>
            <a:r>
              <a:rPr lang="en-US" dirty="0"/>
              <a:t> </a:t>
            </a:r>
            <a:r>
              <a:rPr lang="en-US" dirty="0" err="1"/>
              <a:t>kể</a:t>
            </a:r>
            <a:r>
              <a:rPr lang="en-US" dirty="0"/>
              <a:t> </a:t>
            </a:r>
            <a:r>
              <a:rPr lang="en-US" dirty="0" err="1"/>
              <a:t>mẫu</a:t>
            </a:r>
            <a:endParaRPr lang="en-US" dirty="0"/>
          </a:p>
          <a:p>
            <a:pPr marL="0" indent="0">
              <a:buNone/>
            </a:pPr>
            <a:r>
              <a:rPr lang="en-US" dirty="0" err="1"/>
              <a:t>Bước</a:t>
            </a:r>
            <a:r>
              <a:rPr lang="en-US" dirty="0"/>
              <a:t> 3: Cho </a:t>
            </a:r>
            <a:r>
              <a:rPr lang="en-US" dirty="0" err="1"/>
              <a:t>trẻ</a:t>
            </a:r>
            <a:r>
              <a:rPr lang="en-US" dirty="0"/>
              <a:t> </a:t>
            </a:r>
            <a:r>
              <a:rPr lang="en-US" dirty="0" err="1"/>
              <a:t>kể</a:t>
            </a:r>
            <a:r>
              <a:rPr lang="en-US" dirty="0"/>
              <a:t> </a:t>
            </a:r>
            <a:r>
              <a:rPr lang="en-US" dirty="0" err="1"/>
              <a:t>chuyện</a:t>
            </a:r>
            <a:endParaRPr lang="en-US" dirty="0"/>
          </a:p>
          <a:p>
            <a:pPr marL="0" indent="0">
              <a:buNone/>
            </a:pPr>
            <a:r>
              <a:rPr lang="en-US" dirty="0" err="1"/>
              <a:t>Bước</a:t>
            </a:r>
            <a:r>
              <a:rPr lang="en-US" dirty="0"/>
              <a:t> 4: </a:t>
            </a:r>
            <a:r>
              <a:rPr lang="en-US" dirty="0" err="1"/>
              <a:t>Cô</a:t>
            </a:r>
            <a:r>
              <a:rPr lang="en-US" dirty="0"/>
              <a:t> </a:t>
            </a:r>
            <a:r>
              <a:rPr lang="en-US" dirty="0" err="1"/>
              <a:t>nhận</a:t>
            </a:r>
            <a:r>
              <a:rPr lang="en-US" dirty="0"/>
              <a:t> </a:t>
            </a:r>
            <a:r>
              <a:rPr lang="en-US" dirty="0" err="1"/>
              <a:t>xét</a:t>
            </a:r>
            <a:r>
              <a:rPr lang="en-US" dirty="0"/>
              <a:t>, </a:t>
            </a:r>
            <a:r>
              <a:rPr lang="en-US" dirty="0" err="1"/>
              <a:t>sửa</a:t>
            </a:r>
            <a:r>
              <a:rPr lang="en-US" dirty="0"/>
              <a:t> </a:t>
            </a:r>
            <a:r>
              <a:rPr lang="en-US" dirty="0" err="1"/>
              <a:t>sai</a:t>
            </a:r>
            <a:endParaRPr lang="en-US" dirty="0"/>
          </a:p>
          <a:p>
            <a:pPr>
              <a:buFont typeface="Wingdings" panose="05000000000000000000" pitchFamily="2" charset="2"/>
              <a:buChar char="Ø"/>
            </a:pPr>
            <a:r>
              <a:rPr lang="en-US" dirty="0" err="1">
                <a:solidFill>
                  <a:srgbClr val="FF0000"/>
                </a:solidFill>
              </a:rPr>
              <a:t>Soạn</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Dạy</a:t>
            </a:r>
            <a:r>
              <a:rPr lang="en-US" dirty="0">
                <a:solidFill>
                  <a:srgbClr val="FF0000"/>
                </a:solidFill>
              </a:rPr>
              <a:t> </a:t>
            </a:r>
            <a:r>
              <a:rPr lang="en-US" dirty="0" err="1">
                <a:solidFill>
                  <a:srgbClr val="FF0000"/>
                </a:solidFill>
              </a:rPr>
              <a:t>trẻ</a:t>
            </a:r>
            <a:r>
              <a:rPr lang="en-US" dirty="0">
                <a:solidFill>
                  <a:srgbClr val="FF0000"/>
                </a:solidFill>
              </a:rPr>
              <a:t> </a:t>
            </a:r>
            <a:r>
              <a:rPr lang="en-US" dirty="0" err="1">
                <a:solidFill>
                  <a:srgbClr val="FF0000"/>
                </a:solidFill>
              </a:rPr>
              <a:t>kể</a:t>
            </a:r>
            <a:r>
              <a:rPr lang="en-US" dirty="0">
                <a:solidFill>
                  <a:srgbClr val="FF0000"/>
                </a:solidFill>
              </a:rPr>
              <a:t> </a:t>
            </a:r>
            <a:r>
              <a:rPr lang="en-US" dirty="0" err="1">
                <a:solidFill>
                  <a:srgbClr val="FF0000"/>
                </a:solidFill>
              </a:rPr>
              <a:t>chuyện</a:t>
            </a:r>
            <a:r>
              <a:rPr lang="en-US" dirty="0">
                <a:solidFill>
                  <a:srgbClr val="FF0000"/>
                </a:solidFill>
              </a:rPr>
              <a:t> </a:t>
            </a:r>
            <a:r>
              <a:rPr lang="en-US" dirty="0" err="1">
                <a:solidFill>
                  <a:srgbClr val="FF0000"/>
                </a:solidFill>
              </a:rPr>
              <a:t>theo</a:t>
            </a:r>
            <a:r>
              <a:rPr lang="en-US" dirty="0">
                <a:solidFill>
                  <a:srgbClr val="FF0000"/>
                </a:solidFill>
              </a:rPr>
              <a:t> </a:t>
            </a:r>
            <a:r>
              <a:rPr lang="en-US" dirty="0" err="1">
                <a:solidFill>
                  <a:srgbClr val="FF0000"/>
                </a:solidFill>
              </a:rPr>
              <a:t>tranh</a:t>
            </a:r>
            <a:endParaRPr lang="en-US" dirty="0">
              <a:solidFill>
                <a:srgbClr val="FF0000"/>
              </a:solidFill>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6234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chuyện</a:t>
            </a:r>
            <a:r>
              <a:rPr lang="en-US" dirty="0"/>
              <a:t> </a:t>
            </a:r>
            <a:r>
              <a:rPr lang="en-US" dirty="0" err="1"/>
              <a:t>theo</a:t>
            </a:r>
            <a:r>
              <a:rPr lang="en-US" dirty="0"/>
              <a:t> </a:t>
            </a:r>
            <a:r>
              <a:rPr lang="en-US" dirty="0" err="1"/>
              <a:t>kinh</a:t>
            </a:r>
            <a:r>
              <a:rPr lang="en-US" dirty="0"/>
              <a:t> </a:t>
            </a:r>
            <a:r>
              <a:rPr lang="en-US" dirty="0" err="1"/>
              <a:t>nghiệm</a:t>
            </a:r>
            <a:r>
              <a:rPr lang="en-US" dirty="0"/>
              <a:t> (</a:t>
            </a:r>
            <a:r>
              <a:rPr lang="en-US" dirty="0" err="1"/>
              <a:t>Trí</a:t>
            </a:r>
            <a:r>
              <a:rPr lang="en-US" dirty="0"/>
              <a:t> </a:t>
            </a:r>
            <a:r>
              <a:rPr lang="en-US" dirty="0" err="1"/>
              <a:t>nhớ</a:t>
            </a:r>
            <a:r>
              <a:rPr lang="en-US" dirty="0"/>
              <a:t>)</a:t>
            </a:r>
          </a:p>
          <a:p>
            <a:pPr marL="0" indent="0">
              <a:buNone/>
            </a:pPr>
            <a:r>
              <a:rPr lang="en-US" dirty="0" err="1"/>
              <a:t>Bước</a:t>
            </a:r>
            <a:r>
              <a:rPr lang="en-US" dirty="0"/>
              <a:t> 1: </a:t>
            </a:r>
            <a:r>
              <a:rPr lang="en-US" dirty="0" err="1"/>
              <a:t>Đàm</a:t>
            </a:r>
            <a:r>
              <a:rPr lang="en-US" dirty="0"/>
              <a:t> </a:t>
            </a:r>
            <a:r>
              <a:rPr lang="en-US" dirty="0" err="1"/>
              <a:t>thoại</a:t>
            </a:r>
            <a:r>
              <a:rPr lang="en-US" dirty="0"/>
              <a:t>  </a:t>
            </a:r>
            <a:r>
              <a:rPr lang="en-US" dirty="0" err="1"/>
              <a:t>giúp</a:t>
            </a:r>
            <a:r>
              <a:rPr lang="en-US" dirty="0"/>
              <a:t> </a:t>
            </a:r>
            <a:r>
              <a:rPr lang="en-US" dirty="0" err="1"/>
              <a:t>trẻ</a:t>
            </a:r>
            <a:r>
              <a:rPr lang="en-US" dirty="0"/>
              <a:t> </a:t>
            </a:r>
            <a:r>
              <a:rPr lang="en-US" dirty="0" err="1"/>
              <a:t>nhớ</a:t>
            </a:r>
            <a:r>
              <a:rPr lang="en-US" dirty="0"/>
              <a:t> </a:t>
            </a:r>
            <a:r>
              <a:rPr lang="en-US" dirty="0" err="1"/>
              <a:t>sự</a:t>
            </a:r>
            <a:r>
              <a:rPr lang="en-US" dirty="0"/>
              <a:t> </a:t>
            </a:r>
            <a:r>
              <a:rPr lang="en-US" dirty="0" err="1"/>
              <a:t>việc</a:t>
            </a:r>
            <a:r>
              <a:rPr lang="en-US" dirty="0"/>
              <a:t>, </a:t>
            </a:r>
            <a:r>
              <a:rPr lang="en-US" dirty="0" err="1"/>
              <a:t>sự</a:t>
            </a:r>
            <a:r>
              <a:rPr lang="en-US" dirty="0"/>
              <a:t> </a:t>
            </a:r>
            <a:r>
              <a:rPr lang="en-US" dirty="0" err="1"/>
              <a:t>kiện</a:t>
            </a:r>
            <a:endParaRPr lang="en-US" dirty="0"/>
          </a:p>
          <a:p>
            <a:pPr marL="0" indent="0">
              <a:buNone/>
            </a:pPr>
            <a:r>
              <a:rPr lang="en-US" dirty="0" err="1"/>
              <a:t>Bước</a:t>
            </a:r>
            <a:r>
              <a:rPr lang="en-US" dirty="0"/>
              <a:t> 2: </a:t>
            </a:r>
            <a:r>
              <a:rPr lang="en-US" dirty="0" err="1"/>
              <a:t>Cô</a:t>
            </a:r>
            <a:r>
              <a:rPr lang="en-US" dirty="0"/>
              <a:t> </a:t>
            </a:r>
            <a:r>
              <a:rPr lang="en-US" dirty="0" err="1"/>
              <a:t>có</a:t>
            </a:r>
            <a:r>
              <a:rPr lang="en-US" dirty="0"/>
              <a:t> </a:t>
            </a:r>
            <a:r>
              <a:rPr lang="en-US" dirty="0" err="1"/>
              <a:t>thể</a:t>
            </a:r>
            <a:r>
              <a:rPr lang="en-US" dirty="0"/>
              <a:t> </a:t>
            </a:r>
            <a:r>
              <a:rPr lang="en-US" dirty="0" err="1"/>
              <a:t>kể</a:t>
            </a:r>
            <a:r>
              <a:rPr lang="en-US" dirty="0"/>
              <a:t> </a:t>
            </a:r>
            <a:r>
              <a:rPr lang="en-US" dirty="0" err="1"/>
              <a:t>mẫu</a:t>
            </a:r>
            <a:endParaRPr lang="en-US" dirty="0"/>
          </a:p>
          <a:p>
            <a:pPr marL="0" indent="0">
              <a:buNone/>
            </a:pPr>
            <a:r>
              <a:rPr lang="en-US" dirty="0" err="1"/>
              <a:t>Bước</a:t>
            </a:r>
            <a:r>
              <a:rPr lang="en-US" dirty="0"/>
              <a:t> 3: Cho </a:t>
            </a:r>
            <a:r>
              <a:rPr lang="en-US" dirty="0" err="1"/>
              <a:t>trẻ</a:t>
            </a:r>
            <a:r>
              <a:rPr lang="en-US" dirty="0"/>
              <a:t> </a:t>
            </a:r>
            <a:r>
              <a:rPr lang="en-US" dirty="0" err="1"/>
              <a:t>kể</a:t>
            </a:r>
            <a:endParaRPr lang="en-US" dirty="0"/>
          </a:p>
          <a:p>
            <a:pPr marL="0" indent="0">
              <a:buNone/>
            </a:pPr>
            <a:r>
              <a:rPr lang="en-US" dirty="0" err="1"/>
              <a:t>Bước</a:t>
            </a:r>
            <a:r>
              <a:rPr lang="en-US" dirty="0"/>
              <a:t> 4: </a:t>
            </a:r>
            <a:r>
              <a:rPr lang="en-US" dirty="0" err="1"/>
              <a:t>cô</a:t>
            </a:r>
            <a:r>
              <a:rPr lang="en-US" dirty="0"/>
              <a:t> </a:t>
            </a:r>
            <a:r>
              <a:rPr lang="en-US" dirty="0" err="1"/>
              <a:t>nhận</a:t>
            </a:r>
            <a:r>
              <a:rPr lang="en-US" dirty="0"/>
              <a:t> </a:t>
            </a:r>
            <a:r>
              <a:rPr lang="en-US" dirty="0" err="1"/>
              <a:t>xét</a:t>
            </a:r>
            <a:r>
              <a:rPr lang="en-US" dirty="0"/>
              <a:t>, </a:t>
            </a:r>
            <a:r>
              <a:rPr lang="en-US" dirty="0" err="1"/>
              <a:t>sửa</a:t>
            </a:r>
            <a:r>
              <a:rPr lang="en-US" dirty="0"/>
              <a:t> </a:t>
            </a:r>
            <a:r>
              <a:rPr lang="en-US" dirty="0" err="1"/>
              <a:t>sai</a:t>
            </a:r>
            <a:r>
              <a:rPr lang="en-US" dirty="0"/>
              <a:t> </a:t>
            </a:r>
            <a:r>
              <a:rPr lang="en-US" dirty="0" err="1"/>
              <a:t>cho</a:t>
            </a:r>
            <a:r>
              <a:rPr lang="en-US" dirty="0"/>
              <a:t> </a:t>
            </a:r>
            <a:r>
              <a:rPr lang="en-US" dirty="0" err="1"/>
              <a:t>trẻ</a:t>
            </a:r>
            <a:endParaRPr lang="en-US" dirty="0"/>
          </a:p>
          <a:p>
            <a:pPr>
              <a:buFont typeface="Wingdings" panose="05000000000000000000" pitchFamily="2" charset="2"/>
              <a:buChar char="Ø"/>
            </a:pPr>
            <a:r>
              <a:rPr lang="en-US" dirty="0" err="1"/>
              <a:t>Soạn</a:t>
            </a:r>
            <a:r>
              <a:rPr lang="en-US" dirty="0"/>
              <a:t> </a:t>
            </a:r>
            <a:r>
              <a:rPr lang="en-US" dirty="0" err="1"/>
              <a:t>giáo</a:t>
            </a:r>
            <a:r>
              <a:rPr lang="en-US" dirty="0"/>
              <a:t> </a:t>
            </a:r>
            <a:r>
              <a:rPr lang="en-US" dirty="0" err="1"/>
              <a:t>án</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chuyện</a:t>
            </a:r>
            <a:r>
              <a:rPr lang="en-US" dirty="0"/>
              <a:t> </a:t>
            </a:r>
            <a:r>
              <a:rPr lang="en-US" dirty="0" err="1"/>
              <a:t>theo</a:t>
            </a:r>
            <a:r>
              <a:rPr lang="en-US" dirty="0"/>
              <a:t> </a:t>
            </a:r>
            <a:r>
              <a:rPr lang="en-US" dirty="0" err="1"/>
              <a:t>trí</a:t>
            </a:r>
            <a:r>
              <a:rPr lang="en-US" dirty="0"/>
              <a:t> </a:t>
            </a:r>
            <a:r>
              <a:rPr lang="en-US" dirty="0" err="1"/>
              <a:t>nhớ</a:t>
            </a:r>
            <a:r>
              <a:rPr lang="en-US" dirty="0"/>
              <a:t> </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4539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6.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mạch</a:t>
            </a:r>
            <a:r>
              <a:rPr lang="en-US" dirty="0"/>
              <a:t> </a:t>
            </a:r>
            <a:r>
              <a:rPr lang="en-US" dirty="0" err="1"/>
              <a:t>lạc</a:t>
            </a:r>
            <a:endParaRPr lang="en-US" dirty="0"/>
          </a:p>
        </p:txBody>
      </p:sp>
      <p:sp>
        <p:nvSpPr>
          <p:cNvPr id="3" name="Content Placeholder 2"/>
          <p:cNvSpPr>
            <a:spLocks noGrp="1"/>
          </p:cNvSpPr>
          <p:nvPr>
            <p:ph idx="1"/>
          </p:nvPr>
        </p:nvSpPr>
        <p:spPr/>
        <p:txBody>
          <a:bodyPr/>
          <a:lstStyle/>
          <a:p>
            <a:r>
              <a:rPr lang="en-US" dirty="0" err="1"/>
              <a:t>Bài</a:t>
            </a:r>
            <a:r>
              <a:rPr lang="en-US" dirty="0"/>
              <a:t> </a:t>
            </a:r>
            <a:r>
              <a:rPr lang="en-US" dirty="0" err="1"/>
              <a:t>tập</a:t>
            </a:r>
            <a:r>
              <a:rPr lang="en-US" dirty="0"/>
              <a:t> </a:t>
            </a:r>
            <a:r>
              <a:rPr lang="en-US" dirty="0" err="1"/>
              <a:t>tự</a:t>
            </a:r>
            <a:r>
              <a:rPr lang="en-US" dirty="0"/>
              <a:t> </a:t>
            </a:r>
            <a:r>
              <a:rPr lang="en-US" dirty="0" err="1"/>
              <a:t>học</a:t>
            </a:r>
            <a:r>
              <a:rPr lang="en-US" dirty="0"/>
              <a:t>:</a:t>
            </a:r>
          </a:p>
          <a:p>
            <a:pPr marL="457200" indent="-457200">
              <a:buAutoNum type="arabicPeriod"/>
            </a:pPr>
            <a:r>
              <a:rPr lang="en-US" dirty="0" err="1"/>
              <a:t>Soạn</a:t>
            </a:r>
            <a:r>
              <a:rPr lang="en-US" dirty="0"/>
              <a:t> </a:t>
            </a:r>
            <a:r>
              <a:rPr lang="en-US" dirty="0" err="1"/>
              <a:t>các</a:t>
            </a:r>
            <a:r>
              <a:rPr lang="en-US" dirty="0"/>
              <a:t> </a:t>
            </a:r>
            <a:r>
              <a:rPr lang="en-US" dirty="0" err="1"/>
              <a:t>giáo</a:t>
            </a:r>
            <a:r>
              <a:rPr lang="en-US" dirty="0"/>
              <a:t> </a:t>
            </a:r>
            <a:r>
              <a:rPr lang="en-US" dirty="0" err="1"/>
              <a:t>án</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lại</a:t>
            </a:r>
            <a:r>
              <a:rPr lang="en-US" dirty="0"/>
              <a:t> </a:t>
            </a:r>
            <a:r>
              <a:rPr lang="en-US" dirty="0" err="1"/>
              <a:t>chuyện</a:t>
            </a:r>
            <a:r>
              <a:rPr lang="en-US" dirty="0"/>
              <a:t> </a:t>
            </a:r>
            <a:r>
              <a:rPr lang="en-US" dirty="0" err="1"/>
              <a:t>và</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chuyện</a:t>
            </a:r>
            <a:endParaRPr lang="en-US" dirty="0"/>
          </a:p>
          <a:p>
            <a:pPr marL="457200" indent="-457200">
              <a:buAutoNum type="arabicPeriod"/>
            </a:pPr>
            <a:r>
              <a:rPr lang="en-US" dirty="0" err="1"/>
              <a:t>Tìm</a:t>
            </a:r>
            <a:r>
              <a:rPr lang="en-US" dirty="0"/>
              <a:t> </a:t>
            </a:r>
            <a:r>
              <a:rPr lang="en-US" dirty="0" err="1"/>
              <a:t>hiểu</a:t>
            </a:r>
            <a:r>
              <a:rPr lang="en-US" dirty="0"/>
              <a:t> </a:t>
            </a:r>
            <a:r>
              <a:rPr lang="en-US" dirty="0" err="1"/>
              <a:t>phương</a:t>
            </a:r>
            <a:r>
              <a:rPr lang="en-US" dirty="0"/>
              <a:t> </a:t>
            </a:r>
            <a:r>
              <a:rPr lang="en-US" dirty="0" err="1"/>
              <a:t>pháp</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cái</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9590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marL="0" indent="0">
              <a:buNone/>
            </a:pPr>
            <a:r>
              <a:rPr lang="en-US" b="1" dirty="0">
                <a:latin typeface="+mj-lt"/>
              </a:rPr>
              <a:t>8.1. Ý </a:t>
            </a:r>
            <a:r>
              <a:rPr lang="en-US" b="1" dirty="0" err="1">
                <a:latin typeface="+mj-lt"/>
              </a:rPr>
              <a:t>nghĩa</a:t>
            </a:r>
            <a:r>
              <a:rPr lang="en-US" b="1" dirty="0">
                <a:latin typeface="+mj-lt"/>
              </a:rPr>
              <a:t> </a:t>
            </a:r>
            <a:r>
              <a:rPr lang="en-US" b="1" dirty="0" err="1">
                <a:latin typeface="+mj-lt"/>
              </a:rPr>
              <a:t>và</a:t>
            </a:r>
            <a:r>
              <a:rPr lang="en-US" b="1" dirty="0">
                <a:latin typeface="+mj-lt"/>
              </a:rPr>
              <a:t> </a:t>
            </a:r>
            <a:r>
              <a:rPr lang="en-US" b="1" dirty="0" err="1">
                <a:latin typeface="+mj-lt"/>
              </a:rPr>
              <a:t>nhiệm</a:t>
            </a:r>
            <a:r>
              <a:rPr lang="en-US" b="1" dirty="0">
                <a:latin typeface="+mj-lt"/>
              </a:rPr>
              <a:t> </a:t>
            </a:r>
            <a:r>
              <a:rPr lang="en-US" b="1" dirty="0" err="1">
                <a:latin typeface="+mj-lt"/>
              </a:rPr>
              <a:t>vụ</a:t>
            </a:r>
            <a:r>
              <a:rPr lang="en-US" b="1" dirty="0">
                <a:latin typeface="+mj-lt"/>
              </a:rPr>
              <a:t> </a:t>
            </a:r>
            <a:r>
              <a:rPr lang="en-US" b="1" dirty="0" err="1">
                <a:latin typeface="+mj-lt"/>
              </a:rPr>
              <a:t>của</a:t>
            </a:r>
            <a:r>
              <a:rPr lang="en-US" b="1" dirty="0">
                <a:latin typeface="+mj-lt"/>
              </a:rPr>
              <a:t> </a:t>
            </a:r>
            <a:r>
              <a:rPr lang="en-US" b="1" dirty="0" err="1">
                <a:latin typeface="+mj-lt"/>
              </a:rPr>
              <a:t>việc</a:t>
            </a:r>
            <a:r>
              <a:rPr lang="en-US" b="1" dirty="0">
                <a:latin typeface="+mj-lt"/>
              </a:rPr>
              <a:t> </a:t>
            </a:r>
            <a:r>
              <a:rPr lang="en-US" b="1" dirty="0" err="1">
                <a:latin typeface="+mj-lt"/>
              </a:rPr>
              <a:t>dạy</a:t>
            </a:r>
            <a:r>
              <a:rPr lang="en-US" b="1" dirty="0">
                <a:latin typeface="+mj-lt"/>
              </a:rPr>
              <a:t> </a:t>
            </a:r>
            <a:r>
              <a:rPr lang="en-US" b="1" dirty="0" err="1">
                <a:latin typeface="+mj-lt"/>
              </a:rPr>
              <a:t>trẻ</a:t>
            </a:r>
            <a:r>
              <a:rPr lang="en-US" b="1" dirty="0">
                <a:latin typeface="+mj-lt"/>
              </a:rPr>
              <a:t> </a:t>
            </a:r>
            <a:r>
              <a:rPr lang="en-US" b="1" dirty="0" err="1">
                <a:latin typeface="+mj-lt"/>
              </a:rPr>
              <a:t>làm</a:t>
            </a:r>
            <a:r>
              <a:rPr lang="en-US" b="1" dirty="0">
                <a:latin typeface="+mj-lt"/>
              </a:rPr>
              <a:t> </a:t>
            </a:r>
            <a:r>
              <a:rPr lang="en-US" b="1" dirty="0" err="1">
                <a:latin typeface="+mj-lt"/>
              </a:rPr>
              <a:t>quen</a:t>
            </a:r>
            <a:r>
              <a:rPr lang="en-US" b="1" dirty="0">
                <a:latin typeface="+mj-lt"/>
              </a:rPr>
              <a:t> </a:t>
            </a:r>
            <a:r>
              <a:rPr lang="en-US" b="1" dirty="0" err="1">
                <a:latin typeface="+mj-lt"/>
              </a:rPr>
              <a:t>chữ</a:t>
            </a:r>
            <a:r>
              <a:rPr lang="en-US" b="1" dirty="0">
                <a:latin typeface="+mj-lt"/>
              </a:rPr>
              <a:t> </a:t>
            </a:r>
            <a:r>
              <a:rPr lang="en-US" b="1" dirty="0" err="1">
                <a:latin typeface="+mj-lt"/>
              </a:rPr>
              <a:t>viết</a:t>
            </a:r>
            <a:endParaRPr lang="en-US" b="1" dirty="0">
              <a:latin typeface="+mj-lt"/>
            </a:endParaRPr>
          </a:p>
          <a:p>
            <a:pPr>
              <a:buFont typeface="Wingdings" panose="05000000000000000000" pitchFamily="2" charset="2"/>
              <a:buChar char="q"/>
            </a:pPr>
            <a:r>
              <a:rPr lang="en-US" b="1" dirty="0" err="1">
                <a:latin typeface="+mj-lt"/>
              </a:rPr>
              <a:t>Ý</a:t>
            </a:r>
            <a:r>
              <a:rPr lang="en-US" b="1" dirty="0">
                <a:latin typeface="+mj-lt"/>
              </a:rPr>
              <a:t> </a:t>
            </a:r>
            <a:r>
              <a:rPr lang="en-US" b="1" dirty="0" err="1">
                <a:latin typeface="+mj-lt"/>
              </a:rPr>
              <a:t>nghĩa</a:t>
            </a:r>
            <a:endParaRPr lang="en-US" b="1" dirty="0">
              <a:latin typeface="+mj-lt"/>
            </a:endParaRPr>
          </a:p>
          <a:p>
            <a:pPr>
              <a:buFontTx/>
              <a:buChar char="-"/>
            </a:pPr>
            <a:r>
              <a:rPr lang="en-US" dirty="0" err="1">
                <a:latin typeface="+mj-lt"/>
              </a:rPr>
              <a:t>Hình</a:t>
            </a:r>
            <a:r>
              <a:rPr lang="en-US" dirty="0">
                <a:latin typeface="+mj-lt"/>
              </a:rPr>
              <a:t> </a:t>
            </a:r>
            <a:r>
              <a:rPr lang="en-US" dirty="0" err="1">
                <a:latin typeface="+mj-lt"/>
              </a:rPr>
              <a:t>thành</a:t>
            </a:r>
            <a:r>
              <a:rPr lang="en-US" dirty="0">
                <a:latin typeface="+mj-lt"/>
              </a:rPr>
              <a:t> </a:t>
            </a:r>
            <a:r>
              <a:rPr lang="en-US" dirty="0" err="1">
                <a:latin typeface="+mj-lt"/>
              </a:rPr>
              <a:t>và</a:t>
            </a:r>
            <a:r>
              <a:rPr lang="en-US" dirty="0">
                <a:latin typeface="+mj-lt"/>
              </a:rPr>
              <a:t> </a:t>
            </a:r>
            <a:r>
              <a:rPr lang="en-US" dirty="0" err="1">
                <a:latin typeface="+mj-lt"/>
              </a:rPr>
              <a:t>phát</a:t>
            </a:r>
            <a:r>
              <a:rPr lang="en-US" dirty="0">
                <a:latin typeface="+mj-lt"/>
              </a:rPr>
              <a:t> </a:t>
            </a:r>
            <a:r>
              <a:rPr lang="en-US" dirty="0" err="1">
                <a:latin typeface="+mj-lt"/>
              </a:rPr>
              <a:t>triển</a:t>
            </a:r>
            <a:r>
              <a:rPr lang="en-US" dirty="0">
                <a:latin typeface="+mj-lt"/>
              </a:rPr>
              <a:t> </a:t>
            </a:r>
            <a:r>
              <a:rPr lang="en-US" dirty="0" err="1">
                <a:latin typeface="+mj-lt"/>
              </a:rPr>
              <a:t>năng</a:t>
            </a:r>
            <a:r>
              <a:rPr lang="en-US" dirty="0">
                <a:latin typeface="+mj-lt"/>
              </a:rPr>
              <a:t> </a:t>
            </a:r>
            <a:r>
              <a:rPr lang="en-US" dirty="0" err="1">
                <a:latin typeface="+mj-lt"/>
              </a:rPr>
              <a:t>lực</a:t>
            </a:r>
            <a:r>
              <a:rPr lang="en-US" dirty="0">
                <a:latin typeface="+mj-lt"/>
              </a:rPr>
              <a:t> </a:t>
            </a:r>
            <a:r>
              <a:rPr lang="en-US" dirty="0" err="1">
                <a:latin typeface="+mj-lt"/>
              </a:rPr>
              <a:t>hoạt</a:t>
            </a:r>
            <a:r>
              <a:rPr lang="en-US" dirty="0">
                <a:latin typeface="+mj-lt"/>
              </a:rPr>
              <a:t> </a:t>
            </a:r>
            <a:r>
              <a:rPr lang="en-US" dirty="0" err="1">
                <a:latin typeface="+mj-lt"/>
              </a:rPr>
              <a:t>động</a:t>
            </a:r>
            <a:r>
              <a:rPr lang="en-US" dirty="0">
                <a:latin typeface="+mj-lt"/>
              </a:rPr>
              <a:t> </a:t>
            </a:r>
            <a:r>
              <a:rPr lang="en-US" dirty="0" err="1">
                <a:latin typeface="+mj-lt"/>
              </a:rPr>
              <a:t>trí</a:t>
            </a:r>
            <a:r>
              <a:rPr lang="en-US" dirty="0">
                <a:latin typeface="+mj-lt"/>
              </a:rPr>
              <a:t> </a:t>
            </a:r>
            <a:r>
              <a:rPr lang="en-US" dirty="0" err="1">
                <a:latin typeface="+mj-lt"/>
              </a:rPr>
              <a:t>óc</a:t>
            </a:r>
            <a:endParaRPr lang="en-US" dirty="0">
              <a:latin typeface="+mj-lt"/>
            </a:endParaRPr>
          </a:p>
          <a:p>
            <a:pPr>
              <a:buFontTx/>
              <a:buChar char="-"/>
            </a:pPr>
            <a:r>
              <a:rPr lang="en-US" dirty="0" err="1">
                <a:latin typeface="+mj-lt"/>
              </a:rPr>
              <a:t>Năng</a:t>
            </a:r>
            <a:r>
              <a:rPr lang="en-US" dirty="0">
                <a:latin typeface="+mj-lt"/>
              </a:rPr>
              <a:t> </a:t>
            </a:r>
            <a:r>
              <a:rPr lang="en-US" dirty="0" err="1">
                <a:latin typeface="+mj-lt"/>
              </a:rPr>
              <a:t>lực</a:t>
            </a:r>
            <a:r>
              <a:rPr lang="en-US" dirty="0">
                <a:latin typeface="+mj-lt"/>
              </a:rPr>
              <a:t> </a:t>
            </a:r>
            <a:r>
              <a:rPr lang="en-US" dirty="0" err="1">
                <a:latin typeface="+mj-lt"/>
              </a:rPr>
              <a:t>hoạt</a:t>
            </a:r>
            <a:r>
              <a:rPr lang="en-US" dirty="0">
                <a:latin typeface="+mj-lt"/>
              </a:rPr>
              <a:t> </a:t>
            </a:r>
            <a:r>
              <a:rPr lang="en-US" dirty="0" err="1">
                <a:latin typeface="+mj-lt"/>
              </a:rPr>
              <a:t>động</a:t>
            </a:r>
            <a:r>
              <a:rPr lang="en-US" dirty="0">
                <a:latin typeface="+mj-lt"/>
              </a:rPr>
              <a:t> </a:t>
            </a:r>
            <a:r>
              <a:rPr lang="en-US" dirty="0" err="1">
                <a:latin typeface="+mj-lt"/>
              </a:rPr>
              <a:t>ngôn</a:t>
            </a:r>
            <a:r>
              <a:rPr lang="en-US" dirty="0">
                <a:latin typeface="+mj-lt"/>
              </a:rPr>
              <a:t> </a:t>
            </a:r>
            <a:r>
              <a:rPr lang="en-US" dirty="0" err="1">
                <a:latin typeface="+mj-lt"/>
              </a:rPr>
              <a:t>ngữ</a:t>
            </a:r>
            <a:endParaRPr lang="en-US" dirty="0">
              <a:latin typeface="+mj-lt"/>
            </a:endParaRPr>
          </a:p>
          <a:p>
            <a:pPr>
              <a:buFontTx/>
              <a:buChar char="-"/>
            </a:pPr>
            <a:r>
              <a:rPr lang="en-US" dirty="0" err="1">
                <a:latin typeface="+mj-lt"/>
              </a:rPr>
              <a:t>Năng</a:t>
            </a:r>
            <a:r>
              <a:rPr lang="en-US" dirty="0">
                <a:latin typeface="+mj-lt"/>
              </a:rPr>
              <a:t> </a:t>
            </a:r>
            <a:r>
              <a:rPr lang="en-US" dirty="0" err="1">
                <a:latin typeface="+mj-lt"/>
              </a:rPr>
              <a:t>lực</a:t>
            </a:r>
            <a:r>
              <a:rPr lang="en-US" dirty="0">
                <a:latin typeface="+mj-lt"/>
              </a:rPr>
              <a:t> </a:t>
            </a:r>
            <a:r>
              <a:rPr lang="en-US" dirty="0" err="1">
                <a:latin typeface="+mj-lt"/>
              </a:rPr>
              <a:t>điều</a:t>
            </a:r>
            <a:r>
              <a:rPr lang="en-US" dirty="0">
                <a:latin typeface="+mj-lt"/>
              </a:rPr>
              <a:t> </a:t>
            </a:r>
            <a:r>
              <a:rPr lang="en-US" dirty="0" err="1">
                <a:latin typeface="+mj-lt"/>
              </a:rPr>
              <a:t>khiển</a:t>
            </a:r>
            <a:r>
              <a:rPr lang="en-US" dirty="0">
                <a:latin typeface="+mj-lt"/>
              </a:rPr>
              <a:t> </a:t>
            </a:r>
            <a:r>
              <a:rPr lang="en-US" dirty="0" err="1">
                <a:latin typeface="+mj-lt"/>
              </a:rPr>
              <a:t>ngón</a:t>
            </a:r>
            <a:r>
              <a:rPr lang="en-US" dirty="0">
                <a:latin typeface="+mj-lt"/>
              </a:rPr>
              <a:t> </a:t>
            </a:r>
            <a:r>
              <a:rPr lang="en-US" dirty="0" err="1">
                <a:latin typeface="+mj-lt"/>
              </a:rPr>
              <a:t>tay</a:t>
            </a:r>
            <a:r>
              <a:rPr lang="en-US" dirty="0">
                <a:latin typeface="+mj-lt"/>
              </a:rPr>
              <a:t>, </a:t>
            </a:r>
            <a:r>
              <a:rPr lang="en-US" dirty="0" err="1">
                <a:latin typeface="+mj-lt"/>
              </a:rPr>
              <a:t>bàn</a:t>
            </a:r>
            <a:r>
              <a:rPr lang="en-US" dirty="0">
                <a:latin typeface="+mj-lt"/>
              </a:rPr>
              <a:t> </a:t>
            </a:r>
            <a:r>
              <a:rPr lang="en-US" dirty="0" err="1">
                <a:latin typeface="+mj-lt"/>
              </a:rPr>
              <a:t>tay</a:t>
            </a:r>
            <a:endParaRPr lang="en-US" dirty="0">
              <a:latin typeface="+mj-lt"/>
            </a:endParaRPr>
          </a:p>
          <a:p>
            <a:pPr>
              <a:buFont typeface="Wingdings" panose="05000000000000000000" pitchFamily="2" charset="2"/>
              <a:buChar char="q"/>
            </a:pPr>
            <a:endParaRPr lang="en-US" b="1" dirty="0">
              <a:latin typeface="+mj-lt"/>
            </a:endParaRPr>
          </a:p>
          <a:p>
            <a:pPr>
              <a:buFont typeface="Wingdings" panose="05000000000000000000" pitchFamily="2" charset="2"/>
              <a:buChar char="q"/>
            </a:pPr>
            <a:endParaRPr lang="en-US" dirty="0">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0472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1.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chung</a:t>
            </a:r>
            <a:r>
              <a:rPr lang="en-US" dirty="0"/>
              <a:t> </a:t>
            </a:r>
            <a:r>
              <a:rPr lang="en-US" dirty="0" err="1"/>
              <a:t>về</a:t>
            </a:r>
            <a:r>
              <a:rPr lang="en-US" dirty="0"/>
              <a:t> </a:t>
            </a:r>
            <a:r>
              <a:rPr lang="en-US" dirty="0" err="1"/>
              <a:t>bộ</a:t>
            </a:r>
            <a:r>
              <a:rPr lang="en-US" dirty="0"/>
              <a:t> </a:t>
            </a:r>
            <a:r>
              <a:rPr lang="en-US" dirty="0" err="1"/>
              <a:t>môn</a:t>
            </a:r>
            <a:r>
              <a:rPr lang="en-US" dirty="0"/>
              <a:t> PPPTNN</a:t>
            </a:r>
          </a:p>
        </p:txBody>
      </p:sp>
      <p:sp>
        <p:nvSpPr>
          <p:cNvPr id="3" name="Content Placeholder 2"/>
          <p:cNvSpPr>
            <a:spLocks noGrp="1"/>
          </p:cNvSpPr>
          <p:nvPr>
            <p:ph idx="1"/>
          </p:nvPr>
        </p:nvSpPr>
        <p:spPr/>
        <p:txBody>
          <a:bodyPr/>
          <a:lstStyle/>
          <a:p>
            <a:pPr marL="0" indent="0">
              <a:buNone/>
            </a:pPr>
            <a:r>
              <a:rPr lang="en-US" dirty="0"/>
              <a:t>1.6. </a:t>
            </a:r>
            <a:r>
              <a:rPr lang="en-US" dirty="0" err="1"/>
              <a:t>Các</a:t>
            </a:r>
            <a:r>
              <a:rPr lang="en-US" dirty="0"/>
              <a:t> </a:t>
            </a:r>
            <a:r>
              <a:rPr lang="en-US" dirty="0" err="1"/>
              <a:t>yếu</a:t>
            </a:r>
            <a:r>
              <a:rPr lang="en-US" dirty="0"/>
              <a:t> </a:t>
            </a:r>
            <a:r>
              <a:rPr lang="en-US" dirty="0" err="1"/>
              <a:t>tố</a:t>
            </a:r>
            <a:r>
              <a:rPr lang="en-US" dirty="0"/>
              <a:t> </a:t>
            </a:r>
            <a:r>
              <a:rPr lang="en-US" dirty="0" err="1"/>
              <a:t>ảnh</a:t>
            </a:r>
            <a:r>
              <a:rPr lang="en-US" dirty="0"/>
              <a:t> </a:t>
            </a:r>
            <a:r>
              <a:rPr lang="en-US" dirty="0" err="1"/>
              <a:t>hưởng</a:t>
            </a:r>
            <a:r>
              <a:rPr lang="en-US" dirty="0"/>
              <a:t> </a:t>
            </a:r>
            <a:r>
              <a:rPr lang="en-US" dirty="0" err="1"/>
              <a:t>đến</a:t>
            </a:r>
            <a:r>
              <a:rPr lang="en-US" dirty="0"/>
              <a:t> </a:t>
            </a:r>
            <a:r>
              <a:rPr lang="en-US" dirty="0" err="1"/>
              <a:t>quá</a:t>
            </a:r>
            <a:r>
              <a:rPr lang="en-US" dirty="0"/>
              <a:t> </a:t>
            </a:r>
            <a:r>
              <a:rPr lang="en-US" dirty="0" err="1"/>
              <a:t>trình</a:t>
            </a:r>
            <a:r>
              <a:rPr lang="en-US" dirty="0"/>
              <a:t> </a:t>
            </a:r>
            <a:r>
              <a:rPr lang="en-US" dirty="0" err="1"/>
              <a:t>học</a:t>
            </a:r>
            <a:r>
              <a:rPr lang="en-US" dirty="0"/>
              <a:t> </a:t>
            </a:r>
            <a:r>
              <a:rPr lang="en-US" dirty="0" err="1"/>
              <a:t>nói</a:t>
            </a:r>
            <a:r>
              <a:rPr lang="en-US" dirty="0"/>
              <a:t> </a:t>
            </a:r>
            <a:r>
              <a:rPr lang="en-US" dirty="0" err="1"/>
              <a:t>của</a:t>
            </a:r>
            <a:r>
              <a:rPr lang="en-US" dirty="0"/>
              <a:t> </a:t>
            </a:r>
            <a:r>
              <a:rPr lang="en-US" dirty="0" err="1"/>
              <a:t>trẻ</a:t>
            </a:r>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7" name="Diagram 6"/>
          <p:cNvGraphicFramePr/>
          <p:nvPr>
            <p:extLst>
              <p:ext uri="{D42A27DB-BD31-4B8C-83A1-F6EECF244321}">
                <p14:modId xmlns:p14="http://schemas.microsoft.com/office/powerpoint/2010/main" val="79344902"/>
              </p:ext>
            </p:extLst>
          </p:nvPr>
        </p:nvGraphicFramePr>
        <p:xfrm>
          <a:off x="1219200" y="1200150"/>
          <a:ext cx="53340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735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r>
              <a:rPr lang="en-US" dirty="0"/>
              <a:t> </a:t>
            </a:r>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q"/>
            </a:pPr>
            <a:r>
              <a:rPr lang="en-US" b="1" dirty="0" err="1">
                <a:solidFill>
                  <a:prstClr val="black"/>
                </a:solidFill>
                <a:latin typeface="UTM Swiss Condensed"/>
              </a:rPr>
              <a:t>Nhiệm</a:t>
            </a:r>
            <a:r>
              <a:rPr lang="en-US" b="1" dirty="0">
                <a:solidFill>
                  <a:prstClr val="black"/>
                </a:solidFill>
                <a:latin typeface="UTM Swiss Condensed"/>
              </a:rPr>
              <a:t> </a:t>
            </a:r>
            <a:r>
              <a:rPr lang="en-US" b="1" dirty="0" err="1">
                <a:solidFill>
                  <a:prstClr val="black"/>
                </a:solidFill>
                <a:latin typeface="UTM Swiss Condensed"/>
              </a:rPr>
              <a:t>vụ</a:t>
            </a:r>
            <a:endParaRPr lang="en-US" b="1" dirty="0">
              <a:solidFill>
                <a:prstClr val="black"/>
              </a:solidFill>
              <a:latin typeface="UTM Swiss Condensed"/>
            </a:endParaRPr>
          </a:p>
          <a:p>
            <a:pPr lvl="0">
              <a:buFontTx/>
              <a:buChar char="-"/>
            </a:pPr>
            <a:r>
              <a:rPr lang="en-US" b="1" dirty="0" err="1">
                <a:solidFill>
                  <a:prstClr val="black"/>
                </a:solidFill>
                <a:latin typeface="UTM Swiss Condensed"/>
              </a:rPr>
              <a:t>Kiến</a:t>
            </a:r>
            <a:r>
              <a:rPr lang="en-US" b="1" dirty="0">
                <a:solidFill>
                  <a:prstClr val="black"/>
                </a:solidFill>
                <a:latin typeface="UTM Swiss Condensed"/>
              </a:rPr>
              <a:t> </a:t>
            </a:r>
            <a:r>
              <a:rPr lang="en-US" b="1" dirty="0" err="1">
                <a:solidFill>
                  <a:prstClr val="black"/>
                </a:solidFill>
                <a:latin typeface="UTM Swiss Condensed"/>
              </a:rPr>
              <a:t>thức</a:t>
            </a:r>
            <a:r>
              <a:rPr lang="en-US" b="1" dirty="0">
                <a:solidFill>
                  <a:prstClr val="black"/>
                </a:solidFill>
                <a:latin typeface="UTM Swiss Condensed"/>
              </a:rPr>
              <a:t>: </a:t>
            </a:r>
            <a:r>
              <a:rPr lang="en-US" b="1" dirty="0" err="1">
                <a:solidFill>
                  <a:prstClr val="black"/>
                </a:solidFill>
                <a:latin typeface="UTM Swiss Condensed"/>
              </a:rPr>
              <a:t>hình</a:t>
            </a:r>
            <a:r>
              <a:rPr lang="en-US" b="1" dirty="0">
                <a:solidFill>
                  <a:prstClr val="black"/>
                </a:solidFill>
                <a:latin typeface="UTM Swiss Condensed"/>
              </a:rPr>
              <a:t> </a:t>
            </a:r>
            <a:r>
              <a:rPr lang="en-US" b="1" dirty="0" err="1">
                <a:solidFill>
                  <a:prstClr val="black"/>
                </a:solidFill>
                <a:latin typeface="UTM Swiss Condensed"/>
              </a:rPr>
              <a:t>thành</a:t>
            </a:r>
            <a:r>
              <a:rPr lang="en-US" b="1" dirty="0">
                <a:solidFill>
                  <a:prstClr val="black"/>
                </a:solidFill>
                <a:latin typeface="UTM Swiss Condensed"/>
              </a:rPr>
              <a:t> </a:t>
            </a:r>
            <a:r>
              <a:rPr lang="en-US" b="1" dirty="0" err="1">
                <a:solidFill>
                  <a:prstClr val="black"/>
                </a:solidFill>
                <a:latin typeface="UTM Swiss Condensed"/>
              </a:rPr>
              <a:t>biểu</a:t>
            </a:r>
            <a:r>
              <a:rPr lang="en-US" b="1" dirty="0">
                <a:solidFill>
                  <a:prstClr val="black"/>
                </a:solidFill>
                <a:latin typeface="UTM Swiss Condensed"/>
              </a:rPr>
              <a:t> </a:t>
            </a:r>
            <a:r>
              <a:rPr lang="en-US" b="1" dirty="0" err="1">
                <a:solidFill>
                  <a:prstClr val="black"/>
                </a:solidFill>
                <a:latin typeface="UTM Swiss Condensed"/>
              </a:rPr>
              <a:t>tượng</a:t>
            </a:r>
            <a:r>
              <a:rPr lang="en-US" b="1" dirty="0">
                <a:solidFill>
                  <a:prstClr val="black"/>
                </a:solidFill>
                <a:latin typeface="UTM Swiss Condensed"/>
              </a:rPr>
              <a:t> </a:t>
            </a:r>
            <a:r>
              <a:rPr lang="en-US" b="1" dirty="0" err="1">
                <a:solidFill>
                  <a:prstClr val="black"/>
                </a:solidFill>
                <a:latin typeface="UTM Swiss Condensed"/>
              </a:rPr>
              <a:t>chữ</a:t>
            </a:r>
            <a:r>
              <a:rPr lang="en-US" b="1" dirty="0">
                <a:solidFill>
                  <a:prstClr val="black"/>
                </a:solidFill>
                <a:latin typeface="UTM Swiss Condensed"/>
              </a:rPr>
              <a:t> </a:t>
            </a:r>
            <a:r>
              <a:rPr lang="en-US" b="1" dirty="0" err="1">
                <a:solidFill>
                  <a:prstClr val="black"/>
                </a:solidFill>
                <a:latin typeface="UTM Swiss Condensed"/>
              </a:rPr>
              <a:t>cái</a:t>
            </a:r>
            <a:r>
              <a:rPr lang="en-US" b="1" dirty="0">
                <a:solidFill>
                  <a:prstClr val="black"/>
                </a:solidFill>
                <a:latin typeface="UTM Swiss Condensed"/>
              </a:rPr>
              <a:t> </a:t>
            </a:r>
            <a:r>
              <a:rPr lang="en-US" b="1" dirty="0" err="1">
                <a:solidFill>
                  <a:prstClr val="black"/>
                </a:solidFill>
                <a:latin typeface="UTM Swiss Condensed"/>
              </a:rPr>
              <a:t>ghi</a:t>
            </a:r>
            <a:r>
              <a:rPr lang="en-US" b="1" dirty="0">
                <a:solidFill>
                  <a:prstClr val="black"/>
                </a:solidFill>
                <a:latin typeface="UTM Swiss Condensed"/>
              </a:rPr>
              <a:t> </a:t>
            </a:r>
            <a:r>
              <a:rPr lang="en-US" b="1" dirty="0" err="1">
                <a:solidFill>
                  <a:prstClr val="black"/>
                </a:solidFill>
                <a:latin typeface="UTM Swiss Condensed"/>
              </a:rPr>
              <a:t>âm</a:t>
            </a:r>
            <a:r>
              <a:rPr lang="en-US" b="1" dirty="0">
                <a:solidFill>
                  <a:prstClr val="black"/>
                </a:solidFill>
                <a:latin typeface="UTM Swiss Condensed"/>
              </a:rPr>
              <a:t> </a:t>
            </a:r>
            <a:r>
              <a:rPr lang="en-US" b="1" dirty="0" err="1">
                <a:solidFill>
                  <a:prstClr val="black"/>
                </a:solidFill>
                <a:latin typeface="UTM Swiss Condensed"/>
              </a:rPr>
              <a:t>tiếng</a:t>
            </a:r>
            <a:r>
              <a:rPr lang="en-US" b="1" dirty="0">
                <a:solidFill>
                  <a:prstClr val="black"/>
                </a:solidFill>
                <a:latin typeface="UTM Swiss Condensed"/>
              </a:rPr>
              <a:t> </a:t>
            </a:r>
            <a:r>
              <a:rPr lang="en-US" b="1" dirty="0" err="1">
                <a:solidFill>
                  <a:prstClr val="black"/>
                </a:solidFill>
                <a:latin typeface="UTM Swiss Condensed"/>
              </a:rPr>
              <a:t>Việt</a:t>
            </a:r>
            <a:endParaRPr lang="en-US" b="1" dirty="0">
              <a:solidFill>
                <a:prstClr val="black"/>
              </a:solidFill>
              <a:latin typeface="UTM Swiss Condensed"/>
            </a:endParaRPr>
          </a:p>
          <a:p>
            <a:pPr lvl="0">
              <a:buFontTx/>
              <a:buChar char="-"/>
            </a:pPr>
            <a:r>
              <a:rPr lang="en-US" b="1" dirty="0" err="1">
                <a:solidFill>
                  <a:prstClr val="black"/>
                </a:solidFill>
                <a:latin typeface="UTM Swiss Condensed"/>
              </a:rPr>
              <a:t>Kĩ</a:t>
            </a:r>
            <a:r>
              <a:rPr lang="en-US" b="1" dirty="0">
                <a:solidFill>
                  <a:prstClr val="black"/>
                </a:solidFill>
                <a:latin typeface="UTM Swiss Condensed"/>
              </a:rPr>
              <a:t> </a:t>
            </a:r>
            <a:r>
              <a:rPr lang="en-US" b="1" dirty="0" err="1">
                <a:solidFill>
                  <a:prstClr val="black"/>
                </a:solidFill>
                <a:latin typeface="UTM Swiss Condensed"/>
              </a:rPr>
              <a:t>năng</a:t>
            </a:r>
            <a:r>
              <a:rPr lang="en-US" b="1" dirty="0">
                <a:solidFill>
                  <a:prstClr val="black"/>
                </a:solidFill>
                <a:latin typeface="UTM Swiss Condensed"/>
              </a:rPr>
              <a:t>: - </a:t>
            </a:r>
            <a:r>
              <a:rPr lang="en-US" sz="2200" dirty="0" err="1">
                <a:solidFill>
                  <a:prstClr val="black"/>
                </a:solidFill>
                <a:latin typeface="UTM Swiss Condensed"/>
              </a:rPr>
              <a:t>Nghe</a:t>
            </a:r>
            <a:r>
              <a:rPr lang="en-US" sz="2200" dirty="0">
                <a:solidFill>
                  <a:prstClr val="black"/>
                </a:solidFill>
                <a:latin typeface="UTM Swiss Condensed"/>
              </a:rPr>
              <a:t> </a:t>
            </a:r>
            <a:r>
              <a:rPr lang="en-US" sz="2200" dirty="0" err="1">
                <a:solidFill>
                  <a:prstClr val="black"/>
                </a:solidFill>
                <a:latin typeface="UTM Swiss Condensed"/>
              </a:rPr>
              <a:t>âm</a:t>
            </a:r>
            <a:r>
              <a:rPr lang="en-US" sz="2200" dirty="0">
                <a:solidFill>
                  <a:prstClr val="black"/>
                </a:solidFill>
                <a:latin typeface="UTM Swiss Condensed"/>
              </a:rPr>
              <a:t> </a:t>
            </a:r>
            <a:r>
              <a:rPr lang="en-US" sz="2200" dirty="0" err="1">
                <a:solidFill>
                  <a:prstClr val="black"/>
                </a:solidFill>
                <a:latin typeface="UTM Swiss Condensed"/>
              </a:rPr>
              <a:t>tìm</a:t>
            </a:r>
            <a:r>
              <a:rPr lang="en-US" sz="2200" dirty="0">
                <a:solidFill>
                  <a:prstClr val="black"/>
                </a:solidFill>
                <a:latin typeface="UTM Swiss Condensed"/>
              </a:rPr>
              <a:t> </a:t>
            </a:r>
            <a:r>
              <a:rPr lang="en-US" sz="2200" dirty="0" err="1">
                <a:solidFill>
                  <a:prstClr val="black"/>
                </a:solidFill>
                <a:latin typeface="UTM Swiss Condensed"/>
              </a:rPr>
              <a:t>chữ</a:t>
            </a:r>
            <a:r>
              <a:rPr lang="en-US" sz="2200" dirty="0">
                <a:solidFill>
                  <a:prstClr val="black"/>
                </a:solidFill>
                <a:latin typeface="UTM Swiss Condensed"/>
              </a:rPr>
              <a:t> </a:t>
            </a:r>
            <a:r>
              <a:rPr lang="en-US" sz="2200" dirty="0" err="1">
                <a:solidFill>
                  <a:prstClr val="black"/>
                </a:solidFill>
                <a:latin typeface="UTM Swiss Condensed"/>
              </a:rPr>
              <a:t>cái</a:t>
            </a:r>
            <a:endParaRPr lang="en-US" sz="2200" dirty="0">
              <a:solidFill>
                <a:prstClr val="black"/>
              </a:solidFill>
              <a:latin typeface="UTM Swiss Condensed"/>
            </a:endParaRPr>
          </a:p>
          <a:p>
            <a:pPr lvl="3">
              <a:buFontTx/>
              <a:buChar char="-"/>
            </a:pPr>
            <a:r>
              <a:rPr lang="en-US" sz="2200" dirty="0" err="1">
                <a:solidFill>
                  <a:prstClr val="black"/>
                </a:solidFill>
                <a:latin typeface="UTM Swiss Condensed"/>
              </a:rPr>
              <a:t>Nhìn</a:t>
            </a:r>
            <a:r>
              <a:rPr lang="en-US" sz="2200" dirty="0">
                <a:solidFill>
                  <a:prstClr val="black"/>
                </a:solidFill>
                <a:latin typeface="UTM Swiss Condensed"/>
              </a:rPr>
              <a:t> </a:t>
            </a:r>
            <a:r>
              <a:rPr lang="en-US" sz="2200" dirty="0" err="1">
                <a:solidFill>
                  <a:prstClr val="black"/>
                </a:solidFill>
                <a:latin typeface="UTM Swiss Condensed"/>
              </a:rPr>
              <a:t>chữ</a:t>
            </a:r>
            <a:r>
              <a:rPr lang="en-US" sz="2200" dirty="0">
                <a:solidFill>
                  <a:prstClr val="black"/>
                </a:solidFill>
                <a:latin typeface="UTM Swiss Condensed"/>
              </a:rPr>
              <a:t> </a:t>
            </a:r>
            <a:r>
              <a:rPr lang="en-US" sz="2200" dirty="0" err="1">
                <a:solidFill>
                  <a:prstClr val="black"/>
                </a:solidFill>
                <a:latin typeface="UTM Swiss Condensed"/>
              </a:rPr>
              <a:t>cái</a:t>
            </a:r>
            <a:r>
              <a:rPr lang="en-US" sz="2200" dirty="0">
                <a:solidFill>
                  <a:prstClr val="black"/>
                </a:solidFill>
                <a:latin typeface="UTM Swiss Condensed"/>
              </a:rPr>
              <a:t> </a:t>
            </a:r>
            <a:r>
              <a:rPr lang="en-US" sz="2200" dirty="0" err="1">
                <a:solidFill>
                  <a:prstClr val="black"/>
                </a:solidFill>
                <a:latin typeface="UTM Swiss Condensed"/>
              </a:rPr>
              <a:t>đọc</a:t>
            </a:r>
            <a:r>
              <a:rPr lang="en-US" sz="2200" dirty="0">
                <a:solidFill>
                  <a:prstClr val="black"/>
                </a:solidFill>
                <a:latin typeface="UTM Swiss Condensed"/>
              </a:rPr>
              <a:t> </a:t>
            </a:r>
            <a:r>
              <a:rPr lang="en-US" sz="2200" dirty="0" err="1">
                <a:solidFill>
                  <a:prstClr val="black"/>
                </a:solidFill>
                <a:latin typeface="UTM Swiss Condensed"/>
              </a:rPr>
              <a:t>âm</a:t>
            </a:r>
            <a:r>
              <a:rPr lang="en-US" sz="2200" dirty="0">
                <a:solidFill>
                  <a:prstClr val="black"/>
                </a:solidFill>
                <a:latin typeface="UTM Swiss Condensed"/>
              </a:rPr>
              <a:t> </a:t>
            </a:r>
            <a:r>
              <a:rPr lang="en-US" sz="2200" dirty="0" err="1">
                <a:solidFill>
                  <a:prstClr val="black"/>
                </a:solidFill>
                <a:latin typeface="UTM Swiss Condensed"/>
              </a:rPr>
              <a:t>tương</a:t>
            </a:r>
            <a:r>
              <a:rPr lang="en-US" sz="2200" dirty="0">
                <a:solidFill>
                  <a:prstClr val="black"/>
                </a:solidFill>
                <a:latin typeface="UTM Swiss Condensed"/>
              </a:rPr>
              <a:t> </a:t>
            </a:r>
            <a:r>
              <a:rPr lang="en-US" sz="2200" dirty="0" err="1">
                <a:solidFill>
                  <a:prstClr val="black"/>
                </a:solidFill>
                <a:latin typeface="UTM Swiss Condensed"/>
              </a:rPr>
              <a:t>ứng</a:t>
            </a:r>
            <a:endParaRPr lang="en-US" sz="2200" dirty="0">
              <a:solidFill>
                <a:prstClr val="black"/>
              </a:solidFill>
              <a:latin typeface="UTM Swiss Condensed"/>
            </a:endParaRPr>
          </a:p>
          <a:p>
            <a:pPr lvl="3">
              <a:buFontTx/>
              <a:buChar char="-"/>
            </a:pPr>
            <a:r>
              <a:rPr lang="en-US" sz="2200" dirty="0" err="1">
                <a:solidFill>
                  <a:prstClr val="black"/>
                </a:solidFill>
                <a:latin typeface="UTM Swiss Condensed"/>
              </a:rPr>
              <a:t>Tìm</a:t>
            </a:r>
            <a:r>
              <a:rPr lang="en-US" sz="2200" dirty="0">
                <a:solidFill>
                  <a:prstClr val="black"/>
                </a:solidFill>
                <a:latin typeface="UTM Swiss Condensed"/>
              </a:rPr>
              <a:t> </a:t>
            </a:r>
            <a:r>
              <a:rPr lang="en-US" sz="2200" dirty="0" err="1">
                <a:solidFill>
                  <a:prstClr val="black"/>
                </a:solidFill>
                <a:latin typeface="UTM Swiss Condensed"/>
              </a:rPr>
              <a:t>chữ</a:t>
            </a:r>
            <a:r>
              <a:rPr lang="en-US" sz="2200" dirty="0">
                <a:solidFill>
                  <a:prstClr val="black"/>
                </a:solidFill>
                <a:latin typeface="UTM Swiss Condensed"/>
              </a:rPr>
              <a:t> </a:t>
            </a:r>
            <a:r>
              <a:rPr lang="en-US" sz="2200" dirty="0" err="1">
                <a:solidFill>
                  <a:prstClr val="black"/>
                </a:solidFill>
                <a:latin typeface="UTM Swiss Condensed"/>
              </a:rPr>
              <a:t>cái</a:t>
            </a:r>
            <a:r>
              <a:rPr lang="en-US" sz="2200" dirty="0">
                <a:solidFill>
                  <a:prstClr val="black"/>
                </a:solidFill>
                <a:latin typeface="UTM Swiss Condensed"/>
              </a:rPr>
              <a:t> </a:t>
            </a:r>
            <a:r>
              <a:rPr lang="en-US" sz="2200" dirty="0" err="1">
                <a:solidFill>
                  <a:prstClr val="black"/>
                </a:solidFill>
                <a:latin typeface="UTM Swiss Condensed"/>
              </a:rPr>
              <a:t>trong</a:t>
            </a:r>
            <a:r>
              <a:rPr lang="en-US" sz="2200" dirty="0">
                <a:solidFill>
                  <a:prstClr val="black"/>
                </a:solidFill>
                <a:latin typeface="UTM Swiss Condensed"/>
              </a:rPr>
              <a:t> </a:t>
            </a:r>
            <a:r>
              <a:rPr lang="en-US" sz="2200" dirty="0" err="1">
                <a:solidFill>
                  <a:prstClr val="black"/>
                </a:solidFill>
                <a:latin typeface="UTM Swiss Condensed"/>
              </a:rPr>
              <a:t>từ</a:t>
            </a:r>
            <a:endParaRPr lang="en-US" sz="2200" dirty="0">
              <a:solidFill>
                <a:prstClr val="black"/>
              </a:solidFill>
              <a:latin typeface="UTM Swiss Condensed"/>
            </a:endParaRPr>
          </a:p>
          <a:p>
            <a:pPr lvl="3" algn="l">
              <a:buFontTx/>
              <a:buChar char="-"/>
            </a:pPr>
            <a:r>
              <a:rPr lang="en-US" sz="2200" dirty="0" err="1">
                <a:solidFill>
                  <a:prstClr val="black"/>
                </a:solidFill>
                <a:latin typeface="UTM Swiss Condensed"/>
              </a:rPr>
              <a:t>Tô</a:t>
            </a:r>
            <a:r>
              <a:rPr lang="en-US" sz="2200" dirty="0">
                <a:solidFill>
                  <a:prstClr val="black"/>
                </a:solidFill>
                <a:latin typeface="UTM Swiss Condensed"/>
              </a:rPr>
              <a:t> </a:t>
            </a:r>
            <a:r>
              <a:rPr lang="en-US" sz="2200" dirty="0" err="1">
                <a:solidFill>
                  <a:prstClr val="black"/>
                </a:solidFill>
                <a:latin typeface="UTM Swiss Condensed"/>
              </a:rPr>
              <a:t>được</a:t>
            </a:r>
            <a:r>
              <a:rPr lang="en-US" sz="2200" dirty="0">
                <a:solidFill>
                  <a:prstClr val="black"/>
                </a:solidFill>
                <a:latin typeface="UTM Swiss Condensed"/>
              </a:rPr>
              <a:t> </a:t>
            </a:r>
            <a:r>
              <a:rPr lang="en-US" sz="2200" dirty="0" err="1">
                <a:solidFill>
                  <a:prstClr val="black"/>
                </a:solidFill>
                <a:latin typeface="UTM Swiss Condensed"/>
              </a:rPr>
              <a:t>các</a:t>
            </a:r>
            <a:r>
              <a:rPr lang="en-US" sz="2200" dirty="0">
                <a:solidFill>
                  <a:prstClr val="black"/>
                </a:solidFill>
                <a:latin typeface="UTM Swiss Condensed"/>
              </a:rPr>
              <a:t> </a:t>
            </a:r>
            <a:r>
              <a:rPr lang="en-US" sz="2200" dirty="0" err="1">
                <a:solidFill>
                  <a:prstClr val="black"/>
                </a:solidFill>
                <a:latin typeface="UTM Swiss Condensed"/>
              </a:rPr>
              <a:t>nét</a:t>
            </a:r>
            <a:r>
              <a:rPr lang="en-US" sz="2200" dirty="0">
                <a:solidFill>
                  <a:prstClr val="black"/>
                </a:solidFill>
                <a:latin typeface="UTM Swiss Condensed"/>
              </a:rPr>
              <a:t> </a:t>
            </a:r>
            <a:r>
              <a:rPr lang="en-US" sz="2200" dirty="0" err="1">
                <a:solidFill>
                  <a:prstClr val="black"/>
                </a:solidFill>
                <a:latin typeface="UTM Swiss Condensed"/>
              </a:rPr>
              <a:t>chữ</a:t>
            </a:r>
            <a:r>
              <a:rPr lang="en-US" sz="2200" dirty="0">
                <a:solidFill>
                  <a:prstClr val="black"/>
                </a:solidFill>
                <a:latin typeface="UTM Swiss Condensed"/>
              </a:rPr>
              <a:t> </a:t>
            </a:r>
            <a:r>
              <a:rPr lang="en-US" sz="2200" dirty="0" err="1">
                <a:solidFill>
                  <a:prstClr val="black"/>
                </a:solidFill>
                <a:latin typeface="UTM Swiss Condensed"/>
              </a:rPr>
              <a:t>cái</a:t>
            </a:r>
            <a:endParaRPr lang="en-US" sz="2200" dirty="0">
              <a:solidFill>
                <a:prstClr val="black"/>
              </a:solidFill>
              <a:latin typeface="UTM Swiss Condensed"/>
            </a:endParaRPr>
          </a:p>
          <a:p>
            <a:pPr lvl="0">
              <a:buFontTx/>
              <a:buChar char="-"/>
            </a:pPr>
            <a:r>
              <a:rPr lang="en-US" b="1" dirty="0" err="1"/>
              <a:t>Phát</a:t>
            </a:r>
            <a:r>
              <a:rPr lang="en-US" b="1" dirty="0"/>
              <a:t> </a:t>
            </a:r>
            <a:r>
              <a:rPr lang="en-US" b="1" dirty="0" err="1"/>
              <a:t>triển</a:t>
            </a:r>
            <a:r>
              <a:rPr lang="en-US" dirty="0"/>
              <a:t>: </a:t>
            </a:r>
            <a:r>
              <a:rPr lang="en-US" dirty="0" err="1"/>
              <a:t>Chú</a:t>
            </a:r>
            <a:r>
              <a:rPr lang="en-US" dirty="0"/>
              <a:t> ý, </a:t>
            </a:r>
            <a:r>
              <a:rPr lang="en-US" dirty="0" err="1"/>
              <a:t>ghi</a:t>
            </a:r>
            <a:r>
              <a:rPr lang="en-US" dirty="0"/>
              <a:t> </a:t>
            </a:r>
            <a:r>
              <a:rPr lang="en-US" dirty="0" err="1"/>
              <a:t>nhớ</a:t>
            </a:r>
            <a:r>
              <a:rPr lang="en-US" dirty="0"/>
              <a:t>, tri </a:t>
            </a:r>
            <a:r>
              <a:rPr lang="en-US" dirty="0" err="1"/>
              <a:t>giác</a:t>
            </a:r>
            <a:r>
              <a:rPr lang="en-US" dirty="0"/>
              <a:t>; </a:t>
            </a:r>
            <a:r>
              <a:rPr lang="en-US" dirty="0" err="1"/>
              <a:t>sự</a:t>
            </a:r>
            <a:r>
              <a:rPr lang="en-US" dirty="0"/>
              <a:t> </a:t>
            </a:r>
            <a:r>
              <a:rPr lang="en-US" dirty="0" err="1"/>
              <a:t>cử</a:t>
            </a:r>
            <a:r>
              <a:rPr lang="en-US" dirty="0"/>
              <a:t> </a:t>
            </a:r>
            <a:r>
              <a:rPr lang="en-US" dirty="0" err="1"/>
              <a:t>động</a:t>
            </a:r>
            <a:r>
              <a:rPr lang="en-US" dirty="0"/>
              <a:t> </a:t>
            </a:r>
            <a:r>
              <a:rPr lang="en-US" dirty="0" err="1"/>
              <a:t>khéo</a:t>
            </a:r>
            <a:r>
              <a:rPr lang="en-US" dirty="0"/>
              <a:t> </a:t>
            </a:r>
            <a:r>
              <a:rPr lang="en-US" dirty="0" err="1"/>
              <a:t>léo</a:t>
            </a:r>
            <a:r>
              <a:rPr lang="en-US" dirty="0"/>
              <a:t>, </a:t>
            </a:r>
            <a:r>
              <a:rPr lang="en-US" dirty="0" err="1"/>
              <a:t>tâm</a:t>
            </a:r>
            <a:r>
              <a:rPr lang="en-US" dirty="0"/>
              <a:t> </a:t>
            </a:r>
            <a:r>
              <a:rPr lang="en-US" dirty="0" err="1"/>
              <a:t>thế</a:t>
            </a:r>
            <a:r>
              <a:rPr lang="en-US" dirty="0"/>
              <a:t> </a:t>
            </a:r>
            <a:r>
              <a:rPr lang="en-US" dirty="0" err="1"/>
              <a:t>đi</a:t>
            </a:r>
            <a:r>
              <a:rPr lang="en-US" dirty="0"/>
              <a:t> </a:t>
            </a:r>
            <a:r>
              <a:rPr lang="en-US" dirty="0" err="1"/>
              <a:t>học</a:t>
            </a:r>
            <a:endParaRPr lang="en-US" dirty="0"/>
          </a:p>
          <a:p>
            <a:pPr lvl="0">
              <a:buFontTx/>
              <a:buChar char="-"/>
            </a:pPr>
            <a:r>
              <a:rPr lang="en-US" b="1" dirty="0" err="1"/>
              <a:t>Giáo</a:t>
            </a:r>
            <a:r>
              <a:rPr lang="en-US" b="1" dirty="0"/>
              <a:t> </a:t>
            </a:r>
            <a:r>
              <a:rPr lang="en-US" b="1" dirty="0" err="1"/>
              <a:t>dục</a:t>
            </a:r>
            <a:r>
              <a:rPr lang="en-US" dirty="0"/>
              <a:t>: - </a:t>
            </a:r>
            <a:r>
              <a:rPr lang="en-US" dirty="0" err="1"/>
              <a:t>Thói</a:t>
            </a:r>
            <a:r>
              <a:rPr lang="en-US" dirty="0"/>
              <a:t> </a:t>
            </a:r>
            <a:r>
              <a:rPr lang="en-US" dirty="0" err="1"/>
              <a:t>quen</a:t>
            </a:r>
            <a:r>
              <a:rPr lang="en-US" dirty="0"/>
              <a:t> </a:t>
            </a:r>
            <a:r>
              <a:rPr lang="en-US" dirty="0" err="1"/>
              <a:t>ngồi</a:t>
            </a:r>
            <a:r>
              <a:rPr lang="en-US" dirty="0"/>
              <a:t> </a:t>
            </a:r>
            <a:r>
              <a:rPr lang="en-US" dirty="0" err="1"/>
              <a:t>học</a:t>
            </a:r>
            <a:r>
              <a:rPr lang="en-US" dirty="0"/>
              <a:t> </a:t>
            </a:r>
            <a:r>
              <a:rPr lang="en-US" dirty="0" err="1"/>
              <a:t>nghiêm</a:t>
            </a:r>
            <a:r>
              <a:rPr lang="en-US" dirty="0"/>
              <a:t> </a:t>
            </a:r>
            <a:r>
              <a:rPr lang="en-US" dirty="0" err="1"/>
              <a:t>túc</a:t>
            </a:r>
            <a:endParaRPr lang="en-US" dirty="0"/>
          </a:p>
          <a:p>
            <a:pPr lvl="3">
              <a:buFontTx/>
              <a:buChar char="-"/>
            </a:pPr>
            <a:r>
              <a:rPr lang="en-US" sz="2400" dirty="0" err="1"/>
              <a:t>Biết</a:t>
            </a:r>
            <a:r>
              <a:rPr lang="en-US" sz="2400" dirty="0"/>
              <a:t> </a:t>
            </a:r>
            <a:r>
              <a:rPr lang="en-US" sz="2400" dirty="0" err="1"/>
              <a:t>hành</a:t>
            </a:r>
            <a:r>
              <a:rPr lang="en-US" sz="2400" dirty="0"/>
              <a:t> </a:t>
            </a:r>
            <a:r>
              <a:rPr lang="en-US" sz="2400" dirty="0" err="1"/>
              <a:t>động</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chung</a:t>
            </a:r>
            <a:endParaRPr lang="en-US" sz="2400" dirty="0"/>
          </a:p>
          <a:p>
            <a:pPr lvl="3">
              <a:buFontTx/>
              <a:buChar char="-"/>
            </a:pPr>
            <a:r>
              <a:rPr lang="en-US" sz="2400" dirty="0" err="1"/>
              <a:t>Biết</a:t>
            </a:r>
            <a:r>
              <a:rPr lang="en-US" sz="2400" dirty="0"/>
              <a:t> </a:t>
            </a:r>
            <a:r>
              <a:rPr lang="en-US" sz="2400" dirty="0" err="1"/>
              <a:t>lắng</a:t>
            </a:r>
            <a:r>
              <a:rPr lang="en-US" sz="2400" dirty="0"/>
              <a:t> </a:t>
            </a:r>
            <a:r>
              <a:rPr lang="en-US" sz="2400" dirty="0" err="1"/>
              <a:t>nghe</a:t>
            </a:r>
            <a:r>
              <a:rPr lang="en-US" sz="2400" dirty="0"/>
              <a:t> ý </a:t>
            </a:r>
            <a:r>
              <a:rPr lang="en-US" sz="2400" dirty="0" err="1"/>
              <a:t>kiến</a:t>
            </a:r>
            <a:r>
              <a:rPr lang="en-US" sz="2400" dirty="0"/>
              <a:t>, </a:t>
            </a:r>
            <a:r>
              <a:rPr lang="en-US" sz="2400" dirty="0" err="1"/>
              <a:t>mạnh</a:t>
            </a:r>
            <a:r>
              <a:rPr lang="en-US" sz="2400" dirty="0"/>
              <a:t> </a:t>
            </a:r>
            <a:r>
              <a:rPr lang="en-US" sz="2400" dirty="0" err="1"/>
              <a:t>dạn</a:t>
            </a:r>
            <a:r>
              <a:rPr lang="en-US" sz="2400" dirty="0"/>
              <a:t> </a:t>
            </a:r>
            <a:r>
              <a:rPr lang="en-US" sz="2400" dirty="0" err="1"/>
              <a:t>phát</a:t>
            </a:r>
            <a:r>
              <a:rPr lang="en-US" sz="2400" dirty="0"/>
              <a:t> </a:t>
            </a:r>
            <a:r>
              <a:rPr lang="en-US" sz="2400" dirty="0" err="1"/>
              <a:t>biểu</a:t>
            </a:r>
            <a:endParaRPr lang="en-US" sz="24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7451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marL="0" indent="0">
              <a:buNone/>
            </a:pPr>
            <a:r>
              <a:rPr lang="en-US" dirty="0"/>
              <a:t>8.2. </a:t>
            </a:r>
            <a:r>
              <a:rPr lang="en-US" dirty="0" err="1"/>
              <a:t>Cơ</a:t>
            </a:r>
            <a:r>
              <a:rPr lang="en-US" dirty="0"/>
              <a:t> </a:t>
            </a:r>
            <a:r>
              <a:rPr lang="en-US" dirty="0" err="1"/>
              <a:t>sở</a:t>
            </a:r>
            <a:r>
              <a:rPr lang="en-US" dirty="0"/>
              <a:t> </a:t>
            </a:r>
            <a:r>
              <a:rPr lang="en-US" dirty="0" err="1"/>
              <a:t>xây</a:t>
            </a:r>
            <a:r>
              <a:rPr lang="en-US" dirty="0"/>
              <a:t> </a:t>
            </a:r>
            <a:r>
              <a:rPr lang="en-US" dirty="0" err="1"/>
              <a:t>dựng</a:t>
            </a:r>
            <a:r>
              <a:rPr lang="en-US" dirty="0"/>
              <a:t> </a:t>
            </a:r>
            <a:r>
              <a:rPr lang="en-US" dirty="0" err="1"/>
              <a:t>chương</a:t>
            </a:r>
            <a:r>
              <a:rPr lang="en-US" dirty="0"/>
              <a:t> </a:t>
            </a:r>
            <a:r>
              <a:rPr lang="en-US" dirty="0" err="1"/>
              <a:t>trình</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a:p>
            <a:pPr>
              <a:buFont typeface="Wingdings" panose="05000000000000000000" pitchFamily="2" charset="2"/>
              <a:buChar char="q"/>
            </a:pPr>
            <a:r>
              <a:rPr lang="en-US" dirty="0" err="1"/>
              <a:t>Cơ</a:t>
            </a:r>
            <a:r>
              <a:rPr lang="en-US" dirty="0"/>
              <a:t> </a:t>
            </a:r>
            <a:r>
              <a:rPr lang="en-US" dirty="0" err="1"/>
              <a:t>sở</a:t>
            </a:r>
            <a:r>
              <a:rPr lang="en-US" dirty="0"/>
              <a:t> </a:t>
            </a:r>
            <a:r>
              <a:rPr lang="en-US" dirty="0" err="1"/>
              <a:t>tâm</a:t>
            </a:r>
            <a:r>
              <a:rPr lang="en-US" dirty="0"/>
              <a:t> </a:t>
            </a:r>
            <a:r>
              <a:rPr lang="en-US" dirty="0" err="1"/>
              <a:t>lí</a:t>
            </a:r>
            <a:r>
              <a:rPr lang="en-US" dirty="0"/>
              <a:t> </a:t>
            </a:r>
            <a:r>
              <a:rPr lang="en-US" dirty="0" err="1"/>
              <a:t>học</a:t>
            </a:r>
            <a:endParaRPr lang="en-US" dirty="0"/>
          </a:p>
          <a:p>
            <a:pPr>
              <a:buFontTx/>
              <a:buChar char="-"/>
            </a:pPr>
            <a:r>
              <a:rPr lang="en-US" dirty="0" err="1"/>
              <a:t>Đặc</a:t>
            </a:r>
            <a:r>
              <a:rPr lang="en-US" dirty="0"/>
              <a:t> </a:t>
            </a:r>
            <a:r>
              <a:rPr lang="en-US" dirty="0" err="1"/>
              <a:t>điểm</a:t>
            </a:r>
            <a:r>
              <a:rPr lang="en-US" dirty="0"/>
              <a:t> </a:t>
            </a:r>
            <a:r>
              <a:rPr lang="en-US" dirty="0" err="1"/>
              <a:t>tư</a:t>
            </a:r>
            <a:r>
              <a:rPr lang="en-US" dirty="0"/>
              <a:t> </a:t>
            </a:r>
            <a:r>
              <a:rPr lang="en-US" dirty="0" err="1"/>
              <a:t>duy</a:t>
            </a:r>
            <a:r>
              <a:rPr lang="en-US" dirty="0"/>
              <a:t> </a:t>
            </a:r>
            <a:r>
              <a:rPr lang="en-US" dirty="0" err="1"/>
              <a:t>của</a:t>
            </a:r>
            <a:r>
              <a:rPr lang="en-US" dirty="0"/>
              <a:t> </a:t>
            </a:r>
            <a:r>
              <a:rPr lang="en-US" dirty="0" err="1"/>
              <a:t>trẻ</a:t>
            </a:r>
            <a:r>
              <a:rPr lang="en-US" dirty="0"/>
              <a:t> </a:t>
            </a:r>
            <a:r>
              <a:rPr lang="en-US" dirty="0" err="1"/>
              <a:t>mẫu</a:t>
            </a:r>
            <a:r>
              <a:rPr lang="en-US" dirty="0"/>
              <a:t> </a:t>
            </a:r>
            <a:r>
              <a:rPr lang="en-US" dirty="0" err="1"/>
              <a:t>giáo</a:t>
            </a:r>
            <a:r>
              <a:rPr lang="en-US" dirty="0"/>
              <a:t>: </a:t>
            </a:r>
            <a:r>
              <a:rPr lang="en-US" dirty="0" err="1"/>
              <a:t>trực</a:t>
            </a:r>
            <a:r>
              <a:rPr lang="en-US" dirty="0"/>
              <a:t> </a:t>
            </a:r>
            <a:r>
              <a:rPr lang="en-US" dirty="0" err="1"/>
              <a:t>quan</a:t>
            </a:r>
            <a:r>
              <a:rPr lang="en-US" dirty="0"/>
              <a:t> </a:t>
            </a:r>
            <a:r>
              <a:rPr lang="en-US" dirty="0" err="1"/>
              <a:t>hình</a:t>
            </a:r>
            <a:r>
              <a:rPr lang="en-US" dirty="0"/>
              <a:t> </a:t>
            </a:r>
            <a:r>
              <a:rPr lang="en-US" dirty="0" err="1"/>
              <a:t>tượng</a:t>
            </a:r>
            <a:r>
              <a:rPr lang="en-US" dirty="0"/>
              <a:t>. </a:t>
            </a:r>
            <a:r>
              <a:rPr lang="en-US" dirty="0" err="1"/>
              <a:t>Vậy</a:t>
            </a:r>
            <a:r>
              <a:rPr lang="en-US" dirty="0"/>
              <a:t> </a:t>
            </a:r>
            <a:r>
              <a:rPr lang="en-US" dirty="0" err="1"/>
              <a:t>cần</a:t>
            </a:r>
            <a:r>
              <a:rPr lang="en-US" dirty="0"/>
              <a:t> </a:t>
            </a:r>
            <a:r>
              <a:rPr lang="en-US" dirty="0" err="1"/>
              <a:t>sử</a:t>
            </a:r>
            <a:r>
              <a:rPr lang="en-US" dirty="0"/>
              <a:t> </a:t>
            </a:r>
            <a:r>
              <a:rPr lang="en-US" dirty="0" err="1"/>
              <a:t>dụng</a:t>
            </a:r>
            <a:r>
              <a:rPr lang="en-US" dirty="0"/>
              <a:t> </a:t>
            </a:r>
            <a:r>
              <a:rPr lang="en-US" dirty="0" err="1"/>
              <a:t>trực</a:t>
            </a:r>
            <a:r>
              <a:rPr lang="en-US" dirty="0"/>
              <a:t> </a:t>
            </a:r>
            <a:r>
              <a:rPr lang="en-US" dirty="0" err="1"/>
              <a:t>quan</a:t>
            </a:r>
            <a:r>
              <a:rPr lang="en-US" dirty="0"/>
              <a:t> – </a:t>
            </a:r>
            <a:r>
              <a:rPr lang="en-US" dirty="0" err="1"/>
              <a:t>chữ</a:t>
            </a:r>
            <a:r>
              <a:rPr lang="en-US" dirty="0"/>
              <a:t> </a:t>
            </a:r>
            <a:r>
              <a:rPr lang="en-US" dirty="0" err="1"/>
              <a:t>viết</a:t>
            </a:r>
            <a:r>
              <a:rPr lang="en-US" dirty="0"/>
              <a:t> – </a:t>
            </a:r>
            <a:r>
              <a:rPr lang="en-US" dirty="0" err="1"/>
              <a:t>hình</a:t>
            </a:r>
            <a:r>
              <a:rPr lang="en-US" dirty="0"/>
              <a:t> </a:t>
            </a:r>
            <a:r>
              <a:rPr lang="en-US" dirty="0" err="1"/>
              <a:t>ảnh</a:t>
            </a:r>
            <a:r>
              <a:rPr lang="en-US" dirty="0"/>
              <a:t> </a:t>
            </a:r>
            <a:r>
              <a:rPr lang="en-US" dirty="0" err="1"/>
              <a:t>đi</a:t>
            </a:r>
            <a:r>
              <a:rPr lang="en-US" dirty="0"/>
              <a:t> </a:t>
            </a:r>
            <a:r>
              <a:rPr lang="en-US" dirty="0" err="1"/>
              <a:t>kèm</a:t>
            </a:r>
            <a:endParaRPr lang="en-US" dirty="0"/>
          </a:p>
          <a:p>
            <a:pPr>
              <a:buFontTx/>
              <a:buChar char="-"/>
            </a:pPr>
            <a:r>
              <a:rPr lang="en-US" dirty="0" err="1"/>
              <a:t>Tư</a:t>
            </a:r>
            <a:r>
              <a:rPr lang="en-US" dirty="0"/>
              <a:t> </a:t>
            </a:r>
            <a:r>
              <a:rPr lang="en-US" dirty="0" err="1"/>
              <a:t>duy</a:t>
            </a:r>
            <a:r>
              <a:rPr lang="en-US" dirty="0"/>
              <a:t> </a:t>
            </a:r>
            <a:r>
              <a:rPr lang="en-US" dirty="0" err="1"/>
              <a:t>trực</a:t>
            </a:r>
            <a:r>
              <a:rPr lang="en-US" dirty="0"/>
              <a:t> </a:t>
            </a:r>
            <a:r>
              <a:rPr lang="en-US" dirty="0" err="1"/>
              <a:t>quan</a:t>
            </a:r>
            <a:r>
              <a:rPr lang="en-US" dirty="0"/>
              <a:t> </a:t>
            </a:r>
            <a:r>
              <a:rPr lang="en-US" dirty="0" err="1"/>
              <a:t>tổng</a:t>
            </a:r>
            <a:r>
              <a:rPr lang="en-US" dirty="0"/>
              <a:t> </a:t>
            </a:r>
            <a:r>
              <a:rPr lang="en-US" dirty="0" err="1"/>
              <a:t>thể</a:t>
            </a:r>
            <a:r>
              <a:rPr lang="en-US" dirty="0"/>
              <a:t> - chi </a:t>
            </a:r>
            <a:r>
              <a:rPr lang="en-US" dirty="0" err="1"/>
              <a:t>tiết</a:t>
            </a:r>
            <a:endParaRPr lang="en-US" dirty="0"/>
          </a:p>
          <a:p>
            <a:pPr>
              <a:buFontTx/>
              <a:buChar char="-"/>
            </a:pPr>
            <a:r>
              <a:rPr lang="en-US" dirty="0" err="1"/>
              <a:t>Tư</a:t>
            </a:r>
            <a:r>
              <a:rPr lang="en-US" dirty="0"/>
              <a:t> </a:t>
            </a:r>
            <a:r>
              <a:rPr lang="en-US" dirty="0" err="1"/>
              <a:t>duy</a:t>
            </a:r>
            <a:r>
              <a:rPr lang="en-US" dirty="0"/>
              <a:t> </a:t>
            </a:r>
            <a:r>
              <a:rPr lang="en-US" dirty="0" err="1"/>
              <a:t>gắn</a:t>
            </a:r>
            <a:r>
              <a:rPr lang="en-US" dirty="0"/>
              <a:t> </a:t>
            </a:r>
            <a:r>
              <a:rPr lang="en-US" dirty="0" err="1"/>
              <a:t>liền</a:t>
            </a:r>
            <a:r>
              <a:rPr lang="en-US" dirty="0"/>
              <a:t> </a:t>
            </a:r>
            <a:r>
              <a:rPr lang="en-US" dirty="0" err="1"/>
              <a:t>với</a:t>
            </a:r>
            <a:r>
              <a:rPr lang="en-US" dirty="0"/>
              <a:t> </a:t>
            </a:r>
            <a:r>
              <a:rPr lang="en-US" dirty="0" err="1"/>
              <a:t>yếu</a:t>
            </a:r>
            <a:r>
              <a:rPr lang="en-US" dirty="0"/>
              <a:t> </a:t>
            </a:r>
            <a:r>
              <a:rPr lang="en-US" dirty="0" err="1"/>
              <a:t>tố</a:t>
            </a:r>
            <a:r>
              <a:rPr lang="en-US" dirty="0"/>
              <a:t> </a:t>
            </a:r>
            <a:r>
              <a:rPr lang="en-US" dirty="0" err="1"/>
              <a:t>tình</a:t>
            </a:r>
            <a:r>
              <a:rPr lang="en-US" dirty="0"/>
              <a:t> </a:t>
            </a:r>
            <a:r>
              <a:rPr lang="en-US" dirty="0" err="1"/>
              <a:t>cảm</a:t>
            </a:r>
            <a:r>
              <a:rPr lang="en-US" dirty="0"/>
              <a:t>, </a:t>
            </a:r>
            <a:r>
              <a:rPr lang="en-US" dirty="0" err="1"/>
              <a:t>cảm</a:t>
            </a:r>
            <a:r>
              <a:rPr lang="en-US" dirty="0"/>
              <a:t> </a:t>
            </a:r>
            <a:r>
              <a:rPr lang="en-US" dirty="0" err="1"/>
              <a:t>xúc</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2888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t>Cơ</a:t>
            </a:r>
            <a:r>
              <a:rPr lang="en-US" dirty="0"/>
              <a:t> </a:t>
            </a:r>
            <a:r>
              <a:rPr lang="en-US" dirty="0" err="1"/>
              <a:t>sở</a:t>
            </a:r>
            <a:r>
              <a:rPr lang="en-US" dirty="0"/>
              <a:t> </a:t>
            </a:r>
            <a:r>
              <a:rPr lang="en-US" dirty="0" err="1"/>
              <a:t>ngôn</a:t>
            </a:r>
            <a:r>
              <a:rPr lang="en-US" dirty="0"/>
              <a:t> </a:t>
            </a:r>
            <a:r>
              <a:rPr lang="en-US" dirty="0" err="1"/>
              <a:t>ngữ</a:t>
            </a:r>
            <a:r>
              <a:rPr lang="en-US" dirty="0"/>
              <a:t> </a:t>
            </a:r>
            <a:r>
              <a:rPr lang="en-US" dirty="0" err="1"/>
              <a:t>học</a:t>
            </a:r>
            <a:endParaRPr lang="en-US" dirty="0"/>
          </a:p>
          <a:p>
            <a:pPr>
              <a:buFontTx/>
              <a:buChar char="-"/>
            </a:pPr>
            <a:r>
              <a:rPr lang="en-US" dirty="0" err="1"/>
              <a:t>Lấy</a:t>
            </a:r>
            <a:r>
              <a:rPr lang="en-US" dirty="0"/>
              <a:t> </a:t>
            </a:r>
            <a:r>
              <a:rPr lang="en-US" dirty="0" err="1"/>
              <a:t>bảng</a:t>
            </a:r>
            <a:r>
              <a:rPr lang="en-US" dirty="0"/>
              <a:t> </a:t>
            </a:r>
            <a:r>
              <a:rPr lang="en-US" dirty="0" err="1"/>
              <a:t>chữ</a:t>
            </a:r>
            <a:r>
              <a:rPr lang="en-US" dirty="0"/>
              <a:t> </a:t>
            </a:r>
            <a:r>
              <a:rPr lang="en-US" dirty="0" err="1"/>
              <a:t>cái</a:t>
            </a:r>
            <a:r>
              <a:rPr lang="en-US" dirty="0"/>
              <a:t> </a:t>
            </a:r>
            <a:r>
              <a:rPr lang="en-US" dirty="0" err="1"/>
              <a:t>ghi</a:t>
            </a:r>
            <a:r>
              <a:rPr lang="en-US" dirty="0"/>
              <a:t> </a:t>
            </a:r>
            <a:r>
              <a:rPr lang="en-US" dirty="0" err="1"/>
              <a:t>âm</a:t>
            </a:r>
            <a:r>
              <a:rPr lang="en-US" dirty="0"/>
              <a:t> </a:t>
            </a:r>
            <a:r>
              <a:rPr lang="en-US" dirty="0" err="1"/>
              <a:t>tiếng</a:t>
            </a:r>
            <a:r>
              <a:rPr lang="en-US" dirty="0"/>
              <a:t> </a:t>
            </a:r>
            <a:r>
              <a:rPr lang="en-US" dirty="0" err="1"/>
              <a:t>Việt</a:t>
            </a:r>
            <a:endParaRPr lang="en-US" dirty="0"/>
          </a:p>
          <a:p>
            <a:pPr>
              <a:buFontTx/>
              <a:buChar char="-"/>
            </a:pPr>
            <a:r>
              <a:rPr lang="en-US" dirty="0" err="1"/>
              <a:t>Dựa</a:t>
            </a:r>
            <a:r>
              <a:rPr lang="en-US" dirty="0"/>
              <a:t> </a:t>
            </a:r>
            <a:r>
              <a:rPr lang="en-US" dirty="0" err="1"/>
              <a:t>vào</a:t>
            </a:r>
            <a:r>
              <a:rPr lang="en-US" dirty="0"/>
              <a:t> </a:t>
            </a:r>
            <a:r>
              <a:rPr lang="en-US" dirty="0" err="1"/>
              <a:t>đặc</a:t>
            </a:r>
            <a:r>
              <a:rPr lang="en-US" dirty="0"/>
              <a:t> </a:t>
            </a:r>
            <a:r>
              <a:rPr lang="en-US" dirty="0" err="1"/>
              <a:t>điểm</a:t>
            </a:r>
            <a:r>
              <a:rPr lang="en-US" dirty="0"/>
              <a:t> </a:t>
            </a:r>
            <a:r>
              <a:rPr lang="en-US" dirty="0" err="1"/>
              <a:t>ngữ</a:t>
            </a:r>
            <a:r>
              <a:rPr lang="en-US" dirty="0"/>
              <a:t> </a:t>
            </a:r>
            <a:r>
              <a:rPr lang="en-US" dirty="0" err="1"/>
              <a:t>âm</a:t>
            </a:r>
            <a:r>
              <a:rPr lang="en-US" dirty="0"/>
              <a:t> chia </a:t>
            </a:r>
            <a:r>
              <a:rPr lang="en-US" dirty="0" err="1"/>
              <a:t>thành</a:t>
            </a:r>
            <a:r>
              <a:rPr lang="en-US" dirty="0"/>
              <a:t> </a:t>
            </a:r>
            <a:r>
              <a:rPr lang="en-US" dirty="0" err="1"/>
              <a:t>các</a:t>
            </a:r>
            <a:r>
              <a:rPr lang="en-US" dirty="0"/>
              <a:t> </a:t>
            </a:r>
            <a:r>
              <a:rPr lang="en-US" dirty="0" err="1"/>
              <a:t>nhóm</a:t>
            </a:r>
            <a:r>
              <a:rPr lang="en-US" dirty="0"/>
              <a:t> </a:t>
            </a:r>
            <a:r>
              <a:rPr lang="en-US" dirty="0" err="1"/>
              <a:t>chữ</a:t>
            </a:r>
            <a:endParaRPr lang="en-US" dirty="0"/>
          </a:p>
          <a:p>
            <a:pPr>
              <a:buFont typeface="Wingdings" panose="05000000000000000000" pitchFamily="2" charset="2"/>
              <a:buChar char="q"/>
            </a:pPr>
            <a:r>
              <a:rPr lang="en-US" dirty="0" err="1"/>
              <a:t>Cơ</a:t>
            </a:r>
            <a:r>
              <a:rPr lang="en-US" dirty="0"/>
              <a:t> </a:t>
            </a:r>
            <a:r>
              <a:rPr lang="en-US" dirty="0" err="1"/>
              <a:t>sở</a:t>
            </a:r>
            <a:r>
              <a:rPr lang="en-US" dirty="0"/>
              <a:t> </a:t>
            </a:r>
            <a:r>
              <a:rPr lang="en-US" dirty="0" err="1"/>
              <a:t>thực</a:t>
            </a:r>
            <a:r>
              <a:rPr lang="en-US" dirty="0"/>
              <a:t> </a:t>
            </a:r>
            <a:r>
              <a:rPr lang="en-US" dirty="0" err="1"/>
              <a:t>tiễn</a:t>
            </a:r>
            <a:endParaRPr lang="en-US" dirty="0"/>
          </a:p>
          <a:p>
            <a:pPr>
              <a:buFontTx/>
              <a:buChar char="-"/>
            </a:pPr>
            <a:r>
              <a:rPr lang="en-US" dirty="0" err="1"/>
              <a:t>Chuẩn</a:t>
            </a:r>
            <a:r>
              <a:rPr lang="en-US" dirty="0"/>
              <a:t> </a:t>
            </a:r>
            <a:r>
              <a:rPr lang="en-US" dirty="0" err="1"/>
              <a:t>bị</a:t>
            </a:r>
            <a:r>
              <a:rPr lang="en-US" dirty="0"/>
              <a:t> </a:t>
            </a:r>
            <a:r>
              <a:rPr lang="en-US" dirty="0" err="1"/>
              <a:t>kiến</a:t>
            </a:r>
            <a:r>
              <a:rPr lang="en-US" dirty="0"/>
              <a:t> </a:t>
            </a:r>
            <a:r>
              <a:rPr lang="en-US" dirty="0" err="1"/>
              <a:t>thức</a:t>
            </a:r>
            <a:r>
              <a:rPr lang="en-US" dirty="0"/>
              <a:t>, </a:t>
            </a:r>
            <a:r>
              <a:rPr lang="en-US" dirty="0" err="1"/>
              <a:t>kĩ</a:t>
            </a:r>
            <a:r>
              <a:rPr lang="en-US" dirty="0"/>
              <a:t> </a:t>
            </a:r>
            <a:r>
              <a:rPr lang="en-US" dirty="0" err="1"/>
              <a:t>năng</a:t>
            </a:r>
            <a:r>
              <a:rPr lang="en-US" dirty="0"/>
              <a:t> </a:t>
            </a:r>
            <a:r>
              <a:rPr lang="en-US" dirty="0" err="1"/>
              <a:t>tiền</a:t>
            </a:r>
            <a:r>
              <a:rPr lang="en-US" dirty="0"/>
              <a:t> </a:t>
            </a:r>
            <a:r>
              <a:rPr lang="en-US" dirty="0" err="1"/>
              <a:t>đọc</a:t>
            </a:r>
            <a:r>
              <a:rPr lang="en-US" dirty="0"/>
              <a:t> </a:t>
            </a:r>
            <a:r>
              <a:rPr lang="en-US" dirty="0" err="1"/>
              <a:t>viết</a:t>
            </a:r>
            <a:r>
              <a:rPr lang="en-US" dirty="0"/>
              <a:t> </a:t>
            </a:r>
            <a:r>
              <a:rPr lang="en-US" dirty="0" err="1"/>
              <a:t>cho</a:t>
            </a:r>
            <a:r>
              <a:rPr lang="en-US" dirty="0"/>
              <a:t> </a:t>
            </a:r>
            <a:r>
              <a:rPr lang="en-US" dirty="0" err="1"/>
              <a:t>trẻ</a:t>
            </a:r>
            <a:endParaRPr lang="en-US" dirty="0"/>
          </a:p>
          <a:p>
            <a:pPr>
              <a:buFontTx/>
              <a:buChar char="-"/>
            </a:pPr>
            <a:r>
              <a:rPr lang="en-US" dirty="0" err="1"/>
              <a:t>Chuẩn</a:t>
            </a:r>
            <a:r>
              <a:rPr lang="en-US" dirty="0"/>
              <a:t> </a:t>
            </a:r>
            <a:r>
              <a:rPr lang="en-US" dirty="0" err="1"/>
              <a:t>bị</a:t>
            </a:r>
            <a:r>
              <a:rPr lang="en-US" dirty="0"/>
              <a:t> </a:t>
            </a:r>
            <a:r>
              <a:rPr lang="en-US" dirty="0" err="1"/>
              <a:t>tâm</a:t>
            </a:r>
            <a:r>
              <a:rPr lang="en-US" dirty="0"/>
              <a:t> </a:t>
            </a:r>
            <a:r>
              <a:rPr lang="en-US" dirty="0" err="1"/>
              <a:t>thế</a:t>
            </a:r>
            <a:r>
              <a:rPr lang="en-US" dirty="0"/>
              <a:t> </a:t>
            </a:r>
            <a:r>
              <a:rPr lang="en-US" dirty="0" err="1"/>
              <a:t>trước</a:t>
            </a:r>
            <a:r>
              <a:rPr lang="en-US" dirty="0"/>
              <a:t> </a:t>
            </a:r>
            <a:r>
              <a:rPr lang="en-US" dirty="0" err="1"/>
              <a:t>khi</a:t>
            </a:r>
            <a:r>
              <a:rPr lang="en-US" dirty="0"/>
              <a:t> </a:t>
            </a:r>
            <a:r>
              <a:rPr lang="en-US" dirty="0" err="1"/>
              <a:t>vào</a:t>
            </a:r>
            <a:r>
              <a:rPr lang="en-US" dirty="0"/>
              <a:t> </a:t>
            </a:r>
            <a:r>
              <a:rPr lang="en-US" dirty="0" err="1"/>
              <a:t>lớp</a:t>
            </a:r>
            <a:r>
              <a:rPr lang="en-US" dirty="0"/>
              <a:t> 1</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7351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7.3. </a:t>
            </a:r>
            <a:r>
              <a:rPr lang="en-US" b="1" dirty="0" err="1"/>
              <a:t>Yêu</a:t>
            </a:r>
            <a:r>
              <a:rPr lang="en-US" b="1" dirty="0"/>
              <a:t> </a:t>
            </a:r>
            <a:r>
              <a:rPr lang="en-US" b="1" dirty="0" err="1"/>
              <a:t>cầu</a:t>
            </a:r>
            <a:r>
              <a:rPr lang="en-US" b="1" dirty="0"/>
              <a:t>, </a:t>
            </a:r>
            <a:r>
              <a:rPr lang="en-US" b="1" dirty="0" err="1"/>
              <a:t>nội</a:t>
            </a:r>
            <a:r>
              <a:rPr lang="en-US" b="1" dirty="0"/>
              <a:t> dung </a:t>
            </a:r>
            <a:r>
              <a:rPr lang="en-US" b="1" dirty="0" err="1"/>
              <a:t>và</a:t>
            </a:r>
            <a:r>
              <a:rPr lang="en-US" b="1" dirty="0"/>
              <a:t> </a:t>
            </a:r>
            <a:r>
              <a:rPr lang="en-US" b="1" dirty="0" err="1"/>
              <a:t>phân</a:t>
            </a:r>
            <a:r>
              <a:rPr lang="en-US" b="1" dirty="0"/>
              <a:t> </a:t>
            </a:r>
            <a:r>
              <a:rPr lang="en-US" b="1" dirty="0" err="1"/>
              <a:t>phối</a:t>
            </a:r>
            <a:r>
              <a:rPr lang="en-US" b="1" dirty="0"/>
              <a:t> </a:t>
            </a:r>
            <a:r>
              <a:rPr lang="en-US" b="1" dirty="0" err="1"/>
              <a:t>chương</a:t>
            </a:r>
            <a:r>
              <a:rPr lang="en-US" b="1" dirty="0"/>
              <a:t> </a:t>
            </a:r>
            <a:r>
              <a:rPr lang="en-US" b="1" dirty="0" err="1"/>
              <a:t>trình</a:t>
            </a:r>
            <a:endParaRPr lang="en-US" b="1" dirty="0"/>
          </a:p>
          <a:p>
            <a:pPr>
              <a:buFont typeface="Wingdings" panose="05000000000000000000" pitchFamily="2" charset="2"/>
              <a:buChar char="q"/>
            </a:pPr>
            <a:r>
              <a:rPr lang="en-US" dirty="0" err="1"/>
              <a:t>Yêu</a:t>
            </a:r>
            <a:r>
              <a:rPr lang="en-US" dirty="0"/>
              <a:t> </a:t>
            </a:r>
            <a:r>
              <a:rPr lang="en-US" dirty="0" err="1"/>
              <a:t>cầu</a:t>
            </a:r>
            <a:endParaRPr lang="en-US" dirty="0"/>
          </a:p>
          <a:p>
            <a:pPr>
              <a:buFontTx/>
              <a:buChar char="-"/>
            </a:pPr>
            <a:r>
              <a:rPr lang="en-US" dirty="0" err="1"/>
              <a:t>Nhận</a:t>
            </a:r>
            <a:r>
              <a:rPr lang="en-US" dirty="0"/>
              <a:t> </a:t>
            </a:r>
            <a:r>
              <a:rPr lang="en-US" dirty="0" err="1"/>
              <a:t>biết</a:t>
            </a:r>
            <a:r>
              <a:rPr lang="en-US" dirty="0"/>
              <a:t> 29 </a:t>
            </a:r>
            <a:r>
              <a:rPr lang="en-US" dirty="0" err="1"/>
              <a:t>chữ</a:t>
            </a:r>
            <a:r>
              <a:rPr lang="en-US" dirty="0"/>
              <a:t> </a:t>
            </a:r>
            <a:r>
              <a:rPr lang="en-US" dirty="0" err="1"/>
              <a:t>cái</a:t>
            </a:r>
            <a:r>
              <a:rPr lang="en-US" dirty="0"/>
              <a:t> </a:t>
            </a:r>
            <a:r>
              <a:rPr lang="en-US" dirty="0" err="1"/>
              <a:t>ghi</a:t>
            </a:r>
            <a:r>
              <a:rPr lang="en-US" dirty="0"/>
              <a:t> </a:t>
            </a:r>
            <a:r>
              <a:rPr lang="en-US" dirty="0" err="1"/>
              <a:t>âm</a:t>
            </a:r>
            <a:r>
              <a:rPr lang="en-US" dirty="0"/>
              <a:t> </a:t>
            </a:r>
            <a:r>
              <a:rPr lang="en-US" dirty="0" err="1"/>
              <a:t>tiếng</a:t>
            </a:r>
            <a:r>
              <a:rPr lang="en-US" dirty="0"/>
              <a:t> </a:t>
            </a:r>
            <a:r>
              <a:rPr lang="en-US" dirty="0" err="1"/>
              <a:t>Việt</a:t>
            </a:r>
            <a:endParaRPr lang="en-US" dirty="0"/>
          </a:p>
          <a:p>
            <a:pPr>
              <a:buFontTx/>
              <a:buChar char="-"/>
            </a:pPr>
            <a:r>
              <a:rPr lang="en-US" dirty="0" err="1"/>
              <a:t>Phát</a:t>
            </a:r>
            <a:r>
              <a:rPr lang="en-US" dirty="0"/>
              <a:t> </a:t>
            </a:r>
            <a:r>
              <a:rPr lang="en-US" dirty="0" err="1"/>
              <a:t>âm</a:t>
            </a:r>
            <a:r>
              <a:rPr lang="en-US" dirty="0"/>
              <a:t> </a:t>
            </a:r>
            <a:r>
              <a:rPr lang="en-US" dirty="0" err="1"/>
              <a:t>đúng</a:t>
            </a:r>
            <a:r>
              <a:rPr lang="en-US" dirty="0"/>
              <a:t> 29 </a:t>
            </a:r>
            <a:r>
              <a:rPr lang="en-US" dirty="0" err="1"/>
              <a:t>chữ</a:t>
            </a:r>
            <a:r>
              <a:rPr lang="en-US" dirty="0"/>
              <a:t> </a:t>
            </a:r>
            <a:r>
              <a:rPr lang="en-US" dirty="0" err="1"/>
              <a:t>cái</a:t>
            </a:r>
            <a:endParaRPr lang="en-US" dirty="0"/>
          </a:p>
          <a:p>
            <a:pPr>
              <a:buFontTx/>
              <a:buChar char="-"/>
            </a:pPr>
            <a:r>
              <a:rPr lang="en-US" dirty="0" err="1"/>
              <a:t>Biết</a:t>
            </a:r>
            <a:r>
              <a:rPr lang="en-US" dirty="0"/>
              <a:t> </a:t>
            </a:r>
            <a:r>
              <a:rPr lang="en-US" dirty="0" err="1"/>
              <a:t>ngồi</a:t>
            </a:r>
            <a:r>
              <a:rPr lang="en-US" dirty="0"/>
              <a:t> </a:t>
            </a:r>
            <a:r>
              <a:rPr lang="en-US" dirty="0" err="1"/>
              <a:t>đúng</a:t>
            </a:r>
            <a:r>
              <a:rPr lang="en-US" dirty="0"/>
              <a:t> </a:t>
            </a:r>
            <a:r>
              <a:rPr lang="en-US" dirty="0" err="1"/>
              <a:t>tư</a:t>
            </a:r>
            <a:r>
              <a:rPr lang="en-US" dirty="0"/>
              <a:t> </a:t>
            </a:r>
            <a:r>
              <a:rPr lang="en-US" dirty="0" err="1"/>
              <a:t>thế</a:t>
            </a:r>
            <a:r>
              <a:rPr lang="en-US" dirty="0"/>
              <a:t> </a:t>
            </a:r>
            <a:r>
              <a:rPr lang="en-US" dirty="0" err="1"/>
              <a:t>và</a:t>
            </a:r>
            <a:r>
              <a:rPr lang="en-US" dirty="0"/>
              <a:t> </a:t>
            </a:r>
            <a:r>
              <a:rPr lang="en-US" dirty="0" err="1"/>
              <a:t>cách</a:t>
            </a:r>
            <a:r>
              <a:rPr lang="en-US" dirty="0"/>
              <a:t> </a:t>
            </a:r>
            <a:r>
              <a:rPr lang="en-US" dirty="0" err="1"/>
              <a:t>cầm</a:t>
            </a:r>
            <a:r>
              <a:rPr lang="en-US" dirty="0"/>
              <a:t> </a:t>
            </a:r>
            <a:r>
              <a:rPr lang="en-US" dirty="0" err="1"/>
              <a:t>bút</a:t>
            </a:r>
            <a:r>
              <a:rPr lang="en-US" dirty="0"/>
              <a:t>, </a:t>
            </a:r>
            <a:r>
              <a:rPr lang="en-US" dirty="0" err="1"/>
              <a:t>tô</a:t>
            </a:r>
            <a:r>
              <a:rPr lang="en-US" dirty="0"/>
              <a:t> </a:t>
            </a:r>
            <a:r>
              <a:rPr lang="en-US" dirty="0" err="1"/>
              <a:t>các</a:t>
            </a:r>
            <a:r>
              <a:rPr lang="en-US" dirty="0"/>
              <a:t> </a:t>
            </a:r>
            <a:r>
              <a:rPr lang="en-US" dirty="0" err="1"/>
              <a:t>chữ</a:t>
            </a:r>
            <a:r>
              <a:rPr lang="en-US" dirty="0"/>
              <a:t> </a:t>
            </a:r>
            <a:r>
              <a:rPr lang="en-US" dirty="0" err="1"/>
              <a:t>cái</a:t>
            </a:r>
            <a:r>
              <a:rPr lang="en-US" dirty="0"/>
              <a:t> </a:t>
            </a:r>
            <a:r>
              <a:rPr lang="en-US" dirty="0" err="1"/>
              <a:t>theo</a:t>
            </a:r>
            <a:r>
              <a:rPr lang="en-US" dirty="0"/>
              <a:t> </a:t>
            </a:r>
            <a:r>
              <a:rPr lang="en-US" dirty="0" err="1"/>
              <a:t>mẫu</a:t>
            </a:r>
            <a:endParaRPr lang="en-US" dirty="0"/>
          </a:p>
          <a:p>
            <a:pPr>
              <a:buFont typeface="Wingdings" panose="05000000000000000000" pitchFamily="2" charset="2"/>
              <a:buChar char="q"/>
            </a:pPr>
            <a:r>
              <a:rPr lang="en-US" dirty="0" err="1"/>
              <a:t>Nội</a:t>
            </a:r>
            <a:r>
              <a:rPr lang="en-US" dirty="0"/>
              <a:t> dung</a:t>
            </a:r>
          </a:p>
          <a:p>
            <a:pPr>
              <a:buFontTx/>
              <a:buChar char="-"/>
            </a:pPr>
            <a:r>
              <a:rPr lang="en-US" dirty="0" err="1"/>
              <a:t>Dạy</a:t>
            </a:r>
            <a:r>
              <a:rPr lang="en-US" dirty="0"/>
              <a:t> </a:t>
            </a:r>
            <a:r>
              <a:rPr lang="en-US" dirty="0" err="1"/>
              <a:t>trẻ</a:t>
            </a:r>
            <a:r>
              <a:rPr lang="en-US" dirty="0"/>
              <a:t> </a:t>
            </a:r>
            <a:r>
              <a:rPr lang="en-US" dirty="0" err="1"/>
              <a:t>nhận</a:t>
            </a:r>
            <a:r>
              <a:rPr lang="en-US" dirty="0"/>
              <a:t> </a:t>
            </a:r>
            <a:r>
              <a:rPr lang="en-US" dirty="0" err="1"/>
              <a:t>biết</a:t>
            </a:r>
            <a:r>
              <a:rPr lang="en-US" dirty="0"/>
              <a:t> </a:t>
            </a:r>
            <a:r>
              <a:rPr lang="en-US" dirty="0" err="1"/>
              <a:t>chữ</a:t>
            </a:r>
            <a:r>
              <a:rPr lang="en-US" dirty="0"/>
              <a:t> </a:t>
            </a:r>
            <a:r>
              <a:rPr lang="en-US" dirty="0" err="1"/>
              <a:t>cái</a:t>
            </a:r>
            <a:r>
              <a:rPr lang="en-US" dirty="0"/>
              <a:t> </a:t>
            </a:r>
            <a:r>
              <a:rPr lang="en-US" dirty="0" err="1"/>
              <a:t>ghi</a:t>
            </a:r>
            <a:r>
              <a:rPr lang="en-US" dirty="0"/>
              <a:t> </a:t>
            </a:r>
            <a:r>
              <a:rPr lang="en-US" dirty="0" err="1"/>
              <a:t>âm</a:t>
            </a:r>
            <a:r>
              <a:rPr lang="en-US" dirty="0"/>
              <a:t> </a:t>
            </a:r>
            <a:r>
              <a:rPr lang="en-US" dirty="0" err="1"/>
              <a:t>theo</a:t>
            </a:r>
            <a:r>
              <a:rPr lang="en-US" dirty="0"/>
              <a:t> </a:t>
            </a:r>
            <a:r>
              <a:rPr lang="en-US" dirty="0" err="1"/>
              <a:t>kiểu</a:t>
            </a:r>
            <a:r>
              <a:rPr lang="en-US" dirty="0"/>
              <a:t> </a:t>
            </a:r>
            <a:r>
              <a:rPr lang="en-US" dirty="0" err="1"/>
              <a:t>chữ</a:t>
            </a:r>
            <a:r>
              <a:rPr lang="en-US" dirty="0"/>
              <a:t> </a:t>
            </a:r>
            <a:r>
              <a:rPr lang="en-US" dirty="0">
                <a:solidFill>
                  <a:srgbClr val="FF0000"/>
                </a:solidFill>
              </a:rPr>
              <a:t>in </a:t>
            </a:r>
            <a:r>
              <a:rPr lang="en-US" dirty="0" err="1">
                <a:solidFill>
                  <a:srgbClr val="FF0000"/>
                </a:solidFill>
              </a:rPr>
              <a:t>thường</a:t>
            </a:r>
            <a:r>
              <a:rPr lang="en-US" dirty="0"/>
              <a:t>, </a:t>
            </a:r>
            <a:r>
              <a:rPr lang="en-US" dirty="0" err="1"/>
              <a:t>viết</a:t>
            </a:r>
            <a:r>
              <a:rPr lang="en-US" dirty="0"/>
              <a:t> </a:t>
            </a:r>
            <a:r>
              <a:rPr lang="en-US" dirty="0" err="1"/>
              <a:t>thường</a:t>
            </a:r>
            <a:endParaRPr lang="en-US" dirty="0"/>
          </a:p>
          <a:p>
            <a:pPr>
              <a:buFontTx/>
              <a:buChar char="-"/>
            </a:pPr>
            <a:r>
              <a:rPr lang="en-US" dirty="0" err="1"/>
              <a:t>Dạy</a:t>
            </a:r>
            <a:r>
              <a:rPr lang="en-US" dirty="0"/>
              <a:t> </a:t>
            </a:r>
            <a:r>
              <a:rPr lang="en-US" dirty="0" err="1"/>
              <a:t>trẻ</a:t>
            </a:r>
            <a:r>
              <a:rPr lang="en-US" dirty="0"/>
              <a:t> </a:t>
            </a:r>
            <a:r>
              <a:rPr lang="en-US" dirty="0" err="1"/>
              <a:t>nhớ</a:t>
            </a:r>
            <a:r>
              <a:rPr lang="en-US" dirty="0"/>
              <a:t> </a:t>
            </a:r>
            <a:r>
              <a:rPr lang="en-US" dirty="0" err="1"/>
              <a:t>tên</a:t>
            </a:r>
            <a:r>
              <a:rPr lang="en-US" dirty="0"/>
              <a:t> </a:t>
            </a:r>
            <a:r>
              <a:rPr lang="en-US" dirty="0" err="1"/>
              <a:t>âm</a:t>
            </a:r>
            <a:r>
              <a:rPr lang="en-US" dirty="0"/>
              <a:t> </a:t>
            </a:r>
            <a:r>
              <a:rPr lang="en-US" dirty="0" err="1"/>
              <a:t>chữ</a:t>
            </a:r>
            <a:r>
              <a:rPr lang="en-US" dirty="0"/>
              <a:t> </a:t>
            </a:r>
            <a:r>
              <a:rPr lang="en-US" dirty="0" err="1"/>
              <a:t>cái</a:t>
            </a:r>
            <a:endParaRPr lang="en-US" dirty="0"/>
          </a:p>
          <a:p>
            <a:pPr>
              <a:buFontTx/>
              <a:buChar char="-"/>
            </a:pP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tư</a:t>
            </a:r>
            <a:r>
              <a:rPr lang="en-US" dirty="0"/>
              <a:t> </a:t>
            </a:r>
            <a:r>
              <a:rPr lang="en-US" dirty="0" err="1"/>
              <a:t>thế</a:t>
            </a:r>
            <a:r>
              <a:rPr lang="en-US" dirty="0"/>
              <a:t> </a:t>
            </a:r>
            <a:r>
              <a:rPr lang="en-US" dirty="0" err="1"/>
              <a:t>ngồi</a:t>
            </a:r>
            <a:endParaRPr lang="en-US" dirty="0"/>
          </a:p>
          <a:p>
            <a:pPr>
              <a:buFontTx/>
              <a:buChar char="-"/>
            </a:pPr>
            <a:r>
              <a:rPr lang="en-US" dirty="0" err="1"/>
              <a:t>Dạy</a:t>
            </a:r>
            <a:r>
              <a:rPr lang="en-US" dirty="0"/>
              <a:t> </a:t>
            </a:r>
            <a:r>
              <a:rPr lang="en-US" dirty="0" err="1"/>
              <a:t>trẻ</a:t>
            </a:r>
            <a:r>
              <a:rPr lang="en-US" dirty="0"/>
              <a:t> </a:t>
            </a:r>
            <a:r>
              <a:rPr lang="en-US" dirty="0" err="1"/>
              <a:t>kĩ</a:t>
            </a:r>
            <a:r>
              <a:rPr lang="en-US" dirty="0"/>
              <a:t> </a:t>
            </a:r>
            <a:r>
              <a:rPr lang="en-US" dirty="0" err="1"/>
              <a:t>năng</a:t>
            </a:r>
            <a:r>
              <a:rPr lang="en-US" dirty="0"/>
              <a:t> </a:t>
            </a:r>
            <a:r>
              <a:rPr lang="en-US" dirty="0" err="1"/>
              <a:t>tô</a:t>
            </a:r>
            <a:r>
              <a:rPr lang="en-US" dirty="0"/>
              <a:t> </a:t>
            </a:r>
            <a:r>
              <a:rPr lang="en-US" dirty="0" err="1"/>
              <a:t>các</a:t>
            </a:r>
            <a:r>
              <a:rPr lang="en-US" dirty="0"/>
              <a:t> </a:t>
            </a:r>
            <a:r>
              <a:rPr lang="en-US" dirty="0" err="1"/>
              <a:t>nét</a:t>
            </a:r>
            <a:r>
              <a:rPr lang="en-US" dirty="0"/>
              <a:t> </a:t>
            </a:r>
            <a:r>
              <a:rPr lang="en-US" dirty="0" err="1"/>
              <a:t>cơ</a:t>
            </a:r>
            <a:r>
              <a:rPr lang="en-US" dirty="0"/>
              <a:t> </a:t>
            </a:r>
            <a:r>
              <a:rPr lang="en-US" dirty="0" err="1"/>
              <a:t>bản</a:t>
            </a:r>
            <a:r>
              <a:rPr lang="en-US" dirty="0"/>
              <a:t> </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2734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cái</a:t>
            </a:r>
            <a:endParaRPr lang="en-US" dirty="0"/>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q"/>
            </a:pPr>
            <a:r>
              <a:rPr lang="en-US" b="1" dirty="0" err="1"/>
              <a:t>Phân</a:t>
            </a:r>
            <a:r>
              <a:rPr lang="en-US" b="1" dirty="0"/>
              <a:t> </a:t>
            </a:r>
            <a:r>
              <a:rPr lang="en-US" b="1" dirty="0" err="1"/>
              <a:t>phối</a:t>
            </a:r>
            <a:r>
              <a:rPr lang="en-US" b="1" dirty="0"/>
              <a:t> </a:t>
            </a:r>
            <a:r>
              <a:rPr lang="en-US" b="1" dirty="0" err="1"/>
              <a:t>chương</a:t>
            </a:r>
            <a:r>
              <a:rPr lang="en-US" b="1" dirty="0"/>
              <a:t> </a:t>
            </a:r>
            <a:r>
              <a:rPr lang="en-US" b="1" dirty="0" err="1"/>
              <a:t>trình</a:t>
            </a:r>
            <a:endParaRPr lang="en-US" b="1" dirty="0"/>
          </a:p>
          <a:p>
            <a:pPr>
              <a:buFontTx/>
              <a:buChar char="-"/>
            </a:pPr>
            <a:r>
              <a:rPr lang="en-US" dirty="0"/>
              <a:t>12 </a:t>
            </a:r>
            <a:r>
              <a:rPr lang="en-US" dirty="0" err="1"/>
              <a:t>nhóm</a:t>
            </a:r>
            <a:r>
              <a:rPr lang="en-US" dirty="0"/>
              <a:t> </a:t>
            </a:r>
            <a:r>
              <a:rPr lang="en-US" dirty="0" err="1"/>
              <a:t>chữ</a:t>
            </a:r>
            <a:r>
              <a:rPr lang="en-US" dirty="0"/>
              <a:t> </a:t>
            </a:r>
            <a:r>
              <a:rPr lang="en-US" dirty="0" err="1"/>
              <a:t>cái</a:t>
            </a:r>
            <a:r>
              <a:rPr lang="en-US" dirty="0"/>
              <a:t>:</a:t>
            </a:r>
          </a:p>
          <a:p>
            <a:pPr marL="0" indent="0">
              <a:buNone/>
            </a:pPr>
            <a:r>
              <a:rPr lang="en-US" dirty="0" err="1"/>
              <a:t>Nhóm</a:t>
            </a:r>
            <a:r>
              <a:rPr lang="en-US" dirty="0"/>
              <a:t> 1: O, ô, ơ </a:t>
            </a:r>
          </a:p>
          <a:p>
            <a:pPr marL="0" indent="0">
              <a:buNone/>
            </a:pPr>
            <a:r>
              <a:rPr lang="en-US" dirty="0" err="1"/>
              <a:t>Nhóm</a:t>
            </a:r>
            <a:r>
              <a:rPr lang="en-US" dirty="0"/>
              <a:t> 2: a, ă, â </a:t>
            </a:r>
          </a:p>
          <a:p>
            <a:pPr marL="0" indent="0">
              <a:buNone/>
            </a:pPr>
            <a:r>
              <a:rPr lang="en-US" dirty="0" err="1"/>
              <a:t>Nhóm</a:t>
            </a:r>
            <a:r>
              <a:rPr lang="en-US" dirty="0"/>
              <a:t> 3: e, ê</a:t>
            </a:r>
          </a:p>
          <a:p>
            <a:pPr marL="0" indent="0">
              <a:buNone/>
            </a:pPr>
            <a:r>
              <a:rPr lang="en-US" dirty="0" err="1"/>
              <a:t>Nhóm</a:t>
            </a:r>
            <a:r>
              <a:rPr lang="en-US" dirty="0"/>
              <a:t> 4: u, ư</a:t>
            </a:r>
          </a:p>
          <a:p>
            <a:pPr marL="0" indent="0">
              <a:buNone/>
            </a:pPr>
            <a:r>
              <a:rPr lang="en-US" dirty="0" err="1"/>
              <a:t>Nhóm</a:t>
            </a:r>
            <a:r>
              <a:rPr lang="en-US" dirty="0"/>
              <a:t> 5: </a:t>
            </a:r>
            <a:r>
              <a:rPr lang="en-US" dirty="0" err="1"/>
              <a:t>i</a:t>
            </a:r>
            <a:r>
              <a:rPr lang="en-US" dirty="0"/>
              <a:t>, t, c</a:t>
            </a:r>
          </a:p>
          <a:p>
            <a:pPr marL="0" indent="0">
              <a:buNone/>
            </a:pPr>
            <a:r>
              <a:rPr lang="en-US" dirty="0" err="1"/>
              <a:t>Nhóm</a:t>
            </a:r>
            <a:r>
              <a:rPr lang="en-US" dirty="0"/>
              <a:t> 6: b, d, đ</a:t>
            </a:r>
          </a:p>
          <a:p>
            <a:pPr marL="0" indent="0">
              <a:buNone/>
            </a:pPr>
            <a:r>
              <a:rPr lang="en-US" dirty="0" err="1"/>
              <a:t>Nhóm</a:t>
            </a:r>
            <a:r>
              <a:rPr lang="en-US" dirty="0"/>
              <a:t> 7: m, n</a:t>
            </a:r>
          </a:p>
          <a:p>
            <a:pPr marL="0" indent="0">
              <a:buNone/>
            </a:pPr>
            <a:r>
              <a:rPr lang="en-US" dirty="0" err="1"/>
              <a:t>Nhóm</a:t>
            </a:r>
            <a:r>
              <a:rPr lang="en-US" dirty="0"/>
              <a:t> 8: l, h, k</a:t>
            </a:r>
          </a:p>
          <a:p>
            <a:pPr marL="0" indent="0">
              <a:buNone/>
            </a:pPr>
            <a:r>
              <a:rPr lang="en-US" dirty="0" err="1"/>
              <a:t>Nhóm</a:t>
            </a:r>
            <a:r>
              <a:rPr lang="en-US" dirty="0"/>
              <a:t> 9: p, q</a:t>
            </a:r>
          </a:p>
          <a:p>
            <a:pPr marL="0" indent="0">
              <a:buNone/>
            </a:pPr>
            <a:r>
              <a:rPr lang="en-US" dirty="0" err="1"/>
              <a:t>Nhóm</a:t>
            </a:r>
            <a:r>
              <a:rPr lang="en-US" dirty="0"/>
              <a:t> 10: g, y</a:t>
            </a:r>
          </a:p>
          <a:p>
            <a:pPr marL="0" indent="0">
              <a:buNone/>
            </a:pPr>
            <a:r>
              <a:rPr lang="en-US" dirty="0" err="1"/>
              <a:t>Nhóm</a:t>
            </a:r>
            <a:r>
              <a:rPr lang="en-US" dirty="0"/>
              <a:t> 11: s, x</a:t>
            </a:r>
          </a:p>
          <a:p>
            <a:pPr marL="0" indent="0">
              <a:buNone/>
            </a:pPr>
            <a:r>
              <a:rPr lang="en-US" dirty="0" err="1"/>
              <a:t>Nhóm</a:t>
            </a:r>
            <a:r>
              <a:rPr lang="en-US" dirty="0"/>
              <a:t> 12: v, r</a:t>
            </a:r>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4438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marL="0" indent="0">
              <a:buNone/>
            </a:pPr>
            <a:r>
              <a:rPr lang="en-US" b="1"/>
              <a:t>8.4. </a:t>
            </a:r>
            <a:r>
              <a:rPr lang="en-US" b="1" dirty="0" err="1"/>
              <a:t>Phương</a:t>
            </a:r>
            <a:r>
              <a:rPr lang="en-US" b="1" dirty="0"/>
              <a:t> </a:t>
            </a:r>
            <a:r>
              <a:rPr lang="en-US" b="1" dirty="0" err="1"/>
              <a:t>pháp</a:t>
            </a:r>
            <a:r>
              <a:rPr lang="en-US" b="1" dirty="0"/>
              <a:t> </a:t>
            </a:r>
            <a:r>
              <a:rPr lang="en-US" b="1" dirty="0" err="1"/>
              <a:t>dạy</a:t>
            </a:r>
            <a:r>
              <a:rPr lang="en-US" b="1" dirty="0"/>
              <a:t> </a:t>
            </a:r>
            <a:r>
              <a:rPr lang="en-US" b="1" dirty="0" err="1"/>
              <a:t>trẻ</a:t>
            </a:r>
            <a:r>
              <a:rPr lang="en-US" b="1" dirty="0"/>
              <a:t> </a:t>
            </a:r>
            <a:r>
              <a:rPr lang="en-US" b="1" dirty="0" err="1"/>
              <a:t>làm</a:t>
            </a:r>
            <a:r>
              <a:rPr lang="en-US" b="1" dirty="0"/>
              <a:t> </a:t>
            </a:r>
            <a:r>
              <a:rPr lang="en-US" b="1" dirty="0" err="1"/>
              <a:t>quen</a:t>
            </a:r>
            <a:r>
              <a:rPr lang="en-US" b="1" dirty="0"/>
              <a:t> </a:t>
            </a:r>
            <a:r>
              <a:rPr lang="en-US" b="1" dirty="0" err="1"/>
              <a:t>chữ</a:t>
            </a:r>
            <a:r>
              <a:rPr lang="en-US" b="1" dirty="0"/>
              <a:t> </a:t>
            </a:r>
            <a:r>
              <a:rPr lang="en-US" b="1" dirty="0" err="1"/>
              <a:t>viết</a:t>
            </a:r>
            <a:endParaRPr lang="en-US" b="1" dirty="0"/>
          </a:p>
          <a:p>
            <a:pPr>
              <a:buFont typeface="Wingdings" panose="05000000000000000000" pitchFamily="2" charset="2"/>
              <a:buChar char="q"/>
            </a:pP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cái</a:t>
            </a:r>
            <a:r>
              <a:rPr lang="en-US" dirty="0"/>
              <a:t> (</a:t>
            </a:r>
            <a:r>
              <a:rPr lang="en-US" dirty="0" err="1"/>
              <a:t>tiết</a:t>
            </a:r>
            <a:r>
              <a:rPr lang="en-US" dirty="0"/>
              <a:t> 1)</a:t>
            </a:r>
          </a:p>
          <a:p>
            <a:pPr>
              <a:buFontTx/>
              <a:buChar char="-"/>
            </a:pPr>
            <a:r>
              <a:rPr lang="en-US" dirty="0" err="1"/>
              <a:t>Dạy</a:t>
            </a:r>
            <a:r>
              <a:rPr lang="en-US" dirty="0"/>
              <a:t> </a:t>
            </a:r>
            <a:r>
              <a:rPr lang="en-US" dirty="0" err="1"/>
              <a:t>trẻ</a:t>
            </a:r>
            <a:r>
              <a:rPr lang="en-US" dirty="0"/>
              <a:t> LQCC qua </a:t>
            </a:r>
            <a:r>
              <a:rPr lang="en-US" dirty="0" err="1"/>
              <a:t>xem</a:t>
            </a:r>
            <a:r>
              <a:rPr lang="en-US" dirty="0"/>
              <a:t> </a:t>
            </a:r>
            <a:r>
              <a:rPr lang="en-US" dirty="0" err="1"/>
              <a:t>tranh</a:t>
            </a:r>
            <a:r>
              <a:rPr lang="en-US" dirty="0"/>
              <a:t>, </a:t>
            </a:r>
            <a:r>
              <a:rPr lang="en-US" dirty="0" err="1"/>
              <a:t>vật</a:t>
            </a:r>
            <a:r>
              <a:rPr lang="en-US" dirty="0"/>
              <a:t> </a:t>
            </a:r>
            <a:r>
              <a:rPr lang="en-US" dirty="0" err="1"/>
              <a:t>thật</a:t>
            </a:r>
            <a:endParaRPr lang="en-US" dirty="0"/>
          </a:p>
          <a:p>
            <a:pPr>
              <a:buFontTx/>
              <a:buChar char="-"/>
            </a:pPr>
            <a:r>
              <a:rPr lang="en-US" dirty="0" err="1"/>
              <a:t>Dạy</a:t>
            </a:r>
            <a:r>
              <a:rPr lang="en-US" dirty="0"/>
              <a:t> </a:t>
            </a:r>
            <a:r>
              <a:rPr lang="en-US" dirty="0" err="1"/>
              <a:t>trẻ</a:t>
            </a:r>
            <a:r>
              <a:rPr lang="en-US" dirty="0"/>
              <a:t> LQCC qua </a:t>
            </a:r>
            <a:r>
              <a:rPr lang="en-US" dirty="0" err="1"/>
              <a:t>thẻ</a:t>
            </a:r>
            <a:r>
              <a:rPr lang="en-US" dirty="0"/>
              <a:t> </a:t>
            </a:r>
            <a:r>
              <a:rPr lang="en-US" dirty="0" err="1"/>
              <a:t>chữ</a:t>
            </a:r>
            <a:r>
              <a:rPr lang="en-US" dirty="0"/>
              <a:t> </a:t>
            </a:r>
            <a:r>
              <a:rPr lang="en-US" dirty="0" err="1"/>
              <a:t>rời</a:t>
            </a:r>
            <a:endParaRPr lang="en-US" dirty="0"/>
          </a:p>
          <a:p>
            <a:pPr>
              <a:buFontTx/>
              <a:buChar char="-"/>
            </a:pPr>
            <a:r>
              <a:rPr lang="en-US" dirty="0" err="1"/>
              <a:t>Dạy</a:t>
            </a:r>
            <a:r>
              <a:rPr lang="en-US" dirty="0"/>
              <a:t> </a:t>
            </a:r>
            <a:r>
              <a:rPr lang="en-US" dirty="0" err="1"/>
              <a:t>trẻ</a:t>
            </a:r>
            <a:r>
              <a:rPr lang="en-US" dirty="0"/>
              <a:t> LQCC qua </a:t>
            </a:r>
            <a:r>
              <a:rPr lang="en-US" dirty="0" err="1"/>
              <a:t>cách</a:t>
            </a:r>
            <a:r>
              <a:rPr lang="en-US" dirty="0"/>
              <a:t> </a:t>
            </a:r>
            <a:r>
              <a:rPr lang="en-US" dirty="0" err="1"/>
              <a:t>phát</a:t>
            </a:r>
            <a:r>
              <a:rPr lang="en-US" dirty="0"/>
              <a:t> </a:t>
            </a:r>
            <a:r>
              <a:rPr lang="en-US" dirty="0" err="1"/>
              <a:t>âm</a:t>
            </a:r>
            <a:endParaRPr lang="en-US" dirty="0"/>
          </a:p>
          <a:p>
            <a:pPr>
              <a:buFontTx/>
              <a:buChar char="-"/>
            </a:pPr>
            <a:r>
              <a:rPr lang="en-US" dirty="0" err="1"/>
              <a:t>Dạy</a:t>
            </a:r>
            <a:r>
              <a:rPr lang="en-US" dirty="0"/>
              <a:t> </a:t>
            </a:r>
            <a:r>
              <a:rPr lang="en-US" dirty="0" err="1"/>
              <a:t>trẻ</a:t>
            </a:r>
            <a:r>
              <a:rPr lang="en-US" dirty="0"/>
              <a:t> LQCC qua </a:t>
            </a:r>
            <a:r>
              <a:rPr lang="en-US" dirty="0" err="1"/>
              <a:t>cách</a:t>
            </a:r>
            <a:r>
              <a:rPr lang="en-US" dirty="0"/>
              <a:t> so </a:t>
            </a:r>
            <a:r>
              <a:rPr lang="en-US" dirty="0" err="1"/>
              <a:t>sánh</a:t>
            </a:r>
            <a:r>
              <a:rPr lang="en-US" dirty="0"/>
              <a:t> </a:t>
            </a:r>
            <a:r>
              <a:rPr lang="en-US" dirty="0" err="1"/>
              <a:t>chữ</a:t>
            </a:r>
            <a:r>
              <a:rPr lang="en-US" dirty="0"/>
              <a:t> </a:t>
            </a:r>
            <a:r>
              <a:rPr lang="en-US" dirty="0" err="1"/>
              <a:t>cái</a:t>
            </a:r>
            <a:r>
              <a:rPr lang="en-US" dirty="0"/>
              <a:t>  </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1688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4300" dirty="0" err="1"/>
              <a:t>Phương</a:t>
            </a:r>
            <a:r>
              <a:rPr lang="en-US" sz="4300" dirty="0"/>
              <a:t> </a:t>
            </a:r>
            <a:r>
              <a:rPr lang="en-US" sz="4300" dirty="0" err="1"/>
              <a:t>pháp</a:t>
            </a:r>
            <a:r>
              <a:rPr lang="en-US" sz="4300" dirty="0"/>
              <a:t> </a:t>
            </a:r>
            <a:r>
              <a:rPr lang="en-US" sz="4300" dirty="0" err="1"/>
              <a:t>soạn</a:t>
            </a:r>
            <a:r>
              <a:rPr lang="en-US" sz="4300" dirty="0"/>
              <a:t> </a:t>
            </a:r>
            <a:r>
              <a:rPr lang="en-US" sz="4300" dirty="0" err="1"/>
              <a:t>giáo</a:t>
            </a:r>
            <a:r>
              <a:rPr lang="en-US" sz="4300" dirty="0"/>
              <a:t> </a:t>
            </a:r>
            <a:r>
              <a:rPr lang="en-US" sz="4300" dirty="0" err="1"/>
              <a:t>án</a:t>
            </a:r>
            <a:r>
              <a:rPr lang="en-US" sz="4300" dirty="0"/>
              <a:t> </a:t>
            </a:r>
            <a:r>
              <a:rPr lang="en-US" sz="4300" dirty="0" err="1"/>
              <a:t>Dạy</a:t>
            </a:r>
            <a:r>
              <a:rPr lang="en-US" sz="4300" dirty="0"/>
              <a:t> </a:t>
            </a:r>
            <a:r>
              <a:rPr lang="en-US" sz="4300" dirty="0" err="1"/>
              <a:t>trẻ</a:t>
            </a:r>
            <a:r>
              <a:rPr lang="en-US" sz="4300" dirty="0"/>
              <a:t> </a:t>
            </a:r>
            <a:r>
              <a:rPr lang="en-US" sz="4300" dirty="0" err="1"/>
              <a:t>làm</a:t>
            </a:r>
            <a:r>
              <a:rPr lang="en-US" sz="4300" dirty="0"/>
              <a:t> </a:t>
            </a:r>
            <a:r>
              <a:rPr lang="en-US" sz="4300" dirty="0" err="1"/>
              <a:t>quen</a:t>
            </a:r>
            <a:r>
              <a:rPr lang="en-US" sz="4300" dirty="0"/>
              <a:t> </a:t>
            </a:r>
            <a:r>
              <a:rPr lang="en-US" sz="4300" dirty="0" err="1"/>
              <a:t>chữ</a:t>
            </a:r>
            <a:r>
              <a:rPr lang="en-US" sz="4300" dirty="0"/>
              <a:t> </a:t>
            </a:r>
            <a:r>
              <a:rPr lang="en-US" sz="4300" dirty="0" err="1"/>
              <a:t>cái</a:t>
            </a:r>
            <a:endParaRPr lang="en-US" sz="4300" dirty="0"/>
          </a:p>
          <a:p>
            <a:pPr marL="0" indent="0">
              <a:buNone/>
            </a:pPr>
            <a:r>
              <a:rPr lang="en-US" sz="4300" dirty="0"/>
              <a:t>I. </a:t>
            </a:r>
            <a:r>
              <a:rPr lang="en-US" sz="4300" dirty="0" err="1"/>
              <a:t>Mục</a:t>
            </a:r>
            <a:r>
              <a:rPr lang="en-US" sz="4300" dirty="0"/>
              <a:t> </a:t>
            </a:r>
            <a:r>
              <a:rPr lang="en-US" sz="4300" dirty="0" err="1"/>
              <a:t>đích</a:t>
            </a:r>
            <a:r>
              <a:rPr lang="en-US" sz="4300" dirty="0"/>
              <a:t> </a:t>
            </a:r>
            <a:r>
              <a:rPr lang="en-US" sz="4300" dirty="0" err="1"/>
              <a:t>yêu</a:t>
            </a:r>
            <a:r>
              <a:rPr lang="en-US" sz="4300" dirty="0"/>
              <a:t> </a:t>
            </a:r>
            <a:r>
              <a:rPr lang="en-US" sz="4300" dirty="0" err="1"/>
              <a:t>cầu</a:t>
            </a:r>
            <a:endParaRPr lang="en-US" sz="4300" dirty="0"/>
          </a:p>
          <a:p>
            <a:pPr marL="457200" indent="-457200">
              <a:buAutoNum type="arabicPeriod"/>
            </a:pPr>
            <a:r>
              <a:rPr lang="en-US" sz="4300" dirty="0" err="1"/>
              <a:t>Kiến</a:t>
            </a:r>
            <a:r>
              <a:rPr lang="en-US" sz="4300" dirty="0"/>
              <a:t> </a:t>
            </a:r>
            <a:r>
              <a:rPr lang="en-US" sz="4300" dirty="0" err="1"/>
              <a:t>thức</a:t>
            </a:r>
            <a:endParaRPr lang="en-US" sz="4300" dirty="0"/>
          </a:p>
          <a:p>
            <a:pPr marL="0" indent="0">
              <a:buNone/>
            </a:pPr>
            <a:r>
              <a:rPr lang="en-US" sz="4300" dirty="0"/>
              <a:t>- </a:t>
            </a:r>
            <a:r>
              <a:rPr lang="en-US" sz="4300" dirty="0" err="1"/>
              <a:t>Trẻ</a:t>
            </a:r>
            <a:r>
              <a:rPr lang="en-US" sz="4300" dirty="0"/>
              <a:t> </a:t>
            </a:r>
            <a:r>
              <a:rPr lang="en-US" sz="4300" dirty="0" err="1"/>
              <a:t>nhận</a:t>
            </a:r>
            <a:r>
              <a:rPr lang="en-US" sz="4300" dirty="0"/>
              <a:t> </a:t>
            </a:r>
            <a:r>
              <a:rPr lang="en-US" sz="4300" dirty="0" err="1"/>
              <a:t>biết</a:t>
            </a:r>
            <a:r>
              <a:rPr lang="en-US" sz="4300" dirty="0"/>
              <a:t> </a:t>
            </a:r>
            <a:r>
              <a:rPr lang="en-US" sz="4300" dirty="0" err="1"/>
              <a:t>và</a:t>
            </a:r>
            <a:r>
              <a:rPr lang="en-US" sz="4300" dirty="0"/>
              <a:t> </a:t>
            </a:r>
            <a:r>
              <a:rPr lang="en-US" sz="4300" dirty="0" err="1"/>
              <a:t>biết</a:t>
            </a:r>
            <a:r>
              <a:rPr lang="en-US" sz="4300" dirty="0"/>
              <a:t> </a:t>
            </a:r>
            <a:r>
              <a:rPr lang="en-US" sz="4300" dirty="0" err="1"/>
              <a:t>cách</a:t>
            </a:r>
            <a:r>
              <a:rPr lang="en-US" sz="4300" dirty="0"/>
              <a:t> </a:t>
            </a:r>
            <a:r>
              <a:rPr lang="en-US" sz="4300" dirty="0" err="1"/>
              <a:t>phát</a:t>
            </a:r>
            <a:r>
              <a:rPr lang="en-US" sz="4300" dirty="0"/>
              <a:t> </a:t>
            </a:r>
            <a:r>
              <a:rPr lang="en-US" sz="4300" dirty="0" err="1"/>
              <a:t>âm</a:t>
            </a:r>
            <a:r>
              <a:rPr lang="en-US" sz="4300" dirty="0"/>
              <a:t> </a:t>
            </a:r>
            <a:r>
              <a:rPr lang="en-US" sz="4300" dirty="0" err="1"/>
              <a:t>chữ</a:t>
            </a:r>
            <a:r>
              <a:rPr lang="en-US" sz="4300" dirty="0"/>
              <a:t> </a:t>
            </a:r>
            <a:r>
              <a:rPr lang="en-US" sz="4300" dirty="0" err="1"/>
              <a:t>cái</a:t>
            </a:r>
            <a:r>
              <a:rPr lang="en-US" sz="4300" dirty="0"/>
              <a:t> </a:t>
            </a:r>
            <a:r>
              <a:rPr lang="en-US" sz="4300" dirty="0" err="1"/>
              <a:t>riêng</a:t>
            </a:r>
            <a:r>
              <a:rPr lang="en-US" sz="4300" dirty="0"/>
              <a:t> </a:t>
            </a:r>
            <a:r>
              <a:rPr lang="en-US" sz="4300" dirty="0" err="1"/>
              <a:t>lẻ</a:t>
            </a:r>
            <a:r>
              <a:rPr lang="en-US" sz="4300" dirty="0"/>
              <a:t>, </a:t>
            </a:r>
            <a:r>
              <a:rPr lang="en-US" sz="4300" dirty="0" err="1"/>
              <a:t>trong</a:t>
            </a:r>
            <a:r>
              <a:rPr lang="en-US" sz="4300" dirty="0"/>
              <a:t> </a:t>
            </a:r>
            <a:r>
              <a:rPr lang="en-US" sz="4300" dirty="0" err="1"/>
              <a:t>từ</a:t>
            </a:r>
            <a:r>
              <a:rPr lang="en-US" sz="4300" dirty="0"/>
              <a:t>.</a:t>
            </a:r>
          </a:p>
          <a:p>
            <a:pPr>
              <a:buFontTx/>
              <a:buChar char="-"/>
            </a:pPr>
            <a:r>
              <a:rPr lang="en-US" sz="4300" dirty="0" err="1"/>
              <a:t>Biết</a:t>
            </a:r>
            <a:r>
              <a:rPr lang="en-US" sz="4300" dirty="0"/>
              <a:t> </a:t>
            </a:r>
            <a:r>
              <a:rPr lang="en-US" sz="4300" dirty="0" err="1"/>
              <a:t>cấu</a:t>
            </a:r>
            <a:r>
              <a:rPr lang="en-US" sz="4300" dirty="0"/>
              <a:t> </a:t>
            </a:r>
            <a:r>
              <a:rPr lang="en-US" sz="4300" dirty="0" err="1"/>
              <a:t>tạo</a:t>
            </a:r>
            <a:r>
              <a:rPr lang="en-US" sz="4300" dirty="0"/>
              <a:t> CC, </a:t>
            </a:r>
            <a:r>
              <a:rPr lang="en-US" sz="4300" dirty="0" err="1"/>
              <a:t>nhận</a:t>
            </a:r>
            <a:r>
              <a:rPr lang="en-US" sz="4300" dirty="0"/>
              <a:t> </a:t>
            </a:r>
            <a:r>
              <a:rPr lang="en-US" sz="4300" dirty="0" err="1"/>
              <a:t>ra</a:t>
            </a:r>
            <a:r>
              <a:rPr lang="en-US" sz="4300" dirty="0"/>
              <a:t> </a:t>
            </a:r>
            <a:r>
              <a:rPr lang="en-US" sz="4300" dirty="0" err="1"/>
              <a:t>điểm</a:t>
            </a:r>
            <a:r>
              <a:rPr lang="en-US" sz="4300" dirty="0"/>
              <a:t> </a:t>
            </a:r>
            <a:r>
              <a:rPr lang="en-US" sz="4300" dirty="0" err="1"/>
              <a:t>giống</a:t>
            </a:r>
            <a:r>
              <a:rPr lang="en-US" sz="4300" dirty="0"/>
              <a:t> </a:t>
            </a:r>
            <a:r>
              <a:rPr lang="en-US" sz="4300" dirty="0" err="1"/>
              <a:t>và</a:t>
            </a:r>
            <a:r>
              <a:rPr lang="en-US" sz="4300" dirty="0"/>
              <a:t> </a:t>
            </a:r>
            <a:r>
              <a:rPr lang="en-US" sz="4300" dirty="0" err="1"/>
              <a:t>khác</a:t>
            </a:r>
            <a:r>
              <a:rPr lang="en-US" sz="4300" dirty="0"/>
              <a:t> </a:t>
            </a:r>
            <a:r>
              <a:rPr lang="en-US" sz="4300" dirty="0" err="1"/>
              <a:t>nhau</a:t>
            </a:r>
            <a:r>
              <a:rPr lang="en-US" sz="4300" dirty="0"/>
              <a:t> </a:t>
            </a:r>
            <a:r>
              <a:rPr lang="en-US" sz="4300" dirty="0" err="1"/>
              <a:t>giữa</a:t>
            </a:r>
            <a:r>
              <a:rPr lang="en-US" sz="4300" dirty="0"/>
              <a:t> </a:t>
            </a:r>
            <a:r>
              <a:rPr lang="en-US" sz="4300" dirty="0" err="1"/>
              <a:t>các</a:t>
            </a:r>
            <a:r>
              <a:rPr lang="en-US" sz="4300" dirty="0"/>
              <a:t> CC.</a:t>
            </a:r>
          </a:p>
          <a:p>
            <a:pPr>
              <a:buFontTx/>
              <a:buChar char="-"/>
            </a:pPr>
            <a:r>
              <a:rPr lang="en-US" sz="4300" dirty="0" err="1"/>
              <a:t>Biết</a:t>
            </a:r>
            <a:r>
              <a:rPr lang="en-US" sz="4300" dirty="0"/>
              <a:t> </a:t>
            </a:r>
            <a:r>
              <a:rPr lang="en-US" sz="4300" dirty="0" err="1"/>
              <a:t>cách</a:t>
            </a:r>
            <a:r>
              <a:rPr lang="en-US" sz="4300" dirty="0"/>
              <a:t> </a:t>
            </a:r>
            <a:r>
              <a:rPr lang="en-US" sz="4300" dirty="0" err="1"/>
              <a:t>chơi</a:t>
            </a:r>
            <a:r>
              <a:rPr lang="en-US" sz="4300" dirty="0"/>
              <a:t> </a:t>
            </a:r>
            <a:r>
              <a:rPr lang="en-US" sz="4300" dirty="0" err="1"/>
              <a:t>và</a:t>
            </a:r>
            <a:r>
              <a:rPr lang="en-US" sz="4300" dirty="0"/>
              <a:t> </a:t>
            </a:r>
            <a:r>
              <a:rPr lang="en-US" sz="4300" dirty="0" err="1"/>
              <a:t>luật</a:t>
            </a:r>
            <a:r>
              <a:rPr lang="en-US" sz="4300" dirty="0"/>
              <a:t> </a:t>
            </a:r>
            <a:r>
              <a:rPr lang="en-US" sz="4300" dirty="0" err="1"/>
              <a:t>chơi</a:t>
            </a:r>
            <a:r>
              <a:rPr lang="en-US" sz="4300" dirty="0"/>
              <a:t> </a:t>
            </a:r>
            <a:r>
              <a:rPr lang="en-US" sz="4300" dirty="0" err="1"/>
              <a:t>các</a:t>
            </a:r>
            <a:r>
              <a:rPr lang="en-US" sz="4300" dirty="0"/>
              <a:t> </a:t>
            </a:r>
            <a:r>
              <a:rPr lang="en-US" sz="4300" dirty="0" err="1"/>
              <a:t>trò</a:t>
            </a:r>
            <a:r>
              <a:rPr lang="en-US" sz="4300" dirty="0"/>
              <a:t> </a:t>
            </a:r>
            <a:r>
              <a:rPr lang="en-US" sz="4300" dirty="0" err="1"/>
              <a:t>chơi</a:t>
            </a:r>
            <a:r>
              <a:rPr lang="en-US" sz="4300" dirty="0"/>
              <a:t> CC.</a:t>
            </a:r>
          </a:p>
          <a:p>
            <a:pPr marL="0" indent="0">
              <a:buNone/>
            </a:pPr>
            <a:endParaRPr lang="en-US" sz="4300" dirty="0"/>
          </a:p>
          <a:p>
            <a:pPr marL="0" indent="0">
              <a:buNone/>
            </a:pPr>
            <a:endParaRPr lang="en-US" sz="4300"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6865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marL="0" lvl="0" indent="0">
              <a:buNone/>
            </a:pPr>
            <a:r>
              <a:rPr lang="en-US" sz="1400" dirty="0">
                <a:solidFill>
                  <a:prstClr val="black"/>
                </a:solidFill>
              </a:rPr>
              <a:t>2.</a:t>
            </a:r>
            <a:r>
              <a:rPr lang="en-US" dirty="0">
                <a:solidFill>
                  <a:prstClr val="black"/>
                </a:solidFill>
              </a:rPr>
              <a:t>Kĩ </a:t>
            </a:r>
            <a:r>
              <a:rPr lang="en-US" dirty="0" err="1">
                <a:solidFill>
                  <a:prstClr val="black"/>
                </a:solidFill>
              </a:rPr>
              <a:t>năng</a:t>
            </a:r>
            <a:endParaRPr lang="en-US" dirty="0">
              <a:solidFill>
                <a:prstClr val="black"/>
              </a:solidFill>
            </a:endParaRPr>
          </a:p>
          <a:p>
            <a:pPr lvl="0">
              <a:buFontTx/>
              <a:buChar char="-"/>
            </a:pPr>
            <a:r>
              <a:rPr lang="en-US" dirty="0" err="1">
                <a:solidFill>
                  <a:prstClr val="black"/>
                </a:solidFill>
              </a:rPr>
              <a:t>Luyện</a:t>
            </a:r>
            <a:r>
              <a:rPr lang="en-US" dirty="0">
                <a:solidFill>
                  <a:prstClr val="black"/>
                </a:solidFill>
              </a:rPr>
              <a:t> </a:t>
            </a:r>
            <a:r>
              <a:rPr lang="en-US" dirty="0" err="1">
                <a:solidFill>
                  <a:prstClr val="black"/>
                </a:solidFill>
              </a:rPr>
              <a:t>kĩ</a:t>
            </a:r>
            <a:r>
              <a:rPr lang="en-US" dirty="0">
                <a:solidFill>
                  <a:prstClr val="black"/>
                </a:solidFill>
              </a:rPr>
              <a:t> </a:t>
            </a:r>
            <a:r>
              <a:rPr lang="en-US" dirty="0" err="1">
                <a:solidFill>
                  <a:prstClr val="black"/>
                </a:solidFill>
              </a:rPr>
              <a:t>năng</a:t>
            </a:r>
            <a:r>
              <a:rPr lang="en-US" dirty="0">
                <a:solidFill>
                  <a:prstClr val="black"/>
                </a:solidFill>
              </a:rPr>
              <a:t> </a:t>
            </a:r>
            <a:r>
              <a:rPr lang="en-US" dirty="0" err="1">
                <a:solidFill>
                  <a:prstClr val="black"/>
                </a:solidFill>
              </a:rPr>
              <a:t>nhận</a:t>
            </a:r>
            <a:r>
              <a:rPr lang="en-US" dirty="0">
                <a:solidFill>
                  <a:prstClr val="black"/>
                </a:solidFill>
              </a:rPr>
              <a:t> </a:t>
            </a:r>
            <a:r>
              <a:rPr lang="en-US" dirty="0" err="1">
                <a:solidFill>
                  <a:prstClr val="black"/>
                </a:solidFill>
              </a:rPr>
              <a:t>biết</a:t>
            </a:r>
            <a:r>
              <a:rPr lang="en-US" dirty="0">
                <a:solidFill>
                  <a:prstClr val="black"/>
                </a:solidFill>
              </a:rPr>
              <a:t> CC </a:t>
            </a:r>
            <a:r>
              <a:rPr lang="en-US" dirty="0" err="1">
                <a:solidFill>
                  <a:prstClr val="black"/>
                </a:solidFill>
              </a:rPr>
              <a:t>chính</a:t>
            </a:r>
            <a:r>
              <a:rPr lang="en-US" dirty="0">
                <a:solidFill>
                  <a:prstClr val="black"/>
                </a:solidFill>
              </a:rPr>
              <a:t> </a:t>
            </a:r>
            <a:r>
              <a:rPr lang="en-US" dirty="0" err="1">
                <a:solidFill>
                  <a:prstClr val="black"/>
                </a:solidFill>
              </a:rPr>
              <a:t>xác</a:t>
            </a:r>
            <a:r>
              <a:rPr lang="en-US" dirty="0">
                <a:solidFill>
                  <a:prstClr val="black"/>
                </a:solidFill>
              </a:rPr>
              <a:t>, </a:t>
            </a:r>
            <a:r>
              <a:rPr lang="en-US" dirty="0" err="1">
                <a:solidFill>
                  <a:prstClr val="black"/>
                </a:solidFill>
              </a:rPr>
              <a:t>phát</a:t>
            </a:r>
            <a:r>
              <a:rPr lang="en-US" dirty="0">
                <a:solidFill>
                  <a:prstClr val="black"/>
                </a:solidFill>
              </a:rPr>
              <a:t> </a:t>
            </a:r>
            <a:r>
              <a:rPr lang="en-US" dirty="0" err="1">
                <a:solidFill>
                  <a:prstClr val="black"/>
                </a:solidFill>
              </a:rPr>
              <a:t>âm</a:t>
            </a:r>
            <a:r>
              <a:rPr lang="en-US" dirty="0">
                <a:solidFill>
                  <a:prstClr val="black"/>
                </a:solidFill>
              </a:rPr>
              <a:t> </a:t>
            </a:r>
            <a:r>
              <a:rPr lang="en-US" dirty="0" err="1">
                <a:solidFill>
                  <a:prstClr val="black"/>
                </a:solidFill>
              </a:rPr>
              <a:t>rõ</a:t>
            </a:r>
            <a:r>
              <a:rPr lang="en-US" dirty="0">
                <a:solidFill>
                  <a:prstClr val="black"/>
                </a:solidFill>
              </a:rPr>
              <a:t> </a:t>
            </a:r>
            <a:r>
              <a:rPr lang="en-US" dirty="0" err="1">
                <a:solidFill>
                  <a:prstClr val="black"/>
                </a:solidFill>
              </a:rPr>
              <a:t>ràng</a:t>
            </a:r>
            <a:r>
              <a:rPr lang="en-US" dirty="0">
                <a:solidFill>
                  <a:prstClr val="black"/>
                </a:solidFill>
              </a:rPr>
              <a:t> CC.</a:t>
            </a:r>
          </a:p>
          <a:p>
            <a:pPr lvl="0">
              <a:buFontTx/>
              <a:buChar char="-"/>
            </a:pPr>
            <a:r>
              <a:rPr lang="en-US" dirty="0" err="1">
                <a:solidFill>
                  <a:prstClr val="black"/>
                </a:solidFill>
              </a:rPr>
              <a:t>Luyện</a:t>
            </a:r>
            <a:r>
              <a:rPr lang="en-US" dirty="0">
                <a:solidFill>
                  <a:prstClr val="black"/>
                </a:solidFill>
              </a:rPr>
              <a:t> </a:t>
            </a:r>
            <a:r>
              <a:rPr lang="en-US" dirty="0" err="1">
                <a:solidFill>
                  <a:prstClr val="black"/>
                </a:solidFill>
              </a:rPr>
              <a:t>kĩ</a:t>
            </a:r>
            <a:r>
              <a:rPr lang="en-US" dirty="0">
                <a:solidFill>
                  <a:prstClr val="black"/>
                </a:solidFill>
              </a:rPr>
              <a:t> </a:t>
            </a:r>
            <a:r>
              <a:rPr lang="en-US" dirty="0" err="1">
                <a:solidFill>
                  <a:prstClr val="black"/>
                </a:solidFill>
              </a:rPr>
              <a:t>năng</a:t>
            </a:r>
            <a:r>
              <a:rPr lang="en-US" dirty="0">
                <a:solidFill>
                  <a:prstClr val="black"/>
                </a:solidFill>
              </a:rPr>
              <a:t> so </a:t>
            </a:r>
            <a:r>
              <a:rPr lang="en-US" dirty="0" err="1">
                <a:solidFill>
                  <a:prstClr val="black"/>
                </a:solidFill>
              </a:rPr>
              <a:t>sánh</a:t>
            </a:r>
            <a:r>
              <a:rPr lang="en-US" dirty="0">
                <a:solidFill>
                  <a:prstClr val="black"/>
                </a:solidFill>
              </a:rPr>
              <a:t>, </a:t>
            </a:r>
            <a:r>
              <a:rPr lang="en-US" dirty="0" err="1">
                <a:solidFill>
                  <a:prstClr val="black"/>
                </a:solidFill>
              </a:rPr>
              <a:t>phân</a:t>
            </a:r>
            <a:r>
              <a:rPr lang="en-US" dirty="0">
                <a:solidFill>
                  <a:prstClr val="black"/>
                </a:solidFill>
              </a:rPr>
              <a:t> </a:t>
            </a:r>
            <a:r>
              <a:rPr lang="en-US" dirty="0" err="1">
                <a:solidFill>
                  <a:prstClr val="black"/>
                </a:solidFill>
              </a:rPr>
              <a:t>biệt</a:t>
            </a:r>
            <a:r>
              <a:rPr lang="en-US" dirty="0">
                <a:solidFill>
                  <a:prstClr val="black"/>
                </a:solidFill>
              </a:rPr>
              <a:t> </a:t>
            </a:r>
            <a:r>
              <a:rPr lang="en-US" dirty="0" err="1">
                <a:solidFill>
                  <a:prstClr val="black"/>
                </a:solidFill>
              </a:rPr>
              <a:t>chữ</a:t>
            </a:r>
            <a:r>
              <a:rPr lang="en-US" dirty="0">
                <a:solidFill>
                  <a:prstClr val="black"/>
                </a:solidFill>
              </a:rPr>
              <a:t> </a:t>
            </a:r>
            <a:r>
              <a:rPr lang="en-US" dirty="0" err="1">
                <a:solidFill>
                  <a:prstClr val="black"/>
                </a:solidFill>
              </a:rPr>
              <a:t>cái</a:t>
            </a:r>
            <a:r>
              <a:rPr lang="en-US" dirty="0">
                <a:solidFill>
                  <a:prstClr val="black"/>
                </a:solidFill>
              </a:rPr>
              <a:t> </a:t>
            </a:r>
            <a:r>
              <a:rPr lang="en-US" dirty="0" err="1">
                <a:solidFill>
                  <a:prstClr val="black"/>
                </a:solidFill>
              </a:rPr>
              <a:t>cho</a:t>
            </a:r>
            <a:r>
              <a:rPr lang="en-US" dirty="0">
                <a:solidFill>
                  <a:prstClr val="black"/>
                </a:solidFill>
              </a:rPr>
              <a:t> </a:t>
            </a:r>
            <a:r>
              <a:rPr lang="en-US" dirty="0" err="1">
                <a:solidFill>
                  <a:prstClr val="black"/>
                </a:solidFill>
              </a:rPr>
              <a:t>trẻ</a:t>
            </a:r>
            <a:r>
              <a:rPr lang="en-US" dirty="0">
                <a:solidFill>
                  <a:prstClr val="black"/>
                </a:solidFill>
              </a:rPr>
              <a:t>.</a:t>
            </a:r>
          </a:p>
          <a:p>
            <a:pPr lvl="0">
              <a:buFontTx/>
              <a:buChar char="-"/>
            </a:pPr>
            <a:r>
              <a:rPr lang="en-US" dirty="0" err="1">
                <a:solidFill>
                  <a:prstClr val="black"/>
                </a:solidFill>
              </a:rPr>
              <a:t>Phát</a:t>
            </a:r>
            <a:r>
              <a:rPr lang="en-US" dirty="0">
                <a:solidFill>
                  <a:prstClr val="black"/>
                </a:solidFill>
              </a:rPr>
              <a:t> </a:t>
            </a:r>
            <a:r>
              <a:rPr lang="en-US" dirty="0" err="1">
                <a:solidFill>
                  <a:prstClr val="black"/>
                </a:solidFill>
              </a:rPr>
              <a:t>triển</a:t>
            </a:r>
            <a:r>
              <a:rPr lang="en-US" dirty="0">
                <a:solidFill>
                  <a:prstClr val="black"/>
                </a:solidFill>
              </a:rPr>
              <a:t> </a:t>
            </a:r>
            <a:r>
              <a:rPr lang="en-US" dirty="0" err="1">
                <a:solidFill>
                  <a:prstClr val="black"/>
                </a:solidFill>
              </a:rPr>
              <a:t>khả</a:t>
            </a:r>
            <a:r>
              <a:rPr lang="en-US" dirty="0">
                <a:solidFill>
                  <a:prstClr val="black"/>
                </a:solidFill>
              </a:rPr>
              <a:t> </a:t>
            </a:r>
            <a:r>
              <a:rPr lang="en-US" dirty="0" err="1">
                <a:solidFill>
                  <a:prstClr val="black"/>
                </a:solidFill>
              </a:rPr>
              <a:t>năng</a:t>
            </a:r>
            <a:r>
              <a:rPr lang="en-US" dirty="0">
                <a:solidFill>
                  <a:prstClr val="black"/>
                </a:solidFill>
              </a:rPr>
              <a:t> </a:t>
            </a:r>
            <a:r>
              <a:rPr lang="en-US" dirty="0" err="1">
                <a:solidFill>
                  <a:prstClr val="black"/>
                </a:solidFill>
              </a:rPr>
              <a:t>quan</a:t>
            </a:r>
            <a:r>
              <a:rPr lang="en-US" dirty="0">
                <a:solidFill>
                  <a:prstClr val="black"/>
                </a:solidFill>
              </a:rPr>
              <a:t> </a:t>
            </a:r>
            <a:r>
              <a:rPr lang="en-US" dirty="0" err="1">
                <a:solidFill>
                  <a:prstClr val="black"/>
                </a:solidFill>
              </a:rPr>
              <a:t>sát</a:t>
            </a:r>
            <a:r>
              <a:rPr lang="en-US" dirty="0">
                <a:solidFill>
                  <a:prstClr val="black"/>
                </a:solidFill>
              </a:rPr>
              <a:t>, </a:t>
            </a:r>
            <a:r>
              <a:rPr lang="en-US" dirty="0" err="1">
                <a:solidFill>
                  <a:prstClr val="black"/>
                </a:solidFill>
              </a:rPr>
              <a:t>chú</a:t>
            </a:r>
            <a:r>
              <a:rPr lang="en-US" dirty="0">
                <a:solidFill>
                  <a:prstClr val="black"/>
                </a:solidFill>
              </a:rPr>
              <a:t> ý, </a:t>
            </a:r>
            <a:r>
              <a:rPr lang="en-US" dirty="0" err="1">
                <a:solidFill>
                  <a:prstClr val="black"/>
                </a:solidFill>
              </a:rPr>
              <a:t>ghi</a:t>
            </a:r>
            <a:r>
              <a:rPr lang="en-US" dirty="0">
                <a:solidFill>
                  <a:prstClr val="black"/>
                </a:solidFill>
              </a:rPr>
              <a:t> </a:t>
            </a:r>
            <a:r>
              <a:rPr lang="en-US" dirty="0" err="1">
                <a:solidFill>
                  <a:prstClr val="black"/>
                </a:solidFill>
              </a:rPr>
              <a:t>nhớ</a:t>
            </a:r>
            <a:r>
              <a:rPr lang="en-US" dirty="0">
                <a:solidFill>
                  <a:prstClr val="black"/>
                </a:solidFill>
              </a:rPr>
              <a:t> </a:t>
            </a:r>
            <a:r>
              <a:rPr lang="en-US" dirty="0" err="1">
                <a:solidFill>
                  <a:prstClr val="black"/>
                </a:solidFill>
              </a:rPr>
              <a:t>có</a:t>
            </a:r>
            <a:r>
              <a:rPr lang="en-US" dirty="0">
                <a:solidFill>
                  <a:prstClr val="black"/>
                </a:solidFill>
              </a:rPr>
              <a:t> </a:t>
            </a:r>
            <a:r>
              <a:rPr lang="en-US" dirty="0" err="1">
                <a:solidFill>
                  <a:prstClr val="black"/>
                </a:solidFill>
              </a:rPr>
              <a:t>chủ</a:t>
            </a:r>
            <a:r>
              <a:rPr lang="en-US" dirty="0">
                <a:solidFill>
                  <a:prstClr val="black"/>
                </a:solidFill>
              </a:rPr>
              <a:t> </a:t>
            </a:r>
            <a:r>
              <a:rPr lang="en-US" dirty="0" err="1">
                <a:solidFill>
                  <a:prstClr val="black"/>
                </a:solidFill>
              </a:rPr>
              <a:t>định</a:t>
            </a:r>
            <a:r>
              <a:rPr lang="en-US" dirty="0">
                <a:solidFill>
                  <a:prstClr val="black"/>
                </a:solidFill>
              </a:rPr>
              <a:t>.</a:t>
            </a:r>
          </a:p>
          <a:p>
            <a:pPr lvl="0">
              <a:buFontTx/>
              <a:buChar char="-"/>
            </a:pPr>
            <a:r>
              <a:rPr lang="en-US" dirty="0" err="1">
                <a:solidFill>
                  <a:prstClr val="black"/>
                </a:solidFill>
              </a:rPr>
              <a:t>Trẻ</a:t>
            </a:r>
            <a:r>
              <a:rPr lang="en-US" dirty="0">
                <a:solidFill>
                  <a:prstClr val="black"/>
                </a:solidFill>
              </a:rPr>
              <a:t> </a:t>
            </a:r>
            <a:r>
              <a:rPr lang="en-US" dirty="0" err="1">
                <a:solidFill>
                  <a:prstClr val="black"/>
                </a:solidFill>
              </a:rPr>
              <a:t>chơi</a:t>
            </a:r>
            <a:r>
              <a:rPr lang="en-US" dirty="0">
                <a:solidFill>
                  <a:prstClr val="black"/>
                </a:solidFill>
              </a:rPr>
              <a:t> </a:t>
            </a:r>
            <a:r>
              <a:rPr lang="en-US" dirty="0" err="1">
                <a:solidFill>
                  <a:prstClr val="black"/>
                </a:solidFill>
              </a:rPr>
              <a:t>các</a:t>
            </a:r>
            <a:r>
              <a:rPr lang="en-US" dirty="0">
                <a:solidFill>
                  <a:prstClr val="black"/>
                </a:solidFill>
              </a:rPr>
              <a:t> </a:t>
            </a:r>
            <a:r>
              <a:rPr lang="en-US" dirty="0" err="1">
                <a:solidFill>
                  <a:prstClr val="black"/>
                </a:solidFill>
              </a:rPr>
              <a:t>trò</a:t>
            </a:r>
            <a:r>
              <a:rPr lang="en-US" dirty="0">
                <a:solidFill>
                  <a:prstClr val="black"/>
                </a:solidFill>
              </a:rPr>
              <a:t> </a:t>
            </a:r>
            <a:r>
              <a:rPr lang="en-US" dirty="0" err="1">
                <a:solidFill>
                  <a:prstClr val="black"/>
                </a:solidFill>
              </a:rPr>
              <a:t>chơi</a:t>
            </a:r>
            <a:r>
              <a:rPr lang="en-US" dirty="0">
                <a:solidFill>
                  <a:prstClr val="black"/>
                </a:solidFill>
              </a:rPr>
              <a:t>.</a:t>
            </a:r>
          </a:p>
          <a:p>
            <a:pPr marL="0" lvl="0" indent="0">
              <a:buNone/>
            </a:pPr>
            <a:r>
              <a:rPr lang="en-US" dirty="0">
                <a:solidFill>
                  <a:prstClr val="black"/>
                </a:solidFill>
              </a:rPr>
              <a:t>3. </a:t>
            </a:r>
            <a:r>
              <a:rPr lang="en-US" dirty="0" err="1">
                <a:solidFill>
                  <a:prstClr val="black"/>
                </a:solidFill>
              </a:rPr>
              <a:t>Giáo</a:t>
            </a:r>
            <a:r>
              <a:rPr lang="en-US" dirty="0">
                <a:solidFill>
                  <a:prstClr val="black"/>
                </a:solidFill>
              </a:rPr>
              <a:t> </a:t>
            </a:r>
            <a:r>
              <a:rPr lang="en-US" dirty="0" err="1">
                <a:solidFill>
                  <a:prstClr val="black"/>
                </a:solidFill>
              </a:rPr>
              <a:t>dục</a:t>
            </a:r>
            <a:endParaRPr lang="en-US" dirty="0">
              <a:solidFill>
                <a:prstClr val="black"/>
              </a:solidFill>
            </a:endParaRPr>
          </a:p>
          <a:p>
            <a:pPr lvl="0">
              <a:buFontTx/>
              <a:buChar char="-"/>
            </a:pPr>
            <a:r>
              <a:rPr lang="en-US" dirty="0" err="1">
                <a:solidFill>
                  <a:prstClr val="black"/>
                </a:solidFill>
              </a:rPr>
              <a:t>Tích</a:t>
            </a:r>
            <a:r>
              <a:rPr lang="en-US" dirty="0">
                <a:solidFill>
                  <a:prstClr val="black"/>
                </a:solidFill>
              </a:rPr>
              <a:t> </a:t>
            </a:r>
            <a:r>
              <a:rPr lang="en-US" dirty="0" err="1">
                <a:solidFill>
                  <a:prstClr val="black"/>
                </a:solidFill>
              </a:rPr>
              <a:t>cực</a:t>
            </a:r>
            <a:r>
              <a:rPr lang="en-US" dirty="0">
                <a:solidFill>
                  <a:prstClr val="black"/>
                </a:solidFill>
              </a:rPr>
              <a:t>, </a:t>
            </a:r>
            <a:r>
              <a:rPr lang="en-US" dirty="0" err="1">
                <a:solidFill>
                  <a:prstClr val="black"/>
                </a:solidFill>
              </a:rPr>
              <a:t>hứng</a:t>
            </a:r>
            <a:r>
              <a:rPr lang="en-US" dirty="0">
                <a:solidFill>
                  <a:prstClr val="black"/>
                </a:solidFill>
              </a:rPr>
              <a:t> </a:t>
            </a:r>
            <a:r>
              <a:rPr lang="en-US" dirty="0" err="1">
                <a:solidFill>
                  <a:prstClr val="black"/>
                </a:solidFill>
              </a:rPr>
              <a:t>thú</a:t>
            </a:r>
            <a:r>
              <a:rPr lang="en-US" dirty="0">
                <a:solidFill>
                  <a:prstClr val="black"/>
                </a:solidFill>
              </a:rPr>
              <a:t> </a:t>
            </a:r>
            <a:r>
              <a:rPr lang="en-US" dirty="0" err="1">
                <a:solidFill>
                  <a:prstClr val="black"/>
                </a:solidFill>
              </a:rPr>
              <a:t>tham</a:t>
            </a:r>
            <a:r>
              <a:rPr lang="en-US" dirty="0">
                <a:solidFill>
                  <a:prstClr val="black"/>
                </a:solidFill>
              </a:rPr>
              <a:t> </a:t>
            </a:r>
            <a:r>
              <a:rPr lang="en-US" dirty="0" err="1">
                <a:solidFill>
                  <a:prstClr val="black"/>
                </a:solidFill>
              </a:rPr>
              <a:t>gia</a:t>
            </a:r>
            <a:r>
              <a:rPr lang="en-US" dirty="0">
                <a:solidFill>
                  <a:prstClr val="black"/>
                </a:solidFill>
              </a:rPr>
              <a:t> </a:t>
            </a:r>
            <a:r>
              <a:rPr lang="en-US" dirty="0" err="1">
                <a:solidFill>
                  <a:prstClr val="black"/>
                </a:solidFill>
              </a:rPr>
              <a:t>các</a:t>
            </a:r>
            <a:r>
              <a:rPr lang="en-US" dirty="0">
                <a:solidFill>
                  <a:prstClr val="black"/>
                </a:solidFill>
              </a:rPr>
              <a:t> </a:t>
            </a:r>
            <a:r>
              <a:rPr lang="en-US" dirty="0" err="1">
                <a:solidFill>
                  <a:prstClr val="black"/>
                </a:solidFill>
              </a:rPr>
              <a:t>hoạt</a:t>
            </a:r>
            <a:r>
              <a:rPr lang="en-US" dirty="0">
                <a:solidFill>
                  <a:prstClr val="black"/>
                </a:solidFill>
              </a:rPr>
              <a:t> </a:t>
            </a:r>
            <a:r>
              <a:rPr lang="en-US" dirty="0" err="1">
                <a:solidFill>
                  <a:prstClr val="black"/>
                </a:solidFill>
              </a:rPr>
              <a:t>động</a:t>
            </a:r>
            <a:r>
              <a:rPr lang="en-US" dirty="0">
                <a:solidFill>
                  <a:prstClr val="black"/>
                </a:solidFill>
              </a:rPr>
              <a:t>.</a:t>
            </a:r>
          </a:p>
          <a:p>
            <a:pPr lvl="0">
              <a:buFontTx/>
              <a:buChar char="-"/>
            </a:pPr>
            <a:r>
              <a:rPr lang="en-US" dirty="0" err="1">
                <a:solidFill>
                  <a:prstClr val="black"/>
                </a:solidFill>
              </a:rPr>
              <a:t>Có</a:t>
            </a:r>
            <a:r>
              <a:rPr lang="en-US" dirty="0">
                <a:solidFill>
                  <a:prstClr val="black"/>
                </a:solidFill>
              </a:rPr>
              <a:t> </a:t>
            </a:r>
            <a:r>
              <a:rPr lang="en-US" dirty="0" err="1">
                <a:solidFill>
                  <a:prstClr val="black"/>
                </a:solidFill>
              </a:rPr>
              <a:t>thái</a:t>
            </a:r>
            <a:r>
              <a:rPr lang="en-US" dirty="0">
                <a:solidFill>
                  <a:prstClr val="black"/>
                </a:solidFill>
              </a:rPr>
              <a:t> </a:t>
            </a:r>
            <a:r>
              <a:rPr lang="en-US" dirty="0" err="1">
                <a:solidFill>
                  <a:prstClr val="black"/>
                </a:solidFill>
              </a:rPr>
              <a:t>độ</a:t>
            </a:r>
            <a:r>
              <a:rPr lang="en-US" dirty="0">
                <a:solidFill>
                  <a:prstClr val="black"/>
                </a:solidFill>
              </a:rPr>
              <a:t> </a:t>
            </a:r>
            <a:r>
              <a:rPr lang="en-US" dirty="0" err="1">
                <a:solidFill>
                  <a:prstClr val="black"/>
                </a:solidFill>
              </a:rPr>
              <a:t>tích</a:t>
            </a:r>
            <a:r>
              <a:rPr lang="en-US" dirty="0">
                <a:solidFill>
                  <a:prstClr val="black"/>
                </a:solidFill>
              </a:rPr>
              <a:t> </a:t>
            </a:r>
            <a:r>
              <a:rPr lang="en-US" dirty="0" err="1">
                <a:solidFill>
                  <a:prstClr val="black"/>
                </a:solidFill>
              </a:rPr>
              <a:t>cực</a:t>
            </a:r>
            <a:r>
              <a:rPr lang="en-US" dirty="0">
                <a:solidFill>
                  <a:prstClr val="black"/>
                </a:solidFill>
              </a:rPr>
              <a:t> …</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1918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a:t>II. </a:t>
            </a:r>
            <a:r>
              <a:rPr lang="en-US" dirty="0" err="1"/>
              <a:t>C</a:t>
            </a:r>
            <a:r>
              <a:rPr lang="en-US" sz="4500" dirty="0" err="1"/>
              <a:t>huẩn</a:t>
            </a:r>
            <a:r>
              <a:rPr lang="en-US" sz="4500" dirty="0"/>
              <a:t> </a:t>
            </a:r>
            <a:r>
              <a:rPr lang="en-US" sz="4500" dirty="0" err="1"/>
              <a:t>bị</a:t>
            </a:r>
            <a:endParaRPr lang="en-US" sz="4500" dirty="0"/>
          </a:p>
          <a:p>
            <a:pPr>
              <a:buFontTx/>
              <a:buChar char="-"/>
            </a:pPr>
            <a:r>
              <a:rPr lang="en-US" sz="4500" dirty="0" err="1"/>
              <a:t>Đối</a:t>
            </a:r>
            <a:r>
              <a:rPr lang="en-US" sz="4500" dirty="0"/>
              <a:t> </a:t>
            </a:r>
            <a:r>
              <a:rPr lang="en-US" sz="4500" dirty="0" err="1"/>
              <a:t>với</a:t>
            </a:r>
            <a:r>
              <a:rPr lang="en-US" sz="4500" dirty="0"/>
              <a:t> </a:t>
            </a:r>
            <a:r>
              <a:rPr lang="en-US" sz="4500" dirty="0" err="1"/>
              <a:t>cô</a:t>
            </a:r>
            <a:endParaRPr lang="en-US" sz="4500" dirty="0"/>
          </a:p>
          <a:p>
            <a:pPr>
              <a:buFontTx/>
              <a:buChar char="-"/>
            </a:pPr>
            <a:r>
              <a:rPr lang="en-US" sz="4500" dirty="0" err="1"/>
              <a:t>Đối</a:t>
            </a:r>
            <a:r>
              <a:rPr lang="en-US" sz="4500" dirty="0"/>
              <a:t> </a:t>
            </a:r>
            <a:r>
              <a:rPr lang="en-US" sz="4500" dirty="0" err="1"/>
              <a:t>với</a:t>
            </a:r>
            <a:r>
              <a:rPr lang="en-US" sz="4500" dirty="0"/>
              <a:t> </a:t>
            </a:r>
            <a:r>
              <a:rPr lang="en-US" sz="4500" dirty="0" err="1"/>
              <a:t>trẻ</a:t>
            </a:r>
            <a:endParaRPr lang="en-US" sz="4500" dirty="0"/>
          </a:p>
          <a:p>
            <a:pPr marL="0" indent="0">
              <a:buNone/>
            </a:pPr>
            <a:r>
              <a:rPr lang="en-US" sz="4500" dirty="0"/>
              <a:t>III. </a:t>
            </a:r>
            <a:r>
              <a:rPr lang="en-US" sz="4500" dirty="0" err="1"/>
              <a:t>Tiến</a:t>
            </a:r>
            <a:r>
              <a:rPr lang="en-US" sz="4500" dirty="0"/>
              <a:t> </a:t>
            </a:r>
            <a:r>
              <a:rPr lang="en-US" sz="4500" dirty="0" err="1"/>
              <a:t>trình</a:t>
            </a:r>
            <a:r>
              <a:rPr lang="en-US" sz="4500" dirty="0"/>
              <a:t> </a:t>
            </a:r>
            <a:r>
              <a:rPr lang="en-US" sz="4500" dirty="0" err="1"/>
              <a:t>hoạt</a:t>
            </a:r>
            <a:r>
              <a:rPr lang="en-US" sz="4500" dirty="0"/>
              <a:t> </a:t>
            </a:r>
            <a:r>
              <a:rPr lang="en-US" sz="4500" dirty="0" err="1"/>
              <a:t>động</a:t>
            </a:r>
            <a:endParaRPr lang="en-US" sz="4500" dirty="0"/>
          </a:p>
          <a:p>
            <a:pPr marL="457200" indent="-457200">
              <a:buAutoNum type="arabicPeriod"/>
            </a:pPr>
            <a:r>
              <a:rPr lang="en-US" sz="4500" dirty="0" err="1"/>
              <a:t>Ổn</a:t>
            </a:r>
            <a:r>
              <a:rPr lang="en-US" sz="4500" dirty="0"/>
              <a:t> </a:t>
            </a:r>
            <a:r>
              <a:rPr lang="en-US" sz="4500" dirty="0" err="1"/>
              <a:t>định</a:t>
            </a:r>
            <a:r>
              <a:rPr lang="en-US" sz="4500" dirty="0"/>
              <a:t> </a:t>
            </a:r>
            <a:r>
              <a:rPr lang="en-US" sz="4500" dirty="0" err="1"/>
              <a:t>gây</a:t>
            </a:r>
            <a:r>
              <a:rPr lang="en-US" sz="4500" dirty="0"/>
              <a:t> </a:t>
            </a:r>
            <a:r>
              <a:rPr lang="en-US" sz="4500" dirty="0" err="1"/>
              <a:t>hứng</a:t>
            </a:r>
            <a:r>
              <a:rPr lang="en-US" sz="4500" dirty="0"/>
              <a:t> </a:t>
            </a:r>
            <a:r>
              <a:rPr lang="en-US" sz="4500" dirty="0" err="1"/>
              <a:t>thú</a:t>
            </a:r>
            <a:r>
              <a:rPr lang="en-US" sz="4500" dirty="0"/>
              <a:t> (2 – 3 </a:t>
            </a:r>
            <a:r>
              <a:rPr lang="en-US" sz="4500" dirty="0" err="1"/>
              <a:t>phút</a:t>
            </a:r>
            <a:r>
              <a:rPr lang="en-US" sz="4500" dirty="0"/>
              <a:t>)</a:t>
            </a:r>
          </a:p>
          <a:p>
            <a:pPr marL="457200" indent="-457200">
              <a:buAutoNum type="arabicPeriod"/>
            </a:pPr>
            <a:r>
              <a:rPr lang="en-US" sz="4500" dirty="0"/>
              <a:t>Nội dung (25 – 27 </a:t>
            </a:r>
            <a:r>
              <a:rPr lang="en-US" sz="4500" dirty="0" err="1"/>
              <a:t>phút</a:t>
            </a:r>
            <a:r>
              <a:rPr lang="en-US" sz="4500" dirty="0"/>
              <a:t>)</a:t>
            </a:r>
          </a:p>
          <a:p>
            <a:pPr marL="0" indent="0">
              <a:buNone/>
            </a:pPr>
            <a:r>
              <a:rPr lang="en-US" sz="4500" dirty="0"/>
              <a:t>2.1 </a:t>
            </a:r>
            <a:r>
              <a:rPr lang="en-US" sz="4500" dirty="0" err="1"/>
              <a:t>Hoạt</a:t>
            </a:r>
            <a:r>
              <a:rPr lang="en-US" sz="4500" dirty="0"/>
              <a:t> </a:t>
            </a:r>
            <a:r>
              <a:rPr lang="en-US" sz="4500" dirty="0" err="1"/>
              <a:t>động</a:t>
            </a:r>
            <a:r>
              <a:rPr lang="en-US" sz="4500" dirty="0"/>
              <a:t> 1: LQ CC</a:t>
            </a:r>
          </a:p>
          <a:p>
            <a:pPr>
              <a:buFontTx/>
              <a:buChar char="-"/>
            </a:pPr>
            <a:r>
              <a:rPr lang="en-US" sz="4500" dirty="0"/>
              <a:t>LQCC </a:t>
            </a:r>
            <a:r>
              <a:rPr lang="en-US" sz="4500" dirty="0" err="1"/>
              <a:t>thứ</a:t>
            </a:r>
            <a:r>
              <a:rPr lang="en-US" sz="4500" dirty="0"/>
              <a:t> </a:t>
            </a:r>
            <a:r>
              <a:rPr lang="en-US" sz="4500" dirty="0" err="1"/>
              <a:t>nhất</a:t>
            </a:r>
            <a:r>
              <a:rPr lang="en-US" sz="4500" dirty="0"/>
              <a:t>:</a:t>
            </a:r>
          </a:p>
          <a:p>
            <a:pPr marL="0" indent="0">
              <a:buNone/>
            </a:pPr>
            <a:r>
              <a:rPr lang="en-US" sz="4500" dirty="0"/>
              <a:t>+ LQCC qua </a:t>
            </a:r>
            <a:r>
              <a:rPr lang="en-US" sz="4500" dirty="0" err="1"/>
              <a:t>tranh</a:t>
            </a:r>
            <a:r>
              <a:rPr lang="en-US" sz="4500" dirty="0"/>
              <a:t>/</a:t>
            </a:r>
            <a:r>
              <a:rPr lang="en-US" sz="4500" dirty="0" err="1"/>
              <a:t>vật</a:t>
            </a:r>
            <a:r>
              <a:rPr lang="en-US" sz="4500" dirty="0"/>
              <a:t> </a:t>
            </a:r>
            <a:r>
              <a:rPr lang="en-US" sz="4500" dirty="0" err="1"/>
              <a:t>thật</a:t>
            </a:r>
            <a:r>
              <a:rPr lang="en-US" sz="4500" dirty="0"/>
              <a:t>/</a:t>
            </a:r>
            <a:r>
              <a:rPr lang="en-US" sz="4500" dirty="0" err="1"/>
              <a:t>đồ</a:t>
            </a:r>
            <a:r>
              <a:rPr lang="en-US" sz="4500" dirty="0"/>
              <a:t> </a:t>
            </a:r>
            <a:r>
              <a:rPr lang="en-US" sz="4500" dirty="0" err="1"/>
              <a:t>chơi</a:t>
            </a:r>
            <a:r>
              <a:rPr lang="en-US" sz="4500" dirty="0"/>
              <a:t>: </a:t>
            </a:r>
          </a:p>
          <a:p>
            <a:pPr marL="0" indent="0">
              <a:buNone/>
            </a:pPr>
            <a:r>
              <a:rPr lang="en-US" sz="4500" dirty="0" err="1">
                <a:solidFill>
                  <a:prstClr val="black"/>
                </a:solidFill>
              </a:rPr>
              <a:t>Cô</a:t>
            </a:r>
            <a:r>
              <a:rPr lang="en-US" sz="4500" dirty="0">
                <a:solidFill>
                  <a:prstClr val="black"/>
                </a:solidFill>
              </a:rPr>
              <a:t> </a:t>
            </a:r>
            <a:r>
              <a:rPr lang="en-US" sz="4500" dirty="0" err="1">
                <a:solidFill>
                  <a:prstClr val="black"/>
                </a:solidFill>
              </a:rPr>
              <a:t>giới</a:t>
            </a:r>
            <a:r>
              <a:rPr lang="en-US" sz="4500" dirty="0">
                <a:solidFill>
                  <a:prstClr val="black"/>
                </a:solidFill>
              </a:rPr>
              <a:t> </a:t>
            </a:r>
            <a:r>
              <a:rPr lang="en-US" sz="4500" dirty="0" err="1">
                <a:solidFill>
                  <a:prstClr val="black"/>
                </a:solidFill>
              </a:rPr>
              <a:t>thiệu</a:t>
            </a:r>
            <a:r>
              <a:rPr lang="en-US" sz="4500" dirty="0">
                <a:solidFill>
                  <a:prstClr val="black"/>
                </a:solidFill>
              </a:rPr>
              <a:t> </a:t>
            </a:r>
            <a:r>
              <a:rPr lang="en-US" sz="4500" dirty="0" err="1">
                <a:solidFill>
                  <a:prstClr val="black"/>
                </a:solidFill>
              </a:rPr>
              <a:t>tranh</a:t>
            </a:r>
            <a:r>
              <a:rPr lang="en-US" sz="4500" dirty="0">
                <a:solidFill>
                  <a:prstClr val="black"/>
                </a:solidFill>
              </a:rPr>
              <a:t>, </a:t>
            </a:r>
          </a:p>
          <a:p>
            <a:pPr marL="0" indent="0">
              <a:buNone/>
            </a:pPr>
            <a:r>
              <a:rPr lang="en-US" sz="4500" dirty="0" err="1">
                <a:solidFill>
                  <a:prstClr val="black"/>
                </a:solidFill>
              </a:rPr>
              <a:t>Cô</a:t>
            </a:r>
            <a:r>
              <a:rPr lang="en-US" sz="4500" dirty="0">
                <a:solidFill>
                  <a:prstClr val="black"/>
                </a:solidFill>
              </a:rPr>
              <a:t> </a:t>
            </a:r>
            <a:r>
              <a:rPr lang="en-US" sz="4500" dirty="0" err="1">
                <a:solidFill>
                  <a:prstClr val="black"/>
                </a:solidFill>
              </a:rPr>
              <a:t>đọc</a:t>
            </a:r>
            <a:r>
              <a:rPr lang="en-US" sz="4500" dirty="0">
                <a:solidFill>
                  <a:prstClr val="black"/>
                </a:solidFill>
              </a:rPr>
              <a:t> </a:t>
            </a:r>
            <a:r>
              <a:rPr lang="en-US" sz="4500" dirty="0" err="1">
                <a:solidFill>
                  <a:prstClr val="black"/>
                </a:solidFill>
              </a:rPr>
              <a:t>từ</a:t>
            </a:r>
            <a:r>
              <a:rPr lang="en-US" sz="4500" dirty="0">
                <a:solidFill>
                  <a:prstClr val="black"/>
                </a:solidFill>
              </a:rPr>
              <a:t> </a:t>
            </a:r>
            <a:r>
              <a:rPr lang="en-US" sz="4500" dirty="0" err="1">
                <a:solidFill>
                  <a:prstClr val="black"/>
                </a:solidFill>
              </a:rPr>
              <a:t>dưới</a:t>
            </a:r>
            <a:r>
              <a:rPr lang="en-US" sz="4500" dirty="0">
                <a:solidFill>
                  <a:prstClr val="black"/>
                </a:solidFill>
              </a:rPr>
              <a:t> </a:t>
            </a:r>
            <a:r>
              <a:rPr lang="en-US" sz="4500" dirty="0" err="1">
                <a:solidFill>
                  <a:prstClr val="black"/>
                </a:solidFill>
              </a:rPr>
              <a:t>tranh</a:t>
            </a:r>
            <a:r>
              <a:rPr lang="en-US" sz="4500" dirty="0">
                <a:solidFill>
                  <a:prstClr val="black"/>
                </a:solidFill>
              </a:rPr>
              <a:t>, </a:t>
            </a:r>
            <a:r>
              <a:rPr lang="en-US" sz="4500" dirty="0" err="1">
                <a:solidFill>
                  <a:prstClr val="black"/>
                </a:solidFill>
              </a:rPr>
              <a:t>tìm</a:t>
            </a:r>
            <a:r>
              <a:rPr lang="en-US" sz="4500" dirty="0">
                <a:solidFill>
                  <a:prstClr val="black"/>
                </a:solidFill>
              </a:rPr>
              <a:t> </a:t>
            </a:r>
            <a:r>
              <a:rPr lang="en-US" sz="4500" dirty="0" err="1">
                <a:solidFill>
                  <a:prstClr val="black"/>
                </a:solidFill>
              </a:rPr>
              <a:t>chữ</a:t>
            </a:r>
            <a:r>
              <a:rPr lang="en-US" sz="4500" dirty="0">
                <a:solidFill>
                  <a:prstClr val="black"/>
                </a:solidFill>
              </a:rPr>
              <a:t> </a:t>
            </a:r>
            <a:r>
              <a:rPr lang="en-US" sz="4500" dirty="0" err="1">
                <a:solidFill>
                  <a:prstClr val="black"/>
                </a:solidFill>
              </a:rPr>
              <a:t>cái</a:t>
            </a:r>
            <a:r>
              <a:rPr lang="en-US" sz="4500" dirty="0">
                <a:solidFill>
                  <a:prstClr val="black"/>
                </a:solidFill>
              </a:rPr>
              <a:t> </a:t>
            </a:r>
            <a:r>
              <a:rPr lang="en-US" sz="4500" dirty="0" err="1">
                <a:solidFill>
                  <a:prstClr val="black"/>
                </a:solidFill>
              </a:rPr>
              <a:t>trong</a:t>
            </a:r>
            <a:r>
              <a:rPr lang="en-US" sz="4500" dirty="0">
                <a:solidFill>
                  <a:prstClr val="black"/>
                </a:solidFill>
              </a:rPr>
              <a:t> </a:t>
            </a:r>
            <a:r>
              <a:rPr lang="en-US" sz="4500" dirty="0" err="1">
                <a:solidFill>
                  <a:prstClr val="black"/>
                </a:solidFill>
              </a:rPr>
              <a:t>từ</a:t>
            </a:r>
            <a:r>
              <a:rPr lang="en-US" sz="4500" dirty="0">
                <a:solidFill>
                  <a:prstClr val="black"/>
                </a:solidFill>
              </a:rPr>
              <a:t> (</a:t>
            </a:r>
            <a:r>
              <a:rPr lang="en-US" sz="4500" dirty="0" err="1">
                <a:solidFill>
                  <a:prstClr val="black"/>
                </a:solidFill>
              </a:rPr>
              <a:t>đã</a:t>
            </a:r>
            <a:r>
              <a:rPr lang="en-US" sz="4500" dirty="0">
                <a:solidFill>
                  <a:prstClr val="black"/>
                </a:solidFill>
              </a:rPr>
              <a:t> </a:t>
            </a:r>
            <a:r>
              <a:rPr lang="en-US" sz="4500" dirty="0" err="1">
                <a:solidFill>
                  <a:prstClr val="black"/>
                </a:solidFill>
              </a:rPr>
              <a:t>học</a:t>
            </a:r>
            <a:r>
              <a:rPr lang="en-US" sz="4500" dirty="0">
                <a:solidFill>
                  <a:prstClr val="black"/>
                </a:solidFill>
              </a:rPr>
              <a:t>/</a:t>
            </a:r>
            <a:r>
              <a:rPr lang="en-US" sz="4500" dirty="0" err="1">
                <a:solidFill>
                  <a:prstClr val="black"/>
                </a:solidFill>
              </a:rPr>
              <a:t>chưa</a:t>
            </a:r>
            <a:r>
              <a:rPr lang="en-US" sz="4500" dirty="0">
                <a:solidFill>
                  <a:prstClr val="black"/>
                </a:solidFill>
              </a:rPr>
              <a:t> </a:t>
            </a:r>
            <a:r>
              <a:rPr lang="en-US" sz="4500" dirty="0" err="1">
                <a:solidFill>
                  <a:prstClr val="black"/>
                </a:solidFill>
              </a:rPr>
              <a:t>học</a:t>
            </a:r>
            <a:r>
              <a:rPr lang="en-US" sz="4500" dirty="0">
                <a:solidFill>
                  <a:prstClr val="black"/>
                </a:solidFill>
              </a:rPr>
              <a:t>)</a:t>
            </a:r>
            <a:endParaRPr lang="en-US" sz="4500" dirty="0"/>
          </a:p>
          <a:p>
            <a:pPr marL="0" indent="0">
              <a:buNone/>
            </a:pPr>
            <a:r>
              <a:rPr lang="en-US" sz="4500" dirty="0"/>
              <a:t>+ LQCC qua </a:t>
            </a:r>
            <a:r>
              <a:rPr lang="en-US" sz="4500" dirty="0" err="1"/>
              <a:t>thẻ</a:t>
            </a:r>
            <a:r>
              <a:rPr lang="en-US" sz="4500" dirty="0"/>
              <a:t> </a:t>
            </a:r>
            <a:r>
              <a:rPr lang="en-US" sz="4500" dirty="0" err="1"/>
              <a:t>chữ</a:t>
            </a:r>
            <a:r>
              <a:rPr lang="en-US" sz="4500" dirty="0"/>
              <a:t> </a:t>
            </a:r>
            <a:r>
              <a:rPr lang="en-US" sz="4500" dirty="0" err="1"/>
              <a:t>rời</a:t>
            </a:r>
            <a:endParaRPr lang="en-US" sz="4500" dirty="0"/>
          </a:p>
          <a:p>
            <a:pPr marL="0" indent="0">
              <a:buNone/>
            </a:pPr>
            <a:endParaRPr lang="en-US" sz="4500"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9643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marL="0" lvl="0" indent="0">
              <a:buNone/>
            </a:pPr>
            <a:r>
              <a:rPr lang="en-US" sz="2200" dirty="0" err="1">
                <a:solidFill>
                  <a:prstClr val="black"/>
                </a:solidFill>
              </a:rPr>
              <a:t>Cô</a:t>
            </a:r>
            <a:r>
              <a:rPr lang="en-US" sz="2200" dirty="0">
                <a:solidFill>
                  <a:prstClr val="black"/>
                </a:solidFill>
              </a:rPr>
              <a:t> </a:t>
            </a:r>
            <a:r>
              <a:rPr lang="en-US" sz="2200" dirty="0" err="1">
                <a:solidFill>
                  <a:prstClr val="black"/>
                </a:solidFill>
              </a:rPr>
              <a:t>giới</a:t>
            </a:r>
            <a:r>
              <a:rPr lang="en-US" sz="2200" dirty="0">
                <a:solidFill>
                  <a:prstClr val="black"/>
                </a:solidFill>
              </a:rPr>
              <a:t> </a:t>
            </a:r>
            <a:r>
              <a:rPr lang="en-US" sz="2200" dirty="0" err="1">
                <a:solidFill>
                  <a:prstClr val="black"/>
                </a:solidFill>
              </a:rPr>
              <a:t>thiệu</a:t>
            </a:r>
            <a:r>
              <a:rPr lang="en-US" sz="2200" dirty="0">
                <a:solidFill>
                  <a:prstClr val="black"/>
                </a:solidFill>
              </a:rPr>
              <a:t> </a:t>
            </a:r>
            <a:r>
              <a:rPr lang="en-US" sz="2200" dirty="0" err="1">
                <a:solidFill>
                  <a:prstClr val="black"/>
                </a:solidFill>
              </a:rPr>
              <a:t>chữ</a:t>
            </a:r>
            <a:r>
              <a:rPr lang="en-US" sz="2200" dirty="0">
                <a:solidFill>
                  <a:prstClr val="black"/>
                </a:solidFill>
              </a:rPr>
              <a:t> </a:t>
            </a:r>
            <a:r>
              <a:rPr lang="en-US" sz="2200" dirty="0" err="1">
                <a:solidFill>
                  <a:prstClr val="black"/>
                </a:solidFill>
              </a:rPr>
              <a:t>cái</a:t>
            </a:r>
            <a:r>
              <a:rPr lang="en-US" sz="2200" dirty="0">
                <a:solidFill>
                  <a:prstClr val="black"/>
                </a:solidFill>
              </a:rPr>
              <a:t> </a:t>
            </a:r>
            <a:r>
              <a:rPr lang="en-US" sz="2200" dirty="0" err="1">
                <a:solidFill>
                  <a:prstClr val="black"/>
                </a:solidFill>
              </a:rPr>
              <a:t>mới</a:t>
            </a:r>
            <a:r>
              <a:rPr lang="en-US" sz="2200" dirty="0">
                <a:solidFill>
                  <a:prstClr val="black"/>
                </a:solidFill>
              </a:rPr>
              <a:t> </a:t>
            </a:r>
            <a:r>
              <a:rPr lang="en-US" sz="2200" dirty="0" err="1">
                <a:solidFill>
                  <a:prstClr val="black"/>
                </a:solidFill>
              </a:rPr>
              <a:t>cần</a:t>
            </a:r>
            <a:r>
              <a:rPr lang="en-US" sz="2200" dirty="0">
                <a:solidFill>
                  <a:prstClr val="black"/>
                </a:solidFill>
              </a:rPr>
              <a:t> </a:t>
            </a:r>
            <a:r>
              <a:rPr lang="en-US" sz="2200" dirty="0" err="1">
                <a:solidFill>
                  <a:prstClr val="black"/>
                </a:solidFill>
              </a:rPr>
              <a:t>làm</a:t>
            </a:r>
            <a:r>
              <a:rPr lang="en-US" sz="2200" dirty="0">
                <a:solidFill>
                  <a:prstClr val="black"/>
                </a:solidFill>
              </a:rPr>
              <a:t> </a:t>
            </a:r>
            <a:r>
              <a:rPr lang="en-US" sz="2200" dirty="0" err="1">
                <a:solidFill>
                  <a:prstClr val="black"/>
                </a:solidFill>
              </a:rPr>
              <a:t>quen</a:t>
            </a:r>
            <a:endParaRPr lang="en-US" sz="2200" dirty="0">
              <a:solidFill>
                <a:prstClr val="black"/>
              </a:solidFill>
            </a:endParaRPr>
          </a:p>
          <a:p>
            <a:pPr marL="0" lvl="0" indent="0">
              <a:buNone/>
            </a:pPr>
            <a:r>
              <a:rPr lang="en-US" sz="2200" dirty="0">
                <a:solidFill>
                  <a:prstClr val="black"/>
                </a:solidFill>
              </a:rPr>
              <a:t>+ LQCC </a:t>
            </a:r>
            <a:r>
              <a:rPr lang="en-US" sz="2200" dirty="0" err="1">
                <a:solidFill>
                  <a:prstClr val="black"/>
                </a:solidFill>
              </a:rPr>
              <a:t>về</a:t>
            </a:r>
            <a:r>
              <a:rPr lang="en-US" sz="2200" dirty="0">
                <a:solidFill>
                  <a:prstClr val="black"/>
                </a:solidFill>
              </a:rPr>
              <a:t> </a:t>
            </a:r>
            <a:r>
              <a:rPr lang="en-US" sz="2200" dirty="0" err="1">
                <a:solidFill>
                  <a:prstClr val="black"/>
                </a:solidFill>
              </a:rPr>
              <a:t>cách</a:t>
            </a:r>
            <a:r>
              <a:rPr lang="en-US" sz="2200" dirty="0">
                <a:solidFill>
                  <a:prstClr val="black"/>
                </a:solidFill>
              </a:rPr>
              <a:t> </a:t>
            </a:r>
            <a:r>
              <a:rPr lang="en-US" sz="2200" dirty="0" err="1">
                <a:solidFill>
                  <a:prstClr val="black"/>
                </a:solidFill>
              </a:rPr>
              <a:t>phát</a:t>
            </a:r>
            <a:r>
              <a:rPr lang="en-US" sz="2200" dirty="0">
                <a:solidFill>
                  <a:prstClr val="black"/>
                </a:solidFill>
              </a:rPr>
              <a:t> </a:t>
            </a:r>
            <a:r>
              <a:rPr lang="en-US" sz="2200" dirty="0" err="1">
                <a:solidFill>
                  <a:prstClr val="black"/>
                </a:solidFill>
              </a:rPr>
              <a:t>âm</a:t>
            </a:r>
            <a:endParaRPr lang="en-US" sz="2200" dirty="0">
              <a:solidFill>
                <a:prstClr val="black"/>
              </a:solidFill>
            </a:endParaRPr>
          </a:p>
          <a:p>
            <a:pPr marL="0" lvl="0" indent="0">
              <a:buNone/>
            </a:pPr>
            <a:r>
              <a:rPr lang="en-US" sz="2200" dirty="0" err="1">
                <a:solidFill>
                  <a:prstClr val="black"/>
                </a:solidFill>
              </a:rPr>
              <a:t>Cô</a:t>
            </a:r>
            <a:r>
              <a:rPr lang="en-US" sz="2200" dirty="0">
                <a:solidFill>
                  <a:prstClr val="black"/>
                </a:solidFill>
              </a:rPr>
              <a:t> </a:t>
            </a:r>
            <a:r>
              <a:rPr lang="en-US" sz="2200" dirty="0" err="1">
                <a:solidFill>
                  <a:prstClr val="black"/>
                </a:solidFill>
              </a:rPr>
              <a:t>phát</a:t>
            </a:r>
            <a:r>
              <a:rPr lang="en-US" sz="2200" dirty="0">
                <a:solidFill>
                  <a:prstClr val="black"/>
                </a:solidFill>
              </a:rPr>
              <a:t> </a:t>
            </a:r>
            <a:r>
              <a:rPr lang="en-US" sz="2200" dirty="0" err="1">
                <a:solidFill>
                  <a:prstClr val="black"/>
                </a:solidFill>
              </a:rPr>
              <a:t>âm</a:t>
            </a:r>
            <a:r>
              <a:rPr lang="en-US" sz="2200" dirty="0">
                <a:solidFill>
                  <a:prstClr val="black"/>
                </a:solidFill>
              </a:rPr>
              <a:t> </a:t>
            </a:r>
            <a:r>
              <a:rPr lang="en-US" sz="2200" dirty="0" err="1">
                <a:solidFill>
                  <a:prstClr val="black"/>
                </a:solidFill>
              </a:rPr>
              <a:t>chữ</a:t>
            </a:r>
            <a:r>
              <a:rPr lang="en-US" sz="2200" dirty="0">
                <a:solidFill>
                  <a:prstClr val="black"/>
                </a:solidFill>
              </a:rPr>
              <a:t> </a:t>
            </a:r>
            <a:r>
              <a:rPr lang="en-US" sz="2200" dirty="0" err="1">
                <a:solidFill>
                  <a:prstClr val="black"/>
                </a:solidFill>
              </a:rPr>
              <a:t>cái</a:t>
            </a:r>
            <a:r>
              <a:rPr lang="en-US" sz="2200" dirty="0">
                <a:solidFill>
                  <a:prstClr val="black"/>
                </a:solidFill>
              </a:rPr>
              <a:t> – </a:t>
            </a:r>
            <a:r>
              <a:rPr lang="en-US" sz="2200" dirty="0" err="1">
                <a:solidFill>
                  <a:prstClr val="black"/>
                </a:solidFill>
              </a:rPr>
              <a:t>Trẻ</a:t>
            </a:r>
            <a:r>
              <a:rPr lang="en-US" sz="2200" dirty="0">
                <a:solidFill>
                  <a:prstClr val="black"/>
                </a:solidFill>
              </a:rPr>
              <a:t> </a:t>
            </a:r>
            <a:r>
              <a:rPr lang="en-US" sz="2200" dirty="0" err="1">
                <a:solidFill>
                  <a:prstClr val="black"/>
                </a:solidFill>
              </a:rPr>
              <a:t>phát</a:t>
            </a:r>
            <a:r>
              <a:rPr lang="en-US" sz="2200" dirty="0">
                <a:solidFill>
                  <a:prstClr val="black"/>
                </a:solidFill>
              </a:rPr>
              <a:t> </a:t>
            </a:r>
            <a:r>
              <a:rPr lang="en-US" sz="2200" dirty="0" err="1">
                <a:solidFill>
                  <a:prstClr val="black"/>
                </a:solidFill>
              </a:rPr>
              <a:t>âm</a:t>
            </a:r>
            <a:r>
              <a:rPr lang="en-US" sz="2200" dirty="0">
                <a:solidFill>
                  <a:prstClr val="black"/>
                </a:solidFill>
              </a:rPr>
              <a:t> (</a:t>
            </a:r>
            <a:r>
              <a:rPr lang="en-US" sz="2200" dirty="0" err="1">
                <a:solidFill>
                  <a:prstClr val="black"/>
                </a:solidFill>
              </a:rPr>
              <a:t>cả</a:t>
            </a:r>
            <a:r>
              <a:rPr lang="en-US" sz="2200" dirty="0">
                <a:solidFill>
                  <a:prstClr val="black"/>
                </a:solidFill>
              </a:rPr>
              <a:t> </a:t>
            </a:r>
            <a:r>
              <a:rPr lang="en-US" sz="2200" dirty="0" err="1">
                <a:solidFill>
                  <a:prstClr val="black"/>
                </a:solidFill>
              </a:rPr>
              <a:t>lơp</a:t>
            </a:r>
            <a:r>
              <a:rPr lang="en-US" sz="2200" dirty="0">
                <a:solidFill>
                  <a:prstClr val="black"/>
                </a:solidFill>
              </a:rPr>
              <a:t>, </a:t>
            </a:r>
            <a:r>
              <a:rPr lang="en-US" sz="2200" dirty="0" err="1">
                <a:solidFill>
                  <a:prstClr val="black"/>
                </a:solidFill>
              </a:rPr>
              <a:t>nhóm</a:t>
            </a:r>
            <a:r>
              <a:rPr lang="en-US" sz="2200" dirty="0">
                <a:solidFill>
                  <a:prstClr val="black"/>
                </a:solidFill>
              </a:rPr>
              <a:t>, </a:t>
            </a:r>
            <a:r>
              <a:rPr lang="en-US" sz="2200" dirty="0" err="1">
                <a:solidFill>
                  <a:prstClr val="black"/>
                </a:solidFill>
              </a:rPr>
              <a:t>cá</a:t>
            </a:r>
            <a:r>
              <a:rPr lang="en-US" sz="2200" dirty="0">
                <a:solidFill>
                  <a:prstClr val="black"/>
                </a:solidFill>
              </a:rPr>
              <a:t> </a:t>
            </a:r>
            <a:r>
              <a:rPr lang="en-US" sz="2200" dirty="0" err="1">
                <a:solidFill>
                  <a:prstClr val="black"/>
                </a:solidFill>
              </a:rPr>
              <a:t>nhân</a:t>
            </a:r>
            <a:r>
              <a:rPr lang="en-US" sz="2200" dirty="0">
                <a:solidFill>
                  <a:prstClr val="black"/>
                </a:solidFill>
              </a:rPr>
              <a:t>)</a:t>
            </a:r>
          </a:p>
          <a:p>
            <a:pPr marL="0" lvl="0" indent="0">
              <a:buNone/>
            </a:pPr>
            <a:r>
              <a:rPr lang="en-US" sz="2200" dirty="0">
                <a:solidFill>
                  <a:prstClr val="black"/>
                </a:solidFill>
              </a:rPr>
              <a:t>+ LQCC </a:t>
            </a:r>
            <a:r>
              <a:rPr lang="en-US" sz="2200" dirty="0" err="1">
                <a:solidFill>
                  <a:prstClr val="black"/>
                </a:solidFill>
              </a:rPr>
              <a:t>về</a:t>
            </a:r>
            <a:r>
              <a:rPr lang="en-US" sz="2200" dirty="0">
                <a:solidFill>
                  <a:prstClr val="black"/>
                </a:solidFill>
              </a:rPr>
              <a:t> </a:t>
            </a:r>
            <a:r>
              <a:rPr lang="en-US" sz="2200" dirty="0" err="1">
                <a:solidFill>
                  <a:prstClr val="black"/>
                </a:solidFill>
              </a:rPr>
              <a:t>cấu</a:t>
            </a:r>
            <a:r>
              <a:rPr lang="en-US" sz="2200" dirty="0">
                <a:solidFill>
                  <a:prstClr val="black"/>
                </a:solidFill>
              </a:rPr>
              <a:t> </a:t>
            </a:r>
            <a:r>
              <a:rPr lang="en-US" sz="2200" dirty="0" err="1">
                <a:solidFill>
                  <a:prstClr val="black"/>
                </a:solidFill>
              </a:rPr>
              <a:t>tạo</a:t>
            </a:r>
            <a:endParaRPr lang="en-US" sz="2200" dirty="0">
              <a:solidFill>
                <a:prstClr val="black"/>
              </a:solidFill>
            </a:endParaRPr>
          </a:p>
          <a:p>
            <a:pPr marL="0" lvl="0" indent="0">
              <a:buNone/>
            </a:pPr>
            <a:r>
              <a:rPr lang="en-US" sz="2200" dirty="0" err="1">
                <a:solidFill>
                  <a:prstClr val="black"/>
                </a:solidFill>
              </a:rPr>
              <a:t>Cô</a:t>
            </a:r>
            <a:r>
              <a:rPr lang="en-US" sz="2200" dirty="0">
                <a:solidFill>
                  <a:prstClr val="black"/>
                </a:solidFill>
              </a:rPr>
              <a:t> </a:t>
            </a:r>
            <a:r>
              <a:rPr lang="en-US" sz="2200" dirty="0" err="1">
                <a:solidFill>
                  <a:prstClr val="black"/>
                </a:solidFill>
              </a:rPr>
              <a:t>cho</a:t>
            </a:r>
            <a:r>
              <a:rPr lang="en-US" sz="2200" dirty="0">
                <a:solidFill>
                  <a:prstClr val="black"/>
                </a:solidFill>
              </a:rPr>
              <a:t> </a:t>
            </a:r>
            <a:r>
              <a:rPr lang="en-US" sz="2200" dirty="0" err="1">
                <a:solidFill>
                  <a:prstClr val="black"/>
                </a:solidFill>
              </a:rPr>
              <a:t>trẻ</a:t>
            </a:r>
            <a:r>
              <a:rPr lang="en-US" sz="2200" dirty="0">
                <a:solidFill>
                  <a:prstClr val="black"/>
                </a:solidFill>
              </a:rPr>
              <a:t> </a:t>
            </a:r>
            <a:r>
              <a:rPr lang="en-US" sz="2200" dirty="0" err="1">
                <a:solidFill>
                  <a:prstClr val="black"/>
                </a:solidFill>
              </a:rPr>
              <a:t>nêu</a:t>
            </a:r>
            <a:r>
              <a:rPr lang="en-US" sz="2200" dirty="0">
                <a:solidFill>
                  <a:prstClr val="black"/>
                </a:solidFill>
              </a:rPr>
              <a:t> </a:t>
            </a:r>
            <a:r>
              <a:rPr lang="en-US" sz="2200" dirty="0" err="1">
                <a:solidFill>
                  <a:prstClr val="black"/>
                </a:solidFill>
              </a:rPr>
              <a:t>cấu</a:t>
            </a:r>
            <a:r>
              <a:rPr lang="en-US" sz="2200" dirty="0">
                <a:solidFill>
                  <a:prstClr val="black"/>
                </a:solidFill>
              </a:rPr>
              <a:t> </a:t>
            </a:r>
            <a:r>
              <a:rPr lang="en-US" sz="2200" dirty="0" err="1">
                <a:solidFill>
                  <a:prstClr val="black"/>
                </a:solidFill>
              </a:rPr>
              <a:t>tạo</a:t>
            </a:r>
            <a:r>
              <a:rPr lang="en-US" sz="2200" dirty="0">
                <a:solidFill>
                  <a:prstClr val="black"/>
                </a:solidFill>
              </a:rPr>
              <a:t> CC, </a:t>
            </a:r>
            <a:r>
              <a:rPr lang="en-US" sz="2200" dirty="0" err="1">
                <a:solidFill>
                  <a:prstClr val="black"/>
                </a:solidFill>
              </a:rPr>
              <a:t>cô</a:t>
            </a:r>
            <a:r>
              <a:rPr lang="en-US" sz="2200" dirty="0">
                <a:solidFill>
                  <a:prstClr val="black"/>
                </a:solidFill>
              </a:rPr>
              <a:t> </a:t>
            </a:r>
            <a:r>
              <a:rPr lang="en-US" sz="2200" dirty="0" err="1">
                <a:solidFill>
                  <a:prstClr val="black"/>
                </a:solidFill>
              </a:rPr>
              <a:t>cung</a:t>
            </a:r>
            <a:r>
              <a:rPr lang="en-US" sz="2200" dirty="0">
                <a:solidFill>
                  <a:prstClr val="black"/>
                </a:solidFill>
              </a:rPr>
              <a:t> </a:t>
            </a:r>
            <a:r>
              <a:rPr lang="en-US" sz="2200" dirty="0" err="1">
                <a:solidFill>
                  <a:prstClr val="black"/>
                </a:solidFill>
              </a:rPr>
              <a:t>cấp</a:t>
            </a:r>
            <a:r>
              <a:rPr lang="en-US" sz="2200" dirty="0">
                <a:solidFill>
                  <a:prstClr val="black"/>
                </a:solidFill>
              </a:rPr>
              <a:t> </a:t>
            </a:r>
            <a:r>
              <a:rPr lang="en-US" sz="2200" dirty="0" err="1">
                <a:solidFill>
                  <a:prstClr val="black"/>
                </a:solidFill>
              </a:rPr>
              <a:t>cấu</a:t>
            </a:r>
            <a:r>
              <a:rPr lang="en-US" sz="2200" dirty="0">
                <a:solidFill>
                  <a:prstClr val="black"/>
                </a:solidFill>
              </a:rPr>
              <a:t> </a:t>
            </a:r>
            <a:r>
              <a:rPr lang="en-US" sz="2200" dirty="0" err="1">
                <a:solidFill>
                  <a:prstClr val="black"/>
                </a:solidFill>
              </a:rPr>
              <a:t>tạo</a:t>
            </a:r>
            <a:r>
              <a:rPr lang="en-US" sz="2200" dirty="0">
                <a:solidFill>
                  <a:prstClr val="black"/>
                </a:solidFill>
              </a:rPr>
              <a:t> CC in </a:t>
            </a:r>
            <a:r>
              <a:rPr lang="en-US" sz="2200" dirty="0" err="1">
                <a:solidFill>
                  <a:prstClr val="black"/>
                </a:solidFill>
              </a:rPr>
              <a:t>thường</a:t>
            </a:r>
            <a:endParaRPr lang="en-US" sz="2200" dirty="0">
              <a:solidFill>
                <a:prstClr val="black"/>
              </a:solidFill>
            </a:endParaRPr>
          </a:p>
          <a:p>
            <a:pPr marL="0" lvl="0" indent="0">
              <a:buNone/>
            </a:pPr>
            <a:r>
              <a:rPr lang="en-US" sz="2200" dirty="0" err="1">
                <a:solidFill>
                  <a:prstClr val="black"/>
                </a:solidFill>
              </a:rPr>
              <a:t>Cô</a:t>
            </a:r>
            <a:r>
              <a:rPr lang="en-US" sz="2200" dirty="0">
                <a:solidFill>
                  <a:prstClr val="black"/>
                </a:solidFill>
              </a:rPr>
              <a:t> </a:t>
            </a:r>
            <a:r>
              <a:rPr lang="en-US" sz="2200" dirty="0" err="1">
                <a:solidFill>
                  <a:prstClr val="black"/>
                </a:solidFill>
              </a:rPr>
              <a:t>giới</a:t>
            </a:r>
            <a:r>
              <a:rPr lang="en-US" sz="2200" dirty="0">
                <a:solidFill>
                  <a:prstClr val="black"/>
                </a:solidFill>
              </a:rPr>
              <a:t> </a:t>
            </a:r>
            <a:r>
              <a:rPr lang="en-US" sz="2200" dirty="0" err="1">
                <a:solidFill>
                  <a:prstClr val="black"/>
                </a:solidFill>
              </a:rPr>
              <a:t>thiệu</a:t>
            </a:r>
            <a:r>
              <a:rPr lang="en-US" sz="2200" dirty="0">
                <a:solidFill>
                  <a:prstClr val="black"/>
                </a:solidFill>
              </a:rPr>
              <a:t> </a:t>
            </a:r>
            <a:r>
              <a:rPr lang="en-US" sz="2200" dirty="0" err="1">
                <a:solidFill>
                  <a:prstClr val="black"/>
                </a:solidFill>
              </a:rPr>
              <a:t>kiểu</a:t>
            </a:r>
            <a:r>
              <a:rPr lang="en-US" sz="2200" dirty="0">
                <a:solidFill>
                  <a:prstClr val="black"/>
                </a:solidFill>
              </a:rPr>
              <a:t> </a:t>
            </a:r>
            <a:r>
              <a:rPr lang="en-US" sz="2200" dirty="0" err="1">
                <a:solidFill>
                  <a:prstClr val="black"/>
                </a:solidFill>
              </a:rPr>
              <a:t>chữ</a:t>
            </a:r>
            <a:r>
              <a:rPr lang="en-US" sz="2200" dirty="0">
                <a:solidFill>
                  <a:prstClr val="black"/>
                </a:solidFill>
              </a:rPr>
              <a:t> </a:t>
            </a:r>
            <a:r>
              <a:rPr lang="en-US" sz="2200" dirty="0" err="1">
                <a:solidFill>
                  <a:prstClr val="black"/>
                </a:solidFill>
              </a:rPr>
              <a:t>viết</a:t>
            </a:r>
            <a:r>
              <a:rPr lang="en-US" sz="2200" dirty="0">
                <a:solidFill>
                  <a:prstClr val="black"/>
                </a:solidFill>
              </a:rPr>
              <a:t> </a:t>
            </a:r>
            <a:r>
              <a:rPr lang="en-US" sz="2200" dirty="0" err="1">
                <a:solidFill>
                  <a:prstClr val="black"/>
                </a:solidFill>
              </a:rPr>
              <a:t>thường</a:t>
            </a:r>
            <a:r>
              <a:rPr lang="en-US" sz="2200" dirty="0">
                <a:solidFill>
                  <a:prstClr val="black"/>
                </a:solidFill>
              </a:rPr>
              <a:t>, in </a:t>
            </a:r>
            <a:r>
              <a:rPr lang="en-US" sz="2200" dirty="0" err="1">
                <a:solidFill>
                  <a:prstClr val="black"/>
                </a:solidFill>
              </a:rPr>
              <a:t>hoa</a:t>
            </a:r>
            <a:endParaRPr lang="en-US" sz="2200" dirty="0">
              <a:solidFill>
                <a:prstClr val="black"/>
              </a:solidFill>
            </a:endParaRPr>
          </a:p>
          <a:p>
            <a:pPr marL="0" lvl="0" indent="0">
              <a:buNone/>
            </a:pPr>
            <a:r>
              <a:rPr lang="en-US" sz="2200" dirty="0">
                <a:solidFill>
                  <a:prstClr val="black"/>
                </a:solidFill>
              </a:rPr>
              <a:t>Cho </a:t>
            </a:r>
            <a:r>
              <a:rPr lang="en-US" sz="2200" dirty="0" err="1">
                <a:solidFill>
                  <a:prstClr val="black"/>
                </a:solidFill>
              </a:rPr>
              <a:t>trẻ</a:t>
            </a:r>
            <a:r>
              <a:rPr lang="en-US" sz="2200" dirty="0">
                <a:solidFill>
                  <a:prstClr val="black"/>
                </a:solidFill>
              </a:rPr>
              <a:t> </a:t>
            </a:r>
            <a:r>
              <a:rPr lang="en-US" sz="2200" dirty="0" err="1">
                <a:solidFill>
                  <a:prstClr val="black"/>
                </a:solidFill>
              </a:rPr>
              <a:t>phát</a:t>
            </a:r>
            <a:r>
              <a:rPr lang="en-US" sz="2200" dirty="0">
                <a:solidFill>
                  <a:prstClr val="black"/>
                </a:solidFill>
              </a:rPr>
              <a:t> </a:t>
            </a:r>
            <a:r>
              <a:rPr lang="en-US" sz="2200" dirty="0" err="1">
                <a:solidFill>
                  <a:prstClr val="black"/>
                </a:solidFill>
              </a:rPr>
              <a:t>âm</a:t>
            </a:r>
            <a:r>
              <a:rPr lang="en-US" sz="2200" dirty="0">
                <a:solidFill>
                  <a:prstClr val="black"/>
                </a:solidFill>
              </a:rPr>
              <a:t> </a:t>
            </a:r>
            <a:r>
              <a:rPr lang="en-US" sz="2200" dirty="0" err="1">
                <a:solidFill>
                  <a:prstClr val="black"/>
                </a:solidFill>
              </a:rPr>
              <a:t>chữ</a:t>
            </a:r>
            <a:r>
              <a:rPr lang="en-US" sz="2200" dirty="0">
                <a:solidFill>
                  <a:prstClr val="black"/>
                </a:solidFill>
              </a:rPr>
              <a:t> </a:t>
            </a:r>
            <a:r>
              <a:rPr lang="en-US" sz="2200" dirty="0" err="1">
                <a:solidFill>
                  <a:prstClr val="black"/>
                </a:solidFill>
              </a:rPr>
              <a:t>cái</a:t>
            </a:r>
            <a:endParaRPr lang="en-US" sz="22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301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1.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chung</a:t>
            </a:r>
            <a:r>
              <a:rPr lang="en-US" dirty="0"/>
              <a:t> </a:t>
            </a:r>
            <a:r>
              <a:rPr lang="en-US" dirty="0" err="1"/>
              <a:t>về</a:t>
            </a:r>
            <a:r>
              <a:rPr lang="en-US" dirty="0"/>
              <a:t> </a:t>
            </a:r>
            <a:r>
              <a:rPr lang="en-US" dirty="0" err="1"/>
              <a:t>bộ</a:t>
            </a:r>
            <a:r>
              <a:rPr lang="en-US" dirty="0"/>
              <a:t> </a:t>
            </a:r>
            <a:r>
              <a:rPr lang="en-US" dirty="0" err="1"/>
              <a:t>môn</a:t>
            </a:r>
            <a:r>
              <a:rPr lang="en-US" dirty="0"/>
              <a:t> PPPTNN</a:t>
            </a:r>
          </a:p>
        </p:txBody>
      </p:sp>
      <p:sp>
        <p:nvSpPr>
          <p:cNvPr id="3" name="Content Placeholder 2"/>
          <p:cNvSpPr>
            <a:spLocks noGrp="1"/>
          </p:cNvSpPr>
          <p:nvPr>
            <p:ph idx="1"/>
          </p:nvPr>
        </p:nvSpPr>
        <p:spPr/>
        <p:txBody>
          <a:bodyPr/>
          <a:lstStyle/>
          <a:p>
            <a:pPr marL="0" indent="0">
              <a:buNone/>
            </a:pPr>
            <a:r>
              <a:rPr lang="en-US" dirty="0"/>
              <a:t>1.7. </a:t>
            </a:r>
            <a:r>
              <a:rPr lang="en-US" dirty="0" err="1"/>
              <a:t>Các</a:t>
            </a:r>
            <a:r>
              <a:rPr lang="en-US" dirty="0"/>
              <a:t> </a:t>
            </a:r>
            <a:r>
              <a:rPr lang="en-US" dirty="0" err="1"/>
              <a:t>lý</a:t>
            </a:r>
            <a:r>
              <a:rPr lang="en-US" dirty="0"/>
              <a:t> </a:t>
            </a:r>
            <a:r>
              <a:rPr lang="en-US" dirty="0" err="1"/>
              <a:t>thuyết</a:t>
            </a:r>
            <a:r>
              <a:rPr lang="en-US" dirty="0"/>
              <a:t> </a:t>
            </a:r>
            <a:r>
              <a:rPr lang="en-US" dirty="0" err="1"/>
              <a:t>về</a:t>
            </a:r>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của</a:t>
            </a:r>
            <a:r>
              <a:rPr lang="en-US" dirty="0"/>
              <a:t> </a:t>
            </a:r>
            <a:r>
              <a:rPr lang="en-US" dirty="0" err="1"/>
              <a:t>trẻ</a:t>
            </a:r>
            <a:endParaRPr lang="en-US" dirty="0"/>
          </a:p>
        </p:txBody>
      </p:sp>
      <p:sp>
        <p:nvSpPr>
          <p:cNvPr id="4" name="Text Placeholder 3"/>
          <p:cNvSpPr>
            <a:spLocks noGrp="1"/>
          </p:cNvSpPr>
          <p:nvPr>
            <p:ph type="body" sz="quarter" idx="13"/>
          </p:nvPr>
        </p:nvSpPr>
        <p:spPr/>
        <p:txBody>
          <a:bodyPr/>
          <a:lstStyle/>
          <a:p>
            <a:endParaRPr lang="en-US"/>
          </a:p>
        </p:txBody>
      </p:sp>
      <p:sp>
        <p:nvSpPr>
          <p:cNvPr id="10" name="Isosceles Triangle 9"/>
          <p:cNvSpPr/>
          <p:nvPr/>
        </p:nvSpPr>
        <p:spPr>
          <a:xfrm>
            <a:off x="775253" y="1047750"/>
            <a:ext cx="3543300" cy="1600200"/>
          </a:xfrm>
          <a:prstGeom prst="triangle">
            <a:avLst>
              <a:gd name="adj" fmla="val 4925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err="1"/>
              <a:t>Lí</a:t>
            </a:r>
            <a:r>
              <a:rPr lang="en-US" sz="1600" dirty="0"/>
              <a:t> </a:t>
            </a:r>
            <a:r>
              <a:rPr lang="en-US" sz="1600" dirty="0" err="1"/>
              <a:t>thuyết</a:t>
            </a:r>
            <a:r>
              <a:rPr lang="en-US" sz="1600" dirty="0"/>
              <a:t> </a:t>
            </a:r>
            <a:r>
              <a:rPr lang="en-US" sz="1600" dirty="0" err="1"/>
              <a:t>Tự</a:t>
            </a:r>
            <a:r>
              <a:rPr lang="en-US" sz="1600" dirty="0"/>
              <a:t> </a:t>
            </a:r>
            <a:r>
              <a:rPr lang="en-US" sz="1600" dirty="0" err="1"/>
              <a:t>nhiên</a:t>
            </a:r>
            <a:r>
              <a:rPr lang="en-US" sz="1600" dirty="0"/>
              <a:t> </a:t>
            </a:r>
            <a:r>
              <a:rPr lang="en-US" sz="1600" dirty="0" err="1"/>
              <a:t>chủ</a:t>
            </a:r>
            <a:r>
              <a:rPr lang="en-US" sz="1600" dirty="0"/>
              <a:t> </a:t>
            </a:r>
            <a:r>
              <a:rPr lang="en-US" sz="1600" dirty="0" err="1"/>
              <a:t>nghĩa</a:t>
            </a:r>
            <a:r>
              <a:rPr lang="en-US" sz="1600" dirty="0"/>
              <a:t> </a:t>
            </a:r>
            <a:r>
              <a:rPr lang="en-US" sz="1600" dirty="0" err="1"/>
              <a:t>của</a:t>
            </a:r>
            <a:r>
              <a:rPr lang="en-US" sz="1600" dirty="0"/>
              <a:t> Noam Chomsky</a:t>
            </a:r>
          </a:p>
        </p:txBody>
      </p:sp>
      <p:sp>
        <p:nvSpPr>
          <p:cNvPr id="11" name="Isosceles Triangle 10"/>
          <p:cNvSpPr/>
          <p:nvPr/>
        </p:nvSpPr>
        <p:spPr>
          <a:xfrm>
            <a:off x="4876800" y="1123950"/>
            <a:ext cx="3352800" cy="1524000"/>
          </a:xfrm>
          <a:prstGeom prst="triangle">
            <a:avLst>
              <a:gd name="adj" fmla="val 5052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err="1"/>
              <a:t>Lí</a:t>
            </a:r>
            <a:r>
              <a:rPr lang="en-US" sz="1600" dirty="0"/>
              <a:t> </a:t>
            </a:r>
            <a:r>
              <a:rPr lang="en-US" sz="1600" dirty="0" err="1"/>
              <a:t>thuyết</a:t>
            </a:r>
            <a:r>
              <a:rPr lang="en-US" sz="1600" dirty="0"/>
              <a:t> </a:t>
            </a:r>
            <a:r>
              <a:rPr lang="en-US" sz="1600" dirty="0" err="1"/>
              <a:t>Hành</a:t>
            </a:r>
            <a:r>
              <a:rPr lang="en-US" sz="1600" dirty="0"/>
              <a:t> vi </a:t>
            </a:r>
            <a:r>
              <a:rPr lang="en-US" sz="1600" dirty="0" err="1"/>
              <a:t>chủ</a:t>
            </a:r>
            <a:r>
              <a:rPr lang="en-US" sz="1600" dirty="0"/>
              <a:t> </a:t>
            </a:r>
            <a:r>
              <a:rPr lang="en-US" sz="1600" dirty="0" err="1"/>
              <a:t>nghĩa</a:t>
            </a:r>
            <a:r>
              <a:rPr lang="en-US" sz="1600" dirty="0"/>
              <a:t> </a:t>
            </a:r>
            <a:r>
              <a:rPr lang="en-US" sz="1600" dirty="0" err="1"/>
              <a:t>của</a:t>
            </a:r>
            <a:r>
              <a:rPr lang="en-US" sz="1600" dirty="0"/>
              <a:t> Skinner</a:t>
            </a:r>
          </a:p>
        </p:txBody>
      </p:sp>
      <p:sp>
        <p:nvSpPr>
          <p:cNvPr id="12" name="Rounded Rectangle 11"/>
          <p:cNvSpPr/>
          <p:nvPr/>
        </p:nvSpPr>
        <p:spPr>
          <a:xfrm>
            <a:off x="799548" y="3028950"/>
            <a:ext cx="3391452"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Lí</a:t>
            </a:r>
            <a:r>
              <a:rPr lang="en-US" dirty="0"/>
              <a:t> </a:t>
            </a:r>
            <a:r>
              <a:rPr lang="en-US" dirty="0" err="1"/>
              <a:t>thuyết</a:t>
            </a:r>
            <a:r>
              <a:rPr lang="en-US" dirty="0"/>
              <a:t> </a:t>
            </a:r>
            <a:r>
              <a:rPr lang="en-US" dirty="0" err="1"/>
              <a:t>về</a:t>
            </a:r>
            <a:r>
              <a:rPr lang="en-US" dirty="0"/>
              <a:t> </a:t>
            </a:r>
            <a:r>
              <a:rPr lang="en-US" dirty="0" err="1"/>
              <a:t>sự</a:t>
            </a:r>
            <a:r>
              <a:rPr lang="en-US" dirty="0"/>
              <a:t> PTNN </a:t>
            </a:r>
            <a:r>
              <a:rPr lang="en-US" dirty="0" err="1"/>
              <a:t>và</a:t>
            </a:r>
            <a:r>
              <a:rPr lang="en-US" dirty="0"/>
              <a:t> </a:t>
            </a:r>
            <a:r>
              <a:rPr lang="en-US" dirty="0" err="1"/>
              <a:t>Nhận</a:t>
            </a:r>
            <a:r>
              <a:rPr lang="en-US" dirty="0"/>
              <a:t> </a:t>
            </a:r>
            <a:r>
              <a:rPr lang="en-US" dirty="0" err="1"/>
              <a:t>thức</a:t>
            </a:r>
            <a:r>
              <a:rPr lang="en-US" dirty="0"/>
              <a:t> </a:t>
            </a:r>
            <a:r>
              <a:rPr lang="en-US" dirty="0" err="1"/>
              <a:t>của</a:t>
            </a:r>
            <a:r>
              <a:rPr lang="en-US" dirty="0"/>
              <a:t> Piaget</a:t>
            </a:r>
          </a:p>
        </p:txBody>
      </p:sp>
      <p:sp>
        <p:nvSpPr>
          <p:cNvPr id="13" name="Rounded Rectangle 12"/>
          <p:cNvSpPr/>
          <p:nvPr/>
        </p:nvSpPr>
        <p:spPr>
          <a:xfrm>
            <a:off x="4800600" y="3028950"/>
            <a:ext cx="34290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a:t>Lí</a:t>
            </a:r>
            <a:r>
              <a:rPr lang="en-US" dirty="0"/>
              <a:t> </a:t>
            </a:r>
            <a:r>
              <a:rPr lang="en-US" dirty="0" err="1"/>
              <a:t>thuyết</a:t>
            </a:r>
            <a:r>
              <a:rPr lang="en-US" dirty="0"/>
              <a:t> </a:t>
            </a:r>
            <a:r>
              <a:rPr lang="en-US" dirty="0" err="1"/>
              <a:t>về</a:t>
            </a:r>
            <a:r>
              <a:rPr lang="en-US" dirty="0"/>
              <a:t> </a:t>
            </a:r>
            <a:r>
              <a:rPr lang="en-US" dirty="0" err="1"/>
              <a:t>sự</a:t>
            </a:r>
            <a:r>
              <a:rPr lang="en-US" dirty="0"/>
              <a:t> PTNN </a:t>
            </a:r>
            <a:r>
              <a:rPr lang="en-US" dirty="0" err="1"/>
              <a:t>và</a:t>
            </a:r>
            <a:r>
              <a:rPr lang="en-US" dirty="0"/>
              <a:t> </a:t>
            </a:r>
            <a:r>
              <a:rPr lang="en-US" dirty="0" err="1"/>
              <a:t>Nhận</a:t>
            </a:r>
            <a:r>
              <a:rPr lang="en-US" dirty="0"/>
              <a:t> </a:t>
            </a:r>
            <a:r>
              <a:rPr lang="en-US" dirty="0" err="1"/>
              <a:t>thức</a:t>
            </a:r>
            <a:r>
              <a:rPr lang="en-US" dirty="0"/>
              <a:t> </a:t>
            </a:r>
            <a:r>
              <a:rPr lang="en-US" dirty="0" err="1"/>
              <a:t>của</a:t>
            </a:r>
            <a:r>
              <a:rPr lang="en-US" dirty="0"/>
              <a:t> </a:t>
            </a:r>
            <a:r>
              <a:rPr lang="en-US" dirty="0" err="1"/>
              <a:t>Vưgotxky</a:t>
            </a:r>
            <a:endParaRPr lang="en-US" dirty="0"/>
          </a:p>
        </p:txBody>
      </p:sp>
    </p:spTree>
    <p:extLst>
      <p:ext uri="{BB962C8B-B14F-4D97-AF65-F5344CB8AC3E}">
        <p14:creationId xmlns:p14="http://schemas.microsoft.com/office/powerpoint/2010/main" val="2425523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P spid="12" grpId="0" animBg="1"/>
      <p:bldP spid="1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normAutofit fontScale="85000" lnSpcReduction="20000"/>
          </a:bodyPr>
          <a:lstStyle/>
          <a:p>
            <a:pPr>
              <a:buFontTx/>
              <a:buChar char="-"/>
            </a:pPr>
            <a:r>
              <a:rPr lang="en-US" dirty="0"/>
              <a:t>LQCC </a:t>
            </a:r>
            <a:r>
              <a:rPr lang="en-US" dirty="0" err="1"/>
              <a:t>thứ</a:t>
            </a:r>
            <a:r>
              <a:rPr lang="en-US" dirty="0"/>
              <a:t> 2</a:t>
            </a:r>
          </a:p>
          <a:p>
            <a:pPr marL="0" indent="0">
              <a:buNone/>
            </a:pPr>
            <a:r>
              <a:rPr lang="en-US" dirty="0" err="1"/>
              <a:t>Tương</a:t>
            </a:r>
            <a:r>
              <a:rPr lang="en-US" dirty="0"/>
              <a:t> </a:t>
            </a:r>
            <a:r>
              <a:rPr lang="en-US" dirty="0" err="1"/>
              <a:t>tự</a:t>
            </a:r>
            <a:r>
              <a:rPr lang="en-US" dirty="0"/>
              <a:t>  </a:t>
            </a:r>
            <a:r>
              <a:rPr lang="en-US" dirty="0" err="1"/>
              <a:t>như</a:t>
            </a:r>
            <a:r>
              <a:rPr lang="en-US" dirty="0"/>
              <a:t> </a:t>
            </a:r>
            <a:r>
              <a:rPr lang="en-US" dirty="0" err="1"/>
              <a:t>trên</a:t>
            </a:r>
            <a:endParaRPr lang="en-US" dirty="0"/>
          </a:p>
          <a:p>
            <a:pPr marL="0" indent="0">
              <a:buNone/>
            </a:pPr>
            <a:r>
              <a:rPr lang="en-US" dirty="0"/>
              <a:t>*So </a:t>
            </a:r>
            <a:r>
              <a:rPr lang="en-US" dirty="0" err="1"/>
              <a:t>sánh</a:t>
            </a:r>
            <a:r>
              <a:rPr lang="en-US" dirty="0"/>
              <a:t> </a:t>
            </a:r>
            <a:r>
              <a:rPr lang="en-US" dirty="0" err="1"/>
              <a:t>chữ</a:t>
            </a:r>
            <a:r>
              <a:rPr lang="en-US" dirty="0"/>
              <a:t> </a:t>
            </a:r>
            <a:r>
              <a:rPr lang="en-US" dirty="0" err="1"/>
              <a:t>cái</a:t>
            </a:r>
            <a:r>
              <a:rPr lang="en-US" dirty="0"/>
              <a:t>:</a:t>
            </a:r>
          </a:p>
          <a:p>
            <a:pPr>
              <a:buFontTx/>
              <a:buChar char="-"/>
            </a:pPr>
            <a:r>
              <a:rPr lang="en-US" dirty="0" err="1"/>
              <a:t>Giống</a:t>
            </a:r>
            <a:r>
              <a:rPr lang="en-US" dirty="0"/>
              <a:t> </a:t>
            </a:r>
            <a:r>
              <a:rPr lang="en-US" dirty="0" err="1"/>
              <a:t>nhau</a:t>
            </a:r>
            <a:r>
              <a:rPr lang="en-US" dirty="0"/>
              <a:t>/</a:t>
            </a:r>
            <a:r>
              <a:rPr lang="en-US" dirty="0" err="1"/>
              <a:t>Khác</a:t>
            </a:r>
            <a:r>
              <a:rPr lang="en-US" dirty="0"/>
              <a:t> </a:t>
            </a:r>
            <a:r>
              <a:rPr lang="en-US" dirty="0" err="1"/>
              <a:t>nhau</a:t>
            </a:r>
            <a:endParaRPr lang="en-US" dirty="0"/>
          </a:p>
          <a:p>
            <a:pPr marL="0" indent="0">
              <a:buNone/>
            </a:pPr>
            <a:r>
              <a:rPr lang="en-US" dirty="0"/>
              <a:t>2.2. </a:t>
            </a:r>
            <a:r>
              <a:rPr lang="en-US" dirty="0" err="1"/>
              <a:t>Hoạt</a:t>
            </a:r>
            <a:r>
              <a:rPr lang="en-US" dirty="0"/>
              <a:t> </a:t>
            </a:r>
            <a:r>
              <a:rPr lang="en-US" dirty="0" err="1"/>
              <a:t>động</a:t>
            </a:r>
            <a:r>
              <a:rPr lang="en-US" dirty="0"/>
              <a:t> 2: </a:t>
            </a:r>
            <a:r>
              <a:rPr lang="en-US" dirty="0" err="1"/>
              <a:t>Trò</a:t>
            </a:r>
            <a:r>
              <a:rPr lang="en-US" dirty="0"/>
              <a:t> </a:t>
            </a:r>
            <a:r>
              <a:rPr lang="en-US" dirty="0" err="1"/>
              <a:t>chơi</a:t>
            </a:r>
            <a:r>
              <a:rPr lang="en-US" dirty="0"/>
              <a:t> </a:t>
            </a:r>
            <a:r>
              <a:rPr lang="en-US" dirty="0" err="1"/>
              <a:t>với</a:t>
            </a:r>
            <a:r>
              <a:rPr lang="en-US" dirty="0"/>
              <a:t> </a:t>
            </a:r>
            <a:r>
              <a:rPr lang="en-US" dirty="0" err="1"/>
              <a:t>chữ</a:t>
            </a:r>
            <a:r>
              <a:rPr lang="en-US" dirty="0"/>
              <a:t> </a:t>
            </a:r>
            <a:r>
              <a:rPr lang="en-US" dirty="0" err="1"/>
              <a:t>cái</a:t>
            </a:r>
            <a:endParaRPr lang="en-US" dirty="0"/>
          </a:p>
          <a:p>
            <a:pPr marL="0" indent="0">
              <a:buNone/>
            </a:pPr>
            <a:r>
              <a:rPr lang="en-US" dirty="0" err="1"/>
              <a:t>Trò</a:t>
            </a:r>
            <a:r>
              <a:rPr lang="en-US" dirty="0"/>
              <a:t> </a:t>
            </a:r>
            <a:r>
              <a:rPr lang="en-US" dirty="0" err="1"/>
              <a:t>chơi</a:t>
            </a:r>
            <a:r>
              <a:rPr lang="en-US" dirty="0"/>
              <a:t> 1</a:t>
            </a:r>
          </a:p>
          <a:p>
            <a:pPr marL="0" indent="0">
              <a:buNone/>
            </a:pPr>
            <a:r>
              <a:rPr lang="en-US" dirty="0" err="1"/>
              <a:t>Trò</a:t>
            </a:r>
            <a:r>
              <a:rPr lang="en-US" dirty="0"/>
              <a:t> </a:t>
            </a:r>
            <a:r>
              <a:rPr lang="en-US" dirty="0" err="1"/>
              <a:t>chơi</a:t>
            </a:r>
            <a:r>
              <a:rPr lang="en-US" dirty="0"/>
              <a:t> 2</a:t>
            </a:r>
          </a:p>
          <a:p>
            <a:pPr marL="0" indent="0">
              <a:buNone/>
            </a:pPr>
            <a:r>
              <a:rPr lang="en-US" dirty="0" err="1"/>
              <a:t>Cô</a:t>
            </a:r>
            <a:r>
              <a:rPr lang="en-US" dirty="0"/>
              <a:t> </a:t>
            </a:r>
            <a:r>
              <a:rPr lang="en-US" dirty="0" err="1"/>
              <a:t>nêu</a:t>
            </a:r>
            <a:r>
              <a:rPr lang="en-US" dirty="0"/>
              <a:t> </a:t>
            </a:r>
            <a:r>
              <a:rPr lang="en-US" dirty="0" err="1"/>
              <a:t>tên</a:t>
            </a:r>
            <a:r>
              <a:rPr lang="en-US" dirty="0"/>
              <a:t> </a:t>
            </a:r>
            <a:r>
              <a:rPr lang="en-US" dirty="0" err="1"/>
              <a:t>trò</a:t>
            </a:r>
            <a:r>
              <a:rPr lang="en-US" dirty="0"/>
              <a:t> </a:t>
            </a:r>
            <a:r>
              <a:rPr lang="en-US" dirty="0" err="1"/>
              <a:t>chơi</a:t>
            </a:r>
            <a:r>
              <a:rPr lang="en-US" dirty="0"/>
              <a:t>, </a:t>
            </a:r>
            <a:r>
              <a:rPr lang="en-US" dirty="0" err="1"/>
              <a:t>cách</a:t>
            </a:r>
            <a:r>
              <a:rPr lang="en-US" dirty="0"/>
              <a:t> </a:t>
            </a:r>
            <a:r>
              <a:rPr lang="en-US" dirty="0" err="1"/>
              <a:t>chơi</a:t>
            </a:r>
            <a:r>
              <a:rPr lang="en-US" dirty="0"/>
              <a:t>, </a:t>
            </a:r>
            <a:r>
              <a:rPr lang="en-US" dirty="0" err="1"/>
              <a:t>luật</a:t>
            </a:r>
            <a:r>
              <a:rPr lang="en-US" dirty="0"/>
              <a:t> </a:t>
            </a:r>
            <a:r>
              <a:rPr lang="en-US" dirty="0" err="1"/>
              <a:t>chơi</a:t>
            </a:r>
            <a:endParaRPr lang="en-US" dirty="0"/>
          </a:p>
          <a:p>
            <a:pPr marL="0" indent="0">
              <a:buNone/>
            </a:pPr>
            <a:r>
              <a:rPr lang="en-US" dirty="0" err="1"/>
              <a:t>Cô</a:t>
            </a:r>
            <a:r>
              <a:rPr lang="en-US" dirty="0"/>
              <a:t> </a:t>
            </a:r>
            <a:r>
              <a:rPr lang="en-US" dirty="0" err="1"/>
              <a:t>tổ</a:t>
            </a:r>
            <a:r>
              <a:rPr lang="en-US" dirty="0"/>
              <a:t> </a:t>
            </a:r>
            <a:r>
              <a:rPr lang="en-US" dirty="0" err="1"/>
              <a:t>chức</a:t>
            </a:r>
            <a:r>
              <a:rPr lang="en-US" dirty="0"/>
              <a:t> </a:t>
            </a:r>
            <a:r>
              <a:rPr lang="en-US" dirty="0" err="1"/>
              <a:t>cho</a:t>
            </a:r>
            <a:r>
              <a:rPr lang="en-US" dirty="0"/>
              <a:t> </a:t>
            </a:r>
            <a:r>
              <a:rPr lang="en-US" dirty="0" err="1"/>
              <a:t>trẻ</a:t>
            </a:r>
            <a:r>
              <a:rPr lang="en-US" dirty="0"/>
              <a:t> </a:t>
            </a:r>
            <a:r>
              <a:rPr lang="en-US" dirty="0" err="1"/>
              <a:t>chơi</a:t>
            </a:r>
            <a:endParaRPr lang="en-US" dirty="0"/>
          </a:p>
          <a:p>
            <a:pPr marL="0" indent="0">
              <a:buNone/>
            </a:pPr>
            <a:r>
              <a:rPr lang="en-US" dirty="0" err="1"/>
              <a:t>Cô</a:t>
            </a:r>
            <a:r>
              <a:rPr lang="en-US" dirty="0"/>
              <a:t> </a:t>
            </a:r>
            <a:r>
              <a:rPr lang="en-US" dirty="0" err="1"/>
              <a:t>nhận</a:t>
            </a:r>
            <a:r>
              <a:rPr lang="en-US" dirty="0"/>
              <a:t> </a:t>
            </a:r>
            <a:r>
              <a:rPr lang="en-US" dirty="0" err="1"/>
              <a:t>xét</a:t>
            </a:r>
            <a:r>
              <a:rPr lang="en-US" dirty="0"/>
              <a:t>, </a:t>
            </a:r>
            <a:r>
              <a:rPr lang="en-US" dirty="0" err="1"/>
              <a:t>tuyên</a:t>
            </a:r>
            <a:r>
              <a:rPr lang="en-US" dirty="0"/>
              <a:t> </a:t>
            </a:r>
            <a:r>
              <a:rPr lang="en-US" dirty="0" err="1"/>
              <a:t>dương</a:t>
            </a:r>
            <a:endParaRPr lang="en-US" dirty="0"/>
          </a:p>
          <a:p>
            <a:pPr marL="0" indent="0">
              <a:buNone/>
            </a:pPr>
            <a:r>
              <a:rPr lang="en-US" dirty="0"/>
              <a:t>3. </a:t>
            </a:r>
            <a:r>
              <a:rPr lang="en-US" dirty="0" err="1"/>
              <a:t>Kết</a:t>
            </a:r>
            <a:r>
              <a:rPr lang="en-US" dirty="0"/>
              <a:t> </a:t>
            </a:r>
            <a:r>
              <a:rPr lang="en-US" dirty="0" err="1"/>
              <a:t>thúc</a:t>
            </a:r>
            <a:r>
              <a:rPr lang="en-US" dirty="0"/>
              <a:t> (1 – 2 </a:t>
            </a:r>
            <a:r>
              <a:rPr lang="en-US" dirty="0" err="1"/>
              <a:t>phút</a:t>
            </a:r>
            <a:r>
              <a:rPr lang="en-US" dirty="0"/>
              <a:t>)</a:t>
            </a:r>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7736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marL="0" indent="0" algn="ctr">
              <a:buNone/>
            </a:pPr>
            <a:r>
              <a:rPr lang="en-US" b="1" dirty="0" err="1">
                <a:hlinkClick r:id="rId2" action="ppaction://hlinkfile"/>
              </a:rPr>
              <a:t>Giáo</a:t>
            </a:r>
            <a:r>
              <a:rPr lang="en-US" b="1" dirty="0">
                <a:hlinkClick r:id="rId2" action="ppaction://hlinkfile"/>
              </a:rPr>
              <a:t> </a:t>
            </a:r>
            <a:r>
              <a:rPr lang="en-US" b="1" dirty="0" err="1">
                <a:hlinkClick r:id="rId2" action="ppaction://hlinkfile"/>
              </a:rPr>
              <a:t>án</a:t>
            </a:r>
            <a:r>
              <a:rPr lang="en-US" b="1" dirty="0">
                <a:hlinkClick r:id="rId2" action="ppaction://hlinkfile"/>
              </a:rPr>
              <a:t> </a:t>
            </a:r>
            <a:r>
              <a:rPr lang="en-US" b="1" dirty="0" err="1"/>
              <a:t>dạy</a:t>
            </a:r>
            <a:r>
              <a:rPr lang="en-US" b="1" dirty="0"/>
              <a:t> </a:t>
            </a:r>
            <a:r>
              <a:rPr lang="en-US" b="1" dirty="0" err="1"/>
              <a:t>trẻ</a:t>
            </a:r>
            <a:r>
              <a:rPr lang="en-US" b="1" dirty="0"/>
              <a:t> LQCC (</a:t>
            </a:r>
            <a:r>
              <a:rPr lang="en-US" b="1" dirty="0" err="1"/>
              <a:t>tiết</a:t>
            </a:r>
            <a:r>
              <a:rPr lang="en-US" b="1" dirty="0"/>
              <a:t> 1)</a:t>
            </a:r>
          </a:p>
          <a:p>
            <a:pPr marL="0" indent="0" algn="l">
              <a:buNone/>
            </a:pPr>
            <a:endParaRPr lang="en-US" b="1" dirty="0"/>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1418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b="1" dirty="0" err="1"/>
              <a:t>Phương</a:t>
            </a:r>
            <a:r>
              <a:rPr lang="en-US" b="1" dirty="0"/>
              <a:t> </a:t>
            </a:r>
            <a:r>
              <a:rPr lang="en-US" b="1" dirty="0" err="1"/>
              <a:t>pháp</a:t>
            </a:r>
            <a:r>
              <a:rPr lang="en-US" b="1" dirty="0"/>
              <a:t> </a:t>
            </a:r>
            <a:r>
              <a:rPr lang="en-US" b="1" dirty="0" err="1"/>
              <a:t>tổ</a:t>
            </a:r>
            <a:r>
              <a:rPr lang="en-US" b="1" dirty="0"/>
              <a:t> </a:t>
            </a:r>
            <a:r>
              <a:rPr lang="en-US" b="1" dirty="0" err="1"/>
              <a:t>chức</a:t>
            </a:r>
            <a:r>
              <a:rPr lang="en-US" b="1" dirty="0"/>
              <a:t> </a:t>
            </a:r>
            <a:r>
              <a:rPr lang="en-US" b="1" dirty="0" err="1"/>
              <a:t>hoạt</a:t>
            </a:r>
            <a:r>
              <a:rPr lang="en-US" b="1" dirty="0"/>
              <a:t> </a:t>
            </a:r>
            <a:r>
              <a:rPr lang="en-US" b="1" dirty="0" err="1"/>
              <a:t>động</a:t>
            </a:r>
            <a:r>
              <a:rPr lang="en-US" b="1" dirty="0"/>
              <a:t> TRÒ CHƠI CHỮ CÁI</a:t>
            </a:r>
          </a:p>
          <a:p>
            <a:pPr>
              <a:buFontTx/>
              <a:buChar char="-"/>
            </a:pPr>
            <a:r>
              <a:rPr lang="en-US" dirty="0" err="1"/>
              <a:t>Ôn</a:t>
            </a:r>
            <a:r>
              <a:rPr lang="en-US" dirty="0"/>
              <a:t> </a:t>
            </a:r>
            <a:r>
              <a:rPr lang="en-US" dirty="0" err="1"/>
              <a:t>nhận</a:t>
            </a:r>
            <a:r>
              <a:rPr lang="en-US" dirty="0"/>
              <a:t> </a:t>
            </a:r>
            <a:r>
              <a:rPr lang="en-US" dirty="0" err="1"/>
              <a:t>biết</a:t>
            </a:r>
            <a:r>
              <a:rPr lang="en-US" dirty="0"/>
              <a:t>, </a:t>
            </a:r>
            <a:r>
              <a:rPr lang="en-US" dirty="0" err="1"/>
              <a:t>phát</a:t>
            </a:r>
            <a:r>
              <a:rPr lang="en-US" dirty="0"/>
              <a:t> </a:t>
            </a:r>
            <a:r>
              <a:rPr lang="en-US" dirty="0" err="1"/>
              <a:t>âm</a:t>
            </a:r>
            <a:r>
              <a:rPr lang="en-US" dirty="0"/>
              <a:t> </a:t>
            </a:r>
            <a:r>
              <a:rPr lang="en-US" dirty="0" err="1"/>
              <a:t>và</a:t>
            </a:r>
            <a:r>
              <a:rPr lang="en-US" dirty="0"/>
              <a:t> </a:t>
            </a:r>
            <a:r>
              <a:rPr lang="en-US" dirty="0" err="1"/>
              <a:t>cấu</a:t>
            </a:r>
            <a:r>
              <a:rPr lang="en-US" dirty="0"/>
              <a:t> </a:t>
            </a:r>
            <a:r>
              <a:rPr lang="en-US" dirty="0" err="1"/>
              <a:t>tạo</a:t>
            </a:r>
            <a:r>
              <a:rPr lang="en-US" dirty="0"/>
              <a:t> </a:t>
            </a:r>
            <a:r>
              <a:rPr lang="en-US" dirty="0" err="1"/>
              <a:t>chữ</a:t>
            </a:r>
            <a:r>
              <a:rPr lang="en-US" dirty="0"/>
              <a:t> </a:t>
            </a:r>
            <a:r>
              <a:rPr lang="en-US" dirty="0" err="1"/>
              <a:t>cái</a:t>
            </a:r>
            <a:r>
              <a:rPr lang="en-US" dirty="0"/>
              <a:t> </a:t>
            </a:r>
            <a:r>
              <a:rPr lang="en-US" dirty="0" err="1"/>
              <a:t>đã</a:t>
            </a:r>
            <a:r>
              <a:rPr lang="en-US" dirty="0"/>
              <a:t> </a:t>
            </a:r>
            <a:r>
              <a:rPr lang="en-US" dirty="0" err="1"/>
              <a:t>học</a:t>
            </a:r>
            <a:r>
              <a:rPr lang="en-US" dirty="0"/>
              <a:t> </a:t>
            </a:r>
          </a:p>
          <a:p>
            <a:pPr>
              <a:buFontTx/>
              <a:buChar char="-"/>
            </a:pPr>
            <a:r>
              <a:rPr lang="en-US" dirty="0" err="1"/>
              <a:t>Trò</a:t>
            </a:r>
            <a:r>
              <a:rPr lang="en-US" dirty="0"/>
              <a:t> </a:t>
            </a:r>
            <a:r>
              <a:rPr lang="en-US" dirty="0" err="1"/>
              <a:t>chơi</a:t>
            </a:r>
            <a:r>
              <a:rPr lang="en-US" dirty="0"/>
              <a:t> </a:t>
            </a:r>
            <a:r>
              <a:rPr lang="en-US" dirty="0" err="1"/>
              <a:t>chữ</a:t>
            </a:r>
            <a:r>
              <a:rPr lang="en-US" dirty="0"/>
              <a:t> </a:t>
            </a:r>
            <a:r>
              <a:rPr lang="en-US" dirty="0" err="1"/>
              <a:t>cái</a:t>
            </a:r>
            <a:r>
              <a:rPr lang="en-US" dirty="0"/>
              <a:t>: </a:t>
            </a:r>
            <a:r>
              <a:rPr lang="en-US" dirty="0" err="1"/>
              <a:t>ôn</a:t>
            </a:r>
            <a:r>
              <a:rPr lang="en-US" dirty="0"/>
              <a:t> </a:t>
            </a:r>
            <a:r>
              <a:rPr lang="en-US" dirty="0" err="1"/>
              <a:t>nhận</a:t>
            </a:r>
            <a:r>
              <a:rPr lang="en-US" dirty="0"/>
              <a:t> </a:t>
            </a:r>
            <a:r>
              <a:rPr lang="en-US" dirty="0" err="1"/>
              <a:t>biết</a:t>
            </a:r>
            <a:r>
              <a:rPr lang="en-US" dirty="0"/>
              <a:t>, </a:t>
            </a:r>
            <a:r>
              <a:rPr lang="en-US" dirty="0" err="1"/>
              <a:t>phát</a:t>
            </a:r>
            <a:r>
              <a:rPr lang="en-US" dirty="0"/>
              <a:t> </a:t>
            </a:r>
            <a:r>
              <a:rPr lang="en-US" dirty="0" err="1"/>
              <a:t>âm</a:t>
            </a:r>
            <a:r>
              <a:rPr lang="en-US" dirty="0"/>
              <a:t> </a:t>
            </a:r>
            <a:r>
              <a:rPr lang="en-US" dirty="0" err="1"/>
              <a:t>chữ</a:t>
            </a:r>
            <a:r>
              <a:rPr lang="en-US" dirty="0"/>
              <a:t> </a:t>
            </a:r>
            <a:r>
              <a:rPr lang="en-US" dirty="0" err="1"/>
              <a:t>cái</a:t>
            </a:r>
            <a:r>
              <a:rPr lang="en-US" dirty="0"/>
              <a:t>; </a:t>
            </a:r>
            <a:r>
              <a:rPr lang="en-US" dirty="0" err="1"/>
              <a:t>ôn</a:t>
            </a:r>
            <a:r>
              <a:rPr lang="en-US" dirty="0"/>
              <a:t> </a:t>
            </a:r>
            <a:r>
              <a:rPr lang="en-US" dirty="0" err="1"/>
              <a:t>nhận</a:t>
            </a:r>
            <a:r>
              <a:rPr lang="en-US" dirty="0"/>
              <a:t> </a:t>
            </a:r>
            <a:r>
              <a:rPr lang="en-US" dirty="0" err="1"/>
              <a:t>biết</a:t>
            </a:r>
            <a:r>
              <a:rPr lang="en-US" dirty="0"/>
              <a:t> </a:t>
            </a:r>
            <a:r>
              <a:rPr lang="en-US" dirty="0" err="1"/>
              <a:t>chữ</a:t>
            </a:r>
            <a:r>
              <a:rPr lang="en-US" dirty="0"/>
              <a:t> </a:t>
            </a:r>
            <a:r>
              <a:rPr lang="en-US" dirty="0" err="1"/>
              <a:t>cái</a:t>
            </a:r>
            <a:r>
              <a:rPr lang="en-US" dirty="0"/>
              <a:t>; </a:t>
            </a:r>
            <a:r>
              <a:rPr lang="en-US" dirty="0" err="1"/>
              <a:t>ôn</a:t>
            </a:r>
            <a:r>
              <a:rPr lang="en-US" dirty="0"/>
              <a:t> </a:t>
            </a:r>
            <a:r>
              <a:rPr lang="en-US" dirty="0" err="1"/>
              <a:t>ghép</a:t>
            </a:r>
            <a:r>
              <a:rPr lang="en-US" dirty="0"/>
              <a:t> </a:t>
            </a:r>
            <a:r>
              <a:rPr lang="en-US" dirty="0" err="1"/>
              <a:t>chữ</a:t>
            </a:r>
            <a:r>
              <a:rPr lang="en-US" dirty="0"/>
              <a:t> </a:t>
            </a:r>
            <a:r>
              <a:rPr lang="en-US" dirty="0" err="1"/>
              <a:t>cái</a:t>
            </a:r>
            <a:r>
              <a:rPr lang="en-US" dirty="0"/>
              <a:t>)</a:t>
            </a:r>
          </a:p>
          <a:p>
            <a:pPr marL="0" indent="0">
              <a:buNone/>
            </a:pPr>
            <a:endParaRPr lang="en-US" dirty="0"/>
          </a:p>
          <a:p>
            <a:pPr marL="0" indent="0">
              <a:buNone/>
            </a:pPr>
            <a:endParaRPr lang="en-US" dirty="0"/>
          </a:p>
          <a:p>
            <a:pPr marL="0" indent="0">
              <a:buNone/>
            </a:pPr>
            <a:endParaRPr lang="en-US" b="1" dirty="0"/>
          </a:p>
          <a:p>
            <a:pPr marL="0" indent="0">
              <a:buNone/>
            </a:pPr>
            <a:endParaRPr lang="en-US" b="1" dirty="0"/>
          </a:p>
          <a:p>
            <a:pPr>
              <a:buFont typeface="Wingdings" panose="05000000000000000000" pitchFamily="2" charset="2"/>
              <a:buChar char="q"/>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9833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cái</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Phương</a:t>
            </a:r>
            <a:r>
              <a:rPr lang="en-US" dirty="0"/>
              <a:t> </a:t>
            </a:r>
            <a:r>
              <a:rPr lang="en-US" dirty="0" err="1"/>
              <a:t>pháp</a:t>
            </a:r>
            <a:r>
              <a:rPr lang="en-US" dirty="0"/>
              <a:t> </a:t>
            </a:r>
            <a:r>
              <a:rPr lang="en-US" dirty="0" err="1"/>
              <a:t>soạn</a:t>
            </a:r>
            <a:r>
              <a:rPr lang="en-US" dirty="0"/>
              <a:t> </a:t>
            </a:r>
            <a:r>
              <a:rPr lang="en-US" dirty="0" err="1"/>
              <a:t>giáo</a:t>
            </a:r>
            <a:r>
              <a:rPr lang="en-US" dirty="0"/>
              <a:t> </a:t>
            </a:r>
            <a:r>
              <a:rPr lang="en-US" dirty="0" err="1"/>
              <a:t>án</a:t>
            </a:r>
            <a:r>
              <a:rPr lang="en-US" dirty="0"/>
              <a:t> </a:t>
            </a:r>
            <a:r>
              <a:rPr lang="en-US" dirty="0" err="1"/>
              <a:t>Trò</a:t>
            </a:r>
            <a:r>
              <a:rPr lang="en-US" dirty="0"/>
              <a:t> </a:t>
            </a:r>
            <a:r>
              <a:rPr lang="en-US" dirty="0" err="1"/>
              <a:t>chơi</a:t>
            </a:r>
            <a:r>
              <a:rPr lang="en-US" dirty="0"/>
              <a:t> </a:t>
            </a:r>
            <a:r>
              <a:rPr lang="en-US" dirty="0" err="1"/>
              <a:t>chữ</a:t>
            </a:r>
            <a:r>
              <a:rPr lang="en-US" dirty="0"/>
              <a:t> </a:t>
            </a:r>
            <a:r>
              <a:rPr lang="en-US" dirty="0" err="1"/>
              <a:t>cái</a:t>
            </a:r>
            <a:endParaRPr lang="en-US" dirty="0"/>
          </a:p>
          <a:p>
            <a:pPr marL="514350" indent="-514350">
              <a:buAutoNum type="romanUcPeriod"/>
            </a:pPr>
            <a:r>
              <a:rPr lang="en-US" dirty="0" err="1"/>
              <a:t>Mục</a:t>
            </a:r>
            <a:r>
              <a:rPr lang="en-US" dirty="0"/>
              <a:t> </a:t>
            </a:r>
            <a:r>
              <a:rPr lang="en-US" dirty="0" err="1"/>
              <a:t>đích</a:t>
            </a:r>
            <a:r>
              <a:rPr lang="en-US" dirty="0"/>
              <a:t> </a:t>
            </a:r>
            <a:r>
              <a:rPr lang="en-US" dirty="0" err="1"/>
              <a:t>yêu</a:t>
            </a:r>
            <a:r>
              <a:rPr lang="en-US" dirty="0"/>
              <a:t> </a:t>
            </a:r>
            <a:r>
              <a:rPr lang="en-US" dirty="0" err="1"/>
              <a:t>cầu</a:t>
            </a:r>
            <a:endParaRPr lang="en-US" dirty="0"/>
          </a:p>
          <a:p>
            <a:pPr marL="457200" indent="-457200">
              <a:buAutoNum type="arabicPeriod"/>
            </a:pPr>
            <a:r>
              <a:rPr lang="en-US" dirty="0" err="1"/>
              <a:t>Kiến</a:t>
            </a:r>
            <a:r>
              <a:rPr lang="en-US" dirty="0"/>
              <a:t> </a:t>
            </a:r>
            <a:r>
              <a:rPr lang="en-US" dirty="0" err="1"/>
              <a:t>thức</a:t>
            </a:r>
            <a:r>
              <a:rPr lang="en-US" dirty="0"/>
              <a:t>:</a:t>
            </a:r>
          </a:p>
          <a:p>
            <a:pPr>
              <a:buFontTx/>
              <a:buChar char="-"/>
            </a:pPr>
            <a:r>
              <a:rPr lang="en-US" dirty="0" err="1"/>
              <a:t>Ôn</a:t>
            </a:r>
            <a:r>
              <a:rPr lang="en-US" dirty="0"/>
              <a:t> </a:t>
            </a:r>
            <a:r>
              <a:rPr lang="en-US" dirty="0" err="1"/>
              <a:t>nhận</a:t>
            </a:r>
            <a:r>
              <a:rPr lang="en-US" dirty="0"/>
              <a:t> </a:t>
            </a:r>
            <a:r>
              <a:rPr lang="en-US" dirty="0" err="1"/>
              <a:t>biết</a:t>
            </a:r>
            <a:r>
              <a:rPr lang="en-US" dirty="0"/>
              <a:t>, </a:t>
            </a:r>
            <a:r>
              <a:rPr lang="en-US" dirty="0" err="1"/>
              <a:t>phát</a:t>
            </a:r>
            <a:r>
              <a:rPr lang="en-US" dirty="0"/>
              <a:t> </a:t>
            </a:r>
            <a:r>
              <a:rPr lang="en-US" dirty="0" err="1"/>
              <a:t>âm</a:t>
            </a:r>
            <a:r>
              <a:rPr lang="en-US" dirty="0"/>
              <a:t> </a:t>
            </a:r>
            <a:r>
              <a:rPr lang="en-US" dirty="0" err="1"/>
              <a:t>và</a:t>
            </a:r>
            <a:r>
              <a:rPr lang="en-US" dirty="0"/>
              <a:t> </a:t>
            </a:r>
            <a:r>
              <a:rPr lang="en-US" dirty="0" err="1"/>
              <a:t>cấu</a:t>
            </a:r>
            <a:r>
              <a:rPr lang="en-US" dirty="0"/>
              <a:t> </a:t>
            </a:r>
            <a:r>
              <a:rPr lang="en-US" dirty="0" err="1"/>
              <a:t>tạo</a:t>
            </a:r>
            <a:r>
              <a:rPr lang="en-US" dirty="0"/>
              <a:t> </a:t>
            </a:r>
            <a:r>
              <a:rPr lang="en-US" dirty="0" err="1"/>
              <a:t>chữ</a:t>
            </a:r>
            <a:r>
              <a:rPr lang="en-US" dirty="0"/>
              <a:t> </a:t>
            </a:r>
            <a:r>
              <a:rPr lang="en-US" dirty="0" err="1"/>
              <a:t>cái</a:t>
            </a:r>
            <a:endParaRPr lang="en-US" dirty="0"/>
          </a:p>
          <a:p>
            <a:pPr>
              <a:buFontTx/>
              <a:buChar char="-"/>
            </a:pPr>
            <a:r>
              <a:rPr lang="en-US" dirty="0" err="1"/>
              <a:t>Trẻ</a:t>
            </a:r>
            <a:r>
              <a:rPr lang="en-US" dirty="0"/>
              <a:t> </a:t>
            </a:r>
            <a:r>
              <a:rPr lang="en-US" dirty="0" err="1"/>
              <a:t>biết</a:t>
            </a:r>
            <a:r>
              <a:rPr lang="en-US" dirty="0"/>
              <a:t> </a:t>
            </a:r>
            <a:r>
              <a:rPr lang="en-US" dirty="0" err="1"/>
              <a:t>cách</a:t>
            </a:r>
            <a:r>
              <a:rPr lang="en-US" dirty="0"/>
              <a:t> </a:t>
            </a:r>
            <a:r>
              <a:rPr lang="en-US" dirty="0" err="1"/>
              <a:t>chơi</a:t>
            </a:r>
            <a:r>
              <a:rPr lang="en-US" dirty="0"/>
              <a:t>, </a:t>
            </a:r>
            <a:r>
              <a:rPr lang="en-US" dirty="0" err="1"/>
              <a:t>luật</a:t>
            </a:r>
            <a:r>
              <a:rPr lang="en-US" dirty="0"/>
              <a:t> </a:t>
            </a:r>
            <a:r>
              <a:rPr lang="en-US" dirty="0" err="1"/>
              <a:t>chơi</a:t>
            </a:r>
            <a:r>
              <a:rPr lang="en-US" dirty="0"/>
              <a:t> </a:t>
            </a:r>
            <a:r>
              <a:rPr lang="en-US" dirty="0" err="1"/>
              <a:t>các</a:t>
            </a:r>
            <a:r>
              <a:rPr lang="en-US" dirty="0"/>
              <a:t> </a:t>
            </a:r>
            <a:r>
              <a:rPr lang="en-US" dirty="0" err="1"/>
              <a:t>trò</a:t>
            </a:r>
            <a:r>
              <a:rPr lang="en-US" dirty="0"/>
              <a:t> </a:t>
            </a:r>
            <a:r>
              <a:rPr lang="en-US" dirty="0" err="1"/>
              <a:t>chơi</a:t>
            </a:r>
            <a:r>
              <a:rPr lang="en-US" dirty="0"/>
              <a:t> CC</a:t>
            </a:r>
          </a:p>
          <a:p>
            <a:pPr marL="0" indent="0">
              <a:buNone/>
            </a:pPr>
            <a:r>
              <a:rPr lang="en-US" dirty="0"/>
              <a:t>2. </a:t>
            </a:r>
            <a:r>
              <a:rPr lang="en-US" dirty="0" err="1"/>
              <a:t>Kĩ</a:t>
            </a:r>
            <a:r>
              <a:rPr lang="en-US" dirty="0"/>
              <a:t> </a:t>
            </a:r>
            <a:r>
              <a:rPr lang="en-US" dirty="0" err="1"/>
              <a:t>năng</a:t>
            </a:r>
            <a:endParaRPr lang="en-US" dirty="0"/>
          </a:p>
          <a:p>
            <a:pPr>
              <a:buFontTx/>
              <a:buChar char="-"/>
            </a:pPr>
            <a:r>
              <a:rPr lang="en-US" dirty="0" err="1"/>
              <a:t>Luyện</a:t>
            </a:r>
            <a:r>
              <a:rPr lang="en-US" dirty="0"/>
              <a:t> </a:t>
            </a:r>
            <a:r>
              <a:rPr lang="en-US" dirty="0" err="1"/>
              <a:t>kĩ</a:t>
            </a:r>
            <a:r>
              <a:rPr lang="en-US" dirty="0"/>
              <a:t> </a:t>
            </a:r>
            <a:r>
              <a:rPr lang="en-US" dirty="0" err="1"/>
              <a:t>năng</a:t>
            </a:r>
            <a:r>
              <a:rPr lang="en-US" dirty="0"/>
              <a:t> </a:t>
            </a:r>
            <a:r>
              <a:rPr lang="en-US" dirty="0" err="1"/>
              <a:t>nhận</a:t>
            </a:r>
            <a:r>
              <a:rPr lang="en-US" dirty="0"/>
              <a:t> </a:t>
            </a:r>
            <a:r>
              <a:rPr lang="en-US" dirty="0" err="1"/>
              <a:t>biết</a:t>
            </a:r>
            <a:r>
              <a:rPr lang="en-US" dirty="0"/>
              <a:t>, </a:t>
            </a:r>
            <a:r>
              <a:rPr lang="en-US" dirty="0" err="1"/>
              <a:t>phát</a:t>
            </a:r>
            <a:r>
              <a:rPr lang="en-US" dirty="0"/>
              <a:t> </a:t>
            </a:r>
            <a:r>
              <a:rPr lang="en-US" dirty="0" err="1"/>
              <a:t>âm</a:t>
            </a:r>
            <a:r>
              <a:rPr lang="en-US" dirty="0"/>
              <a:t> </a:t>
            </a:r>
            <a:r>
              <a:rPr lang="en-US" dirty="0" err="1"/>
              <a:t>các</a:t>
            </a:r>
            <a:r>
              <a:rPr lang="en-US" dirty="0"/>
              <a:t> CC </a:t>
            </a:r>
            <a:r>
              <a:rPr lang="en-US" dirty="0" err="1"/>
              <a:t>thông</a:t>
            </a:r>
            <a:r>
              <a:rPr lang="en-US" dirty="0"/>
              <a:t> qua </a:t>
            </a:r>
            <a:r>
              <a:rPr lang="en-US" dirty="0" err="1"/>
              <a:t>trò</a:t>
            </a:r>
            <a:r>
              <a:rPr lang="en-US" dirty="0"/>
              <a:t> </a:t>
            </a:r>
            <a:r>
              <a:rPr lang="en-US" dirty="0" err="1"/>
              <a:t>chơi</a:t>
            </a:r>
            <a:endParaRPr lang="en-US" dirty="0"/>
          </a:p>
          <a:p>
            <a:pPr>
              <a:buFontTx/>
              <a:buChar char="-"/>
            </a:pPr>
            <a:r>
              <a:rPr lang="en-US" dirty="0" err="1"/>
              <a:t>Luyện</a:t>
            </a:r>
            <a:r>
              <a:rPr lang="en-US" dirty="0"/>
              <a:t> </a:t>
            </a:r>
            <a:r>
              <a:rPr lang="en-US" dirty="0" err="1"/>
              <a:t>khả</a:t>
            </a:r>
            <a:r>
              <a:rPr lang="en-US" dirty="0"/>
              <a:t> </a:t>
            </a:r>
            <a:r>
              <a:rPr lang="en-US" dirty="0" err="1"/>
              <a:t>năng</a:t>
            </a:r>
            <a:r>
              <a:rPr lang="en-US" dirty="0"/>
              <a:t> </a:t>
            </a:r>
            <a:r>
              <a:rPr lang="en-US" dirty="0" err="1"/>
              <a:t>ghi</a:t>
            </a:r>
            <a:r>
              <a:rPr lang="en-US" dirty="0"/>
              <a:t> </a:t>
            </a:r>
            <a:r>
              <a:rPr lang="en-US" dirty="0" err="1"/>
              <a:t>nhớ</a:t>
            </a:r>
            <a:r>
              <a:rPr lang="en-US" dirty="0"/>
              <a:t>, so </a:t>
            </a:r>
            <a:r>
              <a:rPr lang="en-US" dirty="0" err="1"/>
              <a:t>sánh</a:t>
            </a:r>
            <a:r>
              <a:rPr lang="en-US" dirty="0"/>
              <a:t>, </a:t>
            </a:r>
            <a:r>
              <a:rPr lang="en-US" dirty="0" err="1"/>
              <a:t>phân</a:t>
            </a:r>
            <a:r>
              <a:rPr lang="en-US" dirty="0"/>
              <a:t> </a:t>
            </a:r>
            <a:r>
              <a:rPr lang="en-US" dirty="0" err="1"/>
              <a:t>biệt</a:t>
            </a:r>
            <a:r>
              <a:rPr lang="en-US" dirty="0"/>
              <a:t> </a:t>
            </a:r>
            <a:r>
              <a:rPr lang="en-US" dirty="0" err="1"/>
              <a:t>chữ</a:t>
            </a:r>
            <a:r>
              <a:rPr lang="en-US" dirty="0"/>
              <a:t> </a:t>
            </a:r>
            <a:r>
              <a:rPr lang="en-US" dirty="0" err="1"/>
              <a:t>cái</a:t>
            </a:r>
            <a:endParaRPr lang="en-US" dirty="0"/>
          </a:p>
          <a:p>
            <a:pPr>
              <a:buFontTx/>
              <a:buChar char="-"/>
            </a:pPr>
            <a:r>
              <a:rPr lang="en-US" dirty="0" err="1"/>
              <a:t>Trẻ</a:t>
            </a:r>
            <a:r>
              <a:rPr lang="en-US" dirty="0"/>
              <a:t> </a:t>
            </a:r>
            <a:r>
              <a:rPr lang="en-US" dirty="0" err="1"/>
              <a:t>chơi</a:t>
            </a:r>
            <a:r>
              <a:rPr lang="en-US" dirty="0"/>
              <a:t> </a:t>
            </a:r>
            <a:r>
              <a:rPr lang="en-US" dirty="0" err="1"/>
              <a:t>các</a:t>
            </a:r>
            <a:r>
              <a:rPr lang="en-US" dirty="0"/>
              <a:t> </a:t>
            </a:r>
            <a:r>
              <a:rPr lang="en-US" dirty="0" err="1"/>
              <a:t>trò</a:t>
            </a:r>
            <a:r>
              <a:rPr lang="en-US" dirty="0"/>
              <a:t> </a:t>
            </a:r>
            <a:r>
              <a:rPr lang="en-US" dirty="0" err="1"/>
              <a:t>chơi</a:t>
            </a:r>
            <a:endParaRPr lang="en-US" dirty="0"/>
          </a:p>
          <a:p>
            <a:pPr marL="0" indent="0">
              <a:buNone/>
            </a:pPr>
            <a:r>
              <a:rPr lang="en-US" dirty="0"/>
              <a:t>3. </a:t>
            </a:r>
            <a:r>
              <a:rPr lang="en-US" dirty="0" err="1"/>
              <a:t>Thái</a:t>
            </a:r>
            <a:r>
              <a:rPr lang="en-US" dirty="0"/>
              <a:t> </a:t>
            </a:r>
            <a:r>
              <a:rPr lang="en-US" dirty="0" err="1"/>
              <a:t>độ</a:t>
            </a:r>
            <a:endParaRPr lang="en-US" dirty="0"/>
          </a:p>
          <a:p>
            <a:pPr>
              <a:buFontTx/>
              <a:buChar char="-"/>
            </a:pPr>
            <a:r>
              <a:rPr lang="en-US" dirty="0" err="1"/>
              <a:t>Giáo</a:t>
            </a:r>
            <a:r>
              <a:rPr lang="en-US" dirty="0"/>
              <a:t> </a:t>
            </a:r>
            <a:r>
              <a:rPr lang="en-US" dirty="0" err="1"/>
              <a:t>dục</a:t>
            </a:r>
            <a:r>
              <a:rPr lang="en-US" dirty="0"/>
              <a:t> </a:t>
            </a:r>
            <a:r>
              <a:rPr lang="en-US" dirty="0" err="1"/>
              <a:t>trẻ</a:t>
            </a:r>
            <a:endParaRPr lang="en-US" dirty="0"/>
          </a:p>
          <a:p>
            <a:pPr>
              <a:buFontTx/>
              <a:buChar char="-"/>
            </a:pPr>
            <a:r>
              <a:rPr lang="en-US" dirty="0" err="1"/>
              <a:t>Trẻ</a:t>
            </a:r>
            <a:r>
              <a:rPr lang="en-US" dirty="0"/>
              <a:t> </a:t>
            </a:r>
            <a:r>
              <a:rPr lang="en-US" dirty="0" err="1"/>
              <a:t>có</a:t>
            </a:r>
            <a:r>
              <a:rPr lang="en-US" dirty="0"/>
              <a:t> ý </a:t>
            </a:r>
            <a:r>
              <a:rPr lang="en-US" dirty="0" err="1"/>
              <a:t>thức</a:t>
            </a:r>
            <a:r>
              <a:rPr lang="en-US" dirty="0"/>
              <a:t> </a:t>
            </a:r>
            <a:r>
              <a:rPr lang="en-US" dirty="0" err="1"/>
              <a:t>tốt</a:t>
            </a:r>
            <a:r>
              <a:rPr lang="en-US" dirty="0"/>
              <a:t> …</a:t>
            </a:r>
          </a:p>
          <a:p>
            <a:pPr marL="514350" indent="-514350">
              <a:buAutoNum type="romanUcPeriod"/>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6099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marL="0" indent="0">
              <a:buNone/>
            </a:pPr>
            <a:r>
              <a:rPr lang="en-US" dirty="0"/>
              <a:t>II. </a:t>
            </a:r>
            <a:r>
              <a:rPr lang="en-US" dirty="0" err="1"/>
              <a:t>Chuẩn</a:t>
            </a:r>
            <a:r>
              <a:rPr lang="en-US" dirty="0"/>
              <a:t> </a:t>
            </a:r>
            <a:r>
              <a:rPr lang="en-US" dirty="0" err="1"/>
              <a:t>bị</a:t>
            </a:r>
            <a:endParaRPr lang="en-US" dirty="0"/>
          </a:p>
          <a:p>
            <a:pPr>
              <a:buFontTx/>
              <a:buChar char="-"/>
            </a:pPr>
            <a:r>
              <a:rPr lang="en-US" dirty="0" err="1"/>
              <a:t>Đối</a:t>
            </a:r>
            <a:r>
              <a:rPr lang="en-US" dirty="0"/>
              <a:t> </a:t>
            </a:r>
            <a:r>
              <a:rPr lang="en-US" dirty="0" err="1"/>
              <a:t>với</a:t>
            </a:r>
            <a:r>
              <a:rPr lang="en-US" dirty="0"/>
              <a:t> </a:t>
            </a:r>
            <a:r>
              <a:rPr lang="en-US" dirty="0" err="1"/>
              <a:t>cô</a:t>
            </a:r>
            <a:endParaRPr lang="en-US" dirty="0"/>
          </a:p>
          <a:p>
            <a:pPr>
              <a:buFontTx/>
              <a:buChar char="-"/>
            </a:pPr>
            <a:r>
              <a:rPr lang="en-US" dirty="0" err="1"/>
              <a:t>Đối</a:t>
            </a:r>
            <a:r>
              <a:rPr lang="en-US" dirty="0"/>
              <a:t> </a:t>
            </a:r>
            <a:r>
              <a:rPr lang="en-US" dirty="0" err="1"/>
              <a:t>với</a:t>
            </a:r>
            <a:r>
              <a:rPr lang="en-US" dirty="0"/>
              <a:t> </a:t>
            </a:r>
            <a:r>
              <a:rPr lang="en-US" dirty="0" err="1"/>
              <a:t>trẻ</a:t>
            </a:r>
            <a:endParaRPr lang="en-US" dirty="0"/>
          </a:p>
          <a:p>
            <a:pPr marL="0" indent="0">
              <a:buNone/>
            </a:pPr>
            <a:r>
              <a:rPr lang="en-US" dirty="0"/>
              <a:t>III. </a:t>
            </a:r>
            <a:r>
              <a:rPr lang="en-US" dirty="0" err="1"/>
              <a:t>Tiến</a:t>
            </a:r>
            <a:r>
              <a:rPr lang="en-US" dirty="0"/>
              <a:t> </a:t>
            </a:r>
            <a:r>
              <a:rPr lang="en-US" dirty="0" err="1"/>
              <a:t>trình</a:t>
            </a:r>
            <a:r>
              <a:rPr lang="en-US" dirty="0"/>
              <a:t> </a:t>
            </a:r>
            <a:r>
              <a:rPr lang="en-US" dirty="0" err="1"/>
              <a:t>hoạt</a:t>
            </a:r>
            <a:r>
              <a:rPr lang="en-US" dirty="0"/>
              <a:t> </a:t>
            </a:r>
            <a:r>
              <a:rPr lang="en-US" dirty="0" err="1"/>
              <a:t>động</a:t>
            </a:r>
            <a:endParaRPr lang="en-US" dirty="0"/>
          </a:p>
          <a:p>
            <a:pPr marL="457200" indent="-457200">
              <a:buAutoNum type="arabicPeriod"/>
            </a:pPr>
            <a:r>
              <a:rPr lang="en-US" dirty="0" err="1"/>
              <a:t>Ổn</a:t>
            </a:r>
            <a:r>
              <a:rPr lang="en-US" dirty="0"/>
              <a:t> </a:t>
            </a:r>
            <a:r>
              <a:rPr lang="en-US" dirty="0" err="1"/>
              <a:t>định</a:t>
            </a:r>
            <a:r>
              <a:rPr lang="en-US" dirty="0"/>
              <a:t> (2 – 3 </a:t>
            </a:r>
            <a:r>
              <a:rPr lang="en-US" dirty="0" err="1"/>
              <a:t>phút</a:t>
            </a:r>
            <a:r>
              <a:rPr lang="en-US" dirty="0"/>
              <a:t>)</a:t>
            </a:r>
          </a:p>
          <a:p>
            <a:pPr>
              <a:buFontTx/>
              <a:buChar char="-"/>
            </a:pPr>
            <a:r>
              <a:rPr lang="en-US" dirty="0" err="1"/>
              <a:t>Trò</a:t>
            </a:r>
            <a:r>
              <a:rPr lang="en-US" dirty="0"/>
              <a:t> </a:t>
            </a:r>
            <a:r>
              <a:rPr lang="en-US" dirty="0" err="1"/>
              <a:t>chuyện</a:t>
            </a:r>
            <a:r>
              <a:rPr lang="en-US" dirty="0"/>
              <a:t>/</a:t>
            </a:r>
            <a:r>
              <a:rPr lang="en-US" dirty="0" err="1"/>
              <a:t>hát</a:t>
            </a:r>
            <a:r>
              <a:rPr lang="en-US" dirty="0"/>
              <a:t>…</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3682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2. Nội dung</a:t>
            </a:r>
          </a:p>
          <a:p>
            <a:pPr marL="0" indent="0">
              <a:buNone/>
            </a:pPr>
            <a:r>
              <a:rPr lang="en-US" dirty="0"/>
              <a:t>2.1. </a:t>
            </a:r>
            <a:r>
              <a:rPr lang="en-US" dirty="0" err="1"/>
              <a:t>Hoạt</a:t>
            </a:r>
            <a:r>
              <a:rPr lang="en-US" dirty="0"/>
              <a:t> </a:t>
            </a:r>
            <a:r>
              <a:rPr lang="en-US" dirty="0" err="1"/>
              <a:t>động</a:t>
            </a:r>
            <a:r>
              <a:rPr lang="en-US" dirty="0"/>
              <a:t> 1: </a:t>
            </a:r>
            <a:r>
              <a:rPr lang="en-US" dirty="0" err="1"/>
              <a:t>Ôn</a:t>
            </a:r>
            <a:r>
              <a:rPr lang="en-US" dirty="0"/>
              <a:t> </a:t>
            </a:r>
            <a:r>
              <a:rPr lang="en-US" dirty="0" err="1"/>
              <a:t>nhận</a:t>
            </a:r>
            <a:r>
              <a:rPr lang="en-US" dirty="0"/>
              <a:t> </a:t>
            </a:r>
            <a:r>
              <a:rPr lang="en-US" dirty="0" err="1"/>
              <a:t>biết</a:t>
            </a:r>
            <a:r>
              <a:rPr lang="en-US" dirty="0"/>
              <a:t>, </a:t>
            </a:r>
            <a:r>
              <a:rPr lang="en-US" dirty="0" err="1"/>
              <a:t>phát</a:t>
            </a:r>
            <a:r>
              <a:rPr lang="en-US" dirty="0"/>
              <a:t> </a:t>
            </a:r>
            <a:r>
              <a:rPr lang="en-US" dirty="0" err="1"/>
              <a:t>âm</a:t>
            </a:r>
            <a:r>
              <a:rPr lang="en-US" dirty="0"/>
              <a:t> </a:t>
            </a:r>
            <a:r>
              <a:rPr lang="en-US" dirty="0" err="1"/>
              <a:t>và</a:t>
            </a:r>
            <a:r>
              <a:rPr lang="en-US" dirty="0"/>
              <a:t> </a:t>
            </a:r>
            <a:r>
              <a:rPr lang="en-US" dirty="0" err="1"/>
              <a:t>cấu</a:t>
            </a:r>
            <a:r>
              <a:rPr lang="en-US" dirty="0"/>
              <a:t> </a:t>
            </a:r>
            <a:r>
              <a:rPr lang="en-US" dirty="0" err="1"/>
              <a:t>tạo</a:t>
            </a:r>
            <a:r>
              <a:rPr lang="en-US" dirty="0"/>
              <a:t> CC</a:t>
            </a:r>
          </a:p>
          <a:p>
            <a:pPr>
              <a:buFontTx/>
              <a:buChar char="-"/>
            </a:pPr>
            <a:r>
              <a:rPr lang="en-US" dirty="0"/>
              <a:t>Cho </a:t>
            </a:r>
            <a:r>
              <a:rPr lang="en-US" dirty="0" err="1"/>
              <a:t>trẻ</a:t>
            </a:r>
            <a:r>
              <a:rPr lang="en-US" dirty="0"/>
              <a:t> </a:t>
            </a:r>
            <a:r>
              <a:rPr lang="en-US" dirty="0" err="1"/>
              <a:t>đọc</a:t>
            </a:r>
            <a:r>
              <a:rPr lang="en-US" dirty="0"/>
              <a:t> </a:t>
            </a:r>
            <a:r>
              <a:rPr lang="en-US" dirty="0" err="1"/>
              <a:t>từ</a:t>
            </a:r>
            <a:r>
              <a:rPr lang="en-US" dirty="0"/>
              <a:t>, </a:t>
            </a:r>
            <a:r>
              <a:rPr lang="en-US" dirty="0" err="1"/>
              <a:t>tìm</a:t>
            </a:r>
            <a:r>
              <a:rPr lang="en-US" dirty="0"/>
              <a:t> </a:t>
            </a:r>
            <a:r>
              <a:rPr lang="en-US" dirty="0" err="1"/>
              <a:t>chữ</a:t>
            </a:r>
            <a:r>
              <a:rPr lang="en-US" dirty="0"/>
              <a:t> </a:t>
            </a:r>
            <a:r>
              <a:rPr lang="en-US" dirty="0" err="1"/>
              <a:t>cái</a:t>
            </a:r>
            <a:r>
              <a:rPr lang="en-US" dirty="0"/>
              <a:t> </a:t>
            </a:r>
            <a:r>
              <a:rPr lang="en-US" dirty="0" err="1"/>
              <a:t>trong</a:t>
            </a:r>
            <a:r>
              <a:rPr lang="en-US" dirty="0"/>
              <a:t> </a:t>
            </a:r>
            <a:r>
              <a:rPr lang="en-US" dirty="0" err="1"/>
              <a:t>từ</a:t>
            </a:r>
            <a:endParaRPr lang="en-US" dirty="0"/>
          </a:p>
          <a:p>
            <a:pPr>
              <a:buFontTx/>
              <a:buChar char="-"/>
            </a:pPr>
            <a:r>
              <a:rPr lang="en-US" dirty="0"/>
              <a:t>Cho </a:t>
            </a:r>
            <a:r>
              <a:rPr lang="en-US" dirty="0" err="1"/>
              <a:t>trẻ</a:t>
            </a:r>
            <a:r>
              <a:rPr lang="en-US" dirty="0"/>
              <a:t> </a:t>
            </a:r>
            <a:r>
              <a:rPr lang="en-US" dirty="0" err="1"/>
              <a:t>phát</a:t>
            </a:r>
            <a:r>
              <a:rPr lang="en-US" dirty="0"/>
              <a:t> </a:t>
            </a:r>
            <a:r>
              <a:rPr lang="en-US" dirty="0" err="1"/>
              <a:t>âm</a:t>
            </a:r>
            <a:r>
              <a:rPr lang="en-US" dirty="0"/>
              <a:t> </a:t>
            </a:r>
            <a:r>
              <a:rPr lang="en-US" dirty="0" err="1"/>
              <a:t>và</a:t>
            </a:r>
            <a:r>
              <a:rPr lang="en-US" dirty="0"/>
              <a:t> </a:t>
            </a:r>
            <a:r>
              <a:rPr lang="en-US" dirty="0" err="1"/>
              <a:t>nêu</a:t>
            </a:r>
            <a:r>
              <a:rPr lang="en-US" dirty="0"/>
              <a:t> </a:t>
            </a:r>
            <a:r>
              <a:rPr lang="en-US" dirty="0" err="1"/>
              <a:t>cấu</a:t>
            </a:r>
            <a:r>
              <a:rPr lang="en-US" dirty="0"/>
              <a:t> </a:t>
            </a:r>
            <a:r>
              <a:rPr lang="en-US" dirty="0" err="1"/>
              <a:t>tạo</a:t>
            </a:r>
            <a:r>
              <a:rPr lang="en-US" dirty="0"/>
              <a:t> </a:t>
            </a:r>
            <a:r>
              <a:rPr lang="en-US" dirty="0" err="1"/>
              <a:t>chữ</a:t>
            </a:r>
            <a:r>
              <a:rPr lang="en-US" dirty="0"/>
              <a:t> </a:t>
            </a:r>
            <a:r>
              <a:rPr lang="en-US" dirty="0" err="1"/>
              <a:t>cái</a:t>
            </a:r>
            <a:endParaRPr lang="en-US" dirty="0"/>
          </a:p>
          <a:p>
            <a:pPr marL="0" indent="0">
              <a:buNone/>
            </a:pPr>
            <a:r>
              <a:rPr lang="en-US" dirty="0"/>
              <a:t>2.2. </a:t>
            </a:r>
            <a:r>
              <a:rPr lang="en-US" dirty="0" err="1"/>
              <a:t>Hoạt</a:t>
            </a:r>
            <a:r>
              <a:rPr lang="en-US" dirty="0"/>
              <a:t> </a:t>
            </a:r>
            <a:r>
              <a:rPr lang="en-US" dirty="0" err="1"/>
              <a:t>động</a:t>
            </a:r>
            <a:r>
              <a:rPr lang="en-US" dirty="0"/>
              <a:t> 2: </a:t>
            </a:r>
            <a:r>
              <a:rPr lang="en-US" dirty="0" err="1"/>
              <a:t>Trò</a:t>
            </a:r>
            <a:r>
              <a:rPr lang="en-US" dirty="0"/>
              <a:t> </a:t>
            </a:r>
            <a:r>
              <a:rPr lang="en-US" dirty="0" err="1"/>
              <a:t>chơi</a:t>
            </a:r>
            <a:r>
              <a:rPr lang="en-US" dirty="0"/>
              <a:t> </a:t>
            </a:r>
            <a:r>
              <a:rPr lang="en-US" dirty="0" err="1"/>
              <a:t>với</a:t>
            </a:r>
            <a:r>
              <a:rPr lang="en-US" dirty="0"/>
              <a:t> </a:t>
            </a:r>
            <a:r>
              <a:rPr lang="en-US" dirty="0" err="1"/>
              <a:t>chữ</a:t>
            </a:r>
            <a:r>
              <a:rPr lang="en-US" dirty="0"/>
              <a:t> </a:t>
            </a:r>
            <a:r>
              <a:rPr lang="en-US" dirty="0" err="1"/>
              <a:t>cái</a:t>
            </a:r>
            <a:endParaRPr lang="en-US" dirty="0"/>
          </a:p>
          <a:p>
            <a:pPr>
              <a:buFontTx/>
              <a:buChar char="-"/>
            </a:pPr>
            <a:r>
              <a:rPr lang="en-US" dirty="0" err="1"/>
              <a:t>Trò</a:t>
            </a:r>
            <a:r>
              <a:rPr lang="en-US" dirty="0"/>
              <a:t> </a:t>
            </a:r>
            <a:r>
              <a:rPr lang="en-US" dirty="0" err="1"/>
              <a:t>chơi</a:t>
            </a:r>
            <a:r>
              <a:rPr lang="en-US" dirty="0"/>
              <a:t> 1: </a:t>
            </a:r>
            <a:r>
              <a:rPr lang="en-US" dirty="0" err="1"/>
              <a:t>Luyện</a:t>
            </a:r>
            <a:r>
              <a:rPr lang="en-US" dirty="0"/>
              <a:t> </a:t>
            </a:r>
            <a:r>
              <a:rPr lang="en-US" dirty="0" err="1"/>
              <a:t>nhận</a:t>
            </a:r>
            <a:r>
              <a:rPr lang="en-US" dirty="0"/>
              <a:t> </a:t>
            </a:r>
            <a:r>
              <a:rPr lang="en-US" dirty="0" err="1"/>
              <a:t>biết</a:t>
            </a:r>
            <a:r>
              <a:rPr lang="en-US" dirty="0"/>
              <a:t>, </a:t>
            </a:r>
            <a:r>
              <a:rPr lang="en-US" dirty="0" err="1"/>
              <a:t>phát</a:t>
            </a:r>
            <a:r>
              <a:rPr lang="en-US" dirty="0"/>
              <a:t> </a:t>
            </a:r>
            <a:r>
              <a:rPr lang="en-US" dirty="0" err="1"/>
              <a:t>âm</a:t>
            </a:r>
            <a:endParaRPr lang="en-US" dirty="0"/>
          </a:p>
          <a:p>
            <a:pPr>
              <a:buFontTx/>
              <a:buChar char="-"/>
            </a:pPr>
            <a:r>
              <a:rPr lang="en-US" dirty="0" err="1"/>
              <a:t>Trò</a:t>
            </a:r>
            <a:r>
              <a:rPr lang="en-US" dirty="0"/>
              <a:t> </a:t>
            </a:r>
            <a:r>
              <a:rPr lang="en-US" dirty="0" err="1"/>
              <a:t>chơi</a:t>
            </a:r>
            <a:r>
              <a:rPr lang="en-US" dirty="0"/>
              <a:t> 2: </a:t>
            </a:r>
            <a:r>
              <a:rPr lang="en-US" dirty="0" err="1"/>
              <a:t>Luyện</a:t>
            </a:r>
            <a:r>
              <a:rPr lang="en-US" dirty="0"/>
              <a:t> </a:t>
            </a:r>
            <a:r>
              <a:rPr lang="en-US" dirty="0" err="1"/>
              <a:t>nhận</a:t>
            </a:r>
            <a:r>
              <a:rPr lang="en-US" dirty="0"/>
              <a:t> </a:t>
            </a:r>
            <a:r>
              <a:rPr lang="en-US" dirty="0" err="1"/>
              <a:t>biết</a:t>
            </a:r>
            <a:r>
              <a:rPr lang="en-US" dirty="0"/>
              <a:t> </a:t>
            </a:r>
            <a:r>
              <a:rPr lang="en-US" dirty="0" err="1"/>
              <a:t>chữ</a:t>
            </a:r>
            <a:r>
              <a:rPr lang="en-US" dirty="0"/>
              <a:t> </a:t>
            </a:r>
            <a:r>
              <a:rPr lang="en-US" dirty="0" err="1"/>
              <a:t>cái</a:t>
            </a:r>
            <a:r>
              <a:rPr lang="en-US" dirty="0"/>
              <a:t> </a:t>
            </a:r>
            <a:r>
              <a:rPr lang="en-US" dirty="0" err="1"/>
              <a:t>trong</a:t>
            </a:r>
            <a:r>
              <a:rPr lang="en-US" dirty="0"/>
              <a:t> </a:t>
            </a:r>
            <a:r>
              <a:rPr lang="en-US" dirty="0" err="1"/>
              <a:t>từ</a:t>
            </a:r>
            <a:endParaRPr lang="en-US" dirty="0"/>
          </a:p>
          <a:p>
            <a:pPr>
              <a:buFontTx/>
              <a:buChar char="-"/>
            </a:pPr>
            <a:r>
              <a:rPr lang="en-US" dirty="0" err="1"/>
              <a:t>Trò</a:t>
            </a:r>
            <a:r>
              <a:rPr lang="en-US" dirty="0"/>
              <a:t> </a:t>
            </a:r>
            <a:r>
              <a:rPr lang="en-US" dirty="0" err="1"/>
              <a:t>chơi</a:t>
            </a:r>
            <a:r>
              <a:rPr lang="en-US" dirty="0"/>
              <a:t> 3: </a:t>
            </a:r>
            <a:r>
              <a:rPr lang="en-US" dirty="0" err="1"/>
              <a:t>Luyện</a:t>
            </a:r>
            <a:r>
              <a:rPr lang="en-US" dirty="0"/>
              <a:t> </a:t>
            </a:r>
            <a:r>
              <a:rPr lang="en-US" dirty="0" err="1"/>
              <a:t>Ghép</a:t>
            </a:r>
            <a:r>
              <a:rPr lang="en-US" dirty="0"/>
              <a:t> </a:t>
            </a:r>
            <a:r>
              <a:rPr lang="en-US" dirty="0" err="1"/>
              <a:t>chữ</a:t>
            </a:r>
            <a:endParaRPr lang="en-US" dirty="0"/>
          </a:p>
          <a:p>
            <a:pPr marL="0" indent="0">
              <a:buNone/>
            </a:pPr>
            <a:r>
              <a:rPr lang="en-US" dirty="0"/>
              <a:t>3.</a:t>
            </a:r>
            <a:r>
              <a:rPr lang="en-US" dirty="0">
                <a:solidFill>
                  <a:prstClr val="black"/>
                </a:solidFill>
              </a:rPr>
              <a:t> </a:t>
            </a:r>
            <a:r>
              <a:rPr lang="en-US" dirty="0" err="1">
                <a:solidFill>
                  <a:prstClr val="black"/>
                </a:solidFill>
              </a:rPr>
              <a:t>Kết</a:t>
            </a:r>
            <a:r>
              <a:rPr lang="en-US" dirty="0">
                <a:solidFill>
                  <a:prstClr val="black"/>
                </a:solidFill>
              </a:rPr>
              <a:t> </a:t>
            </a:r>
            <a:r>
              <a:rPr lang="en-US" dirty="0" err="1">
                <a:solidFill>
                  <a:prstClr val="black"/>
                </a:solidFill>
              </a:rPr>
              <a:t>thúc</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0892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viết</a:t>
            </a:r>
            <a:endParaRPr lang="en-US" dirty="0"/>
          </a:p>
        </p:txBody>
      </p:sp>
      <p:sp>
        <p:nvSpPr>
          <p:cNvPr id="3" name="Content Placeholder 2"/>
          <p:cNvSpPr>
            <a:spLocks noGrp="1"/>
          </p:cNvSpPr>
          <p:nvPr>
            <p:ph idx="1"/>
          </p:nvPr>
        </p:nvSpPr>
        <p:spPr/>
        <p:txBody>
          <a:bodyPr/>
          <a:lstStyle/>
          <a:p>
            <a:pPr marL="0" indent="0">
              <a:buNone/>
            </a:pPr>
            <a:r>
              <a:rPr lang="en-US" dirty="0"/>
              <a:t>			   </a:t>
            </a:r>
            <a:r>
              <a:rPr lang="en-US" b="1" dirty="0" err="1"/>
              <a:t>Thực</a:t>
            </a:r>
            <a:r>
              <a:rPr lang="en-US" b="1" dirty="0"/>
              <a:t> </a:t>
            </a:r>
            <a:r>
              <a:rPr lang="en-US" b="1" dirty="0" err="1"/>
              <a:t>hành</a:t>
            </a:r>
            <a:r>
              <a:rPr lang="en-US" b="1" dirty="0"/>
              <a:t> </a:t>
            </a:r>
            <a:r>
              <a:rPr lang="en-US" b="1" dirty="0" err="1"/>
              <a:t>tại</a:t>
            </a:r>
            <a:r>
              <a:rPr lang="en-US" b="1" dirty="0"/>
              <a:t> </a:t>
            </a:r>
            <a:r>
              <a:rPr lang="en-US" b="1" dirty="0" err="1"/>
              <a:t>lớp</a:t>
            </a:r>
            <a:endParaRPr lang="en-US" b="1" dirty="0"/>
          </a:p>
          <a:p>
            <a:pPr marL="0" indent="0" algn="ctr">
              <a:buNone/>
            </a:pPr>
            <a:r>
              <a:rPr lang="en-US" dirty="0" err="1"/>
              <a:t>Soạn</a:t>
            </a:r>
            <a:r>
              <a:rPr lang="en-US" dirty="0"/>
              <a:t> </a:t>
            </a:r>
            <a:r>
              <a:rPr lang="en-US" dirty="0" err="1"/>
              <a:t>giáo</a:t>
            </a:r>
            <a:r>
              <a:rPr lang="en-US" dirty="0"/>
              <a:t> </a:t>
            </a:r>
            <a:r>
              <a:rPr lang="en-US" dirty="0" err="1"/>
              <a:t>án</a:t>
            </a:r>
            <a:r>
              <a:rPr lang="en-US" dirty="0"/>
              <a:t> </a:t>
            </a:r>
            <a:r>
              <a:rPr lang="en-US" dirty="0" err="1"/>
              <a:t>Trò</a:t>
            </a:r>
            <a:r>
              <a:rPr lang="en-US" dirty="0"/>
              <a:t> </a:t>
            </a:r>
            <a:r>
              <a:rPr lang="en-US" dirty="0" err="1"/>
              <a:t>chơi</a:t>
            </a:r>
            <a:r>
              <a:rPr lang="en-US" dirty="0"/>
              <a:t> </a:t>
            </a:r>
            <a:r>
              <a:rPr lang="en-US" dirty="0" err="1"/>
              <a:t>chữ</a:t>
            </a:r>
            <a:r>
              <a:rPr lang="en-US" dirty="0"/>
              <a:t> </a:t>
            </a:r>
            <a:r>
              <a:rPr lang="en-US" dirty="0" err="1"/>
              <a:t>cái</a:t>
            </a:r>
            <a:r>
              <a:rPr lang="en-US" dirty="0"/>
              <a:t> O, ô, Ơ</a:t>
            </a:r>
          </a:p>
          <a:p>
            <a:pPr marL="0" indent="0" algn="ctr">
              <a:buNone/>
            </a:pPr>
            <a:r>
              <a:rPr lang="en-US" dirty="0"/>
              <a:t>(</a:t>
            </a:r>
            <a:r>
              <a:rPr lang="en-US" dirty="0" err="1"/>
              <a:t>Chủ</a:t>
            </a:r>
            <a:r>
              <a:rPr lang="en-US" dirty="0"/>
              <a:t> </a:t>
            </a:r>
            <a:r>
              <a:rPr lang="en-US" dirty="0" err="1"/>
              <a:t>điểm</a:t>
            </a:r>
            <a:r>
              <a:rPr lang="en-US" dirty="0"/>
              <a:t>: </a:t>
            </a:r>
            <a:r>
              <a:rPr lang="en-US" dirty="0" err="1"/>
              <a:t>Trường</a:t>
            </a:r>
            <a:r>
              <a:rPr lang="en-US" dirty="0"/>
              <a:t> </a:t>
            </a:r>
            <a:r>
              <a:rPr lang="en-US" dirty="0" err="1"/>
              <a:t>mầm</a:t>
            </a:r>
            <a:r>
              <a:rPr lang="en-US" dirty="0"/>
              <a:t> non</a:t>
            </a:r>
          </a:p>
          <a:p>
            <a:pPr marL="0" indent="0" algn="ctr">
              <a:buNone/>
            </a:pPr>
            <a:r>
              <a:rPr lang="en-US" dirty="0" err="1"/>
              <a:t>Độ</a:t>
            </a:r>
            <a:r>
              <a:rPr lang="en-US" dirty="0"/>
              <a:t> </a:t>
            </a:r>
            <a:r>
              <a:rPr lang="en-US" dirty="0" err="1"/>
              <a:t>tuổi</a:t>
            </a:r>
            <a:r>
              <a:rPr lang="en-US" dirty="0"/>
              <a:t>: 5 – 6 </a:t>
            </a:r>
            <a:r>
              <a:rPr lang="en-US" dirty="0" err="1"/>
              <a:t>tuổi</a:t>
            </a:r>
            <a:r>
              <a:rPr lang="en-US" dirty="0"/>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5206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7.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cái</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			</a:t>
            </a:r>
            <a:r>
              <a:rPr lang="en-US" dirty="0" err="1"/>
              <a:t>Bài</a:t>
            </a:r>
            <a:r>
              <a:rPr lang="en-US" dirty="0"/>
              <a:t> </a:t>
            </a:r>
            <a:r>
              <a:rPr lang="en-US" dirty="0" err="1"/>
              <a:t>tập</a:t>
            </a:r>
            <a:r>
              <a:rPr lang="en-US" dirty="0"/>
              <a:t> </a:t>
            </a:r>
            <a:r>
              <a:rPr lang="en-US" dirty="0" err="1"/>
              <a:t>về</a:t>
            </a:r>
            <a:r>
              <a:rPr lang="en-US" dirty="0"/>
              <a:t> </a:t>
            </a:r>
            <a:r>
              <a:rPr lang="en-US" dirty="0" err="1"/>
              <a:t>nhà</a:t>
            </a:r>
            <a:endParaRPr lang="en-US" dirty="0"/>
          </a:p>
          <a:p>
            <a:pPr marL="457200" indent="-457200">
              <a:buAutoNum type="arabicPeriod"/>
            </a:pPr>
            <a:r>
              <a:rPr lang="en-US" dirty="0" err="1"/>
              <a:t>Trình</a:t>
            </a:r>
            <a:r>
              <a:rPr lang="en-US" dirty="0"/>
              <a:t> </a:t>
            </a:r>
            <a:r>
              <a:rPr lang="en-US" dirty="0" err="1"/>
              <a:t>bày</a:t>
            </a:r>
            <a:r>
              <a:rPr lang="en-US" dirty="0"/>
              <a:t>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cái</a:t>
            </a:r>
            <a:r>
              <a:rPr lang="en-US" dirty="0"/>
              <a:t> (</a:t>
            </a:r>
            <a:r>
              <a:rPr lang="en-US" dirty="0" err="1"/>
              <a:t>tiết</a:t>
            </a:r>
            <a:r>
              <a:rPr lang="en-US" dirty="0"/>
              <a:t> 1)</a:t>
            </a:r>
          </a:p>
          <a:p>
            <a:pPr marL="457200" indent="-457200">
              <a:buAutoNum type="arabicPeriod"/>
            </a:pPr>
            <a:r>
              <a:rPr lang="en-US" dirty="0" err="1"/>
              <a:t>Trình</a:t>
            </a:r>
            <a:r>
              <a:rPr lang="en-US" dirty="0"/>
              <a:t> </a:t>
            </a:r>
            <a:r>
              <a:rPr lang="en-US" dirty="0" err="1"/>
              <a:t>bày</a:t>
            </a:r>
            <a:r>
              <a:rPr lang="en-US" dirty="0"/>
              <a:t> </a:t>
            </a:r>
            <a:r>
              <a:rPr lang="en-US" dirty="0" err="1"/>
              <a:t>phương</a:t>
            </a:r>
            <a:r>
              <a:rPr lang="en-US" dirty="0"/>
              <a:t> </a:t>
            </a:r>
            <a:r>
              <a:rPr lang="en-US" dirty="0" err="1"/>
              <a:t>pháp</a:t>
            </a:r>
            <a:r>
              <a:rPr lang="en-US" dirty="0"/>
              <a:t> </a:t>
            </a:r>
            <a:r>
              <a:rPr lang="en-US" dirty="0" err="1"/>
              <a:t>tổ</a:t>
            </a:r>
            <a:r>
              <a:rPr lang="en-US" dirty="0"/>
              <a:t> </a:t>
            </a:r>
            <a:r>
              <a:rPr lang="en-US" dirty="0" err="1"/>
              <a:t>chức</a:t>
            </a:r>
            <a:r>
              <a:rPr lang="en-US" dirty="0"/>
              <a:t> </a:t>
            </a:r>
            <a:r>
              <a:rPr lang="en-US" dirty="0" err="1"/>
              <a:t>hoạt</a:t>
            </a:r>
            <a:r>
              <a:rPr lang="en-US" dirty="0"/>
              <a:t> </a:t>
            </a:r>
            <a:r>
              <a:rPr lang="en-US" dirty="0" err="1"/>
              <a:t>động</a:t>
            </a:r>
            <a:r>
              <a:rPr lang="en-US" dirty="0"/>
              <a:t> </a:t>
            </a:r>
            <a:r>
              <a:rPr lang="en-US" dirty="0" err="1"/>
              <a:t>Trò</a:t>
            </a:r>
            <a:r>
              <a:rPr lang="en-US" dirty="0"/>
              <a:t> </a:t>
            </a:r>
            <a:r>
              <a:rPr lang="en-US" dirty="0" err="1"/>
              <a:t>chơi</a:t>
            </a:r>
            <a:r>
              <a:rPr lang="en-US" dirty="0"/>
              <a:t> </a:t>
            </a:r>
            <a:r>
              <a:rPr lang="en-US" dirty="0" err="1"/>
              <a:t>chữ</a:t>
            </a:r>
            <a:r>
              <a:rPr lang="en-US" dirty="0"/>
              <a:t> </a:t>
            </a:r>
            <a:r>
              <a:rPr lang="en-US" dirty="0" err="1"/>
              <a:t>cái</a:t>
            </a:r>
            <a:endParaRPr lang="en-US" dirty="0"/>
          </a:p>
          <a:p>
            <a:pPr marL="457200" indent="-457200">
              <a:buAutoNum type="arabicPeriod"/>
            </a:pPr>
            <a:r>
              <a:rPr lang="en-US" dirty="0" err="1"/>
              <a:t>Soạn</a:t>
            </a:r>
            <a:r>
              <a:rPr lang="en-US" dirty="0"/>
              <a:t> </a:t>
            </a:r>
            <a:r>
              <a:rPr lang="en-US" dirty="0" err="1"/>
              <a:t>giáo</a:t>
            </a:r>
            <a:r>
              <a:rPr lang="en-US" dirty="0"/>
              <a:t> </a:t>
            </a:r>
            <a:r>
              <a:rPr lang="en-US" dirty="0" err="1"/>
              <a:t>án</a:t>
            </a:r>
            <a:r>
              <a:rPr lang="en-US" dirty="0"/>
              <a:t> </a:t>
            </a:r>
            <a:r>
              <a:rPr lang="en-US" dirty="0" err="1"/>
              <a:t>Làm</a:t>
            </a:r>
            <a:r>
              <a:rPr lang="en-US" dirty="0"/>
              <a:t> </a:t>
            </a:r>
            <a:r>
              <a:rPr lang="en-US" dirty="0" err="1"/>
              <a:t>quen</a:t>
            </a:r>
            <a:r>
              <a:rPr lang="en-US" dirty="0"/>
              <a:t> </a:t>
            </a:r>
            <a:r>
              <a:rPr lang="en-US" dirty="0" err="1"/>
              <a:t>chữ</a:t>
            </a:r>
            <a:r>
              <a:rPr lang="en-US" dirty="0"/>
              <a:t> </a:t>
            </a:r>
            <a:r>
              <a:rPr lang="en-US" dirty="0" err="1"/>
              <a:t>cái</a:t>
            </a:r>
            <a:endParaRPr lang="en-US" dirty="0"/>
          </a:p>
          <a:p>
            <a:pPr marL="457200" indent="-457200">
              <a:buAutoNum type="arabicPeriod"/>
            </a:pPr>
            <a:r>
              <a:rPr lang="en-US" dirty="0" err="1"/>
              <a:t>Soạn</a:t>
            </a:r>
            <a:r>
              <a:rPr lang="en-US" dirty="0"/>
              <a:t> </a:t>
            </a:r>
            <a:r>
              <a:rPr lang="en-US" dirty="0" err="1"/>
              <a:t>giáo</a:t>
            </a:r>
            <a:r>
              <a:rPr lang="en-US" dirty="0"/>
              <a:t> </a:t>
            </a:r>
            <a:r>
              <a:rPr lang="en-US" dirty="0" err="1"/>
              <a:t>án</a:t>
            </a:r>
            <a:r>
              <a:rPr lang="en-US" dirty="0"/>
              <a:t> </a:t>
            </a:r>
            <a:r>
              <a:rPr lang="en-US" dirty="0" err="1"/>
              <a:t>Trò</a:t>
            </a:r>
            <a:r>
              <a:rPr lang="en-US" dirty="0"/>
              <a:t> </a:t>
            </a:r>
            <a:r>
              <a:rPr lang="en-US" dirty="0" err="1"/>
              <a:t>chơi</a:t>
            </a:r>
            <a:r>
              <a:rPr lang="en-US" dirty="0"/>
              <a:t> </a:t>
            </a:r>
            <a:r>
              <a:rPr lang="en-US" dirty="0" err="1"/>
              <a:t>chữ</a:t>
            </a:r>
            <a:r>
              <a:rPr lang="en-US" dirty="0"/>
              <a:t> </a:t>
            </a:r>
            <a:r>
              <a:rPr lang="en-US" dirty="0" err="1"/>
              <a:t>cái</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9319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00150"/>
            <a:ext cx="7729020" cy="629183"/>
          </a:xfrm>
        </p:spPr>
        <p:txBody>
          <a:bodyPr>
            <a:noAutofit/>
          </a:bodyPr>
          <a:lstStyle/>
          <a:p>
            <a:r>
              <a:rPr lang="en-US" sz="8800" b="1" dirty="0">
                <a:latin typeface="Edwardian Script ITC" panose="030303020407070D0804" pitchFamily="66" charset="0"/>
              </a:rPr>
              <a:t>Thank you!</a:t>
            </a:r>
            <a:endParaRPr lang="vi-VN" sz="8800" b="1" dirty="0"/>
          </a:p>
        </p:txBody>
      </p:sp>
    </p:spTree>
    <p:custDataLst>
      <p:tags r:id="rId1"/>
    </p:custDataLst>
    <p:extLst>
      <p:ext uri="{BB962C8B-B14F-4D97-AF65-F5344CB8AC3E}">
        <p14:creationId xmlns:p14="http://schemas.microsoft.com/office/powerpoint/2010/main" val="22367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1.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chung</a:t>
            </a:r>
            <a:r>
              <a:rPr lang="en-US" dirty="0"/>
              <a:t> </a:t>
            </a:r>
            <a:r>
              <a:rPr lang="en-US" dirty="0" err="1"/>
              <a:t>về</a:t>
            </a:r>
            <a:r>
              <a:rPr lang="en-US" dirty="0"/>
              <a:t> </a:t>
            </a:r>
            <a:r>
              <a:rPr lang="en-US" dirty="0" err="1"/>
              <a:t>bộ</a:t>
            </a:r>
            <a:r>
              <a:rPr lang="en-US" dirty="0"/>
              <a:t> </a:t>
            </a:r>
            <a:r>
              <a:rPr lang="en-US" dirty="0" err="1"/>
              <a:t>môn</a:t>
            </a:r>
            <a:r>
              <a:rPr lang="en-US" dirty="0"/>
              <a:t> PPPTNN</a:t>
            </a:r>
          </a:p>
        </p:txBody>
      </p:sp>
      <p:sp>
        <p:nvSpPr>
          <p:cNvPr id="3" name="Content Placeholder 2"/>
          <p:cNvSpPr>
            <a:spLocks noGrp="1"/>
          </p:cNvSpPr>
          <p:nvPr>
            <p:ph idx="1"/>
          </p:nvPr>
        </p:nvSpPr>
        <p:spPr/>
        <p:txBody>
          <a:bodyPr/>
          <a:lstStyle/>
          <a:p>
            <a:pPr marL="0" indent="0">
              <a:buNone/>
            </a:pPr>
            <a:r>
              <a:rPr lang="en-US" dirty="0"/>
              <a:t>1.8. </a:t>
            </a:r>
            <a:r>
              <a:rPr lang="en-US" dirty="0" err="1"/>
              <a:t>Các</a:t>
            </a:r>
            <a:r>
              <a:rPr lang="en-US" dirty="0"/>
              <a:t> </a:t>
            </a:r>
            <a:r>
              <a:rPr lang="en-US" dirty="0" err="1"/>
              <a:t>chức</a:t>
            </a:r>
            <a:r>
              <a:rPr lang="en-US" dirty="0"/>
              <a:t> </a:t>
            </a:r>
            <a:r>
              <a:rPr lang="en-US" dirty="0" err="1"/>
              <a:t>năng</a:t>
            </a:r>
            <a:r>
              <a:rPr lang="en-US" dirty="0"/>
              <a:t> </a:t>
            </a:r>
            <a:r>
              <a:rPr lang="en-US" dirty="0" err="1"/>
              <a:t>ngôn</a:t>
            </a:r>
            <a:r>
              <a:rPr lang="en-US" dirty="0"/>
              <a:t> </a:t>
            </a:r>
            <a:r>
              <a:rPr lang="en-US" dirty="0" err="1"/>
              <a:t>ngữ</a:t>
            </a:r>
            <a:r>
              <a:rPr lang="en-US" dirty="0"/>
              <a:t> </a:t>
            </a:r>
            <a:r>
              <a:rPr lang="en-US" dirty="0" err="1"/>
              <a:t>của</a:t>
            </a:r>
            <a:r>
              <a:rPr lang="en-US" dirty="0"/>
              <a:t> </a:t>
            </a:r>
            <a:r>
              <a:rPr lang="en-US" dirty="0" err="1"/>
              <a:t>trẻ</a:t>
            </a: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3142513958"/>
              </p:ext>
            </p:extLst>
          </p:nvPr>
        </p:nvGraphicFramePr>
        <p:xfrm>
          <a:off x="1219200" y="1276350"/>
          <a:ext cx="6172200" cy="3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627997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BÀI TẬP TỰ HỌC CHUẨN BỊ CHƯƠNG 2</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nl-NL" dirty="0"/>
              <a:t>Đọc Giáo trình và TLTK trước khi lên lớp.</a:t>
            </a:r>
            <a:endParaRPr lang="en-US" dirty="0"/>
          </a:p>
          <a:p>
            <a:pPr>
              <a:buFont typeface="Wingdings" panose="05000000000000000000" pitchFamily="2" charset="2"/>
              <a:buChar char="Ø"/>
            </a:pPr>
            <a:r>
              <a:rPr lang="en-US" dirty="0" err="1"/>
              <a:t>Làm</a:t>
            </a:r>
            <a:r>
              <a:rPr lang="en-US" dirty="0"/>
              <a:t> </a:t>
            </a:r>
            <a:r>
              <a:rPr lang="en-US" dirty="0" err="1"/>
              <a:t>bài</a:t>
            </a:r>
            <a:r>
              <a:rPr lang="en-US" dirty="0"/>
              <a:t> </a:t>
            </a:r>
            <a:r>
              <a:rPr lang="en-US" dirty="0" err="1"/>
              <a:t>tập</a:t>
            </a:r>
            <a:r>
              <a:rPr lang="en-US" dirty="0"/>
              <a:t> </a:t>
            </a:r>
            <a:r>
              <a:rPr lang="en-US" dirty="0" err="1"/>
              <a:t>vào</a:t>
            </a:r>
            <a:r>
              <a:rPr lang="en-US" dirty="0"/>
              <a:t> </a:t>
            </a:r>
            <a:r>
              <a:rPr lang="en-US" dirty="0" err="1"/>
              <a:t>vở</a:t>
            </a:r>
            <a:r>
              <a:rPr lang="en-US" dirty="0"/>
              <a:t> </a:t>
            </a:r>
            <a:r>
              <a:rPr lang="en-US" dirty="0" err="1"/>
              <a:t>tự</a:t>
            </a:r>
            <a:r>
              <a:rPr lang="en-US" dirty="0"/>
              <a:t> </a:t>
            </a:r>
            <a:r>
              <a:rPr lang="en-US" dirty="0" err="1"/>
              <a:t>học</a:t>
            </a:r>
            <a:r>
              <a:rPr lang="en-US" dirty="0"/>
              <a:t> (</a:t>
            </a:r>
            <a:r>
              <a:rPr lang="en-US" dirty="0" err="1"/>
              <a:t>câu</a:t>
            </a:r>
            <a:r>
              <a:rPr lang="en-US" dirty="0"/>
              <a:t> 1, 2):</a:t>
            </a:r>
            <a:endParaRPr lang="nl-NL" i="1" dirty="0"/>
          </a:p>
          <a:p>
            <a:pPr marL="0" indent="0">
              <a:buNone/>
            </a:pPr>
            <a:r>
              <a:rPr lang="nl-NL" i="1" dirty="0"/>
              <a:t>1. </a:t>
            </a:r>
            <a:r>
              <a:rPr lang="en-US" i="1" dirty="0" err="1"/>
              <a:t>Đặc</a:t>
            </a:r>
            <a:r>
              <a:rPr lang="en-US" i="1" dirty="0"/>
              <a:t> </a:t>
            </a:r>
            <a:r>
              <a:rPr lang="en-US" i="1" dirty="0" err="1"/>
              <a:t>điểm</a:t>
            </a:r>
            <a:r>
              <a:rPr lang="en-US" i="1" dirty="0"/>
              <a:t> </a:t>
            </a:r>
            <a:r>
              <a:rPr lang="en-US" i="1" dirty="0" err="1"/>
              <a:t>phát</a:t>
            </a:r>
            <a:r>
              <a:rPr lang="en-US" i="1" dirty="0"/>
              <a:t> </a:t>
            </a:r>
            <a:r>
              <a:rPr lang="en-US" i="1" dirty="0" err="1"/>
              <a:t>triển</a:t>
            </a:r>
            <a:r>
              <a:rPr lang="en-US" i="1" dirty="0"/>
              <a:t> </a:t>
            </a:r>
            <a:r>
              <a:rPr lang="en-US" i="1" dirty="0" err="1"/>
              <a:t>ngôn</a:t>
            </a:r>
            <a:r>
              <a:rPr lang="en-US" i="1" dirty="0"/>
              <a:t> </a:t>
            </a:r>
            <a:r>
              <a:rPr lang="en-US" i="1" dirty="0" err="1"/>
              <a:t>ngữ</a:t>
            </a:r>
            <a:r>
              <a:rPr lang="en-US" i="1" dirty="0"/>
              <a:t> </a:t>
            </a:r>
            <a:r>
              <a:rPr lang="en-US" i="1" dirty="0" err="1"/>
              <a:t>nói</a:t>
            </a:r>
            <a:r>
              <a:rPr lang="en-US" i="1" dirty="0"/>
              <a:t> </a:t>
            </a:r>
            <a:r>
              <a:rPr lang="en-US" i="1" dirty="0" err="1"/>
              <a:t>của</a:t>
            </a:r>
            <a:r>
              <a:rPr lang="en-US" i="1" dirty="0"/>
              <a:t> </a:t>
            </a:r>
            <a:r>
              <a:rPr lang="en-US" i="1" dirty="0" err="1"/>
              <a:t>trẻ</a:t>
            </a:r>
            <a:r>
              <a:rPr lang="en-US" i="1" dirty="0"/>
              <a:t> </a:t>
            </a:r>
            <a:endParaRPr lang="en-US" dirty="0"/>
          </a:p>
          <a:p>
            <a:pPr marL="0" indent="0">
              <a:buNone/>
            </a:pPr>
            <a:r>
              <a:rPr lang="en-US" i="1" dirty="0"/>
              <a:t>2. </a:t>
            </a:r>
            <a:r>
              <a:rPr lang="en-US" i="1" dirty="0" err="1"/>
              <a:t>Đặc</a:t>
            </a:r>
            <a:r>
              <a:rPr lang="en-US" i="1" dirty="0"/>
              <a:t> </a:t>
            </a:r>
            <a:r>
              <a:rPr lang="en-US" i="1" dirty="0" err="1"/>
              <a:t>điểm</a:t>
            </a:r>
            <a:r>
              <a:rPr lang="en-US" i="1" dirty="0"/>
              <a:t> </a:t>
            </a:r>
            <a:r>
              <a:rPr lang="en-US" i="1" dirty="0" err="1"/>
              <a:t>phát</a:t>
            </a:r>
            <a:r>
              <a:rPr lang="en-US" i="1" dirty="0"/>
              <a:t> </a:t>
            </a:r>
            <a:r>
              <a:rPr lang="en-US" i="1" dirty="0" err="1"/>
              <a:t>triển</a:t>
            </a:r>
            <a:r>
              <a:rPr lang="en-US" i="1" dirty="0"/>
              <a:t> </a:t>
            </a:r>
            <a:r>
              <a:rPr lang="en-US" i="1" dirty="0" err="1"/>
              <a:t>ngôn</a:t>
            </a:r>
            <a:r>
              <a:rPr lang="en-US" i="1" dirty="0"/>
              <a:t> </a:t>
            </a:r>
            <a:r>
              <a:rPr lang="en-US" i="1" dirty="0" err="1"/>
              <a:t>ngữ</a:t>
            </a:r>
            <a:r>
              <a:rPr lang="en-US" i="1" dirty="0"/>
              <a:t> </a:t>
            </a:r>
            <a:r>
              <a:rPr lang="en-US" i="1" dirty="0" err="1"/>
              <a:t>viết</a:t>
            </a:r>
            <a:r>
              <a:rPr lang="en-US" i="1" dirty="0"/>
              <a:t> </a:t>
            </a:r>
            <a:r>
              <a:rPr lang="en-US" i="1" dirty="0" err="1"/>
              <a:t>cho</a:t>
            </a:r>
            <a:r>
              <a:rPr lang="en-US" i="1" dirty="0"/>
              <a:t> </a:t>
            </a:r>
            <a:r>
              <a:rPr lang="en-US" i="1" dirty="0" err="1"/>
              <a:t>trẻ</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5697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latin typeface="+mj-lt"/>
              </a:rPr>
              <a:t>Chương 2. Nhiệm vụ, phương pháp và hình thức phát triển ngôn ngữ cho trẻ</a:t>
            </a:r>
            <a:endParaRPr lang="en-US" sz="2200" dirty="0">
              <a:latin typeface="+mj-lt"/>
            </a:endParaRPr>
          </a:p>
        </p:txBody>
      </p:sp>
      <p:sp>
        <p:nvSpPr>
          <p:cNvPr id="3" name="Content Placeholder 2"/>
          <p:cNvSpPr>
            <a:spLocks noGrp="1"/>
          </p:cNvSpPr>
          <p:nvPr>
            <p:ph idx="1"/>
          </p:nvPr>
        </p:nvSpPr>
        <p:spPr/>
        <p:txBody>
          <a:bodyPr/>
          <a:lstStyle/>
          <a:p>
            <a:pPr marL="0" indent="0">
              <a:buNone/>
            </a:pPr>
            <a:r>
              <a:rPr lang="en-US" dirty="0">
                <a:latin typeface="+mj-lt"/>
              </a:rPr>
              <a:t>2.1. </a:t>
            </a:r>
            <a:r>
              <a:rPr lang="en-US" dirty="0" err="1">
                <a:latin typeface="+mj-lt"/>
              </a:rPr>
              <a:t>Nhiệm</a:t>
            </a:r>
            <a:r>
              <a:rPr lang="en-US" dirty="0">
                <a:latin typeface="+mj-lt"/>
              </a:rPr>
              <a:t> </a:t>
            </a:r>
            <a:r>
              <a:rPr lang="en-US" dirty="0" err="1">
                <a:latin typeface="+mj-lt"/>
              </a:rPr>
              <a:t>vụ</a:t>
            </a:r>
            <a:r>
              <a:rPr lang="en-US" dirty="0">
                <a:latin typeface="+mj-lt"/>
              </a:rPr>
              <a:t> </a:t>
            </a:r>
            <a:r>
              <a:rPr lang="en-US" dirty="0" err="1">
                <a:latin typeface="+mj-lt"/>
              </a:rPr>
              <a:t>phát</a:t>
            </a:r>
            <a:r>
              <a:rPr lang="en-US" dirty="0">
                <a:latin typeface="+mj-lt"/>
              </a:rPr>
              <a:t> </a:t>
            </a:r>
            <a:r>
              <a:rPr lang="en-US" dirty="0" err="1">
                <a:latin typeface="+mj-lt"/>
              </a:rPr>
              <a:t>triển</a:t>
            </a:r>
            <a:r>
              <a:rPr lang="en-US" dirty="0">
                <a:latin typeface="+mj-lt"/>
              </a:rPr>
              <a:t> </a:t>
            </a:r>
            <a:r>
              <a:rPr lang="en-US" dirty="0" err="1">
                <a:latin typeface="+mj-lt"/>
              </a:rPr>
              <a:t>ngôn</a:t>
            </a:r>
            <a:r>
              <a:rPr lang="en-US" dirty="0">
                <a:latin typeface="+mj-lt"/>
              </a:rPr>
              <a:t> </a:t>
            </a:r>
            <a:r>
              <a:rPr lang="en-US" dirty="0" err="1">
                <a:latin typeface="+mj-lt"/>
              </a:rPr>
              <a:t>ngữ</a:t>
            </a:r>
            <a:r>
              <a:rPr lang="en-US" dirty="0">
                <a:latin typeface="+mj-lt"/>
              </a:rPr>
              <a:t> </a:t>
            </a:r>
            <a:r>
              <a:rPr lang="en-US" dirty="0" err="1">
                <a:latin typeface="+mj-lt"/>
              </a:rPr>
              <a:t>cho</a:t>
            </a:r>
            <a:r>
              <a:rPr lang="en-US" dirty="0">
                <a:latin typeface="+mj-lt"/>
              </a:rPr>
              <a:t> </a:t>
            </a:r>
            <a:r>
              <a:rPr lang="en-US" dirty="0" err="1">
                <a:latin typeface="+mj-lt"/>
              </a:rPr>
              <a:t>trẻ</a:t>
            </a:r>
            <a:endParaRPr lang="en-US" dirty="0">
              <a:latin typeface="+mj-lt"/>
            </a:endParaRPr>
          </a:p>
          <a:p>
            <a:pPr>
              <a:buFont typeface="Wingdings" panose="05000000000000000000" pitchFamily="2" charset="2"/>
              <a:buChar char="Ø"/>
            </a:pPr>
            <a:r>
              <a:rPr lang="en-US" dirty="0" err="1">
                <a:latin typeface="+mj-lt"/>
              </a:rPr>
              <a:t>Nhiệm</a:t>
            </a:r>
            <a:r>
              <a:rPr lang="en-US" dirty="0">
                <a:latin typeface="+mj-lt"/>
              </a:rPr>
              <a:t> </a:t>
            </a:r>
            <a:r>
              <a:rPr lang="en-US" dirty="0" err="1">
                <a:latin typeface="+mj-lt"/>
              </a:rPr>
              <a:t>vụ</a:t>
            </a:r>
            <a:endParaRPr lang="en-US" dirty="0">
              <a:latin typeface="+mj-lt"/>
            </a:endParaRPr>
          </a:p>
          <a:p>
            <a:pPr>
              <a:buFont typeface="Wingdings" panose="05000000000000000000" pitchFamily="2" charset="2"/>
              <a:buChar char="Ø"/>
            </a:pPr>
            <a:endParaRPr lang="en-US" dirty="0">
              <a:latin typeface="+mj-lt"/>
            </a:endParaRPr>
          </a:p>
        </p:txBody>
      </p:sp>
      <p:sp>
        <p:nvSpPr>
          <p:cNvPr id="4" name="Text Placeholder 3"/>
          <p:cNvSpPr>
            <a:spLocks noGrp="1"/>
          </p:cNvSpPr>
          <p:nvPr>
            <p:ph type="body" sz="quarter" idx="13"/>
          </p:nvPr>
        </p:nvSpPr>
        <p:spPr/>
        <p:txBody>
          <a:bodyPr/>
          <a:lstStyle/>
          <a:p>
            <a:endParaRPr lang="en-US"/>
          </a:p>
        </p:txBody>
      </p:sp>
      <p:sp>
        <p:nvSpPr>
          <p:cNvPr id="13" name="Rounded Rectangle 12"/>
          <p:cNvSpPr/>
          <p:nvPr/>
        </p:nvSpPr>
        <p:spPr>
          <a:xfrm>
            <a:off x="1143000" y="1966844"/>
            <a:ext cx="25908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solidFill>
                  <a:schemeClr val="accent6">
                    <a:lumMod val="75000"/>
                  </a:schemeClr>
                </a:solidFill>
              </a:rPr>
              <a:t>Hình</a:t>
            </a:r>
            <a:r>
              <a:rPr lang="en-US" b="1" dirty="0">
                <a:solidFill>
                  <a:schemeClr val="accent6">
                    <a:lumMod val="75000"/>
                  </a:schemeClr>
                </a:solidFill>
              </a:rPr>
              <a:t> </a:t>
            </a:r>
            <a:r>
              <a:rPr lang="en-US" b="1" dirty="0" err="1">
                <a:solidFill>
                  <a:schemeClr val="accent6">
                    <a:lumMod val="75000"/>
                  </a:schemeClr>
                </a:solidFill>
              </a:rPr>
              <a:t>thành</a:t>
            </a:r>
            <a:r>
              <a:rPr lang="en-US" b="1" dirty="0">
                <a:solidFill>
                  <a:schemeClr val="accent6">
                    <a:lumMod val="75000"/>
                  </a:schemeClr>
                </a:solidFill>
              </a:rPr>
              <a:t> </a:t>
            </a:r>
            <a:r>
              <a:rPr lang="en-US" b="1" dirty="0" err="1">
                <a:solidFill>
                  <a:schemeClr val="accent6">
                    <a:lumMod val="75000"/>
                  </a:schemeClr>
                </a:solidFill>
              </a:rPr>
              <a:t>nhận</a:t>
            </a:r>
            <a:r>
              <a:rPr lang="en-US" b="1" dirty="0">
                <a:solidFill>
                  <a:schemeClr val="accent6">
                    <a:lumMod val="75000"/>
                  </a:schemeClr>
                </a:solidFill>
              </a:rPr>
              <a:t> </a:t>
            </a:r>
            <a:r>
              <a:rPr lang="en-US" b="1" dirty="0" err="1">
                <a:solidFill>
                  <a:schemeClr val="accent6">
                    <a:lumMod val="75000"/>
                  </a:schemeClr>
                </a:solidFill>
              </a:rPr>
              <a:t>thức</a:t>
            </a:r>
            <a:r>
              <a:rPr lang="en-US" b="1" dirty="0">
                <a:solidFill>
                  <a:schemeClr val="accent6">
                    <a:lumMod val="75000"/>
                  </a:schemeClr>
                </a:solidFill>
              </a:rPr>
              <a:t> </a:t>
            </a:r>
            <a:r>
              <a:rPr lang="en-US" b="1" dirty="0" err="1">
                <a:solidFill>
                  <a:schemeClr val="accent6">
                    <a:lumMod val="75000"/>
                  </a:schemeClr>
                </a:solidFill>
              </a:rPr>
              <a:t>và</a:t>
            </a:r>
            <a:r>
              <a:rPr lang="en-US" b="1" dirty="0">
                <a:solidFill>
                  <a:schemeClr val="accent6">
                    <a:lumMod val="75000"/>
                  </a:schemeClr>
                </a:solidFill>
              </a:rPr>
              <a:t> </a:t>
            </a:r>
            <a:r>
              <a:rPr lang="en-US" b="1" dirty="0" err="1">
                <a:solidFill>
                  <a:schemeClr val="accent6">
                    <a:lumMod val="75000"/>
                  </a:schemeClr>
                </a:solidFill>
              </a:rPr>
              <a:t>cảm</a:t>
            </a:r>
            <a:r>
              <a:rPr lang="en-US" b="1" dirty="0">
                <a:solidFill>
                  <a:schemeClr val="accent6">
                    <a:lumMod val="75000"/>
                  </a:schemeClr>
                </a:solidFill>
              </a:rPr>
              <a:t> </a:t>
            </a:r>
            <a:r>
              <a:rPr lang="en-US" b="1" dirty="0" err="1">
                <a:solidFill>
                  <a:schemeClr val="accent6">
                    <a:lumMod val="75000"/>
                  </a:schemeClr>
                </a:solidFill>
              </a:rPr>
              <a:t>giác</a:t>
            </a:r>
            <a:r>
              <a:rPr lang="en-US" b="1" dirty="0">
                <a:solidFill>
                  <a:schemeClr val="accent6">
                    <a:lumMod val="75000"/>
                  </a:schemeClr>
                </a:solidFill>
              </a:rPr>
              <a:t> </a:t>
            </a:r>
            <a:r>
              <a:rPr lang="en-US" b="1" dirty="0" err="1">
                <a:solidFill>
                  <a:schemeClr val="accent6">
                    <a:lumMod val="75000"/>
                  </a:schemeClr>
                </a:solidFill>
              </a:rPr>
              <a:t>về</a:t>
            </a:r>
            <a:r>
              <a:rPr lang="en-US" b="1" dirty="0">
                <a:solidFill>
                  <a:schemeClr val="accent6">
                    <a:lumMod val="75000"/>
                  </a:schemeClr>
                </a:solidFill>
              </a:rPr>
              <a:t> </a:t>
            </a:r>
            <a:r>
              <a:rPr lang="en-US" b="1" dirty="0" err="1">
                <a:solidFill>
                  <a:schemeClr val="accent6">
                    <a:lumMod val="75000"/>
                  </a:schemeClr>
                </a:solidFill>
              </a:rPr>
              <a:t>âm</a:t>
            </a:r>
            <a:r>
              <a:rPr lang="en-US" b="1" dirty="0">
                <a:solidFill>
                  <a:schemeClr val="accent6">
                    <a:lumMod val="75000"/>
                  </a:schemeClr>
                </a:solidFill>
              </a:rPr>
              <a:t> </a:t>
            </a:r>
            <a:r>
              <a:rPr lang="en-US" b="1" dirty="0" err="1">
                <a:solidFill>
                  <a:schemeClr val="accent6">
                    <a:lumMod val="75000"/>
                  </a:schemeClr>
                </a:solidFill>
              </a:rPr>
              <a:t>thanh</a:t>
            </a:r>
            <a:r>
              <a:rPr lang="en-US" b="1" dirty="0">
                <a:solidFill>
                  <a:schemeClr val="accent6">
                    <a:lumMod val="75000"/>
                  </a:schemeClr>
                </a:solidFill>
              </a:rPr>
              <a:t> </a:t>
            </a:r>
            <a:r>
              <a:rPr lang="en-US" b="1" dirty="0" err="1">
                <a:solidFill>
                  <a:schemeClr val="accent6">
                    <a:lumMod val="75000"/>
                  </a:schemeClr>
                </a:solidFill>
              </a:rPr>
              <a:t>ngôn</a:t>
            </a:r>
            <a:r>
              <a:rPr lang="en-US" b="1" dirty="0">
                <a:solidFill>
                  <a:schemeClr val="accent6">
                    <a:lumMod val="75000"/>
                  </a:schemeClr>
                </a:solidFill>
              </a:rPr>
              <a:t> </a:t>
            </a:r>
            <a:r>
              <a:rPr lang="en-US" b="1" dirty="0" err="1">
                <a:solidFill>
                  <a:schemeClr val="accent6">
                    <a:lumMod val="75000"/>
                  </a:schemeClr>
                </a:solidFill>
              </a:rPr>
              <a:t>ngữ</a:t>
            </a:r>
            <a:r>
              <a:rPr lang="en-US" b="1" dirty="0">
                <a:solidFill>
                  <a:schemeClr val="accent6">
                    <a:lumMod val="75000"/>
                  </a:schemeClr>
                </a:solidFill>
              </a:rPr>
              <a:t> </a:t>
            </a:r>
            <a:r>
              <a:rPr lang="en-US" b="1" dirty="0" err="1">
                <a:solidFill>
                  <a:schemeClr val="accent6">
                    <a:lumMod val="75000"/>
                  </a:schemeClr>
                </a:solidFill>
              </a:rPr>
              <a:t>mẹ</a:t>
            </a:r>
            <a:r>
              <a:rPr lang="en-US" b="1" dirty="0">
                <a:solidFill>
                  <a:schemeClr val="accent6">
                    <a:lumMod val="75000"/>
                  </a:schemeClr>
                </a:solidFill>
              </a:rPr>
              <a:t> </a:t>
            </a:r>
            <a:r>
              <a:rPr lang="en-US" b="1" dirty="0" err="1">
                <a:solidFill>
                  <a:schemeClr val="accent6">
                    <a:lumMod val="75000"/>
                  </a:schemeClr>
                </a:solidFill>
              </a:rPr>
              <a:t>đẻ</a:t>
            </a:r>
            <a:endParaRPr lang="en-US" b="1" dirty="0">
              <a:solidFill>
                <a:schemeClr val="accent6">
                  <a:lumMod val="75000"/>
                </a:schemeClr>
              </a:solidFill>
            </a:endParaRPr>
          </a:p>
        </p:txBody>
      </p:sp>
      <p:sp>
        <p:nvSpPr>
          <p:cNvPr id="14" name="Rounded Rectangle 13"/>
          <p:cNvSpPr/>
          <p:nvPr/>
        </p:nvSpPr>
        <p:spPr>
          <a:xfrm>
            <a:off x="4648200" y="1936474"/>
            <a:ext cx="28956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solidFill>
                  <a:schemeClr val="accent6">
                    <a:lumMod val="75000"/>
                  </a:schemeClr>
                </a:solidFill>
              </a:rPr>
              <a:t>Phát</a:t>
            </a:r>
            <a:r>
              <a:rPr lang="en-US" b="1" dirty="0">
                <a:solidFill>
                  <a:schemeClr val="accent6">
                    <a:lumMod val="75000"/>
                  </a:schemeClr>
                </a:solidFill>
              </a:rPr>
              <a:t> </a:t>
            </a:r>
            <a:r>
              <a:rPr lang="en-US" b="1" dirty="0" err="1">
                <a:solidFill>
                  <a:schemeClr val="accent6">
                    <a:lumMod val="75000"/>
                  </a:schemeClr>
                </a:solidFill>
              </a:rPr>
              <a:t>âm</a:t>
            </a:r>
            <a:r>
              <a:rPr lang="en-US" b="1" dirty="0">
                <a:solidFill>
                  <a:schemeClr val="accent6">
                    <a:lumMod val="75000"/>
                  </a:schemeClr>
                </a:solidFill>
              </a:rPr>
              <a:t>, </a:t>
            </a:r>
            <a:r>
              <a:rPr lang="en-US" b="1" dirty="0" err="1">
                <a:solidFill>
                  <a:schemeClr val="accent6">
                    <a:lumMod val="75000"/>
                  </a:schemeClr>
                </a:solidFill>
              </a:rPr>
              <a:t>dùng</a:t>
            </a:r>
            <a:r>
              <a:rPr lang="en-US" b="1" dirty="0">
                <a:solidFill>
                  <a:schemeClr val="accent6">
                    <a:lumMod val="75000"/>
                  </a:schemeClr>
                </a:solidFill>
              </a:rPr>
              <a:t> </a:t>
            </a:r>
            <a:r>
              <a:rPr lang="en-US" b="1" dirty="0" err="1">
                <a:solidFill>
                  <a:schemeClr val="accent6">
                    <a:lumMod val="75000"/>
                  </a:schemeClr>
                </a:solidFill>
              </a:rPr>
              <a:t>từ</a:t>
            </a:r>
            <a:r>
              <a:rPr lang="en-US" b="1" dirty="0">
                <a:solidFill>
                  <a:schemeClr val="accent6">
                    <a:lumMod val="75000"/>
                  </a:schemeClr>
                </a:solidFill>
              </a:rPr>
              <a:t>, </a:t>
            </a:r>
            <a:r>
              <a:rPr lang="en-US" b="1" dirty="0" err="1">
                <a:solidFill>
                  <a:schemeClr val="accent6">
                    <a:lumMod val="75000"/>
                  </a:schemeClr>
                </a:solidFill>
              </a:rPr>
              <a:t>diễn</a:t>
            </a:r>
            <a:r>
              <a:rPr lang="en-US" b="1" dirty="0">
                <a:solidFill>
                  <a:schemeClr val="accent6">
                    <a:lumMod val="75000"/>
                  </a:schemeClr>
                </a:solidFill>
              </a:rPr>
              <a:t> </a:t>
            </a:r>
            <a:r>
              <a:rPr lang="en-US" b="1" dirty="0" err="1">
                <a:solidFill>
                  <a:schemeClr val="accent6">
                    <a:lumMod val="75000"/>
                  </a:schemeClr>
                </a:solidFill>
              </a:rPr>
              <a:t>đạt</a:t>
            </a:r>
            <a:r>
              <a:rPr lang="en-US" b="1" dirty="0">
                <a:solidFill>
                  <a:schemeClr val="accent6">
                    <a:lumMod val="75000"/>
                  </a:schemeClr>
                </a:solidFill>
              </a:rPr>
              <a:t> </a:t>
            </a:r>
            <a:r>
              <a:rPr lang="en-US" b="1" dirty="0" err="1">
                <a:solidFill>
                  <a:schemeClr val="accent6">
                    <a:lumMod val="75000"/>
                  </a:schemeClr>
                </a:solidFill>
              </a:rPr>
              <a:t>câu</a:t>
            </a:r>
            <a:r>
              <a:rPr lang="en-US" b="1" dirty="0">
                <a:solidFill>
                  <a:schemeClr val="accent6">
                    <a:lumMod val="75000"/>
                  </a:schemeClr>
                </a:solidFill>
              </a:rPr>
              <a:t> </a:t>
            </a:r>
            <a:r>
              <a:rPr lang="en-US" b="1" dirty="0" err="1">
                <a:solidFill>
                  <a:schemeClr val="accent6">
                    <a:lumMod val="75000"/>
                  </a:schemeClr>
                </a:solidFill>
              </a:rPr>
              <a:t>và</a:t>
            </a:r>
            <a:r>
              <a:rPr lang="en-US" b="1" dirty="0">
                <a:solidFill>
                  <a:schemeClr val="accent6">
                    <a:lumMod val="75000"/>
                  </a:schemeClr>
                </a:solidFill>
              </a:rPr>
              <a:t> </a:t>
            </a:r>
            <a:r>
              <a:rPr lang="en-US" b="1" dirty="0" err="1">
                <a:solidFill>
                  <a:schemeClr val="accent6">
                    <a:lumMod val="75000"/>
                  </a:schemeClr>
                </a:solidFill>
              </a:rPr>
              <a:t>nói</a:t>
            </a:r>
            <a:r>
              <a:rPr lang="en-US" b="1" dirty="0">
                <a:solidFill>
                  <a:schemeClr val="accent6">
                    <a:lumMod val="75000"/>
                  </a:schemeClr>
                </a:solidFill>
              </a:rPr>
              <a:t> </a:t>
            </a:r>
            <a:r>
              <a:rPr lang="en-US" b="1" dirty="0" err="1">
                <a:solidFill>
                  <a:schemeClr val="accent6">
                    <a:lumMod val="75000"/>
                  </a:schemeClr>
                </a:solidFill>
              </a:rPr>
              <a:t>mạch</a:t>
            </a:r>
            <a:r>
              <a:rPr lang="en-US" b="1" dirty="0">
                <a:solidFill>
                  <a:schemeClr val="accent6">
                    <a:lumMod val="75000"/>
                  </a:schemeClr>
                </a:solidFill>
              </a:rPr>
              <a:t> </a:t>
            </a:r>
            <a:r>
              <a:rPr lang="en-US" b="1" dirty="0" err="1">
                <a:solidFill>
                  <a:schemeClr val="accent6">
                    <a:lumMod val="75000"/>
                  </a:schemeClr>
                </a:solidFill>
              </a:rPr>
              <a:t>lạc</a:t>
            </a:r>
            <a:endParaRPr lang="en-US" b="1" dirty="0">
              <a:solidFill>
                <a:schemeClr val="accent6">
                  <a:lumMod val="75000"/>
                </a:schemeClr>
              </a:solidFill>
            </a:endParaRPr>
          </a:p>
        </p:txBody>
      </p:sp>
      <p:sp>
        <p:nvSpPr>
          <p:cNvPr id="15" name="Oval 14"/>
          <p:cNvSpPr/>
          <p:nvPr/>
        </p:nvSpPr>
        <p:spPr>
          <a:xfrm>
            <a:off x="2819400" y="3257550"/>
            <a:ext cx="3124200" cy="1371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solidFill>
                  <a:schemeClr val="accent6">
                    <a:lumMod val="75000"/>
                  </a:schemeClr>
                </a:solidFill>
              </a:rPr>
              <a:t>Chuẩn</a:t>
            </a:r>
            <a:r>
              <a:rPr lang="en-US" b="1" dirty="0">
                <a:solidFill>
                  <a:schemeClr val="accent6">
                    <a:lumMod val="75000"/>
                  </a:schemeClr>
                </a:solidFill>
              </a:rPr>
              <a:t> </a:t>
            </a:r>
            <a:r>
              <a:rPr lang="en-US" b="1" dirty="0" err="1">
                <a:solidFill>
                  <a:schemeClr val="accent6">
                    <a:lumMod val="75000"/>
                  </a:schemeClr>
                </a:solidFill>
              </a:rPr>
              <a:t>bị</a:t>
            </a:r>
            <a:r>
              <a:rPr lang="en-US" b="1" dirty="0">
                <a:solidFill>
                  <a:schemeClr val="accent6">
                    <a:lumMod val="75000"/>
                  </a:schemeClr>
                </a:solidFill>
              </a:rPr>
              <a:t> </a:t>
            </a:r>
            <a:r>
              <a:rPr lang="en-US" b="1" dirty="0" err="1">
                <a:solidFill>
                  <a:schemeClr val="accent6">
                    <a:lumMod val="75000"/>
                  </a:schemeClr>
                </a:solidFill>
              </a:rPr>
              <a:t>học</a:t>
            </a:r>
            <a:r>
              <a:rPr lang="en-US" b="1" dirty="0">
                <a:solidFill>
                  <a:schemeClr val="accent6">
                    <a:lumMod val="75000"/>
                  </a:schemeClr>
                </a:solidFill>
              </a:rPr>
              <a:t> </a:t>
            </a:r>
            <a:r>
              <a:rPr lang="en-US" b="1" dirty="0" err="1">
                <a:solidFill>
                  <a:schemeClr val="accent6">
                    <a:lumMod val="75000"/>
                  </a:schemeClr>
                </a:solidFill>
              </a:rPr>
              <a:t>đọc</a:t>
            </a:r>
            <a:r>
              <a:rPr lang="en-US" b="1" dirty="0">
                <a:solidFill>
                  <a:schemeClr val="accent6">
                    <a:lumMod val="75000"/>
                  </a:schemeClr>
                </a:solidFill>
              </a:rPr>
              <a:t>,</a:t>
            </a:r>
          </a:p>
          <a:p>
            <a:pPr algn="ctr"/>
            <a:r>
              <a:rPr lang="en-US" b="1" dirty="0">
                <a:solidFill>
                  <a:schemeClr val="accent6">
                    <a:lumMod val="75000"/>
                  </a:schemeClr>
                </a:solidFill>
              </a:rPr>
              <a:t> </a:t>
            </a:r>
            <a:r>
              <a:rPr lang="en-US" b="1" dirty="0" err="1">
                <a:solidFill>
                  <a:schemeClr val="accent6">
                    <a:lumMod val="75000"/>
                  </a:schemeClr>
                </a:solidFill>
              </a:rPr>
              <a:t>học</a:t>
            </a:r>
            <a:r>
              <a:rPr lang="en-US" b="1" dirty="0">
                <a:solidFill>
                  <a:schemeClr val="accent6">
                    <a:lumMod val="75000"/>
                  </a:schemeClr>
                </a:solidFill>
              </a:rPr>
              <a:t> </a:t>
            </a:r>
            <a:r>
              <a:rPr lang="en-US" b="1" dirty="0" err="1">
                <a:solidFill>
                  <a:schemeClr val="accent6">
                    <a:lumMod val="75000"/>
                  </a:schemeClr>
                </a:solidFill>
              </a:rPr>
              <a:t>viết</a:t>
            </a:r>
            <a:r>
              <a:rPr lang="en-US" dirty="0"/>
              <a:t> </a:t>
            </a:r>
          </a:p>
        </p:txBody>
      </p:sp>
      <p:sp>
        <p:nvSpPr>
          <p:cNvPr id="21" name="Minus 20"/>
          <p:cNvSpPr/>
          <p:nvPr/>
        </p:nvSpPr>
        <p:spPr>
          <a:xfrm>
            <a:off x="3747516" y="1809750"/>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3962400" y="2424044"/>
            <a:ext cx="484632" cy="7573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94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14" grpId="0" animBg="1"/>
      <p:bldP spid="15" grpId="0" animBg="1"/>
      <p:bldP spid="21"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3.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Nội dung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cho</a:t>
            </a:r>
            <a:r>
              <a:rPr lang="en-US" dirty="0"/>
              <a:t> </a:t>
            </a:r>
            <a:r>
              <a:rPr lang="en-US" dirty="0" err="1"/>
              <a:t>trẻ</a:t>
            </a:r>
            <a:endParaRPr lang="en-US" dirty="0"/>
          </a:p>
        </p:txBody>
      </p:sp>
      <p:sp>
        <p:nvSpPr>
          <p:cNvPr id="4" name="Text Placeholder 3"/>
          <p:cNvSpPr>
            <a:spLocks noGrp="1"/>
          </p:cNvSpPr>
          <p:nvPr>
            <p:ph type="body" sz="quarter" idx="13"/>
          </p:nvPr>
        </p:nvSpPr>
        <p:spPr/>
        <p:txBody>
          <a:bodyPr/>
          <a:lstStyle/>
          <a:p>
            <a:endParaRPr lang="en-US"/>
          </a:p>
        </p:txBody>
      </p:sp>
      <p:sp>
        <p:nvSpPr>
          <p:cNvPr id="7" name="Rounded Rectangle 6"/>
          <p:cNvSpPr/>
          <p:nvPr/>
        </p:nvSpPr>
        <p:spPr>
          <a:xfrm>
            <a:off x="456096" y="1269448"/>
            <a:ext cx="21336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solidFill>
                  <a:srgbClr val="C00000"/>
                </a:solidFill>
              </a:rPr>
              <a:t>Luyện</a:t>
            </a:r>
            <a:r>
              <a:rPr lang="en-US" b="1" dirty="0">
                <a:solidFill>
                  <a:srgbClr val="C00000"/>
                </a:solidFill>
              </a:rPr>
              <a:t> </a:t>
            </a:r>
            <a:r>
              <a:rPr lang="en-US" b="1" dirty="0" err="1">
                <a:solidFill>
                  <a:srgbClr val="C00000"/>
                </a:solidFill>
              </a:rPr>
              <a:t>phát</a:t>
            </a:r>
            <a:r>
              <a:rPr lang="en-US" b="1" dirty="0">
                <a:solidFill>
                  <a:srgbClr val="C00000"/>
                </a:solidFill>
              </a:rPr>
              <a:t> </a:t>
            </a:r>
            <a:r>
              <a:rPr lang="en-US" b="1" dirty="0" err="1">
                <a:solidFill>
                  <a:srgbClr val="C00000"/>
                </a:solidFill>
              </a:rPr>
              <a:t>âm</a:t>
            </a:r>
            <a:r>
              <a:rPr lang="en-US" b="1" dirty="0">
                <a:solidFill>
                  <a:srgbClr val="C00000"/>
                </a:solidFill>
              </a:rPr>
              <a:t> </a:t>
            </a:r>
            <a:r>
              <a:rPr lang="en-US" b="1" dirty="0" err="1">
                <a:solidFill>
                  <a:srgbClr val="C00000"/>
                </a:solidFill>
              </a:rPr>
              <a:t>đúng</a:t>
            </a:r>
            <a:r>
              <a:rPr lang="en-US" b="1" dirty="0">
                <a:solidFill>
                  <a:srgbClr val="C00000"/>
                </a:solidFill>
              </a:rPr>
              <a:t>, </a:t>
            </a:r>
            <a:r>
              <a:rPr lang="en-US" b="1" dirty="0" err="1">
                <a:solidFill>
                  <a:srgbClr val="C00000"/>
                </a:solidFill>
              </a:rPr>
              <a:t>rõ</a:t>
            </a:r>
            <a:r>
              <a:rPr lang="en-US" b="1" dirty="0">
                <a:solidFill>
                  <a:srgbClr val="C00000"/>
                </a:solidFill>
              </a:rPr>
              <a:t> </a:t>
            </a:r>
            <a:r>
              <a:rPr lang="en-US" b="1" dirty="0" err="1">
                <a:solidFill>
                  <a:srgbClr val="C00000"/>
                </a:solidFill>
              </a:rPr>
              <a:t>ràng</a:t>
            </a:r>
            <a:r>
              <a:rPr lang="en-US" b="1" dirty="0">
                <a:solidFill>
                  <a:srgbClr val="C00000"/>
                </a:solidFill>
              </a:rPr>
              <a:t>, </a:t>
            </a:r>
            <a:r>
              <a:rPr lang="en-US" b="1" dirty="0" err="1">
                <a:solidFill>
                  <a:srgbClr val="C00000"/>
                </a:solidFill>
              </a:rPr>
              <a:t>biểu</a:t>
            </a:r>
            <a:r>
              <a:rPr lang="en-US" b="1" dirty="0">
                <a:solidFill>
                  <a:srgbClr val="C00000"/>
                </a:solidFill>
              </a:rPr>
              <a:t> </a:t>
            </a:r>
            <a:r>
              <a:rPr lang="en-US" b="1" dirty="0" err="1">
                <a:solidFill>
                  <a:srgbClr val="C00000"/>
                </a:solidFill>
              </a:rPr>
              <a:t>cảm</a:t>
            </a:r>
            <a:endParaRPr lang="en-US" b="1" dirty="0">
              <a:solidFill>
                <a:srgbClr val="C00000"/>
              </a:solidFill>
            </a:endParaRPr>
          </a:p>
        </p:txBody>
      </p:sp>
      <p:sp>
        <p:nvSpPr>
          <p:cNvPr id="8" name="Oval 7"/>
          <p:cNvSpPr/>
          <p:nvPr/>
        </p:nvSpPr>
        <p:spPr>
          <a:xfrm>
            <a:off x="3447133" y="1276350"/>
            <a:ext cx="21336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err="1">
                <a:solidFill>
                  <a:srgbClr val="C00000"/>
                </a:solidFill>
              </a:rPr>
              <a:t>Phát</a:t>
            </a:r>
            <a:r>
              <a:rPr lang="en-US" b="1" dirty="0">
                <a:solidFill>
                  <a:srgbClr val="C00000"/>
                </a:solidFill>
              </a:rPr>
              <a:t> </a:t>
            </a:r>
            <a:r>
              <a:rPr lang="en-US" b="1" dirty="0" err="1">
                <a:solidFill>
                  <a:srgbClr val="C00000"/>
                </a:solidFill>
              </a:rPr>
              <a:t>triển</a:t>
            </a:r>
            <a:r>
              <a:rPr lang="en-US" b="1" dirty="0">
                <a:solidFill>
                  <a:srgbClr val="C00000"/>
                </a:solidFill>
              </a:rPr>
              <a:t> </a:t>
            </a:r>
          </a:p>
          <a:p>
            <a:pPr algn="ctr"/>
            <a:r>
              <a:rPr lang="en-US" b="1" dirty="0" err="1">
                <a:solidFill>
                  <a:srgbClr val="C00000"/>
                </a:solidFill>
              </a:rPr>
              <a:t>vốn</a:t>
            </a:r>
            <a:r>
              <a:rPr lang="en-US" b="1" dirty="0">
                <a:solidFill>
                  <a:srgbClr val="C00000"/>
                </a:solidFill>
              </a:rPr>
              <a:t> </a:t>
            </a:r>
            <a:r>
              <a:rPr lang="en-US" b="1" dirty="0" err="1">
                <a:solidFill>
                  <a:srgbClr val="C00000"/>
                </a:solidFill>
              </a:rPr>
              <a:t>từ</a:t>
            </a:r>
            <a:endParaRPr lang="en-US" b="1" dirty="0">
              <a:solidFill>
                <a:srgbClr val="C00000"/>
              </a:solidFill>
            </a:endParaRPr>
          </a:p>
        </p:txBody>
      </p:sp>
      <p:sp>
        <p:nvSpPr>
          <p:cNvPr id="9" name="Rounded Rectangle 8"/>
          <p:cNvSpPr/>
          <p:nvPr/>
        </p:nvSpPr>
        <p:spPr>
          <a:xfrm>
            <a:off x="6477000" y="1276350"/>
            <a:ext cx="21336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solidFill>
                  <a:srgbClr val="C00000"/>
                </a:solidFill>
              </a:rPr>
              <a:t>Dạy</a:t>
            </a:r>
            <a:r>
              <a:rPr lang="en-US" b="1" dirty="0">
                <a:solidFill>
                  <a:srgbClr val="C00000"/>
                </a:solidFill>
              </a:rPr>
              <a:t> </a:t>
            </a:r>
            <a:r>
              <a:rPr lang="en-US" b="1" dirty="0" err="1">
                <a:solidFill>
                  <a:srgbClr val="C00000"/>
                </a:solidFill>
              </a:rPr>
              <a:t>trẻ</a:t>
            </a:r>
            <a:r>
              <a:rPr lang="en-US" b="1" dirty="0">
                <a:solidFill>
                  <a:srgbClr val="C00000"/>
                </a:solidFill>
              </a:rPr>
              <a:t> </a:t>
            </a:r>
            <a:r>
              <a:rPr lang="en-US" b="1" dirty="0" err="1">
                <a:solidFill>
                  <a:srgbClr val="C00000"/>
                </a:solidFill>
              </a:rPr>
              <a:t>nói</a:t>
            </a:r>
            <a:r>
              <a:rPr lang="en-US" b="1" dirty="0">
                <a:solidFill>
                  <a:srgbClr val="C00000"/>
                </a:solidFill>
              </a:rPr>
              <a:t> </a:t>
            </a:r>
          </a:p>
          <a:p>
            <a:pPr algn="ctr"/>
            <a:r>
              <a:rPr lang="en-US" b="1" dirty="0" err="1">
                <a:solidFill>
                  <a:srgbClr val="C00000"/>
                </a:solidFill>
              </a:rPr>
              <a:t>câu</a:t>
            </a:r>
            <a:r>
              <a:rPr lang="en-US" b="1" dirty="0">
                <a:solidFill>
                  <a:srgbClr val="C00000"/>
                </a:solidFill>
              </a:rPr>
              <a:t> </a:t>
            </a:r>
            <a:r>
              <a:rPr lang="en-US" b="1" dirty="0" err="1">
                <a:solidFill>
                  <a:srgbClr val="C00000"/>
                </a:solidFill>
              </a:rPr>
              <a:t>đúng</a:t>
            </a:r>
            <a:endParaRPr lang="en-US" b="1" dirty="0">
              <a:solidFill>
                <a:srgbClr val="C00000"/>
              </a:solidFill>
            </a:endParaRPr>
          </a:p>
        </p:txBody>
      </p:sp>
      <p:sp>
        <p:nvSpPr>
          <p:cNvPr id="10" name="Rounded Rectangle 9"/>
          <p:cNvSpPr/>
          <p:nvPr/>
        </p:nvSpPr>
        <p:spPr>
          <a:xfrm>
            <a:off x="1600200" y="2908577"/>
            <a:ext cx="21336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solidFill>
                  <a:srgbClr val="C00000"/>
                </a:solidFill>
              </a:rPr>
              <a:t>Phát</a:t>
            </a:r>
            <a:r>
              <a:rPr lang="en-US" b="1" dirty="0">
                <a:solidFill>
                  <a:srgbClr val="C00000"/>
                </a:solidFill>
              </a:rPr>
              <a:t> </a:t>
            </a:r>
            <a:r>
              <a:rPr lang="en-US" b="1" dirty="0" err="1">
                <a:solidFill>
                  <a:srgbClr val="C00000"/>
                </a:solidFill>
              </a:rPr>
              <a:t>triển</a:t>
            </a:r>
            <a:r>
              <a:rPr lang="en-US" b="1" dirty="0">
                <a:solidFill>
                  <a:srgbClr val="C00000"/>
                </a:solidFill>
              </a:rPr>
              <a:t> </a:t>
            </a:r>
            <a:r>
              <a:rPr lang="en-US" b="1" dirty="0" err="1">
                <a:solidFill>
                  <a:srgbClr val="C00000"/>
                </a:solidFill>
              </a:rPr>
              <a:t>ngôn</a:t>
            </a:r>
            <a:r>
              <a:rPr lang="en-US" b="1" dirty="0">
                <a:solidFill>
                  <a:srgbClr val="C00000"/>
                </a:solidFill>
              </a:rPr>
              <a:t> </a:t>
            </a:r>
            <a:r>
              <a:rPr lang="en-US" b="1" dirty="0" err="1">
                <a:solidFill>
                  <a:srgbClr val="C00000"/>
                </a:solidFill>
              </a:rPr>
              <a:t>ngữ</a:t>
            </a:r>
            <a:r>
              <a:rPr lang="en-US" b="1" dirty="0">
                <a:solidFill>
                  <a:srgbClr val="C00000"/>
                </a:solidFill>
              </a:rPr>
              <a:t> </a:t>
            </a:r>
            <a:r>
              <a:rPr lang="en-US" b="1" dirty="0" err="1">
                <a:solidFill>
                  <a:srgbClr val="C00000"/>
                </a:solidFill>
              </a:rPr>
              <a:t>mạch</a:t>
            </a:r>
            <a:r>
              <a:rPr lang="en-US" b="1" dirty="0">
                <a:solidFill>
                  <a:srgbClr val="C00000"/>
                </a:solidFill>
              </a:rPr>
              <a:t> </a:t>
            </a:r>
            <a:r>
              <a:rPr lang="en-US" b="1" dirty="0" err="1">
                <a:solidFill>
                  <a:srgbClr val="C00000"/>
                </a:solidFill>
              </a:rPr>
              <a:t>lạc</a:t>
            </a:r>
            <a:endParaRPr lang="en-US" b="1" dirty="0">
              <a:solidFill>
                <a:srgbClr val="C00000"/>
              </a:solidFill>
            </a:endParaRPr>
          </a:p>
        </p:txBody>
      </p:sp>
      <p:sp>
        <p:nvSpPr>
          <p:cNvPr id="11" name="Rounded Rectangle 10"/>
          <p:cNvSpPr/>
          <p:nvPr/>
        </p:nvSpPr>
        <p:spPr>
          <a:xfrm>
            <a:off x="5486400" y="2800350"/>
            <a:ext cx="21336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solidFill>
                  <a:srgbClr val="C00000"/>
                </a:solidFill>
              </a:rPr>
              <a:t>Dạy</a:t>
            </a:r>
            <a:r>
              <a:rPr lang="en-US" b="1" dirty="0">
                <a:solidFill>
                  <a:srgbClr val="C00000"/>
                </a:solidFill>
              </a:rPr>
              <a:t> </a:t>
            </a:r>
            <a:r>
              <a:rPr lang="en-US" b="1" dirty="0" err="1">
                <a:solidFill>
                  <a:srgbClr val="C00000"/>
                </a:solidFill>
              </a:rPr>
              <a:t>trẻ</a:t>
            </a:r>
            <a:r>
              <a:rPr lang="en-US" b="1" dirty="0">
                <a:solidFill>
                  <a:srgbClr val="C00000"/>
                </a:solidFill>
              </a:rPr>
              <a:t> </a:t>
            </a:r>
            <a:r>
              <a:rPr lang="en-US" b="1" dirty="0" err="1">
                <a:solidFill>
                  <a:srgbClr val="C00000"/>
                </a:solidFill>
              </a:rPr>
              <a:t>làm</a:t>
            </a:r>
            <a:r>
              <a:rPr lang="en-US" b="1" dirty="0">
                <a:solidFill>
                  <a:srgbClr val="C00000"/>
                </a:solidFill>
              </a:rPr>
              <a:t> </a:t>
            </a:r>
            <a:r>
              <a:rPr lang="en-US" b="1" dirty="0" err="1">
                <a:solidFill>
                  <a:srgbClr val="C00000"/>
                </a:solidFill>
              </a:rPr>
              <a:t>quen</a:t>
            </a:r>
            <a:r>
              <a:rPr lang="en-US" b="1" dirty="0">
                <a:solidFill>
                  <a:srgbClr val="C00000"/>
                </a:solidFill>
              </a:rPr>
              <a:t> </a:t>
            </a:r>
            <a:r>
              <a:rPr lang="en-US" b="1" dirty="0" err="1">
                <a:solidFill>
                  <a:srgbClr val="C00000"/>
                </a:solidFill>
              </a:rPr>
              <a:t>chữ</a:t>
            </a:r>
            <a:r>
              <a:rPr lang="en-US" b="1" dirty="0">
                <a:solidFill>
                  <a:srgbClr val="C00000"/>
                </a:solidFill>
              </a:rPr>
              <a:t> </a:t>
            </a:r>
            <a:r>
              <a:rPr lang="en-US" b="1" dirty="0" err="1">
                <a:solidFill>
                  <a:srgbClr val="C00000"/>
                </a:solidFill>
              </a:rPr>
              <a:t>viết</a:t>
            </a:r>
            <a:endParaRPr lang="en-US" b="1" dirty="0">
              <a:solidFill>
                <a:srgbClr val="C00000"/>
              </a:solidFill>
            </a:endParaRPr>
          </a:p>
        </p:txBody>
      </p:sp>
      <p:sp>
        <p:nvSpPr>
          <p:cNvPr id="15" name="Minus 14"/>
          <p:cNvSpPr/>
          <p:nvPr/>
        </p:nvSpPr>
        <p:spPr>
          <a:xfrm>
            <a:off x="4191000" y="2800350"/>
            <a:ext cx="914400" cy="914400"/>
          </a:xfrm>
          <a:prstGeom prst="mathMin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Minus 15"/>
          <p:cNvSpPr/>
          <p:nvPr/>
        </p:nvSpPr>
        <p:spPr>
          <a:xfrm>
            <a:off x="2590800" y="1288222"/>
            <a:ext cx="914400" cy="914400"/>
          </a:xfrm>
          <a:prstGeom prst="mathMin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Minus 16"/>
          <p:cNvSpPr/>
          <p:nvPr/>
        </p:nvSpPr>
        <p:spPr>
          <a:xfrm>
            <a:off x="5563063" y="1269448"/>
            <a:ext cx="914400" cy="914400"/>
          </a:xfrm>
          <a:prstGeom prst="mathMin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649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P spid="10" grpId="0" animBg="1"/>
      <p:bldP spid="11"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UTM Swiss Condensed" panose="02000500000000000000" pitchFamily="2" charset="0"/>
              </a:rPr>
              <a:t>I. Thông tin chung về học phần</a:t>
            </a:r>
            <a:endParaRPr lang="vi-VN" dirty="0">
              <a:latin typeface="UTM Swiss Condensed" panose="02000500000000000000" pitchFamily="2" charset="0"/>
            </a:endParaRPr>
          </a:p>
        </p:txBody>
      </p:sp>
      <p:sp>
        <p:nvSpPr>
          <p:cNvPr id="3" name="Content Placeholder 2"/>
          <p:cNvSpPr>
            <a:spLocks noGrp="1"/>
          </p:cNvSpPr>
          <p:nvPr>
            <p:ph idx="1"/>
          </p:nvPr>
        </p:nvSpPr>
        <p:spPr/>
        <p:txBody>
          <a:bodyPr>
            <a:normAutofit lnSpcReduction="10000"/>
          </a:bodyPr>
          <a:lstStyle/>
          <a:p>
            <a:pPr marL="0" indent="0">
              <a:lnSpc>
                <a:spcPct val="130000"/>
              </a:lnSpc>
              <a:spcBef>
                <a:spcPts val="0"/>
              </a:spcBef>
              <a:buNone/>
            </a:pPr>
            <a:r>
              <a:rPr lang="en-US" sz="2100" b="1" dirty="0">
                <a:latin typeface="+mj-lt"/>
              </a:rPr>
              <a:t>Tên học </a:t>
            </a:r>
            <a:r>
              <a:rPr lang="en-US" sz="2100" b="1" dirty="0" err="1">
                <a:latin typeface="+mj-lt"/>
              </a:rPr>
              <a:t>phần</a:t>
            </a:r>
            <a:r>
              <a:rPr lang="en-US" sz="2100" b="1" dirty="0">
                <a:latin typeface="+mj-lt"/>
              </a:rPr>
              <a:t>: </a:t>
            </a:r>
            <a:r>
              <a:rPr lang="en-US" sz="2100" b="1" dirty="0" err="1">
                <a:latin typeface="+mj-lt"/>
              </a:rPr>
              <a:t>Phương</a:t>
            </a:r>
            <a:r>
              <a:rPr lang="en-US" sz="2100" b="1" dirty="0">
                <a:latin typeface="+mj-lt"/>
              </a:rPr>
              <a:t> </a:t>
            </a:r>
            <a:r>
              <a:rPr lang="en-US" sz="2100" b="1" dirty="0" err="1">
                <a:latin typeface="+mj-lt"/>
              </a:rPr>
              <a:t>pháp</a:t>
            </a:r>
            <a:r>
              <a:rPr lang="en-US" sz="2100" b="1" dirty="0">
                <a:latin typeface="+mj-lt"/>
              </a:rPr>
              <a:t> </a:t>
            </a:r>
            <a:r>
              <a:rPr lang="en-US" sz="2100" b="1" dirty="0" err="1">
                <a:latin typeface="+mj-lt"/>
              </a:rPr>
              <a:t>phát</a:t>
            </a:r>
            <a:r>
              <a:rPr lang="en-US" sz="2100" b="1" dirty="0">
                <a:latin typeface="+mj-lt"/>
              </a:rPr>
              <a:t> </a:t>
            </a:r>
            <a:r>
              <a:rPr lang="en-US" sz="2100" b="1" dirty="0" err="1">
                <a:latin typeface="+mj-lt"/>
              </a:rPr>
              <a:t>triển</a:t>
            </a:r>
            <a:r>
              <a:rPr lang="en-US" sz="2100" b="1" dirty="0">
                <a:latin typeface="+mj-lt"/>
              </a:rPr>
              <a:t> </a:t>
            </a:r>
            <a:r>
              <a:rPr lang="en-US" sz="2100" b="1" dirty="0" err="1">
                <a:latin typeface="+mj-lt"/>
              </a:rPr>
              <a:t>ngôn</a:t>
            </a:r>
            <a:r>
              <a:rPr lang="en-US" sz="2100" b="1" dirty="0">
                <a:latin typeface="+mj-lt"/>
              </a:rPr>
              <a:t> </a:t>
            </a:r>
            <a:r>
              <a:rPr lang="en-US" sz="2100" b="1" dirty="0" err="1">
                <a:latin typeface="+mj-lt"/>
              </a:rPr>
              <a:t>ngữ</a:t>
            </a:r>
            <a:r>
              <a:rPr lang="en-US" sz="2100" b="1" dirty="0">
                <a:latin typeface="+mj-lt"/>
              </a:rPr>
              <a:t> </a:t>
            </a:r>
            <a:r>
              <a:rPr lang="en-US" sz="2100" b="1" dirty="0" err="1">
                <a:latin typeface="+mj-lt"/>
              </a:rPr>
              <a:t>cho</a:t>
            </a:r>
            <a:r>
              <a:rPr lang="en-US" sz="2100" b="1" dirty="0">
                <a:latin typeface="+mj-lt"/>
              </a:rPr>
              <a:t> </a:t>
            </a:r>
            <a:r>
              <a:rPr lang="en-US" sz="2100" b="1" dirty="0" err="1">
                <a:latin typeface="+mj-lt"/>
              </a:rPr>
              <a:t>trẻ</a:t>
            </a:r>
            <a:endParaRPr lang="en-US" sz="2100" dirty="0">
              <a:latin typeface="+mj-lt"/>
            </a:endParaRPr>
          </a:p>
          <a:p>
            <a:pPr marL="0" indent="0">
              <a:lnSpc>
                <a:spcPct val="130000"/>
              </a:lnSpc>
              <a:spcBef>
                <a:spcPts val="0"/>
              </a:spcBef>
              <a:buNone/>
            </a:pPr>
            <a:r>
              <a:rPr lang="en-US" sz="2100" b="1" dirty="0">
                <a:latin typeface="+mj-lt"/>
              </a:rPr>
              <a:t>Loại học phần:</a:t>
            </a:r>
            <a:r>
              <a:rPr lang="en-US" sz="2100" dirty="0">
                <a:latin typeface="+mj-lt"/>
              </a:rPr>
              <a:t> </a:t>
            </a:r>
            <a:r>
              <a:rPr lang="en-US" sz="2100" dirty="0" err="1">
                <a:latin typeface="+mj-lt"/>
              </a:rPr>
              <a:t>Chuyên</a:t>
            </a:r>
            <a:r>
              <a:rPr lang="vi-VN" sz="2100" dirty="0">
                <a:latin typeface="+mj-lt"/>
              </a:rPr>
              <a:t> ngành</a:t>
            </a:r>
            <a:r>
              <a:rPr lang="en-US" sz="2100" dirty="0">
                <a:latin typeface="+mj-lt"/>
              </a:rPr>
              <a:t> bắt buộc</a:t>
            </a:r>
          </a:p>
          <a:p>
            <a:pPr marL="0" indent="0">
              <a:lnSpc>
                <a:spcPct val="130000"/>
              </a:lnSpc>
              <a:spcBef>
                <a:spcPts val="0"/>
              </a:spcBef>
              <a:buNone/>
            </a:pPr>
            <a:r>
              <a:rPr lang="en-US" sz="2100" b="1" dirty="0">
                <a:latin typeface="+mj-lt"/>
              </a:rPr>
              <a:t>Thời lượng: </a:t>
            </a:r>
            <a:r>
              <a:rPr lang="en-US" sz="2100" dirty="0">
                <a:latin typeface="+mj-lt"/>
              </a:rPr>
              <a:t>04 tín chỉ</a:t>
            </a:r>
          </a:p>
          <a:p>
            <a:pPr marL="0" indent="0">
              <a:lnSpc>
                <a:spcPct val="130000"/>
              </a:lnSpc>
              <a:spcBef>
                <a:spcPts val="0"/>
              </a:spcBef>
              <a:buNone/>
            </a:pPr>
            <a:r>
              <a:rPr lang="en-US" sz="2100" b="1" dirty="0">
                <a:latin typeface="+mj-lt"/>
              </a:rPr>
              <a:t>Học liệu </a:t>
            </a:r>
            <a:r>
              <a:rPr lang="en-US" sz="2100" b="1" dirty="0" err="1">
                <a:latin typeface="+mj-lt"/>
              </a:rPr>
              <a:t>bắt</a:t>
            </a:r>
            <a:r>
              <a:rPr lang="en-US" sz="2100" b="1" dirty="0">
                <a:latin typeface="+mj-lt"/>
              </a:rPr>
              <a:t> </a:t>
            </a:r>
            <a:r>
              <a:rPr lang="en-US" sz="2100" b="1" dirty="0" err="1">
                <a:latin typeface="+mj-lt"/>
              </a:rPr>
              <a:t>buộc</a:t>
            </a:r>
            <a:endParaRPr lang="en-US" sz="2100" dirty="0">
              <a:latin typeface="+mj-lt"/>
            </a:endParaRPr>
          </a:p>
          <a:p>
            <a:pPr marL="0" indent="0">
              <a:lnSpc>
                <a:spcPct val="130000"/>
              </a:lnSpc>
              <a:spcBef>
                <a:spcPts val="0"/>
              </a:spcBef>
              <a:buNone/>
            </a:pPr>
            <a:r>
              <a:rPr lang="en-US" sz="1800" b="1" i="1" dirty="0">
                <a:latin typeface="+mj-lt"/>
                <a:ea typeface="Calibri"/>
                <a:cs typeface="Times New Roman"/>
              </a:rPr>
              <a:t>* </a:t>
            </a:r>
            <a:r>
              <a:rPr lang="en-US" sz="1800" b="1" i="1" dirty="0" err="1">
                <a:latin typeface="+mj-lt"/>
                <a:ea typeface="Calibri"/>
                <a:cs typeface="Times New Roman"/>
              </a:rPr>
              <a:t>Giáo</a:t>
            </a:r>
            <a:r>
              <a:rPr lang="en-US" sz="1800" b="1" i="1" dirty="0">
                <a:latin typeface="+mj-lt"/>
                <a:ea typeface="Calibri"/>
                <a:cs typeface="Times New Roman"/>
              </a:rPr>
              <a:t> </a:t>
            </a:r>
            <a:r>
              <a:rPr lang="en-US" sz="1800" b="1" i="1" dirty="0" err="1">
                <a:latin typeface="+mj-lt"/>
                <a:ea typeface="Calibri"/>
                <a:cs typeface="Times New Roman"/>
              </a:rPr>
              <a:t>trình</a:t>
            </a:r>
            <a:r>
              <a:rPr lang="en-US" sz="1800" b="1" i="1" dirty="0">
                <a:latin typeface="+mj-lt"/>
                <a:ea typeface="Calibri"/>
                <a:cs typeface="Times New Roman"/>
              </a:rPr>
              <a:t> </a:t>
            </a:r>
            <a:r>
              <a:rPr lang="en-US" sz="1800" b="1" i="1" dirty="0" err="1">
                <a:latin typeface="+mj-lt"/>
                <a:ea typeface="Calibri"/>
                <a:cs typeface="Times New Roman"/>
              </a:rPr>
              <a:t>chính</a:t>
            </a:r>
            <a:r>
              <a:rPr lang="en-US" sz="1800" b="1" i="1" dirty="0">
                <a:latin typeface="+mj-lt"/>
                <a:ea typeface="Calibri"/>
                <a:cs typeface="Times New Roman"/>
              </a:rPr>
              <a:t>:</a:t>
            </a:r>
            <a:endParaRPr lang="en-US" sz="1400" dirty="0">
              <a:latin typeface="+mj-lt"/>
              <a:ea typeface="Calibri"/>
              <a:cs typeface="Times New Roman"/>
            </a:endParaRPr>
          </a:p>
          <a:p>
            <a:pPr marL="0" indent="0">
              <a:lnSpc>
                <a:spcPct val="130000"/>
              </a:lnSpc>
              <a:spcBef>
                <a:spcPts val="0"/>
              </a:spcBef>
              <a:buNone/>
            </a:pPr>
            <a:r>
              <a:rPr lang="en-US" sz="1800" dirty="0">
                <a:latin typeface="+mj-lt"/>
                <a:ea typeface="Calibri"/>
                <a:cs typeface="Times New Roman"/>
              </a:rPr>
              <a:t>1. </a:t>
            </a:r>
            <a:r>
              <a:rPr lang="en-US" sz="1800" dirty="0" err="1">
                <a:latin typeface="+mj-lt"/>
                <a:ea typeface="Calibri"/>
                <a:cs typeface="Times New Roman"/>
              </a:rPr>
              <a:t>Đinh</a:t>
            </a:r>
            <a:r>
              <a:rPr lang="en-US" sz="1800" dirty="0">
                <a:latin typeface="+mj-lt"/>
                <a:ea typeface="Calibri"/>
                <a:cs typeface="Times New Roman"/>
              </a:rPr>
              <a:t> </a:t>
            </a:r>
            <a:r>
              <a:rPr lang="en-US" sz="1800" dirty="0" err="1">
                <a:latin typeface="+mj-lt"/>
                <a:ea typeface="Calibri"/>
                <a:cs typeface="Times New Roman"/>
              </a:rPr>
              <a:t>Hồng</a:t>
            </a:r>
            <a:r>
              <a:rPr lang="en-US" sz="1800" dirty="0">
                <a:latin typeface="+mj-lt"/>
                <a:ea typeface="Calibri"/>
                <a:cs typeface="Times New Roman"/>
              </a:rPr>
              <a:t> </a:t>
            </a:r>
            <a:r>
              <a:rPr lang="en-US" sz="1800" dirty="0" err="1">
                <a:latin typeface="+mj-lt"/>
                <a:ea typeface="Calibri"/>
                <a:cs typeface="Times New Roman"/>
              </a:rPr>
              <a:t>Thái</a:t>
            </a:r>
            <a:r>
              <a:rPr lang="en-US" sz="1800" dirty="0">
                <a:latin typeface="+mj-lt"/>
                <a:ea typeface="Calibri"/>
                <a:cs typeface="Times New Roman"/>
              </a:rPr>
              <a:t> (2005), </a:t>
            </a:r>
            <a:r>
              <a:rPr lang="en-US" sz="1800" dirty="0" err="1">
                <a:latin typeface="+mj-lt"/>
                <a:ea typeface="Calibri"/>
                <a:cs typeface="Times New Roman"/>
              </a:rPr>
              <a:t>Phương</a:t>
            </a:r>
            <a:r>
              <a:rPr lang="en-US" sz="1800" dirty="0">
                <a:latin typeface="+mj-lt"/>
                <a:ea typeface="Calibri"/>
                <a:cs typeface="Times New Roman"/>
              </a:rPr>
              <a:t> </a:t>
            </a:r>
            <a:r>
              <a:rPr lang="en-US" sz="1800" dirty="0" err="1">
                <a:latin typeface="+mj-lt"/>
                <a:ea typeface="Calibri"/>
                <a:cs typeface="Times New Roman"/>
              </a:rPr>
              <a:t>pháp</a:t>
            </a:r>
            <a:r>
              <a:rPr lang="en-US" sz="1800" dirty="0">
                <a:latin typeface="+mj-lt"/>
                <a:ea typeface="Calibri"/>
                <a:cs typeface="Times New Roman"/>
              </a:rPr>
              <a:t> </a:t>
            </a:r>
            <a:r>
              <a:rPr lang="en-US" sz="1800" dirty="0" err="1">
                <a:latin typeface="+mj-lt"/>
                <a:ea typeface="Calibri"/>
                <a:cs typeface="Times New Roman"/>
              </a:rPr>
              <a:t>phát</a:t>
            </a:r>
            <a:r>
              <a:rPr lang="en-US" sz="1800" dirty="0">
                <a:latin typeface="+mj-lt"/>
                <a:ea typeface="Calibri"/>
                <a:cs typeface="Times New Roman"/>
              </a:rPr>
              <a:t> </a:t>
            </a:r>
            <a:r>
              <a:rPr lang="en-US" sz="1800" dirty="0" err="1">
                <a:latin typeface="+mj-lt"/>
                <a:ea typeface="Calibri"/>
                <a:cs typeface="Times New Roman"/>
              </a:rPr>
              <a:t>triển</a:t>
            </a:r>
            <a:r>
              <a:rPr lang="en-US" sz="1800" dirty="0">
                <a:latin typeface="+mj-lt"/>
                <a:ea typeface="Calibri"/>
                <a:cs typeface="Times New Roman"/>
              </a:rPr>
              <a:t> </a:t>
            </a:r>
            <a:r>
              <a:rPr lang="en-US" sz="1800" dirty="0" err="1">
                <a:latin typeface="+mj-lt"/>
                <a:ea typeface="Calibri"/>
                <a:cs typeface="Times New Roman"/>
              </a:rPr>
              <a:t>ngôn</a:t>
            </a:r>
            <a:r>
              <a:rPr lang="en-US" sz="1800" dirty="0">
                <a:latin typeface="+mj-lt"/>
                <a:ea typeface="Calibri"/>
                <a:cs typeface="Times New Roman"/>
              </a:rPr>
              <a:t> </a:t>
            </a:r>
            <a:r>
              <a:rPr lang="en-US" sz="1800" dirty="0" err="1">
                <a:latin typeface="+mj-lt"/>
                <a:ea typeface="Calibri"/>
                <a:cs typeface="Times New Roman"/>
              </a:rPr>
              <a:t>ngữ</a:t>
            </a:r>
            <a:r>
              <a:rPr lang="en-US" sz="1800" dirty="0">
                <a:latin typeface="+mj-lt"/>
                <a:ea typeface="Calibri"/>
                <a:cs typeface="Times New Roman"/>
              </a:rPr>
              <a:t> </a:t>
            </a:r>
            <a:r>
              <a:rPr lang="en-US" sz="1800" dirty="0" err="1">
                <a:latin typeface="+mj-lt"/>
                <a:ea typeface="Calibri"/>
                <a:cs typeface="Times New Roman"/>
              </a:rPr>
              <a:t>cho</a:t>
            </a:r>
            <a:r>
              <a:rPr lang="en-US" sz="1800" dirty="0">
                <a:latin typeface="+mj-lt"/>
                <a:ea typeface="Calibri"/>
                <a:cs typeface="Times New Roman"/>
              </a:rPr>
              <a:t> </a:t>
            </a:r>
            <a:r>
              <a:rPr lang="en-US" sz="1800" dirty="0" err="1">
                <a:latin typeface="+mj-lt"/>
                <a:ea typeface="Calibri"/>
                <a:cs typeface="Times New Roman"/>
              </a:rPr>
              <a:t>trẻ</a:t>
            </a:r>
            <a:r>
              <a:rPr lang="en-US" sz="1800" dirty="0">
                <a:latin typeface="+mj-lt"/>
                <a:ea typeface="Calibri"/>
                <a:cs typeface="Times New Roman"/>
              </a:rPr>
              <a:t>, NXB ĐHSP </a:t>
            </a:r>
            <a:r>
              <a:rPr lang="en-US" sz="1800" dirty="0" err="1">
                <a:latin typeface="+mj-lt"/>
                <a:ea typeface="Calibri"/>
                <a:cs typeface="Times New Roman"/>
              </a:rPr>
              <a:t>Hà</a:t>
            </a:r>
            <a:r>
              <a:rPr lang="en-US" sz="1800" dirty="0">
                <a:latin typeface="+mj-lt"/>
                <a:ea typeface="Calibri"/>
                <a:cs typeface="Times New Roman"/>
              </a:rPr>
              <a:t> Nội.</a:t>
            </a:r>
            <a:endParaRPr lang="en-US" sz="1400" dirty="0">
              <a:latin typeface="+mj-lt"/>
              <a:ea typeface="Calibri"/>
              <a:cs typeface="Times New Roman"/>
            </a:endParaRPr>
          </a:p>
          <a:p>
            <a:pPr marL="0" indent="0">
              <a:lnSpc>
                <a:spcPct val="130000"/>
              </a:lnSpc>
              <a:spcBef>
                <a:spcPts val="0"/>
              </a:spcBef>
              <a:buNone/>
            </a:pPr>
            <a:r>
              <a:rPr lang="en-US" sz="1800" dirty="0">
                <a:latin typeface="+mj-lt"/>
                <a:ea typeface="Calibri"/>
                <a:cs typeface="Times New Roman"/>
              </a:rPr>
              <a:t>2. </a:t>
            </a:r>
            <a:r>
              <a:rPr lang="en-US" sz="1800" dirty="0" err="1">
                <a:latin typeface="+mj-lt"/>
                <a:ea typeface="Calibri"/>
                <a:cs typeface="Times New Roman"/>
              </a:rPr>
              <a:t>Trần</a:t>
            </a:r>
            <a:r>
              <a:rPr lang="en-US" sz="1800" dirty="0">
                <a:latin typeface="+mj-lt"/>
                <a:ea typeface="Calibri"/>
                <a:cs typeface="Times New Roman"/>
              </a:rPr>
              <a:t> </a:t>
            </a:r>
            <a:r>
              <a:rPr lang="en-US" sz="1800" dirty="0" err="1">
                <a:latin typeface="+mj-lt"/>
                <a:ea typeface="Calibri"/>
                <a:cs typeface="Times New Roman"/>
              </a:rPr>
              <a:t>Thị</a:t>
            </a:r>
            <a:r>
              <a:rPr lang="en-US" sz="1800" dirty="0">
                <a:latin typeface="+mj-lt"/>
                <a:ea typeface="Calibri"/>
                <a:cs typeface="Times New Roman"/>
              </a:rPr>
              <a:t> </a:t>
            </a:r>
            <a:r>
              <a:rPr lang="en-US" sz="1800" dirty="0" err="1">
                <a:latin typeface="+mj-lt"/>
                <a:ea typeface="Calibri"/>
                <a:cs typeface="Times New Roman"/>
              </a:rPr>
              <a:t>Hoàng</a:t>
            </a:r>
            <a:r>
              <a:rPr lang="en-US" sz="1800" dirty="0">
                <a:latin typeface="+mj-lt"/>
                <a:ea typeface="Calibri"/>
                <a:cs typeface="Times New Roman"/>
              </a:rPr>
              <a:t> </a:t>
            </a:r>
            <a:r>
              <a:rPr lang="en-US" sz="1800" dirty="0" err="1">
                <a:latin typeface="+mj-lt"/>
                <a:ea typeface="Calibri"/>
                <a:cs typeface="Times New Roman"/>
              </a:rPr>
              <a:t>Yến</a:t>
            </a:r>
            <a:r>
              <a:rPr lang="en-US" sz="1800" dirty="0">
                <a:latin typeface="+mj-lt"/>
                <a:ea typeface="Calibri"/>
                <a:cs typeface="Times New Roman"/>
              </a:rPr>
              <a:t> (2008), </a:t>
            </a:r>
            <a:r>
              <a:rPr lang="en-US" sz="1800" dirty="0" err="1">
                <a:latin typeface="+mj-lt"/>
                <a:ea typeface="Calibri"/>
                <a:cs typeface="Times New Roman"/>
              </a:rPr>
              <a:t>Phương</a:t>
            </a:r>
            <a:r>
              <a:rPr lang="en-US" sz="1800" dirty="0">
                <a:latin typeface="+mj-lt"/>
                <a:ea typeface="Calibri"/>
                <a:cs typeface="Times New Roman"/>
              </a:rPr>
              <a:t> </a:t>
            </a:r>
            <a:r>
              <a:rPr lang="en-US" sz="1800" dirty="0" err="1">
                <a:latin typeface="+mj-lt"/>
                <a:ea typeface="Calibri"/>
                <a:cs typeface="Times New Roman"/>
              </a:rPr>
              <a:t>pháp</a:t>
            </a:r>
            <a:r>
              <a:rPr lang="en-US" sz="1800" dirty="0">
                <a:latin typeface="+mj-lt"/>
                <a:ea typeface="Calibri"/>
                <a:cs typeface="Times New Roman"/>
              </a:rPr>
              <a:t> </a:t>
            </a:r>
            <a:r>
              <a:rPr lang="en-US" sz="1800" dirty="0" err="1">
                <a:latin typeface="+mj-lt"/>
                <a:ea typeface="Calibri"/>
                <a:cs typeface="Times New Roman"/>
              </a:rPr>
              <a:t>phát</a:t>
            </a:r>
            <a:r>
              <a:rPr lang="en-US" sz="1800" dirty="0">
                <a:latin typeface="+mj-lt"/>
                <a:ea typeface="Calibri"/>
                <a:cs typeface="Times New Roman"/>
              </a:rPr>
              <a:t> </a:t>
            </a:r>
            <a:r>
              <a:rPr lang="en-US" sz="1800" dirty="0" err="1">
                <a:latin typeface="+mj-lt"/>
                <a:ea typeface="Calibri"/>
                <a:cs typeface="Times New Roman"/>
              </a:rPr>
              <a:t>triển</a:t>
            </a:r>
            <a:r>
              <a:rPr lang="en-US" sz="1800" dirty="0">
                <a:latin typeface="+mj-lt"/>
                <a:ea typeface="Calibri"/>
                <a:cs typeface="Times New Roman"/>
              </a:rPr>
              <a:t> </a:t>
            </a:r>
            <a:r>
              <a:rPr lang="en-US" sz="1800" dirty="0" err="1">
                <a:latin typeface="+mj-lt"/>
                <a:ea typeface="Calibri"/>
                <a:cs typeface="Times New Roman"/>
              </a:rPr>
              <a:t>ngôn</a:t>
            </a:r>
            <a:r>
              <a:rPr lang="en-US" sz="1800" dirty="0">
                <a:latin typeface="+mj-lt"/>
                <a:ea typeface="Calibri"/>
                <a:cs typeface="Times New Roman"/>
              </a:rPr>
              <a:t> </a:t>
            </a:r>
            <a:r>
              <a:rPr lang="en-US" sz="1800" dirty="0" err="1">
                <a:latin typeface="+mj-lt"/>
                <a:ea typeface="Calibri"/>
                <a:cs typeface="Times New Roman"/>
              </a:rPr>
              <a:t>ngữ</a:t>
            </a:r>
            <a:r>
              <a:rPr lang="en-US" sz="1800" dirty="0">
                <a:latin typeface="+mj-lt"/>
                <a:ea typeface="Calibri"/>
                <a:cs typeface="Times New Roman"/>
              </a:rPr>
              <a:t> </a:t>
            </a:r>
            <a:r>
              <a:rPr lang="en-US" sz="1800" dirty="0" err="1">
                <a:latin typeface="+mj-lt"/>
                <a:ea typeface="Calibri"/>
                <a:cs typeface="Times New Roman"/>
              </a:rPr>
              <a:t>cho</a:t>
            </a:r>
            <a:r>
              <a:rPr lang="en-US" sz="1800" dirty="0">
                <a:latin typeface="+mj-lt"/>
                <a:ea typeface="Calibri"/>
                <a:cs typeface="Times New Roman"/>
              </a:rPr>
              <a:t> </a:t>
            </a:r>
            <a:r>
              <a:rPr lang="en-US" sz="1800" dirty="0" err="1">
                <a:latin typeface="+mj-lt"/>
                <a:ea typeface="Calibri"/>
                <a:cs typeface="Times New Roman"/>
              </a:rPr>
              <a:t>trẻ</a:t>
            </a:r>
            <a:r>
              <a:rPr lang="en-US" sz="1800" dirty="0">
                <a:latin typeface="+mj-lt"/>
                <a:ea typeface="Calibri"/>
                <a:cs typeface="Times New Roman"/>
              </a:rPr>
              <a:t>, </a:t>
            </a:r>
            <a:r>
              <a:rPr lang="en-US" sz="1800" dirty="0" err="1">
                <a:latin typeface="+mj-lt"/>
                <a:ea typeface="Calibri"/>
                <a:cs typeface="Times New Roman"/>
              </a:rPr>
              <a:t>Đại</a:t>
            </a:r>
            <a:r>
              <a:rPr lang="en-US" sz="1800" dirty="0">
                <a:latin typeface="+mj-lt"/>
                <a:ea typeface="Calibri"/>
                <a:cs typeface="Times New Roman"/>
              </a:rPr>
              <a:t> </a:t>
            </a:r>
            <a:r>
              <a:rPr lang="en-US" sz="1800" dirty="0" err="1">
                <a:latin typeface="+mj-lt"/>
                <a:ea typeface="Calibri"/>
                <a:cs typeface="Times New Roman"/>
              </a:rPr>
              <a:t>học</a:t>
            </a:r>
            <a:r>
              <a:rPr lang="en-US" sz="1800" dirty="0">
                <a:latin typeface="+mj-lt"/>
                <a:ea typeface="Calibri"/>
                <a:cs typeface="Times New Roman"/>
              </a:rPr>
              <a:t> </a:t>
            </a:r>
            <a:r>
              <a:rPr lang="en-US" sz="1800" dirty="0" err="1">
                <a:latin typeface="+mj-lt"/>
                <a:ea typeface="Calibri"/>
                <a:cs typeface="Times New Roman"/>
              </a:rPr>
              <a:t>Vinh</a:t>
            </a:r>
            <a:r>
              <a:rPr lang="en-US" sz="1800" dirty="0">
                <a:latin typeface="+mj-lt"/>
                <a:ea typeface="Calibri"/>
                <a:cs typeface="Times New Roman"/>
              </a:rPr>
              <a:t>.</a:t>
            </a:r>
            <a:endParaRPr lang="en-US" sz="1400" dirty="0">
              <a:latin typeface="+mj-lt"/>
              <a:ea typeface="Calibri"/>
              <a:cs typeface="Times New Roman"/>
            </a:endParaRPr>
          </a:p>
          <a:p>
            <a:pPr marL="0" indent="0">
              <a:lnSpc>
                <a:spcPct val="130000"/>
              </a:lnSpc>
              <a:spcBef>
                <a:spcPts val="0"/>
              </a:spcBef>
              <a:buNone/>
            </a:pPr>
            <a:r>
              <a:rPr lang="en-US" sz="1800" b="1" i="1" dirty="0">
                <a:latin typeface="+mj-lt"/>
                <a:ea typeface="Calibri"/>
                <a:cs typeface="Times New Roman"/>
              </a:rPr>
              <a:t>* </a:t>
            </a:r>
            <a:r>
              <a:rPr lang="en-US" sz="1800" b="1" i="1" dirty="0" err="1">
                <a:latin typeface="+mj-lt"/>
                <a:ea typeface="Calibri"/>
                <a:cs typeface="Times New Roman"/>
              </a:rPr>
              <a:t>Sách</a:t>
            </a:r>
            <a:r>
              <a:rPr lang="en-US" sz="1800" b="1" i="1" dirty="0">
                <a:latin typeface="+mj-lt"/>
                <a:ea typeface="Calibri"/>
                <a:cs typeface="Times New Roman"/>
              </a:rPr>
              <a:t> (</a:t>
            </a:r>
            <a:r>
              <a:rPr lang="en-US" sz="1800" b="1" i="1" dirty="0" err="1">
                <a:latin typeface="+mj-lt"/>
                <a:ea typeface="Calibri"/>
                <a:cs typeface="Times New Roman"/>
              </a:rPr>
              <a:t>Tài</a:t>
            </a:r>
            <a:r>
              <a:rPr lang="en-US" sz="1800" b="1" i="1" dirty="0">
                <a:latin typeface="+mj-lt"/>
                <a:ea typeface="Calibri"/>
                <a:cs typeface="Times New Roman"/>
              </a:rPr>
              <a:t> </a:t>
            </a:r>
            <a:r>
              <a:rPr lang="en-US" sz="1800" b="1" i="1" dirty="0" err="1">
                <a:latin typeface="+mj-lt"/>
                <a:ea typeface="Calibri"/>
                <a:cs typeface="Times New Roman"/>
              </a:rPr>
              <a:t>liệu</a:t>
            </a:r>
            <a:r>
              <a:rPr lang="en-US" sz="1800" b="1" i="1" dirty="0">
                <a:latin typeface="+mj-lt"/>
                <a:ea typeface="Calibri"/>
                <a:cs typeface="Times New Roman"/>
              </a:rPr>
              <a:t>) </a:t>
            </a:r>
            <a:r>
              <a:rPr lang="en-US" sz="1800" b="1" i="1" dirty="0" err="1">
                <a:latin typeface="+mj-lt"/>
                <a:ea typeface="Calibri"/>
                <a:cs typeface="Times New Roman"/>
              </a:rPr>
              <a:t>tham</a:t>
            </a:r>
            <a:r>
              <a:rPr lang="en-US" sz="1800" b="1" i="1" dirty="0">
                <a:latin typeface="+mj-lt"/>
                <a:ea typeface="Calibri"/>
                <a:cs typeface="Times New Roman"/>
              </a:rPr>
              <a:t> </a:t>
            </a:r>
            <a:r>
              <a:rPr lang="en-US" sz="1800" b="1" i="1" dirty="0" err="1">
                <a:latin typeface="+mj-lt"/>
                <a:ea typeface="Calibri"/>
                <a:cs typeface="Times New Roman"/>
              </a:rPr>
              <a:t>khảo</a:t>
            </a:r>
            <a:r>
              <a:rPr lang="en-US" sz="1800" b="1" i="1" dirty="0">
                <a:latin typeface="+mj-lt"/>
                <a:ea typeface="Calibri"/>
                <a:cs typeface="Times New Roman"/>
              </a:rPr>
              <a:t>:</a:t>
            </a:r>
            <a:endParaRPr lang="en-US" sz="1400" dirty="0">
              <a:latin typeface="+mj-lt"/>
              <a:ea typeface="Calibri"/>
              <a:cs typeface="Times New Roman"/>
            </a:endParaRPr>
          </a:p>
          <a:p>
            <a:pPr marL="0" indent="0">
              <a:lnSpc>
                <a:spcPct val="130000"/>
              </a:lnSpc>
              <a:spcBef>
                <a:spcPts val="0"/>
              </a:spcBef>
              <a:buNone/>
            </a:pPr>
            <a:r>
              <a:rPr lang="en-US" sz="1800" dirty="0">
                <a:latin typeface="+mj-lt"/>
                <a:ea typeface="Calibri"/>
                <a:cs typeface="Times New Roman"/>
              </a:rPr>
              <a:t>1. </a:t>
            </a:r>
            <a:r>
              <a:rPr lang="en-US" sz="1800" dirty="0" err="1">
                <a:latin typeface="+mj-lt"/>
                <a:ea typeface="Calibri"/>
                <a:cs typeface="Times New Roman"/>
              </a:rPr>
              <a:t>Bộ</a:t>
            </a:r>
            <a:r>
              <a:rPr lang="en-US" sz="1800" dirty="0">
                <a:latin typeface="+mj-lt"/>
                <a:ea typeface="Calibri"/>
                <a:cs typeface="Times New Roman"/>
              </a:rPr>
              <a:t> </a:t>
            </a:r>
            <a:r>
              <a:rPr lang="en-US" sz="1800" dirty="0" err="1">
                <a:latin typeface="+mj-lt"/>
                <a:ea typeface="Calibri"/>
                <a:cs typeface="Times New Roman"/>
              </a:rPr>
              <a:t>Giáo</a:t>
            </a:r>
            <a:r>
              <a:rPr lang="en-US" sz="1800" dirty="0">
                <a:latin typeface="+mj-lt"/>
                <a:ea typeface="Calibri"/>
                <a:cs typeface="Times New Roman"/>
              </a:rPr>
              <a:t> </a:t>
            </a:r>
            <a:r>
              <a:rPr lang="en-US" sz="1800" dirty="0" err="1">
                <a:latin typeface="+mj-lt"/>
                <a:ea typeface="Calibri"/>
                <a:cs typeface="Times New Roman"/>
              </a:rPr>
              <a:t>dục</a:t>
            </a:r>
            <a:r>
              <a:rPr lang="en-US" sz="1800" dirty="0">
                <a:latin typeface="+mj-lt"/>
                <a:ea typeface="Calibri"/>
                <a:cs typeface="Times New Roman"/>
              </a:rPr>
              <a:t> </a:t>
            </a:r>
            <a:r>
              <a:rPr lang="en-US" sz="1800" dirty="0" err="1">
                <a:latin typeface="+mj-lt"/>
                <a:ea typeface="Calibri"/>
                <a:cs typeface="Times New Roman"/>
              </a:rPr>
              <a:t>và</a:t>
            </a:r>
            <a:r>
              <a:rPr lang="en-US" sz="1800" dirty="0">
                <a:latin typeface="+mj-lt"/>
                <a:ea typeface="Calibri"/>
                <a:cs typeface="Times New Roman"/>
              </a:rPr>
              <a:t> </a:t>
            </a:r>
            <a:r>
              <a:rPr lang="en-US" sz="1800" dirty="0" err="1">
                <a:latin typeface="+mj-lt"/>
                <a:ea typeface="Calibri"/>
                <a:cs typeface="Times New Roman"/>
              </a:rPr>
              <a:t>Đào</a:t>
            </a:r>
            <a:r>
              <a:rPr lang="en-US" sz="1800" dirty="0">
                <a:latin typeface="+mj-lt"/>
                <a:ea typeface="Calibri"/>
                <a:cs typeface="Times New Roman"/>
              </a:rPr>
              <a:t> </a:t>
            </a:r>
            <a:r>
              <a:rPr lang="en-US" sz="1800" dirty="0" err="1">
                <a:latin typeface="+mj-lt"/>
                <a:ea typeface="Calibri"/>
                <a:cs typeface="Times New Roman"/>
              </a:rPr>
              <a:t>tạo</a:t>
            </a:r>
            <a:r>
              <a:rPr lang="en-US" sz="1800" dirty="0">
                <a:latin typeface="+mj-lt"/>
                <a:ea typeface="Calibri"/>
                <a:cs typeface="Times New Roman"/>
              </a:rPr>
              <a:t> (2021), </a:t>
            </a:r>
            <a:r>
              <a:rPr lang="en-US" sz="1800" dirty="0" err="1">
                <a:latin typeface="+mj-lt"/>
                <a:ea typeface="Calibri"/>
                <a:cs typeface="Times New Roman"/>
              </a:rPr>
              <a:t>Chương</a:t>
            </a:r>
            <a:r>
              <a:rPr lang="en-US" sz="1800" dirty="0">
                <a:latin typeface="+mj-lt"/>
                <a:ea typeface="Calibri"/>
                <a:cs typeface="Times New Roman"/>
              </a:rPr>
              <a:t> </a:t>
            </a:r>
            <a:r>
              <a:rPr lang="en-US" sz="1800" dirty="0" err="1">
                <a:latin typeface="+mj-lt"/>
                <a:ea typeface="Calibri"/>
                <a:cs typeface="Times New Roman"/>
              </a:rPr>
              <a:t>trình</a:t>
            </a:r>
            <a:r>
              <a:rPr lang="en-US" sz="1800" dirty="0">
                <a:latin typeface="+mj-lt"/>
                <a:ea typeface="Calibri"/>
                <a:cs typeface="Times New Roman"/>
              </a:rPr>
              <a:t> </a:t>
            </a:r>
            <a:r>
              <a:rPr lang="en-US" sz="1800" dirty="0" err="1">
                <a:latin typeface="+mj-lt"/>
                <a:ea typeface="Calibri"/>
                <a:cs typeface="Times New Roman"/>
              </a:rPr>
              <a:t>giáo</a:t>
            </a:r>
            <a:r>
              <a:rPr lang="en-US" sz="1800" dirty="0">
                <a:latin typeface="+mj-lt"/>
                <a:ea typeface="Calibri"/>
                <a:cs typeface="Times New Roman"/>
              </a:rPr>
              <a:t> </a:t>
            </a:r>
            <a:r>
              <a:rPr lang="en-US" sz="1800" dirty="0" err="1">
                <a:latin typeface="+mj-lt"/>
                <a:ea typeface="Calibri"/>
                <a:cs typeface="Times New Roman"/>
              </a:rPr>
              <a:t>dục</a:t>
            </a:r>
            <a:r>
              <a:rPr lang="en-US" sz="1800" dirty="0">
                <a:latin typeface="+mj-lt"/>
                <a:ea typeface="Calibri"/>
                <a:cs typeface="Times New Roman"/>
              </a:rPr>
              <a:t> </a:t>
            </a:r>
            <a:r>
              <a:rPr lang="en-US" sz="1800" dirty="0" err="1">
                <a:latin typeface="+mj-lt"/>
                <a:ea typeface="Calibri"/>
                <a:cs typeface="Times New Roman"/>
              </a:rPr>
              <a:t>mầm</a:t>
            </a:r>
            <a:r>
              <a:rPr lang="en-US" sz="1800" dirty="0">
                <a:latin typeface="+mj-lt"/>
                <a:ea typeface="Calibri"/>
                <a:cs typeface="Times New Roman"/>
              </a:rPr>
              <a:t> non, NXB </a:t>
            </a:r>
            <a:r>
              <a:rPr lang="en-US" sz="1800" dirty="0" err="1">
                <a:latin typeface="+mj-lt"/>
                <a:ea typeface="Calibri"/>
                <a:cs typeface="Times New Roman"/>
              </a:rPr>
              <a:t>Giáo</a:t>
            </a:r>
            <a:r>
              <a:rPr lang="en-US" sz="1800" dirty="0">
                <a:latin typeface="+mj-lt"/>
                <a:ea typeface="Calibri"/>
                <a:cs typeface="Times New Roman"/>
              </a:rPr>
              <a:t> </a:t>
            </a:r>
            <a:r>
              <a:rPr lang="en-US" sz="1800" dirty="0" err="1">
                <a:latin typeface="+mj-lt"/>
                <a:ea typeface="Calibri"/>
                <a:cs typeface="Times New Roman"/>
              </a:rPr>
              <a:t>dục</a:t>
            </a:r>
            <a:r>
              <a:rPr lang="en-US" sz="1800" dirty="0">
                <a:latin typeface="+mj-lt"/>
                <a:ea typeface="Calibri"/>
                <a:cs typeface="Times New Roman"/>
              </a:rPr>
              <a:t> </a:t>
            </a:r>
            <a:r>
              <a:rPr lang="en-US" sz="1800" dirty="0" err="1">
                <a:latin typeface="+mj-lt"/>
                <a:ea typeface="Calibri"/>
                <a:cs typeface="Times New Roman"/>
              </a:rPr>
              <a:t>Việt</a:t>
            </a:r>
            <a:r>
              <a:rPr lang="en-US" sz="1800" dirty="0">
                <a:latin typeface="+mj-lt"/>
                <a:ea typeface="Calibri"/>
                <a:cs typeface="Times New Roman"/>
              </a:rPr>
              <a:t> Nam.</a:t>
            </a:r>
            <a:endParaRPr lang="en-US" sz="1400" dirty="0">
              <a:latin typeface="+mj-lt"/>
              <a:ea typeface="Calibri"/>
              <a:cs typeface="Times New Roman"/>
            </a:endParaRPr>
          </a:p>
          <a:p>
            <a:pPr marL="0" indent="0">
              <a:lnSpc>
                <a:spcPct val="130000"/>
              </a:lnSpc>
              <a:spcBef>
                <a:spcPts val="0"/>
              </a:spcBef>
              <a:buNone/>
            </a:pPr>
            <a:r>
              <a:rPr lang="en-US" sz="1800" dirty="0">
                <a:latin typeface="+mj-lt"/>
                <a:ea typeface="Calibri"/>
                <a:cs typeface="Times New Roman"/>
              </a:rPr>
              <a:t>2. </a:t>
            </a:r>
            <a:r>
              <a:rPr lang="en-US" sz="1800" dirty="0" err="1">
                <a:latin typeface="+mj-lt"/>
                <a:ea typeface="Calibri"/>
                <a:cs typeface="Times New Roman"/>
              </a:rPr>
              <a:t>Trần</a:t>
            </a:r>
            <a:r>
              <a:rPr lang="en-US" sz="1800" dirty="0">
                <a:latin typeface="+mj-lt"/>
                <a:ea typeface="Calibri"/>
                <a:cs typeface="Times New Roman"/>
              </a:rPr>
              <a:t> </a:t>
            </a:r>
            <a:r>
              <a:rPr lang="en-US" sz="1800" dirty="0" err="1">
                <a:latin typeface="+mj-lt"/>
                <a:ea typeface="Calibri"/>
                <a:cs typeface="Times New Roman"/>
              </a:rPr>
              <a:t>Nguyễn</a:t>
            </a:r>
            <a:r>
              <a:rPr lang="en-US" sz="1800" dirty="0">
                <a:latin typeface="+mj-lt"/>
                <a:ea typeface="Calibri"/>
                <a:cs typeface="Times New Roman"/>
              </a:rPr>
              <a:t> </a:t>
            </a:r>
            <a:r>
              <a:rPr lang="en-US" sz="1800" dirty="0" err="1">
                <a:latin typeface="+mj-lt"/>
                <a:ea typeface="Calibri"/>
                <a:cs typeface="Times New Roman"/>
              </a:rPr>
              <a:t>Nguyên</a:t>
            </a:r>
            <a:r>
              <a:rPr lang="en-US" sz="1800" dirty="0">
                <a:latin typeface="+mj-lt"/>
                <a:ea typeface="Calibri"/>
                <a:cs typeface="Times New Roman"/>
              </a:rPr>
              <a:t> </a:t>
            </a:r>
            <a:r>
              <a:rPr lang="en-US" sz="1800" dirty="0" err="1">
                <a:latin typeface="+mj-lt"/>
                <a:ea typeface="Calibri"/>
                <a:cs typeface="Times New Roman"/>
              </a:rPr>
              <a:t>Hân</a:t>
            </a:r>
            <a:r>
              <a:rPr lang="en-US" sz="1800" dirty="0">
                <a:latin typeface="+mj-lt"/>
                <a:ea typeface="Calibri"/>
                <a:cs typeface="Times New Roman"/>
              </a:rPr>
              <a:t> (2017), </a:t>
            </a:r>
            <a:r>
              <a:rPr lang="en-US" sz="1800" dirty="0" err="1">
                <a:latin typeface="+mj-lt"/>
                <a:ea typeface="Calibri"/>
                <a:cs typeface="Times New Roman"/>
              </a:rPr>
              <a:t>Giáo</a:t>
            </a:r>
            <a:r>
              <a:rPr lang="en-US" sz="1800" dirty="0">
                <a:latin typeface="+mj-lt"/>
                <a:ea typeface="Calibri"/>
                <a:cs typeface="Times New Roman"/>
              </a:rPr>
              <a:t> </a:t>
            </a:r>
            <a:r>
              <a:rPr lang="en-US" sz="1800" dirty="0" err="1">
                <a:latin typeface="+mj-lt"/>
                <a:ea typeface="Calibri"/>
                <a:cs typeface="Times New Roman"/>
              </a:rPr>
              <a:t>dục</a:t>
            </a:r>
            <a:r>
              <a:rPr lang="en-US" sz="1800" dirty="0">
                <a:latin typeface="+mj-lt"/>
                <a:ea typeface="Calibri"/>
                <a:cs typeface="Times New Roman"/>
              </a:rPr>
              <a:t> </a:t>
            </a:r>
            <a:r>
              <a:rPr lang="en-US" sz="1800" dirty="0" err="1">
                <a:latin typeface="+mj-lt"/>
                <a:ea typeface="Calibri"/>
                <a:cs typeface="Times New Roman"/>
              </a:rPr>
              <a:t>ngôn</a:t>
            </a:r>
            <a:r>
              <a:rPr lang="en-US" sz="1800" dirty="0">
                <a:latin typeface="+mj-lt"/>
                <a:ea typeface="Calibri"/>
                <a:cs typeface="Times New Roman"/>
              </a:rPr>
              <a:t> </a:t>
            </a:r>
            <a:r>
              <a:rPr lang="en-US" sz="1800" dirty="0" err="1">
                <a:latin typeface="+mj-lt"/>
                <a:ea typeface="Calibri"/>
                <a:cs typeface="Times New Roman"/>
              </a:rPr>
              <a:t>ngữ</a:t>
            </a:r>
            <a:r>
              <a:rPr lang="en-US" sz="1800" dirty="0">
                <a:latin typeface="+mj-lt"/>
                <a:ea typeface="Calibri"/>
                <a:cs typeface="Times New Roman"/>
              </a:rPr>
              <a:t> </a:t>
            </a:r>
            <a:r>
              <a:rPr lang="en-US" sz="1800" dirty="0" err="1">
                <a:latin typeface="+mj-lt"/>
                <a:ea typeface="Calibri"/>
                <a:cs typeface="Times New Roman"/>
              </a:rPr>
              <a:t>cho</a:t>
            </a:r>
            <a:r>
              <a:rPr lang="en-US" sz="1800" dirty="0">
                <a:latin typeface="+mj-lt"/>
                <a:ea typeface="Calibri"/>
                <a:cs typeface="Times New Roman"/>
              </a:rPr>
              <a:t> </a:t>
            </a:r>
            <a:r>
              <a:rPr lang="en-US" sz="1800" dirty="0" err="1">
                <a:latin typeface="+mj-lt"/>
                <a:ea typeface="Calibri"/>
                <a:cs typeface="Times New Roman"/>
              </a:rPr>
              <a:t>trẻ</a:t>
            </a:r>
            <a:r>
              <a:rPr lang="en-US" sz="1800" dirty="0">
                <a:latin typeface="+mj-lt"/>
                <a:ea typeface="Calibri"/>
                <a:cs typeface="Times New Roman"/>
              </a:rPr>
              <a:t> </a:t>
            </a:r>
            <a:r>
              <a:rPr lang="en-US" sz="1800" dirty="0" err="1">
                <a:latin typeface="+mj-lt"/>
                <a:ea typeface="Calibri"/>
                <a:cs typeface="Times New Roman"/>
              </a:rPr>
              <a:t>mầm</a:t>
            </a:r>
            <a:r>
              <a:rPr lang="en-US" sz="1800" dirty="0">
                <a:latin typeface="+mj-lt"/>
                <a:ea typeface="Calibri"/>
                <a:cs typeface="Times New Roman"/>
              </a:rPr>
              <a:t> non, NXB </a:t>
            </a:r>
            <a:r>
              <a:rPr lang="en-US" sz="1800" dirty="0" err="1">
                <a:latin typeface="+mj-lt"/>
                <a:ea typeface="Calibri"/>
                <a:cs typeface="Times New Roman"/>
              </a:rPr>
              <a:t>Văn</a:t>
            </a:r>
            <a:r>
              <a:rPr lang="en-US" sz="1800" dirty="0">
                <a:latin typeface="+mj-lt"/>
                <a:ea typeface="Calibri"/>
                <a:cs typeface="Times New Roman"/>
              </a:rPr>
              <a:t> </a:t>
            </a:r>
            <a:r>
              <a:rPr lang="en-US" sz="1800" dirty="0" err="1">
                <a:latin typeface="+mj-lt"/>
                <a:ea typeface="Calibri"/>
                <a:cs typeface="Times New Roman"/>
              </a:rPr>
              <a:t>hóa</a:t>
            </a:r>
            <a:r>
              <a:rPr lang="en-US" sz="1800" dirty="0">
                <a:latin typeface="+mj-lt"/>
                <a:ea typeface="Calibri"/>
                <a:cs typeface="Times New Roman"/>
              </a:rPr>
              <a:t> – </a:t>
            </a:r>
            <a:r>
              <a:rPr lang="en-US" sz="1800" dirty="0" err="1">
                <a:latin typeface="+mj-lt"/>
                <a:ea typeface="Calibri"/>
                <a:cs typeface="Times New Roman"/>
              </a:rPr>
              <a:t>Văn</a:t>
            </a:r>
            <a:r>
              <a:rPr lang="en-US" sz="1800" dirty="0">
                <a:latin typeface="+mj-lt"/>
                <a:ea typeface="Calibri"/>
                <a:cs typeface="Times New Roman"/>
              </a:rPr>
              <a:t> </a:t>
            </a:r>
            <a:r>
              <a:rPr lang="en-US" sz="1800" dirty="0" err="1">
                <a:latin typeface="+mj-lt"/>
                <a:ea typeface="Calibri"/>
                <a:cs typeface="Times New Roman"/>
              </a:rPr>
              <a:t>nghệ</a:t>
            </a:r>
            <a:r>
              <a:rPr lang="en-US" sz="1800" dirty="0">
                <a:latin typeface="+mj-lt"/>
                <a:ea typeface="Calibri"/>
                <a:cs typeface="Times New Roman"/>
              </a:rPr>
              <a:t> TP.HCM.</a:t>
            </a:r>
            <a:endParaRPr lang="en-US" sz="1800" dirty="0"/>
          </a:p>
          <a:p>
            <a:pPr>
              <a:lnSpc>
                <a:spcPct val="120000"/>
              </a:lnSpc>
              <a:spcBef>
                <a:spcPts val="1800"/>
              </a:spcBef>
            </a:pPr>
            <a:endParaRPr lang="vi-VN" sz="2100" dirty="0">
              <a:latin typeface="UTM Swiss Condensed" panose="02000500000000000000" pitchFamily="2" charset="0"/>
            </a:endParaRPr>
          </a:p>
        </p:txBody>
      </p:sp>
      <p:sp>
        <p:nvSpPr>
          <p:cNvPr id="4" name="Text Placeholder 3"/>
          <p:cNvSpPr>
            <a:spLocks noGrp="1"/>
          </p:cNvSpPr>
          <p:nvPr>
            <p:ph type="body" sz="quarter" idx="13"/>
          </p:nvPr>
        </p:nvSpPr>
        <p:spPr/>
        <p:txBody>
          <a:bodyPr/>
          <a:lstStyle/>
          <a:p>
            <a:endParaRPr lang="vi-VN" dirty="0"/>
          </a:p>
        </p:txBody>
      </p:sp>
      <p:sp>
        <p:nvSpPr>
          <p:cNvPr id="5" name="TextBox 4">
            <a:extLst>
              <a:ext uri="{FF2B5EF4-FFF2-40B4-BE49-F238E27FC236}">
                <a16:creationId xmlns:a16="http://schemas.microsoft.com/office/drawing/2014/main" id="{AC784611-A6D0-E27A-675C-681C30C06E98}"/>
              </a:ext>
            </a:extLst>
          </p:cNvPr>
          <p:cNvSpPr txBox="1"/>
          <p:nvPr/>
        </p:nvSpPr>
        <p:spPr>
          <a:xfrm>
            <a:off x="1945678" y="-116878"/>
            <a:ext cx="184731" cy="369332"/>
          </a:xfrm>
          <a:prstGeom prst="rect">
            <a:avLst/>
          </a:prstGeom>
          <a:noFill/>
        </p:spPr>
        <p:txBody>
          <a:bodyPr wrap="none" rtlCol="0">
            <a:spAutoFit/>
          </a:bodyPr>
          <a:lstStyle/>
          <a:p>
            <a:endParaRPr lang="en-VN" dirty="0"/>
          </a:p>
        </p:txBody>
      </p:sp>
    </p:spTree>
    <p:custDataLst>
      <p:tags r:id="rId1"/>
    </p:custDataLst>
    <p:extLst>
      <p:ext uri="{BB962C8B-B14F-4D97-AF65-F5344CB8AC3E}">
        <p14:creationId xmlns:p14="http://schemas.microsoft.com/office/powerpoint/2010/main" val="12726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3.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marL="2286000" lvl="5" indent="0">
              <a:buNone/>
            </a:pPr>
            <a:r>
              <a:rPr lang="en-US" dirty="0"/>
              <a:t>         </a:t>
            </a:r>
            <a:r>
              <a:rPr lang="en-US" sz="2400" b="1" dirty="0"/>
              <a:t> THẢO LUẬN </a:t>
            </a:r>
          </a:p>
          <a:p>
            <a:pPr marL="2286000" lvl="5" indent="0">
              <a:buNone/>
            </a:pPr>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866450800"/>
              </p:ext>
            </p:extLst>
          </p:nvPr>
        </p:nvGraphicFramePr>
        <p:xfrm>
          <a:off x="1447800" y="9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42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		PHÂN CÔNG NHIỆM VỤ THẢO LUẬN</a:t>
            </a:r>
          </a:p>
          <a:p>
            <a:pPr marL="0" indent="0">
              <a:buNone/>
            </a:pPr>
            <a:r>
              <a:rPr lang="en-US" dirty="0" err="1"/>
              <a:t>Nhóm</a:t>
            </a:r>
            <a:r>
              <a:rPr lang="en-US" dirty="0"/>
              <a:t> 1: </a:t>
            </a:r>
            <a:r>
              <a:rPr lang="en-US" dirty="0" err="1"/>
              <a:t>Trình</a:t>
            </a:r>
            <a:r>
              <a:rPr lang="en-US" dirty="0"/>
              <a:t> </a:t>
            </a:r>
            <a:r>
              <a:rPr lang="en-US" dirty="0" err="1"/>
              <a:t>bày</a:t>
            </a:r>
            <a:r>
              <a:rPr lang="en-US" dirty="0"/>
              <a:t> </a:t>
            </a:r>
            <a:r>
              <a:rPr lang="en-US" dirty="0" err="1"/>
              <a:t>mục</a:t>
            </a:r>
            <a:r>
              <a:rPr lang="en-US" dirty="0"/>
              <a:t> </a:t>
            </a:r>
            <a:r>
              <a:rPr lang="en-US" dirty="0" err="1"/>
              <a:t>tiêu</a:t>
            </a:r>
            <a:r>
              <a:rPr lang="en-US" dirty="0"/>
              <a:t> PTNN (</a:t>
            </a:r>
            <a:r>
              <a:rPr lang="en-US" dirty="0" err="1"/>
              <a:t>nhà</a:t>
            </a:r>
            <a:r>
              <a:rPr lang="en-US" dirty="0"/>
              <a:t> </a:t>
            </a:r>
            <a:r>
              <a:rPr lang="en-US" dirty="0" err="1"/>
              <a:t>trẻ</a:t>
            </a:r>
            <a:r>
              <a:rPr lang="en-US" dirty="0"/>
              <a:t>, </a:t>
            </a:r>
            <a:r>
              <a:rPr lang="en-US" dirty="0" err="1"/>
              <a:t>mẫu</a:t>
            </a:r>
            <a:r>
              <a:rPr lang="en-US" dirty="0"/>
              <a:t> </a:t>
            </a:r>
            <a:r>
              <a:rPr lang="en-US" dirty="0" err="1"/>
              <a:t>giáo</a:t>
            </a:r>
            <a:r>
              <a:rPr lang="en-US" dirty="0"/>
              <a:t>); </a:t>
            </a:r>
            <a:r>
              <a:rPr lang="en-US" dirty="0" err="1"/>
              <a:t>nội</a:t>
            </a:r>
            <a:r>
              <a:rPr lang="en-US" dirty="0"/>
              <a:t> dung PTNN </a:t>
            </a:r>
            <a:r>
              <a:rPr lang="en-US" dirty="0" err="1"/>
              <a:t>nhà</a:t>
            </a:r>
            <a:r>
              <a:rPr lang="en-US" dirty="0"/>
              <a:t> </a:t>
            </a:r>
            <a:r>
              <a:rPr lang="en-US" dirty="0" err="1"/>
              <a:t>trẻ</a:t>
            </a:r>
            <a:r>
              <a:rPr lang="en-US" dirty="0"/>
              <a:t> </a:t>
            </a:r>
            <a:r>
              <a:rPr lang="en-US" dirty="0" err="1"/>
              <a:t>nói</a:t>
            </a:r>
            <a:r>
              <a:rPr lang="en-US" dirty="0"/>
              <a:t> </a:t>
            </a:r>
            <a:r>
              <a:rPr lang="en-US" dirty="0" err="1"/>
              <a:t>chung</a:t>
            </a:r>
            <a:endParaRPr lang="en-US" dirty="0"/>
          </a:p>
          <a:p>
            <a:pPr marL="0" indent="0">
              <a:buNone/>
            </a:pPr>
            <a:r>
              <a:rPr lang="en-US" dirty="0" err="1"/>
              <a:t>Nhóm</a:t>
            </a:r>
            <a:r>
              <a:rPr lang="en-US" dirty="0"/>
              <a:t> 2: </a:t>
            </a:r>
            <a:r>
              <a:rPr lang="en-US" dirty="0" err="1"/>
              <a:t>Trình</a:t>
            </a:r>
            <a:r>
              <a:rPr lang="en-US" dirty="0"/>
              <a:t> </a:t>
            </a:r>
            <a:r>
              <a:rPr lang="en-US" dirty="0" err="1"/>
              <a:t>bày</a:t>
            </a:r>
            <a:r>
              <a:rPr lang="en-US" dirty="0"/>
              <a:t> </a:t>
            </a:r>
            <a:r>
              <a:rPr lang="en-US" dirty="0" err="1"/>
              <a:t>nội</a:t>
            </a:r>
            <a:r>
              <a:rPr lang="en-US" dirty="0"/>
              <a:t> dung PPNN 12 - 24 </a:t>
            </a:r>
            <a:r>
              <a:rPr lang="en-US" dirty="0" err="1"/>
              <a:t>tháng</a:t>
            </a:r>
            <a:r>
              <a:rPr lang="en-US" dirty="0"/>
              <a:t> (</a:t>
            </a:r>
            <a:r>
              <a:rPr lang="en-US" dirty="0" err="1"/>
              <a:t>có</a:t>
            </a:r>
            <a:r>
              <a:rPr lang="en-US" dirty="0"/>
              <a:t> VD)</a:t>
            </a:r>
          </a:p>
          <a:p>
            <a:pPr marL="0" indent="0">
              <a:buNone/>
            </a:pPr>
            <a:r>
              <a:rPr lang="en-US" dirty="0" err="1"/>
              <a:t>Nhóm</a:t>
            </a:r>
            <a:r>
              <a:rPr lang="en-US" dirty="0"/>
              <a:t> 3: </a:t>
            </a:r>
            <a:r>
              <a:rPr lang="en-US" dirty="0" err="1">
                <a:solidFill>
                  <a:prstClr val="black"/>
                </a:solidFill>
              </a:rPr>
              <a:t>Trình</a:t>
            </a:r>
            <a:r>
              <a:rPr lang="en-US" dirty="0">
                <a:solidFill>
                  <a:prstClr val="black"/>
                </a:solidFill>
              </a:rPr>
              <a:t> </a:t>
            </a:r>
            <a:r>
              <a:rPr lang="en-US" dirty="0" err="1">
                <a:solidFill>
                  <a:prstClr val="black"/>
                </a:solidFill>
              </a:rPr>
              <a:t>bày</a:t>
            </a:r>
            <a:r>
              <a:rPr lang="en-US" dirty="0">
                <a:solidFill>
                  <a:prstClr val="black"/>
                </a:solidFill>
              </a:rPr>
              <a:t> </a:t>
            </a:r>
            <a:r>
              <a:rPr lang="en-US" dirty="0" err="1">
                <a:solidFill>
                  <a:prstClr val="black"/>
                </a:solidFill>
              </a:rPr>
              <a:t>nội</a:t>
            </a:r>
            <a:r>
              <a:rPr lang="en-US" dirty="0">
                <a:solidFill>
                  <a:prstClr val="black"/>
                </a:solidFill>
              </a:rPr>
              <a:t> dung PPNN  24 - 36 </a:t>
            </a:r>
            <a:r>
              <a:rPr lang="en-US" dirty="0" err="1">
                <a:solidFill>
                  <a:prstClr val="black"/>
                </a:solidFill>
              </a:rPr>
              <a:t>tháng</a:t>
            </a:r>
            <a:r>
              <a:rPr lang="en-US" dirty="0">
                <a:solidFill>
                  <a:prstClr val="black"/>
                </a:solidFill>
              </a:rPr>
              <a:t> (</a:t>
            </a:r>
            <a:r>
              <a:rPr lang="en-US" dirty="0" err="1">
                <a:solidFill>
                  <a:prstClr val="black"/>
                </a:solidFill>
              </a:rPr>
              <a:t>có</a:t>
            </a:r>
            <a:r>
              <a:rPr lang="en-US" dirty="0">
                <a:solidFill>
                  <a:prstClr val="black"/>
                </a:solidFill>
              </a:rPr>
              <a:t> VD)</a:t>
            </a:r>
          </a:p>
          <a:p>
            <a:pPr marL="0" indent="0">
              <a:buNone/>
            </a:pPr>
            <a:r>
              <a:rPr lang="en-US" dirty="0" err="1">
                <a:solidFill>
                  <a:prstClr val="black"/>
                </a:solidFill>
              </a:rPr>
              <a:t>Nhóm</a:t>
            </a:r>
            <a:r>
              <a:rPr lang="en-US" dirty="0">
                <a:solidFill>
                  <a:prstClr val="black"/>
                </a:solidFill>
              </a:rPr>
              <a:t> 4: </a:t>
            </a:r>
            <a:r>
              <a:rPr lang="en-US" dirty="0" err="1">
                <a:solidFill>
                  <a:prstClr val="black"/>
                </a:solidFill>
              </a:rPr>
              <a:t>Trình</a:t>
            </a:r>
            <a:r>
              <a:rPr lang="en-US" dirty="0">
                <a:solidFill>
                  <a:prstClr val="black"/>
                </a:solidFill>
              </a:rPr>
              <a:t> </a:t>
            </a:r>
            <a:r>
              <a:rPr lang="en-US" dirty="0" err="1">
                <a:solidFill>
                  <a:prstClr val="black"/>
                </a:solidFill>
              </a:rPr>
              <a:t>bày</a:t>
            </a:r>
            <a:r>
              <a:rPr lang="en-US" dirty="0">
                <a:solidFill>
                  <a:prstClr val="black"/>
                </a:solidFill>
              </a:rPr>
              <a:t> </a:t>
            </a:r>
            <a:r>
              <a:rPr lang="en-US" dirty="0" err="1">
                <a:solidFill>
                  <a:prstClr val="black"/>
                </a:solidFill>
              </a:rPr>
              <a:t>nội</a:t>
            </a:r>
            <a:r>
              <a:rPr lang="en-US" dirty="0">
                <a:solidFill>
                  <a:prstClr val="black"/>
                </a:solidFill>
              </a:rPr>
              <a:t> dung PPNN </a:t>
            </a:r>
            <a:r>
              <a:rPr lang="en-US" dirty="0" err="1">
                <a:solidFill>
                  <a:prstClr val="black"/>
                </a:solidFill>
              </a:rPr>
              <a:t>nói</a:t>
            </a:r>
            <a:r>
              <a:rPr lang="en-US" dirty="0">
                <a:solidFill>
                  <a:prstClr val="black"/>
                </a:solidFill>
              </a:rPr>
              <a:t> </a:t>
            </a:r>
            <a:r>
              <a:rPr lang="en-US" dirty="0" err="1">
                <a:solidFill>
                  <a:prstClr val="black"/>
                </a:solidFill>
              </a:rPr>
              <a:t>chung</a:t>
            </a:r>
            <a:r>
              <a:rPr lang="en-US" dirty="0">
                <a:solidFill>
                  <a:prstClr val="black"/>
                </a:solidFill>
              </a:rPr>
              <a:t> </a:t>
            </a:r>
          </a:p>
          <a:p>
            <a:pPr marL="0" indent="0">
              <a:buNone/>
            </a:pPr>
            <a:r>
              <a:rPr lang="en-US" dirty="0" err="1">
                <a:solidFill>
                  <a:prstClr val="black"/>
                </a:solidFill>
              </a:rPr>
              <a:t>Nhóm</a:t>
            </a:r>
            <a:r>
              <a:rPr lang="en-US" dirty="0">
                <a:solidFill>
                  <a:prstClr val="black"/>
                </a:solidFill>
              </a:rPr>
              <a:t> 5: </a:t>
            </a:r>
            <a:r>
              <a:rPr lang="en-US" dirty="0" err="1">
                <a:solidFill>
                  <a:prstClr val="black"/>
                </a:solidFill>
              </a:rPr>
              <a:t>Trình</a:t>
            </a:r>
            <a:r>
              <a:rPr lang="en-US" dirty="0">
                <a:solidFill>
                  <a:prstClr val="black"/>
                </a:solidFill>
              </a:rPr>
              <a:t> </a:t>
            </a:r>
            <a:r>
              <a:rPr lang="en-US" dirty="0" err="1">
                <a:solidFill>
                  <a:prstClr val="black"/>
                </a:solidFill>
              </a:rPr>
              <a:t>bày</a:t>
            </a:r>
            <a:r>
              <a:rPr lang="en-US" dirty="0">
                <a:solidFill>
                  <a:prstClr val="black"/>
                </a:solidFill>
              </a:rPr>
              <a:t> </a:t>
            </a:r>
            <a:r>
              <a:rPr lang="en-US" dirty="0" err="1">
                <a:solidFill>
                  <a:prstClr val="black"/>
                </a:solidFill>
              </a:rPr>
              <a:t>nội</a:t>
            </a:r>
            <a:r>
              <a:rPr lang="en-US" dirty="0">
                <a:solidFill>
                  <a:prstClr val="black"/>
                </a:solidFill>
              </a:rPr>
              <a:t> dung PPNN  3 - 4 </a:t>
            </a:r>
            <a:r>
              <a:rPr lang="en-US" dirty="0" err="1">
                <a:solidFill>
                  <a:prstClr val="black"/>
                </a:solidFill>
              </a:rPr>
              <a:t>tuổi</a:t>
            </a:r>
            <a:r>
              <a:rPr lang="en-US" dirty="0">
                <a:solidFill>
                  <a:prstClr val="black"/>
                </a:solidFill>
              </a:rPr>
              <a:t> (</a:t>
            </a:r>
            <a:r>
              <a:rPr lang="en-US" dirty="0" err="1">
                <a:solidFill>
                  <a:prstClr val="black"/>
                </a:solidFill>
              </a:rPr>
              <a:t>Có</a:t>
            </a:r>
            <a:r>
              <a:rPr lang="en-US" dirty="0">
                <a:solidFill>
                  <a:prstClr val="black"/>
                </a:solidFill>
              </a:rPr>
              <a:t> VD)</a:t>
            </a:r>
          </a:p>
          <a:p>
            <a:pPr marL="0" indent="0">
              <a:buNone/>
            </a:pPr>
            <a:r>
              <a:rPr lang="en-US" dirty="0" err="1">
                <a:solidFill>
                  <a:prstClr val="black"/>
                </a:solidFill>
              </a:rPr>
              <a:t>Nhóm</a:t>
            </a:r>
            <a:r>
              <a:rPr lang="en-US" dirty="0">
                <a:solidFill>
                  <a:prstClr val="black"/>
                </a:solidFill>
              </a:rPr>
              <a:t> 6: </a:t>
            </a:r>
            <a:r>
              <a:rPr lang="en-US" dirty="0" err="1">
                <a:solidFill>
                  <a:prstClr val="black"/>
                </a:solidFill>
              </a:rPr>
              <a:t>Trình</a:t>
            </a:r>
            <a:r>
              <a:rPr lang="en-US" dirty="0">
                <a:solidFill>
                  <a:prstClr val="black"/>
                </a:solidFill>
              </a:rPr>
              <a:t> </a:t>
            </a:r>
            <a:r>
              <a:rPr lang="en-US" dirty="0" err="1">
                <a:solidFill>
                  <a:prstClr val="black"/>
                </a:solidFill>
              </a:rPr>
              <a:t>bày</a:t>
            </a:r>
            <a:r>
              <a:rPr lang="en-US" dirty="0">
                <a:solidFill>
                  <a:prstClr val="black"/>
                </a:solidFill>
              </a:rPr>
              <a:t> </a:t>
            </a:r>
            <a:r>
              <a:rPr lang="en-US" dirty="0" err="1">
                <a:solidFill>
                  <a:prstClr val="black"/>
                </a:solidFill>
              </a:rPr>
              <a:t>nội</a:t>
            </a:r>
            <a:r>
              <a:rPr lang="en-US" dirty="0">
                <a:solidFill>
                  <a:prstClr val="black"/>
                </a:solidFill>
              </a:rPr>
              <a:t> dung PPNN  4 - 5 </a:t>
            </a:r>
            <a:r>
              <a:rPr lang="en-US" dirty="0" err="1">
                <a:solidFill>
                  <a:prstClr val="black"/>
                </a:solidFill>
              </a:rPr>
              <a:t>tuổi</a:t>
            </a:r>
            <a:r>
              <a:rPr lang="en-US" dirty="0">
                <a:solidFill>
                  <a:prstClr val="black"/>
                </a:solidFill>
              </a:rPr>
              <a:t> (</a:t>
            </a:r>
            <a:r>
              <a:rPr lang="en-US" dirty="0" err="1">
                <a:solidFill>
                  <a:prstClr val="black"/>
                </a:solidFill>
              </a:rPr>
              <a:t>Có</a:t>
            </a:r>
            <a:r>
              <a:rPr lang="en-US" dirty="0">
                <a:solidFill>
                  <a:prstClr val="black"/>
                </a:solidFill>
              </a:rPr>
              <a:t> VD)</a:t>
            </a:r>
          </a:p>
          <a:p>
            <a:pPr marL="0" indent="0">
              <a:buNone/>
            </a:pPr>
            <a:r>
              <a:rPr lang="en-US" dirty="0" err="1">
                <a:solidFill>
                  <a:prstClr val="black"/>
                </a:solidFill>
              </a:rPr>
              <a:t>Nhóm</a:t>
            </a:r>
            <a:r>
              <a:rPr lang="en-US" dirty="0">
                <a:solidFill>
                  <a:prstClr val="black"/>
                </a:solidFill>
              </a:rPr>
              <a:t> 7: </a:t>
            </a:r>
            <a:r>
              <a:rPr lang="en-US" dirty="0" err="1">
                <a:solidFill>
                  <a:prstClr val="black"/>
                </a:solidFill>
              </a:rPr>
              <a:t>Trình</a:t>
            </a:r>
            <a:r>
              <a:rPr lang="en-US" dirty="0">
                <a:solidFill>
                  <a:prstClr val="black"/>
                </a:solidFill>
              </a:rPr>
              <a:t> </a:t>
            </a:r>
            <a:r>
              <a:rPr lang="en-US" dirty="0" err="1">
                <a:solidFill>
                  <a:prstClr val="black"/>
                </a:solidFill>
              </a:rPr>
              <a:t>bày</a:t>
            </a:r>
            <a:r>
              <a:rPr lang="en-US" dirty="0">
                <a:solidFill>
                  <a:prstClr val="black"/>
                </a:solidFill>
              </a:rPr>
              <a:t> </a:t>
            </a:r>
            <a:r>
              <a:rPr lang="en-US" dirty="0" err="1">
                <a:solidFill>
                  <a:prstClr val="black"/>
                </a:solidFill>
              </a:rPr>
              <a:t>nội</a:t>
            </a:r>
            <a:r>
              <a:rPr lang="en-US" dirty="0">
                <a:solidFill>
                  <a:prstClr val="black"/>
                </a:solidFill>
              </a:rPr>
              <a:t> dung PPNN   5 - 6 </a:t>
            </a:r>
            <a:r>
              <a:rPr lang="en-US" dirty="0" err="1">
                <a:solidFill>
                  <a:prstClr val="black"/>
                </a:solidFill>
              </a:rPr>
              <a:t>tuổi</a:t>
            </a:r>
            <a:r>
              <a:rPr lang="en-US" dirty="0">
                <a:solidFill>
                  <a:prstClr val="black"/>
                </a:solidFill>
              </a:rPr>
              <a:t> (</a:t>
            </a:r>
            <a:r>
              <a:rPr lang="en-US" dirty="0" err="1">
                <a:solidFill>
                  <a:prstClr val="black"/>
                </a:solidFill>
              </a:rPr>
              <a:t>Có</a:t>
            </a:r>
            <a:r>
              <a:rPr lang="en-US">
                <a:solidFill>
                  <a:prstClr val="black"/>
                </a:solidFill>
              </a:rPr>
              <a:t> VD)</a:t>
            </a:r>
            <a:endParaRPr lang="en-US" dirty="0">
              <a:solidFill>
                <a:prstClr val="black"/>
              </a:solidFill>
            </a:endParaRP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9108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marL="0" indent="0">
              <a:buNone/>
            </a:pPr>
            <a:r>
              <a:rPr lang="en-US" dirty="0"/>
              <a:t>2.2.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cho</a:t>
            </a:r>
            <a:r>
              <a:rPr lang="en-US" dirty="0"/>
              <a:t> </a:t>
            </a:r>
            <a:r>
              <a:rPr lang="en-US" dirty="0" err="1"/>
              <a:t>trẻ</a:t>
            </a:r>
            <a:endParaRPr lang="en-US" dirty="0"/>
          </a:p>
          <a:p>
            <a:pPr marL="0" indent="0">
              <a:buNone/>
            </a:pPr>
            <a:endParaRPr lang="en-US" dirty="0"/>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1336352131"/>
              </p:ext>
            </p:extLst>
          </p:nvPr>
        </p:nvGraphicFramePr>
        <p:xfrm>
          <a:off x="1066800" y="1200150"/>
          <a:ext cx="61722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82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r>
              <a:rPr lang="en-US" dirty="0" err="1">
                <a:solidFill>
                  <a:srgbClr val="FF0000"/>
                </a:solidFill>
              </a:rPr>
              <a:t>Phương</a:t>
            </a:r>
            <a:r>
              <a:rPr lang="en-US" dirty="0">
                <a:solidFill>
                  <a:srgbClr val="FF0000"/>
                </a:solidFill>
              </a:rPr>
              <a:t> </a:t>
            </a:r>
            <a:r>
              <a:rPr lang="en-US" dirty="0" err="1">
                <a:solidFill>
                  <a:srgbClr val="FF0000"/>
                </a:solidFill>
              </a:rPr>
              <a:t>pháp</a:t>
            </a:r>
            <a:r>
              <a:rPr lang="en-US" dirty="0">
                <a:solidFill>
                  <a:srgbClr val="FF0000"/>
                </a:solidFill>
              </a:rPr>
              <a:t> </a:t>
            </a:r>
            <a:r>
              <a:rPr lang="en-US" dirty="0" err="1">
                <a:solidFill>
                  <a:srgbClr val="FF0000"/>
                </a:solidFill>
              </a:rPr>
              <a:t>trực</a:t>
            </a:r>
            <a:r>
              <a:rPr lang="en-US" dirty="0">
                <a:solidFill>
                  <a:srgbClr val="FF0000"/>
                </a:solidFill>
              </a:rPr>
              <a:t> </a:t>
            </a:r>
            <a:r>
              <a:rPr lang="en-US" dirty="0" err="1">
                <a:solidFill>
                  <a:srgbClr val="FF0000"/>
                </a:solidFill>
              </a:rPr>
              <a:t>quan</a:t>
            </a:r>
            <a:endParaRPr lang="en-US" dirty="0">
              <a:solidFill>
                <a:srgbClr val="FF0000"/>
              </a:solidFill>
            </a:endParaRPr>
          </a:p>
          <a:p>
            <a:pPr>
              <a:buFont typeface="Wingdings" panose="05000000000000000000" pitchFamily="2" charset="2"/>
              <a:buChar char="ü"/>
            </a:pPr>
            <a:r>
              <a:rPr lang="en-US" dirty="0" err="1"/>
              <a:t>Trực</a:t>
            </a:r>
            <a:r>
              <a:rPr lang="en-US" dirty="0"/>
              <a:t> </a:t>
            </a:r>
            <a:r>
              <a:rPr lang="en-US" dirty="0" err="1"/>
              <a:t>quan</a:t>
            </a:r>
            <a:r>
              <a:rPr lang="en-US" dirty="0"/>
              <a:t> </a:t>
            </a:r>
            <a:r>
              <a:rPr lang="en-US" dirty="0" err="1"/>
              <a:t>bằng</a:t>
            </a:r>
            <a:r>
              <a:rPr lang="en-US" dirty="0"/>
              <a:t> </a:t>
            </a:r>
            <a:r>
              <a:rPr lang="en-US" dirty="0" err="1"/>
              <a:t>vật</a:t>
            </a:r>
            <a:r>
              <a:rPr lang="en-US" dirty="0"/>
              <a:t> </a:t>
            </a:r>
            <a:r>
              <a:rPr lang="en-US" dirty="0" err="1"/>
              <a:t>thật</a:t>
            </a:r>
            <a:endParaRPr lang="en-US" dirty="0"/>
          </a:p>
          <a:p>
            <a:pPr>
              <a:buFont typeface="Wingdings" panose="05000000000000000000" pitchFamily="2" charset="2"/>
              <a:buChar char="ü"/>
            </a:pPr>
            <a:r>
              <a:rPr lang="en-US" dirty="0" err="1"/>
              <a:t>Trực</a:t>
            </a:r>
            <a:r>
              <a:rPr lang="en-US" dirty="0"/>
              <a:t> </a:t>
            </a:r>
            <a:r>
              <a:rPr lang="en-US" dirty="0" err="1"/>
              <a:t>quan</a:t>
            </a:r>
            <a:r>
              <a:rPr lang="en-US" dirty="0"/>
              <a:t> </a:t>
            </a:r>
            <a:r>
              <a:rPr lang="en-US" dirty="0" err="1"/>
              <a:t>bằng</a:t>
            </a:r>
            <a:r>
              <a:rPr lang="en-US" dirty="0"/>
              <a:t> </a:t>
            </a:r>
            <a:r>
              <a:rPr lang="en-US" dirty="0" err="1"/>
              <a:t>tranh</a:t>
            </a:r>
            <a:r>
              <a:rPr lang="en-US" dirty="0"/>
              <a:t> </a:t>
            </a:r>
            <a:r>
              <a:rPr lang="en-US" dirty="0" err="1"/>
              <a:t>ảnh</a:t>
            </a:r>
            <a:r>
              <a:rPr lang="en-US" dirty="0"/>
              <a:t>, </a:t>
            </a:r>
            <a:r>
              <a:rPr lang="en-US" dirty="0" err="1"/>
              <a:t>đồ</a:t>
            </a:r>
            <a:r>
              <a:rPr lang="en-US" dirty="0"/>
              <a:t> </a:t>
            </a:r>
            <a:r>
              <a:rPr lang="en-US" dirty="0" err="1"/>
              <a:t>chơi</a:t>
            </a:r>
            <a:endParaRPr lang="en-US" dirty="0"/>
          </a:p>
          <a:p>
            <a:pPr>
              <a:buFont typeface="Wingdings" panose="05000000000000000000" pitchFamily="2" charset="2"/>
              <a:buChar char="ü"/>
            </a:pPr>
            <a:r>
              <a:rPr lang="en-US" dirty="0" err="1"/>
              <a:t>Quan</a:t>
            </a:r>
            <a:r>
              <a:rPr lang="en-US" dirty="0"/>
              <a:t> </a:t>
            </a:r>
            <a:r>
              <a:rPr lang="en-US" dirty="0" err="1"/>
              <a:t>sát</a:t>
            </a:r>
            <a:endParaRPr lang="en-US" dirty="0"/>
          </a:p>
          <a:p>
            <a:pPr>
              <a:buFont typeface="Wingdings" panose="05000000000000000000" pitchFamily="2" charset="2"/>
              <a:buChar char="ü"/>
            </a:pPr>
            <a:r>
              <a:rPr lang="en-US" dirty="0" err="1"/>
              <a:t>Làm</a:t>
            </a:r>
            <a:r>
              <a:rPr lang="en-US" dirty="0"/>
              <a:t> </a:t>
            </a:r>
            <a:r>
              <a:rPr lang="en-US" dirty="0" err="1"/>
              <a:t>mẫu</a:t>
            </a:r>
            <a:r>
              <a:rPr lang="en-US" dirty="0"/>
              <a:t>, minh </a:t>
            </a:r>
            <a:r>
              <a:rPr lang="en-US" dirty="0" err="1"/>
              <a:t>họa</a:t>
            </a:r>
            <a:endParaRPr lang="en-US" dirty="0"/>
          </a:p>
          <a:p>
            <a:pPr>
              <a:buFont typeface="Wingdings" panose="05000000000000000000" pitchFamily="2" charset="2"/>
              <a:buChar char="ü"/>
            </a:pPr>
            <a:r>
              <a:rPr lang="en-US" dirty="0" err="1"/>
              <a:t>Xem</a:t>
            </a:r>
            <a:r>
              <a:rPr lang="en-US" dirty="0"/>
              <a:t> </a:t>
            </a:r>
            <a:r>
              <a:rPr lang="en-US" dirty="0" err="1"/>
              <a:t>phim</a:t>
            </a:r>
            <a:r>
              <a:rPr lang="en-US" dirty="0"/>
              <a:t>, </a:t>
            </a:r>
            <a:r>
              <a:rPr lang="en-US" dirty="0" err="1"/>
              <a:t>máy</a:t>
            </a:r>
            <a:r>
              <a:rPr lang="en-US" dirty="0"/>
              <a:t> </a:t>
            </a:r>
            <a:r>
              <a:rPr lang="en-US" dirty="0" err="1"/>
              <a:t>tính</a:t>
            </a:r>
            <a:endParaRPr lang="en-US" dirty="0"/>
          </a:p>
          <a:p>
            <a:pPr>
              <a:buFont typeface="Wingdings" panose="05000000000000000000" pitchFamily="2" charset="2"/>
              <a:buChar char="ü"/>
            </a:pPr>
            <a:r>
              <a:rPr lang="en-US" dirty="0" err="1"/>
              <a:t>Tham</a:t>
            </a:r>
            <a:r>
              <a:rPr lang="en-US" dirty="0"/>
              <a:t> </a:t>
            </a:r>
            <a:r>
              <a:rPr lang="en-US" dirty="0" err="1"/>
              <a:t>quan</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3477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r>
              <a:rPr lang="en-US" dirty="0" err="1"/>
              <a:t>Phương</a:t>
            </a:r>
            <a:r>
              <a:rPr lang="en-US" dirty="0"/>
              <a:t> </a:t>
            </a:r>
            <a:r>
              <a:rPr lang="en-US" dirty="0" err="1"/>
              <a:t>pháp</a:t>
            </a:r>
            <a:r>
              <a:rPr lang="en-US" dirty="0"/>
              <a:t> </a:t>
            </a:r>
            <a:r>
              <a:rPr lang="en-US" dirty="0" err="1"/>
              <a:t>dùng</a:t>
            </a:r>
            <a:r>
              <a:rPr lang="en-US" dirty="0"/>
              <a:t> </a:t>
            </a:r>
            <a:r>
              <a:rPr lang="en-US" dirty="0" err="1"/>
              <a:t>lời</a:t>
            </a:r>
            <a:endParaRPr lang="en-US" dirty="0"/>
          </a:p>
          <a:p>
            <a:pPr>
              <a:buFont typeface="Wingdings" panose="05000000000000000000" pitchFamily="2" charset="2"/>
              <a:buChar char="ü"/>
            </a:pPr>
            <a:r>
              <a:rPr lang="en-US" dirty="0" err="1"/>
              <a:t>Đọc</a:t>
            </a:r>
            <a:r>
              <a:rPr lang="en-US" dirty="0"/>
              <a:t> </a:t>
            </a:r>
            <a:r>
              <a:rPr lang="en-US" dirty="0" err="1"/>
              <a:t>thơ</a:t>
            </a:r>
            <a:r>
              <a:rPr lang="en-US" dirty="0"/>
              <a:t>, </a:t>
            </a:r>
            <a:r>
              <a:rPr lang="en-US" dirty="0" err="1"/>
              <a:t>kể</a:t>
            </a:r>
            <a:r>
              <a:rPr lang="en-US" dirty="0"/>
              <a:t> </a:t>
            </a:r>
            <a:r>
              <a:rPr lang="en-US" dirty="0" err="1"/>
              <a:t>chuyện</a:t>
            </a:r>
            <a:r>
              <a:rPr lang="en-US" dirty="0"/>
              <a:t> </a:t>
            </a:r>
            <a:r>
              <a:rPr lang="en-US" dirty="0" err="1"/>
              <a:t>cho</a:t>
            </a:r>
            <a:r>
              <a:rPr lang="en-US" dirty="0"/>
              <a:t> </a:t>
            </a:r>
            <a:r>
              <a:rPr lang="en-US" dirty="0" err="1"/>
              <a:t>trẻ</a:t>
            </a:r>
            <a:r>
              <a:rPr lang="en-US" dirty="0"/>
              <a:t> </a:t>
            </a:r>
            <a:r>
              <a:rPr lang="en-US" dirty="0" err="1"/>
              <a:t>nghe</a:t>
            </a:r>
            <a:endParaRPr lang="en-US" dirty="0"/>
          </a:p>
          <a:p>
            <a:pPr>
              <a:buFont typeface="Wingdings" panose="05000000000000000000" pitchFamily="2" charset="2"/>
              <a:buChar char="ü"/>
            </a:pPr>
            <a:r>
              <a:rPr lang="en-US" dirty="0" err="1"/>
              <a:t>Dạy</a:t>
            </a:r>
            <a:r>
              <a:rPr lang="en-US" dirty="0"/>
              <a:t> </a:t>
            </a:r>
            <a:r>
              <a:rPr lang="en-US" dirty="0" err="1"/>
              <a:t>trẻ</a:t>
            </a:r>
            <a:r>
              <a:rPr lang="en-US" dirty="0"/>
              <a:t> </a:t>
            </a:r>
            <a:r>
              <a:rPr lang="en-US" dirty="0" err="1"/>
              <a:t>đọc</a:t>
            </a:r>
            <a:r>
              <a:rPr lang="en-US" dirty="0"/>
              <a:t> </a:t>
            </a:r>
            <a:r>
              <a:rPr lang="en-US" dirty="0" err="1"/>
              <a:t>thơ</a:t>
            </a:r>
            <a:r>
              <a:rPr lang="en-US" dirty="0"/>
              <a:t>, </a:t>
            </a:r>
            <a:r>
              <a:rPr lang="en-US" dirty="0" err="1"/>
              <a:t>dạy</a:t>
            </a:r>
            <a:r>
              <a:rPr lang="en-US" dirty="0"/>
              <a:t> </a:t>
            </a:r>
            <a:r>
              <a:rPr lang="en-US" dirty="0" err="1"/>
              <a:t>trẻ</a:t>
            </a:r>
            <a:r>
              <a:rPr lang="en-US" dirty="0"/>
              <a:t> </a:t>
            </a:r>
            <a:r>
              <a:rPr lang="en-US" dirty="0" err="1"/>
              <a:t>kể</a:t>
            </a:r>
            <a:r>
              <a:rPr lang="en-US" dirty="0"/>
              <a:t> </a:t>
            </a:r>
            <a:r>
              <a:rPr lang="en-US" dirty="0" err="1"/>
              <a:t>chuyện</a:t>
            </a:r>
            <a:endParaRPr lang="en-US" dirty="0"/>
          </a:p>
          <a:p>
            <a:pPr>
              <a:buFont typeface="Wingdings" panose="05000000000000000000" pitchFamily="2" charset="2"/>
              <a:buChar char="ü"/>
            </a:pPr>
            <a:r>
              <a:rPr lang="en-US" dirty="0" err="1"/>
              <a:t>Trò</a:t>
            </a:r>
            <a:r>
              <a:rPr lang="en-US" dirty="0"/>
              <a:t> </a:t>
            </a:r>
            <a:r>
              <a:rPr lang="en-US" dirty="0" err="1"/>
              <a:t>chuyện</a:t>
            </a:r>
            <a:endParaRPr lang="en-US" dirty="0"/>
          </a:p>
          <a:p>
            <a:pPr>
              <a:buFont typeface="Wingdings" panose="05000000000000000000" pitchFamily="2" charset="2"/>
              <a:buChar char="ü"/>
            </a:pPr>
            <a:r>
              <a:rPr lang="en-US" dirty="0" err="1"/>
              <a:t>Đàm</a:t>
            </a:r>
            <a:r>
              <a:rPr lang="en-US" dirty="0"/>
              <a:t> </a:t>
            </a:r>
            <a:r>
              <a:rPr lang="en-US" dirty="0" err="1"/>
              <a:t>thoại</a:t>
            </a:r>
            <a:endParaRPr lang="en-US" dirty="0"/>
          </a:p>
          <a:p>
            <a:pPr>
              <a:buFont typeface="Wingdings" panose="05000000000000000000" pitchFamily="2" charset="2"/>
              <a:buChar char="ü"/>
            </a:pPr>
            <a:r>
              <a:rPr lang="en-US" dirty="0" err="1"/>
              <a:t>Mẫu</a:t>
            </a:r>
            <a:r>
              <a:rPr lang="en-US" dirty="0"/>
              <a:t> </a:t>
            </a:r>
            <a:r>
              <a:rPr lang="en-US" dirty="0" err="1"/>
              <a:t>ngôn</a:t>
            </a:r>
            <a:r>
              <a:rPr lang="en-US" dirty="0"/>
              <a:t> </a:t>
            </a:r>
            <a:r>
              <a:rPr lang="en-US" dirty="0" err="1"/>
              <a:t>ngữ</a:t>
            </a:r>
            <a:r>
              <a:rPr lang="en-US" dirty="0"/>
              <a:t> (</a:t>
            </a:r>
            <a:r>
              <a:rPr lang="en-US" dirty="0" err="1"/>
              <a:t>nói</a:t>
            </a:r>
            <a:r>
              <a:rPr lang="en-US" dirty="0"/>
              <a:t> </a:t>
            </a:r>
            <a:r>
              <a:rPr lang="en-US" dirty="0" err="1"/>
              <a:t>mẫu</a:t>
            </a:r>
            <a:r>
              <a:rPr lang="en-US" dirty="0"/>
              <a:t>, </a:t>
            </a:r>
            <a:r>
              <a:rPr lang="en-US" dirty="0" err="1"/>
              <a:t>phát</a:t>
            </a:r>
            <a:r>
              <a:rPr lang="en-US" dirty="0"/>
              <a:t> </a:t>
            </a:r>
            <a:r>
              <a:rPr lang="en-US" dirty="0" err="1"/>
              <a:t>âm</a:t>
            </a:r>
            <a:r>
              <a:rPr lang="en-US" dirty="0"/>
              <a:t> </a:t>
            </a:r>
            <a:r>
              <a:rPr lang="en-US" dirty="0" err="1"/>
              <a:t>mẫu</a:t>
            </a:r>
            <a:r>
              <a:rPr lang="en-US" dirty="0"/>
              <a:t>, </a:t>
            </a:r>
            <a:r>
              <a:rPr lang="en-US" dirty="0" err="1"/>
              <a:t>đọc</a:t>
            </a:r>
            <a:r>
              <a:rPr lang="en-US" dirty="0"/>
              <a:t>/</a:t>
            </a:r>
            <a:r>
              <a:rPr lang="en-US" dirty="0" err="1"/>
              <a:t>kể</a:t>
            </a:r>
            <a:r>
              <a:rPr lang="en-US" dirty="0"/>
              <a:t> </a:t>
            </a:r>
            <a:r>
              <a:rPr lang="en-US" dirty="0" err="1"/>
              <a:t>mẫu</a:t>
            </a:r>
            <a:r>
              <a:rPr lang="en-US" dirty="0"/>
              <a:t>, </a:t>
            </a:r>
            <a:r>
              <a:rPr lang="en-US" dirty="0" err="1"/>
              <a:t>hát</a:t>
            </a:r>
            <a:r>
              <a:rPr lang="en-US" dirty="0"/>
              <a:t> </a:t>
            </a:r>
            <a:r>
              <a:rPr lang="en-US" dirty="0" err="1"/>
              <a:t>mẫu</a:t>
            </a:r>
            <a:r>
              <a:rPr lang="en-US" dirty="0"/>
              <a:t>)</a:t>
            </a:r>
          </a:p>
          <a:p>
            <a:pPr>
              <a:buFont typeface="Wingdings" panose="05000000000000000000" pitchFamily="2" charset="2"/>
              <a:buChar char="ü"/>
            </a:pPr>
            <a:r>
              <a:rPr lang="en-US" dirty="0" err="1"/>
              <a:t>Giảng</a:t>
            </a:r>
            <a:r>
              <a:rPr lang="en-US" dirty="0"/>
              <a:t> </a:t>
            </a:r>
            <a:r>
              <a:rPr lang="en-US" dirty="0" err="1"/>
              <a:t>giải</a:t>
            </a:r>
            <a:endParaRPr lang="en-US" dirty="0"/>
          </a:p>
          <a:p>
            <a:pPr>
              <a:buFont typeface="Wingdings" panose="05000000000000000000" pitchFamily="2" charset="2"/>
              <a:buChar char="ü"/>
            </a:pPr>
            <a:r>
              <a:rPr lang="en-US" dirty="0" err="1"/>
              <a:t>Câu</a:t>
            </a:r>
            <a:r>
              <a:rPr lang="en-US" dirty="0"/>
              <a:t> </a:t>
            </a:r>
            <a:r>
              <a:rPr lang="en-US" dirty="0" err="1"/>
              <a:t>hỏi</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1168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r>
              <a:rPr lang="en-US" dirty="0" err="1"/>
              <a:t>Phương</a:t>
            </a:r>
            <a:r>
              <a:rPr lang="en-US" dirty="0"/>
              <a:t> </a:t>
            </a:r>
            <a:r>
              <a:rPr lang="en-US" dirty="0" err="1"/>
              <a:t>pháp</a:t>
            </a:r>
            <a:r>
              <a:rPr lang="en-US" dirty="0"/>
              <a:t> </a:t>
            </a:r>
            <a:r>
              <a:rPr lang="en-US" dirty="0" err="1"/>
              <a:t>thực</a:t>
            </a:r>
            <a:r>
              <a:rPr lang="en-US" dirty="0"/>
              <a:t> </a:t>
            </a:r>
            <a:r>
              <a:rPr lang="en-US" dirty="0" err="1"/>
              <a:t>hành</a:t>
            </a:r>
            <a:r>
              <a:rPr lang="en-US" dirty="0"/>
              <a:t> – </a:t>
            </a:r>
            <a:r>
              <a:rPr lang="en-US" dirty="0" err="1"/>
              <a:t>trải</a:t>
            </a:r>
            <a:r>
              <a:rPr lang="en-US" dirty="0"/>
              <a:t> </a:t>
            </a:r>
            <a:r>
              <a:rPr lang="en-US" dirty="0" err="1"/>
              <a:t>nghiệm</a:t>
            </a:r>
            <a:endParaRPr lang="en-US" dirty="0"/>
          </a:p>
          <a:p>
            <a:pPr>
              <a:buFont typeface="Wingdings" panose="05000000000000000000" pitchFamily="2" charset="2"/>
              <a:buChar char="ü"/>
            </a:pPr>
            <a:r>
              <a:rPr lang="en-US" dirty="0" err="1"/>
              <a:t>Trò</a:t>
            </a:r>
            <a:r>
              <a:rPr lang="en-US" dirty="0"/>
              <a:t> </a:t>
            </a:r>
            <a:r>
              <a:rPr lang="en-US" dirty="0" err="1"/>
              <a:t>chơi</a:t>
            </a:r>
            <a:r>
              <a:rPr lang="en-US" dirty="0"/>
              <a:t> (</a:t>
            </a:r>
            <a:r>
              <a:rPr lang="en-US" dirty="0" err="1"/>
              <a:t>Đóng</a:t>
            </a:r>
            <a:r>
              <a:rPr lang="en-US" dirty="0"/>
              <a:t> </a:t>
            </a:r>
            <a:r>
              <a:rPr lang="en-US" dirty="0" err="1"/>
              <a:t>vai</a:t>
            </a:r>
            <a:r>
              <a:rPr lang="en-US" dirty="0"/>
              <a:t> </a:t>
            </a:r>
            <a:r>
              <a:rPr lang="en-US" dirty="0" err="1"/>
              <a:t>theo</a:t>
            </a:r>
            <a:r>
              <a:rPr lang="en-US" dirty="0"/>
              <a:t> </a:t>
            </a:r>
            <a:r>
              <a:rPr lang="en-US" dirty="0" err="1"/>
              <a:t>chủ</a:t>
            </a:r>
            <a:r>
              <a:rPr lang="en-US" dirty="0"/>
              <a:t> </a:t>
            </a:r>
            <a:r>
              <a:rPr lang="en-US" dirty="0" err="1"/>
              <a:t>đề</a:t>
            </a:r>
            <a:r>
              <a:rPr lang="en-US" dirty="0"/>
              <a:t>, </a:t>
            </a:r>
            <a:r>
              <a:rPr lang="en-US" dirty="0" err="1"/>
              <a:t>trò</a:t>
            </a:r>
            <a:r>
              <a:rPr lang="en-US" dirty="0"/>
              <a:t> </a:t>
            </a:r>
            <a:r>
              <a:rPr lang="en-US" dirty="0" err="1"/>
              <a:t>chơi</a:t>
            </a:r>
            <a:r>
              <a:rPr lang="en-US" dirty="0"/>
              <a:t> </a:t>
            </a:r>
            <a:r>
              <a:rPr lang="en-US" dirty="0" err="1"/>
              <a:t>học</a:t>
            </a:r>
            <a:r>
              <a:rPr lang="en-US" dirty="0"/>
              <a:t> </a:t>
            </a:r>
            <a:r>
              <a:rPr lang="en-US" dirty="0" err="1"/>
              <a:t>tập</a:t>
            </a:r>
            <a:r>
              <a:rPr lang="en-US" dirty="0"/>
              <a:t>, </a:t>
            </a:r>
            <a:r>
              <a:rPr lang="en-US" dirty="0" err="1"/>
              <a:t>trò</a:t>
            </a:r>
            <a:r>
              <a:rPr lang="en-US" dirty="0"/>
              <a:t> </a:t>
            </a:r>
            <a:r>
              <a:rPr lang="en-US" dirty="0" err="1"/>
              <a:t>chơi</a:t>
            </a:r>
            <a:r>
              <a:rPr lang="en-US" dirty="0"/>
              <a:t> </a:t>
            </a:r>
            <a:r>
              <a:rPr lang="en-US" dirty="0" err="1"/>
              <a:t>đóng</a:t>
            </a:r>
            <a:r>
              <a:rPr lang="en-US" dirty="0"/>
              <a:t> </a:t>
            </a:r>
            <a:r>
              <a:rPr lang="en-US" dirty="0" err="1"/>
              <a:t>kịch</a:t>
            </a:r>
            <a:r>
              <a:rPr lang="en-US" dirty="0"/>
              <a:t>, </a:t>
            </a:r>
            <a:r>
              <a:rPr lang="en-US" dirty="0" err="1"/>
              <a:t>trò</a:t>
            </a:r>
            <a:r>
              <a:rPr lang="en-US" dirty="0"/>
              <a:t> </a:t>
            </a:r>
            <a:r>
              <a:rPr lang="en-US" dirty="0" err="1"/>
              <a:t>chơi</a:t>
            </a:r>
            <a:r>
              <a:rPr lang="en-US" dirty="0"/>
              <a:t> </a:t>
            </a:r>
            <a:r>
              <a:rPr lang="en-US" dirty="0" err="1"/>
              <a:t>dân</a:t>
            </a:r>
            <a:r>
              <a:rPr lang="en-US" dirty="0"/>
              <a:t> </a:t>
            </a:r>
            <a:r>
              <a:rPr lang="en-US" dirty="0" err="1"/>
              <a:t>gian</a:t>
            </a:r>
            <a:r>
              <a:rPr lang="en-US" dirty="0"/>
              <a:t>)</a:t>
            </a:r>
          </a:p>
          <a:p>
            <a:pPr>
              <a:buFont typeface="Wingdings" panose="05000000000000000000" pitchFamily="2" charset="2"/>
              <a:buChar char="ü"/>
            </a:pPr>
            <a:r>
              <a:rPr lang="en-US" dirty="0" err="1"/>
              <a:t>Trải</a:t>
            </a:r>
            <a:r>
              <a:rPr lang="en-US" dirty="0"/>
              <a:t> </a:t>
            </a:r>
            <a:r>
              <a:rPr lang="en-US" dirty="0" err="1"/>
              <a:t>nghiệm</a:t>
            </a:r>
            <a:r>
              <a:rPr lang="en-US" dirty="0"/>
              <a:t> (</a:t>
            </a:r>
            <a:r>
              <a:rPr lang="en-US" dirty="0" err="1"/>
              <a:t>lễ</a:t>
            </a:r>
            <a:r>
              <a:rPr lang="en-US" dirty="0"/>
              <a:t> </a:t>
            </a:r>
            <a:r>
              <a:rPr lang="en-US" dirty="0" err="1"/>
              <a:t>hội</a:t>
            </a:r>
            <a:r>
              <a:rPr lang="en-US" dirty="0"/>
              <a:t>, </a:t>
            </a:r>
            <a:r>
              <a:rPr lang="en-US" dirty="0" err="1"/>
              <a:t>tham</a:t>
            </a:r>
            <a:r>
              <a:rPr lang="en-US" dirty="0"/>
              <a:t> </a:t>
            </a:r>
            <a:r>
              <a:rPr lang="en-US" dirty="0" err="1"/>
              <a:t>quan</a:t>
            </a:r>
            <a:r>
              <a:rPr lang="en-US" dirty="0"/>
              <a:t>, </a:t>
            </a:r>
            <a:r>
              <a:rPr lang="en-US" dirty="0" err="1"/>
              <a:t>lao</a:t>
            </a:r>
            <a:r>
              <a:rPr lang="en-US" dirty="0"/>
              <a:t> </a:t>
            </a:r>
            <a:r>
              <a:rPr lang="en-US" dirty="0" err="1"/>
              <a:t>động</a:t>
            </a:r>
            <a:r>
              <a:rPr lang="en-US" dirty="0"/>
              <a:t>)</a:t>
            </a:r>
          </a:p>
          <a:p>
            <a:pPr marL="0" indent="0">
              <a:buNone/>
            </a:pPr>
            <a:r>
              <a:rPr lang="en-US" dirty="0"/>
              <a:t> </a:t>
            </a:r>
          </a:p>
          <a:p>
            <a:pPr>
              <a:buFont typeface="Wingdings" panose="05000000000000000000" pitchFamily="2" charset="2"/>
              <a:buChar char="q"/>
            </a:pPr>
            <a:r>
              <a:rPr lang="en-US" dirty="0" err="1">
                <a:hlinkClick r:id="rId2" action="ppaction://hlinkfile"/>
              </a:rPr>
              <a:t>Mẫu</a:t>
            </a:r>
            <a:r>
              <a:rPr lang="en-US" dirty="0">
                <a:hlinkClick r:id="rId2" action="ppaction://hlinkfile"/>
              </a:rPr>
              <a:t> </a:t>
            </a:r>
            <a:r>
              <a:rPr lang="en-US" dirty="0" err="1">
                <a:hlinkClick r:id="rId2" action="ppaction://hlinkfile"/>
              </a:rPr>
              <a:t>hoạt</a:t>
            </a:r>
            <a:r>
              <a:rPr lang="en-US" dirty="0">
                <a:hlinkClick r:id="rId2" action="ppaction://hlinkfile"/>
              </a:rPr>
              <a:t> </a:t>
            </a:r>
            <a:r>
              <a:rPr lang="en-US" dirty="0" err="1">
                <a:hlinkClick r:id="rId2" action="ppaction://hlinkfile"/>
              </a:rPr>
              <a:t>động</a:t>
            </a:r>
            <a:r>
              <a:rPr lang="en-US" dirty="0">
                <a:hlinkClick r:id="rId2" action="ppaction://hlinkfile"/>
              </a:rPr>
              <a:t> </a:t>
            </a:r>
            <a:r>
              <a:rPr lang="en-US" dirty="0" err="1">
                <a:hlinkClick r:id="rId2" action="ppaction://hlinkfile"/>
              </a:rPr>
              <a:t>giáo</a:t>
            </a:r>
            <a:r>
              <a:rPr lang="en-US" dirty="0">
                <a:hlinkClick r:id="rId2" action="ppaction://hlinkfile"/>
              </a:rPr>
              <a:t> </a:t>
            </a:r>
            <a:r>
              <a:rPr lang="en-US" dirty="0" err="1">
                <a:hlinkClick r:id="rId2" action="ppaction://hlinkfile"/>
              </a:rPr>
              <a:t>dục</a:t>
            </a:r>
            <a:r>
              <a:rPr lang="en-US" dirty="0"/>
              <a:t> 1 (</a:t>
            </a:r>
            <a:r>
              <a:rPr lang="en-US" dirty="0" err="1"/>
              <a:t>Nhận</a:t>
            </a:r>
            <a:r>
              <a:rPr lang="en-US" dirty="0"/>
              <a:t> </a:t>
            </a:r>
            <a:r>
              <a:rPr lang="en-US" dirty="0" err="1"/>
              <a:t>biết</a:t>
            </a:r>
            <a:r>
              <a:rPr lang="en-US" dirty="0"/>
              <a:t> </a:t>
            </a:r>
            <a:r>
              <a:rPr lang="en-US" dirty="0" err="1"/>
              <a:t>tập</a:t>
            </a:r>
            <a:r>
              <a:rPr lang="en-US" dirty="0"/>
              <a:t> </a:t>
            </a:r>
            <a:r>
              <a:rPr lang="en-US" dirty="0" err="1"/>
              <a:t>nói</a:t>
            </a:r>
            <a:r>
              <a:rPr lang="en-US" dirty="0"/>
              <a:t>)</a:t>
            </a:r>
          </a:p>
          <a:p>
            <a:pPr>
              <a:buFont typeface="Wingdings" panose="05000000000000000000" pitchFamily="2" charset="2"/>
              <a:buChar char="q"/>
            </a:pPr>
            <a:r>
              <a:rPr lang="en-US" dirty="0" err="1">
                <a:hlinkClick r:id="rId3" action="ppaction://hlinkfile"/>
              </a:rPr>
              <a:t>Mẫu</a:t>
            </a:r>
            <a:r>
              <a:rPr lang="en-US" dirty="0">
                <a:hlinkClick r:id="rId3" action="ppaction://hlinkfile"/>
              </a:rPr>
              <a:t> </a:t>
            </a:r>
            <a:r>
              <a:rPr lang="en-US" dirty="0" err="1">
                <a:hlinkClick r:id="rId3" action="ppaction://hlinkfile"/>
              </a:rPr>
              <a:t>hoạt</a:t>
            </a:r>
            <a:r>
              <a:rPr lang="en-US" dirty="0">
                <a:hlinkClick r:id="rId3" action="ppaction://hlinkfile"/>
              </a:rPr>
              <a:t> </a:t>
            </a:r>
            <a:r>
              <a:rPr lang="en-US" dirty="0" err="1">
                <a:hlinkClick r:id="rId3" action="ppaction://hlinkfile"/>
              </a:rPr>
              <a:t>động</a:t>
            </a:r>
            <a:r>
              <a:rPr lang="en-US" dirty="0">
                <a:hlinkClick r:id="rId3" action="ppaction://hlinkfile"/>
              </a:rPr>
              <a:t> </a:t>
            </a:r>
            <a:r>
              <a:rPr lang="en-US" dirty="0" err="1">
                <a:hlinkClick r:id="rId3" action="ppaction://hlinkfile"/>
              </a:rPr>
              <a:t>giáo</a:t>
            </a:r>
            <a:r>
              <a:rPr lang="en-US" dirty="0">
                <a:hlinkClick r:id="rId3" action="ppaction://hlinkfile"/>
              </a:rPr>
              <a:t> </a:t>
            </a:r>
            <a:r>
              <a:rPr lang="en-US" dirty="0" err="1">
                <a:hlinkClick r:id="rId3" action="ppaction://hlinkfile"/>
              </a:rPr>
              <a:t>dục</a:t>
            </a:r>
            <a:r>
              <a:rPr lang="en-US" dirty="0">
                <a:hlinkClick r:id="rId3" action="ppaction://hlinkfile"/>
              </a:rPr>
              <a:t> 2 </a:t>
            </a:r>
            <a:r>
              <a:rPr lang="en-US" dirty="0"/>
              <a:t> (</a:t>
            </a:r>
            <a:r>
              <a:rPr lang="en-US" dirty="0" err="1"/>
              <a:t>Kể</a:t>
            </a:r>
            <a:r>
              <a:rPr lang="en-US" dirty="0"/>
              <a:t> </a:t>
            </a:r>
            <a:r>
              <a:rPr lang="en-US" dirty="0" err="1"/>
              <a:t>chuyện</a:t>
            </a:r>
            <a:r>
              <a:rPr lang="en-US" dirty="0"/>
              <a:t> </a:t>
            </a:r>
            <a:r>
              <a:rPr lang="en-US" dirty="0" err="1"/>
              <a:t>cho</a:t>
            </a:r>
            <a:r>
              <a:rPr lang="en-US" dirty="0"/>
              <a:t> </a:t>
            </a:r>
            <a:r>
              <a:rPr lang="en-US" dirty="0" err="1"/>
              <a:t>trẻ</a:t>
            </a:r>
            <a:r>
              <a:rPr lang="en-US" dirty="0"/>
              <a:t> </a:t>
            </a:r>
            <a:r>
              <a:rPr lang="en-US" dirty="0" err="1"/>
              <a:t>nghe</a:t>
            </a:r>
            <a:r>
              <a:rPr lang="en-US" dirty="0"/>
              <a:t>)</a:t>
            </a:r>
          </a:p>
          <a:p>
            <a:pPr marL="0" indent="0">
              <a:buNone/>
            </a:pPr>
            <a:endParaRPr lang="en-US" dirty="0"/>
          </a:p>
          <a:p>
            <a:pPr marL="0" indent="0">
              <a:buNone/>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8647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3.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marL="0" indent="0" algn="ctr">
              <a:buNone/>
            </a:pPr>
            <a:endParaRPr lang="nl-NL" b="1" i="1" dirty="0">
              <a:latin typeface="Times New Roman"/>
              <a:ea typeface="Calibri"/>
            </a:endParaRPr>
          </a:p>
          <a:p>
            <a:pPr marL="0" indent="0" algn="ctr">
              <a:buNone/>
            </a:pPr>
            <a:r>
              <a:rPr lang="nl-NL" b="1" dirty="0">
                <a:solidFill>
                  <a:schemeClr val="accent6">
                    <a:lumMod val="75000"/>
                  </a:schemeClr>
                </a:solidFill>
                <a:latin typeface="Times New Roman"/>
                <a:ea typeface="Calibri"/>
              </a:rPr>
              <a:t>Thảo luận tại lớp:</a:t>
            </a:r>
            <a:r>
              <a:rPr lang="nl-NL" dirty="0">
                <a:solidFill>
                  <a:schemeClr val="accent6">
                    <a:lumMod val="75000"/>
                  </a:schemeClr>
                </a:solidFill>
                <a:latin typeface="Times New Roman"/>
                <a:ea typeface="Calibri"/>
              </a:rPr>
              <a:t> </a:t>
            </a:r>
          </a:p>
          <a:p>
            <a:pPr marL="0" indent="0" algn="ctr">
              <a:buNone/>
            </a:pPr>
            <a:r>
              <a:rPr lang="nl-NL" b="1" i="1" dirty="0">
                <a:solidFill>
                  <a:schemeClr val="accent6">
                    <a:lumMod val="75000"/>
                  </a:schemeClr>
                </a:solidFill>
                <a:latin typeface="Times New Roman"/>
                <a:ea typeface="Calibri"/>
              </a:rPr>
              <a:t>Vận dụng các PPPPNN cho trẻ vào việc hình thành 01 ý tưởng </a:t>
            </a:r>
          </a:p>
          <a:p>
            <a:pPr marL="0" indent="0" algn="ctr">
              <a:buNone/>
            </a:pPr>
            <a:r>
              <a:rPr lang="nl-NL" b="1" i="1" dirty="0">
                <a:solidFill>
                  <a:schemeClr val="accent6">
                    <a:lumMod val="75000"/>
                  </a:schemeClr>
                </a:solidFill>
                <a:latin typeface="Times New Roman"/>
                <a:ea typeface="Calibri"/>
              </a:rPr>
              <a:t>cho hoạt động giáo dục trẻ ở trường MN</a:t>
            </a:r>
            <a:r>
              <a:rPr lang="nl-NL" i="1" dirty="0">
                <a:latin typeface="Times New Roman"/>
                <a:ea typeface="Calibri"/>
              </a:rPr>
              <a:t>.</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3261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tập</a:t>
            </a:r>
            <a:r>
              <a:rPr lang="en-US" dirty="0"/>
              <a:t> </a:t>
            </a:r>
            <a:r>
              <a:rPr lang="en-US" dirty="0" err="1"/>
              <a:t>tự</a:t>
            </a:r>
            <a:r>
              <a:rPr lang="en-US" dirty="0"/>
              <a:t> </a:t>
            </a:r>
            <a:r>
              <a:rPr lang="en-US" dirty="0" err="1"/>
              <a:t>học</a:t>
            </a:r>
            <a:r>
              <a:rPr lang="en-US" dirty="0"/>
              <a:t>  </a:t>
            </a:r>
          </a:p>
        </p:txBody>
      </p:sp>
      <p:sp>
        <p:nvSpPr>
          <p:cNvPr id="3" name="Content Placeholder 2"/>
          <p:cNvSpPr>
            <a:spLocks noGrp="1"/>
          </p:cNvSpPr>
          <p:nvPr>
            <p:ph idx="1"/>
          </p:nvPr>
        </p:nvSpPr>
        <p:spPr/>
        <p:txBody>
          <a:bodyPr/>
          <a:lstStyle/>
          <a:p>
            <a:pPr marL="0" indent="0">
              <a:lnSpc>
                <a:spcPct val="120000"/>
              </a:lnSpc>
              <a:spcBef>
                <a:spcPts val="0"/>
              </a:spcBef>
              <a:buNone/>
            </a:pPr>
            <a:endParaRPr lang="nl-NL" i="1" dirty="0">
              <a:latin typeface="Times New Roman"/>
              <a:ea typeface="Calibri"/>
              <a:cs typeface="Times New Roman"/>
            </a:endParaRPr>
          </a:p>
          <a:p>
            <a:pPr marL="0" indent="0">
              <a:lnSpc>
                <a:spcPct val="150000"/>
              </a:lnSpc>
              <a:spcBef>
                <a:spcPts val="0"/>
              </a:spcBef>
              <a:buNone/>
            </a:pPr>
            <a:r>
              <a:rPr lang="nl-NL" dirty="0">
                <a:latin typeface="+mj-lt"/>
                <a:ea typeface="Calibri"/>
                <a:cs typeface="Times New Roman"/>
              </a:rPr>
              <a:t>1.Tìm hiểu các hình thức PTNN cho trẻ.</a:t>
            </a:r>
            <a:endParaRPr lang="en-US" sz="1800" dirty="0">
              <a:latin typeface="+mj-lt"/>
              <a:ea typeface="Calibri"/>
              <a:cs typeface="Times New Roman"/>
            </a:endParaRPr>
          </a:p>
          <a:p>
            <a:pPr marL="0" indent="0">
              <a:lnSpc>
                <a:spcPct val="150000"/>
              </a:lnSpc>
              <a:spcBef>
                <a:spcPts val="0"/>
              </a:spcBef>
              <a:buNone/>
            </a:pPr>
            <a:r>
              <a:rPr lang="nl-NL" dirty="0">
                <a:latin typeface="+mj-lt"/>
                <a:ea typeface="Calibri"/>
              </a:rPr>
              <a:t>2.Sưu tầm 01 giáo án hoạt động giáo dục thuộc lĩnh vực PPNN cho trẻ (Thơ/truyện/ Nhận biết tập nói ...)</a:t>
            </a:r>
            <a:endParaRPr lang="en-US" dirty="0">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576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marL="0" indent="0">
              <a:lnSpc>
                <a:spcPct val="120000"/>
              </a:lnSpc>
              <a:spcBef>
                <a:spcPts val="0"/>
              </a:spcBef>
              <a:buNone/>
            </a:pPr>
            <a:r>
              <a:rPr lang="en-US" b="1" dirty="0">
                <a:latin typeface="Times New Roman"/>
                <a:ea typeface="Times New Roman"/>
                <a:cs typeface="Times New Roman"/>
              </a:rPr>
              <a:t>2.3. </a:t>
            </a:r>
            <a:r>
              <a:rPr lang="en-US" b="1" dirty="0" err="1">
                <a:latin typeface="Times New Roman"/>
                <a:ea typeface="Times New Roman"/>
                <a:cs typeface="Times New Roman"/>
              </a:rPr>
              <a:t>Hình</a:t>
            </a:r>
            <a:r>
              <a:rPr lang="en-US" b="1" dirty="0">
                <a:latin typeface="Times New Roman"/>
                <a:ea typeface="Times New Roman"/>
                <a:cs typeface="Times New Roman"/>
              </a:rPr>
              <a:t> </a:t>
            </a:r>
            <a:r>
              <a:rPr lang="en-US" b="1" dirty="0" err="1">
                <a:latin typeface="Times New Roman"/>
                <a:ea typeface="Times New Roman"/>
                <a:cs typeface="Times New Roman"/>
              </a:rPr>
              <a:t>thức</a:t>
            </a:r>
            <a:r>
              <a:rPr lang="en-US" b="1" dirty="0">
                <a:latin typeface="Times New Roman"/>
                <a:ea typeface="Times New Roman"/>
                <a:cs typeface="Times New Roman"/>
              </a:rPr>
              <a:t> </a:t>
            </a:r>
            <a:r>
              <a:rPr lang="en-US" b="1" dirty="0" err="1">
                <a:latin typeface="Times New Roman"/>
                <a:ea typeface="Times New Roman"/>
                <a:cs typeface="Times New Roman"/>
              </a:rPr>
              <a:t>phát</a:t>
            </a:r>
            <a:r>
              <a:rPr lang="en-US" b="1" dirty="0">
                <a:latin typeface="Times New Roman"/>
                <a:ea typeface="Times New Roman"/>
                <a:cs typeface="Times New Roman"/>
              </a:rPr>
              <a:t> </a:t>
            </a:r>
            <a:r>
              <a:rPr lang="en-US" b="1" dirty="0" err="1">
                <a:latin typeface="Times New Roman"/>
                <a:ea typeface="Times New Roman"/>
                <a:cs typeface="Times New Roman"/>
              </a:rPr>
              <a:t>triển</a:t>
            </a:r>
            <a:r>
              <a:rPr lang="en-US" b="1" dirty="0">
                <a:latin typeface="Times New Roman"/>
                <a:ea typeface="Times New Roman"/>
                <a:cs typeface="Times New Roman"/>
              </a:rPr>
              <a:t> </a:t>
            </a:r>
            <a:r>
              <a:rPr lang="en-US" b="1" dirty="0" err="1">
                <a:latin typeface="Times New Roman"/>
                <a:ea typeface="Times New Roman"/>
                <a:cs typeface="Times New Roman"/>
              </a:rPr>
              <a:t>ngôn</a:t>
            </a:r>
            <a:r>
              <a:rPr lang="en-US" b="1" dirty="0">
                <a:latin typeface="Times New Roman"/>
                <a:ea typeface="Times New Roman"/>
                <a:cs typeface="Times New Roman"/>
              </a:rPr>
              <a:t> </a:t>
            </a:r>
            <a:r>
              <a:rPr lang="en-US" b="1" dirty="0" err="1">
                <a:latin typeface="Times New Roman"/>
                <a:ea typeface="Times New Roman"/>
                <a:cs typeface="Times New Roman"/>
              </a:rPr>
              <a:t>ngữ</a:t>
            </a:r>
            <a:r>
              <a:rPr lang="en-US" b="1" dirty="0">
                <a:latin typeface="Times New Roman"/>
                <a:ea typeface="Times New Roman"/>
                <a:cs typeface="Times New Roman"/>
              </a:rPr>
              <a:t> </a:t>
            </a:r>
            <a:r>
              <a:rPr lang="en-US" b="1" dirty="0" err="1">
                <a:latin typeface="Times New Roman"/>
                <a:ea typeface="Times New Roman"/>
                <a:cs typeface="Times New Roman"/>
              </a:rPr>
              <a:t>cho</a:t>
            </a:r>
            <a:r>
              <a:rPr lang="en-US" b="1" dirty="0">
                <a:latin typeface="Times New Roman"/>
                <a:ea typeface="Times New Roman"/>
                <a:cs typeface="Times New Roman"/>
              </a:rPr>
              <a:t> </a:t>
            </a:r>
            <a:r>
              <a:rPr lang="en-US" b="1" dirty="0" err="1">
                <a:latin typeface="Times New Roman"/>
                <a:ea typeface="Times New Roman"/>
                <a:cs typeface="Times New Roman"/>
              </a:rPr>
              <a:t>trẻ</a:t>
            </a:r>
            <a:r>
              <a:rPr lang="en-US" b="1" dirty="0">
                <a:latin typeface="Times New Roman"/>
                <a:ea typeface="Times New Roman"/>
                <a:cs typeface="Times New Roman"/>
              </a:rPr>
              <a:t> </a:t>
            </a:r>
          </a:p>
          <a:p>
            <a:pPr marL="0" indent="0">
              <a:lnSpc>
                <a:spcPct val="120000"/>
              </a:lnSpc>
              <a:spcBef>
                <a:spcPts val="0"/>
              </a:spcBef>
              <a:buNone/>
            </a:pPr>
            <a:endParaRPr lang="en-US" sz="1800" b="1" dirty="0">
              <a:latin typeface="Times New Roman"/>
              <a:ea typeface="Calibri"/>
              <a:cs typeface="Times New Roman"/>
            </a:endParaRPr>
          </a:p>
          <a:p>
            <a:pPr marL="0" indent="0">
              <a:lnSpc>
                <a:spcPct val="120000"/>
              </a:lnSpc>
              <a:spcBef>
                <a:spcPts val="0"/>
              </a:spcBef>
              <a:buNone/>
            </a:pPr>
            <a:endParaRPr lang="en-US" sz="1800" b="1" dirty="0">
              <a:latin typeface="Times New Roman"/>
              <a:ea typeface="Calibri"/>
              <a:cs typeface="Times New Roman"/>
            </a:endParaRPr>
          </a:p>
          <a:p>
            <a:pPr marL="0" indent="0">
              <a:lnSpc>
                <a:spcPct val="120000"/>
              </a:lnSpc>
              <a:spcBef>
                <a:spcPts val="0"/>
              </a:spcBef>
              <a:buNone/>
            </a:pPr>
            <a:r>
              <a:rPr lang="en-US" dirty="0">
                <a:latin typeface="Times New Roman"/>
                <a:ea typeface="Times New Roman"/>
                <a:cs typeface="Times New Roman"/>
              </a:rPr>
              <a:t> </a:t>
            </a:r>
          </a:p>
          <a:p>
            <a:pPr marL="0" indent="0">
              <a:lnSpc>
                <a:spcPct val="120000"/>
              </a:lnSpc>
              <a:spcBef>
                <a:spcPts val="0"/>
              </a:spcBef>
              <a:buNone/>
            </a:pPr>
            <a:endParaRPr lang="en-US" dirty="0">
              <a:latin typeface="Times New Roman"/>
              <a:ea typeface="Times New Roman"/>
              <a:cs typeface="Times New Roman"/>
            </a:endParaRPr>
          </a:p>
          <a:p>
            <a:pPr marL="0" indent="0">
              <a:lnSpc>
                <a:spcPct val="120000"/>
              </a:lnSpc>
              <a:spcBef>
                <a:spcPts val="0"/>
              </a:spcBef>
              <a:buNone/>
            </a:pPr>
            <a:endParaRPr lang="en-US" sz="1800" dirty="0">
              <a:latin typeface="Calibri"/>
              <a:ea typeface="Calibri"/>
              <a:cs typeface="Times New Roman"/>
            </a:endParaRPr>
          </a:p>
          <a:p>
            <a:endParaRPr lang="en-US" dirty="0"/>
          </a:p>
        </p:txBody>
      </p:sp>
      <p:sp>
        <p:nvSpPr>
          <p:cNvPr id="4" name="Text Placeholder 3"/>
          <p:cNvSpPr>
            <a:spLocks noGrp="1"/>
          </p:cNvSpPr>
          <p:nvPr>
            <p:ph type="body" sz="quarter" idx="13"/>
          </p:nvPr>
        </p:nvSpPr>
        <p:spPr/>
        <p:txBody>
          <a:bodyPr/>
          <a:lstStyle/>
          <a:p>
            <a:endParaRPr lang="en-US"/>
          </a:p>
        </p:txBody>
      </p:sp>
      <p:sp>
        <p:nvSpPr>
          <p:cNvPr id="5" name="Oval 4"/>
          <p:cNvSpPr/>
          <p:nvPr/>
        </p:nvSpPr>
        <p:spPr>
          <a:xfrm>
            <a:off x="762000" y="1504950"/>
            <a:ext cx="3200400" cy="2057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solidFill>
                  <a:srgbClr val="C00000"/>
                </a:solidFill>
              </a:rPr>
              <a:t>Phát</a:t>
            </a:r>
            <a:r>
              <a:rPr lang="en-US" sz="2400" dirty="0">
                <a:solidFill>
                  <a:srgbClr val="C00000"/>
                </a:solidFill>
              </a:rPr>
              <a:t> </a:t>
            </a:r>
            <a:r>
              <a:rPr lang="en-US" sz="2400" dirty="0" err="1">
                <a:solidFill>
                  <a:srgbClr val="C00000"/>
                </a:solidFill>
              </a:rPr>
              <a:t>triển</a:t>
            </a:r>
            <a:r>
              <a:rPr lang="en-US" sz="2400" dirty="0">
                <a:solidFill>
                  <a:srgbClr val="C00000"/>
                </a:solidFill>
              </a:rPr>
              <a:t> NN </a:t>
            </a:r>
            <a:r>
              <a:rPr lang="en-US" sz="2400" dirty="0" err="1">
                <a:solidFill>
                  <a:srgbClr val="C00000"/>
                </a:solidFill>
              </a:rPr>
              <a:t>thông</a:t>
            </a:r>
            <a:r>
              <a:rPr lang="en-US" sz="2400" dirty="0">
                <a:solidFill>
                  <a:srgbClr val="C00000"/>
                </a:solidFill>
              </a:rPr>
              <a:t> qua </a:t>
            </a:r>
          </a:p>
          <a:p>
            <a:pPr algn="ctr"/>
            <a:r>
              <a:rPr lang="en-US" sz="2400" dirty="0">
                <a:solidFill>
                  <a:srgbClr val="C00000"/>
                </a:solidFill>
              </a:rPr>
              <a:t>HĐ </a:t>
            </a:r>
            <a:r>
              <a:rPr lang="en-US" sz="2400" dirty="0" err="1">
                <a:solidFill>
                  <a:srgbClr val="C00000"/>
                </a:solidFill>
              </a:rPr>
              <a:t>học</a:t>
            </a:r>
            <a:endParaRPr lang="en-US" sz="2400" dirty="0">
              <a:solidFill>
                <a:srgbClr val="C00000"/>
              </a:solidFill>
            </a:endParaRPr>
          </a:p>
        </p:txBody>
      </p:sp>
      <p:sp>
        <p:nvSpPr>
          <p:cNvPr id="6" name="Rounded Rectangle 5"/>
          <p:cNvSpPr/>
          <p:nvPr/>
        </p:nvSpPr>
        <p:spPr>
          <a:xfrm>
            <a:off x="5490817" y="1733550"/>
            <a:ext cx="2511287" cy="1538633"/>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a:solidFill>
                  <a:srgbClr val="C00000"/>
                </a:solidFill>
              </a:rPr>
              <a:t>PPNN </a:t>
            </a:r>
            <a:r>
              <a:rPr lang="en-US" sz="2400" dirty="0" err="1">
                <a:solidFill>
                  <a:srgbClr val="C00000"/>
                </a:solidFill>
              </a:rPr>
              <a:t>thông</a:t>
            </a:r>
            <a:r>
              <a:rPr lang="en-US" sz="2400" dirty="0">
                <a:solidFill>
                  <a:srgbClr val="C00000"/>
                </a:solidFill>
              </a:rPr>
              <a:t> qua HĐ </a:t>
            </a:r>
            <a:r>
              <a:rPr lang="en-US" sz="2400" dirty="0" err="1">
                <a:solidFill>
                  <a:srgbClr val="C00000"/>
                </a:solidFill>
              </a:rPr>
              <a:t>vui</a:t>
            </a:r>
            <a:r>
              <a:rPr lang="en-US" sz="2400" dirty="0">
                <a:solidFill>
                  <a:srgbClr val="C00000"/>
                </a:solidFill>
              </a:rPr>
              <a:t> </a:t>
            </a:r>
            <a:r>
              <a:rPr lang="en-US" sz="2400" dirty="0" err="1">
                <a:solidFill>
                  <a:srgbClr val="C00000"/>
                </a:solidFill>
              </a:rPr>
              <a:t>chơi</a:t>
            </a:r>
            <a:r>
              <a:rPr lang="en-US" sz="2400" dirty="0">
                <a:solidFill>
                  <a:srgbClr val="C00000"/>
                </a:solidFill>
              </a:rPr>
              <a:t>,</a:t>
            </a:r>
          </a:p>
          <a:p>
            <a:pPr algn="ctr"/>
            <a:r>
              <a:rPr lang="en-US" sz="2400" dirty="0">
                <a:solidFill>
                  <a:srgbClr val="C00000"/>
                </a:solidFill>
              </a:rPr>
              <a:t> HĐ </a:t>
            </a:r>
            <a:r>
              <a:rPr lang="en-US" sz="2400" dirty="0" err="1">
                <a:solidFill>
                  <a:srgbClr val="C00000"/>
                </a:solidFill>
              </a:rPr>
              <a:t>khác</a:t>
            </a:r>
            <a:endParaRPr lang="en-US" sz="2400" dirty="0">
              <a:solidFill>
                <a:srgbClr val="C00000"/>
              </a:solidFill>
            </a:endParaRPr>
          </a:p>
        </p:txBody>
      </p:sp>
      <p:cxnSp>
        <p:nvCxnSpPr>
          <p:cNvPr id="8" name="Elbow Connector 7"/>
          <p:cNvCxnSpPr/>
          <p:nvPr/>
        </p:nvCxnSpPr>
        <p:spPr>
          <a:xfrm>
            <a:off x="4114800" y="2190750"/>
            <a:ext cx="1219200" cy="838200"/>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81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thông</a:t>
            </a:r>
            <a:r>
              <a:rPr lang="en-US" dirty="0"/>
              <a:t> qua </a:t>
            </a:r>
            <a:r>
              <a:rPr lang="en-US" dirty="0" err="1"/>
              <a:t>hoạt</a:t>
            </a:r>
            <a:r>
              <a:rPr lang="en-US" dirty="0"/>
              <a:t> </a:t>
            </a:r>
            <a:r>
              <a:rPr lang="en-US" dirty="0" err="1"/>
              <a:t>động</a:t>
            </a:r>
            <a:r>
              <a:rPr lang="en-US" dirty="0"/>
              <a:t> </a:t>
            </a:r>
            <a:r>
              <a:rPr lang="en-US" dirty="0" err="1"/>
              <a:t>học</a:t>
            </a:r>
            <a:r>
              <a:rPr lang="en-US" dirty="0"/>
              <a:t> (HĐ </a:t>
            </a:r>
            <a:r>
              <a:rPr lang="en-US" dirty="0" err="1"/>
              <a:t>Giáo</a:t>
            </a:r>
            <a:r>
              <a:rPr lang="en-US" dirty="0"/>
              <a:t> </a:t>
            </a:r>
            <a:r>
              <a:rPr lang="en-US" dirty="0" err="1"/>
              <a:t>dục</a:t>
            </a:r>
            <a:r>
              <a:rPr lang="en-US" dirty="0"/>
              <a:t> </a:t>
            </a:r>
            <a:r>
              <a:rPr lang="en-US" dirty="0" err="1"/>
              <a:t>có</a:t>
            </a:r>
            <a:r>
              <a:rPr lang="en-US" dirty="0"/>
              <a:t> </a:t>
            </a:r>
            <a:r>
              <a:rPr lang="en-US" dirty="0" err="1"/>
              <a:t>chủ</a:t>
            </a:r>
            <a:r>
              <a:rPr lang="en-US" dirty="0"/>
              <a:t> </a:t>
            </a:r>
            <a:r>
              <a:rPr lang="en-US" dirty="0" err="1"/>
              <a:t>định</a:t>
            </a:r>
            <a:r>
              <a:rPr lang="en-US" dirty="0"/>
              <a:t>):			 </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
        <p:nvSpPr>
          <p:cNvPr id="10" name="Rounded Rectangle 9"/>
          <p:cNvSpPr/>
          <p:nvPr/>
        </p:nvSpPr>
        <p:spPr>
          <a:xfrm>
            <a:off x="685800" y="2038350"/>
            <a:ext cx="3580296" cy="1828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lnSpc>
                <a:spcPct val="150000"/>
              </a:lnSpc>
            </a:pP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Nhận</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biết</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tập</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nói</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lnSpc>
                <a:spcPct val="150000"/>
              </a:lnSpc>
            </a:pP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Thơ</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Truyện</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lnSpc>
                <a:spcPct val="150000"/>
              </a:lnSpc>
            </a:pP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Âm</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nhạc</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Oval 10"/>
          <p:cNvSpPr/>
          <p:nvPr/>
        </p:nvSpPr>
        <p:spPr>
          <a:xfrm>
            <a:off x="5029200" y="1885950"/>
            <a:ext cx="3733800" cy="18288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hơ</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Truyện</a:t>
            </a:r>
            <a:endPar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a:p>
            <a:pPr algn="ct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Khám</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phá</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khoa</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học</a:t>
            </a:r>
            <a:endPar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a:p>
            <a:pPr algn="ct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Làm</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quen</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chữ</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cái</a:t>
            </a:r>
            <a:endPar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a:p>
            <a:pPr algn="ct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Âm</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nhạc</a:t>
            </a:r>
            <a:endPar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endParaRPr>
          </a:p>
          <a:p>
            <a:pPr algn="ct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Làm</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quen</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với</a:t>
            </a:r>
            <a:r>
              <a:rPr lang="en-US" sz="2000" dirty="0">
                <a:ln w="18415" cmpd="sng">
                  <a:solidFill>
                    <a:srgbClr val="FFFFFF"/>
                  </a:solidFill>
                  <a:prstDash val="solid"/>
                </a:ln>
                <a:solidFill>
                  <a:schemeClr val="tx1"/>
                </a:solidFill>
                <a:effectLst>
                  <a:outerShdw blurRad="63500" dir="3600000" algn="tl" rotWithShape="0">
                    <a:srgbClr val="000000">
                      <a:alpha val="70000"/>
                    </a:srgbClr>
                  </a:outerShdw>
                </a:effectLst>
              </a:rPr>
              <a:t> </a:t>
            </a:r>
            <a:r>
              <a:rPr lang="en-US" sz="2000" dirty="0" err="1">
                <a:ln w="18415" cmpd="sng">
                  <a:solidFill>
                    <a:srgbClr val="FFFFFF"/>
                  </a:solidFill>
                  <a:prstDash val="solid"/>
                </a:ln>
                <a:solidFill>
                  <a:schemeClr val="tx1"/>
                </a:solidFill>
                <a:effectLst>
                  <a:outerShdw blurRad="63500" dir="3600000" algn="tl" rotWithShape="0">
                    <a:srgbClr val="000000">
                      <a:alpha val="70000"/>
                    </a:srgbClr>
                  </a:outerShdw>
                </a:effectLst>
              </a:rPr>
              <a:t>toán</a:t>
            </a:r>
            <a:endParaRPr lang="en-US" sz="2000" dirty="0">
              <a:solidFill>
                <a:schemeClr val="tx1"/>
              </a:solidFill>
            </a:endParaRPr>
          </a:p>
        </p:txBody>
      </p:sp>
      <p:cxnSp>
        <p:nvCxnSpPr>
          <p:cNvPr id="15" name="Elbow Connector 14"/>
          <p:cNvCxnSpPr/>
          <p:nvPr/>
        </p:nvCxnSpPr>
        <p:spPr>
          <a:xfrm>
            <a:off x="4266096" y="2495550"/>
            <a:ext cx="1067904" cy="914400"/>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8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t>II. Thông tin về giảng viên</a:t>
            </a:r>
            <a:endParaRPr lang="vi-VN" dirty="0"/>
          </a:p>
        </p:txBody>
      </p:sp>
      <p:pic>
        <p:nvPicPr>
          <p:cNvPr id="4" name="Picture Placeholder 3"/>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8715" b="8715"/>
          <a:stretch>
            <a:fillRect/>
          </a:stretch>
        </p:blipFill>
        <p:spPr>
          <a:xfrm>
            <a:off x="7467600" y="615950"/>
            <a:ext cx="1295400" cy="1727200"/>
          </a:xfrm>
        </p:spPr>
      </p:pic>
      <p:sp>
        <p:nvSpPr>
          <p:cNvPr id="3" name="Picture Placeholder 2"/>
          <p:cNvSpPr>
            <a:spLocks noGrp="1"/>
          </p:cNvSpPr>
          <p:nvPr>
            <p:ph type="pic" sz="quarter" idx="15"/>
          </p:nvPr>
        </p:nvSpPr>
        <p:spPr/>
        <p:txBody>
          <a:bodyPr/>
          <a:lstStyle/>
          <a:p>
            <a:endParaRPr lang="en-US"/>
          </a:p>
        </p:txBody>
      </p:sp>
      <p:sp>
        <p:nvSpPr>
          <p:cNvPr id="10" name="Text Placeholder 9"/>
          <p:cNvSpPr>
            <a:spLocks noGrp="1"/>
          </p:cNvSpPr>
          <p:nvPr>
            <p:ph type="body" sz="quarter" idx="16"/>
          </p:nvPr>
        </p:nvSpPr>
        <p:spPr/>
        <p:txBody>
          <a:bodyPr>
            <a:normAutofit/>
          </a:bodyPr>
          <a:lstStyle/>
          <a:p>
            <a:pPr marL="0" indent="0">
              <a:lnSpc>
                <a:spcPct val="120000"/>
              </a:lnSpc>
              <a:spcBef>
                <a:spcPts val="600"/>
              </a:spcBef>
              <a:buNone/>
            </a:pPr>
            <a:r>
              <a:rPr lang="en-US" sz="2100" b="1" dirty="0">
                <a:solidFill>
                  <a:srgbClr val="0000CC"/>
                </a:solidFill>
                <a:latin typeface="UTM Swiss Condensed" panose="02000500000000000000" pitchFamily="2" charset="0"/>
              </a:rPr>
              <a:t>      TS. </a:t>
            </a:r>
            <a:r>
              <a:rPr lang="en-US" sz="2100" b="1" dirty="0" err="1">
                <a:solidFill>
                  <a:srgbClr val="0000CC"/>
                </a:solidFill>
                <a:latin typeface="UTM Swiss Condensed" panose="02000500000000000000" pitchFamily="2" charset="0"/>
              </a:rPr>
              <a:t>Trần</a:t>
            </a:r>
            <a:r>
              <a:rPr lang="en-US" sz="2100" b="1" dirty="0">
                <a:solidFill>
                  <a:srgbClr val="0000CC"/>
                </a:solidFill>
                <a:latin typeface="UTM Swiss Condensed" panose="02000500000000000000" pitchFamily="2" charset="0"/>
              </a:rPr>
              <a:t> </a:t>
            </a:r>
            <a:r>
              <a:rPr lang="en-US" sz="2100" b="1" dirty="0" err="1">
                <a:solidFill>
                  <a:srgbClr val="0000CC"/>
                </a:solidFill>
                <a:latin typeface="UTM Swiss Condensed" panose="02000500000000000000" pitchFamily="2" charset="0"/>
              </a:rPr>
              <a:t>Thị</a:t>
            </a:r>
            <a:r>
              <a:rPr lang="en-US" sz="2100" b="1" dirty="0">
                <a:solidFill>
                  <a:srgbClr val="0000CC"/>
                </a:solidFill>
                <a:latin typeface="UTM Swiss Condensed" panose="02000500000000000000" pitchFamily="2" charset="0"/>
              </a:rPr>
              <a:t> </a:t>
            </a:r>
            <a:r>
              <a:rPr lang="en-US" sz="2100" b="1" dirty="0" err="1">
                <a:solidFill>
                  <a:srgbClr val="0000CC"/>
                </a:solidFill>
                <a:latin typeface="UTM Swiss Condensed" panose="02000500000000000000" pitchFamily="2" charset="0"/>
              </a:rPr>
              <a:t>Hoàng</a:t>
            </a:r>
            <a:r>
              <a:rPr lang="en-US" sz="2100" b="1" dirty="0">
                <a:solidFill>
                  <a:srgbClr val="0000CC"/>
                </a:solidFill>
                <a:latin typeface="UTM Swiss Condensed" panose="02000500000000000000" pitchFamily="2" charset="0"/>
              </a:rPr>
              <a:t> </a:t>
            </a:r>
            <a:r>
              <a:rPr lang="en-US" sz="2100" b="1" dirty="0" err="1">
                <a:solidFill>
                  <a:srgbClr val="0000CC"/>
                </a:solidFill>
                <a:latin typeface="UTM Swiss Condensed" panose="02000500000000000000" pitchFamily="2" charset="0"/>
              </a:rPr>
              <a:t>Yến</a:t>
            </a:r>
            <a:endParaRPr lang="en-US" sz="2100" dirty="0">
              <a:latin typeface="UTM Swiss Condensed" panose="02000500000000000000" pitchFamily="2" charset="0"/>
            </a:endParaRPr>
          </a:p>
          <a:p>
            <a:pPr marL="400050" lvl="1" indent="0">
              <a:lnSpc>
                <a:spcPct val="120000"/>
              </a:lnSpc>
              <a:spcBef>
                <a:spcPts val="600"/>
              </a:spcBef>
              <a:buNone/>
            </a:pPr>
            <a:r>
              <a:rPr lang="en-US" sz="2100" dirty="0">
                <a:latin typeface="UTM Swiss Condensed" panose="02000500000000000000" pitchFamily="2" charset="0"/>
              </a:rPr>
              <a:t>Điện thoại:   </a:t>
            </a:r>
            <a:r>
              <a:rPr lang="en-US" sz="2100" dirty="0">
                <a:solidFill>
                  <a:srgbClr val="0000CC"/>
                </a:solidFill>
                <a:latin typeface="UTM Swiss Condensed" panose="02000500000000000000" pitchFamily="2" charset="0"/>
              </a:rPr>
              <a:t>0980146168</a:t>
            </a:r>
          </a:p>
          <a:p>
            <a:pPr marL="400050" lvl="1" indent="0">
              <a:lnSpc>
                <a:spcPct val="120000"/>
              </a:lnSpc>
              <a:spcBef>
                <a:spcPts val="600"/>
              </a:spcBef>
              <a:buNone/>
            </a:pPr>
            <a:r>
              <a:rPr lang="en-US" sz="2100" dirty="0">
                <a:latin typeface="UTM Swiss Condensed" panose="02000500000000000000" pitchFamily="2" charset="0"/>
              </a:rPr>
              <a:t>Email:          </a:t>
            </a:r>
            <a:r>
              <a:rPr lang="en-US" sz="2100" dirty="0">
                <a:solidFill>
                  <a:srgbClr val="0000CC"/>
                </a:solidFill>
                <a:latin typeface="UTM Swiss Condensed" panose="02000500000000000000" pitchFamily="2" charset="0"/>
              </a:rPr>
              <a:t>yen.gdth@gmail.com</a:t>
            </a:r>
          </a:p>
          <a:p>
            <a:pPr marL="400050" lvl="1" indent="0">
              <a:lnSpc>
                <a:spcPct val="120000"/>
              </a:lnSpc>
              <a:spcBef>
                <a:spcPts val="600"/>
              </a:spcBef>
              <a:buNone/>
            </a:pPr>
            <a:r>
              <a:rPr lang="en-US" sz="2100" dirty="0">
                <a:latin typeface="UTM Swiss Condensed" panose="02000500000000000000" pitchFamily="2" charset="0"/>
              </a:rPr>
              <a:t>Homepage:  http://home.vinhuni.edu.vn/yentth </a:t>
            </a:r>
          </a:p>
        </p:txBody>
      </p:sp>
      <p:sp>
        <p:nvSpPr>
          <p:cNvPr id="6" name="Text Placeholder 5"/>
          <p:cNvSpPr>
            <a:spLocks noGrp="1"/>
          </p:cNvSpPr>
          <p:nvPr>
            <p:ph type="body" sz="quarter" idx="17"/>
          </p:nvPr>
        </p:nvSpPr>
        <p:spPr/>
        <p:txBody>
          <a:bodyPr>
            <a:normAutofit/>
          </a:bodyPr>
          <a:lstStyle/>
          <a:p>
            <a:pPr marL="0" indent="0">
              <a:lnSpc>
                <a:spcPct val="120000"/>
              </a:lnSpc>
              <a:spcBef>
                <a:spcPts val="3000"/>
              </a:spcBef>
              <a:buNone/>
            </a:pPr>
            <a:endParaRPr lang="en-US" sz="2100" dirty="0">
              <a:latin typeface="UTM Swiss Condensed" panose="02000500000000000000" pitchFamily="2" charset="0"/>
            </a:endParaRPr>
          </a:p>
        </p:txBody>
      </p:sp>
      <p:sp>
        <p:nvSpPr>
          <p:cNvPr id="13" name="Text Placeholder 12"/>
          <p:cNvSpPr>
            <a:spLocks noGrp="1"/>
          </p:cNvSpPr>
          <p:nvPr>
            <p:ph type="body" sz="quarter" idx="18"/>
          </p:nvPr>
        </p:nvSpPr>
        <p:spPr/>
        <p:txBody>
          <a:bodyPr/>
          <a:lstStyle/>
          <a:p>
            <a:endParaRPr lang="vi-VN" dirty="0"/>
          </a:p>
        </p:txBody>
      </p:sp>
    </p:spTree>
    <p:custDataLst>
      <p:tags r:id="rId1"/>
    </p:custDataLst>
    <p:extLst>
      <p:ext uri="{BB962C8B-B14F-4D97-AF65-F5344CB8AC3E}">
        <p14:creationId xmlns:p14="http://schemas.microsoft.com/office/powerpoint/2010/main" val="201097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nodePh="1">
                                  <p:stCondLst>
                                    <p:cond delay="0"/>
                                  </p:stCondLst>
                                  <p:endCondLst>
                                    <p:cond evt="begin" delay="0">
                                      <p:tn val="19"/>
                                    </p:cond>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thông</a:t>
            </a:r>
            <a:r>
              <a:rPr lang="en-US" dirty="0"/>
              <a:t> qua </a:t>
            </a:r>
            <a:r>
              <a:rPr lang="en-US" dirty="0" err="1"/>
              <a:t>các</a:t>
            </a:r>
            <a:r>
              <a:rPr lang="en-US" dirty="0"/>
              <a:t> </a:t>
            </a:r>
            <a:r>
              <a:rPr lang="en-US" dirty="0" err="1"/>
              <a:t>hoạt</a:t>
            </a:r>
            <a:r>
              <a:rPr lang="en-US" dirty="0"/>
              <a:t> </a:t>
            </a:r>
            <a:r>
              <a:rPr lang="en-US" dirty="0" err="1"/>
              <a:t>động</a:t>
            </a:r>
            <a:r>
              <a:rPr lang="en-US" dirty="0"/>
              <a:t> </a:t>
            </a:r>
            <a:r>
              <a:rPr lang="en-US" dirty="0" err="1"/>
              <a:t>khác</a:t>
            </a:r>
            <a:endParaRPr lang="en-US" dirty="0"/>
          </a:p>
          <a:p>
            <a:endParaRPr lang="en-US" dirty="0"/>
          </a:p>
        </p:txBody>
      </p:sp>
      <p:sp>
        <p:nvSpPr>
          <p:cNvPr id="4" name="Text Placeholder 3"/>
          <p:cNvSpPr>
            <a:spLocks noGrp="1"/>
          </p:cNvSpPr>
          <p:nvPr>
            <p:ph type="body" sz="quarter" idx="13"/>
          </p:nvPr>
        </p:nvSpPr>
        <p:spPr/>
        <p:txBody>
          <a:bodyPr/>
          <a:lstStyle/>
          <a:p>
            <a:endParaRPr lang="en-US"/>
          </a:p>
        </p:txBody>
      </p:sp>
      <p:sp>
        <p:nvSpPr>
          <p:cNvPr id="8" name="Oval 7"/>
          <p:cNvSpPr/>
          <p:nvPr/>
        </p:nvSpPr>
        <p:spPr>
          <a:xfrm>
            <a:off x="838200" y="1581150"/>
            <a:ext cx="2819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err="1"/>
              <a:t>Hoạt</a:t>
            </a:r>
            <a:r>
              <a:rPr lang="en-US" sz="2000" b="1" dirty="0"/>
              <a:t> </a:t>
            </a:r>
            <a:r>
              <a:rPr lang="en-US" sz="2000" b="1" dirty="0" err="1"/>
              <a:t>động</a:t>
            </a:r>
            <a:r>
              <a:rPr lang="en-US" sz="2000" b="1" dirty="0"/>
              <a:t> </a:t>
            </a:r>
          </a:p>
          <a:p>
            <a:pPr algn="ctr"/>
            <a:r>
              <a:rPr lang="en-US" sz="2000" b="1" dirty="0" err="1"/>
              <a:t>vui</a:t>
            </a:r>
            <a:r>
              <a:rPr lang="en-US" sz="2000" b="1" dirty="0"/>
              <a:t> </a:t>
            </a:r>
            <a:r>
              <a:rPr lang="en-US" sz="2000" b="1" dirty="0" err="1"/>
              <a:t>chơi</a:t>
            </a:r>
            <a:endParaRPr lang="en-US" sz="2000" b="1" dirty="0"/>
          </a:p>
        </p:txBody>
      </p:sp>
      <p:sp>
        <p:nvSpPr>
          <p:cNvPr id="9" name="Rounded Rectangle 8"/>
          <p:cNvSpPr/>
          <p:nvPr/>
        </p:nvSpPr>
        <p:spPr>
          <a:xfrm>
            <a:off x="5138530" y="1593022"/>
            <a:ext cx="2438400"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a:t>Hoạt</a:t>
            </a:r>
            <a:r>
              <a:rPr lang="en-US" sz="2000" b="1" dirty="0"/>
              <a:t> </a:t>
            </a:r>
            <a:r>
              <a:rPr lang="en-US" sz="2000" b="1" dirty="0" err="1"/>
              <a:t>động</a:t>
            </a:r>
            <a:r>
              <a:rPr lang="en-US" sz="2000" b="1" dirty="0"/>
              <a:t> </a:t>
            </a:r>
            <a:r>
              <a:rPr lang="en-US" sz="2000" b="1" dirty="0" err="1"/>
              <a:t>lao</a:t>
            </a:r>
            <a:r>
              <a:rPr lang="en-US" sz="2000" b="1" dirty="0"/>
              <a:t> </a:t>
            </a:r>
            <a:r>
              <a:rPr lang="en-US" sz="2000" b="1" dirty="0" err="1"/>
              <a:t>động</a:t>
            </a:r>
            <a:endParaRPr lang="en-US" sz="2000" b="1" dirty="0"/>
          </a:p>
        </p:txBody>
      </p:sp>
      <p:sp>
        <p:nvSpPr>
          <p:cNvPr id="10" name="Rounded Rectangle 9"/>
          <p:cNvSpPr/>
          <p:nvPr/>
        </p:nvSpPr>
        <p:spPr>
          <a:xfrm>
            <a:off x="914400" y="3043030"/>
            <a:ext cx="2743200"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200" b="1" dirty="0" err="1"/>
              <a:t>Hoạt</a:t>
            </a:r>
            <a:r>
              <a:rPr lang="en-US" sz="2200" b="1" dirty="0"/>
              <a:t> </a:t>
            </a:r>
            <a:r>
              <a:rPr lang="en-US" sz="2200" b="1" dirty="0" err="1"/>
              <a:t>động</a:t>
            </a:r>
            <a:r>
              <a:rPr lang="en-US" sz="2200" b="1" dirty="0"/>
              <a:t> </a:t>
            </a:r>
            <a:r>
              <a:rPr lang="en-US" sz="2200" b="1" dirty="0" err="1"/>
              <a:t>tham</a:t>
            </a:r>
            <a:r>
              <a:rPr lang="en-US" sz="2200" b="1" dirty="0"/>
              <a:t> </a:t>
            </a:r>
            <a:r>
              <a:rPr lang="en-US" sz="2200" b="1" dirty="0" err="1"/>
              <a:t>quan</a:t>
            </a:r>
            <a:endParaRPr lang="en-US" sz="2200" b="1" dirty="0"/>
          </a:p>
        </p:txBody>
      </p:sp>
      <p:sp>
        <p:nvSpPr>
          <p:cNvPr id="11" name="Oval 10"/>
          <p:cNvSpPr/>
          <p:nvPr/>
        </p:nvSpPr>
        <p:spPr>
          <a:xfrm>
            <a:off x="5138530" y="3028950"/>
            <a:ext cx="25908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err="1"/>
              <a:t>Hoạt</a:t>
            </a:r>
            <a:r>
              <a:rPr lang="en-US" sz="2000" b="1" dirty="0"/>
              <a:t> </a:t>
            </a:r>
            <a:r>
              <a:rPr lang="en-US" sz="2000" b="1" dirty="0" err="1"/>
              <a:t>động</a:t>
            </a:r>
            <a:r>
              <a:rPr lang="en-US" sz="2000" b="1" dirty="0"/>
              <a:t> </a:t>
            </a:r>
            <a:r>
              <a:rPr lang="en-US" sz="2000" b="1" dirty="0" err="1"/>
              <a:t>sinh</a:t>
            </a:r>
            <a:r>
              <a:rPr lang="en-US" sz="2000" b="1" dirty="0"/>
              <a:t> </a:t>
            </a:r>
            <a:r>
              <a:rPr lang="en-US" sz="2000" b="1" dirty="0" err="1"/>
              <a:t>hoạt</a:t>
            </a:r>
            <a:r>
              <a:rPr lang="en-US" sz="2000" b="1" dirty="0"/>
              <a:t> </a:t>
            </a:r>
            <a:r>
              <a:rPr lang="en-US" sz="2000" b="1" dirty="0" err="1"/>
              <a:t>hàng</a:t>
            </a:r>
            <a:r>
              <a:rPr lang="en-US" sz="2000" b="1" dirty="0"/>
              <a:t> </a:t>
            </a:r>
            <a:r>
              <a:rPr lang="en-US" sz="2000" b="1" dirty="0" err="1"/>
              <a:t>ngày</a:t>
            </a:r>
            <a:endParaRPr lang="en-US" sz="2000" b="1" dirty="0"/>
          </a:p>
        </p:txBody>
      </p:sp>
      <p:sp>
        <p:nvSpPr>
          <p:cNvPr id="14" name="Double Brace 13"/>
          <p:cNvSpPr/>
          <p:nvPr/>
        </p:nvSpPr>
        <p:spPr>
          <a:xfrm>
            <a:off x="3846024" y="2343150"/>
            <a:ext cx="1069848" cy="9144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Connector 14"/>
          <p:cNvSpPr/>
          <p:nvPr/>
        </p:nvSpPr>
        <p:spPr>
          <a:xfrm>
            <a:off x="4152348" y="2533926"/>
            <a:ext cx="457200" cy="457200"/>
          </a:xfrm>
          <a:prstGeom prst="flowChartConnec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32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animBg="1"/>
      <p:bldP spid="11"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endParaRPr lang="nl-NL" i="1" dirty="0">
              <a:latin typeface="Times New Roman"/>
              <a:ea typeface="Calibri"/>
            </a:endParaRPr>
          </a:p>
          <a:p>
            <a:pPr marL="2286000" lvl="5" indent="0">
              <a:buNone/>
            </a:pPr>
            <a:r>
              <a:rPr lang="nl-NL" i="1" dirty="0">
                <a:latin typeface="Times New Roman"/>
                <a:ea typeface="Calibri"/>
              </a:rPr>
              <a:t>              </a:t>
            </a:r>
            <a:r>
              <a:rPr lang="nl-NL" sz="3000" b="1" dirty="0">
                <a:solidFill>
                  <a:schemeClr val="accent5"/>
                </a:solidFill>
                <a:latin typeface="Times New Roman"/>
                <a:ea typeface="Calibri"/>
              </a:rPr>
              <a:t>Bài tập về nhà </a:t>
            </a:r>
            <a:endParaRPr lang="nl-NL" i="1" dirty="0">
              <a:latin typeface="Times New Roman"/>
              <a:ea typeface="Calibri"/>
            </a:endParaRPr>
          </a:p>
          <a:p>
            <a:pPr marL="0" indent="0" algn="ctr">
              <a:lnSpc>
                <a:spcPct val="150000"/>
              </a:lnSpc>
              <a:spcBef>
                <a:spcPts val="0"/>
              </a:spcBef>
              <a:buNone/>
            </a:pPr>
            <a:r>
              <a:rPr lang="nl-NL" sz="3000" b="1" dirty="0">
                <a:solidFill>
                  <a:schemeClr val="accent5"/>
                </a:solidFill>
                <a:latin typeface="+mj-lt"/>
                <a:ea typeface="Calibri"/>
              </a:rPr>
              <a:t>Tìm hiểu yêu cầu và nội dung xây dựng môi trường PTNN cho trẻ</a:t>
            </a:r>
            <a:r>
              <a:rPr lang="nl-NL" i="1" dirty="0">
                <a:latin typeface="Times New Roman"/>
                <a:ea typeface="Calibri"/>
              </a:rPr>
              <a:t>.</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7468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marL="914400" lvl="2" indent="0" algn="l">
              <a:buNone/>
            </a:pPr>
            <a:r>
              <a:rPr lang="en-US" b="1" dirty="0"/>
              <a:t>                                     </a:t>
            </a:r>
          </a:p>
          <a:p>
            <a:pPr marL="914400" lvl="2" indent="0" algn="l">
              <a:buNone/>
            </a:pPr>
            <a:r>
              <a:rPr lang="en-US" b="1" dirty="0"/>
              <a:t>		</a:t>
            </a:r>
            <a:r>
              <a:rPr lang="en-US" sz="2400" b="1" dirty="0"/>
              <a:t>  THẢO LUẬN TẠI LỚP</a:t>
            </a:r>
          </a:p>
          <a:p>
            <a:pPr marL="0" indent="0">
              <a:buNone/>
            </a:pPr>
            <a:endParaRPr lang="nl-NL" i="1" dirty="0">
              <a:latin typeface="Times New Roman"/>
              <a:ea typeface="Times New Roman"/>
            </a:endParaRPr>
          </a:p>
          <a:p>
            <a:pPr marL="0" indent="0" algn="ctr">
              <a:buNone/>
            </a:pPr>
            <a:r>
              <a:rPr lang="nl-NL" sz="2800" b="1" dirty="0">
                <a:solidFill>
                  <a:schemeClr val="accent5"/>
                </a:solidFill>
                <a:latin typeface="+mj-lt"/>
                <a:ea typeface="Times New Roman"/>
                <a:cs typeface="Times New Roman" panose="02020603050405020304" pitchFamily="18" charset="0"/>
              </a:rPr>
              <a:t>Từ giáo án đã tìm hiểu, em hãy nêu những hiểu biết </a:t>
            </a:r>
          </a:p>
          <a:p>
            <a:pPr marL="0" indent="0" algn="ctr">
              <a:buNone/>
            </a:pPr>
            <a:r>
              <a:rPr lang="nl-NL" sz="2800" b="1" dirty="0">
                <a:solidFill>
                  <a:schemeClr val="accent5"/>
                </a:solidFill>
                <a:latin typeface="+mj-lt"/>
                <a:ea typeface="Times New Roman"/>
                <a:cs typeface="Times New Roman" panose="02020603050405020304" pitchFamily="18" charset="0"/>
              </a:rPr>
              <a:t>về hình thức được sử dụng trong giáo án đó.</a:t>
            </a:r>
            <a:endParaRPr lang="en-US" sz="2800" b="1" dirty="0">
              <a:solidFill>
                <a:schemeClr val="accent5"/>
              </a:solidFill>
              <a:latin typeface="+mj-lt"/>
              <a:cs typeface="Times New Roman" panose="02020603050405020304" pitchFamily="18" charset="0"/>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7080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marL="0" indent="0">
              <a:lnSpc>
                <a:spcPct val="120000"/>
              </a:lnSpc>
              <a:spcBef>
                <a:spcPts val="0"/>
              </a:spcBef>
              <a:buNone/>
            </a:pPr>
            <a:r>
              <a:rPr lang="en-US" b="1" dirty="0">
                <a:latin typeface="+mj-lt"/>
                <a:ea typeface="Times New Roman"/>
                <a:cs typeface="Times New Roman"/>
              </a:rPr>
              <a:t>3.4. </a:t>
            </a:r>
            <a:r>
              <a:rPr lang="en-US" b="1" dirty="0" err="1">
                <a:latin typeface="+mj-lt"/>
                <a:ea typeface="Times New Roman"/>
                <a:cs typeface="Times New Roman"/>
              </a:rPr>
              <a:t>Xây</a:t>
            </a:r>
            <a:r>
              <a:rPr lang="en-US" b="1" dirty="0">
                <a:latin typeface="+mj-lt"/>
                <a:ea typeface="Times New Roman"/>
                <a:cs typeface="Times New Roman"/>
              </a:rPr>
              <a:t> </a:t>
            </a:r>
            <a:r>
              <a:rPr lang="en-US" b="1" dirty="0" err="1">
                <a:latin typeface="+mj-lt"/>
                <a:ea typeface="Times New Roman"/>
                <a:cs typeface="Times New Roman"/>
              </a:rPr>
              <a:t>dựng</a:t>
            </a:r>
            <a:r>
              <a:rPr lang="en-US" b="1" dirty="0">
                <a:latin typeface="+mj-lt"/>
                <a:ea typeface="Times New Roman"/>
                <a:cs typeface="Times New Roman"/>
              </a:rPr>
              <a:t> </a:t>
            </a:r>
            <a:r>
              <a:rPr lang="en-US" b="1" dirty="0" err="1">
                <a:latin typeface="+mj-lt"/>
                <a:ea typeface="Times New Roman"/>
                <a:cs typeface="Times New Roman"/>
              </a:rPr>
              <a:t>môi</a:t>
            </a:r>
            <a:r>
              <a:rPr lang="en-US" b="1" dirty="0">
                <a:latin typeface="+mj-lt"/>
                <a:ea typeface="Times New Roman"/>
                <a:cs typeface="Times New Roman"/>
              </a:rPr>
              <a:t> </a:t>
            </a:r>
            <a:r>
              <a:rPr lang="en-US" b="1" dirty="0" err="1">
                <a:latin typeface="+mj-lt"/>
                <a:ea typeface="Times New Roman"/>
                <a:cs typeface="Times New Roman"/>
              </a:rPr>
              <a:t>trường</a:t>
            </a:r>
            <a:r>
              <a:rPr lang="en-US" b="1" dirty="0">
                <a:latin typeface="+mj-lt"/>
                <a:ea typeface="Times New Roman"/>
                <a:cs typeface="Times New Roman"/>
              </a:rPr>
              <a:t> </a:t>
            </a:r>
            <a:r>
              <a:rPr lang="en-US" b="1" dirty="0" err="1">
                <a:latin typeface="+mj-lt"/>
                <a:ea typeface="Times New Roman"/>
                <a:cs typeface="Times New Roman"/>
              </a:rPr>
              <a:t>ngôn</a:t>
            </a:r>
            <a:r>
              <a:rPr lang="en-US" b="1" dirty="0">
                <a:latin typeface="+mj-lt"/>
                <a:ea typeface="Times New Roman"/>
                <a:cs typeface="Times New Roman"/>
              </a:rPr>
              <a:t> </a:t>
            </a:r>
            <a:r>
              <a:rPr lang="en-US" b="1" dirty="0" err="1">
                <a:latin typeface="+mj-lt"/>
                <a:ea typeface="Times New Roman"/>
                <a:cs typeface="Times New Roman"/>
              </a:rPr>
              <a:t>ngữ</a:t>
            </a:r>
            <a:r>
              <a:rPr lang="en-US" b="1" dirty="0">
                <a:latin typeface="+mj-lt"/>
                <a:ea typeface="Times New Roman"/>
                <a:cs typeface="Times New Roman"/>
              </a:rPr>
              <a:t> </a:t>
            </a:r>
            <a:r>
              <a:rPr lang="en-US" b="1" dirty="0" err="1">
                <a:latin typeface="+mj-lt"/>
                <a:ea typeface="Times New Roman"/>
                <a:cs typeface="Times New Roman"/>
              </a:rPr>
              <a:t>cho</a:t>
            </a:r>
            <a:r>
              <a:rPr lang="en-US" b="1" dirty="0">
                <a:latin typeface="+mj-lt"/>
                <a:ea typeface="Times New Roman"/>
                <a:cs typeface="Times New Roman"/>
              </a:rPr>
              <a:t> </a:t>
            </a:r>
            <a:r>
              <a:rPr lang="en-US" b="1" dirty="0" err="1">
                <a:latin typeface="+mj-lt"/>
                <a:ea typeface="Times New Roman"/>
                <a:cs typeface="Times New Roman"/>
              </a:rPr>
              <a:t>trẻ</a:t>
            </a:r>
            <a:r>
              <a:rPr lang="en-US" b="1" dirty="0">
                <a:latin typeface="+mj-lt"/>
                <a:ea typeface="Times New Roman"/>
                <a:cs typeface="Times New Roman"/>
              </a:rPr>
              <a:t> </a:t>
            </a:r>
            <a:r>
              <a:rPr lang="en-US" b="1" dirty="0" err="1">
                <a:latin typeface="+mj-lt"/>
                <a:ea typeface="Times New Roman"/>
                <a:cs typeface="Times New Roman"/>
              </a:rPr>
              <a:t>trong</a:t>
            </a:r>
            <a:r>
              <a:rPr lang="en-US" b="1" dirty="0">
                <a:latin typeface="+mj-lt"/>
                <a:ea typeface="Times New Roman"/>
                <a:cs typeface="Times New Roman"/>
              </a:rPr>
              <a:t> </a:t>
            </a:r>
            <a:r>
              <a:rPr lang="en-US" b="1" dirty="0" err="1">
                <a:latin typeface="+mj-lt"/>
                <a:ea typeface="Times New Roman"/>
                <a:cs typeface="Times New Roman"/>
              </a:rPr>
              <a:t>trường</a:t>
            </a:r>
            <a:r>
              <a:rPr lang="en-US" b="1" dirty="0">
                <a:latin typeface="+mj-lt"/>
                <a:ea typeface="Times New Roman"/>
                <a:cs typeface="Times New Roman"/>
              </a:rPr>
              <a:t> </a:t>
            </a:r>
            <a:r>
              <a:rPr lang="en-US" b="1" dirty="0" err="1">
                <a:latin typeface="+mj-lt"/>
                <a:ea typeface="Times New Roman"/>
                <a:cs typeface="Times New Roman"/>
              </a:rPr>
              <a:t>mầm</a:t>
            </a:r>
            <a:r>
              <a:rPr lang="en-US" b="1" dirty="0">
                <a:latin typeface="+mj-lt"/>
                <a:ea typeface="Times New Roman"/>
                <a:cs typeface="Times New Roman"/>
              </a:rPr>
              <a:t> non</a:t>
            </a:r>
          </a:p>
          <a:p>
            <a:pPr marL="0" indent="0">
              <a:lnSpc>
                <a:spcPct val="120000"/>
              </a:lnSpc>
              <a:spcBef>
                <a:spcPts val="0"/>
              </a:spcBef>
              <a:buNone/>
            </a:pPr>
            <a:endParaRPr lang="en-US" sz="1800" dirty="0">
              <a:latin typeface="Calibri"/>
              <a:ea typeface="Calibri"/>
              <a:cs typeface="Times New Roman"/>
            </a:endParaRPr>
          </a:p>
          <a:p>
            <a:pPr marL="0" indent="0">
              <a:lnSpc>
                <a:spcPct val="120000"/>
              </a:lnSpc>
              <a:spcBef>
                <a:spcPts val="0"/>
              </a:spcBef>
              <a:buNone/>
            </a:pPr>
            <a:endParaRPr lang="en-US" sz="1800" dirty="0">
              <a:latin typeface="Calibri"/>
              <a:ea typeface="Calibri"/>
              <a:cs typeface="Times New Roman"/>
            </a:endParaRPr>
          </a:p>
          <a:p>
            <a:pPr marL="0">
              <a:lnSpc>
                <a:spcPct val="120000"/>
              </a:lnSpc>
              <a:spcBef>
                <a:spcPts val="0"/>
              </a:spcBef>
            </a:pPr>
            <a:endParaRPr lang="en-US" sz="1800" dirty="0">
              <a:latin typeface="Calibri"/>
              <a:ea typeface="Calibri"/>
              <a:cs typeface="Times New Roman"/>
            </a:endParaRPr>
          </a:p>
          <a:p>
            <a:endParaRPr lang="en-US" dirty="0"/>
          </a:p>
        </p:txBody>
      </p:sp>
      <p:sp>
        <p:nvSpPr>
          <p:cNvPr id="4" name="Text Placeholder 3"/>
          <p:cNvSpPr>
            <a:spLocks noGrp="1"/>
          </p:cNvSpPr>
          <p:nvPr>
            <p:ph type="body" sz="quarter" idx="13"/>
          </p:nvPr>
        </p:nvSpPr>
        <p:spPr/>
        <p:txBody>
          <a:bodyPr/>
          <a:lstStyle/>
          <a:p>
            <a:endParaRPr lang="en-US"/>
          </a:p>
        </p:txBody>
      </p:sp>
      <p:sp>
        <p:nvSpPr>
          <p:cNvPr id="6" name="Oval 5"/>
          <p:cNvSpPr/>
          <p:nvPr/>
        </p:nvSpPr>
        <p:spPr>
          <a:xfrm>
            <a:off x="533400" y="1733550"/>
            <a:ext cx="3124200" cy="1295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chemeClr val="accent6">
                    <a:lumMod val="75000"/>
                  </a:schemeClr>
                </a:solidFill>
              </a:rPr>
              <a:t>Xây</a:t>
            </a:r>
            <a:r>
              <a:rPr lang="en-US" sz="2400" b="1" dirty="0">
                <a:solidFill>
                  <a:schemeClr val="accent6">
                    <a:lumMod val="75000"/>
                  </a:schemeClr>
                </a:solidFill>
              </a:rPr>
              <a:t> </a:t>
            </a:r>
            <a:r>
              <a:rPr lang="en-US" sz="2400" b="1" dirty="0" err="1">
                <a:solidFill>
                  <a:schemeClr val="accent6">
                    <a:lumMod val="75000"/>
                  </a:schemeClr>
                </a:solidFill>
              </a:rPr>
              <a:t>dựng</a:t>
            </a:r>
            <a:r>
              <a:rPr lang="en-US" sz="2400" b="1" dirty="0">
                <a:solidFill>
                  <a:schemeClr val="accent6">
                    <a:lumMod val="75000"/>
                  </a:schemeClr>
                </a:solidFill>
              </a:rPr>
              <a:t> </a:t>
            </a:r>
            <a:r>
              <a:rPr lang="en-US" sz="2400" b="1" dirty="0" err="1">
                <a:solidFill>
                  <a:schemeClr val="accent6">
                    <a:lumMod val="75000"/>
                  </a:schemeClr>
                </a:solidFill>
              </a:rPr>
              <a:t>môi</a:t>
            </a:r>
            <a:r>
              <a:rPr lang="en-US" sz="2400" b="1" dirty="0">
                <a:solidFill>
                  <a:schemeClr val="accent6">
                    <a:lumMod val="75000"/>
                  </a:schemeClr>
                </a:solidFill>
              </a:rPr>
              <a:t> </a:t>
            </a:r>
            <a:r>
              <a:rPr lang="en-US" sz="2400" b="1" dirty="0" err="1">
                <a:solidFill>
                  <a:schemeClr val="accent6">
                    <a:lumMod val="75000"/>
                  </a:schemeClr>
                </a:solidFill>
              </a:rPr>
              <a:t>trường</a:t>
            </a:r>
            <a:r>
              <a:rPr lang="en-US" sz="2400" b="1" dirty="0">
                <a:solidFill>
                  <a:schemeClr val="accent6">
                    <a:lumMod val="75000"/>
                  </a:schemeClr>
                </a:solidFill>
              </a:rPr>
              <a:t> </a:t>
            </a:r>
            <a:r>
              <a:rPr lang="en-US" sz="2400" b="1" dirty="0" err="1">
                <a:solidFill>
                  <a:schemeClr val="accent6">
                    <a:lumMod val="75000"/>
                  </a:schemeClr>
                </a:solidFill>
              </a:rPr>
              <a:t>vật</a:t>
            </a:r>
            <a:r>
              <a:rPr lang="en-US" sz="2400" b="1" dirty="0">
                <a:solidFill>
                  <a:schemeClr val="accent6">
                    <a:lumMod val="75000"/>
                  </a:schemeClr>
                </a:solidFill>
              </a:rPr>
              <a:t> </a:t>
            </a:r>
            <a:r>
              <a:rPr lang="en-US" sz="2400" b="1" dirty="0" err="1">
                <a:solidFill>
                  <a:schemeClr val="accent6">
                    <a:lumMod val="75000"/>
                  </a:schemeClr>
                </a:solidFill>
              </a:rPr>
              <a:t>chất</a:t>
            </a:r>
            <a:endParaRPr lang="en-US" sz="2400" b="1" dirty="0">
              <a:solidFill>
                <a:schemeClr val="accent6">
                  <a:lumMod val="75000"/>
                </a:schemeClr>
              </a:solidFill>
            </a:endParaRPr>
          </a:p>
        </p:txBody>
      </p:sp>
      <p:sp>
        <p:nvSpPr>
          <p:cNvPr id="7" name="Rounded Rectangle 6"/>
          <p:cNvSpPr/>
          <p:nvPr/>
        </p:nvSpPr>
        <p:spPr>
          <a:xfrm>
            <a:off x="5029200" y="1809750"/>
            <a:ext cx="28956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a:solidFill>
                  <a:schemeClr val="accent6">
                    <a:lumMod val="75000"/>
                  </a:schemeClr>
                </a:solidFill>
              </a:rPr>
              <a:t>Xây</a:t>
            </a:r>
            <a:r>
              <a:rPr lang="en-US" sz="2400" b="1" dirty="0">
                <a:solidFill>
                  <a:schemeClr val="accent6">
                    <a:lumMod val="75000"/>
                  </a:schemeClr>
                </a:solidFill>
              </a:rPr>
              <a:t> </a:t>
            </a:r>
            <a:r>
              <a:rPr lang="en-US" sz="2400" b="1" dirty="0" err="1">
                <a:solidFill>
                  <a:schemeClr val="accent6">
                    <a:lumMod val="75000"/>
                  </a:schemeClr>
                </a:solidFill>
              </a:rPr>
              <a:t>dựng</a:t>
            </a:r>
            <a:r>
              <a:rPr lang="en-US" sz="2400" b="1" dirty="0">
                <a:solidFill>
                  <a:schemeClr val="accent6">
                    <a:lumMod val="75000"/>
                  </a:schemeClr>
                </a:solidFill>
              </a:rPr>
              <a:t> </a:t>
            </a:r>
          </a:p>
          <a:p>
            <a:pPr algn="ctr"/>
            <a:r>
              <a:rPr lang="en-US" sz="2400" b="1" dirty="0" err="1">
                <a:solidFill>
                  <a:schemeClr val="accent6">
                    <a:lumMod val="75000"/>
                  </a:schemeClr>
                </a:solidFill>
              </a:rPr>
              <a:t>môi</a:t>
            </a:r>
            <a:r>
              <a:rPr lang="en-US" sz="2400" b="1" dirty="0">
                <a:solidFill>
                  <a:schemeClr val="accent6">
                    <a:lumMod val="75000"/>
                  </a:schemeClr>
                </a:solidFill>
              </a:rPr>
              <a:t> </a:t>
            </a:r>
            <a:r>
              <a:rPr lang="en-US" sz="2400" b="1" dirty="0" err="1">
                <a:solidFill>
                  <a:schemeClr val="accent6">
                    <a:lumMod val="75000"/>
                  </a:schemeClr>
                </a:solidFill>
              </a:rPr>
              <a:t>trường</a:t>
            </a:r>
            <a:r>
              <a:rPr lang="en-US" sz="2400" b="1" dirty="0">
                <a:solidFill>
                  <a:schemeClr val="accent6">
                    <a:lumMod val="75000"/>
                  </a:schemeClr>
                </a:solidFill>
              </a:rPr>
              <a:t> </a:t>
            </a:r>
            <a:r>
              <a:rPr lang="en-US" sz="2400" b="1" dirty="0" err="1">
                <a:solidFill>
                  <a:schemeClr val="accent6">
                    <a:lumMod val="75000"/>
                  </a:schemeClr>
                </a:solidFill>
              </a:rPr>
              <a:t>tâm</a:t>
            </a:r>
            <a:r>
              <a:rPr lang="en-US" sz="2400" b="1" dirty="0">
                <a:solidFill>
                  <a:schemeClr val="accent6">
                    <a:lumMod val="75000"/>
                  </a:schemeClr>
                </a:solidFill>
              </a:rPr>
              <a:t> </a:t>
            </a:r>
            <a:r>
              <a:rPr lang="en-US" sz="2400" b="1" dirty="0" err="1">
                <a:solidFill>
                  <a:schemeClr val="accent6">
                    <a:lumMod val="75000"/>
                  </a:schemeClr>
                </a:solidFill>
              </a:rPr>
              <a:t>lý</a:t>
            </a:r>
            <a:endParaRPr lang="en-US" sz="2400" b="1" dirty="0">
              <a:solidFill>
                <a:schemeClr val="accent6">
                  <a:lumMod val="75000"/>
                </a:schemeClr>
              </a:solidFill>
            </a:endParaRPr>
          </a:p>
        </p:txBody>
      </p:sp>
    </p:spTree>
    <p:extLst>
      <p:ext uri="{BB962C8B-B14F-4D97-AF65-F5344CB8AC3E}">
        <p14:creationId xmlns:p14="http://schemas.microsoft.com/office/powerpoint/2010/main" val="335621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normAutofit fontScale="92500"/>
          </a:bodyPr>
          <a:lstStyle/>
          <a:p>
            <a:pPr>
              <a:buFont typeface="Wingdings" panose="05000000000000000000" pitchFamily="2" charset="2"/>
              <a:buChar char="Ø"/>
            </a:pPr>
            <a:r>
              <a:rPr lang="en-US" b="1" dirty="0" err="1">
                <a:solidFill>
                  <a:srgbClr val="C00000"/>
                </a:solidFill>
              </a:rPr>
              <a:t>Xây</a:t>
            </a:r>
            <a:r>
              <a:rPr lang="en-US" b="1" dirty="0">
                <a:solidFill>
                  <a:srgbClr val="C00000"/>
                </a:solidFill>
              </a:rPr>
              <a:t> </a:t>
            </a:r>
            <a:r>
              <a:rPr lang="en-US" b="1" dirty="0" err="1">
                <a:solidFill>
                  <a:srgbClr val="C00000"/>
                </a:solidFill>
              </a:rPr>
              <a:t>dựng</a:t>
            </a:r>
            <a:r>
              <a:rPr lang="en-US" b="1" dirty="0">
                <a:solidFill>
                  <a:srgbClr val="C00000"/>
                </a:solidFill>
              </a:rPr>
              <a:t> </a:t>
            </a:r>
            <a:r>
              <a:rPr lang="en-US" b="1" dirty="0" err="1">
                <a:solidFill>
                  <a:srgbClr val="C00000"/>
                </a:solidFill>
              </a:rPr>
              <a:t>môi</a:t>
            </a:r>
            <a:r>
              <a:rPr lang="en-US" b="1" dirty="0">
                <a:solidFill>
                  <a:srgbClr val="C00000"/>
                </a:solidFill>
              </a:rPr>
              <a:t> </a:t>
            </a:r>
            <a:r>
              <a:rPr lang="en-US" b="1" dirty="0" err="1">
                <a:solidFill>
                  <a:srgbClr val="C00000"/>
                </a:solidFill>
              </a:rPr>
              <a:t>trường</a:t>
            </a:r>
            <a:r>
              <a:rPr lang="en-US" b="1" dirty="0">
                <a:solidFill>
                  <a:srgbClr val="C00000"/>
                </a:solidFill>
              </a:rPr>
              <a:t> </a:t>
            </a:r>
            <a:r>
              <a:rPr lang="en-US" b="1" dirty="0" err="1">
                <a:solidFill>
                  <a:srgbClr val="C00000"/>
                </a:solidFill>
              </a:rPr>
              <a:t>vật</a:t>
            </a:r>
            <a:r>
              <a:rPr lang="en-US" b="1" dirty="0">
                <a:solidFill>
                  <a:srgbClr val="C00000"/>
                </a:solidFill>
              </a:rPr>
              <a:t> </a:t>
            </a:r>
            <a:r>
              <a:rPr lang="en-US" b="1" dirty="0" err="1">
                <a:solidFill>
                  <a:srgbClr val="C00000"/>
                </a:solidFill>
              </a:rPr>
              <a:t>chất</a:t>
            </a:r>
            <a:r>
              <a:rPr lang="en-US" b="1" dirty="0">
                <a:solidFill>
                  <a:srgbClr val="C00000"/>
                </a:solidFill>
              </a:rPr>
              <a:t> </a:t>
            </a:r>
            <a:r>
              <a:rPr lang="en-US" b="1" dirty="0" err="1">
                <a:solidFill>
                  <a:srgbClr val="C00000"/>
                </a:solidFill>
              </a:rPr>
              <a:t>nhằm</a:t>
            </a:r>
            <a:r>
              <a:rPr lang="en-US" b="1" dirty="0">
                <a:solidFill>
                  <a:srgbClr val="C00000"/>
                </a:solidFill>
              </a:rPr>
              <a:t> PTNNCT ở </a:t>
            </a:r>
            <a:r>
              <a:rPr lang="en-US" b="1" dirty="0" err="1">
                <a:solidFill>
                  <a:srgbClr val="C00000"/>
                </a:solidFill>
              </a:rPr>
              <a:t>trường</a:t>
            </a:r>
            <a:r>
              <a:rPr lang="en-US" b="1" dirty="0">
                <a:solidFill>
                  <a:srgbClr val="C00000"/>
                </a:solidFill>
              </a:rPr>
              <a:t> MN</a:t>
            </a:r>
          </a:p>
          <a:p>
            <a:pPr>
              <a:buFont typeface="Wingdings" panose="05000000000000000000" pitchFamily="2" charset="2"/>
              <a:buChar char="§"/>
            </a:pPr>
            <a:r>
              <a:rPr lang="en-US" dirty="0" err="1">
                <a:solidFill>
                  <a:srgbClr val="C00000"/>
                </a:solidFill>
              </a:rPr>
              <a:t>Đồ</a:t>
            </a:r>
            <a:r>
              <a:rPr lang="en-US" dirty="0">
                <a:solidFill>
                  <a:srgbClr val="C00000"/>
                </a:solidFill>
              </a:rPr>
              <a:t> </a:t>
            </a:r>
            <a:r>
              <a:rPr lang="en-US" dirty="0" err="1">
                <a:solidFill>
                  <a:srgbClr val="C00000"/>
                </a:solidFill>
              </a:rPr>
              <a:t>dùng</a:t>
            </a:r>
            <a:r>
              <a:rPr lang="en-US" dirty="0">
                <a:solidFill>
                  <a:srgbClr val="C00000"/>
                </a:solidFill>
              </a:rPr>
              <a:t> </a:t>
            </a:r>
            <a:r>
              <a:rPr lang="en-US" dirty="0" err="1">
                <a:solidFill>
                  <a:srgbClr val="C00000"/>
                </a:solidFill>
              </a:rPr>
              <a:t>phương</a:t>
            </a:r>
            <a:r>
              <a:rPr lang="en-US" dirty="0">
                <a:solidFill>
                  <a:srgbClr val="C00000"/>
                </a:solidFill>
              </a:rPr>
              <a:t> </a:t>
            </a:r>
            <a:r>
              <a:rPr lang="en-US" dirty="0" err="1">
                <a:solidFill>
                  <a:srgbClr val="C00000"/>
                </a:solidFill>
              </a:rPr>
              <a:t>tiện</a:t>
            </a:r>
            <a:r>
              <a:rPr lang="en-US" dirty="0">
                <a:solidFill>
                  <a:srgbClr val="C00000"/>
                </a:solidFill>
              </a:rPr>
              <a:t> </a:t>
            </a:r>
            <a:r>
              <a:rPr lang="en-US" dirty="0" err="1">
                <a:solidFill>
                  <a:srgbClr val="C00000"/>
                </a:solidFill>
              </a:rPr>
              <a:t>phát</a:t>
            </a:r>
            <a:r>
              <a:rPr lang="en-US" dirty="0">
                <a:solidFill>
                  <a:srgbClr val="C00000"/>
                </a:solidFill>
              </a:rPr>
              <a:t> </a:t>
            </a:r>
            <a:r>
              <a:rPr lang="en-US" dirty="0" err="1">
                <a:solidFill>
                  <a:srgbClr val="C00000"/>
                </a:solidFill>
              </a:rPr>
              <a:t>triển</a:t>
            </a:r>
            <a:r>
              <a:rPr lang="en-US" dirty="0">
                <a:solidFill>
                  <a:srgbClr val="C00000"/>
                </a:solidFill>
              </a:rPr>
              <a:t> </a:t>
            </a:r>
            <a:r>
              <a:rPr lang="en-US" dirty="0" err="1">
                <a:solidFill>
                  <a:srgbClr val="C00000"/>
                </a:solidFill>
              </a:rPr>
              <a:t>kĩ</a:t>
            </a:r>
            <a:r>
              <a:rPr lang="en-US" dirty="0">
                <a:solidFill>
                  <a:srgbClr val="C00000"/>
                </a:solidFill>
              </a:rPr>
              <a:t> </a:t>
            </a:r>
            <a:r>
              <a:rPr lang="en-US" dirty="0" err="1">
                <a:solidFill>
                  <a:srgbClr val="C00000"/>
                </a:solidFill>
              </a:rPr>
              <a:t>năng</a:t>
            </a:r>
            <a:r>
              <a:rPr lang="en-US" dirty="0">
                <a:solidFill>
                  <a:srgbClr val="C00000"/>
                </a:solidFill>
              </a:rPr>
              <a:t> </a:t>
            </a:r>
            <a:r>
              <a:rPr lang="en-US" dirty="0" err="1">
                <a:solidFill>
                  <a:srgbClr val="C00000"/>
                </a:solidFill>
              </a:rPr>
              <a:t>nghe</a:t>
            </a:r>
            <a:r>
              <a:rPr lang="en-US" dirty="0">
                <a:solidFill>
                  <a:srgbClr val="C00000"/>
                </a:solidFill>
              </a:rPr>
              <a:t> – </a:t>
            </a:r>
            <a:r>
              <a:rPr lang="en-US" dirty="0" err="1">
                <a:solidFill>
                  <a:srgbClr val="C00000"/>
                </a:solidFill>
              </a:rPr>
              <a:t>nói</a:t>
            </a:r>
            <a:r>
              <a:rPr lang="en-US" dirty="0">
                <a:solidFill>
                  <a:srgbClr val="C00000"/>
                </a:solidFill>
              </a:rPr>
              <a:t>:</a:t>
            </a:r>
          </a:p>
          <a:p>
            <a:pPr>
              <a:buFontTx/>
              <a:buChar char="-"/>
            </a:pPr>
            <a:r>
              <a:rPr lang="en-US" dirty="0" err="1"/>
              <a:t>Máy</a:t>
            </a:r>
            <a:r>
              <a:rPr lang="en-US" dirty="0"/>
              <a:t> </a:t>
            </a:r>
            <a:r>
              <a:rPr lang="en-US" dirty="0" err="1"/>
              <a:t>ghi</a:t>
            </a:r>
            <a:r>
              <a:rPr lang="en-US" dirty="0"/>
              <a:t> </a:t>
            </a:r>
            <a:r>
              <a:rPr lang="en-US" dirty="0" err="1"/>
              <a:t>âm</a:t>
            </a:r>
            <a:r>
              <a:rPr lang="en-US" dirty="0"/>
              <a:t>, micro, </a:t>
            </a:r>
            <a:r>
              <a:rPr lang="en-US" dirty="0" err="1"/>
              <a:t>băng</a:t>
            </a:r>
            <a:r>
              <a:rPr lang="en-US" dirty="0"/>
              <a:t> </a:t>
            </a:r>
            <a:r>
              <a:rPr lang="en-US" dirty="0" err="1"/>
              <a:t>đĩa</a:t>
            </a:r>
            <a:r>
              <a:rPr lang="en-US" dirty="0"/>
              <a:t> </a:t>
            </a:r>
            <a:r>
              <a:rPr lang="en-US" dirty="0" err="1"/>
              <a:t>thu</a:t>
            </a:r>
            <a:r>
              <a:rPr lang="en-US" dirty="0"/>
              <a:t> </a:t>
            </a:r>
            <a:r>
              <a:rPr lang="en-US" dirty="0" err="1"/>
              <a:t>âm</a:t>
            </a:r>
            <a:r>
              <a:rPr lang="en-US" dirty="0"/>
              <a:t>, </a:t>
            </a:r>
            <a:r>
              <a:rPr lang="en-US" dirty="0" err="1"/>
              <a:t>nội</a:t>
            </a:r>
            <a:r>
              <a:rPr lang="en-US" dirty="0"/>
              <a:t> dung </a:t>
            </a:r>
            <a:r>
              <a:rPr lang="en-US" dirty="0" err="1"/>
              <a:t>sách</a:t>
            </a:r>
            <a:r>
              <a:rPr lang="en-US" dirty="0"/>
              <a:t> </a:t>
            </a:r>
            <a:r>
              <a:rPr lang="en-US" dirty="0" err="1"/>
              <a:t>tranh</a:t>
            </a:r>
            <a:r>
              <a:rPr lang="en-US" dirty="0"/>
              <a:t> </a:t>
            </a:r>
            <a:r>
              <a:rPr lang="en-US" dirty="0" err="1"/>
              <a:t>kèm</a:t>
            </a:r>
            <a:r>
              <a:rPr lang="en-US" dirty="0"/>
              <a:t> </a:t>
            </a:r>
            <a:r>
              <a:rPr lang="en-US" dirty="0" err="1"/>
              <a:t>theo</a:t>
            </a:r>
            <a:r>
              <a:rPr lang="en-US" dirty="0"/>
              <a:t> </a:t>
            </a:r>
            <a:r>
              <a:rPr lang="en-US" dirty="0" err="1"/>
              <a:t>để</a:t>
            </a:r>
            <a:r>
              <a:rPr lang="en-US" dirty="0"/>
              <a:t> </a:t>
            </a:r>
            <a:r>
              <a:rPr lang="en-US" dirty="0" err="1"/>
              <a:t>trẻ</a:t>
            </a:r>
            <a:r>
              <a:rPr lang="en-US" dirty="0"/>
              <a:t> </a:t>
            </a:r>
            <a:r>
              <a:rPr lang="en-US" dirty="0" err="1"/>
              <a:t>tự</a:t>
            </a:r>
            <a:r>
              <a:rPr lang="en-US" dirty="0"/>
              <a:t> </a:t>
            </a:r>
            <a:r>
              <a:rPr lang="en-US" dirty="0" err="1"/>
              <a:t>nghe</a:t>
            </a:r>
            <a:r>
              <a:rPr lang="en-US" dirty="0"/>
              <a:t>, </a:t>
            </a:r>
            <a:r>
              <a:rPr lang="en-US" dirty="0" err="1"/>
              <a:t>nói</a:t>
            </a:r>
            <a:r>
              <a:rPr lang="en-US" dirty="0"/>
              <a:t> </a:t>
            </a:r>
            <a:r>
              <a:rPr lang="en-US" dirty="0" err="1"/>
              <a:t>tự</a:t>
            </a:r>
            <a:r>
              <a:rPr lang="en-US" dirty="0"/>
              <a:t> do</a:t>
            </a:r>
          </a:p>
          <a:p>
            <a:pPr>
              <a:buFontTx/>
              <a:buChar char="-"/>
            </a:pPr>
            <a:r>
              <a:rPr lang="en-US" dirty="0" err="1"/>
              <a:t>Rối</a:t>
            </a:r>
            <a:r>
              <a:rPr lang="en-US" dirty="0"/>
              <a:t>, </a:t>
            </a:r>
            <a:r>
              <a:rPr lang="en-US" dirty="0" err="1"/>
              <a:t>tranh</a:t>
            </a:r>
            <a:r>
              <a:rPr lang="en-US" dirty="0"/>
              <a:t> </a:t>
            </a:r>
            <a:r>
              <a:rPr lang="en-US" dirty="0" err="1"/>
              <a:t>phông</a:t>
            </a:r>
            <a:r>
              <a:rPr lang="en-US" dirty="0"/>
              <a:t>, </a:t>
            </a:r>
            <a:r>
              <a:rPr lang="en-US" dirty="0" err="1"/>
              <a:t>nhân</a:t>
            </a:r>
            <a:r>
              <a:rPr lang="en-US" dirty="0"/>
              <a:t> </a:t>
            </a:r>
            <a:r>
              <a:rPr lang="en-US" dirty="0" err="1"/>
              <a:t>vật</a:t>
            </a:r>
            <a:r>
              <a:rPr lang="en-US" dirty="0"/>
              <a:t> </a:t>
            </a:r>
            <a:r>
              <a:rPr lang="en-US" dirty="0" err="1"/>
              <a:t>rời</a:t>
            </a:r>
            <a:r>
              <a:rPr lang="en-US" dirty="0"/>
              <a:t>, </a:t>
            </a:r>
            <a:r>
              <a:rPr lang="en-US" dirty="0" err="1"/>
              <a:t>băng</a:t>
            </a:r>
            <a:r>
              <a:rPr lang="en-US" dirty="0"/>
              <a:t> </a:t>
            </a:r>
            <a:r>
              <a:rPr lang="en-US" dirty="0" err="1"/>
              <a:t>nỉ</a:t>
            </a:r>
            <a:r>
              <a:rPr lang="en-US" dirty="0"/>
              <a:t>, </a:t>
            </a:r>
            <a:r>
              <a:rPr lang="en-US" dirty="0" err="1"/>
              <a:t>bảng</a:t>
            </a:r>
            <a:r>
              <a:rPr lang="en-US" dirty="0"/>
              <a:t> </a:t>
            </a:r>
            <a:r>
              <a:rPr lang="en-US" dirty="0" err="1"/>
              <a:t>nam</a:t>
            </a:r>
            <a:r>
              <a:rPr lang="en-US" dirty="0"/>
              <a:t> </a:t>
            </a:r>
            <a:r>
              <a:rPr lang="en-US" dirty="0" err="1"/>
              <a:t>châm</a:t>
            </a:r>
            <a:r>
              <a:rPr lang="en-US" dirty="0"/>
              <a:t> </a:t>
            </a:r>
            <a:r>
              <a:rPr lang="en-US" dirty="0" err="1"/>
              <a:t>dùng</a:t>
            </a:r>
            <a:r>
              <a:rPr lang="en-US" dirty="0"/>
              <a:t> </a:t>
            </a:r>
            <a:r>
              <a:rPr lang="en-US" dirty="0" err="1"/>
              <a:t>hoạt</a:t>
            </a:r>
            <a:r>
              <a:rPr lang="en-US" dirty="0"/>
              <a:t> </a:t>
            </a:r>
            <a:r>
              <a:rPr lang="en-US" dirty="0" err="1"/>
              <a:t>động</a:t>
            </a:r>
            <a:r>
              <a:rPr lang="en-US" dirty="0"/>
              <a:t> </a:t>
            </a:r>
            <a:r>
              <a:rPr lang="en-US" dirty="0" err="1"/>
              <a:t>kể</a:t>
            </a:r>
            <a:r>
              <a:rPr lang="en-US" dirty="0"/>
              <a:t> </a:t>
            </a:r>
            <a:r>
              <a:rPr lang="en-US" dirty="0" err="1"/>
              <a:t>chuyện</a:t>
            </a:r>
            <a:endParaRPr lang="en-US" dirty="0"/>
          </a:p>
          <a:p>
            <a:pPr>
              <a:buFontTx/>
              <a:buChar char="-"/>
            </a:pPr>
            <a:r>
              <a:rPr lang="en-US" dirty="0" err="1"/>
              <a:t>Túi</a:t>
            </a:r>
            <a:r>
              <a:rPr lang="en-US" dirty="0"/>
              <a:t> </a:t>
            </a:r>
            <a:r>
              <a:rPr lang="en-US" dirty="0" err="1"/>
              <a:t>kì</a:t>
            </a:r>
            <a:r>
              <a:rPr lang="en-US" dirty="0"/>
              <a:t> </a:t>
            </a:r>
            <a:r>
              <a:rPr lang="en-US" dirty="0" err="1"/>
              <a:t>diệu</a:t>
            </a:r>
            <a:r>
              <a:rPr lang="en-US" dirty="0"/>
              <a:t>, </a:t>
            </a:r>
            <a:r>
              <a:rPr lang="en-US" dirty="0" err="1"/>
              <a:t>thẻ</a:t>
            </a:r>
            <a:r>
              <a:rPr lang="en-US" dirty="0"/>
              <a:t> </a:t>
            </a:r>
            <a:r>
              <a:rPr lang="en-US" dirty="0" err="1"/>
              <a:t>tranh</a:t>
            </a:r>
            <a:r>
              <a:rPr lang="en-US" dirty="0"/>
              <a:t> </a:t>
            </a:r>
            <a:r>
              <a:rPr lang="en-US" dirty="0" err="1"/>
              <a:t>để</a:t>
            </a:r>
            <a:r>
              <a:rPr lang="en-US" dirty="0"/>
              <a:t> </a:t>
            </a:r>
            <a:r>
              <a:rPr lang="en-US" dirty="0" err="1"/>
              <a:t>chơi</a:t>
            </a:r>
            <a:r>
              <a:rPr lang="en-US" dirty="0"/>
              <a:t> </a:t>
            </a:r>
            <a:r>
              <a:rPr lang="en-US" dirty="0" err="1"/>
              <a:t>trò</a:t>
            </a:r>
            <a:r>
              <a:rPr lang="en-US" dirty="0"/>
              <a:t> </a:t>
            </a:r>
            <a:r>
              <a:rPr lang="en-US" dirty="0" err="1"/>
              <a:t>chơi</a:t>
            </a:r>
            <a:r>
              <a:rPr lang="en-US" dirty="0"/>
              <a:t> </a:t>
            </a:r>
            <a:r>
              <a:rPr lang="en-US" dirty="0" err="1"/>
              <a:t>phỏng</a:t>
            </a:r>
            <a:r>
              <a:rPr lang="en-US" dirty="0"/>
              <a:t> </a:t>
            </a:r>
            <a:r>
              <a:rPr lang="en-US" dirty="0" err="1"/>
              <a:t>đoán</a:t>
            </a:r>
            <a:r>
              <a:rPr lang="en-US" dirty="0"/>
              <a:t>, </a:t>
            </a:r>
            <a:r>
              <a:rPr lang="en-US" dirty="0" err="1"/>
              <a:t>sắp</a:t>
            </a:r>
            <a:r>
              <a:rPr lang="en-US" dirty="0"/>
              <a:t> </a:t>
            </a:r>
            <a:r>
              <a:rPr lang="en-US" dirty="0" err="1"/>
              <a:t>xếp</a:t>
            </a:r>
            <a:r>
              <a:rPr lang="en-US" dirty="0"/>
              <a:t>, </a:t>
            </a:r>
            <a:r>
              <a:rPr lang="en-US" dirty="0" err="1"/>
              <a:t>kể</a:t>
            </a:r>
            <a:r>
              <a:rPr lang="en-US" dirty="0"/>
              <a:t> </a:t>
            </a:r>
            <a:r>
              <a:rPr lang="en-US" dirty="0" err="1"/>
              <a:t>theo</a:t>
            </a:r>
            <a:r>
              <a:rPr lang="en-US" dirty="0"/>
              <a:t> </a:t>
            </a:r>
            <a:r>
              <a:rPr lang="en-US" dirty="0" err="1"/>
              <a:t>trình</a:t>
            </a:r>
            <a:r>
              <a:rPr lang="en-US" dirty="0"/>
              <a:t> </a:t>
            </a:r>
            <a:r>
              <a:rPr lang="en-US" dirty="0" err="1"/>
              <a:t>tự</a:t>
            </a:r>
            <a:endParaRPr lang="en-US" dirty="0"/>
          </a:p>
          <a:p>
            <a:pPr>
              <a:buFontTx/>
              <a:buChar char="-"/>
            </a:pPr>
            <a:r>
              <a:rPr lang="en-US" dirty="0" err="1"/>
              <a:t>Búp</a:t>
            </a:r>
            <a:r>
              <a:rPr lang="en-US" dirty="0"/>
              <a:t> </a:t>
            </a:r>
            <a:r>
              <a:rPr lang="en-US" dirty="0" err="1"/>
              <a:t>bê</a:t>
            </a:r>
            <a:r>
              <a:rPr lang="en-US" dirty="0"/>
              <a:t>, </a:t>
            </a:r>
            <a:r>
              <a:rPr lang="en-US" dirty="0" err="1"/>
              <a:t>điện</a:t>
            </a:r>
            <a:r>
              <a:rPr lang="en-US" dirty="0"/>
              <a:t> </a:t>
            </a:r>
            <a:r>
              <a:rPr lang="en-US" dirty="0" err="1"/>
              <a:t>thoại</a:t>
            </a:r>
            <a:r>
              <a:rPr lang="en-US" dirty="0"/>
              <a:t>, </a:t>
            </a:r>
            <a:r>
              <a:rPr lang="en-US" dirty="0" err="1"/>
              <a:t>nhạc</a:t>
            </a:r>
            <a:r>
              <a:rPr lang="en-US" dirty="0"/>
              <a:t> </a:t>
            </a:r>
            <a:r>
              <a:rPr lang="en-US" dirty="0" err="1"/>
              <a:t>cụ</a:t>
            </a:r>
            <a:r>
              <a:rPr lang="en-US" dirty="0"/>
              <a:t> </a:t>
            </a:r>
            <a:r>
              <a:rPr lang="en-US" dirty="0" err="1"/>
              <a:t>thúc</a:t>
            </a:r>
            <a:r>
              <a:rPr lang="en-US" dirty="0"/>
              <a:t> </a:t>
            </a:r>
            <a:r>
              <a:rPr lang="en-US" dirty="0" err="1"/>
              <a:t>đẩy</a:t>
            </a:r>
            <a:r>
              <a:rPr lang="en-US" dirty="0"/>
              <a:t> </a:t>
            </a:r>
            <a:r>
              <a:rPr lang="en-US" dirty="0" err="1"/>
              <a:t>động</a:t>
            </a:r>
            <a:r>
              <a:rPr lang="en-US" dirty="0"/>
              <a:t> </a:t>
            </a:r>
            <a:r>
              <a:rPr lang="en-US" dirty="0" err="1"/>
              <a:t>cơ</a:t>
            </a:r>
            <a:r>
              <a:rPr lang="en-US" dirty="0"/>
              <a:t> </a:t>
            </a:r>
            <a:r>
              <a:rPr lang="en-US" dirty="0" err="1"/>
              <a:t>nghe</a:t>
            </a:r>
            <a:r>
              <a:rPr lang="en-US" dirty="0"/>
              <a:t>, </a:t>
            </a:r>
            <a:r>
              <a:rPr lang="en-US" dirty="0" err="1"/>
              <a:t>nghe</a:t>
            </a:r>
            <a:r>
              <a:rPr lang="en-US" dirty="0"/>
              <a:t> </a:t>
            </a:r>
            <a:r>
              <a:rPr lang="en-US" dirty="0" err="1"/>
              <a:t>nói</a:t>
            </a:r>
            <a:r>
              <a:rPr lang="en-US" dirty="0"/>
              <a:t> qua </a:t>
            </a:r>
            <a:r>
              <a:rPr lang="en-US" dirty="0" err="1"/>
              <a:t>trò</a:t>
            </a:r>
            <a:r>
              <a:rPr lang="en-US" dirty="0"/>
              <a:t> </a:t>
            </a:r>
            <a:r>
              <a:rPr lang="en-US" dirty="0" err="1"/>
              <a:t>chơi</a:t>
            </a:r>
            <a:endParaRPr lang="en-US" dirty="0"/>
          </a:p>
          <a:p>
            <a:pPr>
              <a:buFontTx/>
              <a:buChar char="-"/>
            </a:pPr>
            <a:r>
              <a:rPr lang="en-US" dirty="0" err="1"/>
              <a:t>Các</a:t>
            </a:r>
            <a:r>
              <a:rPr lang="en-US" dirty="0"/>
              <a:t> </a:t>
            </a:r>
            <a:r>
              <a:rPr lang="en-US" dirty="0" err="1"/>
              <a:t>loại</a:t>
            </a:r>
            <a:r>
              <a:rPr lang="en-US" dirty="0"/>
              <a:t> </a:t>
            </a:r>
            <a:r>
              <a:rPr lang="en-US" dirty="0" err="1"/>
              <a:t>nhạc</a:t>
            </a:r>
            <a:r>
              <a:rPr lang="en-US" dirty="0"/>
              <a:t> </a:t>
            </a:r>
            <a:r>
              <a:rPr lang="en-US" dirty="0" err="1"/>
              <a:t>cụ</a:t>
            </a:r>
            <a:r>
              <a:rPr lang="en-US" dirty="0"/>
              <a:t>, </a:t>
            </a:r>
            <a:r>
              <a:rPr lang="en-US" dirty="0" err="1"/>
              <a:t>vật</a:t>
            </a:r>
            <a:r>
              <a:rPr lang="en-US" dirty="0"/>
              <a:t> </a:t>
            </a:r>
            <a:r>
              <a:rPr lang="en-US" dirty="0" err="1"/>
              <a:t>dụng</a:t>
            </a:r>
            <a:r>
              <a:rPr lang="en-US" dirty="0"/>
              <a:t> </a:t>
            </a:r>
            <a:r>
              <a:rPr lang="en-US" dirty="0" err="1"/>
              <a:t>tạo</a:t>
            </a:r>
            <a:r>
              <a:rPr lang="en-US" dirty="0"/>
              <a:t> </a:t>
            </a:r>
            <a:r>
              <a:rPr lang="en-US" dirty="0" err="1"/>
              <a:t>ra</a:t>
            </a:r>
            <a:r>
              <a:rPr lang="en-US" dirty="0"/>
              <a:t> </a:t>
            </a:r>
            <a:r>
              <a:rPr lang="en-US" dirty="0" err="1"/>
              <a:t>âm</a:t>
            </a:r>
            <a:r>
              <a:rPr lang="en-US" dirty="0"/>
              <a:t> </a:t>
            </a:r>
            <a:r>
              <a:rPr lang="en-US" dirty="0" err="1"/>
              <a:t>thanh</a:t>
            </a:r>
            <a:endParaRPr lang="en-US" dirty="0"/>
          </a:p>
          <a:p>
            <a:pPr>
              <a:buFontTx/>
              <a:buChar char="-"/>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908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buFont typeface="Wingdings" panose="05000000000000000000" pitchFamily="2" charset="2"/>
              <a:buChar char="§"/>
            </a:pPr>
            <a:r>
              <a:rPr lang="en-US" sz="2700" dirty="0" err="1">
                <a:solidFill>
                  <a:srgbClr val="C00000"/>
                </a:solidFill>
              </a:rPr>
              <a:t>Đồ</a:t>
            </a:r>
            <a:r>
              <a:rPr lang="en-US" sz="2700" dirty="0">
                <a:solidFill>
                  <a:srgbClr val="C00000"/>
                </a:solidFill>
              </a:rPr>
              <a:t> </a:t>
            </a:r>
            <a:r>
              <a:rPr lang="en-US" sz="2700" dirty="0" err="1">
                <a:solidFill>
                  <a:srgbClr val="C00000"/>
                </a:solidFill>
              </a:rPr>
              <a:t>dùng</a:t>
            </a:r>
            <a:r>
              <a:rPr lang="en-US" sz="2700" dirty="0">
                <a:solidFill>
                  <a:srgbClr val="C00000"/>
                </a:solidFill>
              </a:rPr>
              <a:t>, </a:t>
            </a:r>
            <a:r>
              <a:rPr lang="en-US" sz="2700" dirty="0" err="1">
                <a:solidFill>
                  <a:srgbClr val="C00000"/>
                </a:solidFill>
              </a:rPr>
              <a:t>phương</a:t>
            </a:r>
            <a:r>
              <a:rPr lang="en-US" sz="2700" dirty="0">
                <a:solidFill>
                  <a:srgbClr val="C00000"/>
                </a:solidFill>
              </a:rPr>
              <a:t> </a:t>
            </a:r>
            <a:r>
              <a:rPr lang="en-US" sz="2700" dirty="0" err="1">
                <a:solidFill>
                  <a:srgbClr val="C00000"/>
                </a:solidFill>
              </a:rPr>
              <a:t>tiện</a:t>
            </a:r>
            <a:r>
              <a:rPr lang="en-US" sz="2700" dirty="0">
                <a:solidFill>
                  <a:srgbClr val="C00000"/>
                </a:solidFill>
              </a:rPr>
              <a:t> </a:t>
            </a:r>
            <a:r>
              <a:rPr lang="en-US" sz="2700" dirty="0" err="1">
                <a:solidFill>
                  <a:srgbClr val="C00000"/>
                </a:solidFill>
              </a:rPr>
              <a:t>nhằm</a:t>
            </a:r>
            <a:r>
              <a:rPr lang="en-US" sz="2700" dirty="0">
                <a:solidFill>
                  <a:srgbClr val="C00000"/>
                </a:solidFill>
              </a:rPr>
              <a:t> </a:t>
            </a:r>
            <a:r>
              <a:rPr lang="en-US" sz="2700" dirty="0" err="1">
                <a:solidFill>
                  <a:srgbClr val="C00000"/>
                </a:solidFill>
              </a:rPr>
              <a:t>phát</a:t>
            </a:r>
            <a:r>
              <a:rPr lang="en-US" sz="2700" dirty="0">
                <a:solidFill>
                  <a:srgbClr val="C00000"/>
                </a:solidFill>
              </a:rPr>
              <a:t> </a:t>
            </a:r>
            <a:r>
              <a:rPr lang="en-US" sz="2700" dirty="0" err="1">
                <a:solidFill>
                  <a:srgbClr val="C00000"/>
                </a:solidFill>
              </a:rPr>
              <a:t>triển</a:t>
            </a:r>
            <a:r>
              <a:rPr lang="en-US" sz="2700" dirty="0">
                <a:solidFill>
                  <a:srgbClr val="C00000"/>
                </a:solidFill>
              </a:rPr>
              <a:t> </a:t>
            </a:r>
            <a:r>
              <a:rPr lang="en-US" sz="2700" dirty="0" err="1">
                <a:solidFill>
                  <a:srgbClr val="C00000"/>
                </a:solidFill>
              </a:rPr>
              <a:t>kĩ</a:t>
            </a:r>
            <a:r>
              <a:rPr lang="en-US" sz="2700" dirty="0">
                <a:solidFill>
                  <a:srgbClr val="C00000"/>
                </a:solidFill>
              </a:rPr>
              <a:t> </a:t>
            </a:r>
            <a:r>
              <a:rPr lang="en-US" sz="2700" dirty="0" err="1">
                <a:solidFill>
                  <a:srgbClr val="C00000"/>
                </a:solidFill>
              </a:rPr>
              <a:t>năng</a:t>
            </a:r>
            <a:r>
              <a:rPr lang="en-US" sz="2700" dirty="0">
                <a:solidFill>
                  <a:srgbClr val="C00000"/>
                </a:solidFill>
              </a:rPr>
              <a:t> </a:t>
            </a:r>
            <a:r>
              <a:rPr lang="en-US" sz="2700" dirty="0" err="1">
                <a:solidFill>
                  <a:srgbClr val="C00000"/>
                </a:solidFill>
              </a:rPr>
              <a:t>đọc</a:t>
            </a:r>
            <a:r>
              <a:rPr lang="en-US" sz="2700" dirty="0">
                <a:solidFill>
                  <a:srgbClr val="C00000"/>
                </a:solidFill>
              </a:rPr>
              <a:t> – </a:t>
            </a:r>
            <a:r>
              <a:rPr lang="en-US" sz="2700" dirty="0" err="1">
                <a:solidFill>
                  <a:srgbClr val="C00000"/>
                </a:solidFill>
              </a:rPr>
              <a:t>viết</a:t>
            </a:r>
            <a:endParaRPr lang="en-US" sz="2700" dirty="0">
              <a:solidFill>
                <a:srgbClr val="C00000"/>
              </a:solidFill>
            </a:endParaRPr>
          </a:p>
          <a:p>
            <a:pPr>
              <a:lnSpc>
                <a:spcPct val="120000"/>
              </a:lnSpc>
              <a:buFontTx/>
              <a:buChar char="-"/>
            </a:pPr>
            <a:r>
              <a:rPr lang="en-US" sz="2700" dirty="0" err="1"/>
              <a:t>Tài</a:t>
            </a:r>
            <a:r>
              <a:rPr lang="en-US" sz="2700" dirty="0"/>
              <a:t> </a:t>
            </a:r>
            <a:r>
              <a:rPr lang="en-US" sz="2700" dirty="0" err="1"/>
              <a:t>liệu</a:t>
            </a:r>
            <a:r>
              <a:rPr lang="en-US" sz="2700" dirty="0"/>
              <a:t> </a:t>
            </a:r>
            <a:r>
              <a:rPr lang="en-US" sz="2700" dirty="0" err="1"/>
              <a:t>đọc</a:t>
            </a:r>
            <a:r>
              <a:rPr lang="en-US" sz="2700" dirty="0"/>
              <a:t>: </a:t>
            </a:r>
            <a:r>
              <a:rPr lang="en-US" sz="2700" dirty="0" err="1"/>
              <a:t>bảng</a:t>
            </a:r>
            <a:r>
              <a:rPr lang="en-US" sz="2700" dirty="0"/>
              <a:t> </a:t>
            </a:r>
            <a:r>
              <a:rPr lang="en-US" sz="2700" dirty="0" err="1"/>
              <a:t>tên</a:t>
            </a:r>
            <a:r>
              <a:rPr lang="en-US" sz="2700" dirty="0"/>
              <a:t>, </a:t>
            </a:r>
            <a:r>
              <a:rPr lang="en-US" sz="2700" dirty="0" err="1"/>
              <a:t>bảng</a:t>
            </a:r>
            <a:r>
              <a:rPr lang="en-US" sz="2700" dirty="0"/>
              <a:t> </a:t>
            </a:r>
            <a:r>
              <a:rPr lang="en-US" sz="2700" dirty="0" err="1"/>
              <a:t>biểu</a:t>
            </a:r>
            <a:r>
              <a:rPr lang="en-US" sz="2700" dirty="0"/>
              <a:t>, </a:t>
            </a:r>
            <a:r>
              <a:rPr lang="en-US" sz="2700" dirty="0" err="1"/>
              <a:t>bảng</a:t>
            </a:r>
            <a:r>
              <a:rPr lang="en-US" sz="2700" dirty="0"/>
              <a:t> </a:t>
            </a:r>
            <a:r>
              <a:rPr lang="en-US" sz="2700" dirty="0" err="1"/>
              <a:t>hướng</a:t>
            </a:r>
            <a:r>
              <a:rPr lang="en-US" sz="2700" dirty="0"/>
              <a:t> </a:t>
            </a:r>
            <a:r>
              <a:rPr lang="en-US" sz="2700" dirty="0" err="1"/>
              <a:t>dẫn</a:t>
            </a:r>
            <a:r>
              <a:rPr lang="en-US" sz="2700" dirty="0"/>
              <a:t>, </a:t>
            </a:r>
            <a:r>
              <a:rPr lang="en-US" sz="2700" dirty="0" err="1"/>
              <a:t>bảng</a:t>
            </a:r>
            <a:r>
              <a:rPr lang="en-US" sz="2700" dirty="0"/>
              <a:t> </a:t>
            </a:r>
            <a:r>
              <a:rPr lang="en-US" sz="2700" dirty="0" err="1"/>
              <a:t>nội</a:t>
            </a:r>
            <a:r>
              <a:rPr lang="en-US" sz="2700" dirty="0"/>
              <a:t> </a:t>
            </a:r>
            <a:r>
              <a:rPr lang="en-US" sz="2700" dirty="0" err="1"/>
              <a:t>quy</a:t>
            </a:r>
            <a:r>
              <a:rPr lang="en-US" sz="2700" dirty="0"/>
              <a:t>, </a:t>
            </a:r>
            <a:r>
              <a:rPr lang="en-US" sz="2700" dirty="0" err="1"/>
              <a:t>bảng</a:t>
            </a:r>
            <a:r>
              <a:rPr lang="en-US" sz="2700" dirty="0"/>
              <a:t> </a:t>
            </a:r>
            <a:r>
              <a:rPr lang="en-US" sz="2700" dirty="0" err="1"/>
              <a:t>thông</a:t>
            </a:r>
            <a:r>
              <a:rPr lang="en-US" sz="2700" dirty="0"/>
              <a:t> </a:t>
            </a:r>
            <a:r>
              <a:rPr lang="en-US" sz="2700" dirty="0" err="1"/>
              <a:t>báo</a:t>
            </a:r>
            <a:endParaRPr lang="en-US" sz="2700" dirty="0"/>
          </a:p>
          <a:p>
            <a:pPr>
              <a:lnSpc>
                <a:spcPct val="120000"/>
              </a:lnSpc>
              <a:buFontTx/>
              <a:buChar char="-"/>
            </a:pPr>
            <a:r>
              <a:rPr lang="en-US" sz="2700" dirty="0" err="1"/>
              <a:t>Đồ</a:t>
            </a:r>
            <a:r>
              <a:rPr lang="en-US" sz="2700" dirty="0"/>
              <a:t> </a:t>
            </a:r>
            <a:r>
              <a:rPr lang="en-US" sz="2700" dirty="0" err="1"/>
              <a:t>dùng</a:t>
            </a:r>
            <a:r>
              <a:rPr lang="en-US" sz="2700" dirty="0"/>
              <a:t>, </a:t>
            </a:r>
            <a:r>
              <a:rPr lang="en-US" sz="2700" dirty="0" err="1"/>
              <a:t>dụng</a:t>
            </a:r>
            <a:r>
              <a:rPr lang="en-US" sz="2700" dirty="0"/>
              <a:t> </a:t>
            </a:r>
            <a:r>
              <a:rPr lang="en-US" sz="2700" dirty="0" err="1"/>
              <a:t>cụ</a:t>
            </a:r>
            <a:r>
              <a:rPr lang="en-US" sz="2700" dirty="0"/>
              <a:t> </a:t>
            </a:r>
            <a:r>
              <a:rPr lang="en-US" sz="2700" dirty="0" err="1"/>
              <a:t>các</a:t>
            </a:r>
            <a:r>
              <a:rPr lang="en-US" sz="2700" dirty="0"/>
              <a:t> </a:t>
            </a:r>
            <a:r>
              <a:rPr lang="en-US" sz="2700" dirty="0" err="1"/>
              <a:t>góc</a:t>
            </a:r>
            <a:r>
              <a:rPr lang="en-US" sz="2700" dirty="0"/>
              <a:t> </a:t>
            </a:r>
            <a:r>
              <a:rPr lang="en-US" sz="2700" dirty="0" err="1"/>
              <a:t>hoạt</a:t>
            </a:r>
            <a:r>
              <a:rPr lang="en-US" sz="2700" dirty="0"/>
              <a:t> </a:t>
            </a:r>
            <a:r>
              <a:rPr lang="en-US" sz="2700" dirty="0" err="1"/>
              <a:t>động</a:t>
            </a:r>
            <a:r>
              <a:rPr lang="en-US" sz="2700" dirty="0"/>
              <a:t>:</a:t>
            </a:r>
          </a:p>
          <a:p>
            <a:pPr marL="0" indent="0">
              <a:lnSpc>
                <a:spcPct val="120000"/>
              </a:lnSpc>
              <a:buNone/>
            </a:pPr>
            <a:r>
              <a:rPr lang="en-US" sz="2700" dirty="0"/>
              <a:t>+ </a:t>
            </a:r>
            <a:r>
              <a:rPr lang="en-US" sz="2700" dirty="0" err="1"/>
              <a:t>Góc</a:t>
            </a:r>
            <a:r>
              <a:rPr lang="en-US" sz="2700" dirty="0"/>
              <a:t> </a:t>
            </a:r>
            <a:r>
              <a:rPr lang="en-US" sz="2700" dirty="0" err="1"/>
              <a:t>thư</a:t>
            </a:r>
            <a:r>
              <a:rPr lang="en-US" sz="2700" dirty="0"/>
              <a:t> </a:t>
            </a:r>
            <a:r>
              <a:rPr lang="en-US" sz="2700" dirty="0" err="1"/>
              <a:t>viện</a:t>
            </a:r>
            <a:r>
              <a:rPr lang="en-US" sz="2700" dirty="0"/>
              <a:t>:  </a:t>
            </a:r>
            <a:r>
              <a:rPr lang="en-US" sz="2700" dirty="0" err="1"/>
              <a:t>góc</a:t>
            </a:r>
            <a:r>
              <a:rPr lang="en-US" sz="2700" dirty="0"/>
              <a:t> </a:t>
            </a:r>
            <a:r>
              <a:rPr lang="en-US" sz="2700" dirty="0" err="1"/>
              <a:t>đọc</a:t>
            </a:r>
            <a:r>
              <a:rPr lang="en-US" sz="2700" dirty="0"/>
              <a:t> (</a:t>
            </a:r>
            <a:r>
              <a:rPr lang="en-US" sz="2700" dirty="0" err="1"/>
              <a:t>sách</a:t>
            </a:r>
            <a:r>
              <a:rPr lang="en-US" sz="2700" dirty="0"/>
              <a:t> </a:t>
            </a:r>
            <a:r>
              <a:rPr lang="en-US" sz="2700" dirty="0" err="1"/>
              <a:t>vải</a:t>
            </a:r>
            <a:r>
              <a:rPr lang="en-US" sz="2700" dirty="0"/>
              <a:t>, </a:t>
            </a:r>
            <a:r>
              <a:rPr lang="en-US" sz="2700" dirty="0" err="1"/>
              <a:t>sách</a:t>
            </a:r>
            <a:r>
              <a:rPr lang="en-US" sz="2700" dirty="0"/>
              <a:t> </a:t>
            </a:r>
            <a:r>
              <a:rPr lang="en-US" sz="2700" dirty="0" err="1"/>
              <a:t>nhựa</a:t>
            </a:r>
            <a:r>
              <a:rPr lang="en-US" sz="2700" dirty="0"/>
              <a:t>, </a:t>
            </a:r>
            <a:r>
              <a:rPr lang="en-US" sz="2700" dirty="0" err="1"/>
              <a:t>sách</a:t>
            </a:r>
            <a:r>
              <a:rPr lang="en-US" sz="2700" dirty="0"/>
              <a:t> </a:t>
            </a:r>
            <a:r>
              <a:rPr lang="en-US" sz="2700" dirty="0" err="1"/>
              <a:t>truyện</a:t>
            </a:r>
            <a:r>
              <a:rPr lang="en-US" sz="2700" dirty="0"/>
              <a:t>, </a:t>
            </a:r>
            <a:r>
              <a:rPr lang="en-US" sz="2700" dirty="0" err="1"/>
              <a:t>thơ</a:t>
            </a:r>
            <a:r>
              <a:rPr lang="en-US" sz="2700" dirty="0"/>
              <a:t>…); </a:t>
            </a:r>
            <a:r>
              <a:rPr lang="en-US" sz="2700" dirty="0" err="1"/>
              <a:t>Sách</a:t>
            </a:r>
            <a:r>
              <a:rPr lang="en-US" sz="2700" dirty="0"/>
              <a:t> </a:t>
            </a:r>
            <a:r>
              <a:rPr lang="en-US" sz="2700" dirty="0" err="1"/>
              <a:t>chữ</a:t>
            </a:r>
            <a:r>
              <a:rPr lang="en-US" sz="2700" dirty="0"/>
              <a:t>, </a:t>
            </a:r>
            <a:r>
              <a:rPr lang="en-US" sz="2700" dirty="0" err="1"/>
              <a:t>sách</a:t>
            </a:r>
            <a:r>
              <a:rPr lang="en-US" sz="2700" dirty="0"/>
              <a:t> </a:t>
            </a:r>
            <a:r>
              <a:rPr lang="en-US" sz="2700" dirty="0" err="1"/>
              <a:t>toán</a:t>
            </a:r>
            <a:r>
              <a:rPr lang="en-US" sz="2700" dirty="0"/>
              <a:t>, </a:t>
            </a:r>
            <a:r>
              <a:rPr lang="en-US" sz="2700" dirty="0" err="1"/>
              <a:t>sách</a:t>
            </a:r>
            <a:r>
              <a:rPr lang="en-US" sz="2700" dirty="0"/>
              <a:t> </a:t>
            </a:r>
            <a:r>
              <a:rPr lang="en-US" sz="2700" dirty="0" err="1"/>
              <a:t>chủ</a:t>
            </a:r>
            <a:r>
              <a:rPr lang="en-US" sz="2700" dirty="0"/>
              <a:t> </a:t>
            </a:r>
            <a:r>
              <a:rPr lang="en-US" sz="2700" dirty="0" err="1"/>
              <a:t>đề</a:t>
            </a:r>
            <a:r>
              <a:rPr lang="en-US" sz="2700" dirty="0"/>
              <a:t>, </a:t>
            </a:r>
            <a:r>
              <a:rPr lang="en-US" sz="2700" dirty="0" err="1"/>
              <a:t>sách</a:t>
            </a:r>
            <a:r>
              <a:rPr lang="en-US" sz="2700" dirty="0"/>
              <a:t> </a:t>
            </a:r>
            <a:r>
              <a:rPr lang="en-US" sz="2700" dirty="0" err="1"/>
              <a:t>thông</a:t>
            </a:r>
            <a:r>
              <a:rPr lang="en-US" sz="2700" dirty="0"/>
              <a:t> tin, </a:t>
            </a:r>
            <a:r>
              <a:rPr lang="en-US" sz="2700" dirty="0" err="1"/>
              <a:t>văn</a:t>
            </a:r>
            <a:r>
              <a:rPr lang="en-US" sz="2700" dirty="0"/>
              <a:t> </a:t>
            </a:r>
            <a:r>
              <a:rPr lang="en-US" sz="2700" dirty="0" err="1"/>
              <a:t>học</a:t>
            </a:r>
            <a:r>
              <a:rPr lang="en-US" sz="2700" dirty="0"/>
              <a:t> </a:t>
            </a:r>
            <a:r>
              <a:rPr lang="en-US" sz="2700" dirty="0" err="1"/>
              <a:t>nước</a:t>
            </a:r>
            <a:r>
              <a:rPr lang="en-US" sz="2700" dirty="0"/>
              <a:t> </a:t>
            </a:r>
            <a:r>
              <a:rPr lang="en-US" sz="2700" dirty="0" err="1"/>
              <a:t>ngoài</a:t>
            </a:r>
            <a:r>
              <a:rPr lang="en-US" sz="2700" dirty="0"/>
              <a:t>, </a:t>
            </a:r>
            <a:r>
              <a:rPr lang="en-US" sz="2700" dirty="0" err="1"/>
              <a:t>truyện</a:t>
            </a:r>
            <a:r>
              <a:rPr lang="en-US" sz="2700" dirty="0"/>
              <a:t> </a:t>
            </a:r>
            <a:r>
              <a:rPr lang="en-US" sz="2700" dirty="0" err="1"/>
              <a:t>cổ</a:t>
            </a:r>
            <a:r>
              <a:rPr lang="en-US" sz="2700" dirty="0"/>
              <a:t> </a:t>
            </a:r>
            <a:r>
              <a:rPr lang="en-US" sz="2700" dirty="0" err="1"/>
              <a:t>tích</a:t>
            </a:r>
            <a:r>
              <a:rPr lang="en-US" sz="2700" dirty="0"/>
              <a:t>, </a:t>
            </a:r>
            <a:r>
              <a:rPr lang="en-US" sz="2700" dirty="0" err="1"/>
              <a:t>thần</a:t>
            </a:r>
            <a:r>
              <a:rPr lang="en-US" sz="2700" dirty="0"/>
              <a:t> </a:t>
            </a:r>
            <a:r>
              <a:rPr lang="en-US" sz="2700" dirty="0" err="1"/>
              <a:t>thoại</a:t>
            </a:r>
            <a:r>
              <a:rPr lang="en-US" sz="2700" dirty="0"/>
              <a:t>, </a:t>
            </a:r>
            <a:r>
              <a:rPr lang="en-US" sz="2700" dirty="0" err="1"/>
              <a:t>truyện</a:t>
            </a:r>
            <a:r>
              <a:rPr lang="en-US" sz="2700" dirty="0"/>
              <a:t> </a:t>
            </a:r>
            <a:r>
              <a:rPr lang="en-US" sz="2700" dirty="0" err="1"/>
              <a:t>tranh</a:t>
            </a:r>
            <a:r>
              <a:rPr lang="en-US" sz="2700" dirty="0"/>
              <a:t> </a:t>
            </a:r>
            <a:r>
              <a:rPr lang="en-US" sz="2700" dirty="0" err="1"/>
              <a:t>thiếu</a:t>
            </a:r>
            <a:r>
              <a:rPr lang="en-US" sz="2700" dirty="0"/>
              <a:t> </a:t>
            </a:r>
            <a:r>
              <a:rPr lang="en-US" sz="2700" dirty="0" err="1"/>
              <a:t>nhi</a:t>
            </a:r>
            <a:r>
              <a:rPr lang="en-US" sz="2700" dirty="0"/>
              <a:t>, </a:t>
            </a:r>
            <a:r>
              <a:rPr lang="en-US" sz="2700" dirty="0" err="1"/>
              <a:t>sách</a:t>
            </a:r>
            <a:r>
              <a:rPr lang="en-US" sz="2700" dirty="0"/>
              <a:t> </a:t>
            </a:r>
            <a:r>
              <a:rPr lang="en-US" sz="2700" dirty="0" err="1"/>
              <a:t>tự</a:t>
            </a:r>
            <a:r>
              <a:rPr lang="en-US" sz="2700" dirty="0"/>
              <a:t> </a:t>
            </a:r>
            <a:r>
              <a:rPr lang="en-US" sz="2700" dirty="0" err="1"/>
              <a:t>làm</a:t>
            </a:r>
            <a:r>
              <a:rPr lang="en-US" sz="2700" dirty="0"/>
              <a:t>, </a:t>
            </a:r>
            <a:r>
              <a:rPr lang="en-US" sz="2700" dirty="0" err="1"/>
              <a:t>sách</a:t>
            </a:r>
            <a:r>
              <a:rPr lang="en-US" sz="2700" dirty="0"/>
              <a:t> GV </a:t>
            </a:r>
            <a:r>
              <a:rPr lang="en-US" sz="2700" dirty="0" err="1"/>
              <a:t>làm</a:t>
            </a:r>
            <a:r>
              <a:rPr lang="en-US" sz="2700" dirty="0"/>
              <a:t>…</a:t>
            </a:r>
          </a:p>
          <a:p>
            <a:pPr marL="0" indent="0">
              <a:lnSpc>
                <a:spcPct val="120000"/>
              </a:lnSpc>
              <a:buNone/>
            </a:pPr>
            <a:r>
              <a:rPr lang="en-US" sz="2700" dirty="0"/>
              <a:t>+ </a:t>
            </a:r>
            <a:r>
              <a:rPr lang="en-US" sz="2700" dirty="0" err="1"/>
              <a:t>Góc</a:t>
            </a:r>
            <a:r>
              <a:rPr lang="en-US" sz="2700" dirty="0"/>
              <a:t> </a:t>
            </a:r>
            <a:r>
              <a:rPr lang="en-US" sz="2700" dirty="0" err="1"/>
              <a:t>hoạt</a:t>
            </a:r>
            <a:r>
              <a:rPr lang="en-US" sz="2700" dirty="0"/>
              <a:t> </a:t>
            </a:r>
            <a:r>
              <a:rPr lang="en-US" sz="2700" dirty="0" err="1"/>
              <a:t>động</a:t>
            </a:r>
            <a:r>
              <a:rPr lang="en-US" sz="2700" dirty="0"/>
              <a:t> </a:t>
            </a:r>
            <a:r>
              <a:rPr lang="en-US" sz="2700" dirty="0" err="1"/>
              <a:t>viết</a:t>
            </a:r>
            <a:r>
              <a:rPr lang="en-US" sz="2700" dirty="0"/>
              <a:t>: </a:t>
            </a:r>
            <a:r>
              <a:rPr lang="en-US" sz="2700" dirty="0" err="1"/>
              <a:t>dụng</a:t>
            </a:r>
            <a:r>
              <a:rPr lang="en-US" sz="2700" dirty="0"/>
              <a:t> </a:t>
            </a:r>
            <a:r>
              <a:rPr lang="en-US" sz="2700" dirty="0" err="1"/>
              <a:t>cụ</a:t>
            </a:r>
            <a:r>
              <a:rPr lang="en-US" sz="2700" dirty="0"/>
              <a:t> </a:t>
            </a:r>
            <a:r>
              <a:rPr lang="en-US" sz="2700" dirty="0" err="1"/>
              <a:t>viết</a:t>
            </a:r>
            <a:r>
              <a:rPr lang="en-US" sz="2700" dirty="0"/>
              <a:t>, </a:t>
            </a:r>
            <a:r>
              <a:rPr lang="en-US" sz="2700" dirty="0" err="1"/>
              <a:t>tranh</a:t>
            </a:r>
            <a:r>
              <a:rPr lang="en-US" sz="2700" dirty="0"/>
              <a:t> </a:t>
            </a:r>
            <a:r>
              <a:rPr lang="en-US" sz="2700" dirty="0" err="1"/>
              <a:t>ảnh</a:t>
            </a:r>
            <a:r>
              <a:rPr lang="en-US" sz="2700" dirty="0"/>
              <a:t>, con </a:t>
            </a:r>
            <a:r>
              <a:rPr lang="en-US" sz="2700" dirty="0" err="1"/>
              <a:t>dấu</a:t>
            </a:r>
            <a:r>
              <a:rPr lang="en-US" sz="2700" dirty="0"/>
              <a:t> </a:t>
            </a:r>
            <a:r>
              <a:rPr lang="en-US" sz="2700" dirty="0" err="1"/>
              <a:t>và</a:t>
            </a:r>
            <a:r>
              <a:rPr lang="en-US" sz="2700" dirty="0"/>
              <a:t> </a:t>
            </a:r>
            <a:r>
              <a:rPr lang="en-US" sz="2700" dirty="0" err="1"/>
              <a:t>miếng</a:t>
            </a:r>
            <a:r>
              <a:rPr lang="en-US" sz="2700" dirty="0"/>
              <a:t> </a:t>
            </a:r>
            <a:r>
              <a:rPr lang="en-US" sz="2700" dirty="0" err="1"/>
              <a:t>dán</a:t>
            </a:r>
            <a:r>
              <a:rPr lang="en-US" sz="2700" dirty="0"/>
              <a:t>, </a:t>
            </a:r>
            <a:r>
              <a:rPr lang="en-US" sz="2700" dirty="0" err="1"/>
              <a:t>giáy</a:t>
            </a:r>
            <a:r>
              <a:rPr lang="en-US" sz="2700" dirty="0"/>
              <a:t> </a:t>
            </a:r>
            <a:r>
              <a:rPr lang="en-US" sz="2700" dirty="0" err="1"/>
              <a:t>vẻ</a:t>
            </a:r>
            <a:r>
              <a:rPr lang="en-US" sz="2700" dirty="0"/>
              <a:t>, </a:t>
            </a:r>
            <a:r>
              <a:rPr lang="en-US" sz="2700" dirty="0" err="1"/>
              <a:t>giấy</a:t>
            </a:r>
            <a:r>
              <a:rPr lang="en-US" sz="2700" dirty="0"/>
              <a:t> </a:t>
            </a:r>
            <a:r>
              <a:rPr lang="en-US" sz="2700" dirty="0" err="1"/>
              <a:t>màu</a:t>
            </a:r>
            <a:r>
              <a:rPr lang="en-US" sz="2700" dirty="0"/>
              <a:t>, </a:t>
            </a:r>
            <a:r>
              <a:rPr lang="en-US" sz="2700" dirty="0" err="1"/>
              <a:t>giấy</a:t>
            </a:r>
            <a:r>
              <a:rPr lang="en-US" sz="2700" dirty="0"/>
              <a:t> </a:t>
            </a:r>
            <a:r>
              <a:rPr lang="en-US" sz="2700" dirty="0" err="1"/>
              <a:t>viết</a:t>
            </a:r>
            <a:r>
              <a:rPr lang="en-US" sz="2700" dirty="0"/>
              <a:t> </a:t>
            </a:r>
            <a:r>
              <a:rPr lang="en-US" sz="2700" dirty="0" err="1"/>
              <a:t>thư</a:t>
            </a:r>
            <a:r>
              <a:rPr lang="en-US" sz="2700" dirty="0"/>
              <a:t>, </a:t>
            </a:r>
            <a:r>
              <a:rPr lang="en-US" sz="2700" dirty="0" err="1"/>
              <a:t>bao</a:t>
            </a:r>
            <a:r>
              <a:rPr lang="en-US" sz="2700" dirty="0"/>
              <a:t> </a:t>
            </a:r>
            <a:r>
              <a:rPr lang="en-US" sz="2700" dirty="0" err="1"/>
              <a:t>thư</a:t>
            </a:r>
            <a:r>
              <a:rPr lang="en-US" sz="2700" dirty="0"/>
              <a:t>, </a:t>
            </a:r>
            <a:r>
              <a:rPr lang="en-US" sz="2700" dirty="0" err="1"/>
              <a:t>máy</a:t>
            </a:r>
            <a:r>
              <a:rPr lang="en-US" sz="2700" dirty="0"/>
              <a:t> </a:t>
            </a:r>
            <a:r>
              <a:rPr lang="en-US" sz="2700" dirty="0" err="1"/>
              <a:t>tính</a:t>
            </a:r>
            <a:r>
              <a:rPr lang="en-US" sz="2700" dirty="0"/>
              <a:t>, </a:t>
            </a:r>
            <a:r>
              <a:rPr lang="en-US" sz="2700" dirty="0" err="1"/>
              <a:t>bảng</a:t>
            </a:r>
            <a:r>
              <a:rPr lang="en-US" sz="2700" dirty="0"/>
              <a:t> </a:t>
            </a:r>
            <a:r>
              <a:rPr lang="en-US" sz="2700" dirty="0" err="1"/>
              <a:t>nhỏ</a:t>
            </a:r>
            <a:r>
              <a:rPr lang="en-US" sz="2700" dirty="0"/>
              <a:t>…</a:t>
            </a:r>
          </a:p>
          <a:p>
            <a:pPr marL="0" indent="0">
              <a:lnSpc>
                <a:spcPct val="120000"/>
              </a:lnSpc>
              <a:buNone/>
            </a:pPr>
            <a:r>
              <a:rPr lang="en-US" sz="2700" dirty="0"/>
              <a:t>+ </a:t>
            </a:r>
            <a:r>
              <a:rPr lang="en-US" sz="2700" dirty="0" err="1"/>
              <a:t>Góc</a:t>
            </a:r>
            <a:r>
              <a:rPr lang="en-US" sz="2700" dirty="0"/>
              <a:t> </a:t>
            </a:r>
            <a:r>
              <a:rPr lang="en-US" sz="2700" dirty="0" err="1"/>
              <a:t>sắm</a:t>
            </a:r>
            <a:r>
              <a:rPr lang="en-US" sz="2700" dirty="0"/>
              <a:t> </a:t>
            </a:r>
            <a:r>
              <a:rPr lang="en-US" sz="2700" dirty="0" err="1"/>
              <a:t>vai</a:t>
            </a:r>
            <a:r>
              <a:rPr lang="en-US" sz="2700" dirty="0"/>
              <a:t>: </a:t>
            </a:r>
            <a:r>
              <a:rPr lang="en-US" sz="2700" dirty="0" err="1"/>
              <a:t>trò</a:t>
            </a:r>
            <a:r>
              <a:rPr lang="en-US" sz="2700" dirty="0"/>
              <a:t> </a:t>
            </a:r>
            <a:r>
              <a:rPr lang="en-US" sz="2700" dirty="0" err="1"/>
              <a:t>chơi</a:t>
            </a:r>
            <a:r>
              <a:rPr lang="en-US" sz="2700" dirty="0"/>
              <a:t> </a:t>
            </a:r>
            <a:r>
              <a:rPr lang="en-US" sz="2700" dirty="0" err="1"/>
              <a:t>gia</a:t>
            </a:r>
            <a:r>
              <a:rPr lang="en-US" sz="2700" dirty="0"/>
              <a:t> </a:t>
            </a:r>
            <a:r>
              <a:rPr lang="en-US" sz="2700" dirty="0" err="1"/>
              <a:t>đình</a:t>
            </a:r>
            <a:r>
              <a:rPr lang="en-US" sz="2700" dirty="0"/>
              <a:t>, </a:t>
            </a:r>
            <a:r>
              <a:rPr lang="en-US" sz="2700" dirty="0" err="1"/>
              <a:t>trò</a:t>
            </a:r>
            <a:r>
              <a:rPr lang="en-US" sz="2700" dirty="0"/>
              <a:t> </a:t>
            </a:r>
            <a:r>
              <a:rPr lang="en-US" sz="2700" dirty="0" err="1"/>
              <a:t>chơi</a:t>
            </a:r>
            <a:r>
              <a:rPr lang="en-US" sz="2700" dirty="0"/>
              <a:t> </a:t>
            </a:r>
            <a:r>
              <a:rPr lang="en-US" sz="2700" dirty="0" err="1"/>
              <a:t>bệnh</a:t>
            </a:r>
            <a:r>
              <a:rPr lang="en-US" sz="2700" dirty="0"/>
              <a:t> </a:t>
            </a:r>
            <a:r>
              <a:rPr lang="en-US" sz="2700" dirty="0" err="1"/>
              <a:t>viện</a:t>
            </a:r>
            <a:r>
              <a:rPr lang="en-US" sz="2700" dirty="0"/>
              <a:t>, </a:t>
            </a:r>
            <a:r>
              <a:rPr lang="en-US" sz="2700" dirty="0" err="1"/>
              <a:t>cửa</a:t>
            </a:r>
            <a:r>
              <a:rPr lang="en-US" sz="2700" dirty="0"/>
              <a:t> </a:t>
            </a:r>
            <a:r>
              <a:rPr lang="en-US" sz="2700" dirty="0" err="1"/>
              <a:t>hàng</a:t>
            </a:r>
            <a:r>
              <a:rPr lang="en-US" sz="2700" dirty="0"/>
              <a:t> </a:t>
            </a:r>
            <a:r>
              <a:rPr lang="en-US" sz="2700" dirty="0" err="1"/>
              <a:t>ăn</a:t>
            </a:r>
            <a:r>
              <a:rPr lang="en-US" sz="2700" dirty="0"/>
              <a:t> </a:t>
            </a:r>
            <a:r>
              <a:rPr lang="en-US" sz="2700" dirty="0" err="1"/>
              <a:t>uống</a:t>
            </a:r>
            <a:r>
              <a:rPr lang="en-US" sz="2700" dirty="0"/>
              <a:t>, </a:t>
            </a:r>
            <a:r>
              <a:rPr lang="en-US" sz="2700" dirty="0" err="1"/>
              <a:t>bưu</a:t>
            </a:r>
            <a:r>
              <a:rPr lang="en-US" sz="2700" dirty="0"/>
              <a:t> </a:t>
            </a:r>
            <a:r>
              <a:rPr lang="en-US" sz="2700" dirty="0" err="1"/>
              <a:t>điện</a:t>
            </a:r>
            <a:r>
              <a:rPr lang="en-US" sz="2700" dirty="0"/>
              <a:t>, </a:t>
            </a:r>
            <a:r>
              <a:rPr lang="en-US" sz="2700" dirty="0" err="1"/>
              <a:t>siêu</a:t>
            </a:r>
            <a:r>
              <a:rPr lang="en-US" sz="2700" dirty="0"/>
              <a:t> </a:t>
            </a:r>
            <a:r>
              <a:rPr lang="en-US" sz="2700" dirty="0" err="1"/>
              <a:t>thị</a:t>
            </a:r>
            <a:r>
              <a:rPr lang="en-US" sz="2700" dirty="0"/>
              <a:t>, </a:t>
            </a:r>
            <a:r>
              <a:rPr lang="en-US" sz="2700" dirty="0" err="1"/>
              <a:t>văn</a:t>
            </a:r>
            <a:r>
              <a:rPr lang="en-US" sz="2700" dirty="0"/>
              <a:t> </a:t>
            </a:r>
            <a:r>
              <a:rPr lang="en-US" sz="2700" dirty="0" err="1"/>
              <a:t>phòng</a:t>
            </a:r>
            <a:r>
              <a:rPr lang="en-US" sz="2700" dirty="0"/>
              <a:t>, </a:t>
            </a:r>
            <a:r>
              <a:rPr lang="en-US" sz="2700" dirty="0" err="1"/>
              <a:t>đài</a:t>
            </a:r>
            <a:r>
              <a:rPr lang="en-US" sz="2700" dirty="0"/>
              <a:t> </a:t>
            </a:r>
            <a:r>
              <a:rPr lang="en-US" sz="2700" dirty="0" err="1"/>
              <a:t>phát</a:t>
            </a:r>
            <a:r>
              <a:rPr lang="en-US" sz="2700" dirty="0"/>
              <a:t> </a:t>
            </a:r>
            <a:r>
              <a:rPr lang="en-US" sz="2700" dirty="0" err="1"/>
              <a:t>thanh</a:t>
            </a:r>
            <a:r>
              <a:rPr lang="en-US" sz="2700" dirty="0"/>
              <a:t>..</a:t>
            </a:r>
          </a:p>
          <a:p>
            <a:pPr marL="0" indent="0">
              <a:buNone/>
            </a:pPr>
            <a:r>
              <a:rPr lang="en-US" dirty="0"/>
              <a:t>			 </a:t>
            </a:r>
          </a:p>
          <a:p>
            <a:pPr>
              <a:buFontTx/>
              <a:buChar char="-"/>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0572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a:buFontTx/>
              <a:buChar char="-"/>
            </a:pPr>
            <a:r>
              <a:rPr lang="en-US" dirty="0" err="1"/>
              <a:t>Góc</a:t>
            </a:r>
            <a:r>
              <a:rPr lang="en-US" dirty="0"/>
              <a:t> </a:t>
            </a:r>
            <a:r>
              <a:rPr lang="en-US" dirty="0" err="1"/>
              <a:t>khoa</a:t>
            </a:r>
            <a:r>
              <a:rPr lang="en-US" dirty="0"/>
              <a:t> </a:t>
            </a:r>
            <a:r>
              <a:rPr lang="en-US" dirty="0" err="1"/>
              <a:t>học</a:t>
            </a:r>
            <a:r>
              <a:rPr lang="en-US" dirty="0"/>
              <a:t>: </a:t>
            </a:r>
            <a:r>
              <a:rPr lang="en-US" dirty="0" err="1"/>
              <a:t>viết</a:t>
            </a:r>
            <a:r>
              <a:rPr lang="en-US" dirty="0"/>
              <a:t> </a:t>
            </a:r>
            <a:r>
              <a:rPr lang="en-US" dirty="0" err="1"/>
              <a:t>nhật</a:t>
            </a:r>
            <a:r>
              <a:rPr lang="en-US" dirty="0"/>
              <a:t> </a:t>
            </a:r>
            <a:r>
              <a:rPr lang="en-US" dirty="0" err="1"/>
              <a:t>kí</a:t>
            </a:r>
            <a:r>
              <a:rPr lang="en-US" dirty="0"/>
              <a:t> </a:t>
            </a:r>
            <a:r>
              <a:rPr lang="en-US" dirty="0" err="1"/>
              <a:t>quan</a:t>
            </a:r>
            <a:r>
              <a:rPr lang="en-US" dirty="0"/>
              <a:t> </a:t>
            </a:r>
            <a:r>
              <a:rPr lang="en-US" dirty="0" err="1"/>
              <a:t>sát</a:t>
            </a:r>
            <a:r>
              <a:rPr lang="en-US" dirty="0"/>
              <a:t> hay </a:t>
            </a:r>
            <a:r>
              <a:rPr lang="en-US" dirty="0" err="1"/>
              <a:t>mô</a:t>
            </a:r>
            <a:r>
              <a:rPr lang="en-US" dirty="0"/>
              <a:t> </a:t>
            </a:r>
            <a:r>
              <a:rPr lang="en-US" dirty="0" err="1"/>
              <a:t>tả</a:t>
            </a:r>
            <a:r>
              <a:rPr lang="en-US" dirty="0"/>
              <a:t> </a:t>
            </a:r>
            <a:r>
              <a:rPr lang="en-US" dirty="0" err="1"/>
              <a:t>quá</a:t>
            </a:r>
            <a:r>
              <a:rPr lang="en-US" dirty="0"/>
              <a:t> </a:t>
            </a:r>
            <a:r>
              <a:rPr lang="en-US" dirty="0" err="1"/>
              <a:t>trình</a:t>
            </a:r>
            <a:r>
              <a:rPr lang="en-US" dirty="0"/>
              <a:t> </a:t>
            </a:r>
            <a:r>
              <a:rPr lang="en-US" dirty="0" err="1"/>
              <a:t>thử</a:t>
            </a:r>
            <a:r>
              <a:rPr lang="en-US" dirty="0"/>
              <a:t> </a:t>
            </a:r>
            <a:r>
              <a:rPr lang="en-US" dirty="0" err="1"/>
              <a:t>nghiệm</a:t>
            </a:r>
            <a:r>
              <a:rPr lang="en-US" dirty="0"/>
              <a:t>; </a:t>
            </a:r>
            <a:r>
              <a:rPr lang="en-US" dirty="0" err="1"/>
              <a:t>viết</a:t>
            </a:r>
            <a:r>
              <a:rPr lang="en-US" dirty="0"/>
              <a:t> </a:t>
            </a:r>
            <a:r>
              <a:rPr lang="en-US" dirty="0" err="1"/>
              <a:t>bảng</a:t>
            </a:r>
            <a:r>
              <a:rPr lang="en-US" dirty="0"/>
              <a:t> </a:t>
            </a:r>
            <a:r>
              <a:rPr lang="en-US" dirty="0" err="1"/>
              <a:t>nội</a:t>
            </a:r>
            <a:r>
              <a:rPr lang="en-US" dirty="0"/>
              <a:t> </a:t>
            </a:r>
            <a:r>
              <a:rPr lang="en-US" dirty="0" err="1"/>
              <a:t>quy</a:t>
            </a:r>
            <a:r>
              <a:rPr lang="en-US" dirty="0"/>
              <a:t>, </a:t>
            </a:r>
            <a:r>
              <a:rPr lang="en-US" dirty="0" err="1"/>
              <a:t>viết</a:t>
            </a:r>
            <a:r>
              <a:rPr lang="en-US" dirty="0"/>
              <a:t> </a:t>
            </a:r>
            <a:r>
              <a:rPr lang="en-US" dirty="0" err="1"/>
              <a:t>trình</a:t>
            </a:r>
            <a:r>
              <a:rPr lang="en-US" dirty="0"/>
              <a:t> </a:t>
            </a:r>
            <a:r>
              <a:rPr lang="en-US" dirty="0" err="1"/>
              <a:t>tự</a:t>
            </a:r>
            <a:r>
              <a:rPr lang="en-US" dirty="0"/>
              <a:t> </a:t>
            </a:r>
            <a:r>
              <a:rPr lang="en-US" dirty="0" err="1"/>
              <a:t>chơi</a:t>
            </a:r>
            <a:r>
              <a:rPr lang="en-US" dirty="0"/>
              <a:t>, </a:t>
            </a:r>
            <a:r>
              <a:rPr lang="en-US" dirty="0" err="1"/>
              <a:t>hướng</a:t>
            </a:r>
            <a:r>
              <a:rPr lang="en-US" dirty="0"/>
              <a:t> </a:t>
            </a:r>
            <a:r>
              <a:rPr lang="en-US" dirty="0" err="1"/>
              <a:t>dẫn</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dụng</a:t>
            </a:r>
            <a:r>
              <a:rPr lang="en-US" dirty="0"/>
              <a:t> </a:t>
            </a:r>
            <a:r>
              <a:rPr lang="en-US" dirty="0" err="1"/>
              <a:t>cụ</a:t>
            </a:r>
            <a:r>
              <a:rPr lang="en-US" dirty="0"/>
              <a:t> </a:t>
            </a:r>
            <a:r>
              <a:rPr lang="en-US" dirty="0" err="1"/>
              <a:t>đọc</a:t>
            </a:r>
            <a:r>
              <a:rPr lang="en-US" dirty="0"/>
              <a:t>.</a:t>
            </a:r>
          </a:p>
          <a:p>
            <a:pPr>
              <a:buFontTx/>
              <a:buChar char="-"/>
            </a:pPr>
            <a:r>
              <a:rPr lang="en-US" dirty="0" err="1"/>
              <a:t>Góc</a:t>
            </a:r>
            <a:r>
              <a:rPr lang="en-US" dirty="0"/>
              <a:t> </a:t>
            </a:r>
            <a:r>
              <a:rPr lang="en-US" dirty="0" err="1"/>
              <a:t>Toán</a:t>
            </a:r>
            <a:r>
              <a:rPr lang="en-US" dirty="0"/>
              <a:t>: </a:t>
            </a:r>
            <a:r>
              <a:rPr lang="en-US" dirty="0" err="1"/>
              <a:t>thẻ</a:t>
            </a:r>
            <a:r>
              <a:rPr lang="en-US" dirty="0"/>
              <a:t> </a:t>
            </a:r>
            <a:r>
              <a:rPr lang="en-US" dirty="0" err="1"/>
              <a:t>chữ</a:t>
            </a:r>
            <a:r>
              <a:rPr lang="en-US" dirty="0"/>
              <a:t>, </a:t>
            </a:r>
            <a:r>
              <a:rPr lang="en-US" dirty="0" err="1"/>
              <a:t>số</a:t>
            </a:r>
            <a:r>
              <a:rPr lang="en-US" dirty="0"/>
              <a:t>, domino, </a:t>
            </a:r>
            <a:r>
              <a:rPr lang="en-US" dirty="0" err="1"/>
              <a:t>hình</a:t>
            </a:r>
            <a:r>
              <a:rPr lang="en-US" dirty="0"/>
              <a:t> </a:t>
            </a:r>
            <a:r>
              <a:rPr lang="en-US" dirty="0" err="1"/>
              <a:t>nối</a:t>
            </a:r>
            <a:r>
              <a:rPr lang="en-US" dirty="0"/>
              <a:t> </a:t>
            </a:r>
            <a:r>
              <a:rPr lang="en-US" dirty="0" err="1"/>
              <a:t>dạng</a:t>
            </a:r>
            <a:r>
              <a:rPr lang="en-US" dirty="0"/>
              <a:t> </a:t>
            </a:r>
            <a:r>
              <a:rPr lang="en-US" dirty="0" err="1"/>
              <a:t>với</a:t>
            </a:r>
            <a:r>
              <a:rPr lang="en-US" dirty="0"/>
              <a:t> </a:t>
            </a:r>
            <a:r>
              <a:rPr lang="en-US" dirty="0" err="1"/>
              <a:t>tên</a:t>
            </a:r>
            <a:r>
              <a:rPr lang="en-US" dirty="0"/>
              <a:t> </a:t>
            </a:r>
            <a:r>
              <a:rPr lang="en-US" dirty="0" err="1"/>
              <a:t>của</a:t>
            </a:r>
            <a:r>
              <a:rPr lang="en-US" dirty="0"/>
              <a:t> </a:t>
            </a:r>
            <a:r>
              <a:rPr lang="en-US" dirty="0" err="1"/>
              <a:t>hình</a:t>
            </a:r>
            <a:r>
              <a:rPr lang="en-US" dirty="0"/>
              <a:t> </a:t>
            </a:r>
            <a:r>
              <a:rPr lang="en-US" dirty="0" err="1"/>
              <a:t>dạng</a:t>
            </a:r>
            <a:endParaRPr lang="en-US" dirty="0"/>
          </a:p>
          <a:p>
            <a:pPr>
              <a:buFontTx/>
              <a:buChar char="-"/>
            </a:pPr>
            <a:r>
              <a:rPr lang="en-US" dirty="0" err="1"/>
              <a:t>Góc</a:t>
            </a:r>
            <a:r>
              <a:rPr lang="en-US" dirty="0"/>
              <a:t> </a:t>
            </a:r>
            <a:r>
              <a:rPr lang="en-US" dirty="0" err="1"/>
              <a:t>tạo</a:t>
            </a:r>
            <a:r>
              <a:rPr lang="en-US" dirty="0"/>
              <a:t> </a:t>
            </a:r>
            <a:r>
              <a:rPr lang="en-US" dirty="0" err="1"/>
              <a:t>hình</a:t>
            </a:r>
            <a:r>
              <a:rPr lang="en-US" dirty="0"/>
              <a:t>: </a:t>
            </a:r>
            <a:r>
              <a:rPr lang="en-US" dirty="0" err="1"/>
              <a:t>giấy</a:t>
            </a:r>
            <a:r>
              <a:rPr lang="en-US" dirty="0"/>
              <a:t> </a:t>
            </a:r>
            <a:r>
              <a:rPr lang="en-US" dirty="0" err="1"/>
              <a:t>trắng</a:t>
            </a:r>
            <a:r>
              <a:rPr lang="en-US" dirty="0"/>
              <a:t>, </a:t>
            </a:r>
            <a:r>
              <a:rPr lang="en-US" dirty="0" err="1"/>
              <a:t>giấy</a:t>
            </a:r>
            <a:r>
              <a:rPr lang="en-US" dirty="0"/>
              <a:t> </a:t>
            </a:r>
            <a:r>
              <a:rPr lang="en-US" dirty="0" err="1"/>
              <a:t>màu</a:t>
            </a:r>
            <a:r>
              <a:rPr lang="en-US" dirty="0"/>
              <a:t>, </a:t>
            </a:r>
            <a:r>
              <a:rPr lang="en-US" dirty="0" err="1"/>
              <a:t>bút</a:t>
            </a:r>
            <a:r>
              <a:rPr lang="en-US" dirty="0"/>
              <a:t> </a:t>
            </a:r>
            <a:r>
              <a:rPr lang="en-US" dirty="0" err="1"/>
              <a:t>chì</a:t>
            </a:r>
            <a:r>
              <a:rPr lang="en-US" dirty="0"/>
              <a:t>, </a:t>
            </a:r>
            <a:r>
              <a:rPr lang="en-US" dirty="0" err="1"/>
              <a:t>bút</a:t>
            </a:r>
            <a:r>
              <a:rPr lang="en-US" dirty="0"/>
              <a:t> </a:t>
            </a:r>
            <a:r>
              <a:rPr lang="en-US" dirty="0" err="1"/>
              <a:t>màu</a:t>
            </a:r>
            <a:r>
              <a:rPr lang="en-US" dirty="0"/>
              <a:t>, </a:t>
            </a:r>
            <a:r>
              <a:rPr lang="en-US" dirty="0" err="1"/>
              <a:t>sáp</a:t>
            </a:r>
            <a:r>
              <a:rPr lang="en-US" dirty="0"/>
              <a:t> </a:t>
            </a:r>
            <a:r>
              <a:rPr lang="en-US" dirty="0" err="1"/>
              <a:t>nặn</a:t>
            </a:r>
            <a:r>
              <a:rPr lang="en-US" dirty="0"/>
              <a:t>, </a:t>
            </a:r>
            <a:r>
              <a:rPr lang="en-US" dirty="0" err="1"/>
              <a:t>kéo</a:t>
            </a:r>
            <a:endParaRPr lang="en-US" dirty="0"/>
          </a:p>
          <a:p>
            <a:pPr>
              <a:buFontTx/>
              <a:buChar char="-"/>
            </a:pPr>
            <a:r>
              <a:rPr lang="en-US" dirty="0" err="1"/>
              <a:t>Góc</a:t>
            </a:r>
            <a:r>
              <a:rPr lang="en-US" dirty="0"/>
              <a:t> </a:t>
            </a:r>
            <a:r>
              <a:rPr lang="en-US" dirty="0" err="1"/>
              <a:t>xây</a:t>
            </a:r>
            <a:r>
              <a:rPr lang="en-US" dirty="0"/>
              <a:t> </a:t>
            </a:r>
            <a:r>
              <a:rPr lang="en-US" dirty="0" err="1"/>
              <a:t>dựng</a:t>
            </a:r>
            <a:r>
              <a:rPr lang="en-US" dirty="0"/>
              <a:t>: </a:t>
            </a:r>
            <a:r>
              <a:rPr lang="en-US" dirty="0" err="1"/>
              <a:t>bộ</a:t>
            </a:r>
            <a:r>
              <a:rPr lang="en-US" dirty="0"/>
              <a:t> </a:t>
            </a:r>
            <a:r>
              <a:rPr lang="en-US" dirty="0" err="1"/>
              <a:t>lắp</a:t>
            </a:r>
            <a:r>
              <a:rPr lang="en-US" dirty="0"/>
              <a:t> </a:t>
            </a:r>
            <a:r>
              <a:rPr lang="en-US" dirty="0" err="1"/>
              <a:t>ráp</a:t>
            </a:r>
            <a:r>
              <a:rPr lang="en-US" dirty="0"/>
              <a:t> </a:t>
            </a:r>
            <a:r>
              <a:rPr lang="en-US" dirty="0" err="1"/>
              <a:t>và</a:t>
            </a:r>
            <a:r>
              <a:rPr lang="en-US" dirty="0"/>
              <a:t> </a:t>
            </a:r>
            <a:r>
              <a:rPr lang="en-US" dirty="0" err="1"/>
              <a:t>viết</a:t>
            </a:r>
            <a:r>
              <a:rPr lang="en-US" dirty="0"/>
              <a:t> </a:t>
            </a:r>
            <a:r>
              <a:rPr lang="en-US" dirty="0" err="1"/>
              <a:t>tên</a:t>
            </a:r>
            <a:r>
              <a:rPr lang="en-US" dirty="0"/>
              <a:t> ở </a:t>
            </a:r>
            <a:r>
              <a:rPr lang="en-US" dirty="0" err="1"/>
              <a:t>vị</a:t>
            </a:r>
            <a:r>
              <a:rPr lang="en-US" dirty="0"/>
              <a:t> </a:t>
            </a:r>
            <a:r>
              <a:rPr lang="en-US" dirty="0" err="1"/>
              <a:t>trí</a:t>
            </a:r>
            <a:r>
              <a:rPr lang="en-US" dirty="0"/>
              <a:t> </a:t>
            </a:r>
            <a:r>
              <a:rPr lang="en-US" dirty="0" err="1"/>
              <a:t>đồ</a:t>
            </a:r>
            <a:r>
              <a:rPr lang="en-US" dirty="0"/>
              <a:t> </a:t>
            </a:r>
            <a:r>
              <a:rPr lang="en-US" dirty="0" err="1"/>
              <a:t>dùng</a:t>
            </a:r>
            <a:r>
              <a:rPr lang="en-US" dirty="0"/>
              <a:t> , </a:t>
            </a:r>
            <a:r>
              <a:rPr lang="en-US" dirty="0" err="1"/>
              <a:t>dụng</a:t>
            </a:r>
            <a:r>
              <a:rPr lang="en-US" dirty="0"/>
              <a:t> </a:t>
            </a:r>
            <a:r>
              <a:rPr lang="en-US" dirty="0" err="1"/>
              <a:t>cụ</a:t>
            </a:r>
            <a:r>
              <a:rPr lang="en-US" dirty="0"/>
              <a:t> </a:t>
            </a:r>
            <a:r>
              <a:rPr lang="en-US" dirty="0" err="1"/>
              <a:t>của</a:t>
            </a:r>
            <a:r>
              <a:rPr lang="en-US" dirty="0"/>
              <a:t> </a:t>
            </a:r>
            <a:r>
              <a:rPr lang="en-US" dirty="0" err="1"/>
              <a:t>góc</a:t>
            </a:r>
            <a:r>
              <a:rPr lang="en-US" dirty="0"/>
              <a:t>, </a:t>
            </a:r>
            <a:r>
              <a:rPr lang="en-US" dirty="0" err="1"/>
              <a:t>có</a:t>
            </a:r>
            <a:r>
              <a:rPr lang="en-US" dirty="0"/>
              <a:t> </a:t>
            </a:r>
            <a:r>
              <a:rPr lang="en-US" dirty="0" err="1"/>
              <a:t>bảng</a:t>
            </a:r>
            <a:r>
              <a:rPr lang="en-US" dirty="0"/>
              <a:t> </a:t>
            </a:r>
            <a:r>
              <a:rPr lang="en-US" dirty="0" err="1"/>
              <a:t>nội</a:t>
            </a:r>
            <a:r>
              <a:rPr lang="en-US" dirty="0"/>
              <a:t> </a:t>
            </a:r>
            <a:r>
              <a:rPr lang="en-US" dirty="0" err="1"/>
              <a:t>quy</a:t>
            </a:r>
            <a:r>
              <a:rPr lang="en-US" dirty="0"/>
              <a:t>, </a:t>
            </a:r>
            <a:r>
              <a:rPr lang="en-US" dirty="0" err="1"/>
              <a:t>tranh</a:t>
            </a:r>
            <a:r>
              <a:rPr lang="en-US" dirty="0"/>
              <a:t> </a:t>
            </a:r>
            <a:r>
              <a:rPr lang="en-US" dirty="0" err="1"/>
              <a:t>ảnh</a:t>
            </a:r>
            <a:r>
              <a:rPr lang="en-US" dirty="0"/>
              <a:t> </a:t>
            </a:r>
            <a:r>
              <a:rPr lang="en-US" dirty="0" err="1"/>
              <a:t>các</a:t>
            </a:r>
            <a:r>
              <a:rPr lang="en-US" dirty="0"/>
              <a:t> </a:t>
            </a:r>
            <a:r>
              <a:rPr lang="en-US" dirty="0" err="1"/>
              <a:t>công</a:t>
            </a:r>
            <a:r>
              <a:rPr lang="en-US" dirty="0"/>
              <a:t> </a:t>
            </a:r>
            <a:r>
              <a:rPr lang="en-US" dirty="0" err="1"/>
              <a:t>trình</a:t>
            </a:r>
            <a:r>
              <a:rPr lang="en-US" dirty="0"/>
              <a:t>, </a:t>
            </a:r>
            <a:r>
              <a:rPr lang="en-US" dirty="0" err="1"/>
              <a:t>bảng</a:t>
            </a:r>
            <a:r>
              <a:rPr lang="en-US" dirty="0"/>
              <a:t> </a:t>
            </a:r>
            <a:r>
              <a:rPr lang="en-US" dirty="0" err="1"/>
              <a:t>tên</a:t>
            </a:r>
            <a:r>
              <a:rPr lang="en-US" dirty="0"/>
              <a:t> </a:t>
            </a:r>
          </a:p>
          <a:p>
            <a:pPr>
              <a:buFontTx/>
              <a:buChar char="-"/>
            </a:pPr>
            <a:r>
              <a:rPr lang="en-US" dirty="0" err="1"/>
              <a:t>Góc</a:t>
            </a:r>
            <a:r>
              <a:rPr lang="en-US" dirty="0"/>
              <a:t> </a:t>
            </a:r>
            <a:r>
              <a:rPr lang="en-US" dirty="0" err="1"/>
              <a:t>âm</a:t>
            </a:r>
            <a:r>
              <a:rPr lang="en-US" dirty="0"/>
              <a:t> </a:t>
            </a:r>
            <a:r>
              <a:rPr lang="en-US" dirty="0" err="1"/>
              <a:t>nhạc</a:t>
            </a:r>
            <a:r>
              <a:rPr lang="en-US" dirty="0"/>
              <a:t>: </a:t>
            </a:r>
            <a:r>
              <a:rPr lang="en-US" dirty="0" err="1"/>
              <a:t>nhạc</a:t>
            </a:r>
            <a:r>
              <a:rPr lang="en-US" dirty="0"/>
              <a:t> </a:t>
            </a:r>
            <a:r>
              <a:rPr lang="en-US" dirty="0" err="1"/>
              <a:t>cụ</a:t>
            </a:r>
            <a:r>
              <a:rPr lang="en-US" dirty="0"/>
              <a:t> </a:t>
            </a:r>
            <a:r>
              <a:rPr lang="en-US" dirty="0" err="1"/>
              <a:t>và</a:t>
            </a:r>
            <a:r>
              <a:rPr lang="en-US" dirty="0"/>
              <a:t> </a:t>
            </a:r>
            <a:r>
              <a:rPr lang="en-US" dirty="0" err="1"/>
              <a:t>gắn</a:t>
            </a:r>
            <a:r>
              <a:rPr lang="en-US" dirty="0"/>
              <a:t> </a:t>
            </a:r>
            <a:r>
              <a:rPr lang="en-US" dirty="0" err="1"/>
              <a:t>tên</a:t>
            </a:r>
            <a:r>
              <a:rPr lang="en-US" dirty="0"/>
              <a:t> </a:t>
            </a:r>
            <a:r>
              <a:rPr lang="en-US" dirty="0" err="1"/>
              <a:t>nhạc</a:t>
            </a:r>
            <a:r>
              <a:rPr lang="en-US" dirty="0"/>
              <a:t> </a:t>
            </a:r>
            <a:r>
              <a:rPr lang="en-US" dirty="0" err="1"/>
              <a:t>cụ</a:t>
            </a:r>
            <a:r>
              <a:rPr lang="en-US" dirty="0"/>
              <a:t> </a:t>
            </a:r>
            <a:r>
              <a:rPr lang="en-US" dirty="0" err="1"/>
              <a:t>cho</a:t>
            </a:r>
            <a:r>
              <a:rPr lang="en-US" dirty="0"/>
              <a:t> </a:t>
            </a:r>
            <a:r>
              <a:rPr lang="en-US" dirty="0" err="1"/>
              <a:t>trẻ</a:t>
            </a:r>
            <a:r>
              <a:rPr lang="en-US" dirty="0"/>
              <a:t> </a:t>
            </a:r>
            <a:r>
              <a:rPr lang="en-US" dirty="0" err="1"/>
              <a:t>đọc</a:t>
            </a:r>
            <a:r>
              <a:rPr lang="en-US" dirty="0"/>
              <a:t>, </a:t>
            </a:r>
            <a:r>
              <a:rPr lang="en-US" dirty="0" err="1"/>
              <a:t>bảng</a:t>
            </a:r>
            <a:r>
              <a:rPr lang="en-US" dirty="0"/>
              <a:t> </a:t>
            </a:r>
            <a:r>
              <a:rPr lang="en-US" dirty="0" err="1"/>
              <a:t>hướng</a:t>
            </a:r>
            <a:r>
              <a:rPr lang="en-US" dirty="0"/>
              <a:t> </a:t>
            </a:r>
            <a:r>
              <a:rPr lang="en-US" dirty="0" err="1"/>
              <a:t>dẫn</a:t>
            </a:r>
            <a:r>
              <a:rPr lang="en-US" dirty="0"/>
              <a:t> </a:t>
            </a:r>
            <a:r>
              <a:rPr lang="en-US" dirty="0" err="1"/>
              <a:t>vỗ</a:t>
            </a:r>
            <a:r>
              <a:rPr lang="en-US" dirty="0"/>
              <a:t> </a:t>
            </a:r>
            <a:r>
              <a:rPr lang="en-US" dirty="0" err="1"/>
              <a:t>tay</a:t>
            </a:r>
            <a:r>
              <a:rPr lang="en-US" dirty="0"/>
              <a:t> </a:t>
            </a:r>
            <a:r>
              <a:rPr lang="en-US" dirty="0" err="1"/>
              <a:t>theo</a:t>
            </a:r>
            <a:r>
              <a:rPr lang="en-US" dirty="0"/>
              <a:t> </a:t>
            </a:r>
            <a:r>
              <a:rPr lang="en-US" dirty="0" err="1"/>
              <a:t>nhịp</a:t>
            </a:r>
            <a:r>
              <a:rPr lang="en-US" dirty="0"/>
              <a:t>, </a:t>
            </a:r>
            <a:r>
              <a:rPr lang="en-US" dirty="0" err="1"/>
              <a:t>tranh</a:t>
            </a:r>
            <a:r>
              <a:rPr lang="en-US" dirty="0"/>
              <a:t> </a:t>
            </a:r>
            <a:r>
              <a:rPr lang="en-US" dirty="0" err="1"/>
              <a:t>ảnh</a:t>
            </a:r>
            <a:r>
              <a:rPr lang="en-US" dirty="0"/>
              <a:t> </a:t>
            </a:r>
            <a:r>
              <a:rPr lang="en-US" dirty="0" err="1"/>
              <a:t>loto</a:t>
            </a:r>
            <a:r>
              <a:rPr lang="en-US" dirty="0"/>
              <a:t>, </a:t>
            </a:r>
            <a:r>
              <a:rPr lang="en-US" dirty="0" err="1"/>
              <a:t>đĩa</a:t>
            </a:r>
            <a:r>
              <a:rPr lang="en-US" dirty="0"/>
              <a:t>, </a:t>
            </a:r>
            <a:r>
              <a:rPr lang="en-US" dirty="0" err="1"/>
              <a:t>máy</a:t>
            </a:r>
            <a:r>
              <a:rPr lang="en-US" dirty="0"/>
              <a:t> </a:t>
            </a:r>
            <a:r>
              <a:rPr lang="en-US" dirty="0" err="1"/>
              <a:t>nghe</a:t>
            </a:r>
            <a:r>
              <a:rPr lang="en-US" dirty="0"/>
              <a:t> </a:t>
            </a:r>
            <a:r>
              <a:rPr lang="en-US" dirty="0" err="1"/>
              <a:t>nhạc</a:t>
            </a:r>
            <a:r>
              <a:rPr lang="en-US" dirty="0"/>
              <a:t>…</a:t>
            </a:r>
          </a:p>
          <a:p>
            <a:pPr>
              <a:buFontTx/>
              <a:buChar char="-"/>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0456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dirty="0" err="1"/>
              <a:t>Biện</a:t>
            </a:r>
            <a:r>
              <a:rPr lang="en-US" dirty="0"/>
              <a:t> </a:t>
            </a:r>
            <a:r>
              <a:rPr lang="en-US" dirty="0" err="1"/>
              <a:t>pháp</a:t>
            </a:r>
            <a:r>
              <a:rPr lang="en-US" dirty="0"/>
              <a:t> </a:t>
            </a:r>
            <a:r>
              <a:rPr lang="en-US" dirty="0" err="1"/>
              <a:t>xây</a:t>
            </a:r>
            <a:r>
              <a:rPr lang="en-US" dirty="0"/>
              <a:t> </a:t>
            </a:r>
            <a:r>
              <a:rPr lang="en-US" dirty="0" err="1"/>
              <a:t>dựng</a:t>
            </a:r>
            <a:r>
              <a:rPr lang="en-US" dirty="0"/>
              <a:t> </a:t>
            </a:r>
            <a:r>
              <a:rPr lang="en-US" dirty="0" err="1"/>
              <a:t>môi</a:t>
            </a:r>
            <a:r>
              <a:rPr lang="en-US" dirty="0"/>
              <a:t> </a:t>
            </a:r>
            <a:r>
              <a:rPr lang="en-US" dirty="0" err="1"/>
              <a:t>trường</a:t>
            </a:r>
            <a:r>
              <a:rPr lang="en-US" dirty="0"/>
              <a:t> </a:t>
            </a:r>
            <a:r>
              <a:rPr lang="en-US" dirty="0" err="1"/>
              <a:t>vật</a:t>
            </a:r>
            <a:r>
              <a:rPr lang="en-US" dirty="0"/>
              <a:t> </a:t>
            </a:r>
            <a:r>
              <a:rPr lang="en-US" dirty="0" err="1"/>
              <a:t>chất</a:t>
            </a:r>
            <a:r>
              <a:rPr lang="en-US" dirty="0"/>
              <a:t> </a:t>
            </a:r>
            <a:r>
              <a:rPr lang="en-US" dirty="0" err="1"/>
              <a:t>trong</a:t>
            </a:r>
            <a:r>
              <a:rPr lang="en-US" dirty="0"/>
              <a:t> </a:t>
            </a:r>
            <a:r>
              <a:rPr lang="en-US" dirty="0" err="1"/>
              <a:t>trường</a:t>
            </a:r>
            <a:r>
              <a:rPr lang="en-US" dirty="0"/>
              <a:t> MN</a:t>
            </a:r>
          </a:p>
          <a:p>
            <a:pPr marL="0" indent="0">
              <a:buNone/>
            </a:pPr>
            <a:r>
              <a:rPr lang="en-US" dirty="0" err="1"/>
              <a:t>Nguyên</a:t>
            </a:r>
            <a:r>
              <a:rPr lang="en-US" dirty="0"/>
              <a:t> </a:t>
            </a:r>
            <a:r>
              <a:rPr lang="en-US" dirty="0" err="1"/>
              <a:t>tắc</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mục</a:t>
            </a:r>
            <a:r>
              <a:rPr lang="en-US" dirty="0"/>
              <a:t> </a:t>
            </a:r>
            <a:r>
              <a:rPr lang="en-US" dirty="0" err="1"/>
              <a:t>tiêu</a:t>
            </a:r>
            <a:r>
              <a:rPr lang="en-US" dirty="0"/>
              <a:t> </a:t>
            </a:r>
            <a:r>
              <a:rPr lang="en-US" dirty="0" err="1"/>
              <a:t>giáo</a:t>
            </a:r>
            <a:r>
              <a:rPr lang="en-US" dirty="0"/>
              <a:t> </a:t>
            </a:r>
            <a:r>
              <a:rPr lang="en-US" dirty="0" err="1"/>
              <a:t>dục</a:t>
            </a:r>
            <a:r>
              <a:rPr lang="en-US" dirty="0"/>
              <a:t> </a:t>
            </a:r>
            <a:r>
              <a:rPr lang="en-US" dirty="0" err="1"/>
              <a:t>và</a:t>
            </a:r>
            <a:r>
              <a:rPr lang="en-US" dirty="0"/>
              <a:t> </a:t>
            </a:r>
            <a:r>
              <a:rPr lang="en-US" dirty="0" err="1"/>
              <a:t>hoạt</a:t>
            </a:r>
            <a:r>
              <a:rPr lang="en-US" dirty="0"/>
              <a:t> </a:t>
            </a:r>
            <a:r>
              <a:rPr lang="en-US" dirty="0" err="1"/>
              <a:t>động</a:t>
            </a:r>
            <a:r>
              <a:rPr lang="en-US" dirty="0"/>
              <a:t> PTNN</a:t>
            </a:r>
          </a:p>
          <a:p>
            <a:pPr marL="0" indent="0">
              <a:buNone/>
            </a:pPr>
            <a:r>
              <a:rPr lang="en-US" dirty="0" err="1"/>
              <a:t>Lưu</a:t>
            </a:r>
            <a:r>
              <a:rPr lang="en-US" dirty="0"/>
              <a:t> ý:</a:t>
            </a:r>
          </a:p>
          <a:p>
            <a:pPr>
              <a:buFontTx/>
              <a:buChar char="-"/>
            </a:pPr>
            <a:r>
              <a:rPr lang="en-US" dirty="0" err="1"/>
              <a:t>Góc</a:t>
            </a:r>
            <a:r>
              <a:rPr lang="en-US" dirty="0"/>
              <a:t> </a:t>
            </a:r>
            <a:r>
              <a:rPr lang="en-US" dirty="0" err="1"/>
              <a:t>thư</a:t>
            </a:r>
            <a:r>
              <a:rPr lang="en-US" dirty="0"/>
              <a:t> </a:t>
            </a:r>
            <a:r>
              <a:rPr lang="en-US" dirty="0" err="1"/>
              <a:t>viện</a:t>
            </a:r>
            <a:r>
              <a:rPr lang="en-US" dirty="0"/>
              <a:t> </a:t>
            </a:r>
            <a:r>
              <a:rPr lang="en-US" dirty="0" err="1"/>
              <a:t>bố</a:t>
            </a:r>
            <a:r>
              <a:rPr lang="en-US" dirty="0"/>
              <a:t> </a:t>
            </a:r>
            <a:r>
              <a:rPr lang="en-US" dirty="0" err="1"/>
              <a:t>trí</a:t>
            </a:r>
            <a:r>
              <a:rPr lang="en-US" dirty="0"/>
              <a:t> </a:t>
            </a:r>
            <a:r>
              <a:rPr lang="en-US" dirty="0" err="1"/>
              <a:t>nơi</a:t>
            </a:r>
            <a:r>
              <a:rPr lang="en-US" dirty="0"/>
              <a:t> </a:t>
            </a:r>
            <a:r>
              <a:rPr lang="en-US" dirty="0" err="1"/>
              <a:t>yên</a:t>
            </a:r>
            <a:r>
              <a:rPr lang="en-US" dirty="0"/>
              <a:t> </a:t>
            </a:r>
            <a:r>
              <a:rPr lang="en-US" dirty="0" err="1"/>
              <a:t>tĩnh</a:t>
            </a:r>
            <a:r>
              <a:rPr lang="en-US" dirty="0"/>
              <a:t>, </a:t>
            </a:r>
            <a:r>
              <a:rPr lang="en-US" dirty="0" err="1"/>
              <a:t>đủ</a:t>
            </a:r>
            <a:r>
              <a:rPr lang="en-US" dirty="0"/>
              <a:t> </a:t>
            </a:r>
            <a:r>
              <a:rPr lang="en-US" dirty="0" err="1"/>
              <a:t>ánh</a:t>
            </a:r>
            <a:r>
              <a:rPr lang="en-US" dirty="0"/>
              <a:t> </a:t>
            </a:r>
            <a:r>
              <a:rPr lang="en-US" dirty="0" err="1"/>
              <a:t>sáng</a:t>
            </a:r>
            <a:r>
              <a:rPr lang="en-US" dirty="0"/>
              <a:t> </a:t>
            </a:r>
            <a:r>
              <a:rPr lang="en-US" dirty="0" err="1"/>
              <a:t>tự</a:t>
            </a:r>
            <a:r>
              <a:rPr lang="en-US" dirty="0"/>
              <a:t> </a:t>
            </a:r>
            <a:r>
              <a:rPr lang="en-US" dirty="0" err="1"/>
              <a:t>nhiên</a:t>
            </a:r>
            <a:endParaRPr lang="en-US" dirty="0"/>
          </a:p>
          <a:p>
            <a:pPr>
              <a:buFontTx/>
              <a:buChar char="-"/>
            </a:pPr>
            <a:r>
              <a:rPr lang="en-US" dirty="0" err="1"/>
              <a:t>Kệ</a:t>
            </a:r>
            <a:r>
              <a:rPr lang="en-US" dirty="0"/>
              <a:t> </a:t>
            </a:r>
            <a:r>
              <a:rPr lang="en-US" dirty="0" err="1"/>
              <a:t>sách</a:t>
            </a:r>
            <a:r>
              <a:rPr lang="en-US" dirty="0"/>
              <a:t> </a:t>
            </a:r>
            <a:r>
              <a:rPr lang="en-US" dirty="0" err="1"/>
              <a:t>thấp</a:t>
            </a:r>
            <a:r>
              <a:rPr lang="en-US" dirty="0"/>
              <a:t> </a:t>
            </a:r>
            <a:r>
              <a:rPr lang="en-US" dirty="0" err="1"/>
              <a:t>có</a:t>
            </a:r>
            <a:r>
              <a:rPr lang="en-US" dirty="0"/>
              <a:t> </a:t>
            </a:r>
            <a:r>
              <a:rPr lang="en-US" dirty="0" err="1"/>
              <a:t>nhiều</a:t>
            </a:r>
            <a:r>
              <a:rPr lang="en-US" dirty="0"/>
              <a:t> </a:t>
            </a:r>
            <a:r>
              <a:rPr lang="en-US" dirty="0" err="1"/>
              <a:t>chủng</a:t>
            </a:r>
            <a:r>
              <a:rPr lang="en-US" dirty="0"/>
              <a:t> </a:t>
            </a:r>
            <a:r>
              <a:rPr lang="en-US" dirty="0" err="1"/>
              <a:t>loại</a:t>
            </a:r>
            <a:r>
              <a:rPr lang="en-US" dirty="0"/>
              <a:t> </a:t>
            </a:r>
            <a:r>
              <a:rPr lang="en-US" dirty="0" err="1"/>
              <a:t>sách</a:t>
            </a:r>
            <a:endParaRPr lang="en-US" dirty="0"/>
          </a:p>
          <a:p>
            <a:pPr>
              <a:buFontTx/>
              <a:buChar char="-"/>
            </a:pPr>
            <a:r>
              <a:rPr lang="en-US" dirty="0" err="1"/>
              <a:t>Có</a:t>
            </a:r>
            <a:r>
              <a:rPr lang="en-US" dirty="0"/>
              <a:t> </a:t>
            </a:r>
            <a:r>
              <a:rPr lang="en-US" dirty="0" err="1"/>
              <a:t>bàn</a:t>
            </a:r>
            <a:r>
              <a:rPr lang="en-US" dirty="0"/>
              <a:t> </a:t>
            </a:r>
            <a:r>
              <a:rPr lang="en-US" dirty="0" err="1"/>
              <a:t>nhỏ</a:t>
            </a:r>
            <a:r>
              <a:rPr lang="en-US" dirty="0"/>
              <a:t> </a:t>
            </a:r>
            <a:r>
              <a:rPr lang="en-US" dirty="0" err="1"/>
              <a:t>để</a:t>
            </a:r>
            <a:r>
              <a:rPr lang="en-US" dirty="0"/>
              <a:t> </a:t>
            </a:r>
            <a:r>
              <a:rPr lang="en-US" dirty="0" err="1"/>
              <a:t>trẻ</a:t>
            </a:r>
            <a:r>
              <a:rPr lang="en-US" dirty="0"/>
              <a:t> </a:t>
            </a:r>
            <a:r>
              <a:rPr lang="en-US" dirty="0" err="1"/>
              <a:t>ngồi</a:t>
            </a:r>
            <a:r>
              <a:rPr lang="en-US" dirty="0"/>
              <a:t> </a:t>
            </a:r>
            <a:r>
              <a:rPr lang="en-US" dirty="0" err="1"/>
              <a:t>nghe</a:t>
            </a:r>
            <a:r>
              <a:rPr lang="en-US" dirty="0"/>
              <a:t> </a:t>
            </a:r>
            <a:r>
              <a:rPr lang="en-US" dirty="0" err="1"/>
              <a:t>băng</a:t>
            </a:r>
            <a:r>
              <a:rPr lang="en-US" dirty="0"/>
              <a:t> </a:t>
            </a:r>
            <a:r>
              <a:rPr lang="en-US" dirty="0" err="1"/>
              <a:t>đĩa</a:t>
            </a:r>
            <a:r>
              <a:rPr lang="en-US" dirty="0"/>
              <a:t>, </a:t>
            </a:r>
            <a:r>
              <a:rPr lang="en-US" dirty="0" err="1"/>
              <a:t>nghe</a:t>
            </a:r>
            <a:r>
              <a:rPr lang="en-US" dirty="0"/>
              <a:t> </a:t>
            </a:r>
            <a:r>
              <a:rPr lang="en-US" dirty="0" err="1"/>
              <a:t>kể</a:t>
            </a:r>
            <a:r>
              <a:rPr lang="en-US" dirty="0"/>
              <a:t> </a:t>
            </a:r>
            <a:r>
              <a:rPr lang="en-US" dirty="0" err="1"/>
              <a:t>chuyện</a:t>
            </a:r>
            <a:endParaRPr lang="en-US" dirty="0"/>
          </a:p>
          <a:p>
            <a:pPr>
              <a:buFontTx/>
              <a:buChar char="-"/>
            </a:pPr>
            <a:r>
              <a:rPr lang="en-US" dirty="0" err="1"/>
              <a:t>Bố</a:t>
            </a:r>
            <a:r>
              <a:rPr lang="en-US" dirty="0"/>
              <a:t> </a:t>
            </a:r>
            <a:r>
              <a:rPr lang="en-US" dirty="0" err="1"/>
              <a:t>trí</a:t>
            </a:r>
            <a:r>
              <a:rPr lang="en-US" dirty="0"/>
              <a:t> </a:t>
            </a:r>
            <a:r>
              <a:rPr lang="en-US" dirty="0" err="1"/>
              <a:t>sân</a:t>
            </a:r>
            <a:r>
              <a:rPr lang="en-US" dirty="0"/>
              <a:t> </a:t>
            </a:r>
            <a:r>
              <a:rPr lang="en-US" dirty="0" err="1"/>
              <a:t>khấu</a:t>
            </a:r>
            <a:r>
              <a:rPr lang="en-US" dirty="0"/>
              <a:t> </a:t>
            </a:r>
            <a:r>
              <a:rPr lang="en-US" dirty="0" err="1"/>
              <a:t>rối</a:t>
            </a:r>
            <a:r>
              <a:rPr lang="en-US" dirty="0"/>
              <a:t>, </a:t>
            </a:r>
            <a:r>
              <a:rPr lang="en-US" dirty="0" err="1"/>
              <a:t>búp</a:t>
            </a:r>
            <a:r>
              <a:rPr lang="en-US" dirty="0"/>
              <a:t> </a:t>
            </a:r>
            <a:r>
              <a:rPr lang="en-US" dirty="0" err="1"/>
              <a:t>bê</a:t>
            </a:r>
            <a:r>
              <a:rPr lang="en-US" dirty="0"/>
              <a:t> </a:t>
            </a:r>
            <a:r>
              <a:rPr lang="en-US" dirty="0" err="1"/>
              <a:t>để</a:t>
            </a:r>
            <a:r>
              <a:rPr lang="en-US" dirty="0"/>
              <a:t> </a:t>
            </a:r>
            <a:r>
              <a:rPr lang="en-US" dirty="0" err="1"/>
              <a:t>đóng</a:t>
            </a:r>
            <a:r>
              <a:rPr lang="en-US" dirty="0"/>
              <a:t> </a:t>
            </a:r>
            <a:r>
              <a:rPr lang="en-US" dirty="0" err="1"/>
              <a:t>kịch</a:t>
            </a:r>
            <a:endParaRPr lang="en-US" dirty="0"/>
          </a:p>
          <a:p>
            <a:pPr>
              <a:buFontTx/>
              <a:buChar char="-"/>
            </a:pPr>
            <a:r>
              <a:rPr lang="en-US" dirty="0" err="1"/>
              <a:t>Tài</a:t>
            </a:r>
            <a:r>
              <a:rPr lang="en-US" dirty="0"/>
              <a:t> </a:t>
            </a:r>
            <a:r>
              <a:rPr lang="en-US" dirty="0" err="1"/>
              <a:t>liệu</a:t>
            </a:r>
            <a:r>
              <a:rPr lang="en-US" dirty="0"/>
              <a:t> </a:t>
            </a:r>
            <a:r>
              <a:rPr lang="en-US" dirty="0" err="1"/>
              <a:t>đọc</a:t>
            </a:r>
            <a:r>
              <a:rPr lang="en-US" dirty="0"/>
              <a:t> </a:t>
            </a:r>
            <a:r>
              <a:rPr lang="en-US" dirty="0" err="1"/>
              <a:t>để</a:t>
            </a:r>
            <a:r>
              <a:rPr lang="en-US" dirty="0"/>
              <a:t> </a:t>
            </a:r>
            <a:r>
              <a:rPr lang="en-US" dirty="0" err="1"/>
              <a:t>vừa</a:t>
            </a:r>
            <a:r>
              <a:rPr lang="en-US" dirty="0"/>
              <a:t> </a:t>
            </a:r>
            <a:r>
              <a:rPr lang="en-US" dirty="0" err="1"/>
              <a:t>tầm</a:t>
            </a:r>
            <a:r>
              <a:rPr lang="en-US" dirty="0"/>
              <a:t> </a:t>
            </a:r>
            <a:r>
              <a:rPr lang="en-US" dirty="0" err="1"/>
              <a:t>mắt</a:t>
            </a:r>
            <a:r>
              <a:rPr lang="en-US" dirty="0"/>
              <a:t> </a:t>
            </a:r>
            <a:r>
              <a:rPr lang="en-US" dirty="0" err="1"/>
              <a:t>của</a:t>
            </a:r>
            <a:r>
              <a:rPr lang="en-US" dirty="0"/>
              <a:t> </a:t>
            </a:r>
            <a:r>
              <a:rPr lang="en-US" dirty="0" err="1"/>
              <a:t>trẻ</a:t>
            </a:r>
            <a:endParaRPr lang="en-US" dirty="0"/>
          </a:p>
          <a:p>
            <a:pPr>
              <a:buFontTx/>
              <a:buChar char="-"/>
            </a:pPr>
            <a:r>
              <a:rPr lang="en-US" dirty="0" err="1"/>
              <a:t>Đồ</a:t>
            </a:r>
            <a:r>
              <a:rPr lang="en-US" dirty="0"/>
              <a:t> </a:t>
            </a:r>
            <a:r>
              <a:rPr lang="en-US" dirty="0" err="1"/>
              <a:t>dùng</a:t>
            </a:r>
            <a:r>
              <a:rPr lang="en-US" dirty="0"/>
              <a:t> </a:t>
            </a:r>
            <a:r>
              <a:rPr lang="en-US" dirty="0" err="1"/>
              <a:t>học</a:t>
            </a:r>
            <a:r>
              <a:rPr lang="en-US" dirty="0"/>
              <a:t> </a:t>
            </a:r>
            <a:r>
              <a:rPr lang="en-US" dirty="0" err="1"/>
              <a:t>liệu</a:t>
            </a:r>
            <a:r>
              <a:rPr lang="en-US" dirty="0"/>
              <a:t> </a:t>
            </a:r>
            <a:r>
              <a:rPr lang="en-US" dirty="0" err="1"/>
              <a:t>để</a:t>
            </a:r>
            <a:r>
              <a:rPr lang="en-US" dirty="0"/>
              <a:t> </a:t>
            </a:r>
            <a:r>
              <a:rPr lang="en-US" dirty="0" err="1"/>
              <a:t>trong</a:t>
            </a:r>
            <a:r>
              <a:rPr lang="en-US" dirty="0"/>
              <a:t> </a:t>
            </a:r>
            <a:r>
              <a:rPr lang="en-US" dirty="0" err="1"/>
              <a:t>hộp</a:t>
            </a:r>
            <a:r>
              <a:rPr lang="en-US" dirty="0"/>
              <a:t> </a:t>
            </a:r>
            <a:r>
              <a:rPr lang="en-US" dirty="0" err="1"/>
              <a:t>và</a:t>
            </a:r>
            <a:r>
              <a:rPr lang="en-US" dirty="0"/>
              <a:t> </a:t>
            </a:r>
            <a:r>
              <a:rPr lang="en-US" dirty="0" err="1"/>
              <a:t>có</a:t>
            </a:r>
            <a:r>
              <a:rPr lang="en-US" dirty="0"/>
              <a:t> </a:t>
            </a:r>
            <a:r>
              <a:rPr lang="en-US" dirty="0" err="1"/>
              <a:t>tên</a:t>
            </a:r>
            <a:r>
              <a:rPr lang="en-US" dirty="0"/>
              <a:t> </a:t>
            </a:r>
            <a:r>
              <a:rPr lang="en-US" dirty="0" err="1"/>
              <a:t>dán</a:t>
            </a:r>
            <a:r>
              <a:rPr lang="en-US" dirty="0"/>
              <a:t> </a:t>
            </a:r>
            <a:r>
              <a:rPr lang="en-US" dirty="0" err="1"/>
              <a:t>ngoài</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348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Ø"/>
            </a:pPr>
            <a:r>
              <a:rPr lang="en-US" dirty="0" err="1">
                <a:solidFill>
                  <a:prstClr val="black"/>
                </a:solidFill>
              </a:rPr>
              <a:t>Xây</a:t>
            </a:r>
            <a:r>
              <a:rPr lang="en-US" dirty="0">
                <a:solidFill>
                  <a:prstClr val="black"/>
                </a:solidFill>
              </a:rPr>
              <a:t> </a:t>
            </a:r>
            <a:r>
              <a:rPr lang="en-US" dirty="0" err="1">
                <a:solidFill>
                  <a:prstClr val="black"/>
                </a:solidFill>
              </a:rPr>
              <a:t>dựng</a:t>
            </a:r>
            <a:r>
              <a:rPr lang="en-US" dirty="0">
                <a:solidFill>
                  <a:prstClr val="black"/>
                </a:solidFill>
              </a:rPr>
              <a:t> </a:t>
            </a:r>
            <a:r>
              <a:rPr lang="en-US" dirty="0" err="1">
                <a:solidFill>
                  <a:prstClr val="black"/>
                </a:solidFill>
              </a:rPr>
              <a:t>môi</a:t>
            </a:r>
            <a:r>
              <a:rPr lang="en-US" dirty="0">
                <a:solidFill>
                  <a:prstClr val="black"/>
                </a:solidFill>
              </a:rPr>
              <a:t> </a:t>
            </a:r>
            <a:r>
              <a:rPr lang="en-US" dirty="0" err="1">
                <a:solidFill>
                  <a:prstClr val="black"/>
                </a:solidFill>
              </a:rPr>
              <a:t>trường</a:t>
            </a:r>
            <a:r>
              <a:rPr lang="en-US" dirty="0">
                <a:solidFill>
                  <a:prstClr val="black"/>
                </a:solidFill>
              </a:rPr>
              <a:t> </a:t>
            </a:r>
            <a:r>
              <a:rPr lang="en-US" dirty="0" err="1">
                <a:solidFill>
                  <a:prstClr val="black"/>
                </a:solidFill>
              </a:rPr>
              <a:t>tâm</a:t>
            </a:r>
            <a:r>
              <a:rPr lang="en-US" dirty="0">
                <a:solidFill>
                  <a:prstClr val="black"/>
                </a:solidFill>
              </a:rPr>
              <a:t> </a:t>
            </a:r>
            <a:r>
              <a:rPr lang="en-US" dirty="0" err="1">
                <a:solidFill>
                  <a:prstClr val="black"/>
                </a:solidFill>
              </a:rPr>
              <a:t>lý</a:t>
            </a:r>
            <a:r>
              <a:rPr lang="en-US" dirty="0">
                <a:solidFill>
                  <a:prstClr val="black"/>
                </a:solidFill>
              </a:rPr>
              <a:t> </a:t>
            </a:r>
            <a:r>
              <a:rPr lang="en-US" dirty="0" err="1">
                <a:solidFill>
                  <a:prstClr val="black"/>
                </a:solidFill>
              </a:rPr>
              <a:t>nhằm</a:t>
            </a:r>
            <a:r>
              <a:rPr lang="en-US" dirty="0">
                <a:solidFill>
                  <a:prstClr val="black"/>
                </a:solidFill>
              </a:rPr>
              <a:t> </a:t>
            </a:r>
            <a:r>
              <a:rPr lang="en-US" dirty="0" err="1">
                <a:solidFill>
                  <a:prstClr val="black"/>
                </a:solidFill>
              </a:rPr>
              <a:t>giáo</a:t>
            </a:r>
            <a:r>
              <a:rPr lang="en-US" dirty="0">
                <a:solidFill>
                  <a:prstClr val="black"/>
                </a:solidFill>
              </a:rPr>
              <a:t> </a:t>
            </a:r>
            <a:r>
              <a:rPr lang="en-US" dirty="0" err="1">
                <a:solidFill>
                  <a:prstClr val="black"/>
                </a:solidFill>
              </a:rPr>
              <a:t>dục</a:t>
            </a:r>
            <a:r>
              <a:rPr lang="en-US" dirty="0">
                <a:solidFill>
                  <a:prstClr val="black"/>
                </a:solidFill>
              </a:rPr>
              <a:t> </a:t>
            </a:r>
            <a:r>
              <a:rPr lang="en-US" dirty="0" err="1">
                <a:solidFill>
                  <a:prstClr val="black"/>
                </a:solidFill>
              </a:rPr>
              <a:t>ngôn</a:t>
            </a:r>
            <a:r>
              <a:rPr lang="en-US" dirty="0">
                <a:solidFill>
                  <a:prstClr val="black"/>
                </a:solidFill>
              </a:rPr>
              <a:t> </a:t>
            </a:r>
            <a:r>
              <a:rPr lang="en-US" dirty="0" err="1">
                <a:solidFill>
                  <a:prstClr val="black"/>
                </a:solidFill>
              </a:rPr>
              <a:t>ngữ</a:t>
            </a:r>
            <a:r>
              <a:rPr lang="en-US" dirty="0">
                <a:solidFill>
                  <a:prstClr val="black"/>
                </a:solidFill>
              </a:rPr>
              <a:t> </a:t>
            </a:r>
            <a:r>
              <a:rPr lang="en-US" dirty="0" err="1">
                <a:solidFill>
                  <a:prstClr val="black"/>
                </a:solidFill>
              </a:rPr>
              <a:t>cho</a:t>
            </a:r>
            <a:r>
              <a:rPr lang="en-US" dirty="0">
                <a:solidFill>
                  <a:prstClr val="black"/>
                </a:solidFill>
              </a:rPr>
              <a:t> </a:t>
            </a:r>
            <a:r>
              <a:rPr lang="en-US" dirty="0" err="1">
                <a:solidFill>
                  <a:prstClr val="black"/>
                </a:solidFill>
              </a:rPr>
              <a:t>trẻ</a:t>
            </a:r>
            <a:endParaRPr lang="en-US" dirty="0">
              <a:solidFill>
                <a:prstClr val="black"/>
              </a:solidFill>
            </a:endParaRPr>
          </a:p>
          <a:p>
            <a:pPr lvl="0">
              <a:buFont typeface="Wingdings" panose="05000000000000000000" pitchFamily="2" charset="2"/>
              <a:buChar char="§"/>
            </a:pPr>
            <a:r>
              <a:rPr lang="en-US" dirty="0">
                <a:solidFill>
                  <a:prstClr val="black"/>
                </a:solidFill>
              </a:rPr>
              <a:t> </a:t>
            </a:r>
            <a:r>
              <a:rPr lang="en-US" dirty="0" err="1">
                <a:solidFill>
                  <a:prstClr val="black"/>
                </a:solidFill>
              </a:rPr>
              <a:t>Các</a:t>
            </a:r>
            <a:r>
              <a:rPr lang="en-US" dirty="0">
                <a:solidFill>
                  <a:prstClr val="black"/>
                </a:solidFill>
              </a:rPr>
              <a:t> </a:t>
            </a:r>
            <a:r>
              <a:rPr lang="en-US" dirty="0" err="1">
                <a:solidFill>
                  <a:prstClr val="black"/>
                </a:solidFill>
              </a:rPr>
              <a:t>yếu</a:t>
            </a:r>
            <a:r>
              <a:rPr lang="en-US" dirty="0">
                <a:solidFill>
                  <a:prstClr val="black"/>
                </a:solidFill>
              </a:rPr>
              <a:t> </a:t>
            </a:r>
            <a:r>
              <a:rPr lang="en-US" dirty="0" err="1">
                <a:solidFill>
                  <a:prstClr val="black"/>
                </a:solidFill>
              </a:rPr>
              <a:t>tố</a:t>
            </a:r>
            <a:r>
              <a:rPr lang="en-US" dirty="0">
                <a:solidFill>
                  <a:prstClr val="black"/>
                </a:solidFill>
              </a:rPr>
              <a:t> </a:t>
            </a:r>
            <a:r>
              <a:rPr lang="en-US" dirty="0" err="1">
                <a:solidFill>
                  <a:prstClr val="black"/>
                </a:solidFill>
              </a:rPr>
              <a:t>tạo</a:t>
            </a:r>
            <a:r>
              <a:rPr lang="en-US" dirty="0">
                <a:solidFill>
                  <a:prstClr val="black"/>
                </a:solidFill>
              </a:rPr>
              <a:t> </a:t>
            </a:r>
            <a:r>
              <a:rPr lang="en-US" dirty="0" err="1">
                <a:solidFill>
                  <a:prstClr val="black"/>
                </a:solidFill>
              </a:rPr>
              <a:t>nên</a:t>
            </a:r>
            <a:r>
              <a:rPr lang="en-US" dirty="0">
                <a:solidFill>
                  <a:prstClr val="black"/>
                </a:solidFill>
              </a:rPr>
              <a:t> </a:t>
            </a:r>
            <a:r>
              <a:rPr lang="en-US" dirty="0" err="1">
                <a:solidFill>
                  <a:prstClr val="black"/>
                </a:solidFill>
              </a:rPr>
              <a:t>tương</a:t>
            </a:r>
            <a:r>
              <a:rPr lang="en-US" dirty="0">
                <a:solidFill>
                  <a:prstClr val="black"/>
                </a:solidFill>
              </a:rPr>
              <a:t> </a:t>
            </a:r>
            <a:r>
              <a:rPr lang="en-US" dirty="0" err="1">
                <a:solidFill>
                  <a:prstClr val="black"/>
                </a:solidFill>
              </a:rPr>
              <a:t>tác</a:t>
            </a:r>
            <a:r>
              <a:rPr lang="en-US" dirty="0">
                <a:solidFill>
                  <a:prstClr val="black"/>
                </a:solidFill>
              </a:rPr>
              <a:t> </a:t>
            </a:r>
            <a:r>
              <a:rPr lang="en-US" dirty="0" err="1">
                <a:solidFill>
                  <a:prstClr val="black"/>
                </a:solidFill>
              </a:rPr>
              <a:t>giữa</a:t>
            </a:r>
            <a:r>
              <a:rPr lang="en-US" dirty="0">
                <a:solidFill>
                  <a:prstClr val="black"/>
                </a:solidFill>
              </a:rPr>
              <a:t> </a:t>
            </a:r>
            <a:r>
              <a:rPr lang="en-US" dirty="0" err="1">
                <a:solidFill>
                  <a:prstClr val="black"/>
                </a:solidFill>
              </a:rPr>
              <a:t>giáo</a:t>
            </a:r>
            <a:r>
              <a:rPr lang="en-US" dirty="0">
                <a:solidFill>
                  <a:prstClr val="black"/>
                </a:solidFill>
              </a:rPr>
              <a:t> </a:t>
            </a:r>
            <a:r>
              <a:rPr lang="en-US" dirty="0" err="1">
                <a:solidFill>
                  <a:prstClr val="black"/>
                </a:solidFill>
              </a:rPr>
              <a:t>viên</a:t>
            </a:r>
            <a:r>
              <a:rPr lang="en-US" dirty="0">
                <a:solidFill>
                  <a:prstClr val="black"/>
                </a:solidFill>
              </a:rPr>
              <a:t> </a:t>
            </a:r>
            <a:r>
              <a:rPr lang="en-US" dirty="0" err="1">
                <a:solidFill>
                  <a:prstClr val="black"/>
                </a:solidFill>
              </a:rPr>
              <a:t>với</a:t>
            </a:r>
            <a:r>
              <a:rPr lang="en-US" dirty="0">
                <a:solidFill>
                  <a:prstClr val="black"/>
                </a:solidFill>
              </a:rPr>
              <a:t> </a:t>
            </a:r>
            <a:r>
              <a:rPr lang="en-US" dirty="0" err="1">
                <a:solidFill>
                  <a:prstClr val="black"/>
                </a:solidFill>
              </a:rPr>
              <a:t>trẻ</a:t>
            </a:r>
            <a:endParaRPr lang="en-US" dirty="0">
              <a:solidFill>
                <a:prstClr val="black"/>
              </a:solidFill>
            </a:endParaRPr>
          </a:p>
          <a:p>
            <a:pPr lvl="0">
              <a:buFontTx/>
              <a:buChar char="-"/>
            </a:pPr>
            <a:r>
              <a:rPr lang="en-US" dirty="0" err="1">
                <a:solidFill>
                  <a:prstClr val="black"/>
                </a:solidFill>
              </a:rPr>
              <a:t>Hình</a:t>
            </a:r>
            <a:r>
              <a:rPr lang="en-US" dirty="0">
                <a:solidFill>
                  <a:prstClr val="black"/>
                </a:solidFill>
              </a:rPr>
              <a:t> </a:t>
            </a:r>
            <a:r>
              <a:rPr lang="en-US" dirty="0" err="1">
                <a:solidFill>
                  <a:prstClr val="black"/>
                </a:solidFill>
              </a:rPr>
              <a:t>thức</a:t>
            </a:r>
            <a:r>
              <a:rPr lang="en-US" dirty="0">
                <a:solidFill>
                  <a:prstClr val="black"/>
                </a:solidFill>
              </a:rPr>
              <a:t> </a:t>
            </a:r>
            <a:r>
              <a:rPr lang="en-US" dirty="0" err="1">
                <a:solidFill>
                  <a:prstClr val="black"/>
                </a:solidFill>
              </a:rPr>
              <a:t>tương</a:t>
            </a:r>
            <a:r>
              <a:rPr lang="en-US" dirty="0">
                <a:solidFill>
                  <a:prstClr val="black"/>
                </a:solidFill>
              </a:rPr>
              <a:t> </a:t>
            </a:r>
            <a:r>
              <a:rPr lang="en-US" dirty="0" err="1">
                <a:solidFill>
                  <a:prstClr val="black"/>
                </a:solidFill>
              </a:rPr>
              <a:t>tác</a:t>
            </a:r>
            <a:r>
              <a:rPr lang="en-US" dirty="0">
                <a:solidFill>
                  <a:prstClr val="black"/>
                </a:solidFill>
              </a:rPr>
              <a:t> </a:t>
            </a:r>
            <a:r>
              <a:rPr lang="en-US" dirty="0" err="1">
                <a:solidFill>
                  <a:prstClr val="black"/>
                </a:solidFill>
              </a:rPr>
              <a:t>giữa</a:t>
            </a:r>
            <a:r>
              <a:rPr lang="en-US" dirty="0">
                <a:solidFill>
                  <a:prstClr val="black"/>
                </a:solidFill>
              </a:rPr>
              <a:t> </a:t>
            </a:r>
            <a:r>
              <a:rPr lang="en-US" dirty="0" err="1">
                <a:solidFill>
                  <a:prstClr val="black"/>
                </a:solidFill>
              </a:rPr>
              <a:t>giáo</a:t>
            </a:r>
            <a:r>
              <a:rPr lang="en-US" dirty="0">
                <a:solidFill>
                  <a:prstClr val="black"/>
                </a:solidFill>
              </a:rPr>
              <a:t> </a:t>
            </a:r>
            <a:r>
              <a:rPr lang="en-US" dirty="0" err="1">
                <a:solidFill>
                  <a:prstClr val="black"/>
                </a:solidFill>
              </a:rPr>
              <a:t>viên</a:t>
            </a:r>
            <a:r>
              <a:rPr lang="en-US" dirty="0">
                <a:solidFill>
                  <a:prstClr val="black"/>
                </a:solidFill>
              </a:rPr>
              <a:t> </a:t>
            </a:r>
            <a:r>
              <a:rPr lang="en-US" dirty="0" err="1">
                <a:solidFill>
                  <a:prstClr val="black"/>
                </a:solidFill>
              </a:rPr>
              <a:t>và</a:t>
            </a:r>
            <a:r>
              <a:rPr lang="en-US" dirty="0">
                <a:solidFill>
                  <a:prstClr val="black"/>
                </a:solidFill>
              </a:rPr>
              <a:t> </a:t>
            </a:r>
            <a:r>
              <a:rPr lang="en-US" dirty="0" err="1">
                <a:solidFill>
                  <a:prstClr val="black"/>
                </a:solidFill>
              </a:rPr>
              <a:t>trẻ</a:t>
            </a:r>
            <a:r>
              <a:rPr lang="en-US" dirty="0">
                <a:solidFill>
                  <a:prstClr val="black"/>
                </a:solidFill>
              </a:rPr>
              <a:t> </a:t>
            </a:r>
          </a:p>
          <a:p>
            <a:pPr marL="0" lvl="0" indent="0" algn="ctr">
              <a:buNone/>
            </a:pPr>
            <a:r>
              <a:rPr lang="en-US" dirty="0">
                <a:solidFill>
                  <a:srgbClr val="C00000"/>
                </a:solidFill>
              </a:rPr>
              <a:t>SV </a:t>
            </a:r>
            <a:r>
              <a:rPr lang="en-US" dirty="0" err="1">
                <a:solidFill>
                  <a:srgbClr val="C00000"/>
                </a:solidFill>
              </a:rPr>
              <a:t>thảo</a:t>
            </a:r>
            <a:r>
              <a:rPr lang="en-US" dirty="0">
                <a:solidFill>
                  <a:srgbClr val="C00000"/>
                </a:solidFill>
              </a:rPr>
              <a:t> </a:t>
            </a:r>
            <a:r>
              <a:rPr lang="en-US" dirty="0" err="1">
                <a:solidFill>
                  <a:srgbClr val="C00000"/>
                </a:solidFill>
              </a:rPr>
              <a:t>luận</a:t>
            </a:r>
            <a:r>
              <a:rPr lang="en-US" dirty="0">
                <a:solidFill>
                  <a:srgbClr val="C00000"/>
                </a:solidFill>
              </a:rPr>
              <a:t> </a:t>
            </a:r>
            <a:r>
              <a:rPr lang="en-US" dirty="0" err="1">
                <a:solidFill>
                  <a:srgbClr val="C00000"/>
                </a:solidFill>
              </a:rPr>
              <a:t>về</a:t>
            </a:r>
            <a:r>
              <a:rPr lang="en-US" dirty="0">
                <a:solidFill>
                  <a:srgbClr val="C00000"/>
                </a:solidFill>
              </a:rPr>
              <a:t> </a:t>
            </a:r>
            <a:r>
              <a:rPr lang="en-US" dirty="0" err="1">
                <a:solidFill>
                  <a:srgbClr val="C00000"/>
                </a:solidFill>
              </a:rPr>
              <a:t>hình</a:t>
            </a:r>
            <a:r>
              <a:rPr lang="en-US" dirty="0">
                <a:solidFill>
                  <a:srgbClr val="C00000"/>
                </a:solidFill>
              </a:rPr>
              <a:t> </a:t>
            </a:r>
            <a:r>
              <a:rPr lang="en-US" dirty="0" err="1">
                <a:solidFill>
                  <a:srgbClr val="C00000"/>
                </a:solidFill>
              </a:rPr>
              <a:t>thức</a:t>
            </a:r>
            <a:r>
              <a:rPr lang="en-US" dirty="0">
                <a:solidFill>
                  <a:srgbClr val="C00000"/>
                </a:solidFill>
              </a:rPr>
              <a:t> </a:t>
            </a:r>
            <a:r>
              <a:rPr lang="en-US" dirty="0" err="1">
                <a:solidFill>
                  <a:srgbClr val="C00000"/>
                </a:solidFill>
              </a:rPr>
              <a:t>tương</a:t>
            </a:r>
            <a:r>
              <a:rPr lang="en-US" dirty="0">
                <a:solidFill>
                  <a:srgbClr val="C00000"/>
                </a:solidFill>
              </a:rPr>
              <a:t> </a:t>
            </a:r>
            <a:r>
              <a:rPr lang="en-US" dirty="0" err="1">
                <a:solidFill>
                  <a:srgbClr val="C00000"/>
                </a:solidFill>
              </a:rPr>
              <a:t>tác</a:t>
            </a:r>
            <a:r>
              <a:rPr lang="en-US" dirty="0">
                <a:solidFill>
                  <a:srgbClr val="C00000"/>
                </a:solidFill>
              </a:rPr>
              <a:t> </a:t>
            </a:r>
            <a:r>
              <a:rPr lang="en-US" dirty="0" err="1">
                <a:solidFill>
                  <a:srgbClr val="C00000"/>
                </a:solidFill>
              </a:rPr>
              <a:t>phù</a:t>
            </a:r>
            <a:r>
              <a:rPr lang="en-US" dirty="0">
                <a:solidFill>
                  <a:srgbClr val="C00000"/>
                </a:solidFill>
              </a:rPr>
              <a:t> </a:t>
            </a:r>
            <a:r>
              <a:rPr lang="en-US" dirty="0" err="1">
                <a:solidFill>
                  <a:srgbClr val="C00000"/>
                </a:solidFill>
              </a:rPr>
              <a:t>hợp</a:t>
            </a:r>
            <a:r>
              <a:rPr lang="en-US" dirty="0">
                <a:solidFill>
                  <a:srgbClr val="C00000"/>
                </a:solidFill>
              </a:rPr>
              <a:t>/</a:t>
            </a:r>
            <a:r>
              <a:rPr lang="en-US" dirty="0" err="1">
                <a:solidFill>
                  <a:srgbClr val="C00000"/>
                </a:solidFill>
              </a:rPr>
              <a:t>không</a:t>
            </a:r>
            <a:r>
              <a:rPr lang="en-US" dirty="0">
                <a:solidFill>
                  <a:srgbClr val="C00000"/>
                </a:solidFill>
              </a:rPr>
              <a:t> </a:t>
            </a:r>
            <a:r>
              <a:rPr lang="en-US" dirty="0" err="1">
                <a:solidFill>
                  <a:srgbClr val="C00000"/>
                </a:solidFill>
              </a:rPr>
              <a:t>phù</a:t>
            </a:r>
            <a:r>
              <a:rPr lang="en-US" dirty="0">
                <a:solidFill>
                  <a:srgbClr val="C00000"/>
                </a:solidFill>
              </a:rPr>
              <a:t> </a:t>
            </a:r>
            <a:r>
              <a:rPr lang="en-US" dirty="0" err="1">
                <a:solidFill>
                  <a:srgbClr val="C00000"/>
                </a:solidFill>
              </a:rPr>
              <a:t>hợp</a:t>
            </a:r>
            <a:endParaRPr lang="en-US" dirty="0">
              <a:solidFill>
                <a:srgbClr val="C00000"/>
              </a:solidFill>
            </a:endParaRPr>
          </a:p>
          <a:p>
            <a:pPr marL="0" lvl="0" indent="0" algn="ctr">
              <a:buNone/>
            </a:pPr>
            <a:endParaRPr lang="en-US" dirty="0">
              <a:solidFill>
                <a:srgbClr val="C00000"/>
              </a:solidFill>
            </a:endParaRPr>
          </a:p>
          <a:p>
            <a:pPr lvl="0">
              <a:buFontTx/>
              <a:buChar char="-"/>
            </a:pPr>
            <a:endParaRPr lang="en-US" dirty="0">
              <a:solidFill>
                <a:prstClr val="black"/>
              </a:solidFill>
            </a:endParaRPr>
          </a:p>
          <a:p>
            <a:pPr marL="0" algn="l" fontAlgn="t">
              <a:spcBef>
                <a:spcPts val="0"/>
              </a:spcBef>
            </a:pPr>
            <a:endParaRPr lang="en-US" dirty="0">
              <a:latin typeface="Arial"/>
            </a:endParaRPr>
          </a:p>
          <a:p>
            <a:pPr marL="0" algn="l" fontAlgn="t">
              <a:spcBef>
                <a:spcPts val="0"/>
              </a:spcBef>
            </a:pPr>
            <a:endParaRPr lang="en-US" dirty="0">
              <a:latin typeface="Arial"/>
            </a:endParaRPr>
          </a:p>
          <a:p>
            <a:endParaRPr lang="en-US" dirty="0"/>
          </a:p>
        </p:txBody>
      </p:sp>
      <p:sp>
        <p:nvSpPr>
          <p:cNvPr id="4" name="Text Placeholder 3"/>
          <p:cNvSpPr>
            <a:spLocks noGrp="1"/>
          </p:cNvSpPr>
          <p:nvPr>
            <p:ph type="body" sz="quarter" idx="13"/>
          </p:nvPr>
        </p:nvSpPr>
        <p:spPr/>
        <p:txBody>
          <a:bodyPr/>
          <a:lstStyle/>
          <a:p>
            <a:endParaRPr lang="en-US"/>
          </a:p>
        </p:txBody>
      </p:sp>
      <p:sp>
        <p:nvSpPr>
          <p:cNvPr id="5" name="Right Arrow 4"/>
          <p:cNvSpPr/>
          <p:nvPr/>
        </p:nvSpPr>
        <p:spPr>
          <a:xfrm>
            <a:off x="457200" y="2038350"/>
            <a:ext cx="5715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07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ü"/>
            </a:pPr>
            <a:r>
              <a:rPr lang="en-US" b="1" dirty="0" err="1">
                <a:solidFill>
                  <a:srgbClr val="C00000"/>
                </a:solidFill>
              </a:rPr>
              <a:t>Hình</a:t>
            </a:r>
            <a:r>
              <a:rPr lang="en-US" b="1" dirty="0">
                <a:solidFill>
                  <a:srgbClr val="C00000"/>
                </a:solidFill>
              </a:rPr>
              <a:t> </a:t>
            </a:r>
            <a:r>
              <a:rPr lang="en-US" b="1" dirty="0" err="1">
                <a:solidFill>
                  <a:srgbClr val="C00000"/>
                </a:solidFill>
              </a:rPr>
              <a:t>thức</a:t>
            </a:r>
            <a:r>
              <a:rPr lang="en-US" b="1" dirty="0">
                <a:solidFill>
                  <a:srgbClr val="C00000"/>
                </a:solidFill>
              </a:rPr>
              <a:t> </a:t>
            </a:r>
            <a:r>
              <a:rPr lang="en-US" b="1" dirty="0" err="1">
                <a:solidFill>
                  <a:srgbClr val="C00000"/>
                </a:solidFill>
              </a:rPr>
              <a:t>tương</a:t>
            </a:r>
            <a:r>
              <a:rPr lang="en-US" b="1" dirty="0">
                <a:solidFill>
                  <a:srgbClr val="C00000"/>
                </a:solidFill>
              </a:rPr>
              <a:t> </a:t>
            </a:r>
            <a:r>
              <a:rPr lang="en-US" b="1" dirty="0" err="1">
                <a:solidFill>
                  <a:srgbClr val="C00000"/>
                </a:solidFill>
              </a:rPr>
              <a:t>tác</a:t>
            </a:r>
            <a:r>
              <a:rPr lang="en-US" b="1" dirty="0">
                <a:solidFill>
                  <a:srgbClr val="C00000"/>
                </a:solidFill>
              </a:rPr>
              <a:t> </a:t>
            </a:r>
            <a:r>
              <a:rPr lang="en-US" b="1" dirty="0" err="1">
                <a:solidFill>
                  <a:srgbClr val="C00000"/>
                </a:solidFill>
              </a:rPr>
              <a:t>phù</a:t>
            </a:r>
            <a:r>
              <a:rPr lang="en-US" b="1" dirty="0">
                <a:solidFill>
                  <a:srgbClr val="C00000"/>
                </a:solidFill>
              </a:rPr>
              <a:t> </a:t>
            </a:r>
            <a:r>
              <a:rPr lang="en-US" b="1" dirty="0" err="1">
                <a:solidFill>
                  <a:srgbClr val="C00000"/>
                </a:solidFill>
              </a:rPr>
              <a:t>hợp</a:t>
            </a:r>
            <a:r>
              <a:rPr lang="en-US" b="1" dirty="0">
                <a:solidFill>
                  <a:srgbClr val="C00000"/>
                </a:solidFill>
              </a:rPr>
              <a:t> </a:t>
            </a:r>
            <a:r>
              <a:rPr lang="en-US" b="1" dirty="0" err="1">
                <a:solidFill>
                  <a:srgbClr val="C00000"/>
                </a:solidFill>
              </a:rPr>
              <a:t>giữa</a:t>
            </a:r>
            <a:r>
              <a:rPr lang="en-US" b="1" dirty="0">
                <a:solidFill>
                  <a:srgbClr val="C00000"/>
                </a:solidFill>
              </a:rPr>
              <a:t> GV </a:t>
            </a:r>
            <a:r>
              <a:rPr lang="en-US" b="1" dirty="0" err="1">
                <a:solidFill>
                  <a:srgbClr val="C00000"/>
                </a:solidFill>
              </a:rPr>
              <a:t>và</a:t>
            </a:r>
            <a:r>
              <a:rPr lang="en-US" b="1" dirty="0">
                <a:solidFill>
                  <a:srgbClr val="C00000"/>
                </a:solidFill>
              </a:rPr>
              <a:t> </a:t>
            </a:r>
            <a:r>
              <a:rPr lang="en-US" b="1" dirty="0" err="1">
                <a:solidFill>
                  <a:srgbClr val="C00000"/>
                </a:solidFill>
              </a:rPr>
              <a:t>trẻ</a:t>
            </a:r>
            <a:r>
              <a:rPr lang="en-US" dirty="0"/>
              <a:t>:</a:t>
            </a:r>
          </a:p>
          <a:p>
            <a:pPr>
              <a:buFontTx/>
              <a:buChar char="-"/>
            </a:pPr>
            <a:r>
              <a:rPr lang="en-US" dirty="0" err="1"/>
              <a:t>Hiểu</a:t>
            </a:r>
            <a:r>
              <a:rPr lang="en-US" dirty="0"/>
              <a:t> </a:t>
            </a:r>
            <a:r>
              <a:rPr lang="en-US" dirty="0" err="1"/>
              <a:t>rõ</a:t>
            </a:r>
            <a:r>
              <a:rPr lang="en-US" dirty="0"/>
              <a:t> </a:t>
            </a:r>
            <a:r>
              <a:rPr lang="en-US" dirty="0" err="1"/>
              <a:t>trẻ</a:t>
            </a:r>
            <a:r>
              <a:rPr lang="en-US" dirty="0"/>
              <a:t>, </a:t>
            </a:r>
            <a:r>
              <a:rPr lang="en-US" dirty="0" err="1"/>
              <a:t>có</a:t>
            </a:r>
            <a:r>
              <a:rPr lang="en-US" dirty="0"/>
              <a:t> </a:t>
            </a:r>
            <a:r>
              <a:rPr lang="en-US" dirty="0" err="1"/>
              <a:t>phản</a:t>
            </a:r>
            <a:r>
              <a:rPr lang="en-US" dirty="0"/>
              <a:t> </a:t>
            </a:r>
            <a:r>
              <a:rPr lang="en-US" dirty="0" err="1"/>
              <a:t>ứng</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nhu</a:t>
            </a:r>
            <a:r>
              <a:rPr lang="en-US" dirty="0"/>
              <a:t> </a:t>
            </a:r>
            <a:r>
              <a:rPr lang="en-US" dirty="0" err="1"/>
              <a:t>cầu</a:t>
            </a:r>
            <a:r>
              <a:rPr lang="en-US" dirty="0"/>
              <a:t> </a:t>
            </a:r>
            <a:r>
              <a:rPr lang="en-US" dirty="0" err="1"/>
              <a:t>của</a:t>
            </a:r>
            <a:r>
              <a:rPr lang="en-US" dirty="0"/>
              <a:t> </a:t>
            </a:r>
            <a:r>
              <a:rPr lang="en-US" dirty="0" err="1"/>
              <a:t>trẻ</a:t>
            </a:r>
            <a:r>
              <a:rPr lang="en-US" dirty="0"/>
              <a:t>; </a:t>
            </a:r>
            <a:r>
              <a:rPr lang="en-US" dirty="0" err="1"/>
              <a:t>công</a:t>
            </a:r>
            <a:r>
              <a:rPr lang="en-US" dirty="0"/>
              <a:t> </a:t>
            </a:r>
            <a:r>
              <a:rPr lang="en-US" dirty="0" err="1"/>
              <a:t>bằng</a:t>
            </a:r>
            <a:endParaRPr lang="en-US" dirty="0"/>
          </a:p>
          <a:p>
            <a:pPr>
              <a:buFontTx/>
              <a:buChar char="-"/>
            </a:pPr>
            <a:r>
              <a:rPr lang="en-US" dirty="0" err="1"/>
              <a:t>Khi</a:t>
            </a:r>
            <a:r>
              <a:rPr lang="en-US" dirty="0"/>
              <a:t> </a:t>
            </a:r>
            <a:r>
              <a:rPr lang="en-US" dirty="0" err="1"/>
              <a:t>đón</a:t>
            </a:r>
            <a:r>
              <a:rPr lang="en-US" dirty="0"/>
              <a:t> </a:t>
            </a:r>
            <a:r>
              <a:rPr lang="en-US" dirty="0" err="1"/>
              <a:t>trẻ</a:t>
            </a:r>
            <a:r>
              <a:rPr lang="en-US" dirty="0"/>
              <a:t>, GV </a:t>
            </a:r>
            <a:r>
              <a:rPr lang="en-US" dirty="0" err="1"/>
              <a:t>gọi</a:t>
            </a:r>
            <a:r>
              <a:rPr lang="en-US" dirty="0"/>
              <a:t> </a:t>
            </a:r>
            <a:r>
              <a:rPr lang="en-US" dirty="0" err="1"/>
              <a:t>tên</a:t>
            </a:r>
            <a:r>
              <a:rPr lang="en-US" dirty="0"/>
              <a:t> </a:t>
            </a:r>
            <a:r>
              <a:rPr lang="en-US" dirty="0" err="1"/>
              <a:t>trẻ</a:t>
            </a:r>
            <a:r>
              <a:rPr lang="en-US" dirty="0"/>
              <a:t> </a:t>
            </a:r>
            <a:r>
              <a:rPr lang="en-US" dirty="0" err="1"/>
              <a:t>và</a:t>
            </a:r>
            <a:r>
              <a:rPr lang="en-US" dirty="0"/>
              <a:t> </a:t>
            </a:r>
            <a:r>
              <a:rPr lang="en-US" dirty="0" err="1"/>
              <a:t>thể</a:t>
            </a:r>
            <a:r>
              <a:rPr lang="en-US" dirty="0"/>
              <a:t> </a:t>
            </a:r>
            <a:r>
              <a:rPr lang="en-US" dirty="0" err="1"/>
              <a:t>hiện</a:t>
            </a:r>
            <a:r>
              <a:rPr lang="en-US" dirty="0"/>
              <a:t> </a:t>
            </a:r>
            <a:r>
              <a:rPr lang="en-US" dirty="0" err="1"/>
              <a:t>thái</a:t>
            </a:r>
            <a:r>
              <a:rPr lang="en-US" dirty="0"/>
              <a:t> </a:t>
            </a:r>
            <a:r>
              <a:rPr lang="en-US" dirty="0" err="1"/>
              <a:t>độ</a:t>
            </a:r>
            <a:r>
              <a:rPr lang="en-US" dirty="0"/>
              <a:t> </a:t>
            </a:r>
            <a:r>
              <a:rPr lang="en-US" dirty="0" err="1"/>
              <a:t>vui</a:t>
            </a:r>
            <a:r>
              <a:rPr lang="en-US" dirty="0"/>
              <a:t> </a:t>
            </a:r>
            <a:r>
              <a:rPr lang="en-US" dirty="0" err="1"/>
              <a:t>mừng</a:t>
            </a:r>
            <a:r>
              <a:rPr lang="en-US" dirty="0"/>
              <a:t>; </a:t>
            </a:r>
            <a:r>
              <a:rPr lang="en-US" dirty="0" err="1"/>
              <a:t>tập</a:t>
            </a:r>
            <a:r>
              <a:rPr lang="en-US" dirty="0"/>
              <a:t> </a:t>
            </a:r>
            <a:r>
              <a:rPr lang="en-US" dirty="0" err="1"/>
              <a:t>trung</a:t>
            </a:r>
            <a:r>
              <a:rPr lang="en-US" dirty="0"/>
              <a:t> </a:t>
            </a:r>
            <a:r>
              <a:rPr lang="en-US" dirty="0" err="1"/>
              <a:t>trẻ</a:t>
            </a:r>
            <a:r>
              <a:rPr lang="en-US" dirty="0"/>
              <a:t> </a:t>
            </a:r>
            <a:r>
              <a:rPr lang="en-US" dirty="0" err="1"/>
              <a:t>lại</a:t>
            </a:r>
            <a:r>
              <a:rPr lang="en-US" dirty="0"/>
              <a:t> </a:t>
            </a:r>
            <a:r>
              <a:rPr lang="en-US" dirty="0" err="1"/>
              <a:t>chơi</a:t>
            </a:r>
            <a:r>
              <a:rPr lang="en-US" dirty="0"/>
              <a:t>, </a:t>
            </a:r>
            <a:r>
              <a:rPr lang="en-US" dirty="0" err="1"/>
              <a:t>đọc</a:t>
            </a:r>
            <a:r>
              <a:rPr lang="en-US" dirty="0"/>
              <a:t> </a:t>
            </a:r>
            <a:r>
              <a:rPr lang="en-US" dirty="0" err="1"/>
              <a:t>sách</a:t>
            </a:r>
            <a:endParaRPr lang="en-US" dirty="0"/>
          </a:p>
          <a:p>
            <a:pPr>
              <a:buFontTx/>
              <a:buChar char="-"/>
            </a:pPr>
            <a:r>
              <a:rPr lang="en-US" dirty="0"/>
              <a:t>Cho </a:t>
            </a:r>
            <a:r>
              <a:rPr lang="en-US" dirty="0" err="1"/>
              <a:t>trẻ</a:t>
            </a:r>
            <a:r>
              <a:rPr lang="en-US" dirty="0"/>
              <a:t> </a:t>
            </a:r>
            <a:r>
              <a:rPr lang="en-US" dirty="0" err="1"/>
              <a:t>thời</a:t>
            </a:r>
            <a:r>
              <a:rPr lang="en-US" dirty="0"/>
              <a:t> </a:t>
            </a:r>
            <a:r>
              <a:rPr lang="en-US" dirty="0" err="1"/>
              <a:t>gian</a:t>
            </a:r>
            <a:r>
              <a:rPr lang="en-US" dirty="0"/>
              <a:t> </a:t>
            </a:r>
            <a:r>
              <a:rPr lang="en-US" dirty="0" err="1"/>
              <a:t>suy</a:t>
            </a:r>
            <a:r>
              <a:rPr lang="en-US" dirty="0"/>
              <a:t> </a:t>
            </a:r>
            <a:r>
              <a:rPr lang="en-US" dirty="0" err="1"/>
              <a:t>nghĩ</a:t>
            </a:r>
            <a:r>
              <a:rPr lang="en-US" dirty="0"/>
              <a:t> </a:t>
            </a:r>
            <a:r>
              <a:rPr lang="en-US" dirty="0" err="1"/>
              <a:t>và</a:t>
            </a:r>
            <a:r>
              <a:rPr lang="en-US" dirty="0"/>
              <a:t> </a:t>
            </a:r>
            <a:r>
              <a:rPr lang="en-US" dirty="0" err="1"/>
              <a:t>trả</a:t>
            </a:r>
            <a:r>
              <a:rPr lang="en-US" dirty="0"/>
              <a:t> </a:t>
            </a:r>
            <a:r>
              <a:rPr lang="en-US" dirty="0" err="1"/>
              <a:t>lời</a:t>
            </a:r>
            <a:r>
              <a:rPr lang="en-US" dirty="0"/>
              <a:t> </a:t>
            </a:r>
            <a:r>
              <a:rPr lang="en-US" dirty="0" err="1"/>
              <a:t>khi</a:t>
            </a:r>
            <a:r>
              <a:rPr lang="en-US" dirty="0"/>
              <a:t> </a:t>
            </a:r>
            <a:r>
              <a:rPr lang="en-US" dirty="0" err="1"/>
              <a:t>trò</a:t>
            </a:r>
            <a:r>
              <a:rPr lang="en-US" dirty="0"/>
              <a:t> </a:t>
            </a:r>
            <a:r>
              <a:rPr lang="en-US" dirty="0" err="1"/>
              <a:t>chuyện</a:t>
            </a:r>
            <a:r>
              <a:rPr lang="en-US" dirty="0"/>
              <a:t>; </a:t>
            </a:r>
            <a:r>
              <a:rPr lang="en-US" dirty="0" err="1"/>
              <a:t>lắng</a:t>
            </a:r>
            <a:r>
              <a:rPr lang="en-US" dirty="0"/>
              <a:t> </a:t>
            </a:r>
            <a:r>
              <a:rPr lang="en-US" dirty="0" err="1"/>
              <a:t>nghe</a:t>
            </a:r>
            <a:r>
              <a:rPr lang="en-US" dirty="0"/>
              <a:t> </a:t>
            </a:r>
            <a:r>
              <a:rPr lang="en-US" dirty="0" err="1"/>
              <a:t>và</a:t>
            </a:r>
            <a:r>
              <a:rPr lang="en-US" dirty="0"/>
              <a:t> </a:t>
            </a:r>
            <a:r>
              <a:rPr lang="en-US" dirty="0" err="1"/>
              <a:t>phản</a:t>
            </a:r>
            <a:r>
              <a:rPr lang="en-US" dirty="0"/>
              <a:t> </a:t>
            </a:r>
            <a:r>
              <a:rPr lang="en-US" dirty="0" err="1"/>
              <a:t>ứng</a:t>
            </a:r>
            <a:r>
              <a:rPr lang="en-US" dirty="0"/>
              <a:t> </a:t>
            </a:r>
            <a:r>
              <a:rPr lang="en-US" dirty="0" err="1"/>
              <a:t>với</a:t>
            </a:r>
            <a:r>
              <a:rPr lang="en-US" dirty="0"/>
              <a:t> </a:t>
            </a:r>
            <a:r>
              <a:rPr lang="en-US" dirty="0" err="1"/>
              <a:t>ngôn</a:t>
            </a:r>
            <a:r>
              <a:rPr lang="en-US" dirty="0"/>
              <a:t> </a:t>
            </a:r>
            <a:r>
              <a:rPr lang="en-US" dirty="0" err="1"/>
              <a:t>ngữ</a:t>
            </a:r>
            <a:r>
              <a:rPr lang="en-US" dirty="0"/>
              <a:t>, </a:t>
            </a:r>
            <a:r>
              <a:rPr lang="en-US" dirty="0" err="1"/>
              <a:t>nét</a:t>
            </a:r>
            <a:r>
              <a:rPr lang="en-US" dirty="0"/>
              <a:t> </a:t>
            </a:r>
            <a:r>
              <a:rPr lang="en-US" dirty="0" err="1"/>
              <a:t>mặt</a:t>
            </a:r>
            <a:r>
              <a:rPr lang="en-US" dirty="0"/>
              <a:t>, </a:t>
            </a:r>
            <a:r>
              <a:rPr lang="en-US" dirty="0" err="1"/>
              <a:t>cử</a:t>
            </a:r>
            <a:r>
              <a:rPr lang="en-US" dirty="0"/>
              <a:t> </a:t>
            </a:r>
            <a:r>
              <a:rPr lang="en-US" dirty="0" err="1"/>
              <a:t>chỉ</a:t>
            </a:r>
            <a:r>
              <a:rPr lang="en-US" dirty="0"/>
              <a:t>, </a:t>
            </a:r>
            <a:r>
              <a:rPr lang="en-US" dirty="0" err="1"/>
              <a:t>điệu</a:t>
            </a:r>
            <a:r>
              <a:rPr lang="en-US" dirty="0"/>
              <a:t> </a:t>
            </a:r>
            <a:r>
              <a:rPr lang="en-US" dirty="0" err="1"/>
              <a:t>bộ</a:t>
            </a:r>
            <a:r>
              <a:rPr lang="en-US" dirty="0"/>
              <a:t> </a:t>
            </a:r>
            <a:r>
              <a:rPr lang="en-US" dirty="0" err="1"/>
              <a:t>của</a:t>
            </a:r>
            <a:r>
              <a:rPr lang="en-US" dirty="0"/>
              <a:t> </a:t>
            </a:r>
            <a:r>
              <a:rPr lang="en-US" dirty="0" err="1"/>
              <a:t>trẻ</a:t>
            </a:r>
            <a:endParaRPr lang="en-US" dirty="0"/>
          </a:p>
          <a:p>
            <a:pPr>
              <a:buFontTx/>
              <a:buChar char="-"/>
            </a:pPr>
            <a:r>
              <a:rPr lang="en-US" dirty="0" err="1"/>
              <a:t>Quan</a:t>
            </a:r>
            <a:r>
              <a:rPr lang="en-US" dirty="0"/>
              <a:t> </a:t>
            </a:r>
            <a:r>
              <a:rPr lang="en-US" dirty="0" err="1"/>
              <a:t>sát</a:t>
            </a:r>
            <a:r>
              <a:rPr lang="en-US" dirty="0"/>
              <a:t> </a:t>
            </a:r>
            <a:r>
              <a:rPr lang="en-US" dirty="0" err="1"/>
              <a:t>trẻ</a:t>
            </a:r>
            <a:r>
              <a:rPr lang="en-US" dirty="0"/>
              <a:t> </a:t>
            </a:r>
            <a:r>
              <a:rPr lang="en-US" dirty="0" err="1"/>
              <a:t>hoạt</a:t>
            </a:r>
            <a:r>
              <a:rPr lang="en-US" dirty="0"/>
              <a:t> </a:t>
            </a:r>
            <a:r>
              <a:rPr lang="en-US" dirty="0" err="1"/>
              <a:t>động</a:t>
            </a:r>
            <a:r>
              <a:rPr lang="en-US" dirty="0"/>
              <a:t> </a:t>
            </a:r>
            <a:r>
              <a:rPr lang="en-US" dirty="0" err="1"/>
              <a:t>và</a:t>
            </a:r>
            <a:r>
              <a:rPr lang="en-US" dirty="0"/>
              <a:t> </a:t>
            </a:r>
            <a:r>
              <a:rPr lang="en-US" dirty="0" err="1"/>
              <a:t>hướng</a:t>
            </a:r>
            <a:r>
              <a:rPr lang="en-US" dirty="0"/>
              <a:t> </a:t>
            </a:r>
            <a:r>
              <a:rPr lang="en-US" dirty="0" err="1"/>
              <a:t>dẫn</a:t>
            </a:r>
            <a:r>
              <a:rPr lang="en-US" dirty="0"/>
              <a:t> </a:t>
            </a:r>
            <a:r>
              <a:rPr lang="en-US" dirty="0" err="1"/>
              <a:t>trẻ</a:t>
            </a:r>
            <a:r>
              <a:rPr lang="en-US" dirty="0"/>
              <a:t> </a:t>
            </a:r>
            <a:r>
              <a:rPr lang="en-US" dirty="0" err="1"/>
              <a:t>thực</a:t>
            </a:r>
            <a:r>
              <a:rPr lang="en-US" dirty="0"/>
              <a:t> </a:t>
            </a:r>
            <a:r>
              <a:rPr lang="en-US" dirty="0" err="1"/>
              <a:t>hiện</a:t>
            </a:r>
            <a:r>
              <a:rPr lang="en-US" dirty="0"/>
              <a:t> </a:t>
            </a:r>
            <a:r>
              <a:rPr lang="en-US" dirty="0" err="1"/>
              <a:t>nhiệm</a:t>
            </a:r>
            <a:r>
              <a:rPr lang="en-US" dirty="0"/>
              <a:t> </a:t>
            </a:r>
            <a:r>
              <a:rPr lang="en-US" dirty="0" err="1"/>
              <a:t>vụ</a:t>
            </a:r>
            <a:r>
              <a:rPr lang="en-US" dirty="0"/>
              <a:t>, </a:t>
            </a:r>
            <a:r>
              <a:rPr lang="en-US" dirty="0" err="1"/>
              <a:t>cùng</a:t>
            </a:r>
            <a:r>
              <a:rPr lang="en-US" dirty="0"/>
              <a:t> </a:t>
            </a:r>
            <a:r>
              <a:rPr lang="en-US" dirty="0" err="1"/>
              <a:t>tham</a:t>
            </a:r>
            <a:r>
              <a:rPr lang="en-US" dirty="0"/>
              <a:t> </a:t>
            </a:r>
            <a:r>
              <a:rPr lang="en-US" dirty="0" err="1"/>
              <a:t>gia</a:t>
            </a:r>
            <a:r>
              <a:rPr lang="en-US" dirty="0"/>
              <a:t> </a:t>
            </a:r>
            <a:r>
              <a:rPr lang="en-US" dirty="0" err="1"/>
              <a:t>vào</a:t>
            </a:r>
            <a:r>
              <a:rPr lang="en-US" dirty="0"/>
              <a:t> </a:t>
            </a:r>
            <a:r>
              <a:rPr lang="en-US" dirty="0" err="1"/>
              <a:t>trò</a:t>
            </a:r>
            <a:r>
              <a:rPr lang="en-US" dirty="0"/>
              <a:t> </a:t>
            </a:r>
            <a:r>
              <a:rPr lang="en-US" dirty="0" err="1"/>
              <a:t>chơi</a:t>
            </a:r>
            <a:r>
              <a:rPr lang="en-US" dirty="0"/>
              <a:t> </a:t>
            </a:r>
            <a:r>
              <a:rPr lang="en-US" dirty="0" err="1"/>
              <a:t>với</a:t>
            </a:r>
            <a:r>
              <a:rPr lang="en-US" dirty="0"/>
              <a:t> </a:t>
            </a:r>
            <a:r>
              <a:rPr lang="en-US" dirty="0" err="1"/>
              <a:t>trẻ</a:t>
            </a:r>
            <a:r>
              <a:rPr lang="en-US" dirty="0"/>
              <a:t>; </a:t>
            </a:r>
            <a:r>
              <a:rPr lang="en-US" dirty="0" err="1"/>
              <a:t>khi</a:t>
            </a:r>
            <a:r>
              <a:rPr lang="en-US" dirty="0"/>
              <a:t> </a:t>
            </a:r>
            <a:r>
              <a:rPr lang="en-US" dirty="0" err="1"/>
              <a:t>có</a:t>
            </a:r>
            <a:r>
              <a:rPr lang="en-US" dirty="0"/>
              <a:t> </a:t>
            </a:r>
            <a:r>
              <a:rPr lang="en-US" dirty="0" err="1"/>
              <a:t>mâu</a:t>
            </a:r>
            <a:r>
              <a:rPr lang="en-US" dirty="0"/>
              <a:t> </a:t>
            </a:r>
            <a:r>
              <a:rPr lang="en-US" dirty="0" err="1"/>
              <a:t>thuẫn</a:t>
            </a:r>
            <a:r>
              <a:rPr lang="en-US" dirty="0"/>
              <a:t> </a:t>
            </a:r>
            <a:r>
              <a:rPr lang="en-US" dirty="0" err="1"/>
              <a:t>hãy</a:t>
            </a:r>
            <a:r>
              <a:rPr lang="en-US" dirty="0"/>
              <a:t> </a:t>
            </a:r>
            <a:r>
              <a:rPr lang="en-US" dirty="0" err="1"/>
              <a:t>giúp</a:t>
            </a:r>
            <a:r>
              <a:rPr lang="en-US" dirty="0"/>
              <a:t> </a:t>
            </a:r>
            <a:r>
              <a:rPr lang="en-US" dirty="0" err="1"/>
              <a:t>trẻ</a:t>
            </a:r>
            <a:r>
              <a:rPr lang="en-US" dirty="0"/>
              <a:t> </a:t>
            </a:r>
            <a:r>
              <a:rPr lang="en-US" dirty="0" err="1"/>
              <a:t>tìm</a:t>
            </a:r>
            <a:r>
              <a:rPr lang="en-US" dirty="0"/>
              <a:t> </a:t>
            </a:r>
            <a:r>
              <a:rPr lang="en-US" dirty="0" err="1"/>
              <a:t>hiểu</a:t>
            </a:r>
            <a:r>
              <a:rPr lang="en-US" dirty="0"/>
              <a:t> </a:t>
            </a:r>
            <a:r>
              <a:rPr lang="en-US" dirty="0" err="1"/>
              <a:t>nguyên</a:t>
            </a:r>
            <a:r>
              <a:rPr lang="en-US" dirty="0"/>
              <a:t> </a:t>
            </a:r>
            <a:r>
              <a:rPr lang="en-US" dirty="0" err="1"/>
              <a:t>nhân</a:t>
            </a:r>
            <a:r>
              <a:rPr lang="en-US" dirty="0"/>
              <a:t> </a:t>
            </a:r>
            <a:r>
              <a:rPr lang="en-US" dirty="0" err="1"/>
              <a:t>và</a:t>
            </a:r>
            <a:r>
              <a:rPr lang="en-US" dirty="0"/>
              <a:t> </a:t>
            </a:r>
            <a:r>
              <a:rPr lang="en-US" dirty="0" err="1"/>
              <a:t>cách</a:t>
            </a:r>
            <a:r>
              <a:rPr lang="en-US" dirty="0"/>
              <a:t> </a:t>
            </a:r>
            <a:r>
              <a:rPr lang="en-US" dirty="0" err="1"/>
              <a:t>giải</a:t>
            </a:r>
            <a:r>
              <a:rPr lang="en-US" dirty="0"/>
              <a:t> </a:t>
            </a:r>
            <a:r>
              <a:rPr lang="en-US" dirty="0" err="1"/>
              <a:t>quyết</a:t>
            </a:r>
            <a:endParaRPr lang="en-US" dirty="0"/>
          </a:p>
          <a:p>
            <a:pPr>
              <a:buFontTx/>
              <a:buChar char="-"/>
            </a:pPr>
            <a:r>
              <a:rPr lang="en-US" dirty="0" err="1"/>
              <a:t>Khuyến</a:t>
            </a:r>
            <a:r>
              <a:rPr lang="en-US" dirty="0"/>
              <a:t> </a:t>
            </a:r>
            <a:r>
              <a:rPr lang="en-US" dirty="0" err="1"/>
              <a:t>khích</a:t>
            </a:r>
            <a:r>
              <a:rPr lang="en-US" dirty="0"/>
              <a:t> </a:t>
            </a:r>
            <a:r>
              <a:rPr lang="en-US" dirty="0" err="1"/>
              <a:t>trẻ</a:t>
            </a:r>
            <a:r>
              <a:rPr lang="en-US" dirty="0"/>
              <a:t> </a:t>
            </a:r>
            <a:r>
              <a:rPr lang="en-US" dirty="0" err="1"/>
              <a:t>tương</a:t>
            </a:r>
            <a:r>
              <a:rPr lang="en-US" dirty="0"/>
              <a:t> </a:t>
            </a:r>
            <a:r>
              <a:rPr lang="en-US" dirty="0" err="1"/>
              <a:t>tác</a:t>
            </a:r>
            <a:r>
              <a:rPr lang="en-US" dirty="0"/>
              <a:t> </a:t>
            </a:r>
            <a:r>
              <a:rPr lang="en-US" dirty="0" err="1"/>
              <a:t>tích</a:t>
            </a:r>
            <a:r>
              <a:rPr lang="en-US" dirty="0"/>
              <a:t> </a:t>
            </a:r>
            <a:r>
              <a:rPr lang="en-US" dirty="0" err="1"/>
              <a:t>cực</a:t>
            </a:r>
            <a:r>
              <a:rPr lang="en-US" dirty="0"/>
              <a:t> </a:t>
            </a:r>
            <a:r>
              <a:rPr lang="en-US" dirty="0" err="1"/>
              <a:t>với</a:t>
            </a:r>
            <a:r>
              <a:rPr lang="en-US" dirty="0"/>
              <a:t> </a:t>
            </a:r>
            <a:r>
              <a:rPr lang="en-US" dirty="0" err="1"/>
              <a:t>bạn</a:t>
            </a:r>
            <a:r>
              <a:rPr lang="en-US" dirty="0"/>
              <a:t> </a:t>
            </a:r>
            <a:r>
              <a:rPr lang="en-US" dirty="0" err="1"/>
              <a:t>bè</a:t>
            </a:r>
            <a:endParaRPr lang="en-US" dirty="0"/>
          </a:p>
          <a:p>
            <a:pPr>
              <a:buFontTx/>
              <a:buChar char="-"/>
            </a:pPr>
            <a:r>
              <a:rPr lang="en-US" dirty="0" err="1"/>
              <a:t>Tạo</a:t>
            </a:r>
            <a:r>
              <a:rPr lang="en-US" dirty="0"/>
              <a:t> </a:t>
            </a:r>
            <a:r>
              <a:rPr lang="en-US" dirty="0" err="1"/>
              <a:t>cơ</a:t>
            </a:r>
            <a:r>
              <a:rPr lang="en-US" dirty="0"/>
              <a:t> </a:t>
            </a:r>
            <a:r>
              <a:rPr lang="en-US" dirty="0" err="1"/>
              <a:t>hội</a:t>
            </a:r>
            <a:r>
              <a:rPr lang="en-US" dirty="0"/>
              <a:t> </a:t>
            </a:r>
            <a:r>
              <a:rPr lang="en-US" dirty="0" err="1"/>
              <a:t>cho</a:t>
            </a:r>
            <a:r>
              <a:rPr lang="en-US" dirty="0"/>
              <a:t> </a:t>
            </a:r>
            <a:r>
              <a:rPr lang="en-US" dirty="0" err="1"/>
              <a:t>trẻ</a:t>
            </a:r>
            <a:r>
              <a:rPr lang="en-US" dirty="0"/>
              <a:t> </a:t>
            </a:r>
            <a:r>
              <a:rPr lang="en-US" dirty="0" err="1"/>
              <a:t>điều</a:t>
            </a:r>
            <a:r>
              <a:rPr lang="en-US" dirty="0"/>
              <a:t> </a:t>
            </a:r>
            <a:r>
              <a:rPr lang="en-US" dirty="0" err="1"/>
              <a:t>chỉnh</a:t>
            </a:r>
            <a:r>
              <a:rPr lang="en-US" dirty="0"/>
              <a:t> </a:t>
            </a:r>
            <a:r>
              <a:rPr lang="en-US" dirty="0" err="1"/>
              <a:t>hành</a:t>
            </a:r>
            <a:r>
              <a:rPr lang="en-US" dirty="0"/>
              <a:t> vi, </a:t>
            </a:r>
            <a:r>
              <a:rPr lang="en-US" dirty="0" err="1"/>
              <a:t>nhận</a:t>
            </a:r>
            <a:r>
              <a:rPr lang="en-US" dirty="0"/>
              <a:t> </a:t>
            </a:r>
            <a:r>
              <a:rPr lang="en-US" dirty="0" err="1"/>
              <a:t>biết</a:t>
            </a:r>
            <a:r>
              <a:rPr lang="en-US" dirty="0"/>
              <a:t> </a:t>
            </a:r>
            <a:r>
              <a:rPr lang="en-US" dirty="0" err="1"/>
              <a:t>thành</a:t>
            </a:r>
            <a:r>
              <a:rPr lang="en-US" dirty="0"/>
              <a:t> </a:t>
            </a:r>
            <a:r>
              <a:rPr lang="en-US" dirty="0" err="1"/>
              <a:t>quả</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năng</a:t>
            </a:r>
            <a:r>
              <a:rPr lang="en-US" dirty="0"/>
              <a:t> </a:t>
            </a:r>
            <a:r>
              <a:rPr lang="en-US" dirty="0" err="1"/>
              <a:t>lực</a:t>
            </a:r>
            <a:r>
              <a:rPr lang="en-US" dirty="0"/>
              <a:t> </a:t>
            </a:r>
            <a:r>
              <a:rPr lang="en-US" dirty="0" err="1"/>
              <a:t>cá</a:t>
            </a:r>
            <a:r>
              <a:rPr lang="en-US" dirty="0"/>
              <a:t> </a:t>
            </a:r>
            <a:r>
              <a:rPr lang="en-US" dirty="0" err="1"/>
              <a:t>nhân</a:t>
            </a:r>
            <a:endParaRPr lang="en-US" dirty="0"/>
          </a:p>
          <a:p>
            <a:pPr>
              <a:buFontTx/>
              <a:buChar char="-"/>
            </a:pPr>
            <a:r>
              <a:rPr lang="en-US" dirty="0" err="1"/>
              <a:t>Phản</a:t>
            </a:r>
            <a:r>
              <a:rPr lang="en-US" dirty="0"/>
              <a:t> </a:t>
            </a:r>
            <a:r>
              <a:rPr lang="en-US" dirty="0" err="1"/>
              <a:t>ứng</a:t>
            </a:r>
            <a:r>
              <a:rPr lang="en-US" dirty="0"/>
              <a:t> </a:t>
            </a:r>
            <a:r>
              <a:rPr lang="en-US" dirty="0" err="1"/>
              <a:t>kịp</a:t>
            </a:r>
            <a:r>
              <a:rPr lang="en-US" dirty="0"/>
              <a:t> </a:t>
            </a:r>
            <a:r>
              <a:rPr lang="en-US" dirty="0" err="1"/>
              <a:t>thời</a:t>
            </a:r>
            <a:r>
              <a:rPr lang="en-US" dirty="0"/>
              <a:t> </a:t>
            </a:r>
            <a:r>
              <a:rPr lang="en-US" dirty="0" err="1"/>
              <a:t>khi</a:t>
            </a:r>
            <a:r>
              <a:rPr lang="en-US" dirty="0"/>
              <a:t> </a:t>
            </a:r>
            <a:r>
              <a:rPr lang="en-US" dirty="0" err="1"/>
              <a:t>trẻ</a:t>
            </a:r>
            <a:r>
              <a:rPr lang="en-US" dirty="0"/>
              <a:t> </a:t>
            </a:r>
            <a:r>
              <a:rPr lang="en-US" dirty="0" err="1"/>
              <a:t>khóc</a:t>
            </a:r>
            <a:r>
              <a:rPr lang="en-US" dirty="0"/>
              <a:t> </a:t>
            </a:r>
            <a:r>
              <a:rPr lang="en-US" dirty="0" err="1"/>
              <a:t>hoặc</a:t>
            </a:r>
            <a:r>
              <a:rPr lang="en-US" dirty="0"/>
              <a:t> </a:t>
            </a:r>
            <a:r>
              <a:rPr lang="en-US" dirty="0" err="1"/>
              <a:t>thể</a:t>
            </a:r>
            <a:r>
              <a:rPr lang="en-US" dirty="0"/>
              <a:t> </a:t>
            </a:r>
            <a:r>
              <a:rPr lang="en-US" dirty="0" err="1"/>
              <a:t>hiện</a:t>
            </a:r>
            <a:r>
              <a:rPr lang="en-US" dirty="0"/>
              <a:t> </a:t>
            </a:r>
            <a:r>
              <a:rPr lang="en-US" dirty="0" err="1"/>
              <a:t>cảm</a:t>
            </a:r>
            <a:r>
              <a:rPr lang="en-US" dirty="0"/>
              <a:t> </a:t>
            </a:r>
            <a:r>
              <a:rPr lang="en-US" dirty="0" err="1"/>
              <a:t>xúc</a:t>
            </a:r>
            <a:r>
              <a:rPr lang="en-US" dirty="0"/>
              <a:t> </a:t>
            </a:r>
            <a:r>
              <a:rPr lang="en-US" dirty="0" err="1"/>
              <a:t>tích</a:t>
            </a:r>
            <a:r>
              <a:rPr lang="en-US" dirty="0"/>
              <a:t> </a:t>
            </a:r>
            <a:r>
              <a:rPr lang="en-US" dirty="0" err="1"/>
              <a:t>cực</a:t>
            </a:r>
            <a:r>
              <a:rPr lang="en-US" dirty="0"/>
              <a:t> </a:t>
            </a:r>
            <a:r>
              <a:rPr lang="en-US" dirty="0" err="1"/>
              <a:t>hoặc</a:t>
            </a:r>
            <a:r>
              <a:rPr lang="en-US" dirty="0"/>
              <a:t> </a:t>
            </a:r>
            <a:r>
              <a:rPr lang="en-US" dirty="0" err="1"/>
              <a:t>tiêu</a:t>
            </a:r>
            <a:r>
              <a:rPr lang="en-US" dirty="0"/>
              <a:t> </a:t>
            </a:r>
            <a:r>
              <a:rPr lang="en-US" dirty="0" err="1"/>
              <a:t>cực</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498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UTM Swiss Condensed" panose="02000500000000000000" pitchFamily="2" charset="0"/>
              </a:rPr>
              <a:t>III. </a:t>
            </a:r>
            <a:r>
              <a:rPr lang="en-US" dirty="0" err="1">
                <a:latin typeface="UTM Swiss Condensed" panose="02000500000000000000" pitchFamily="2" charset="0"/>
              </a:rPr>
              <a:t>Mục</a:t>
            </a:r>
            <a:r>
              <a:rPr lang="en-US" dirty="0">
                <a:latin typeface="UTM Swiss Condensed" panose="02000500000000000000" pitchFamily="2" charset="0"/>
              </a:rPr>
              <a:t> </a:t>
            </a:r>
            <a:r>
              <a:rPr lang="en-US" dirty="0" err="1">
                <a:latin typeface="UTM Swiss Condensed" panose="02000500000000000000" pitchFamily="2" charset="0"/>
              </a:rPr>
              <a:t>tiêu</a:t>
            </a:r>
            <a:r>
              <a:rPr lang="en-US" dirty="0">
                <a:latin typeface="UTM Swiss Condensed" panose="02000500000000000000" pitchFamily="2" charset="0"/>
              </a:rPr>
              <a:t> </a:t>
            </a:r>
            <a:r>
              <a:rPr lang="en-US" dirty="0" err="1">
                <a:latin typeface="UTM Swiss Condensed" panose="02000500000000000000" pitchFamily="2" charset="0"/>
              </a:rPr>
              <a:t>của</a:t>
            </a:r>
            <a:r>
              <a:rPr lang="en-US" dirty="0">
                <a:latin typeface="UTM Swiss Condensed" panose="02000500000000000000" pitchFamily="2" charset="0"/>
              </a:rPr>
              <a:t> học phần</a:t>
            </a:r>
            <a:endParaRPr lang="vi-VN" dirty="0"/>
          </a:p>
        </p:txBody>
      </p:sp>
      <p:sp>
        <p:nvSpPr>
          <p:cNvPr id="3" name="Content Placeholder 2"/>
          <p:cNvSpPr>
            <a:spLocks noGrp="1"/>
          </p:cNvSpPr>
          <p:nvPr>
            <p:ph idx="1"/>
          </p:nvPr>
        </p:nvSpPr>
        <p:spPr/>
        <p:txBody>
          <a:bodyPr>
            <a:noAutofit/>
          </a:bodyPr>
          <a:lstStyle/>
          <a:p>
            <a:pPr marL="0" indent="0">
              <a:spcBef>
                <a:spcPts val="1200"/>
              </a:spcBef>
              <a:buNone/>
            </a:pPr>
            <a:r>
              <a:rPr lang="en-US" sz="2200" dirty="0"/>
              <a:t>G1. </a:t>
            </a:r>
            <a:r>
              <a:rPr lang="en-US" sz="2200" dirty="0" err="1"/>
              <a:t>Có</a:t>
            </a:r>
            <a:r>
              <a:rPr lang="en-US" sz="2200" dirty="0"/>
              <a:t> </a:t>
            </a:r>
            <a:r>
              <a:rPr lang="en-US" sz="2200" dirty="0" err="1"/>
              <a:t>kiến</a:t>
            </a:r>
            <a:r>
              <a:rPr lang="en-US" sz="2200" dirty="0"/>
              <a:t> </a:t>
            </a:r>
            <a:r>
              <a:rPr lang="en-US" sz="2200" dirty="0" err="1"/>
              <a:t>thức</a:t>
            </a:r>
            <a:r>
              <a:rPr lang="en-US" sz="2200" dirty="0"/>
              <a:t> </a:t>
            </a:r>
            <a:r>
              <a:rPr lang="en-US" sz="2200" dirty="0" err="1"/>
              <a:t>nền</a:t>
            </a:r>
            <a:r>
              <a:rPr lang="en-US" sz="2200" dirty="0"/>
              <a:t> </a:t>
            </a:r>
            <a:r>
              <a:rPr lang="en-US" sz="2200" dirty="0" err="1"/>
              <a:t>tảng</a:t>
            </a:r>
            <a:r>
              <a:rPr lang="en-US" sz="2200" dirty="0"/>
              <a:t> </a:t>
            </a:r>
            <a:r>
              <a:rPr lang="en-US" sz="2200" dirty="0" err="1"/>
              <a:t>quan</a:t>
            </a:r>
            <a:r>
              <a:rPr lang="en-US" sz="2200" dirty="0"/>
              <a:t> </a:t>
            </a:r>
            <a:r>
              <a:rPr lang="en-US" sz="2200" dirty="0" err="1"/>
              <a:t>trọng</a:t>
            </a:r>
            <a:r>
              <a:rPr lang="en-US" sz="2200" dirty="0"/>
              <a:t> </a:t>
            </a:r>
            <a:r>
              <a:rPr lang="en-US" sz="2200" dirty="0" err="1"/>
              <a:t>về</a:t>
            </a:r>
            <a:r>
              <a:rPr lang="en-US" sz="2200" dirty="0"/>
              <a:t> </a:t>
            </a:r>
            <a:r>
              <a:rPr lang="en-US" sz="2200" dirty="0" err="1"/>
              <a:t>những</a:t>
            </a:r>
            <a:r>
              <a:rPr lang="en-US" sz="2200" dirty="0"/>
              <a:t> </a:t>
            </a:r>
            <a:r>
              <a:rPr lang="en-US" sz="2200" dirty="0" err="1"/>
              <a:t>vấn</a:t>
            </a:r>
            <a:r>
              <a:rPr lang="en-US" sz="2200" dirty="0"/>
              <a:t> </a:t>
            </a:r>
            <a:r>
              <a:rPr lang="en-US" sz="2200" dirty="0" err="1"/>
              <a:t>đề</a:t>
            </a:r>
            <a:r>
              <a:rPr lang="en-US" sz="2200" dirty="0"/>
              <a:t> </a:t>
            </a:r>
            <a:r>
              <a:rPr lang="en-US" sz="2200" dirty="0" err="1"/>
              <a:t>lý</a:t>
            </a:r>
            <a:r>
              <a:rPr lang="en-US" sz="2200" dirty="0"/>
              <a:t> </a:t>
            </a:r>
            <a:r>
              <a:rPr lang="en-US" sz="2200" dirty="0" err="1"/>
              <a:t>luận</a:t>
            </a:r>
            <a:r>
              <a:rPr lang="en-US" sz="2200" dirty="0"/>
              <a:t> </a:t>
            </a:r>
            <a:r>
              <a:rPr lang="en-US" sz="2200" dirty="0" err="1"/>
              <a:t>và</a:t>
            </a:r>
            <a:r>
              <a:rPr lang="en-US" sz="2200" dirty="0"/>
              <a:t> </a:t>
            </a:r>
            <a:r>
              <a:rPr lang="en-US" sz="2200" dirty="0" err="1"/>
              <a:t>thực</a:t>
            </a:r>
            <a:r>
              <a:rPr lang="en-US" sz="2200" dirty="0"/>
              <a:t> </a:t>
            </a:r>
            <a:r>
              <a:rPr lang="en-US" sz="2200" dirty="0" err="1"/>
              <a:t>tiễn</a:t>
            </a:r>
            <a:r>
              <a:rPr lang="en-US" sz="2200" dirty="0"/>
              <a:t> </a:t>
            </a:r>
            <a:r>
              <a:rPr lang="en-US" sz="2200" dirty="0" err="1"/>
              <a:t>của</a:t>
            </a:r>
            <a:r>
              <a:rPr lang="en-US" sz="2200" dirty="0"/>
              <a:t> </a:t>
            </a:r>
            <a:r>
              <a:rPr lang="en-US" sz="2200" dirty="0" err="1"/>
              <a:t>hoạt</a:t>
            </a:r>
            <a:r>
              <a:rPr lang="en-US" sz="2200" dirty="0"/>
              <a:t> </a:t>
            </a:r>
            <a:r>
              <a:rPr lang="en-US" sz="2200" dirty="0" err="1"/>
              <a:t>động</a:t>
            </a:r>
            <a:r>
              <a:rPr lang="en-US" sz="2200" dirty="0"/>
              <a:t> PTNN </a:t>
            </a:r>
            <a:r>
              <a:rPr lang="en-US" sz="2200" dirty="0" err="1"/>
              <a:t>cho</a:t>
            </a:r>
            <a:r>
              <a:rPr lang="en-US" sz="2200" dirty="0"/>
              <a:t> </a:t>
            </a:r>
            <a:r>
              <a:rPr lang="en-US" sz="2200" dirty="0" err="1"/>
              <a:t>trẻ</a:t>
            </a:r>
            <a:r>
              <a:rPr lang="en-US" sz="2200" dirty="0"/>
              <a:t> MN.</a:t>
            </a:r>
          </a:p>
          <a:p>
            <a:pPr marL="0" indent="0">
              <a:spcBef>
                <a:spcPts val="1200"/>
              </a:spcBef>
              <a:buNone/>
            </a:pPr>
            <a:r>
              <a:rPr lang="pt-BR" sz="2200" dirty="0"/>
              <a:t>G2. Có khả năng phát hiện, phân tích, đánh giá, giải quyết các vấn đề nảy sinh trong quá trình tổ chức hoạt động PTNN cho trẻ. Ứng dụng lý thuyết PPGDMN hiện đại trong tổ chức hoạt động PTNN. </a:t>
            </a:r>
            <a:r>
              <a:rPr lang="en-US" sz="2200" dirty="0"/>
              <a:t>Ý </a:t>
            </a:r>
            <a:r>
              <a:rPr lang="en-US" sz="2200" dirty="0" err="1"/>
              <a:t>thức</a:t>
            </a:r>
            <a:r>
              <a:rPr lang="en-US" sz="2200" dirty="0"/>
              <a:t> </a:t>
            </a:r>
            <a:r>
              <a:rPr lang="en-US" sz="2200" dirty="0" err="1"/>
              <a:t>phấn</a:t>
            </a:r>
            <a:r>
              <a:rPr lang="en-US" sz="2200" dirty="0"/>
              <a:t> </a:t>
            </a:r>
            <a:r>
              <a:rPr lang="en-US" sz="2200" dirty="0" err="1"/>
              <a:t>đấu</a:t>
            </a:r>
            <a:r>
              <a:rPr lang="en-US" sz="2200" dirty="0"/>
              <a:t>, </a:t>
            </a:r>
            <a:r>
              <a:rPr lang="en-US" sz="2200" dirty="0" err="1"/>
              <a:t>phát</a:t>
            </a:r>
            <a:r>
              <a:rPr lang="en-US" sz="2200" dirty="0"/>
              <a:t> </a:t>
            </a:r>
            <a:r>
              <a:rPr lang="en-US" sz="2200" dirty="0" err="1"/>
              <a:t>triển</a:t>
            </a:r>
            <a:r>
              <a:rPr lang="en-US" sz="2200" dirty="0"/>
              <a:t> </a:t>
            </a:r>
            <a:r>
              <a:rPr lang="en-US" sz="2200" dirty="0" err="1"/>
              <a:t>nghề</a:t>
            </a:r>
            <a:r>
              <a:rPr lang="en-US" sz="2200" dirty="0"/>
              <a:t> </a:t>
            </a:r>
            <a:r>
              <a:rPr lang="en-US" sz="2200" dirty="0" err="1"/>
              <a:t>nghiệp</a:t>
            </a:r>
            <a:r>
              <a:rPr lang="en-US" sz="2200" dirty="0"/>
              <a:t>.</a:t>
            </a:r>
          </a:p>
          <a:p>
            <a:pPr marL="0" indent="0">
              <a:spcBef>
                <a:spcPts val="1200"/>
              </a:spcBef>
              <a:buNone/>
            </a:pPr>
            <a:r>
              <a:rPr lang="pt-BR" sz="2200" dirty="0"/>
              <a:t>G3. Có kĩ năng làm việc nhóm hiệu quả; giao tiếp và ứng xử phù hợp với môi trường nhà trường và ngoài xã hội.</a:t>
            </a:r>
          </a:p>
          <a:p>
            <a:pPr marL="0" indent="0">
              <a:spcBef>
                <a:spcPts val="1200"/>
              </a:spcBef>
              <a:buNone/>
            </a:pPr>
            <a:r>
              <a:rPr lang="en-US" sz="2200" dirty="0"/>
              <a:t>G4. </a:t>
            </a:r>
            <a:r>
              <a:rPr lang="en-US" sz="2200" dirty="0" err="1"/>
              <a:t>Hình</a:t>
            </a:r>
            <a:r>
              <a:rPr lang="en-US" sz="2200" dirty="0"/>
              <a:t> </a:t>
            </a:r>
            <a:r>
              <a:rPr lang="en-US" sz="2200" dirty="0" err="1"/>
              <a:t>thành</a:t>
            </a:r>
            <a:r>
              <a:rPr lang="en-US" sz="2200" dirty="0"/>
              <a:t> ý </a:t>
            </a:r>
            <a:r>
              <a:rPr lang="en-US" sz="2200" dirty="0" err="1"/>
              <a:t>tưởng</a:t>
            </a:r>
            <a:r>
              <a:rPr lang="en-US" sz="2200" dirty="0"/>
              <a:t>, </a:t>
            </a:r>
            <a:r>
              <a:rPr lang="en-US" sz="2200" dirty="0" err="1"/>
              <a:t>thiết</a:t>
            </a:r>
            <a:r>
              <a:rPr lang="en-US" sz="2200" dirty="0"/>
              <a:t> </a:t>
            </a:r>
            <a:r>
              <a:rPr lang="en-US" sz="2200" dirty="0" err="1"/>
              <a:t>kế</a:t>
            </a:r>
            <a:r>
              <a:rPr lang="en-US" sz="2200" dirty="0"/>
              <a:t>, </a:t>
            </a:r>
            <a:r>
              <a:rPr lang="en-US" sz="2200" dirty="0" err="1"/>
              <a:t>thực</a:t>
            </a:r>
            <a:r>
              <a:rPr lang="en-US" sz="2200" dirty="0"/>
              <a:t> </a:t>
            </a:r>
            <a:r>
              <a:rPr lang="en-US" sz="2200" dirty="0" err="1"/>
              <a:t>hiện</a:t>
            </a:r>
            <a:r>
              <a:rPr lang="en-US" sz="2200" dirty="0"/>
              <a:t>, </a:t>
            </a:r>
            <a:r>
              <a:rPr lang="en-US" sz="2200" dirty="0" err="1"/>
              <a:t>đánh</a:t>
            </a:r>
            <a:r>
              <a:rPr lang="en-US" sz="2200" dirty="0"/>
              <a:t> </a:t>
            </a:r>
            <a:r>
              <a:rPr lang="en-US" sz="2200" dirty="0" err="1"/>
              <a:t>giá</a:t>
            </a:r>
            <a:r>
              <a:rPr lang="en-US" sz="2200" dirty="0"/>
              <a:t> </a:t>
            </a:r>
            <a:r>
              <a:rPr lang="en-US" sz="2200" dirty="0" err="1"/>
              <a:t>các</a:t>
            </a:r>
            <a:r>
              <a:rPr lang="en-US" sz="2200" dirty="0"/>
              <a:t> </a:t>
            </a:r>
            <a:r>
              <a:rPr lang="en-US" sz="2200" dirty="0" err="1"/>
              <a:t>hoạt</a:t>
            </a:r>
            <a:r>
              <a:rPr lang="en-US" sz="2200" dirty="0"/>
              <a:t> </a:t>
            </a:r>
            <a:r>
              <a:rPr lang="en-US" sz="2200" dirty="0" err="1"/>
              <a:t>động</a:t>
            </a:r>
            <a:r>
              <a:rPr lang="en-US" sz="2200" dirty="0"/>
              <a:t> PTNN </a:t>
            </a:r>
            <a:r>
              <a:rPr lang="en-US" sz="2200" dirty="0" err="1"/>
              <a:t>cho</a:t>
            </a:r>
            <a:r>
              <a:rPr lang="en-US" sz="2200" dirty="0"/>
              <a:t> </a:t>
            </a:r>
            <a:r>
              <a:rPr lang="en-US" sz="2200" dirty="0" err="1"/>
              <a:t>trẻ</a:t>
            </a:r>
            <a:r>
              <a:rPr lang="en-US" sz="2200" dirty="0"/>
              <a:t>.</a:t>
            </a:r>
            <a:endParaRPr lang="en-US" sz="2200" dirty="0">
              <a:latin typeface="+mj-lt"/>
              <a:ea typeface="Calibri"/>
              <a:cs typeface="Times New Roman"/>
            </a:endParaRPr>
          </a:p>
        </p:txBody>
      </p:sp>
      <p:sp>
        <p:nvSpPr>
          <p:cNvPr id="4" name="Text Placeholder 3"/>
          <p:cNvSpPr>
            <a:spLocks noGrp="1"/>
          </p:cNvSpPr>
          <p:nvPr>
            <p:ph type="body" sz="quarter" idx="13"/>
          </p:nvPr>
        </p:nvSpPr>
        <p:spPr/>
        <p:txBody>
          <a:bodyPr/>
          <a:lstStyle/>
          <a:p>
            <a:endParaRPr lang="vi-VN" dirty="0">
              <a:solidFill>
                <a:srgbClr val="FFFF00"/>
              </a:solidFill>
            </a:endParaRPr>
          </a:p>
        </p:txBody>
      </p:sp>
    </p:spTree>
    <p:custDataLst>
      <p:tags r:id="rId1"/>
    </p:custDataLst>
    <p:extLst>
      <p:ext uri="{BB962C8B-B14F-4D97-AF65-F5344CB8AC3E}">
        <p14:creationId xmlns:p14="http://schemas.microsoft.com/office/powerpoint/2010/main" val="363530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b="1" dirty="0" err="1">
                <a:solidFill>
                  <a:srgbClr val="C00000"/>
                </a:solidFill>
              </a:rPr>
              <a:t>Hình</a:t>
            </a:r>
            <a:r>
              <a:rPr lang="en-US" b="1" dirty="0">
                <a:solidFill>
                  <a:srgbClr val="C00000"/>
                </a:solidFill>
              </a:rPr>
              <a:t> </a:t>
            </a:r>
            <a:r>
              <a:rPr lang="en-US" b="1" dirty="0" err="1">
                <a:solidFill>
                  <a:srgbClr val="C00000"/>
                </a:solidFill>
              </a:rPr>
              <a:t>thức</a:t>
            </a:r>
            <a:r>
              <a:rPr lang="en-US" b="1" dirty="0">
                <a:solidFill>
                  <a:srgbClr val="C00000"/>
                </a:solidFill>
              </a:rPr>
              <a:t> </a:t>
            </a:r>
            <a:r>
              <a:rPr lang="en-US" b="1" dirty="0" err="1">
                <a:solidFill>
                  <a:srgbClr val="C00000"/>
                </a:solidFill>
              </a:rPr>
              <a:t>tương</a:t>
            </a:r>
            <a:r>
              <a:rPr lang="en-US" b="1" dirty="0">
                <a:solidFill>
                  <a:srgbClr val="C00000"/>
                </a:solidFill>
              </a:rPr>
              <a:t> </a:t>
            </a:r>
            <a:r>
              <a:rPr lang="en-US" b="1" dirty="0" err="1">
                <a:solidFill>
                  <a:srgbClr val="C00000"/>
                </a:solidFill>
              </a:rPr>
              <a:t>tác</a:t>
            </a:r>
            <a:r>
              <a:rPr lang="en-US" b="1" dirty="0">
                <a:solidFill>
                  <a:srgbClr val="C00000"/>
                </a:solidFill>
              </a:rPr>
              <a:t> </a:t>
            </a:r>
            <a:r>
              <a:rPr lang="en-US" b="1" dirty="0" err="1">
                <a:solidFill>
                  <a:srgbClr val="C00000"/>
                </a:solidFill>
              </a:rPr>
              <a:t>không</a:t>
            </a:r>
            <a:r>
              <a:rPr lang="en-US" b="1" dirty="0">
                <a:solidFill>
                  <a:srgbClr val="C00000"/>
                </a:solidFill>
              </a:rPr>
              <a:t> </a:t>
            </a:r>
            <a:r>
              <a:rPr lang="en-US" b="1" dirty="0" err="1">
                <a:solidFill>
                  <a:srgbClr val="C00000"/>
                </a:solidFill>
              </a:rPr>
              <a:t>phù</a:t>
            </a:r>
            <a:r>
              <a:rPr lang="en-US" b="1" dirty="0">
                <a:solidFill>
                  <a:srgbClr val="C00000"/>
                </a:solidFill>
              </a:rPr>
              <a:t> </a:t>
            </a:r>
            <a:r>
              <a:rPr lang="en-US" b="1" dirty="0" err="1">
                <a:solidFill>
                  <a:srgbClr val="C00000"/>
                </a:solidFill>
              </a:rPr>
              <a:t>hợp</a:t>
            </a:r>
            <a:r>
              <a:rPr lang="en-US" dirty="0"/>
              <a:t>:</a:t>
            </a:r>
          </a:p>
          <a:p>
            <a:pPr>
              <a:buFontTx/>
              <a:buChar char="-"/>
            </a:pPr>
            <a:r>
              <a:rPr lang="en-US" dirty="0"/>
              <a:t>GV </a:t>
            </a:r>
            <a:r>
              <a:rPr lang="en-US" dirty="0" err="1"/>
              <a:t>xem</a:t>
            </a:r>
            <a:r>
              <a:rPr lang="en-US" dirty="0"/>
              <a:t> </a:t>
            </a:r>
            <a:r>
              <a:rPr lang="en-US" dirty="0" err="1"/>
              <a:t>nhẹ</a:t>
            </a:r>
            <a:r>
              <a:rPr lang="en-US" dirty="0"/>
              <a:t> </a:t>
            </a:r>
            <a:r>
              <a:rPr lang="en-US" dirty="0" err="1"/>
              <a:t>việc</a:t>
            </a:r>
            <a:r>
              <a:rPr lang="en-US" dirty="0"/>
              <a:t> </a:t>
            </a:r>
            <a:r>
              <a:rPr lang="en-US" dirty="0" err="1"/>
              <a:t>tương</a:t>
            </a:r>
            <a:r>
              <a:rPr lang="en-US" dirty="0"/>
              <a:t> </a:t>
            </a:r>
            <a:r>
              <a:rPr lang="en-US" dirty="0" err="1"/>
              <a:t>tác</a:t>
            </a:r>
            <a:r>
              <a:rPr lang="en-US" dirty="0"/>
              <a:t> </a:t>
            </a:r>
            <a:r>
              <a:rPr lang="en-US" dirty="0" err="1"/>
              <a:t>với</a:t>
            </a:r>
            <a:r>
              <a:rPr lang="en-US" dirty="0"/>
              <a:t> </a:t>
            </a:r>
            <a:r>
              <a:rPr lang="en-US" dirty="0" err="1"/>
              <a:t>cá</a:t>
            </a:r>
            <a:r>
              <a:rPr lang="en-US" dirty="0"/>
              <a:t> </a:t>
            </a:r>
            <a:r>
              <a:rPr lang="en-US" dirty="0" err="1"/>
              <a:t>nhân</a:t>
            </a:r>
            <a:r>
              <a:rPr lang="en-US" dirty="0"/>
              <a:t> </a:t>
            </a:r>
            <a:r>
              <a:rPr lang="en-US" dirty="0" err="1"/>
              <a:t>trẻ</a:t>
            </a:r>
            <a:endParaRPr lang="en-US" dirty="0"/>
          </a:p>
          <a:p>
            <a:pPr>
              <a:buFontTx/>
              <a:buChar char="-"/>
            </a:pPr>
            <a:r>
              <a:rPr lang="en-US" dirty="0" err="1"/>
              <a:t>Đón</a:t>
            </a:r>
            <a:r>
              <a:rPr lang="en-US" dirty="0"/>
              <a:t> </a:t>
            </a:r>
            <a:r>
              <a:rPr lang="en-US" dirty="0" err="1"/>
              <a:t>trẻ</a:t>
            </a:r>
            <a:r>
              <a:rPr lang="en-US" dirty="0"/>
              <a:t> qua </a:t>
            </a:r>
            <a:r>
              <a:rPr lang="en-US" dirty="0" err="1"/>
              <a:t>loa</a:t>
            </a:r>
            <a:r>
              <a:rPr lang="en-US" dirty="0"/>
              <a:t>, </a:t>
            </a:r>
            <a:r>
              <a:rPr lang="en-US" dirty="0" err="1"/>
              <a:t>không</a:t>
            </a:r>
            <a:r>
              <a:rPr lang="en-US" dirty="0"/>
              <a:t> </a:t>
            </a:r>
            <a:r>
              <a:rPr lang="en-US" dirty="0" err="1"/>
              <a:t>vui</a:t>
            </a:r>
            <a:r>
              <a:rPr lang="en-US" dirty="0"/>
              <a:t> </a:t>
            </a:r>
            <a:r>
              <a:rPr lang="en-US" dirty="0" err="1"/>
              <a:t>vẻ</a:t>
            </a:r>
            <a:endParaRPr lang="en-US" dirty="0"/>
          </a:p>
          <a:p>
            <a:pPr>
              <a:buFontTx/>
              <a:buChar char="-"/>
            </a:pPr>
            <a:r>
              <a:rPr lang="en-US" dirty="0" err="1"/>
              <a:t>Không</a:t>
            </a:r>
            <a:r>
              <a:rPr lang="en-US" dirty="0"/>
              <a:t> </a:t>
            </a:r>
            <a:r>
              <a:rPr lang="en-US" dirty="0" err="1"/>
              <a:t>chờ</a:t>
            </a:r>
            <a:r>
              <a:rPr lang="en-US" dirty="0"/>
              <a:t> </a:t>
            </a:r>
            <a:r>
              <a:rPr lang="en-US" dirty="0" err="1"/>
              <a:t>đợi</a:t>
            </a:r>
            <a:r>
              <a:rPr lang="en-US" dirty="0"/>
              <a:t>, </a:t>
            </a:r>
            <a:r>
              <a:rPr lang="en-US" dirty="0" err="1"/>
              <a:t>quan</a:t>
            </a:r>
            <a:r>
              <a:rPr lang="en-US" dirty="0"/>
              <a:t> </a:t>
            </a:r>
            <a:r>
              <a:rPr lang="en-US" dirty="0" err="1"/>
              <a:t>tâm</a:t>
            </a:r>
            <a:r>
              <a:rPr lang="en-US" dirty="0"/>
              <a:t> </a:t>
            </a:r>
            <a:r>
              <a:rPr lang="en-US" dirty="0" err="1"/>
              <a:t>phản</a:t>
            </a:r>
            <a:r>
              <a:rPr lang="en-US" dirty="0"/>
              <a:t> </a:t>
            </a:r>
            <a:r>
              <a:rPr lang="en-US" dirty="0" err="1"/>
              <a:t>ứng</a:t>
            </a:r>
            <a:r>
              <a:rPr lang="en-US" dirty="0"/>
              <a:t> </a:t>
            </a:r>
            <a:r>
              <a:rPr lang="en-US" dirty="0" err="1"/>
              <a:t>của</a:t>
            </a:r>
            <a:r>
              <a:rPr lang="en-US" dirty="0"/>
              <a:t> </a:t>
            </a:r>
            <a:r>
              <a:rPr lang="en-US" dirty="0" err="1"/>
              <a:t>trẻ</a:t>
            </a:r>
            <a:r>
              <a:rPr lang="en-US" dirty="0"/>
              <a:t>; GV </a:t>
            </a:r>
            <a:r>
              <a:rPr lang="en-US" dirty="0" err="1"/>
              <a:t>nói</a:t>
            </a:r>
            <a:r>
              <a:rPr lang="en-US" dirty="0"/>
              <a:t> </a:t>
            </a:r>
            <a:r>
              <a:rPr lang="en-US" dirty="0" err="1"/>
              <a:t>nhiều</a:t>
            </a:r>
            <a:r>
              <a:rPr lang="en-US" dirty="0"/>
              <a:t>, </a:t>
            </a:r>
            <a:r>
              <a:rPr lang="en-US" dirty="0" err="1"/>
              <a:t>quy</a:t>
            </a:r>
            <a:r>
              <a:rPr lang="en-US" dirty="0"/>
              <a:t> </a:t>
            </a:r>
            <a:r>
              <a:rPr lang="en-US" dirty="0" err="1"/>
              <a:t>tội</a:t>
            </a:r>
            <a:r>
              <a:rPr lang="en-US" dirty="0"/>
              <a:t> </a:t>
            </a:r>
            <a:r>
              <a:rPr lang="en-US" dirty="0" err="1"/>
              <a:t>trẻ</a:t>
            </a:r>
            <a:r>
              <a:rPr lang="en-US" dirty="0"/>
              <a:t> </a:t>
            </a:r>
            <a:r>
              <a:rPr lang="en-US" dirty="0" err="1"/>
              <a:t>chậm</a:t>
            </a:r>
            <a:r>
              <a:rPr lang="en-US" dirty="0"/>
              <a:t> </a:t>
            </a:r>
            <a:r>
              <a:rPr lang="en-US" dirty="0" err="1"/>
              <a:t>phản</a:t>
            </a:r>
            <a:r>
              <a:rPr lang="en-US" dirty="0"/>
              <a:t> </a:t>
            </a:r>
            <a:r>
              <a:rPr lang="en-US" dirty="0" err="1"/>
              <a:t>ứng</a:t>
            </a:r>
            <a:endParaRPr lang="en-US" dirty="0"/>
          </a:p>
          <a:p>
            <a:pPr>
              <a:buFontTx/>
              <a:buChar char="-"/>
            </a:pPr>
            <a:r>
              <a:rPr lang="en-US" dirty="0"/>
              <a:t>GV </a:t>
            </a:r>
            <a:r>
              <a:rPr lang="en-US" dirty="0" err="1"/>
              <a:t>không</a:t>
            </a:r>
            <a:r>
              <a:rPr lang="en-US" dirty="0"/>
              <a:t> </a:t>
            </a:r>
            <a:r>
              <a:rPr lang="en-US" dirty="0" err="1"/>
              <a:t>hướng</a:t>
            </a:r>
            <a:r>
              <a:rPr lang="en-US" dirty="0"/>
              <a:t> </a:t>
            </a:r>
            <a:r>
              <a:rPr lang="en-US" dirty="0" err="1"/>
              <a:t>dẫn</a:t>
            </a:r>
            <a:r>
              <a:rPr lang="en-US" dirty="0"/>
              <a:t> </a:t>
            </a:r>
            <a:r>
              <a:rPr lang="en-US" dirty="0" err="1"/>
              <a:t>trẻ</a:t>
            </a:r>
            <a:r>
              <a:rPr lang="en-US" dirty="0"/>
              <a:t> </a:t>
            </a:r>
            <a:r>
              <a:rPr lang="en-US" dirty="0" err="1"/>
              <a:t>lĩnh</a:t>
            </a:r>
            <a:r>
              <a:rPr lang="en-US" dirty="0"/>
              <a:t> </a:t>
            </a:r>
            <a:r>
              <a:rPr lang="en-US" dirty="0" err="1"/>
              <a:t>hội</a:t>
            </a:r>
            <a:r>
              <a:rPr lang="en-US" dirty="0"/>
              <a:t> </a:t>
            </a:r>
            <a:r>
              <a:rPr lang="en-US" dirty="0" err="1"/>
              <a:t>cái</a:t>
            </a:r>
            <a:r>
              <a:rPr lang="en-US" dirty="0"/>
              <a:t> </a:t>
            </a:r>
            <a:r>
              <a:rPr lang="en-US" dirty="0" err="1"/>
              <a:t>mới</a:t>
            </a:r>
            <a:r>
              <a:rPr lang="en-US" dirty="0"/>
              <a:t> </a:t>
            </a:r>
            <a:r>
              <a:rPr lang="en-US" dirty="0" err="1"/>
              <a:t>khi</a:t>
            </a:r>
            <a:r>
              <a:rPr lang="en-US" dirty="0"/>
              <a:t> </a:t>
            </a:r>
            <a:r>
              <a:rPr lang="en-US" dirty="0" err="1"/>
              <a:t>trẻ</a:t>
            </a:r>
            <a:r>
              <a:rPr lang="en-US" dirty="0"/>
              <a:t> </a:t>
            </a:r>
            <a:r>
              <a:rPr lang="en-US" dirty="0" err="1"/>
              <a:t>có</a:t>
            </a:r>
            <a:r>
              <a:rPr lang="en-US" dirty="0"/>
              <a:t> </a:t>
            </a:r>
            <a:r>
              <a:rPr lang="en-US" dirty="0" err="1"/>
              <a:t>nhu</a:t>
            </a:r>
            <a:r>
              <a:rPr lang="en-US" dirty="0"/>
              <a:t> </a:t>
            </a:r>
            <a:r>
              <a:rPr lang="en-US" dirty="0" err="1"/>
              <a:t>cầu</a:t>
            </a:r>
            <a:endParaRPr lang="en-US" dirty="0"/>
          </a:p>
          <a:p>
            <a:pPr>
              <a:buFontTx/>
              <a:buChar char="-"/>
            </a:pPr>
            <a:r>
              <a:rPr lang="en-US" dirty="0"/>
              <a:t>GV </a:t>
            </a:r>
            <a:r>
              <a:rPr lang="en-US" dirty="0" err="1"/>
              <a:t>giao</a:t>
            </a:r>
            <a:r>
              <a:rPr lang="en-US" dirty="0"/>
              <a:t> </a:t>
            </a:r>
            <a:r>
              <a:rPr lang="en-US" dirty="0" err="1"/>
              <a:t>nhiệm</a:t>
            </a:r>
            <a:r>
              <a:rPr lang="en-US" dirty="0"/>
              <a:t> </a:t>
            </a:r>
            <a:r>
              <a:rPr lang="en-US" dirty="0" err="1"/>
              <a:t>vụ</a:t>
            </a:r>
            <a:r>
              <a:rPr lang="en-US" dirty="0"/>
              <a:t> </a:t>
            </a:r>
            <a:r>
              <a:rPr lang="en-US" dirty="0" err="1"/>
              <a:t>không</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trẻ</a:t>
            </a:r>
            <a:endParaRPr lang="en-US" dirty="0"/>
          </a:p>
          <a:p>
            <a:pPr>
              <a:buFontTx/>
              <a:buChar char="-"/>
            </a:pPr>
            <a:r>
              <a:rPr lang="en-US" dirty="0" err="1"/>
              <a:t>Không</a:t>
            </a:r>
            <a:r>
              <a:rPr lang="en-US" dirty="0"/>
              <a:t> </a:t>
            </a:r>
            <a:r>
              <a:rPr lang="en-US" dirty="0" err="1"/>
              <a:t>giúp</a:t>
            </a:r>
            <a:r>
              <a:rPr lang="en-US" dirty="0"/>
              <a:t> </a:t>
            </a:r>
            <a:r>
              <a:rPr lang="en-US" dirty="0" err="1"/>
              <a:t>đỡ</a:t>
            </a:r>
            <a:r>
              <a:rPr lang="en-US" dirty="0"/>
              <a:t> </a:t>
            </a:r>
            <a:r>
              <a:rPr lang="en-US" dirty="0" err="1"/>
              <a:t>trẻ</a:t>
            </a:r>
            <a:r>
              <a:rPr lang="en-US" dirty="0"/>
              <a:t> </a:t>
            </a:r>
            <a:r>
              <a:rPr lang="en-US" dirty="0" err="1"/>
              <a:t>khi</a:t>
            </a:r>
            <a:r>
              <a:rPr lang="en-US" dirty="0"/>
              <a:t> </a:t>
            </a:r>
            <a:r>
              <a:rPr lang="en-US" dirty="0" err="1"/>
              <a:t>trẻ</a:t>
            </a:r>
            <a:r>
              <a:rPr lang="en-US" dirty="0"/>
              <a:t> </a:t>
            </a:r>
            <a:r>
              <a:rPr lang="en-US" dirty="0" err="1"/>
              <a:t>khóc</a:t>
            </a:r>
            <a:r>
              <a:rPr lang="en-US" dirty="0"/>
              <a:t>, </a:t>
            </a:r>
            <a:r>
              <a:rPr lang="en-US" dirty="0" err="1"/>
              <a:t>có</a:t>
            </a:r>
            <a:r>
              <a:rPr lang="en-US" dirty="0"/>
              <a:t> </a:t>
            </a:r>
            <a:r>
              <a:rPr lang="en-US" dirty="0" err="1"/>
              <a:t>cảm</a:t>
            </a:r>
            <a:r>
              <a:rPr lang="en-US" dirty="0"/>
              <a:t> </a:t>
            </a:r>
            <a:r>
              <a:rPr lang="en-US" dirty="0" err="1"/>
              <a:t>xức</a:t>
            </a:r>
            <a:r>
              <a:rPr lang="en-US" dirty="0"/>
              <a:t> </a:t>
            </a:r>
            <a:r>
              <a:rPr lang="en-US" dirty="0" err="1"/>
              <a:t>tiêu</a:t>
            </a:r>
            <a:r>
              <a:rPr lang="en-US" dirty="0"/>
              <a:t> </a:t>
            </a:r>
            <a:r>
              <a:rPr lang="en-US" dirty="0" err="1"/>
              <a:t>cực</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7819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err="1">
                <a:solidFill>
                  <a:srgbClr val="C00000"/>
                </a:solidFill>
              </a:rPr>
              <a:t>Ngôn</a:t>
            </a:r>
            <a:r>
              <a:rPr lang="en-US" dirty="0">
                <a:solidFill>
                  <a:srgbClr val="C00000"/>
                </a:solidFill>
              </a:rPr>
              <a:t> </a:t>
            </a:r>
            <a:r>
              <a:rPr lang="en-US" dirty="0" err="1">
                <a:solidFill>
                  <a:srgbClr val="C00000"/>
                </a:solidFill>
              </a:rPr>
              <a:t>ngữ</a:t>
            </a:r>
            <a:r>
              <a:rPr lang="en-US" dirty="0">
                <a:solidFill>
                  <a:srgbClr val="C00000"/>
                </a:solidFill>
              </a:rPr>
              <a:t> </a:t>
            </a:r>
            <a:r>
              <a:rPr lang="en-US" dirty="0" err="1">
                <a:solidFill>
                  <a:srgbClr val="C00000"/>
                </a:solidFill>
              </a:rPr>
              <a:t>của</a:t>
            </a:r>
            <a:r>
              <a:rPr lang="en-US" dirty="0">
                <a:solidFill>
                  <a:srgbClr val="C00000"/>
                </a:solidFill>
              </a:rPr>
              <a:t> </a:t>
            </a:r>
            <a:r>
              <a:rPr lang="en-US" dirty="0" err="1">
                <a:solidFill>
                  <a:srgbClr val="C00000"/>
                </a:solidFill>
              </a:rPr>
              <a:t>giáo</a:t>
            </a:r>
            <a:r>
              <a:rPr lang="en-US" dirty="0">
                <a:solidFill>
                  <a:srgbClr val="C00000"/>
                </a:solidFill>
              </a:rPr>
              <a:t> </a:t>
            </a:r>
            <a:r>
              <a:rPr lang="en-US" dirty="0" err="1">
                <a:solidFill>
                  <a:srgbClr val="C00000"/>
                </a:solidFill>
              </a:rPr>
              <a:t>viên</a:t>
            </a:r>
            <a:r>
              <a:rPr lang="en-US" dirty="0">
                <a:solidFill>
                  <a:srgbClr val="C00000"/>
                </a:solidFill>
              </a:rPr>
              <a:t>: </a:t>
            </a:r>
          </a:p>
          <a:p>
            <a:pPr>
              <a:buFontTx/>
              <a:buChar char="-"/>
            </a:pPr>
            <a:r>
              <a:rPr lang="en-US" dirty="0" err="1"/>
              <a:t>Ngôn</a:t>
            </a:r>
            <a:r>
              <a:rPr lang="en-US" dirty="0"/>
              <a:t> </a:t>
            </a:r>
            <a:r>
              <a:rPr lang="en-US" dirty="0" err="1"/>
              <a:t>ngữ</a:t>
            </a:r>
            <a:r>
              <a:rPr lang="en-US" dirty="0"/>
              <a:t> </a:t>
            </a:r>
            <a:r>
              <a:rPr lang="en-US" dirty="0" err="1"/>
              <a:t>phản</a:t>
            </a:r>
            <a:r>
              <a:rPr lang="en-US" dirty="0"/>
              <a:t> </a:t>
            </a:r>
            <a:r>
              <a:rPr lang="en-US" dirty="0" err="1"/>
              <a:t>ứng</a:t>
            </a:r>
            <a:r>
              <a:rPr lang="en-US" dirty="0"/>
              <a:t>: </a:t>
            </a:r>
            <a:r>
              <a:rPr lang="en-US" dirty="0" err="1"/>
              <a:t>là</a:t>
            </a:r>
            <a:r>
              <a:rPr lang="en-US" dirty="0"/>
              <a:t> </a:t>
            </a:r>
            <a:r>
              <a:rPr lang="en-US" dirty="0" err="1"/>
              <a:t>ngôn</a:t>
            </a:r>
            <a:r>
              <a:rPr lang="en-US" dirty="0"/>
              <a:t> </a:t>
            </a:r>
            <a:r>
              <a:rPr lang="en-US" dirty="0" err="1"/>
              <a:t>ngữ</a:t>
            </a:r>
            <a:r>
              <a:rPr lang="en-US" dirty="0"/>
              <a:t> </a:t>
            </a:r>
            <a:r>
              <a:rPr lang="en-US" dirty="0" err="1"/>
              <a:t>tiếp</a:t>
            </a:r>
            <a:r>
              <a:rPr lang="en-US" dirty="0"/>
              <a:t> </a:t>
            </a:r>
            <a:r>
              <a:rPr lang="en-US" dirty="0" err="1"/>
              <a:t>nhận</a:t>
            </a:r>
            <a:r>
              <a:rPr lang="en-US" dirty="0"/>
              <a:t>, </a:t>
            </a:r>
            <a:r>
              <a:rPr lang="en-US" dirty="0" err="1"/>
              <a:t>tôn</a:t>
            </a:r>
            <a:r>
              <a:rPr lang="en-US" dirty="0"/>
              <a:t> </a:t>
            </a:r>
            <a:r>
              <a:rPr lang="en-US" dirty="0" err="1"/>
              <a:t>trọng</a:t>
            </a:r>
            <a:r>
              <a:rPr lang="en-US" dirty="0"/>
              <a:t> </a:t>
            </a:r>
            <a:r>
              <a:rPr lang="en-US" dirty="0" err="1"/>
              <a:t>suy</a:t>
            </a:r>
            <a:r>
              <a:rPr lang="en-US" dirty="0"/>
              <a:t> </a:t>
            </a:r>
            <a:r>
              <a:rPr lang="en-US" dirty="0" err="1"/>
              <a:t>nghĩ</a:t>
            </a:r>
            <a:r>
              <a:rPr lang="en-US" dirty="0"/>
              <a:t>, </a:t>
            </a:r>
            <a:r>
              <a:rPr lang="en-US" dirty="0" err="1"/>
              <a:t>cảm</a:t>
            </a:r>
            <a:r>
              <a:rPr lang="en-US" dirty="0"/>
              <a:t> </a:t>
            </a:r>
            <a:r>
              <a:rPr lang="en-US" dirty="0" err="1"/>
              <a:t>xúc</a:t>
            </a:r>
            <a:r>
              <a:rPr lang="en-US" dirty="0"/>
              <a:t> </a:t>
            </a:r>
            <a:r>
              <a:rPr lang="en-US" dirty="0" err="1"/>
              <a:t>và</a:t>
            </a:r>
            <a:r>
              <a:rPr lang="en-US" dirty="0"/>
              <a:t> </a:t>
            </a:r>
            <a:r>
              <a:rPr lang="en-US" dirty="0" err="1"/>
              <a:t>hành</a:t>
            </a:r>
            <a:r>
              <a:rPr lang="en-US" dirty="0"/>
              <a:t> </a:t>
            </a:r>
            <a:r>
              <a:rPr lang="en-US" dirty="0" err="1"/>
              <a:t>động</a:t>
            </a:r>
            <a:r>
              <a:rPr lang="en-US" dirty="0"/>
              <a:t> </a:t>
            </a:r>
            <a:r>
              <a:rPr lang="en-US" dirty="0" err="1"/>
              <a:t>của</a:t>
            </a:r>
            <a:r>
              <a:rPr lang="en-US" dirty="0"/>
              <a:t> </a:t>
            </a:r>
            <a:r>
              <a:rPr lang="en-US" dirty="0" err="1"/>
              <a:t>trẻ</a:t>
            </a:r>
            <a:r>
              <a:rPr lang="en-US" dirty="0"/>
              <a:t> ở </a:t>
            </a:r>
            <a:r>
              <a:rPr lang="en-US" dirty="0" err="1"/>
              <a:t>khía</a:t>
            </a:r>
            <a:r>
              <a:rPr lang="en-US" dirty="0"/>
              <a:t> </a:t>
            </a:r>
            <a:r>
              <a:rPr lang="en-US" dirty="0" err="1"/>
              <a:t>cạnh</a:t>
            </a:r>
            <a:r>
              <a:rPr lang="en-US" dirty="0"/>
              <a:t> </a:t>
            </a:r>
            <a:r>
              <a:rPr lang="en-US" dirty="0" err="1"/>
              <a:t>tích</a:t>
            </a:r>
            <a:r>
              <a:rPr lang="en-US" dirty="0"/>
              <a:t> </a:t>
            </a:r>
            <a:r>
              <a:rPr lang="en-US" dirty="0" err="1"/>
              <a:t>cực</a:t>
            </a:r>
            <a:r>
              <a:rPr lang="en-US" dirty="0"/>
              <a:t>.</a:t>
            </a:r>
          </a:p>
          <a:p>
            <a:pPr marL="0" indent="0">
              <a:buNone/>
            </a:pPr>
            <a:r>
              <a:rPr lang="en-US" dirty="0" err="1"/>
              <a:t>Ví</a:t>
            </a:r>
            <a:r>
              <a:rPr lang="en-US" dirty="0"/>
              <a:t> </a:t>
            </a:r>
            <a:r>
              <a:rPr lang="en-US" dirty="0" err="1"/>
              <a:t>dụ</a:t>
            </a:r>
            <a:r>
              <a:rPr lang="en-US" dirty="0"/>
              <a:t>: </a:t>
            </a:r>
          </a:p>
          <a:p>
            <a:pPr marL="0" indent="0">
              <a:buNone/>
            </a:pPr>
            <a:r>
              <a:rPr lang="en-US" dirty="0"/>
              <a:t>+ </a:t>
            </a:r>
            <a:r>
              <a:rPr lang="en-US" dirty="0" err="1"/>
              <a:t>Giải</a:t>
            </a:r>
            <a:r>
              <a:rPr lang="en-US" dirty="0"/>
              <a:t> </a:t>
            </a:r>
            <a:r>
              <a:rPr lang="en-US" dirty="0" err="1"/>
              <a:t>thích</a:t>
            </a:r>
            <a:r>
              <a:rPr lang="en-US" dirty="0"/>
              <a:t> </a:t>
            </a:r>
            <a:r>
              <a:rPr lang="en-US" dirty="0" err="1"/>
              <a:t>lí</a:t>
            </a:r>
            <a:r>
              <a:rPr lang="en-US" dirty="0"/>
              <a:t> do: </a:t>
            </a:r>
            <a:r>
              <a:rPr lang="en-US" dirty="0" err="1"/>
              <a:t>Không</a:t>
            </a:r>
            <a:r>
              <a:rPr lang="en-US" dirty="0"/>
              <a:t> </a:t>
            </a:r>
            <a:r>
              <a:rPr lang="en-US" dirty="0" err="1"/>
              <a:t>nên</a:t>
            </a:r>
            <a:r>
              <a:rPr lang="en-US" dirty="0"/>
              <a:t> </a:t>
            </a:r>
            <a:r>
              <a:rPr lang="en-US" dirty="0" err="1"/>
              <a:t>nói</a:t>
            </a:r>
            <a:r>
              <a:rPr lang="en-US" dirty="0"/>
              <a:t>: </a:t>
            </a:r>
            <a:r>
              <a:rPr lang="en-US" dirty="0" err="1"/>
              <a:t>đừng</a:t>
            </a:r>
            <a:r>
              <a:rPr lang="en-US" dirty="0"/>
              <a:t> </a:t>
            </a:r>
            <a:r>
              <a:rPr lang="en-US" dirty="0" err="1"/>
              <a:t>đi</a:t>
            </a:r>
            <a:r>
              <a:rPr lang="en-US" dirty="0"/>
              <a:t>. </a:t>
            </a:r>
            <a:r>
              <a:rPr lang="en-US" dirty="0" err="1"/>
              <a:t>Cần</a:t>
            </a:r>
            <a:r>
              <a:rPr lang="en-US" dirty="0"/>
              <a:t> </a:t>
            </a:r>
            <a:r>
              <a:rPr lang="en-US" dirty="0" err="1"/>
              <a:t>nói</a:t>
            </a:r>
            <a:r>
              <a:rPr lang="en-US" dirty="0"/>
              <a:t>: </a:t>
            </a:r>
            <a:r>
              <a:rPr lang="en-US" dirty="0" err="1"/>
              <a:t>bây</a:t>
            </a:r>
            <a:r>
              <a:rPr lang="en-US" dirty="0"/>
              <a:t> </a:t>
            </a:r>
            <a:r>
              <a:rPr lang="en-US" dirty="0" err="1"/>
              <a:t>giờ</a:t>
            </a:r>
            <a:r>
              <a:rPr lang="en-US" dirty="0"/>
              <a:t> </a:t>
            </a:r>
            <a:r>
              <a:rPr lang="en-US" dirty="0" err="1"/>
              <a:t>trời</a:t>
            </a:r>
            <a:r>
              <a:rPr lang="en-US" dirty="0"/>
              <a:t> </a:t>
            </a:r>
            <a:r>
              <a:rPr lang="en-US" dirty="0" err="1"/>
              <a:t>đang</a:t>
            </a:r>
            <a:r>
              <a:rPr lang="en-US" dirty="0"/>
              <a:t> </a:t>
            </a:r>
            <a:r>
              <a:rPr lang="en-US" dirty="0" err="1"/>
              <a:t>mưa</a:t>
            </a:r>
            <a:r>
              <a:rPr lang="en-US" dirty="0"/>
              <a:t>, con </a:t>
            </a:r>
            <a:r>
              <a:rPr lang="en-US" dirty="0" err="1"/>
              <a:t>đi</a:t>
            </a:r>
            <a:r>
              <a:rPr lang="en-US" dirty="0"/>
              <a:t> </a:t>
            </a:r>
            <a:r>
              <a:rPr lang="en-US" dirty="0" err="1"/>
              <a:t>ra</a:t>
            </a:r>
            <a:r>
              <a:rPr lang="en-US" dirty="0"/>
              <a:t> </a:t>
            </a:r>
            <a:r>
              <a:rPr lang="en-US" dirty="0" err="1"/>
              <a:t>ngoài</a:t>
            </a:r>
            <a:r>
              <a:rPr lang="en-US" dirty="0"/>
              <a:t> </a:t>
            </a:r>
            <a:r>
              <a:rPr lang="en-US" dirty="0" err="1"/>
              <a:t>sẽ</a:t>
            </a:r>
            <a:r>
              <a:rPr lang="en-US" dirty="0"/>
              <a:t> </a:t>
            </a:r>
            <a:r>
              <a:rPr lang="en-US" dirty="0" err="1"/>
              <a:t>bị</a:t>
            </a:r>
            <a:r>
              <a:rPr lang="en-US" dirty="0"/>
              <a:t> </a:t>
            </a:r>
            <a:r>
              <a:rPr lang="en-US" dirty="0" err="1"/>
              <a:t>ướt</a:t>
            </a:r>
            <a:r>
              <a:rPr lang="en-US" dirty="0"/>
              <a:t> </a:t>
            </a:r>
            <a:r>
              <a:rPr lang="en-US" dirty="0" err="1"/>
              <a:t>đấy</a:t>
            </a:r>
            <a:endParaRPr lang="en-US" dirty="0"/>
          </a:p>
          <a:p>
            <a:pPr marL="0" indent="0">
              <a:buNone/>
            </a:pPr>
            <a:r>
              <a:rPr lang="en-US" dirty="0"/>
              <a:t>+ </a:t>
            </a:r>
            <a:r>
              <a:rPr lang="en-US" dirty="0" err="1"/>
              <a:t>Khuyến</a:t>
            </a:r>
            <a:r>
              <a:rPr lang="en-US" dirty="0"/>
              <a:t> </a:t>
            </a:r>
            <a:r>
              <a:rPr lang="en-US" dirty="0" err="1"/>
              <a:t>khích</a:t>
            </a:r>
            <a:r>
              <a:rPr lang="en-US" dirty="0"/>
              <a:t> </a:t>
            </a:r>
            <a:r>
              <a:rPr lang="en-US" dirty="0" err="1"/>
              <a:t>tính</a:t>
            </a:r>
            <a:r>
              <a:rPr lang="en-US" dirty="0"/>
              <a:t> </a:t>
            </a:r>
            <a:r>
              <a:rPr lang="en-US" dirty="0" err="1"/>
              <a:t>tự</a:t>
            </a:r>
            <a:r>
              <a:rPr lang="en-US" dirty="0"/>
              <a:t> </a:t>
            </a:r>
            <a:r>
              <a:rPr lang="en-US" dirty="0" err="1"/>
              <a:t>chủ</a:t>
            </a:r>
            <a:r>
              <a:rPr lang="en-US" dirty="0"/>
              <a:t>: </a:t>
            </a:r>
            <a:r>
              <a:rPr lang="en-US" dirty="0" err="1"/>
              <a:t>Thay</a:t>
            </a:r>
            <a:r>
              <a:rPr lang="en-US" dirty="0"/>
              <a:t> </a:t>
            </a:r>
            <a:r>
              <a:rPr lang="en-US" dirty="0" err="1"/>
              <a:t>vì</a:t>
            </a:r>
            <a:r>
              <a:rPr lang="en-US" dirty="0"/>
              <a:t> </a:t>
            </a:r>
            <a:r>
              <a:rPr lang="en-US" dirty="0" err="1"/>
              <a:t>nói</a:t>
            </a:r>
            <a:r>
              <a:rPr lang="en-US" dirty="0"/>
              <a:t>: “Con </a:t>
            </a:r>
            <a:r>
              <a:rPr lang="en-US" dirty="0" err="1"/>
              <a:t>vẫn</a:t>
            </a:r>
            <a:r>
              <a:rPr lang="en-US" dirty="0"/>
              <a:t> </a:t>
            </a:r>
            <a:r>
              <a:rPr lang="en-US" dirty="0" err="1"/>
              <a:t>chưa</a:t>
            </a:r>
            <a:r>
              <a:rPr lang="en-US" dirty="0"/>
              <a:t> </a:t>
            </a:r>
            <a:r>
              <a:rPr lang="en-US" dirty="0" err="1"/>
              <a:t>xong</a:t>
            </a:r>
            <a:r>
              <a:rPr lang="en-US" dirty="0"/>
              <a:t> à?” </a:t>
            </a:r>
            <a:r>
              <a:rPr lang="en-US" dirty="0" err="1"/>
              <a:t>thì</a:t>
            </a:r>
            <a:r>
              <a:rPr lang="en-US" dirty="0"/>
              <a:t> </a:t>
            </a:r>
            <a:r>
              <a:rPr lang="en-US" dirty="0" err="1"/>
              <a:t>hãy</a:t>
            </a:r>
            <a:r>
              <a:rPr lang="en-US" dirty="0"/>
              <a:t> </a:t>
            </a:r>
            <a:r>
              <a:rPr lang="en-US" dirty="0" err="1"/>
              <a:t>nói</a:t>
            </a:r>
            <a:r>
              <a:rPr lang="en-US" dirty="0"/>
              <a:t>: “Con </a:t>
            </a:r>
            <a:r>
              <a:rPr lang="en-US" dirty="0" err="1"/>
              <a:t>sẽ</a:t>
            </a:r>
            <a:r>
              <a:rPr lang="en-US" dirty="0"/>
              <a:t> </a:t>
            </a:r>
            <a:r>
              <a:rPr lang="en-US" dirty="0" err="1"/>
              <a:t>làm</a:t>
            </a:r>
            <a:r>
              <a:rPr lang="en-US" dirty="0"/>
              <a:t> </a:t>
            </a:r>
            <a:r>
              <a:rPr lang="en-US" dirty="0" err="1"/>
              <a:t>tốt</a:t>
            </a:r>
            <a:r>
              <a:rPr lang="en-US" dirty="0"/>
              <a:t> </a:t>
            </a:r>
            <a:r>
              <a:rPr lang="en-US" dirty="0" err="1"/>
              <a:t>thôi</a:t>
            </a:r>
            <a:r>
              <a:rPr lang="en-US" dirty="0"/>
              <a:t>”.</a:t>
            </a:r>
          </a:p>
          <a:p>
            <a:pPr marL="0" indent="0">
              <a:buNone/>
            </a:pPr>
            <a:r>
              <a:rPr lang="en-US" dirty="0"/>
              <a:t>+ </a:t>
            </a:r>
            <a:r>
              <a:rPr lang="en-US" dirty="0" err="1"/>
              <a:t>Thể</a:t>
            </a:r>
            <a:r>
              <a:rPr lang="en-US" dirty="0"/>
              <a:t> </a:t>
            </a:r>
            <a:r>
              <a:rPr lang="en-US" dirty="0" err="1"/>
              <a:t>hiện</a:t>
            </a:r>
            <a:r>
              <a:rPr lang="en-US" dirty="0"/>
              <a:t> </a:t>
            </a:r>
            <a:r>
              <a:rPr lang="en-US" dirty="0" err="1"/>
              <a:t>ngôn</a:t>
            </a:r>
            <a:r>
              <a:rPr lang="en-US" dirty="0"/>
              <a:t> </a:t>
            </a:r>
            <a:r>
              <a:rPr lang="en-US" dirty="0" err="1"/>
              <a:t>ngữ</a:t>
            </a:r>
            <a:r>
              <a:rPr lang="en-US" dirty="0"/>
              <a:t> </a:t>
            </a:r>
            <a:r>
              <a:rPr lang="en-US" dirty="0" err="1"/>
              <a:t>chính</a:t>
            </a:r>
            <a:r>
              <a:rPr lang="en-US" dirty="0"/>
              <a:t> </a:t>
            </a:r>
            <a:r>
              <a:rPr lang="en-US" dirty="0" err="1"/>
              <a:t>xác</a:t>
            </a:r>
            <a:r>
              <a:rPr lang="en-US" dirty="0"/>
              <a:t>: </a:t>
            </a:r>
            <a:r>
              <a:rPr lang="en-US" dirty="0" err="1"/>
              <a:t>Thay</a:t>
            </a:r>
            <a:r>
              <a:rPr lang="en-US" dirty="0"/>
              <a:t> </a:t>
            </a:r>
            <a:r>
              <a:rPr lang="en-US" dirty="0" err="1"/>
              <a:t>vì</a:t>
            </a:r>
            <a:r>
              <a:rPr lang="en-US" dirty="0"/>
              <a:t> </a:t>
            </a:r>
            <a:r>
              <a:rPr lang="en-US" dirty="0" err="1"/>
              <a:t>nói</a:t>
            </a:r>
            <a:r>
              <a:rPr lang="en-US" dirty="0"/>
              <a:t>: “</a:t>
            </a:r>
            <a:r>
              <a:rPr lang="en-US" dirty="0" err="1"/>
              <a:t>Khóa</a:t>
            </a:r>
            <a:r>
              <a:rPr lang="en-US" dirty="0"/>
              <a:t> </a:t>
            </a:r>
            <a:r>
              <a:rPr lang="en-US" dirty="0" err="1"/>
              <a:t>vòi</a:t>
            </a:r>
            <a:r>
              <a:rPr lang="en-US" dirty="0"/>
              <a:t> </a:t>
            </a:r>
            <a:r>
              <a:rPr lang="en-US" dirty="0" err="1"/>
              <a:t>nước</a:t>
            </a:r>
            <a:r>
              <a:rPr lang="en-US" dirty="0"/>
              <a:t> </a:t>
            </a:r>
            <a:r>
              <a:rPr lang="en-US" dirty="0" err="1"/>
              <a:t>đi</a:t>
            </a:r>
            <a:r>
              <a:rPr lang="en-US" dirty="0"/>
              <a:t>”, </a:t>
            </a:r>
            <a:r>
              <a:rPr lang="en-US" dirty="0" err="1"/>
              <a:t>hãy</a:t>
            </a:r>
            <a:r>
              <a:rPr lang="en-US" dirty="0"/>
              <a:t> </a:t>
            </a:r>
            <a:r>
              <a:rPr lang="en-US" dirty="0" err="1"/>
              <a:t>nói</a:t>
            </a:r>
            <a:r>
              <a:rPr lang="en-US" dirty="0"/>
              <a:t>: “</a:t>
            </a:r>
            <a:r>
              <a:rPr lang="en-US" dirty="0" err="1"/>
              <a:t>Khi</a:t>
            </a:r>
            <a:r>
              <a:rPr lang="en-US" dirty="0"/>
              <a:t> con </a:t>
            </a:r>
            <a:r>
              <a:rPr lang="en-US" dirty="0" err="1"/>
              <a:t>không</a:t>
            </a:r>
            <a:r>
              <a:rPr lang="en-US" dirty="0"/>
              <a:t> </a:t>
            </a:r>
            <a:r>
              <a:rPr lang="en-US" dirty="0" err="1"/>
              <a:t>sử</a:t>
            </a:r>
            <a:r>
              <a:rPr lang="en-US" dirty="0"/>
              <a:t> </a:t>
            </a:r>
            <a:r>
              <a:rPr lang="en-US" dirty="0" err="1"/>
              <a:t>dụng</a:t>
            </a:r>
            <a:r>
              <a:rPr lang="en-US" dirty="0"/>
              <a:t> </a:t>
            </a:r>
            <a:r>
              <a:rPr lang="en-US" dirty="0" err="1"/>
              <a:t>nước</a:t>
            </a:r>
            <a:r>
              <a:rPr lang="en-US" dirty="0"/>
              <a:t> </a:t>
            </a:r>
            <a:r>
              <a:rPr lang="en-US" dirty="0" err="1"/>
              <a:t>thì</a:t>
            </a:r>
            <a:r>
              <a:rPr lang="en-US" dirty="0"/>
              <a:t> con </a:t>
            </a:r>
            <a:r>
              <a:rPr lang="en-US" dirty="0" err="1"/>
              <a:t>khóa</a:t>
            </a:r>
            <a:r>
              <a:rPr lang="en-US" dirty="0"/>
              <a:t> </a:t>
            </a:r>
            <a:r>
              <a:rPr lang="en-US" dirty="0" err="1"/>
              <a:t>vòi</a:t>
            </a:r>
            <a:r>
              <a:rPr lang="en-US" dirty="0"/>
              <a:t> </a:t>
            </a:r>
            <a:r>
              <a:rPr lang="en-US" dirty="0" err="1"/>
              <a:t>nước</a:t>
            </a:r>
            <a:r>
              <a:rPr lang="en-US" dirty="0"/>
              <a:t> </a:t>
            </a:r>
            <a:r>
              <a:rPr lang="en-US" dirty="0" err="1"/>
              <a:t>lại</a:t>
            </a:r>
            <a:r>
              <a:rPr lang="en-US" dirty="0"/>
              <a:t> </a:t>
            </a:r>
            <a:r>
              <a:rPr lang="en-US" dirty="0" err="1"/>
              <a:t>để</a:t>
            </a:r>
            <a:r>
              <a:rPr lang="en-US" dirty="0"/>
              <a:t> </a:t>
            </a:r>
            <a:r>
              <a:rPr lang="en-US" dirty="0" err="1"/>
              <a:t>không</a:t>
            </a:r>
            <a:r>
              <a:rPr lang="en-US" dirty="0"/>
              <a:t> </a:t>
            </a:r>
            <a:r>
              <a:rPr lang="en-US" dirty="0" err="1"/>
              <a:t>bị</a:t>
            </a:r>
            <a:r>
              <a:rPr lang="en-US" dirty="0"/>
              <a:t> </a:t>
            </a:r>
            <a:r>
              <a:rPr lang="en-US" dirty="0" err="1"/>
              <a:t>lãng</a:t>
            </a:r>
            <a:r>
              <a:rPr lang="en-US" dirty="0"/>
              <a:t> </a:t>
            </a:r>
            <a:r>
              <a:rPr lang="en-US" dirty="0" err="1"/>
              <a:t>phí</a:t>
            </a:r>
            <a:r>
              <a:rPr lang="en-US" dirty="0"/>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7021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normAutofit fontScale="92500" lnSpcReduction="10000"/>
          </a:bodyPr>
          <a:lstStyle/>
          <a:p>
            <a:pPr>
              <a:buFontTx/>
              <a:buChar char="-"/>
            </a:pPr>
            <a:r>
              <a:rPr lang="en-US" dirty="0" err="1"/>
              <a:t>Ngôn</a:t>
            </a:r>
            <a:r>
              <a:rPr lang="en-US" dirty="0"/>
              <a:t> </a:t>
            </a:r>
            <a:r>
              <a:rPr lang="en-US" dirty="0" err="1"/>
              <a:t>ngữ</a:t>
            </a:r>
            <a:r>
              <a:rPr lang="en-US" dirty="0"/>
              <a:t> </a:t>
            </a:r>
            <a:r>
              <a:rPr lang="en-US" dirty="0" err="1"/>
              <a:t>mang</a:t>
            </a:r>
            <a:r>
              <a:rPr lang="en-US" dirty="0"/>
              <a:t> </a:t>
            </a:r>
            <a:r>
              <a:rPr lang="en-US" dirty="0" err="1"/>
              <a:t>tính</a:t>
            </a:r>
            <a:r>
              <a:rPr lang="en-US" dirty="0"/>
              <a:t> </a:t>
            </a:r>
            <a:r>
              <a:rPr lang="en-US" dirty="0" err="1"/>
              <a:t>kìm</a:t>
            </a:r>
            <a:r>
              <a:rPr lang="en-US" dirty="0"/>
              <a:t> </a:t>
            </a:r>
            <a:r>
              <a:rPr lang="en-US" dirty="0" err="1"/>
              <a:t>hãm</a:t>
            </a:r>
            <a:r>
              <a:rPr lang="en-US" dirty="0"/>
              <a:t>: </a:t>
            </a:r>
            <a:r>
              <a:rPr lang="en-US" dirty="0" err="1"/>
              <a:t>là</a:t>
            </a:r>
            <a:r>
              <a:rPr lang="en-US" dirty="0"/>
              <a:t> </a:t>
            </a:r>
            <a:r>
              <a:rPr lang="en-US" dirty="0" err="1"/>
              <a:t>hình</a:t>
            </a:r>
            <a:r>
              <a:rPr lang="en-US" dirty="0"/>
              <a:t> </a:t>
            </a:r>
            <a:r>
              <a:rPr lang="en-US" dirty="0" err="1"/>
              <a:t>thức</a:t>
            </a:r>
            <a:r>
              <a:rPr lang="en-US" dirty="0"/>
              <a:t> NN </a:t>
            </a:r>
            <a:r>
              <a:rPr lang="en-US" dirty="0" err="1"/>
              <a:t>sử</a:t>
            </a:r>
            <a:r>
              <a:rPr lang="en-US" dirty="0"/>
              <a:t> </a:t>
            </a:r>
            <a:r>
              <a:rPr lang="en-US" dirty="0" err="1"/>
              <a:t>dụng</a:t>
            </a:r>
            <a:r>
              <a:rPr lang="en-US" dirty="0"/>
              <a:t> </a:t>
            </a:r>
            <a:r>
              <a:rPr lang="en-US" dirty="0" err="1"/>
              <a:t>mệnh</a:t>
            </a:r>
            <a:r>
              <a:rPr lang="en-US" dirty="0"/>
              <a:t> </a:t>
            </a:r>
            <a:r>
              <a:rPr lang="en-US" dirty="0" err="1"/>
              <a:t>lệnh</a:t>
            </a:r>
            <a:r>
              <a:rPr lang="en-US" dirty="0"/>
              <a:t>, </a:t>
            </a:r>
            <a:r>
              <a:rPr lang="en-US" dirty="0" err="1"/>
              <a:t>đe</a:t>
            </a:r>
            <a:r>
              <a:rPr lang="en-US" dirty="0"/>
              <a:t> </a:t>
            </a:r>
            <a:r>
              <a:rPr lang="en-US" dirty="0" err="1"/>
              <a:t>dọa</a:t>
            </a:r>
            <a:r>
              <a:rPr lang="en-US" dirty="0"/>
              <a:t>, </a:t>
            </a:r>
            <a:r>
              <a:rPr lang="en-US" dirty="0" err="1"/>
              <a:t>trừng</a:t>
            </a:r>
            <a:r>
              <a:rPr lang="en-US" dirty="0"/>
              <a:t> </a:t>
            </a:r>
            <a:r>
              <a:rPr lang="en-US" dirty="0" err="1"/>
              <a:t>phạt</a:t>
            </a:r>
            <a:r>
              <a:rPr lang="en-US" dirty="0"/>
              <a:t>, </a:t>
            </a:r>
            <a:r>
              <a:rPr lang="en-US" dirty="0" err="1"/>
              <a:t>phê</a:t>
            </a:r>
            <a:r>
              <a:rPr lang="en-US" dirty="0"/>
              <a:t> </a:t>
            </a:r>
            <a:r>
              <a:rPr lang="en-US" dirty="0" err="1"/>
              <a:t>phán</a:t>
            </a:r>
            <a:r>
              <a:rPr lang="en-US" dirty="0"/>
              <a:t>, </a:t>
            </a:r>
            <a:r>
              <a:rPr lang="en-US" dirty="0" err="1"/>
              <a:t>trách</a:t>
            </a:r>
            <a:r>
              <a:rPr lang="en-US" dirty="0"/>
              <a:t> </a:t>
            </a:r>
            <a:r>
              <a:rPr lang="en-US" dirty="0" err="1"/>
              <a:t>móc</a:t>
            </a:r>
            <a:r>
              <a:rPr lang="en-US" dirty="0"/>
              <a:t> </a:t>
            </a:r>
            <a:r>
              <a:rPr lang="en-US" dirty="0" err="1"/>
              <a:t>nhằm</a:t>
            </a:r>
            <a:r>
              <a:rPr lang="en-US" dirty="0"/>
              <a:t> </a:t>
            </a:r>
            <a:r>
              <a:rPr lang="en-US" dirty="0" err="1"/>
              <a:t>kiềm</a:t>
            </a:r>
            <a:r>
              <a:rPr lang="en-US" dirty="0"/>
              <a:t> </a:t>
            </a:r>
            <a:r>
              <a:rPr lang="en-US" dirty="0" err="1"/>
              <a:t>chế</a:t>
            </a:r>
            <a:r>
              <a:rPr lang="en-US" dirty="0"/>
              <a:t> </a:t>
            </a:r>
            <a:r>
              <a:rPr lang="en-US" dirty="0" err="1"/>
              <a:t>hành</a:t>
            </a:r>
            <a:r>
              <a:rPr lang="en-US" dirty="0"/>
              <a:t> </a:t>
            </a:r>
            <a:r>
              <a:rPr lang="en-US" dirty="0" err="1"/>
              <a:t>động</a:t>
            </a:r>
            <a:r>
              <a:rPr lang="en-US" dirty="0"/>
              <a:t> </a:t>
            </a:r>
            <a:r>
              <a:rPr lang="en-US" dirty="0" err="1"/>
              <a:t>của</a:t>
            </a:r>
            <a:r>
              <a:rPr lang="en-US" dirty="0"/>
              <a:t> </a:t>
            </a:r>
            <a:r>
              <a:rPr lang="en-US" dirty="0" err="1"/>
              <a:t>trẻ</a:t>
            </a:r>
            <a:r>
              <a:rPr lang="en-US" dirty="0"/>
              <a:t> </a:t>
            </a:r>
            <a:r>
              <a:rPr lang="en-US" dirty="0" err="1"/>
              <a:t>bằng</a:t>
            </a:r>
            <a:r>
              <a:rPr lang="en-US" dirty="0"/>
              <a:t> </a:t>
            </a:r>
            <a:r>
              <a:rPr lang="en-US" dirty="0" err="1"/>
              <a:t>quyền</a:t>
            </a:r>
            <a:r>
              <a:rPr lang="en-US" dirty="0"/>
              <a:t> </a:t>
            </a:r>
            <a:r>
              <a:rPr lang="en-US" dirty="0" err="1"/>
              <a:t>uy</a:t>
            </a:r>
            <a:endParaRPr lang="en-US" dirty="0"/>
          </a:p>
          <a:p>
            <a:pPr marL="0" indent="0">
              <a:buNone/>
            </a:pPr>
            <a:r>
              <a:rPr lang="en-US" dirty="0" err="1"/>
              <a:t>Ví</a:t>
            </a:r>
            <a:r>
              <a:rPr lang="en-US" dirty="0"/>
              <a:t> </a:t>
            </a:r>
            <a:r>
              <a:rPr lang="en-US" dirty="0" err="1"/>
              <a:t>dụ</a:t>
            </a:r>
            <a:r>
              <a:rPr lang="en-US" dirty="0"/>
              <a:t>:</a:t>
            </a:r>
          </a:p>
          <a:p>
            <a:pPr marL="0" indent="0">
              <a:buNone/>
            </a:pPr>
            <a:r>
              <a:rPr lang="en-US" dirty="0"/>
              <a:t>+ </a:t>
            </a:r>
            <a:r>
              <a:rPr lang="en-US" dirty="0" err="1"/>
              <a:t>Thể</a:t>
            </a:r>
            <a:r>
              <a:rPr lang="en-US" dirty="0"/>
              <a:t> </a:t>
            </a:r>
            <a:r>
              <a:rPr lang="en-US" dirty="0" err="1"/>
              <a:t>hiện</a:t>
            </a:r>
            <a:r>
              <a:rPr lang="en-US" dirty="0"/>
              <a:t> </a:t>
            </a:r>
            <a:r>
              <a:rPr lang="en-US" dirty="0" err="1"/>
              <a:t>quyền</a:t>
            </a:r>
            <a:r>
              <a:rPr lang="en-US" dirty="0"/>
              <a:t> </a:t>
            </a:r>
            <a:r>
              <a:rPr lang="en-US" dirty="0" err="1"/>
              <a:t>uy</a:t>
            </a:r>
            <a:r>
              <a:rPr lang="en-US" dirty="0"/>
              <a:t>: “Con </a:t>
            </a:r>
            <a:r>
              <a:rPr lang="en-US" dirty="0" err="1"/>
              <a:t>làm</a:t>
            </a:r>
            <a:r>
              <a:rPr lang="en-US" dirty="0"/>
              <a:t> </a:t>
            </a:r>
            <a:r>
              <a:rPr lang="en-US" dirty="0" err="1"/>
              <a:t>thế</a:t>
            </a:r>
            <a:r>
              <a:rPr lang="en-US" dirty="0"/>
              <a:t> </a:t>
            </a:r>
            <a:r>
              <a:rPr lang="en-US" dirty="0" err="1"/>
              <a:t>này</a:t>
            </a:r>
            <a:r>
              <a:rPr lang="en-US" dirty="0"/>
              <a:t> </a:t>
            </a:r>
            <a:r>
              <a:rPr lang="en-US" dirty="0" err="1"/>
              <a:t>là</a:t>
            </a:r>
            <a:r>
              <a:rPr lang="en-US" dirty="0"/>
              <a:t> </a:t>
            </a:r>
            <a:r>
              <a:rPr lang="en-US" dirty="0" err="1"/>
              <a:t>không</a:t>
            </a:r>
            <a:r>
              <a:rPr lang="en-US" dirty="0"/>
              <a:t> </a:t>
            </a:r>
            <a:r>
              <a:rPr lang="en-US" dirty="0" err="1"/>
              <a:t>được</a:t>
            </a:r>
            <a:r>
              <a:rPr lang="en-US" dirty="0"/>
              <a:t>! </a:t>
            </a:r>
            <a:r>
              <a:rPr lang="en-US" dirty="0" err="1"/>
              <a:t>Phải</a:t>
            </a:r>
            <a:r>
              <a:rPr lang="en-US" dirty="0"/>
              <a:t> </a:t>
            </a:r>
            <a:r>
              <a:rPr lang="en-US" dirty="0" err="1"/>
              <a:t>làm</a:t>
            </a:r>
            <a:r>
              <a:rPr lang="en-US" dirty="0"/>
              <a:t> </a:t>
            </a:r>
            <a:r>
              <a:rPr lang="en-US" dirty="0" err="1"/>
              <a:t>thế</a:t>
            </a:r>
            <a:r>
              <a:rPr lang="en-US" dirty="0"/>
              <a:t> </a:t>
            </a:r>
            <a:r>
              <a:rPr lang="en-US" dirty="0" err="1"/>
              <a:t>này</a:t>
            </a:r>
            <a:r>
              <a:rPr lang="en-US" dirty="0"/>
              <a:t> </a:t>
            </a:r>
            <a:r>
              <a:rPr lang="en-US" dirty="0" err="1"/>
              <a:t>mới</a:t>
            </a:r>
            <a:r>
              <a:rPr lang="en-US" dirty="0"/>
              <a:t> </a:t>
            </a:r>
            <a:r>
              <a:rPr lang="en-US" dirty="0" err="1"/>
              <a:t>đúng</a:t>
            </a:r>
            <a:r>
              <a:rPr lang="en-US" dirty="0"/>
              <a:t>”</a:t>
            </a:r>
          </a:p>
          <a:p>
            <a:pPr marL="0" indent="0">
              <a:buNone/>
            </a:pPr>
            <a:r>
              <a:rPr lang="en-US" dirty="0"/>
              <a:t>+ </a:t>
            </a:r>
            <a:r>
              <a:rPr lang="en-US" dirty="0" err="1"/>
              <a:t>Kiềm</a:t>
            </a:r>
            <a:r>
              <a:rPr lang="en-US" dirty="0"/>
              <a:t> </a:t>
            </a:r>
            <a:r>
              <a:rPr lang="en-US" dirty="0" err="1"/>
              <a:t>chế</a:t>
            </a:r>
            <a:r>
              <a:rPr lang="en-US" dirty="0"/>
              <a:t>: </a:t>
            </a:r>
            <a:r>
              <a:rPr lang="en-US" dirty="0" err="1"/>
              <a:t>Ồn</a:t>
            </a:r>
            <a:r>
              <a:rPr lang="en-US" dirty="0"/>
              <a:t> </a:t>
            </a:r>
            <a:r>
              <a:rPr lang="en-US" dirty="0" err="1"/>
              <a:t>quá</a:t>
            </a:r>
            <a:r>
              <a:rPr lang="en-US" dirty="0"/>
              <a:t>/</a:t>
            </a:r>
            <a:r>
              <a:rPr lang="en-US" dirty="0" err="1"/>
              <a:t>Im</a:t>
            </a:r>
            <a:r>
              <a:rPr lang="en-US" dirty="0"/>
              <a:t> </a:t>
            </a:r>
            <a:r>
              <a:rPr lang="en-US" dirty="0" err="1"/>
              <a:t>lặng</a:t>
            </a:r>
            <a:r>
              <a:rPr lang="en-US" dirty="0"/>
              <a:t>? </a:t>
            </a:r>
            <a:r>
              <a:rPr lang="en-US" dirty="0" err="1"/>
              <a:t>Không</a:t>
            </a:r>
            <a:r>
              <a:rPr lang="en-US" dirty="0"/>
              <a:t> </a:t>
            </a:r>
            <a:r>
              <a:rPr lang="en-US" dirty="0" err="1"/>
              <a:t>được</a:t>
            </a:r>
            <a:endParaRPr lang="en-US" dirty="0"/>
          </a:p>
          <a:p>
            <a:pPr marL="0" indent="0">
              <a:buNone/>
            </a:pPr>
            <a:r>
              <a:rPr lang="en-US" dirty="0"/>
              <a:t>+ </a:t>
            </a:r>
            <a:r>
              <a:rPr lang="en-US" dirty="0" err="1"/>
              <a:t>Đe</a:t>
            </a:r>
            <a:r>
              <a:rPr lang="en-US" dirty="0"/>
              <a:t> </a:t>
            </a:r>
            <a:r>
              <a:rPr lang="en-US" dirty="0" err="1"/>
              <a:t>dọa</a:t>
            </a:r>
            <a:r>
              <a:rPr lang="en-US" dirty="0"/>
              <a:t>: </a:t>
            </a:r>
            <a:r>
              <a:rPr lang="en-US" dirty="0" err="1"/>
              <a:t>Nếu</a:t>
            </a:r>
            <a:r>
              <a:rPr lang="en-US" dirty="0"/>
              <a:t> </a:t>
            </a:r>
            <a:r>
              <a:rPr lang="en-US" dirty="0" err="1"/>
              <a:t>làm</a:t>
            </a:r>
            <a:r>
              <a:rPr lang="en-US" dirty="0"/>
              <a:t> </a:t>
            </a:r>
            <a:r>
              <a:rPr lang="en-US" dirty="0" err="1"/>
              <a:t>một</a:t>
            </a:r>
            <a:r>
              <a:rPr lang="en-US" dirty="0"/>
              <a:t> </a:t>
            </a:r>
            <a:r>
              <a:rPr lang="en-US" dirty="0" err="1"/>
              <a:t>lần</a:t>
            </a:r>
            <a:r>
              <a:rPr lang="en-US" dirty="0"/>
              <a:t> </a:t>
            </a:r>
            <a:r>
              <a:rPr lang="en-US" dirty="0" err="1"/>
              <a:t>nữa</a:t>
            </a:r>
            <a:r>
              <a:rPr lang="en-US" dirty="0"/>
              <a:t> </a:t>
            </a:r>
            <a:r>
              <a:rPr lang="en-US" dirty="0" err="1"/>
              <a:t>thì</a:t>
            </a:r>
            <a:r>
              <a:rPr lang="en-US" dirty="0"/>
              <a:t> …</a:t>
            </a:r>
          </a:p>
          <a:p>
            <a:pPr marL="0" indent="0">
              <a:buNone/>
            </a:pPr>
            <a:r>
              <a:rPr lang="en-US" dirty="0"/>
              <a:t>+ </a:t>
            </a:r>
            <a:r>
              <a:rPr lang="en-US" dirty="0" err="1"/>
              <a:t>Bắt</a:t>
            </a:r>
            <a:r>
              <a:rPr lang="en-US" dirty="0"/>
              <a:t> </a:t>
            </a:r>
            <a:r>
              <a:rPr lang="en-US" dirty="0" err="1"/>
              <a:t>buộc</a:t>
            </a:r>
            <a:r>
              <a:rPr lang="en-US" dirty="0"/>
              <a:t> </a:t>
            </a:r>
            <a:r>
              <a:rPr lang="en-US" dirty="0" err="1"/>
              <a:t>trẻ</a:t>
            </a:r>
            <a:r>
              <a:rPr lang="en-US" dirty="0"/>
              <a:t> </a:t>
            </a:r>
            <a:r>
              <a:rPr lang="en-US" dirty="0" err="1"/>
              <a:t>hứa</a:t>
            </a:r>
            <a:r>
              <a:rPr lang="en-US" dirty="0"/>
              <a:t>: Con </a:t>
            </a:r>
            <a:r>
              <a:rPr lang="en-US" dirty="0" err="1"/>
              <a:t>sẽ</a:t>
            </a:r>
            <a:r>
              <a:rPr lang="en-US" dirty="0"/>
              <a:t> </a:t>
            </a:r>
            <a:r>
              <a:rPr lang="en-US" dirty="0" err="1"/>
              <a:t>làm</a:t>
            </a:r>
            <a:r>
              <a:rPr lang="en-US" dirty="0"/>
              <a:t> hay </a:t>
            </a:r>
            <a:r>
              <a:rPr lang="en-US" dirty="0" err="1"/>
              <a:t>không</a:t>
            </a:r>
            <a:r>
              <a:rPr lang="en-US" dirty="0"/>
              <a:t> </a:t>
            </a:r>
            <a:r>
              <a:rPr lang="en-US" dirty="0" err="1"/>
              <a:t>làm</a:t>
            </a:r>
            <a:endParaRPr lang="en-US" dirty="0"/>
          </a:p>
          <a:p>
            <a:pPr marL="0" indent="0">
              <a:buNone/>
            </a:pPr>
            <a:r>
              <a:rPr lang="en-US" dirty="0"/>
              <a:t>+ </a:t>
            </a:r>
            <a:r>
              <a:rPr lang="en-US" dirty="0" err="1"/>
              <a:t>Hỏi</a:t>
            </a:r>
            <a:r>
              <a:rPr lang="en-US" dirty="0"/>
              <a:t> </a:t>
            </a:r>
            <a:r>
              <a:rPr lang="en-US" dirty="0" err="1"/>
              <a:t>cung</a:t>
            </a:r>
            <a:r>
              <a:rPr lang="en-US" dirty="0"/>
              <a:t> </a:t>
            </a:r>
            <a:r>
              <a:rPr lang="en-US" dirty="0" err="1"/>
              <a:t>trẻ</a:t>
            </a:r>
            <a:r>
              <a:rPr lang="en-US" dirty="0"/>
              <a:t>: </a:t>
            </a:r>
            <a:r>
              <a:rPr lang="en-US" dirty="0" err="1"/>
              <a:t>Tại</a:t>
            </a:r>
            <a:r>
              <a:rPr lang="en-US" dirty="0"/>
              <a:t> </a:t>
            </a:r>
            <a:r>
              <a:rPr lang="en-US" dirty="0" err="1"/>
              <a:t>sao</a:t>
            </a:r>
            <a:r>
              <a:rPr lang="en-US" dirty="0"/>
              <a:t> con </a:t>
            </a:r>
            <a:r>
              <a:rPr lang="en-US" dirty="0" err="1"/>
              <a:t>làm</a:t>
            </a:r>
            <a:r>
              <a:rPr lang="en-US" dirty="0"/>
              <a:t> </a:t>
            </a:r>
            <a:r>
              <a:rPr lang="en-US" dirty="0" err="1"/>
              <a:t>vậy</a:t>
            </a:r>
            <a:r>
              <a:rPr lang="en-US" dirty="0"/>
              <a:t>? Con </a:t>
            </a:r>
            <a:r>
              <a:rPr lang="en-US" dirty="0" err="1"/>
              <a:t>nói</a:t>
            </a:r>
            <a:r>
              <a:rPr lang="en-US" dirty="0"/>
              <a:t> </a:t>
            </a:r>
            <a:r>
              <a:rPr lang="en-US" dirty="0" err="1"/>
              <a:t>xem</a:t>
            </a:r>
            <a:r>
              <a:rPr lang="en-US" dirty="0"/>
              <a:t> </a:t>
            </a:r>
            <a:r>
              <a:rPr lang="en-US" dirty="0" err="1"/>
              <a:t>nào</a:t>
            </a:r>
            <a:r>
              <a:rPr lang="en-US" dirty="0"/>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009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200" dirty="0">
                <a:solidFill>
                  <a:srgbClr val="F79646">
                    <a:lumMod val="50000"/>
                  </a:srgbClr>
                </a:solidFill>
                <a:latin typeface="UTM Swiss Condensed"/>
              </a:rPr>
              <a:t>Chương 2. Nhiệm vụ, phương pháp và hình thức phát triển ngôn ngữ cho 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t>Biện</a:t>
            </a:r>
            <a:r>
              <a:rPr lang="en-US" dirty="0"/>
              <a:t> </a:t>
            </a:r>
            <a:r>
              <a:rPr lang="en-US" dirty="0" err="1"/>
              <a:t>pháp</a:t>
            </a:r>
            <a:r>
              <a:rPr lang="en-US" dirty="0"/>
              <a:t> </a:t>
            </a:r>
            <a:r>
              <a:rPr lang="en-US" dirty="0" err="1"/>
              <a:t>xây</a:t>
            </a:r>
            <a:r>
              <a:rPr lang="en-US" dirty="0"/>
              <a:t> </a:t>
            </a:r>
            <a:r>
              <a:rPr lang="en-US" dirty="0" err="1"/>
              <a:t>dựng</a:t>
            </a:r>
            <a:r>
              <a:rPr lang="en-US" dirty="0"/>
              <a:t> </a:t>
            </a:r>
            <a:r>
              <a:rPr lang="en-US" dirty="0" err="1"/>
              <a:t>môi</a:t>
            </a:r>
            <a:r>
              <a:rPr lang="en-US" dirty="0"/>
              <a:t> </a:t>
            </a:r>
            <a:r>
              <a:rPr lang="en-US" dirty="0" err="1"/>
              <a:t>trường</a:t>
            </a:r>
            <a:r>
              <a:rPr lang="en-US" dirty="0"/>
              <a:t> </a:t>
            </a:r>
            <a:r>
              <a:rPr lang="en-US" dirty="0" err="1"/>
              <a:t>tâm</a:t>
            </a:r>
            <a:r>
              <a:rPr lang="en-US" dirty="0"/>
              <a:t> </a:t>
            </a:r>
            <a:r>
              <a:rPr lang="en-US" dirty="0" err="1"/>
              <a:t>lý</a:t>
            </a:r>
            <a:r>
              <a:rPr lang="en-US" dirty="0"/>
              <a:t>:</a:t>
            </a:r>
          </a:p>
          <a:p>
            <a:pPr>
              <a:buFontTx/>
              <a:buChar char="-"/>
            </a:pPr>
            <a:r>
              <a:rPr lang="en-US" dirty="0" err="1"/>
              <a:t>Trực</a:t>
            </a:r>
            <a:r>
              <a:rPr lang="en-US" dirty="0"/>
              <a:t> </a:t>
            </a:r>
            <a:r>
              <a:rPr lang="en-US" dirty="0" err="1"/>
              <a:t>tiếp</a:t>
            </a:r>
            <a:r>
              <a:rPr lang="en-US" dirty="0"/>
              <a:t> </a:t>
            </a:r>
            <a:r>
              <a:rPr lang="en-US" dirty="0" err="1"/>
              <a:t>thể</a:t>
            </a:r>
            <a:r>
              <a:rPr lang="en-US" dirty="0"/>
              <a:t> </a:t>
            </a:r>
            <a:r>
              <a:rPr lang="en-US" dirty="0" err="1"/>
              <a:t>hiện</a:t>
            </a:r>
            <a:r>
              <a:rPr lang="en-US" dirty="0"/>
              <a:t> </a:t>
            </a:r>
            <a:r>
              <a:rPr lang="en-US" dirty="0" err="1"/>
              <a:t>hành</a:t>
            </a:r>
            <a:r>
              <a:rPr lang="en-US" dirty="0"/>
              <a:t> </a:t>
            </a:r>
            <a:r>
              <a:rPr lang="en-US" dirty="0" err="1"/>
              <a:t>động</a:t>
            </a:r>
            <a:r>
              <a:rPr lang="en-US" dirty="0"/>
              <a:t> </a:t>
            </a:r>
            <a:r>
              <a:rPr lang="en-US" dirty="0" err="1"/>
              <a:t>kết</a:t>
            </a:r>
            <a:r>
              <a:rPr lang="en-US" dirty="0"/>
              <a:t> </a:t>
            </a:r>
            <a:r>
              <a:rPr lang="en-US" dirty="0" err="1"/>
              <a:t>hợp</a:t>
            </a:r>
            <a:r>
              <a:rPr lang="en-US" dirty="0"/>
              <a:t> </a:t>
            </a:r>
            <a:r>
              <a:rPr lang="en-US" dirty="0" err="1"/>
              <a:t>với</a:t>
            </a:r>
            <a:r>
              <a:rPr lang="en-US" dirty="0"/>
              <a:t> </a:t>
            </a:r>
            <a:r>
              <a:rPr lang="en-US" dirty="0" err="1"/>
              <a:t>lời</a:t>
            </a:r>
            <a:r>
              <a:rPr lang="en-US" dirty="0"/>
              <a:t> </a:t>
            </a:r>
            <a:r>
              <a:rPr lang="en-US" dirty="0" err="1"/>
              <a:t>nói</a:t>
            </a:r>
            <a:r>
              <a:rPr lang="en-US" dirty="0"/>
              <a:t> </a:t>
            </a:r>
            <a:r>
              <a:rPr lang="en-US" dirty="0" err="1"/>
              <a:t>chỉ</a:t>
            </a:r>
            <a:r>
              <a:rPr lang="en-US" dirty="0"/>
              <a:t> </a:t>
            </a:r>
            <a:r>
              <a:rPr lang="en-US" dirty="0" err="1"/>
              <a:t>dẫn</a:t>
            </a:r>
            <a:r>
              <a:rPr lang="en-US" dirty="0"/>
              <a:t>, </a:t>
            </a:r>
            <a:r>
              <a:rPr lang="en-US" dirty="0" err="1"/>
              <a:t>dạy</a:t>
            </a:r>
            <a:r>
              <a:rPr lang="en-US" dirty="0"/>
              <a:t> </a:t>
            </a:r>
            <a:r>
              <a:rPr lang="en-US" dirty="0" err="1"/>
              <a:t>khái</a:t>
            </a:r>
            <a:r>
              <a:rPr lang="en-US" dirty="0"/>
              <a:t> </a:t>
            </a:r>
            <a:r>
              <a:rPr lang="en-US" dirty="0" err="1"/>
              <a:t>niệm</a:t>
            </a:r>
            <a:r>
              <a:rPr lang="en-US" dirty="0"/>
              <a:t>, </a:t>
            </a:r>
            <a:r>
              <a:rPr lang="en-US" dirty="0" err="1"/>
              <a:t>quá</a:t>
            </a:r>
            <a:r>
              <a:rPr lang="en-US" dirty="0"/>
              <a:t> </a:t>
            </a:r>
            <a:r>
              <a:rPr lang="en-US" dirty="0" err="1"/>
              <a:t>trình</a:t>
            </a:r>
            <a:r>
              <a:rPr lang="en-US" dirty="0"/>
              <a:t>, </a:t>
            </a:r>
            <a:r>
              <a:rPr lang="en-US" dirty="0" err="1"/>
              <a:t>hiện</a:t>
            </a:r>
            <a:r>
              <a:rPr lang="en-US" dirty="0"/>
              <a:t> </a:t>
            </a:r>
            <a:r>
              <a:rPr lang="en-US" dirty="0" err="1"/>
              <a:t>tượng</a:t>
            </a:r>
            <a:r>
              <a:rPr lang="en-US" dirty="0"/>
              <a:t>… (</a:t>
            </a:r>
            <a:r>
              <a:rPr lang="en-US" dirty="0" err="1"/>
              <a:t>trẻ</a:t>
            </a:r>
            <a:r>
              <a:rPr lang="en-US" dirty="0"/>
              <a:t> </a:t>
            </a:r>
            <a:r>
              <a:rPr lang="en-US" dirty="0" err="1"/>
              <a:t>bé</a:t>
            </a:r>
            <a:r>
              <a:rPr lang="en-US" dirty="0"/>
              <a:t>)</a:t>
            </a:r>
          </a:p>
          <a:p>
            <a:pPr>
              <a:buFontTx/>
              <a:buChar char="-"/>
            </a:pPr>
            <a:r>
              <a:rPr lang="en-US" dirty="0" err="1"/>
              <a:t>Cung</a:t>
            </a:r>
            <a:r>
              <a:rPr lang="en-US" dirty="0"/>
              <a:t> </a:t>
            </a:r>
            <a:r>
              <a:rPr lang="en-US" dirty="0" err="1"/>
              <a:t>cấp</a:t>
            </a:r>
            <a:r>
              <a:rPr lang="en-US" dirty="0"/>
              <a:t> </a:t>
            </a:r>
            <a:r>
              <a:rPr lang="en-US" dirty="0" err="1"/>
              <a:t>kinh</a:t>
            </a:r>
            <a:r>
              <a:rPr lang="en-US" dirty="0"/>
              <a:t> </a:t>
            </a:r>
            <a:r>
              <a:rPr lang="en-US" dirty="0" err="1"/>
              <a:t>nghiệm</a:t>
            </a:r>
            <a:r>
              <a:rPr lang="en-US" dirty="0"/>
              <a:t> </a:t>
            </a:r>
            <a:r>
              <a:rPr lang="en-US" dirty="0" err="1"/>
              <a:t>ngôn</a:t>
            </a:r>
            <a:r>
              <a:rPr lang="en-US" dirty="0"/>
              <a:t> </a:t>
            </a:r>
            <a:r>
              <a:rPr lang="en-US" dirty="0" err="1"/>
              <a:t>ngữ</a:t>
            </a:r>
            <a:r>
              <a:rPr lang="en-US" dirty="0"/>
              <a:t> </a:t>
            </a:r>
            <a:r>
              <a:rPr lang="en-US" dirty="0" err="1"/>
              <a:t>phong</a:t>
            </a:r>
            <a:r>
              <a:rPr lang="en-US" dirty="0"/>
              <a:t> </a:t>
            </a:r>
            <a:r>
              <a:rPr lang="en-US" dirty="0" err="1"/>
              <a:t>phú</a:t>
            </a:r>
            <a:r>
              <a:rPr lang="en-US" dirty="0"/>
              <a:t>, </a:t>
            </a:r>
            <a:r>
              <a:rPr lang="en-US" dirty="0" err="1"/>
              <a:t>đa</a:t>
            </a:r>
            <a:r>
              <a:rPr lang="en-US" dirty="0"/>
              <a:t> </a:t>
            </a:r>
            <a:r>
              <a:rPr lang="en-US" dirty="0" err="1"/>
              <a:t>dạng</a:t>
            </a:r>
            <a:r>
              <a:rPr lang="en-US" dirty="0"/>
              <a:t>, </a:t>
            </a:r>
            <a:r>
              <a:rPr lang="en-US" dirty="0" err="1"/>
              <a:t>quan</a:t>
            </a:r>
            <a:r>
              <a:rPr lang="en-US" dirty="0"/>
              <a:t> </a:t>
            </a:r>
            <a:r>
              <a:rPr lang="en-US" dirty="0" err="1"/>
              <a:t>tâm</a:t>
            </a:r>
            <a:r>
              <a:rPr lang="en-US" dirty="0"/>
              <a:t>, </a:t>
            </a:r>
            <a:r>
              <a:rPr lang="en-US" dirty="0" err="1"/>
              <a:t>tiếp</a:t>
            </a:r>
            <a:r>
              <a:rPr lang="en-US" dirty="0"/>
              <a:t> </a:t>
            </a:r>
            <a:r>
              <a:rPr lang="en-US" dirty="0" err="1"/>
              <a:t>nhận</a:t>
            </a:r>
            <a:r>
              <a:rPr lang="en-US" dirty="0"/>
              <a:t> </a:t>
            </a:r>
            <a:r>
              <a:rPr lang="en-US" dirty="0" err="1"/>
              <a:t>và</a:t>
            </a:r>
            <a:r>
              <a:rPr lang="en-US" dirty="0"/>
              <a:t> </a:t>
            </a:r>
            <a:r>
              <a:rPr lang="en-US" dirty="0" err="1"/>
              <a:t>khuyến</a:t>
            </a:r>
            <a:r>
              <a:rPr lang="en-US" dirty="0"/>
              <a:t> </a:t>
            </a:r>
            <a:r>
              <a:rPr lang="en-US" dirty="0" err="1"/>
              <a:t>khích</a:t>
            </a:r>
            <a:r>
              <a:rPr lang="en-US" dirty="0"/>
              <a:t> </a:t>
            </a:r>
            <a:r>
              <a:rPr lang="en-US" dirty="0" err="1"/>
              <a:t>hành</a:t>
            </a:r>
            <a:r>
              <a:rPr lang="en-US" dirty="0"/>
              <a:t> vi </a:t>
            </a:r>
            <a:r>
              <a:rPr lang="en-US" dirty="0" err="1"/>
              <a:t>ngôn</a:t>
            </a:r>
            <a:r>
              <a:rPr lang="en-US" dirty="0"/>
              <a:t> </a:t>
            </a:r>
            <a:r>
              <a:rPr lang="en-US" dirty="0" err="1"/>
              <a:t>ngữ</a:t>
            </a:r>
            <a:r>
              <a:rPr lang="en-US" dirty="0"/>
              <a:t> </a:t>
            </a:r>
            <a:r>
              <a:rPr lang="en-US" dirty="0" err="1"/>
              <a:t>trẻ</a:t>
            </a:r>
            <a:endParaRPr lang="en-US" dirty="0"/>
          </a:p>
          <a:p>
            <a:pPr>
              <a:buFontTx/>
              <a:buChar char="-"/>
            </a:pPr>
            <a:r>
              <a:rPr lang="en-US" dirty="0" err="1"/>
              <a:t>Tạo</a:t>
            </a:r>
            <a:r>
              <a:rPr lang="en-US" dirty="0"/>
              <a:t> </a:t>
            </a:r>
            <a:r>
              <a:rPr lang="en-US" dirty="0" err="1"/>
              <a:t>tình</a:t>
            </a:r>
            <a:r>
              <a:rPr lang="en-US" dirty="0"/>
              <a:t> </a:t>
            </a:r>
            <a:r>
              <a:rPr lang="en-US" dirty="0" err="1"/>
              <a:t>huống</a:t>
            </a:r>
            <a:r>
              <a:rPr lang="en-US" dirty="0"/>
              <a:t> </a:t>
            </a:r>
            <a:r>
              <a:rPr lang="en-US" dirty="0" err="1"/>
              <a:t>cho</a:t>
            </a:r>
            <a:r>
              <a:rPr lang="en-US" dirty="0"/>
              <a:t> </a:t>
            </a:r>
            <a:r>
              <a:rPr lang="en-US" dirty="0" err="1"/>
              <a:t>trẻ</a:t>
            </a:r>
            <a:r>
              <a:rPr lang="en-US" dirty="0"/>
              <a:t> </a:t>
            </a:r>
            <a:r>
              <a:rPr lang="en-US" dirty="0" err="1"/>
              <a:t>tham</a:t>
            </a:r>
            <a:r>
              <a:rPr lang="en-US" dirty="0"/>
              <a:t> </a:t>
            </a:r>
            <a:r>
              <a:rPr lang="en-US" dirty="0" err="1"/>
              <a:t>gia</a:t>
            </a:r>
            <a:r>
              <a:rPr lang="en-US" dirty="0"/>
              <a:t>: </a:t>
            </a:r>
            <a:r>
              <a:rPr lang="en-US" dirty="0" err="1"/>
              <a:t>đóng</a:t>
            </a:r>
            <a:r>
              <a:rPr lang="en-US" dirty="0"/>
              <a:t> </a:t>
            </a:r>
            <a:r>
              <a:rPr lang="en-US" dirty="0" err="1"/>
              <a:t>kịch</a:t>
            </a:r>
            <a:r>
              <a:rPr lang="en-US" dirty="0"/>
              <a:t>, </a:t>
            </a:r>
            <a:r>
              <a:rPr lang="en-US" dirty="0" err="1"/>
              <a:t>hát</a:t>
            </a:r>
            <a:r>
              <a:rPr lang="en-US" dirty="0"/>
              <a:t>, </a:t>
            </a:r>
            <a:r>
              <a:rPr lang="en-US" dirty="0" err="1"/>
              <a:t>kể</a:t>
            </a:r>
            <a:r>
              <a:rPr lang="en-US" dirty="0"/>
              <a:t> </a:t>
            </a:r>
            <a:r>
              <a:rPr lang="en-US" dirty="0" err="1"/>
              <a:t>chuyện</a:t>
            </a:r>
            <a:r>
              <a:rPr lang="en-US" dirty="0"/>
              <a:t> …</a:t>
            </a:r>
          </a:p>
          <a:p>
            <a:pPr>
              <a:buFontTx/>
              <a:buChar char="-"/>
            </a:pPr>
            <a:r>
              <a:rPr lang="en-US" dirty="0" err="1"/>
              <a:t>Ngôn</a:t>
            </a:r>
            <a:r>
              <a:rPr lang="en-US" dirty="0"/>
              <a:t> </a:t>
            </a:r>
            <a:r>
              <a:rPr lang="en-US" dirty="0" err="1"/>
              <a:t>ngữ</a:t>
            </a:r>
            <a:r>
              <a:rPr lang="en-US" dirty="0"/>
              <a:t> GV </a:t>
            </a:r>
            <a:r>
              <a:rPr lang="en-US" dirty="0" err="1"/>
              <a:t>chuẩn</a:t>
            </a:r>
            <a:r>
              <a:rPr lang="en-US" dirty="0"/>
              <a:t> </a:t>
            </a:r>
            <a:r>
              <a:rPr lang="en-US" dirty="0" err="1"/>
              <a:t>xác</a:t>
            </a:r>
            <a:r>
              <a:rPr lang="en-US" dirty="0"/>
              <a:t>, </a:t>
            </a:r>
            <a:r>
              <a:rPr lang="en-US" dirty="0" err="1"/>
              <a:t>ngữ</a:t>
            </a:r>
            <a:r>
              <a:rPr lang="en-US" dirty="0"/>
              <a:t> </a:t>
            </a:r>
            <a:r>
              <a:rPr lang="en-US" dirty="0" err="1"/>
              <a:t>điệu</a:t>
            </a:r>
            <a:r>
              <a:rPr lang="en-US" dirty="0"/>
              <a:t>, </a:t>
            </a:r>
            <a:r>
              <a:rPr lang="en-US" dirty="0" err="1"/>
              <a:t>câu</a:t>
            </a:r>
            <a:r>
              <a:rPr lang="en-US" dirty="0"/>
              <a:t>, </a:t>
            </a:r>
            <a:r>
              <a:rPr lang="en-US" dirty="0" err="1"/>
              <a:t>từ</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tình</a:t>
            </a:r>
            <a:r>
              <a:rPr lang="en-US" dirty="0"/>
              <a:t> </a:t>
            </a:r>
            <a:r>
              <a:rPr lang="en-US" dirty="0" err="1"/>
              <a:t>huống</a:t>
            </a:r>
            <a:r>
              <a:rPr lang="en-US" dirty="0"/>
              <a:t> </a:t>
            </a:r>
            <a:r>
              <a:rPr lang="en-US" dirty="0" err="1"/>
              <a:t>để</a:t>
            </a:r>
            <a:r>
              <a:rPr lang="en-US" dirty="0"/>
              <a:t> </a:t>
            </a:r>
            <a:r>
              <a:rPr lang="en-US" dirty="0" err="1"/>
              <a:t>làm</a:t>
            </a:r>
            <a:r>
              <a:rPr lang="en-US" dirty="0"/>
              <a:t> </a:t>
            </a:r>
            <a:r>
              <a:rPr lang="en-US" dirty="0" err="1"/>
              <a:t>gương</a:t>
            </a:r>
            <a:r>
              <a:rPr lang="en-US" dirty="0"/>
              <a:t> </a:t>
            </a:r>
            <a:r>
              <a:rPr lang="en-US" dirty="0" err="1"/>
              <a:t>cho</a:t>
            </a:r>
            <a:r>
              <a:rPr lang="en-US" dirty="0"/>
              <a:t> </a:t>
            </a:r>
            <a:r>
              <a:rPr lang="en-US" dirty="0" err="1"/>
              <a:t>trẻ</a:t>
            </a:r>
            <a:endParaRPr lang="en-US" dirty="0"/>
          </a:p>
          <a:p>
            <a:pPr>
              <a:buFontTx/>
              <a:buChar char="-"/>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7561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tập</a:t>
            </a:r>
            <a:r>
              <a:rPr lang="en-US" dirty="0"/>
              <a:t> </a:t>
            </a:r>
            <a:r>
              <a:rPr lang="en-US" dirty="0" err="1"/>
              <a:t>về</a:t>
            </a:r>
            <a:r>
              <a:rPr lang="en-US" dirty="0"/>
              <a:t> </a:t>
            </a:r>
            <a:r>
              <a:rPr lang="en-US" dirty="0" err="1"/>
              <a:t>nhà</a:t>
            </a:r>
            <a:endParaRPr lang="en-US" dirty="0"/>
          </a:p>
        </p:txBody>
      </p:sp>
      <p:sp>
        <p:nvSpPr>
          <p:cNvPr id="3" name="Content Placeholder 2"/>
          <p:cNvSpPr>
            <a:spLocks noGrp="1"/>
          </p:cNvSpPr>
          <p:nvPr>
            <p:ph idx="1"/>
          </p:nvPr>
        </p:nvSpPr>
        <p:spPr/>
        <p:txBody>
          <a:bodyPr/>
          <a:lstStyle/>
          <a:p>
            <a:pPr marL="0" indent="0">
              <a:lnSpc>
                <a:spcPct val="120000"/>
              </a:lnSpc>
              <a:spcBef>
                <a:spcPts val="0"/>
              </a:spcBef>
              <a:buNone/>
              <a:tabLst>
                <a:tab pos="117475" algn="l"/>
              </a:tabLst>
            </a:pPr>
            <a:endParaRPr lang="nl-NL" dirty="0">
              <a:solidFill>
                <a:srgbClr val="C00000"/>
              </a:solidFill>
              <a:latin typeface="Times New Roman"/>
              <a:ea typeface="Times New Roman"/>
            </a:endParaRPr>
          </a:p>
          <a:p>
            <a:pPr marL="0" indent="0">
              <a:lnSpc>
                <a:spcPct val="120000"/>
              </a:lnSpc>
              <a:spcBef>
                <a:spcPts val="0"/>
              </a:spcBef>
              <a:buNone/>
              <a:tabLst>
                <a:tab pos="117475" algn="l"/>
              </a:tabLst>
            </a:pPr>
            <a:r>
              <a:rPr lang="nl-NL" dirty="0">
                <a:solidFill>
                  <a:srgbClr val="C00000"/>
                </a:solidFill>
                <a:latin typeface="Times New Roman"/>
                <a:ea typeface="Times New Roman"/>
              </a:rPr>
              <a:t>1.</a:t>
            </a:r>
            <a:r>
              <a:rPr lang="nl-NL" dirty="0">
                <a:solidFill>
                  <a:srgbClr val="C00000"/>
                </a:solidFill>
                <a:latin typeface="+mj-lt"/>
                <a:ea typeface="Times New Roman"/>
              </a:rPr>
              <a:t> Đề xuất một số biện pháp xây dựng môi trường PTNN cho trẻ.</a:t>
            </a:r>
            <a:endParaRPr lang="en-US" dirty="0">
              <a:solidFill>
                <a:srgbClr val="C00000"/>
              </a:solidFill>
              <a:latin typeface="+mj-lt"/>
            </a:endParaRPr>
          </a:p>
          <a:p>
            <a:pPr marL="0" indent="0">
              <a:buNone/>
            </a:pPr>
            <a:r>
              <a:rPr lang="nl-NL" dirty="0">
                <a:solidFill>
                  <a:srgbClr val="C00000"/>
                </a:solidFill>
                <a:latin typeface="+mj-lt"/>
                <a:ea typeface="Times New Roman"/>
              </a:rPr>
              <a:t>2. Tìm hiểu một số vấn đề chung về phương pháp luyện phát âm cho trẻ: khái niệm, đặc điểm phát âm của trẻ, các yếu tố ảnh hưởng đến khả năng phát âm của trẻ.</a:t>
            </a:r>
            <a:endParaRPr lang="en-US" dirty="0">
              <a:solidFill>
                <a:srgbClr val="C00000"/>
              </a:solidFill>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4536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latin typeface="+mj-lt"/>
              </a:rPr>
              <a:t>CHƯƠNG 3. PHƯƠNG PHÁP LUYỆN PHÁT ÂM CHO TRẺ</a:t>
            </a:r>
          </a:p>
        </p:txBody>
      </p:sp>
      <p:sp>
        <p:nvSpPr>
          <p:cNvPr id="3" name="Content Placeholder 2"/>
          <p:cNvSpPr>
            <a:spLocks noGrp="1"/>
          </p:cNvSpPr>
          <p:nvPr>
            <p:ph idx="1"/>
          </p:nvPr>
        </p:nvSpPr>
        <p:spPr/>
        <p:txBody>
          <a:bodyPr/>
          <a:lstStyle/>
          <a:p>
            <a:pPr marL="0" indent="0">
              <a:buNone/>
            </a:pPr>
            <a:r>
              <a:rPr lang="en-US" dirty="0">
                <a:solidFill>
                  <a:srgbClr val="C00000"/>
                </a:solidFill>
              </a:rPr>
              <a:t>3.1. </a:t>
            </a:r>
            <a:r>
              <a:rPr lang="en-US" dirty="0" err="1">
                <a:solidFill>
                  <a:srgbClr val="C00000"/>
                </a:solidFill>
              </a:rPr>
              <a:t>Khái</a:t>
            </a:r>
            <a:r>
              <a:rPr lang="en-US" dirty="0">
                <a:solidFill>
                  <a:srgbClr val="C00000"/>
                </a:solidFill>
              </a:rPr>
              <a:t> </a:t>
            </a:r>
            <a:r>
              <a:rPr lang="en-US" dirty="0" err="1">
                <a:solidFill>
                  <a:srgbClr val="C00000"/>
                </a:solidFill>
              </a:rPr>
              <a:t>niệm</a:t>
            </a:r>
            <a:r>
              <a:rPr lang="en-US" dirty="0">
                <a:solidFill>
                  <a:srgbClr val="C00000"/>
                </a:solidFill>
              </a:rPr>
              <a:t> </a:t>
            </a:r>
            <a:r>
              <a:rPr lang="en-US" dirty="0" err="1">
                <a:solidFill>
                  <a:srgbClr val="C00000"/>
                </a:solidFill>
              </a:rPr>
              <a:t>phương</a:t>
            </a:r>
            <a:r>
              <a:rPr lang="en-US" dirty="0">
                <a:solidFill>
                  <a:srgbClr val="C00000"/>
                </a:solidFill>
              </a:rPr>
              <a:t> </a:t>
            </a:r>
            <a:r>
              <a:rPr lang="en-US" dirty="0" err="1">
                <a:solidFill>
                  <a:srgbClr val="C00000"/>
                </a:solidFill>
              </a:rPr>
              <a:t>pháp</a:t>
            </a:r>
            <a:r>
              <a:rPr lang="en-US" dirty="0">
                <a:solidFill>
                  <a:srgbClr val="C00000"/>
                </a:solidFill>
              </a:rPr>
              <a:t> </a:t>
            </a:r>
            <a:r>
              <a:rPr lang="en-US" dirty="0" err="1">
                <a:solidFill>
                  <a:srgbClr val="C00000"/>
                </a:solidFill>
              </a:rPr>
              <a:t>luyện</a:t>
            </a:r>
            <a:r>
              <a:rPr lang="en-US" dirty="0">
                <a:solidFill>
                  <a:srgbClr val="C00000"/>
                </a:solidFill>
              </a:rPr>
              <a:t> </a:t>
            </a:r>
            <a:r>
              <a:rPr lang="en-US" dirty="0" err="1">
                <a:solidFill>
                  <a:srgbClr val="C00000"/>
                </a:solidFill>
              </a:rPr>
              <a:t>phát</a:t>
            </a:r>
            <a:r>
              <a:rPr lang="en-US" dirty="0">
                <a:solidFill>
                  <a:srgbClr val="C00000"/>
                </a:solidFill>
              </a:rPr>
              <a:t> </a:t>
            </a:r>
            <a:r>
              <a:rPr lang="en-US" dirty="0" err="1">
                <a:solidFill>
                  <a:srgbClr val="C00000"/>
                </a:solidFill>
              </a:rPr>
              <a:t>âm</a:t>
            </a:r>
            <a:endParaRPr lang="en-US" dirty="0">
              <a:solidFill>
                <a:srgbClr val="C00000"/>
              </a:solidFill>
            </a:endParaRPr>
          </a:p>
          <a:p>
            <a:pPr marL="0" indent="0">
              <a:buNone/>
            </a:pPr>
            <a:endParaRPr lang="en-US" dirty="0">
              <a:solidFill>
                <a:srgbClr val="C00000"/>
              </a:solidFill>
            </a:endParaRPr>
          </a:p>
          <a:p>
            <a:pPr marL="0" indent="0">
              <a:buNone/>
            </a:pPr>
            <a:r>
              <a:rPr lang="en-US" dirty="0">
                <a:solidFill>
                  <a:srgbClr val="C00000"/>
                </a:solidFill>
              </a:rPr>
              <a:t>			</a:t>
            </a:r>
            <a:r>
              <a:rPr lang="en-US" b="1" dirty="0" err="1">
                <a:solidFill>
                  <a:srgbClr val="C00000"/>
                </a:solidFill>
              </a:rPr>
              <a:t>Phát</a:t>
            </a:r>
            <a:r>
              <a:rPr lang="en-US" b="1" dirty="0">
                <a:solidFill>
                  <a:srgbClr val="C00000"/>
                </a:solidFill>
              </a:rPr>
              <a:t> </a:t>
            </a:r>
            <a:r>
              <a:rPr lang="en-US" b="1" dirty="0" err="1">
                <a:solidFill>
                  <a:srgbClr val="C00000"/>
                </a:solidFill>
              </a:rPr>
              <a:t>âm</a:t>
            </a:r>
            <a:r>
              <a:rPr lang="en-US" b="1" dirty="0">
                <a:solidFill>
                  <a:srgbClr val="C00000"/>
                </a:solidFill>
              </a:rPr>
              <a:t> </a:t>
            </a:r>
            <a:r>
              <a:rPr lang="en-US" b="1" dirty="0" err="1">
                <a:solidFill>
                  <a:srgbClr val="C00000"/>
                </a:solidFill>
              </a:rPr>
              <a:t>rõ</a:t>
            </a:r>
            <a:r>
              <a:rPr lang="en-US" b="1" dirty="0">
                <a:solidFill>
                  <a:srgbClr val="C00000"/>
                </a:solidFill>
              </a:rPr>
              <a:t> </a:t>
            </a:r>
            <a:r>
              <a:rPr lang="en-US" b="1" dirty="0" err="1">
                <a:solidFill>
                  <a:srgbClr val="C00000"/>
                </a:solidFill>
              </a:rPr>
              <a:t>ràng</a:t>
            </a:r>
            <a:endParaRPr lang="en-US" b="1" dirty="0">
              <a:solidFill>
                <a:srgbClr val="C00000"/>
              </a:solidFill>
            </a:endParaRPr>
          </a:p>
          <a:p>
            <a:pPr marL="0" indent="0">
              <a:buNone/>
            </a:pPr>
            <a:r>
              <a:rPr lang="en-US" dirty="0">
                <a:solidFill>
                  <a:srgbClr val="C00000"/>
                </a:solidFill>
              </a:rPr>
              <a:t> </a:t>
            </a:r>
          </a:p>
          <a:p>
            <a:pPr marL="0" indent="0">
              <a:buNone/>
            </a:pPr>
            <a:r>
              <a:rPr lang="en-US" dirty="0"/>
              <a:t>	</a:t>
            </a:r>
            <a:r>
              <a:rPr lang="en-US" b="1" dirty="0" err="1"/>
              <a:t>Phát</a:t>
            </a:r>
            <a:r>
              <a:rPr lang="en-US" b="1" dirty="0"/>
              <a:t> </a:t>
            </a:r>
            <a:r>
              <a:rPr lang="en-US" b="1" dirty="0" err="1"/>
              <a:t>âm</a:t>
            </a:r>
            <a:r>
              <a:rPr lang="en-US" b="1" dirty="0"/>
              <a:t> </a:t>
            </a:r>
            <a:r>
              <a:rPr lang="en-US" b="1" dirty="0" err="1"/>
              <a:t>đúng</a:t>
            </a:r>
            <a:r>
              <a:rPr lang="en-US" dirty="0"/>
              <a:t>                        </a:t>
            </a:r>
            <a:r>
              <a:rPr lang="en-US" b="1" dirty="0" err="1"/>
              <a:t>Phát</a:t>
            </a:r>
            <a:r>
              <a:rPr lang="en-US" b="1" dirty="0"/>
              <a:t> </a:t>
            </a:r>
            <a:r>
              <a:rPr lang="en-US" b="1" dirty="0" err="1"/>
              <a:t>âm</a:t>
            </a:r>
            <a:r>
              <a:rPr lang="en-US" b="1" dirty="0"/>
              <a:t> </a:t>
            </a:r>
            <a:r>
              <a:rPr lang="en-US" b="1" dirty="0" err="1"/>
              <a:t>biểu</a:t>
            </a:r>
            <a:r>
              <a:rPr lang="en-US" b="1" dirty="0"/>
              <a:t> </a:t>
            </a:r>
            <a:r>
              <a:rPr lang="en-US" b="1" dirty="0" err="1"/>
              <a:t>cảm</a:t>
            </a:r>
            <a:endParaRPr lang="en-US" b="1" dirty="0"/>
          </a:p>
          <a:p>
            <a:endParaRPr lang="en-US" dirty="0"/>
          </a:p>
        </p:txBody>
      </p:sp>
      <p:sp>
        <p:nvSpPr>
          <p:cNvPr id="4" name="Text Placeholder 3"/>
          <p:cNvSpPr>
            <a:spLocks noGrp="1"/>
          </p:cNvSpPr>
          <p:nvPr>
            <p:ph type="body" sz="quarter" idx="13"/>
          </p:nvPr>
        </p:nvSpPr>
        <p:spPr/>
        <p:txBody>
          <a:bodyPr/>
          <a:lstStyle/>
          <a:p>
            <a:endParaRPr lang="en-US"/>
          </a:p>
        </p:txBody>
      </p:sp>
      <p:sp>
        <p:nvSpPr>
          <p:cNvPr id="5" name="Plus 4"/>
          <p:cNvSpPr/>
          <p:nvPr/>
        </p:nvSpPr>
        <p:spPr>
          <a:xfrm>
            <a:off x="3429000" y="203835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500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solidFill>
                  <a:srgbClr val="F79646">
                    <a:lumMod val="50000"/>
                  </a:srgbClr>
                </a:solidFill>
                <a:latin typeface="UTM Swiss Condensed"/>
              </a:rPr>
              <a:t>CHƯƠNG 3. PHƯƠNG PHÁP LUYỆN PHÁT ÂM CHO TRẺ</a:t>
            </a:r>
            <a:endParaRPr lang="en-US" sz="2500" dirty="0"/>
          </a:p>
        </p:txBody>
      </p:sp>
      <p:sp>
        <p:nvSpPr>
          <p:cNvPr id="3" name="Content Placeholder 2"/>
          <p:cNvSpPr>
            <a:spLocks noGrp="1"/>
          </p:cNvSpPr>
          <p:nvPr>
            <p:ph idx="1"/>
          </p:nvPr>
        </p:nvSpPr>
        <p:spPr/>
        <p:txBody>
          <a:bodyPr>
            <a:normAutofit fontScale="25000" lnSpcReduction="20000"/>
          </a:bodyPr>
          <a:lstStyle/>
          <a:p>
            <a:pPr marL="0" indent="0">
              <a:buNone/>
            </a:pPr>
            <a:r>
              <a:rPr lang="en-US" sz="8400" b="1" dirty="0">
                <a:solidFill>
                  <a:srgbClr val="C00000"/>
                </a:solidFill>
              </a:rPr>
              <a:t>3.2. </a:t>
            </a:r>
            <a:r>
              <a:rPr lang="en-US" sz="8400" b="1" dirty="0" err="1">
                <a:solidFill>
                  <a:srgbClr val="C00000"/>
                </a:solidFill>
              </a:rPr>
              <a:t>Đặc</a:t>
            </a:r>
            <a:r>
              <a:rPr lang="en-US" sz="8400" b="1" dirty="0">
                <a:solidFill>
                  <a:srgbClr val="C00000"/>
                </a:solidFill>
              </a:rPr>
              <a:t> </a:t>
            </a:r>
            <a:r>
              <a:rPr lang="en-US" sz="8400" b="1" dirty="0" err="1">
                <a:solidFill>
                  <a:srgbClr val="C00000"/>
                </a:solidFill>
              </a:rPr>
              <a:t>điểm</a:t>
            </a:r>
            <a:r>
              <a:rPr lang="en-US" sz="8400" b="1" dirty="0">
                <a:solidFill>
                  <a:srgbClr val="C00000"/>
                </a:solidFill>
              </a:rPr>
              <a:t> </a:t>
            </a:r>
            <a:r>
              <a:rPr lang="en-US" sz="8400" b="1" dirty="0" err="1">
                <a:solidFill>
                  <a:srgbClr val="C00000"/>
                </a:solidFill>
              </a:rPr>
              <a:t>ngữ</a:t>
            </a:r>
            <a:r>
              <a:rPr lang="en-US" sz="8400" b="1" dirty="0">
                <a:solidFill>
                  <a:srgbClr val="C00000"/>
                </a:solidFill>
              </a:rPr>
              <a:t> </a:t>
            </a:r>
            <a:r>
              <a:rPr lang="en-US" sz="8400" b="1" dirty="0" err="1">
                <a:solidFill>
                  <a:srgbClr val="C00000"/>
                </a:solidFill>
              </a:rPr>
              <a:t>âm</a:t>
            </a:r>
            <a:r>
              <a:rPr lang="en-US" sz="8400" b="1" dirty="0">
                <a:solidFill>
                  <a:srgbClr val="C00000"/>
                </a:solidFill>
              </a:rPr>
              <a:t> </a:t>
            </a:r>
            <a:r>
              <a:rPr lang="en-US" sz="8400" b="1" dirty="0" err="1">
                <a:solidFill>
                  <a:srgbClr val="C00000"/>
                </a:solidFill>
              </a:rPr>
              <a:t>của</a:t>
            </a:r>
            <a:r>
              <a:rPr lang="en-US" sz="8400" b="1" dirty="0">
                <a:solidFill>
                  <a:srgbClr val="C00000"/>
                </a:solidFill>
              </a:rPr>
              <a:t> </a:t>
            </a:r>
            <a:r>
              <a:rPr lang="en-US" sz="8400" b="1" dirty="0" err="1">
                <a:solidFill>
                  <a:srgbClr val="C00000"/>
                </a:solidFill>
              </a:rPr>
              <a:t>trẻ</a:t>
            </a:r>
            <a:endParaRPr lang="en-US" sz="8400" b="1" dirty="0">
              <a:solidFill>
                <a:srgbClr val="C00000"/>
              </a:solidFill>
            </a:endParaRPr>
          </a:p>
          <a:p>
            <a:pPr marL="0" indent="0">
              <a:buNone/>
            </a:pPr>
            <a:r>
              <a:rPr lang="en-US" sz="8400" b="1" dirty="0">
                <a:solidFill>
                  <a:srgbClr val="C00000"/>
                </a:solidFill>
              </a:rPr>
              <a:t>           </a:t>
            </a:r>
            <a:r>
              <a:rPr lang="en-US" sz="8400" b="1" dirty="0" err="1">
                <a:solidFill>
                  <a:srgbClr val="C00000"/>
                </a:solidFill>
              </a:rPr>
              <a:t>Giai</a:t>
            </a:r>
            <a:r>
              <a:rPr lang="en-US" sz="8400" b="1" dirty="0">
                <a:solidFill>
                  <a:srgbClr val="C00000"/>
                </a:solidFill>
              </a:rPr>
              <a:t> </a:t>
            </a:r>
            <a:r>
              <a:rPr lang="en-US" sz="8400" b="1" dirty="0" err="1">
                <a:solidFill>
                  <a:srgbClr val="C00000"/>
                </a:solidFill>
              </a:rPr>
              <a:t>đoạn</a:t>
            </a:r>
            <a:r>
              <a:rPr lang="en-US" sz="8400" b="1" dirty="0">
                <a:solidFill>
                  <a:srgbClr val="C00000"/>
                </a:solidFill>
              </a:rPr>
              <a:t> </a:t>
            </a:r>
            <a:r>
              <a:rPr lang="en-US" sz="8400" b="1" dirty="0" err="1">
                <a:solidFill>
                  <a:srgbClr val="C00000"/>
                </a:solidFill>
              </a:rPr>
              <a:t>tiền</a:t>
            </a:r>
            <a:r>
              <a:rPr lang="en-US" sz="8400" b="1" dirty="0">
                <a:solidFill>
                  <a:srgbClr val="C00000"/>
                </a:solidFill>
              </a:rPr>
              <a:t> </a:t>
            </a:r>
            <a:r>
              <a:rPr lang="en-US" sz="8400" b="1" dirty="0" err="1">
                <a:solidFill>
                  <a:srgbClr val="C00000"/>
                </a:solidFill>
              </a:rPr>
              <a:t>ngôn</a:t>
            </a:r>
            <a:r>
              <a:rPr lang="en-US" sz="8400" b="1" dirty="0">
                <a:solidFill>
                  <a:srgbClr val="C00000"/>
                </a:solidFill>
              </a:rPr>
              <a:t> </a:t>
            </a:r>
            <a:r>
              <a:rPr lang="en-US" sz="8400" b="1" dirty="0" err="1">
                <a:solidFill>
                  <a:srgbClr val="C00000"/>
                </a:solidFill>
              </a:rPr>
              <a:t>ngữ</a:t>
            </a:r>
            <a:endParaRPr lang="en-US" sz="8400" b="1" dirty="0">
              <a:solidFill>
                <a:srgbClr val="C00000"/>
              </a:solidFill>
            </a:endParaRPr>
          </a:p>
          <a:p>
            <a:pPr marL="0" indent="0">
              <a:buNone/>
            </a:pPr>
            <a:endParaRPr lang="en-US" sz="8400" b="1" dirty="0">
              <a:solidFill>
                <a:srgbClr val="C00000"/>
              </a:solidFill>
            </a:endParaRPr>
          </a:p>
          <a:p>
            <a:pPr marL="0" indent="0">
              <a:buNone/>
            </a:pPr>
            <a:r>
              <a:rPr lang="en-US" sz="8400" b="1" dirty="0"/>
              <a:t>- </a:t>
            </a:r>
            <a:r>
              <a:rPr lang="en-US" sz="8400" b="1" dirty="0">
                <a:solidFill>
                  <a:srgbClr val="C00000"/>
                </a:solidFill>
              </a:rPr>
              <a:t> </a:t>
            </a:r>
            <a:r>
              <a:rPr lang="en-US" sz="8400" dirty="0" err="1"/>
              <a:t>Những</a:t>
            </a:r>
            <a:r>
              <a:rPr lang="en-US" sz="8400" dirty="0"/>
              <a:t> </a:t>
            </a:r>
            <a:r>
              <a:rPr lang="en-US" sz="8400" dirty="0" err="1"/>
              <a:t>hành</a:t>
            </a:r>
            <a:r>
              <a:rPr lang="en-US" sz="8400" dirty="0"/>
              <a:t> vi </a:t>
            </a:r>
            <a:r>
              <a:rPr lang="en-US" sz="8400" dirty="0" err="1"/>
              <a:t>giao</a:t>
            </a:r>
            <a:r>
              <a:rPr lang="en-US" sz="8400" dirty="0"/>
              <a:t> </a:t>
            </a:r>
            <a:r>
              <a:rPr lang="en-US" sz="8400" dirty="0" err="1"/>
              <a:t>tiếp</a:t>
            </a:r>
            <a:r>
              <a:rPr lang="en-US" sz="8400" dirty="0"/>
              <a:t> </a:t>
            </a:r>
            <a:r>
              <a:rPr lang="en-US" sz="8400" dirty="0" err="1"/>
              <a:t>khởi</a:t>
            </a:r>
            <a:r>
              <a:rPr lang="en-US" sz="8400" dirty="0"/>
              <a:t> </a:t>
            </a:r>
            <a:r>
              <a:rPr lang="en-US" sz="8400" dirty="0" err="1"/>
              <a:t>đầu</a:t>
            </a:r>
            <a:r>
              <a:rPr lang="en-US" sz="8400" dirty="0"/>
              <a:t> </a:t>
            </a:r>
            <a:r>
              <a:rPr lang="en-US" sz="8400" dirty="0" err="1"/>
              <a:t>của</a:t>
            </a:r>
            <a:r>
              <a:rPr lang="en-US" sz="8400" dirty="0"/>
              <a:t> </a:t>
            </a:r>
            <a:r>
              <a:rPr lang="en-US" sz="8400" dirty="0" err="1"/>
              <a:t>trẻ</a:t>
            </a:r>
            <a:endParaRPr lang="en-US" sz="8400" dirty="0"/>
          </a:p>
          <a:p>
            <a:pPr marL="0" indent="0">
              <a:buNone/>
            </a:pPr>
            <a:r>
              <a:rPr lang="en-US" sz="8400" dirty="0"/>
              <a:t>-  </a:t>
            </a:r>
            <a:r>
              <a:rPr lang="en-US" sz="8400" dirty="0" err="1"/>
              <a:t>Sự</a:t>
            </a:r>
            <a:r>
              <a:rPr lang="en-US" sz="8400" dirty="0"/>
              <a:t> </a:t>
            </a:r>
            <a:r>
              <a:rPr lang="en-US" sz="8400" dirty="0" err="1"/>
              <a:t>tiến</a:t>
            </a:r>
            <a:r>
              <a:rPr lang="en-US" sz="8400" dirty="0"/>
              <a:t> </a:t>
            </a:r>
            <a:r>
              <a:rPr lang="en-US" sz="8400" dirty="0" err="1"/>
              <a:t>triển</a:t>
            </a:r>
            <a:r>
              <a:rPr lang="en-US" sz="8400" dirty="0"/>
              <a:t> </a:t>
            </a:r>
            <a:r>
              <a:rPr lang="en-US" sz="8400" dirty="0" err="1"/>
              <a:t>khả</a:t>
            </a:r>
            <a:r>
              <a:rPr lang="en-US" sz="8400" dirty="0"/>
              <a:t> </a:t>
            </a:r>
            <a:r>
              <a:rPr lang="en-US" sz="8400" dirty="0" err="1"/>
              <a:t>năng</a:t>
            </a:r>
            <a:r>
              <a:rPr lang="en-US" sz="8400" dirty="0"/>
              <a:t> </a:t>
            </a:r>
            <a:r>
              <a:rPr lang="en-US" sz="8400" dirty="0" err="1"/>
              <a:t>phát</a:t>
            </a:r>
            <a:r>
              <a:rPr lang="en-US" sz="8400" dirty="0"/>
              <a:t> </a:t>
            </a:r>
            <a:r>
              <a:rPr lang="en-US" sz="8400" dirty="0" err="1"/>
              <a:t>âm</a:t>
            </a:r>
            <a:r>
              <a:rPr lang="en-US" sz="8400" dirty="0"/>
              <a:t> </a:t>
            </a:r>
            <a:r>
              <a:rPr lang="en-US" sz="8400" dirty="0" err="1"/>
              <a:t>của</a:t>
            </a:r>
            <a:r>
              <a:rPr lang="en-US" sz="8400" dirty="0"/>
              <a:t> </a:t>
            </a:r>
            <a:r>
              <a:rPr lang="en-US" sz="8400" dirty="0" err="1"/>
              <a:t>trẻ</a:t>
            </a:r>
            <a:r>
              <a:rPr lang="en-US" sz="8400" dirty="0"/>
              <a:t> (</a:t>
            </a:r>
            <a:r>
              <a:rPr lang="en-US" sz="8400" dirty="0" err="1"/>
              <a:t>sơ</a:t>
            </a:r>
            <a:r>
              <a:rPr lang="en-US" sz="8400" dirty="0"/>
              <a:t> </a:t>
            </a:r>
            <a:r>
              <a:rPr lang="en-US" sz="8400" dirty="0" err="1"/>
              <a:t>sinh</a:t>
            </a:r>
            <a:r>
              <a:rPr lang="en-US" sz="8400" dirty="0"/>
              <a:t>, </a:t>
            </a:r>
            <a:r>
              <a:rPr lang="en-US" sz="8400" dirty="0" err="1"/>
              <a:t>bập</a:t>
            </a:r>
            <a:r>
              <a:rPr lang="en-US" sz="8400" dirty="0"/>
              <a:t> </a:t>
            </a:r>
            <a:r>
              <a:rPr lang="en-US" sz="8400" dirty="0" err="1"/>
              <a:t>bẹ</a:t>
            </a:r>
            <a:r>
              <a:rPr lang="en-US" sz="8400" dirty="0"/>
              <a:t>)</a:t>
            </a:r>
          </a:p>
          <a:p>
            <a:pPr marL="0" indent="0">
              <a:buNone/>
            </a:pPr>
            <a:r>
              <a:rPr lang="en-US" sz="8400" b="1" dirty="0">
                <a:solidFill>
                  <a:srgbClr val="C00000"/>
                </a:solidFill>
              </a:rPr>
              <a:t>	   </a:t>
            </a:r>
          </a:p>
          <a:p>
            <a:pPr marL="0" indent="0">
              <a:buNone/>
            </a:pPr>
            <a:r>
              <a:rPr lang="en-US" sz="8400" b="1" dirty="0">
                <a:solidFill>
                  <a:srgbClr val="C00000"/>
                </a:solidFill>
              </a:rPr>
              <a:t>	  </a:t>
            </a:r>
            <a:r>
              <a:rPr lang="en-US" sz="8400" b="1" dirty="0" err="1">
                <a:solidFill>
                  <a:srgbClr val="C00000"/>
                </a:solidFill>
              </a:rPr>
              <a:t>Giai</a:t>
            </a:r>
            <a:r>
              <a:rPr lang="en-US" sz="8400" b="1" dirty="0">
                <a:solidFill>
                  <a:srgbClr val="C00000"/>
                </a:solidFill>
              </a:rPr>
              <a:t> </a:t>
            </a:r>
            <a:r>
              <a:rPr lang="en-US" sz="8400" b="1" dirty="0" err="1">
                <a:solidFill>
                  <a:srgbClr val="C00000"/>
                </a:solidFill>
              </a:rPr>
              <a:t>đoạn</a:t>
            </a:r>
            <a:r>
              <a:rPr lang="en-US" sz="8400" b="1" dirty="0">
                <a:solidFill>
                  <a:srgbClr val="C00000"/>
                </a:solidFill>
              </a:rPr>
              <a:t> </a:t>
            </a:r>
            <a:r>
              <a:rPr lang="en-US" sz="8400" b="1" dirty="0" err="1">
                <a:solidFill>
                  <a:srgbClr val="C00000"/>
                </a:solidFill>
              </a:rPr>
              <a:t>ngôn</a:t>
            </a:r>
            <a:r>
              <a:rPr lang="en-US" sz="8400" b="1" dirty="0">
                <a:solidFill>
                  <a:srgbClr val="C00000"/>
                </a:solidFill>
              </a:rPr>
              <a:t> </a:t>
            </a:r>
            <a:r>
              <a:rPr lang="en-US" sz="8400" b="1" dirty="0" err="1">
                <a:solidFill>
                  <a:srgbClr val="C00000"/>
                </a:solidFill>
              </a:rPr>
              <a:t>ngữ</a:t>
            </a:r>
            <a:r>
              <a:rPr lang="en-US" sz="8400" b="1" dirty="0">
                <a:solidFill>
                  <a:srgbClr val="C00000"/>
                </a:solidFill>
              </a:rPr>
              <a:t> </a:t>
            </a:r>
            <a:r>
              <a:rPr lang="en-US" sz="8400" b="1" dirty="0" err="1">
                <a:solidFill>
                  <a:srgbClr val="C00000"/>
                </a:solidFill>
              </a:rPr>
              <a:t>chính</a:t>
            </a:r>
            <a:r>
              <a:rPr lang="en-US" sz="8400" b="1" dirty="0">
                <a:solidFill>
                  <a:srgbClr val="C00000"/>
                </a:solidFill>
              </a:rPr>
              <a:t> </a:t>
            </a:r>
            <a:r>
              <a:rPr lang="en-US" sz="8400" b="1" dirty="0" err="1">
                <a:solidFill>
                  <a:srgbClr val="C00000"/>
                </a:solidFill>
              </a:rPr>
              <a:t>thức</a:t>
            </a:r>
            <a:endParaRPr lang="en-US" sz="8400" b="1" dirty="0">
              <a:solidFill>
                <a:srgbClr val="C00000"/>
              </a:solidFill>
            </a:endParaRPr>
          </a:p>
          <a:p>
            <a:pPr>
              <a:buFontTx/>
              <a:buChar char="-"/>
            </a:pPr>
            <a:r>
              <a:rPr lang="en-US" sz="8400" dirty="0" err="1"/>
              <a:t>Trẻ</a:t>
            </a:r>
            <a:r>
              <a:rPr lang="en-US" sz="8400" dirty="0"/>
              <a:t> 1 - 2 </a:t>
            </a:r>
            <a:r>
              <a:rPr lang="en-US" sz="8400" dirty="0" err="1"/>
              <a:t>tuổi</a:t>
            </a:r>
            <a:endParaRPr lang="en-US" sz="8400" dirty="0"/>
          </a:p>
          <a:p>
            <a:pPr>
              <a:buFontTx/>
              <a:buChar char="-"/>
            </a:pPr>
            <a:r>
              <a:rPr lang="en-US" sz="8400" dirty="0" err="1"/>
              <a:t>Trẻ</a:t>
            </a:r>
            <a:r>
              <a:rPr lang="en-US" sz="8400" dirty="0"/>
              <a:t> 2 - 3 </a:t>
            </a:r>
            <a:r>
              <a:rPr lang="en-US" sz="8400" dirty="0" err="1"/>
              <a:t>tuổi</a:t>
            </a:r>
            <a:endParaRPr lang="en-US" sz="8400" dirty="0"/>
          </a:p>
          <a:p>
            <a:pPr>
              <a:buFontTx/>
              <a:buChar char="-"/>
            </a:pPr>
            <a:r>
              <a:rPr lang="en-US" sz="8400" dirty="0" err="1"/>
              <a:t>Trẻ</a:t>
            </a:r>
            <a:r>
              <a:rPr lang="en-US" sz="8400" dirty="0"/>
              <a:t> 3 - 6 </a:t>
            </a:r>
            <a:r>
              <a:rPr lang="en-US" sz="8400" dirty="0" err="1"/>
              <a:t>tuổi</a:t>
            </a:r>
            <a:endParaRPr lang="en-US" sz="8400" dirty="0"/>
          </a:p>
          <a:p>
            <a:pPr>
              <a:buFontTx/>
              <a:buChar char="-"/>
            </a:pPr>
            <a:endParaRPr lang="en-US" dirty="0"/>
          </a:p>
          <a:p>
            <a:pPr marL="0" indent="0">
              <a:buNone/>
            </a:pPr>
            <a:endParaRPr lang="en-US" dirty="0">
              <a:solidFill>
                <a:srgbClr val="C00000"/>
              </a:solidFill>
            </a:endParaRPr>
          </a:p>
          <a:p>
            <a:pPr marL="0" indent="0">
              <a:buNone/>
            </a:pPr>
            <a:endParaRPr lang="en-US" b="1" dirty="0">
              <a:solidFill>
                <a:srgbClr val="C00000"/>
              </a:solidFill>
            </a:endParaRPr>
          </a:p>
          <a:p>
            <a:pPr marL="0" indent="0">
              <a:buNone/>
            </a:pPr>
            <a:r>
              <a:rPr lang="en-US" b="1" dirty="0">
                <a:solidFill>
                  <a:srgbClr val="C00000"/>
                </a:solidFill>
              </a:rPr>
              <a:t>   </a:t>
            </a:r>
          </a:p>
          <a:p>
            <a:pPr marL="0" indent="0">
              <a:buNone/>
            </a:pPr>
            <a:endParaRPr lang="en-US" b="1" dirty="0">
              <a:solidFill>
                <a:srgbClr val="C00000"/>
              </a:solidFill>
            </a:endParaRPr>
          </a:p>
          <a:p>
            <a:pPr marL="0" indent="0">
              <a:buNone/>
            </a:pPr>
            <a:endParaRPr lang="en-US" b="1" dirty="0">
              <a:solidFill>
                <a:srgbClr val="C00000"/>
              </a:solidFill>
            </a:endParaRPr>
          </a:p>
          <a:p>
            <a:pPr marL="0" indent="0">
              <a:buNone/>
            </a:pPr>
            <a:endParaRPr lang="en-US" b="1" dirty="0">
              <a:solidFill>
                <a:srgbClr val="C00000"/>
              </a:solidFill>
            </a:endParaRP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
        <p:nvSpPr>
          <p:cNvPr id="5" name="Notched Right Arrow 4"/>
          <p:cNvSpPr/>
          <p:nvPr/>
        </p:nvSpPr>
        <p:spPr>
          <a:xfrm>
            <a:off x="304800" y="1147329"/>
            <a:ext cx="457200"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otched Right Arrow 6"/>
          <p:cNvSpPr/>
          <p:nvPr/>
        </p:nvSpPr>
        <p:spPr>
          <a:xfrm>
            <a:off x="228600" y="2647950"/>
            <a:ext cx="838200"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5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anim calcmode="lin" valueType="num">
                                      <p:cBhvr>
                                        <p:cTn id="7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79646">
                    <a:lumMod val="50000"/>
                  </a:srgbClr>
                </a:solidFill>
                <a:latin typeface="UTM Swiss Condensed"/>
              </a:rPr>
              <a:t>CHƯƠNG 3. PHƯƠNG PHÁP LUYỆN PHÁT ÂM CHO TRẺ</a:t>
            </a:r>
            <a:endParaRPr lang="en-US" dirty="0"/>
          </a:p>
        </p:txBody>
      </p:sp>
      <p:sp>
        <p:nvSpPr>
          <p:cNvPr id="4" name="Text Placeholder 3"/>
          <p:cNvSpPr>
            <a:spLocks noGrp="1"/>
          </p:cNvSpPr>
          <p:nvPr>
            <p:ph type="body" sz="quarter" idx="13"/>
          </p:nvPr>
        </p:nvSpPr>
        <p:spPr/>
        <p:txBody>
          <a:bodyPr/>
          <a:lstStyle/>
          <a:p>
            <a:endParaRPr lang="en-US"/>
          </a:p>
        </p:txBody>
      </p:sp>
      <p:sp>
        <p:nvSpPr>
          <p:cNvPr id="5" name="Content Placeholder 4"/>
          <p:cNvSpPr>
            <a:spLocks noGrp="1"/>
          </p:cNvSpPr>
          <p:nvPr>
            <p:ph idx="1"/>
          </p:nvPr>
        </p:nvSpPr>
        <p:spPr/>
        <p:txBody>
          <a:bodyPr/>
          <a:lstStyle/>
          <a:p>
            <a:pPr>
              <a:buFont typeface="Wingdings" panose="05000000000000000000" pitchFamily="2" charset="2"/>
              <a:buChar char="q"/>
            </a:pPr>
            <a:r>
              <a:rPr lang="en-US" dirty="0" err="1">
                <a:solidFill>
                  <a:srgbClr val="FF0000"/>
                </a:solidFill>
              </a:rPr>
              <a:t>Phân</a:t>
            </a:r>
            <a:r>
              <a:rPr lang="en-US" dirty="0">
                <a:solidFill>
                  <a:srgbClr val="FF0000"/>
                </a:solidFill>
              </a:rPr>
              <a:t> </a:t>
            </a:r>
            <a:r>
              <a:rPr lang="en-US" dirty="0" err="1">
                <a:solidFill>
                  <a:srgbClr val="FF0000"/>
                </a:solidFill>
              </a:rPr>
              <a:t>loại</a:t>
            </a:r>
            <a:r>
              <a:rPr lang="en-US" dirty="0">
                <a:solidFill>
                  <a:srgbClr val="FF0000"/>
                </a:solidFill>
              </a:rPr>
              <a:t> </a:t>
            </a:r>
            <a:r>
              <a:rPr lang="en-US" dirty="0" err="1">
                <a:solidFill>
                  <a:srgbClr val="FF0000"/>
                </a:solidFill>
              </a:rPr>
              <a:t>nhược</a:t>
            </a:r>
            <a:r>
              <a:rPr lang="en-US" dirty="0">
                <a:solidFill>
                  <a:srgbClr val="FF0000"/>
                </a:solidFill>
              </a:rPr>
              <a:t> </a:t>
            </a:r>
            <a:r>
              <a:rPr lang="en-US" dirty="0" err="1">
                <a:solidFill>
                  <a:srgbClr val="FF0000"/>
                </a:solidFill>
              </a:rPr>
              <a:t>điểm</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âm</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trẻ</a:t>
            </a:r>
            <a:endParaRPr lang="en-US" dirty="0">
              <a:solidFill>
                <a:srgbClr val="FF0000"/>
              </a:solidFill>
            </a:endParaRPr>
          </a:p>
          <a:p>
            <a:pPr>
              <a:buFont typeface="Wingdings" panose="05000000000000000000" pitchFamily="2" charset="2"/>
              <a:buChar char="Ø"/>
            </a:pPr>
            <a:r>
              <a:rPr lang="en-US" b="1" dirty="0" err="1"/>
              <a:t>Loại</a:t>
            </a:r>
            <a:r>
              <a:rPr lang="en-US" b="1" dirty="0"/>
              <a:t> 1</a:t>
            </a:r>
            <a:r>
              <a:rPr lang="en-US" dirty="0"/>
              <a:t>: </a:t>
            </a:r>
            <a:r>
              <a:rPr lang="en-US" dirty="0" err="1"/>
              <a:t>hạn</a:t>
            </a:r>
            <a:r>
              <a:rPr lang="en-US" dirty="0"/>
              <a:t> </a:t>
            </a:r>
            <a:r>
              <a:rPr lang="en-US" dirty="0" err="1"/>
              <a:t>chế</a:t>
            </a:r>
            <a:r>
              <a:rPr lang="en-US" dirty="0"/>
              <a:t> </a:t>
            </a:r>
            <a:r>
              <a:rPr lang="en-US" dirty="0" err="1"/>
              <a:t>chung</a:t>
            </a:r>
            <a:r>
              <a:rPr lang="en-US" dirty="0"/>
              <a:t> </a:t>
            </a:r>
            <a:r>
              <a:rPr lang="en-US" dirty="0" err="1"/>
              <a:t>của</a:t>
            </a:r>
            <a:r>
              <a:rPr lang="en-US" dirty="0"/>
              <a:t> </a:t>
            </a:r>
            <a:r>
              <a:rPr lang="en-US" dirty="0" err="1"/>
              <a:t>độ</a:t>
            </a:r>
            <a:r>
              <a:rPr lang="en-US" dirty="0"/>
              <a:t> </a:t>
            </a:r>
            <a:r>
              <a:rPr lang="en-US" dirty="0" err="1"/>
              <a:t>tuổi</a:t>
            </a:r>
            <a:endParaRPr lang="en-US" dirty="0"/>
          </a:p>
          <a:p>
            <a:pPr>
              <a:buFontTx/>
              <a:buChar char="-"/>
            </a:pPr>
            <a:r>
              <a:rPr lang="en-US" dirty="0" err="1"/>
              <a:t>Về</a:t>
            </a:r>
            <a:r>
              <a:rPr lang="en-US" dirty="0"/>
              <a:t> </a:t>
            </a:r>
            <a:r>
              <a:rPr lang="en-US" dirty="0" err="1"/>
              <a:t>cảm</a:t>
            </a:r>
            <a:r>
              <a:rPr lang="en-US" dirty="0"/>
              <a:t> </a:t>
            </a:r>
            <a:r>
              <a:rPr lang="en-US" dirty="0" err="1"/>
              <a:t>giác</a:t>
            </a:r>
            <a:endParaRPr lang="en-US" dirty="0"/>
          </a:p>
          <a:p>
            <a:pPr>
              <a:buFontTx/>
              <a:buChar char="-"/>
            </a:pPr>
            <a:r>
              <a:rPr lang="en-US" dirty="0" err="1"/>
              <a:t>Về</a:t>
            </a:r>
            <a:r>
              <a:rPr lang="en-US" dirty="0"/>
              <a:t> </a:t>
            </a:r>
            <a:r>
              <a:rPr lang="en-US" dirty="0" err="1"/>
              <a:t>khả</a:t>
            </a:r>
            <a:r>
              <a:rPr lang="en-US" dirty="0"/>
              <a:t> </a:t>
            </a:r>
            <a:r>
              <a:rPr lang="en-US" dirty="0" err="1"/>
              <a:t>năng</a:t>
            </a:r>
            <a:r>
              <a:rPr lang="en-US" dirty="0"/>
              <a:t> </a:t>
            </a:r>
            <a:r>
              <a:rPr lang="en-US" dirty="0" err="1"/>
              <a:t>chú</a:t>
            </a:r>
            <a:r>
              <a:rPr lang="en-US" dirty="0"/>
              <a:t> ý </a:t>
            </a:r>
            <a:r>
              <a:rPr lang="en-US" dirty="0" err="1"/>
              <a:t>của</a:t>
            </a:r>
            <a:r>
              <a:rPr lang="en-US" dirty="0"/>
              <a:t> </a:t>
            </a:r>
            <a:r>
              <a:rPr lang="en-US" dirty="0" err="1"/>
              <a:t>trẻ</a:t>
            </a:r>
            <a:r>
              <a:rPr lang="en-US" dirty="0"/>
              <a:t> </a:t>
            </a:r>
            <a:r>
              <a:rPr lang="en-US" dirty="0" err="1"/>
              <a:t>yếu</a:t>
            </a:r>
            <a:r>
              <a:rPr lang="en-US" dirty="0"/>
              <a:t>, </a:t>
            </a:r>
            <a:r>
              <a:rPr lang="en-US" dirty="0" err="1"/>
              <a:t>không</a:t>
            </a:r>
            <a:r>
              <a:rPr lang="en-US" dirty="0"/>
              <a:t> </a:t>
            </a:r>
            <a:r>
              <a:rPr lang="en-US" dirty="0" err="1"/>
              <a:t>ổn</a:t>
            </a:r>
            <a:r>
              <a:rPr lang="en-US" dirty="0"/>
              <a:t> </a:t>
            </a:r>
            <a:r>
              <a:rPr lang="en-US" dirty="0" err="1"/>
              <a:t>định</a:t>
            </a:r>
            <a:endParaRPr lang="en-US" dirty="0"/>
          </a:p>
          <a:p>
            <a:pPr>
              <a:buFontTx/>
              <a:buChar char="-"/>
            </a:pPr>
            <a:r>
              <a:rPr lang="en-US" dirty="0" err="1"/>
              <a:t>Về</a:t>
            </a:r>
            <a:r>
              <a:rPr lang="en-US" dirty="0"/>
              <a:t> </a:t>
            </a:r>
            <a:r>
              <a:rPr lang="en-US" dirty="0" err="1"/>
              <a:t>vận</a:t>
            </a:r>
            <a:r>
              <a:rPr lang="en-US" dirty="0"/>
              <a:t> </a:t>
            </a:r>
            <a:r>
              <a:rPr lang="en-US" dirty="0" err="1"/>
              <a:t>động</a:t>
            </a:r>
            <a:r>
              <a:rPr lang="en-US" dirty="0"/>
              <a:t> </a:t>
            </a:r>
          </a:p>
          <a:p>
            <a:pPr>
              <a:buFontTx/>
              <a:buChar char="-"/>
            </a:pPr>
            <a:r>
              <a:rPr lang="en-US" dirty="0" err="1"/>
              <a:t>Trí</a:t>
            </a:r>
            <a:r>
              <a:rPr lang="en-US" dirty="0"/>
              <a:t> </a:t>
            </a:r>
            <a:r>
              <a:rPr lang="en-US" dirty="0" err="1"/>
              <a:t>nhớ</a:t>
            </a:r>
            <a:r>
              <a:rPr lang="en-US" dirty="0"/>
              <a:t> </a:t>
            </a:r>
            <a:r>
              <a:rPr lang="en-US" dirty="0" err="1"/>
              <a:t>hạn</a:t>
            </a:r>
            <a:r>
              <a:rPr lang="en-US" dirty="0"/>
              <a:t> </a:t>
            </a:r>
            <a:r>
              <a:rPr lang="en-US" dirty="0" err="1"/>
              <a:t>chế</a:t>
            </a:r>
            <a:endParaRPr lang="en-US" dirty="0"/>
          </a:p>
          <a:p>
            <a:pPr>
              <a:buFontTx/>
              <a:buChar char="-"/>
            </a:pPr>
            <a:r>
              <a:rPr lang="en-US" dirty="0" err="1"/>
              <a:t>Kinh</a:t>
            </a:r>
            <a:r>
              <a:rPr lang="en-US" dirty="0"/>
              <a:t> </a:t>
            </a:r>
            <a:r>
              <a:rPr lang="en-US" dirty="0" err="1"/>
              <a:t>nghiệm</a:t>
            </a:r>
            <a:r>
              <a:rPr lang="en-US" dirty="0"/>
              <a:t> </a:t>
            </a:r>
            <a:r>
              <a:rPr lang="en-US" dirty="0" err="1"/>
              <a:t>sống</a:t>
            </a:r>
            <a:r>
              <a:rPr lang="en-US" dirty="0"/>
              <a:t> </a:t>
            </a:r>
            <a:r>
              <a:rPr lang="en-US" dirty="0" err="1"/>
              <a:t>nghèo</a:t>
            </a:r>
            <a:r>
              <a:rPr lang="en-US" dirty="0"/>
              <a:t> </a:t>
            </a:r>
            <a:r>
              <a:rPr lang="en-US" dirty="0" err="1"/>
              <a:t>nàn</a:t>
            </a:r>
            <a:endParaRPr lang="en-US" dirty="0"/>
          </a:p>
        </p:txBody>
      </p:sp>
    </p:spTree>
    <p:extLst>
      <p:ext uri="{BB962C8B-B14F-4D97-AF65-F5344CB8AC3E}">
        <p14:creationId xmlns:p14="http://schemas.microsoft.com/office/powerpoint/2010/main" val="356074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CHƯƠNG 3. </a:t>
            </a:r>
            <a:r>
              <a:rPr lang="vi-VN" sz="2500" dirty="0"/>
              <a:t>Phương</a:t>
            </a:r>
            <a:r>
              <a:rPr lang="en-US" sz="2500" dirty="0"/>
              <a:t> </a:t>
            </a:r>
            <a:r>
              <a:rPr lang="en-US" sz="2500" dirty="0" err="1"/>
              <a:t>pháp</a:t>
            </a:r>
            <a:r>
              <a:rPr lang="en-US" sz="2500" dirty="0"/>
              <a:t> </a:t>
            </a:r>
            <a:r>
              <a:rPr lang="en-US" sz="2500" dirty="0" err="1"/>
              <a:t>luyện</a:t>
            </a:r>
            <a:r>
              <a:rPr lang="en-US" sz="2500" dirty="0"/>
              <a:t> </a:t>
            </a:r>
            <a:r>
              <a:rPr lang="en-US" sz="2500" dirty="0" err="1"/>
              <a:t>phát</a:t>
            </a:r>
            <a:r>
              <a:rPr lang="en-US" sz="2500" dirty="0"/>
              <a:t> </a:t>
            </a:r>
            <a:r>
              <a:rPr lang="en-US" sz="2500" dirty="0" err="1"/>
              <a:t>âm</a:t>
            </a:r>
            <a:r>
              <a:rPr lang="en-US" sz="2500" dirty="0"/>
              <a:t> </a:t>
            </a:r>
            <a:r>
              <a:rPr lang="en-US" sz="2500" dirty="0" err="1"/>
              <a:t>cho</a:t>
            </a:r>
            <a:r>
              <a:rPr lang="en-US" sz="2500" dirty="0"/>
              <a:t> </a:t>
            </a:r>
            <a:r>
              <a:rPr lang="en-US" sz="2500" dirty="0" err="1"/>
              <a:t>trẻ</a:t>
            </a:r>
            <a:endParaRPr lang="en-US" sz="2500"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b="1" dirty="0"/>
          </a:p>
          <a:p>
            <a:pPr>
              <a:buFont typeface="Wingdings" panose="05000000000000000000" pitchFamily="2" charset="2"/>
              <a:buChar char="Ø"/>
            </a:pPr>
            <a:r>
              <a:rPr lang="en-US" b="1" dirty="0" err="1"/>
              <a:t>Loại</a:t>
            </a:r>
            <a:r>
              <a:rPr lang="en-US" b="1" dirty="0"/>
              <a:t> 2</a:t>
            </a:r>
            <a:r>
              <a:rPr lang="en-US" dirty="0"/>
              <a:t>: </a:t>
            </a:r>
            <a:r>
              <a:rPr lang="en-US" dirty="0" err="1"/>
              <a:t>giải</a:t>
            </a:r>
            <a:r>
              <a:rPr lang="en-US" dirty="0"/>
              <a:t> </a:t>
            </a:r>
            <a:r>
              <a:rPr lang="en-US" dirty="0" err="1"/>
              <a:t>phẩu</a:t>
            </a:r>
            <a:r>
              <a:rPr lang="en-US" dirty="0"/>
              <a:t> </a:t>
            </a:r>
            <a:r>
              <a:rPr lang="en-US" dirty="0" err="1"/>
              <a:t>sinh</a:t>
            </a:r>
            <a:r>
              <a:rPr lang="en-US" dirty="0"/>
              <a:t> </a:t>
            </a:r>
            <a:r>
              <a:rPr lang="en-US" dirty="0" err="1"/>
              <a:t>lý</a:t>
            </a:r>
            <a:r>
              <a:rPr lang="en-US" dirty="0"/>
              <a:t> </a:t>
            </a:r>
            <a:r>
              <a:rPr lang="en-US" dirty="0" err="1"/>
              <a:t>và</a:t>
            </a:r>
            <a:r>
              <a:rPr lang="en-US" dirty="0"/>
              <a:t> </a:t>
            </a:r>
            <a:r>
              <a:rPr lang="en-US" dirty="0" err="1"/>
              <a:t>vật</a:t>
            </a:r>
            <a:r>
              <a:rPr lang="en-US" dirty="0"/>
              <a:t> </a:t>
            </a:r>
            <a:r>
              <a:rPr lang="en-US" dirty="0" err="1"/>
              <a:t>lý</a:t>
            </a:r>
            <a:endParaRPr lang="en-US" dirty="0"/>
          </a:p>
          <a:p>
            <a:pPr>
              <a:buFont typeface="Wingdings" panose="05000000000000000000" pitchFamily="2" charset="2"/>
              <a:buChar char="Ø"/>
            </a:pPr>
            <a:r>
              <a:rPr lang="en-US" b="1" dirty="0" err="1"/>
              <a:t>Loại</a:t>
            </a:r>
            <a:r>
              <a:rPr lang="en-US" b="1" dirty="0"/>
              <a:t> 3:</a:t>
            </a:r>
            <a:r>
              <a:rPr lang="en-US" dirty="0"/>
              <a:t> </a:t>
            </a:r>
            <a:r>
              <a:rPr lang="en-US" dirty="0" err="1"/>
              <a:t>ảnh</a:t>
            </a:r>
            <a:r>
              <a:rPr lang="en-US" dirty="0"/>
              <a:t> </a:t>
            </a:r>
            <a:r>
              <a:rPr lang="en-US" dirty="0" err="1"/>
              <a:t>hưởng</a:t>
            </a:r>
            <a:r>
              <a:rPr lang="en-US" dirty="0"/>
              <a:t> </a:t>
            </a:r>
            <a:r>
              <a:rPr lang="en-US" dirty="0" err="1"/>
              <a:t>tiếng</a:t>
            </a:r>
            <a:r>
              <a:rPr lang="en-US" dirty="0"/>
              <a:t> </a:t>
            </a:r>
            <a:r>
              <a:rPr lang="en-US" dirty="0" err="1"/>
              <a:t>địa</a:t>
            </a:r>
            <a:r>
              <a:rPr lang="en-US" dirty="0"/>
              <a:t> </a:t>
            </a:r>
            <a:r>
              <a:rPr lang="en-US" dirty="0" err="1"/>
              <a:t>phương</a:t>
            </a:r>
            <a:r>
              <a:rPr lang="en-US" dirty="0"/>
              <a:t> </a:t>
            </a:r>
            <a:r>
              <a:rPr lang="en-US" dirty="0" err="1"/>
              <a:t>và</a:t>
            </a:r>
            <a:r>
              <a:rPr lang="en-US" dirty="0"/>
              <a:t> </a:t>
            </a:r>
            <a:r>
              <a:rPr lang="en-US" dirty="0" err="1"/>
              <a:t>ngôn</a:t>
            </a:r>
            <a:r>
              <a:rPr lang="en-US" dirty="0"/>
              <a:t> </a:t>
            </a:r>
            <a:r>
              <a:rPr lang="en-US" dirty="0" err="1"/>
              <a:t>ngữ</a:t>
            </a:r>
            <a:r>
              <a:rPr lang="en-US" dirty="0"/>
              <a:t> </a:t>
            </a:r>
            <a:r>
              <a:rPr lang="en-US" dirty="0" err="1"/>
              <a:t>không</a:t>
            </a:r>
            <a:r>
              <a:rPr lang="en-US" dirty="0"/>
              <a:t> </a:t>
            </a:r>
            <a:r>
              <a:rPr lang="en-US" dirty="0" err="1"/>
              <a:t>chuẩn</a:t>
            </a:r>
            <a:r>
              <a:rPr lang="en-US" dirty="0"/>
              <a:t> </a:t>
            </a:r>
            <a:r>
              <a:rPr lang="en-US" dirty="0" err="1"/>
              <a:t>mực</a:t>
            </a:r>
            <a:endParaRPr lang="en-US" dirty="0"/>
          </a:p>
          <a:p>
            <a:pPr marL="0" indent="0">
              <a:buNone/>
            </a:pPr>
            <a:endParaRPr lang="en-US" dirty="0"/>
          </a:p>
          <a:p>
            <a:pPr>
              <a:buFont typeface="Wingdings" panose="05000000000000000000" pitchFamily="2" charset="2"/>
              <a:buChar char="q"/>
            </a:pPr>
            <a:r>
              <a:rPr lang="en-US" dirty="0" err="1">
                <a:solidFill>
                  <a:srgbClr val="FF0000"/>
                </a:solidFill>
              </a:rPr>
              <a:t>Sinh</a:t>
            </a:r>
            <a:r>
              <a:rPr lang="en-US" dirty="0">
                <a:solidFill>
                  <a:srgbClr val="FF0000"/>
                </a:solidFill>
              </a:rPr>
              <a:t> </a:t>
            </a:r>
            <a:r>
              <a:rPr lang="en-US" dirty="0" err="1">
                <a:solidFill>
                  <a:srgbClr val="FF0000"/>
                </a:solidFill>
              </a:rPr>
              <a:t>viên</a:t>
            </a:r>
            <a:r>
              <a:rPr lang="en-US" dirty="0">
                <a:solidFill>
                  <a:srgbClr val="FF0000"/>
                </a:solidFill>
              </a:rPr>
              <a:t> </a:t>
            </a:r>
            <a:r>
              <a:rPr lang="en-US" dirty="0" err="1">
                <a:solidFill>
                  <a:srgbClr val="FF0000"/>
                </a:solidFill>
              </a:rPr>
              <a:t>thảo</a:t>
            </a:r>
            <a:r>
              <a:rPr lang="en-US" dirty="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về</a:t>
            </a:r>
            <a:r>
              <a:rPr lang="en-US" dirty="0">
                <a:solidFill>
                  <a:srgbClr val="FF0000"/>
                </a:solidFill>
              </a:rPr>
              <a:t> </a:t>
            </a:r>
            <a:r>
              <a:rPr lang="en-US" dirty="0" err="1">
                <a:solidFill>
                  <a:srgbClr val="FF0000"/>
                </a:solidFill>
              </a:rPr>
              <a:t>biện</a:t>
            </a:r>
            <a:r>
              <a:rPr lang="en-US" dirty="0">
                <a:solidFill>
                  <a:srgbClr val="FF0000"/>
                </a:solidFill>
              </a:rPr>
              <a:t> </a:t>
            </a:r>
            <a:r>
              <a:rPr lang="en-US" dirty="0" err="1">
                <a:solidFill>
                  <a:srgbClr val="FF0000"/>
                </a:solidFill>
              </a:rPr>
              <a:t>pháp</a:t>
            </a:r>
            <a:r>
              <a:rPr lang="en-US" dirty="0">
                <a:solidFill>
                  <a:srgbClr val="FF0000"/>
                </a:solidFill>
              </a:rPr>
              <a:t> </a:t>
            </a:r>
            <a:r>
              <a:rPr lang="en-US" dirty="0" err="1">
                <a:solidFill>
                  <a:srgbClr val="FF0000"/>
                </a:solidFill>
              </a:rPr>
              <a:t>khắc</a:t>
            </a:r>
            <a:r>
              <a:rPr lang="en-US" dirty="0">
                <a:solidFill>
                  <a:srgbClr val="FF0000"/>
                </a:solidFill>
              </a:rPr>
              <a:t> </a:t>
            </a:r>
            <a:r>
              <a:rPr lang="en-US" dirty="0" err="1">
                <a:solidFill>
                  <a:srgbClr val="FF0000"/>
                </a:solidFill>
              </a:rPr>
              <a:t>phục</a:t>
            </a:r>
            <a:r>
              <a:rPr lang="en-US" dirty="0">
                <a:solidFill>
                  <a:srgbClr val="FF0000"/>
                </a:solidFill>
              </a:rPr>
              <a:t> </a:t>
            </a:r>
            <a:r>
              <a:rPr lang="en-US" dirty="0" err="1">
                <a:solidFill>
                  <a:srgbClr val="FF0000"/>
                </a:solidFill>
              </a:rPr>
              <a:t>nhược</a:t>
            </a:r>
            <a:r>
              <a:rPr lang="en-US" dirty="0">
                <a:solidFill>
                  <a:srgbClr val="FF0000"/>
                </a:solidFill>
              </a:rPr>
              <a:t> </a:t>
            </a:r>
            <a:r>
              <a:rPr lang="en-US" dirty="0" err="1">
                <a:solidFill>
                  <a:srgbClr val="FF0000"/>
                </a:solidFill>
              </a:rPr>
              <a:t>điểm</a:t>
            </a:r>
            <a:r>
              <a:rPr lang="en-US" dirty="0">
                <a:solidFill>
                  <a:srgbClr val="FF0000"/>
                </a:solidFill>
              </a:rPr>
              <a:t> </a:t>
            </a:r>
            <a:r>
              <a:rPr lang="en-US" dirty="0" err="1">
                <a:solidFill>
                  <a:srgbClr val="FF0000"/>
                </a:solidFill>
              </a:rPr>
              <a:t>trên</a:t>
            </a:r>
            <a:endParaRPr lang="en-US" dirty="0">
              <a:solidFill>
                <a:srgbClr val="FF0000"/>
              </a:solidFill>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1301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79646">
                    <a:lumMod val="50000"/>
                  </a:srgbClr>
                </a:solidFill>
                <a:latin typeface="UTM Swiss Condensed"/>
              </a:rPr>
              <a:t>CHƯƠNG 3. PHƯƠNG PHÁP LUYỆN PHÁT ÂM CHO TRẺ</a:t>
            </a:r>
            <a:endParaRPr lang="en-US" dirty="0"/>
          </a:p>
        </p:txBody>
      </p:sp>
      <p:sp>
        <p:nvSpPr>
          <p:cNvPr id="3" name="Content Placeholder 2"/>
          <p:cNvSpPr>
            <a:spLocks noGrp="1"/>
          </p:cNvSpPr>
          <p:nvPr>
            <p:ph idx="1"/>
          </p:nvPr>
        </p:nvSpPr>
        <p:spPr/>
        <p:txBody>
          <a:bodyPr/>
          <a:lstStyle/>
          <a:p>
            <a:pPr marL="0" indent="0">
              <a:lnSpc>
                <a:spcPct val="120000"/>
              </a:lnSpc>
              <a:spcBef>
                <a:spcPts val="0"/>
              </a:spcBef>
              <a:buNone/>
            </a:pPr>
            <a:r>
              <a:rPr lang="en-US" b="1" dirty="0">
                <a:latin typeface="Times New Roman"/>
                <a:ea typeface="Times New Roman"/>
                <a:cs typeface="Times New Roman"/>
              </a:rPr>
              <a:t>3.3. </a:t>
            </a:r>
            <a:r>
              <a:rPr lang="en-US" b="1" dirty="0" err="1">
                <a:latin typeface="+mj-lt"/>
                <a:ea typeface="Times New Roman"/>
                <a:cs typeface="Times New Roman"/>
              </a:rPr>
              <a:t>Các</a:t>
            </a:r>
            <a:r>
              <a:rPr lang="en-US" b="1" dirty="0">
                <a:latin typeface="+mj-lt"/>
                <a:ea typeface="Times New Roman"/>
                <a:cs typeface="Times New Roman"/>
              </a:rPr>
              <a:t> </a:t>
            </a:r>
            <a:r>
              <a:rPr lang="en-US" b="1" dirty="0" err="1">
                <a:latin typeface="+mj-lt"/>
                <a:ea typeface="Times New Roman"/>
                <a:cs typeface="Times New Roman"/>
              </a:rPr>
              <a:t>yếu</a:t>
            </a:r>
            <a:r>
              <a:rPr lang="en-US" b="1" dirty="0">
                <a:latin typeface="+mj-lt"/>
                <a:ea typeface="Times New Roman"/>
                <a:cs typeface="Times New Roman"/>
              </a:rPr>
              <a:t> </a:t>
            </a:r>
            <a:r>
              <a:rPr lang="en-US" b="1" dirty="0" err="1">
                <a:latin typeface="+mj-lt"/>
                <a:ea typeface="Times New Roman"/>
                <a:cs typeface="Times New Roman"/>
              </a:rPr>
              <a:t>tố</a:t>
            </a:r>
            <a:r>
              <a:rPr lang="en-US" b="1" dirty="0">
                <a:latin typeface="+mj-lt"/>
                <a:ea typeface="Times New Roman"/>
                <a:cs typeface="Times New Roman"/>
              </a:rPr>
              <a:t> </a:t>
            </a:r>
            <a:r>
              <a:rPr lang="en-US" b="1" dirty="0" err="1">
                <a:latin typeface="+mj-lt"/>
                <a:ea typeface="Times New Roman"/>
                <a:cs typeface="Times New Roman"/>
              </a:rPr>
              <a:t>ảnh</a:t>
            </a:r>
            <a:r>
              <a:rPr lang="en-US" b="1" dirty="0">
                <a:latin typeface="+mj-lt"/>
                <a:ea typeface="Times New Roman"/>
                <a:cs typeface="Times New Roman"/>
              </a:rPr>
              <a:t> </a:t>
            </a:r>
            <a:r>
              <a:rPr lang="en-US" b="1" dirty="0" err="1">
                <a:latin typeface="+mj-lt"/>
                <a:ea typeface="Times New Roman"/>
                <a:cs typeface="Times New Roman"/>
              </a:rPr>
              <a:t>hưởng</a:t>
            </a:r>
            <a:r>
              <a:rPr lang="en-US" b="1" dirty="0">
                <a:latin typeface="+mj-lt"/>
                <a:ea typeface="Times New Roman"/>
                <a:cs typeface="Times New Roman"/>
              </a:rPr>
              <a:t> </a:t>
            </a:r>
            <a:r>
              <a:rPr lang="en-US" b="1" dirty="0" err="1">
                <a:latin typeface="+mj-lt"/>
                <a:ea typeface="Times New Roman"/>
                <a:cs typeface="Times New Roman"/>
              </a:rPr>
              <a:t>đến</a:t>
            </a:r>
            <a:r>
              <a:rPr lang="en-US" b="1" dirty="0">
                <a:latin typeface="+mj-lt"/>
                <a:ea typeface="Times New Roman"/>
                <a:cs typeface="Times New Roman"/>
              </a:rPr>
              <a:t> </a:t>
            </a:r>
            <a:r>
              <a:rPr lang="en-US" b="1" dirty="0" err="1">
                <a:latin typeface="+mj-lt"/>
                <a:ea typeface="Times New Roman"/>
                <a:cs typeface="Times New Roman"/>
              </a:rPr>
              <a:t>kĩ</a:t>
            </a:r>
            <a:r>
              <a:rPr lang="en-US" b="1" dirty="0">
                <a:latin typeface="+mj-lt"/>
                <a:ea typeface="Times New Roman"/>
                <a:cs typeface="Times New Roman"/>
              </a:rPr>
              <a:t> </a:t>
            </a:r>
            <a:r>
              <a:rPr lang="en-US" b="1" dirty="0" err="1">
                <a:latin typeface="+mj-lt"/>
                <a:ea typeface="Times New Roman"/>
                <a:cs typeface="Times New Roman"/>
              </a:rPr>
              <a:t>năng</a:t>
            </a:r>
            <a:r>
              <a:rPr lang="en-US" b="1" dirty="0">
                <a:latin typeface="+mj-lt"/>
                <a:ea typeface="Times New Roman"/>
                <a:cs typeface="Times New Roman"/>
              </a:rPr>
              <a:t> </a:t>
            </a:r>
            <a:r>
              <a:rPr lang="en-US" b="1" dirty="0" err="1">
                <a:latin typeface="+mj-lt"/>
                <a:ea typeface="Times New Roman"/>
                <a:cs typeface="Times New Roman"/>
              </a:rPr>
              <a:t>phát</a:t>
            </a:r>
            <a:r>
              <a:rPr lang="en-US" b="1" dirty="0">
                <a:latin typeface="+mj-lt"/>
                <a:ea typeface="Times New Roman"/>
                <a:cs typeface="Times New Roman"/>
              </a:rPr>
              <a:t> </a:t>
            </a:r>
            <a:r>
              <a:rPr lang="en-US" b="1" dirty="0" err="1">
                <a:latin typeface="+mj-lt"/>
                <a:ea typeface="Times New Roman"/>
                <a:cs typeface="Times New Roman"/>
              </a:rPr>
              <a:t>âm</a:t>
            </a:r>
            <a:r>
              <a:rPr lang="en-US" b="1" dirty="0">
                <a:latin typeface="+mj-lt"/>
                <a:ea typeface="Times New Roman"/>
                <a:cs typeface="Times New Roman"/>
              </a:rPr>
              <a:t> </a:t>
            </a:r>
            <a:r>
              <a:rPr lang="en-US" b="1" dirty="0" err="1">
                <a:latin typeface="+mj-lt"/>
                <a:ea typeface="Times New Roman"/>
                <a:cs typeface="Times New Roman"/>
              </a:rPr>
              <a:t>của</a:t>
            </a:r>
            <a:r>
              <a:rPr lang="en-US" b="1" dirty="0">
                <a:latin typeface="+mj-lt"/>
                <a:ea typeface="Times New Roman"/>
                <a:cs typeface="Times New Roman"/>
              </a:rPr>
              <a:t> </a:t>
            </a:r>
            <a:r>
              <a:rPr lang="en-US" b="1" dirty="0" err="1">
                <a:latin typeface="+mj-lt"/>
                <a:ea typeface="Times New Roman"/>
                <a:cs typeface="Times New Roman"/>
              </a:rPr>
              <a:t>trẻ</a:t>
            </a:r>
            <a:endParaRPr lang="en-US" b="1" dirty="0">
              <a:latin typeface="+mj-lt"/>
              <a:ea typeface="Times New Roman"/>
              <a:cs typeface="Times New Roman"/>
            </a:endParaRPr>
          </a:p>
          <a:p>
            <a:pPr marL="0" indent="0">
              <a:lnSpc>
                <a:spcPct val="120000"/>
              </a:lnSpc>
              <a:spcBef>
                <a:spcPts val="0"/>
              </a:spcBef>
              <a:buNone/>
            </a:pPr>
            <a:r>
              <a:rPr lang="en-US" dirty="0" err="1">
                <a:latin typeface="+mj-lt"/>
                <a:ea typeface="Times New Roman"/>
                <a:cs typeface="Times New Roman"/>
              </a:rPr>
              <a:t>Kĩ</a:t>
            </a:r>
            <a:r>
              <a:rPr lang="en-US" dirty="0">
                <a:latin typeface="+mj-lt"/>
                <a:ea typeface="Times New Roman"/>
                <a:cs typeface="Times New Roman"/>
              </a:rPr>
              <a:t> </a:t>
            </a:r>
            <a:r>
              <a:rPr lang="en-US" dirty="0" err="1">
                <a:latin typeface="+mj-lt"/>
                <a:ea typeface="Times New Roman"/>
                <a:cs typeface="Times New Roman"/>
              </a:rPr>
              <a:t>năng</a:t>
            </a:r>
            <a:r>
              <a:rPr lang="en-US" dirty="0">
                <a:latin typeface="+mj-lt"/>
                <a:ea typeface="Times New Roman"/>
                <a:cs typeface="Times New Roman"/>
              </a:rPr>
              <a:t> </a:t>
            </a:r>
            <a:r>
              <a:rPr lang="en-US" dirty="0" err="1">
                <a:latin typeface="+mj-lt"/>
                <a:ea typeface="Times New Roman"/>
                <a:cs typeface="Times New Roman"/>
              </a:rPr>
              <a:t>phát</a:t>
            </a:r>
            <a:r>
              <a:rPr lang="en-US" dirty="0">
                <a:latin typeface="+mj-lt"/>
                <a:ea typeface="Times New Roman"/>
                <a:cs typeface="Times New Roman"/>
              </a:rPr>
              <a:t> </a:t>
            </a:r>
            <a:r>
              <a:rPr lang="en-US" dirty="0" err="1">
                <a:latin typeface="+mj-lt"/>
                <a:ea typeface="Times New Roman"/>
                <a:cs typeface="Times New Roman"/>
              </a:rPr>
              <a:t>âm</a:t>
            </a:r>
            <a:r>
              <a:rPr lang="en-US" dirty="0">
                <a:latin typeface="+mj-lt"/>
                <a:ea typeface="Times New Roman"/>
                <a:cs typeface="Times New Roman"/>
              </a:rPr>
              <a:t> </a:t>
            </a:r>
            <a:r>
              <a:rPr lang="en-US" dirty="0" err="1">
                <a:latin typeface="+mj-lt"/>
                <a:ea typeface="Times New Roman"/>
                <a:cs typeface="Times New Roman"/>
              </a:rPr>
              <a:t>là</a:t>
            </a:r>
            <a:r>
              <a:rPr lang="en-US" dirty="0">
                <a:latin typeface="+mj-lt"/>
                <a:ea typeface="Times New Roman"/>
                <a:cs typeface="Times New Roman"/>
              </a:rPr>
              <a:t> </a:t>
            </a:r>
            <a:r>
              <a:rPr lang="en-US" dirty="0" err="1">
                <a:latin typeface="+mj-lt"/>
                <a:ea typeface="Times New Roman"/>
                <a:cs typeface="Times New Roman"/>
              </a:rPr>
              <a:t>năng</a:t>
            </a:r>
            <a:r>
              <a:rPr lang="en-US" dirty="0">
                <a:latin typeface="+mj-lt"/>
                <a:ea typeface="Times New Roman"/>
                <a:cs typeface="Times New Roman"/>
              </a:rPr>
              <a:t> </a:t>
            </a:r>
            <a:r>
              <a:rPr lang="en-US" dirty="0" err="1">
                <a:latin typeface="+mj-lt"/>
                <a:ea typeface="Times New Roman"/>
                <a:cs typeface="Times New Roman"/>
              </a:rPr>
              <a:t>lực</a:t>
            </a:r>
            <a:r>
              <a:rPr lang="en-US" dirty="0">
                <a:latin typeface="+mj-lt"/>
                <a:ea typeface="Times New Roman"/>
                <a:cs typeface="Times New Roman"/>
              </a:rPr>
              <a:t> </a:t>
            </a:r>
            <a:r>
              <a:rPr lang="en-US" dirty="0" err="1">
                <a:latin typeface="+mj-lt"/>
                <a:ea typeface="Times New Roman"/>
                <a:cs typeface="Times New Roman"/>
              </a:rPr>
              <a:t>có</a:t>
            </a:r>
            <a:r>
              <a:rPr lang="en-US" dirty="0">
                <a:latin typeface="+mj-lt"/>
                <a:ea typeface="Times New Roman"/>
                <a:cs typeface="Times New Roman"/>
              </a:rPr>
              <a:t> </a:t>
            </a:r>
            <a:r>
              <a:rPr lang="en-US" dirty="0" err="1">
                <a:latin typeface="+mj-lt"/>
                <a:ea typeface="Times New Roman"/>
                <a:cs typeface="Times New Roman"/>
              </a:rPr>
              <a:t>thể</a:t>
            </a:r>
            <a:r>
              <a:rPr lang="en-US" dirty="0">
                <a:latin typeface="+mj-lt"/>
                <a:ea typeface="Times New Roman"/>
                <a:cs typeface="Times New Roman"/>
              </a:rPr>
              <a:t> </a:t>
            </a:r>
            <a:r>
              <a:rPr lang="en-US" dirty="0" err="1">
                <a:latin typeface="+mj-lt"/>
                <a:ea typeface="Times New Roman"/>
                <a:cs typeface="Times New Roman"/>
              </a:rPr>
              <a:t>truyền</a:t>
            </a:r>
            <a:r>
              <a:rPr lang="en-US" dirty="0">
                <a:latin typeface="+mj-lt"/>
                <a:ea typeface="Times New Roman"/>
                <a:cs typeface="Times New Roman"/>
              </a:rPr>
              <a:t> </a:t>
            </a:r>
            <a:r>
              <a:rPr lang="en-US" dirty="0" err="1">
                <a:latin typeface="+mj-lt"/>
                <a:ea typeface="Times New Roman"/>
                <a:cs typeface="Times New Roman"/>
              </a:rPr>
              <a:t>tải</a:t>
            </a:r>
            <a:r>
              <a:rPr lang="en-US" dirty="0">
                <a:latin typeface="+mj-lt"/>
                <a:ea typeface="Times New Roman"/>
                <a:cs typeface="Times New Roman"/>
              </a:rPr>
              <a:t> </a:t>
            </a:r>
            <a:r>
              <a:rPr lang="en-US" dirty="0" err="1">
                <a:latin typeface="+mj-lt"/>
                <a:ea typeface="Times New Roman"/>
                <a:cs typeface="Times New Roman"/>
              </a:rPr>
              <a:t>suy</a:t>
            </a:r>
            <a:r>
              <a:rPr lang="en-US" dirty="0">
                <a:latin typeface="+mj-lt"/>
                <a:ea typeface="Times New Roman"/>
                <a:cs typeface="Times New Roman"/>
              </a:rPr>
              <a:t> </a:t>
            </a:r>
            <a:r>
              <a:rPr lang="en-US" dirty="0" err="1">
                <a:latin typeface="+mj-lt"/>
                <a:ea typeface="Times New Roman"/>
                <a:cs typeface="Times New Roman"/>
              </a:rPr>
              <a:t>nghĩ</a:t>
            </a:r>
            <a:r>
              <a:rPr lang="en-US" dirty="0">
                <a:latin typeface="+mj-lt"/>
                <a:ea typeface="Times New Roman"/>
                <a:cs typeface="Times New Roman"/>
              </a:rPr>
              <a:t> </a:t>
            </a:r>
            <a:r>
              <a:rPr lang="en-US" dirty="0" err="1">
                <a:latin typeface="+mj-lt"/>
                <a:ea typeface="Times New Roman"/>
                <a:cs typeface="Times New Roman"/>
              </a:rPr>
              <a:t>cho</a:t>
            </a:r>
            <a:r>
              <a:rPr lang="en-US" dirty="0">
                <a:latin typeface="+mj-lt"/>
                <a:ea typeface="Times New Roman"/>
                <a:cs typeface="Times New Roman"/>
              </a:rPr>
              <a:t> </a:t>
            </a:r>
            <a:r>
              <a:rPr lang="en-US" dirty="0" err="1">
                <a:latin typeface="+mj-lt"/>
                <a:ea typeface="Times New Roman"/>
                <a:cs typeface="Times New Roman"/>
              </a:rPr>
              <a:t>người</a:t>
            </a:r>
            <a:r>
              <a:rPr lang="en-US" dirty="0">
                <a:latin typeface="+mj-lt"/>
                <a:ea typeface="Times New Roman"/>
                <a:cs typeface="Times New Roman"/>
              </a:rPr>
              <a:t> </a:t>
            </a:r>
            <a:r>
              <a:rPr lang="en-US" dirty="0" err="1">
                <a:latin typeface="+mj-lt"/>
                <a:ea typeface="Times New Roman"/>
                <a:cs typeface="Times New Roman"/>
              </a:rPr>
              <a:t>khác</a:t>
            </a:r>
            <a:r>
              <a:rPr lang="en-US" dirty="0">
                <a:latin typeface="+mj-lt"/>
                <a:ea typeface="Times New Roman"/>
                <a:cs typeface="Times New Roman"/>
              </a:rPr>
              <a:t> </a:t>
            </a:r>
            <a:r>
              <a:rPr lang="en-US" dirty="0" err="1">
                <a:latin typeface="+mj-lt"/>
                <a:ea typeface="Times New Roman"/>
                <a:cs typeface="Times New Roman"/>
              </a:rPr>
              <a:t>một</a:t>
            </a:r>
            <a:r>
              <a:rPr lang="en-US" dirty="0">
                <a:latin typeface="+mj-lt"/>
                <a:ea typeface="Times New Roman"/>
                <a:cs typeface="Times New Roman"/>
              </a:rPr>
              <a:t> </a:t>
            </a:r>
            <a:r>
              <a:rPr lang="en-US" dirty="0" err="1">
                <a:latin typeface="+mj-lt"/>
                <a:ea typeface="Times New Roman"/>
                <a:cs typeface="Times New Roman"/>
              </a:rPr>
              <a:t>cách</a:t>
            </a:r>
            <a:r>
              <a:rPr lang="en-US" dirty="0">
                <a:latin typeface="+mj-lt"/>
                <a:ea typeface="Times New Roman"/>
                <a:cs typeface="Times New Roman"/>
              </a:rPr>
              <a:t> </a:t>
            </a:r>
            <a:r>
              <a:rPr lang="en-US" dirty="0" err="1">
                <a:latin typeface="+mj-lt"/>
                <a:ea typeface="Times New Roman"/>
                <a:cs typeface="Times New Roman"/>
              </a:rPr>
              <a:t>chính</a:t>
            </a:r>
            <a:r>
              <a:rPr lang="en-US" dirty="0">
                <a:latin typeface="+mj-lt"/>
                <a:ea typeface="Times New Roman"/>
                <a:cs typeface="Times New Roman"/>
              </a:rPr>
              <a:t> </a:t>
            </a:r>
            <a:r>
              <a:rPr lang="en-US" dirty="0" err="1">
                <a:latin typeface="+mj-lt"/>
                <a:ea typeface="Times New Roman"/>
                <a:cs typeface="Times New Roman"/>
              </a:rPr>
              <a:t>xác</a:t>
            </a:r>
            <a:r>
              <a:rPr lang="en-US" dirty="0">
                <a:latin typeface="+mj-lt"/>
                <a:ea typeface="Times New Roman"/>
                <a:cs typeface="Times New Roman"/>
              </a:rPr>
              <a:t>. </a:t>
            </a:r>
            <a:r>
              <a:rPr lang="en-US" dirty="0" err="1">
                <a:latin typeface="+mj-lt"/>
                <a:ea typeface="Times New Roman"/>
                <a:cs typeface="Times New Roman"/>
              </a:rPr>
              <a:t>Để</a:t>
            </a:r>
            <a:r>
              <a:rPr lang="en-US" dirty="0">
                <a:latin typeface="+mj-lt"/>
                <a:ea typeface="Times New Roman"/>
                <a:cs typeface="Times New Roman"/>
              </a:rPr>
              <a:t> </a:t>
            </a:r>
            <a:r>
              <a:rPr lang="en-US" dirty="0" err="1">
                <a:latin typeface="+mj-lt"/>
                <a:ea typeface="Times New Roman"/>
                <a:cs typeface="Times New Roman"/>
              </a:rPr>
              <a:t>người</a:t>
            </a:r>
            <a:r>
              <a:rPr lang="en-US" dirty="0">
                <a:latin typeface="+mj-lt"/>
                <a:ea typeface="Times New Roman"/>
                <a:cs typeface="Times New Roman"/>
              </a:rPr>
              <a:t> </a:t>
            </a:r>
            <a:r>
              <a:rPr lang="en-US" dirty="0" err="1">
                <a:latin typeface="+mj-lt"/>
                <a:ea typeface="Times New Roman"/>
                <a:cs typeface="Times New Roman"/>
              </a:rPr>
              <a:t>khác</a:t>
            </a:r>
            <a:r>
              <a:rPr lang="en-US" dirty="0">
                <a:latin typeface="+mj-lt"/>
                <a:ea typeface="Times New Roman"/>
                <a:cs typeface="Times New Roman"/>
              </a:rPr>
              <a:t> </a:t>
            </a:r>
            <a:r>
              <a:rPr lang="en-US" dirty="0" err="1">
                <a:latin typeface="+mj-lt"/>
                <a:ea typeface="Times New Roman"/>
                <a:cs typeface="Times New Roman"/>
              </a:rPr>
              <a:t>hiểu</a:t>
            </a:r>
            <a:r>
              <a:rPr lang="en-US" dirty="0">
                <a:latin typeface="+mj-lt"/>
                <a:ea typeface="Times New Roman"/>
                <a:cs typeface="Times New Roman"/>
              </a:rPr>
              <a:t> </a:t>
            </a:r>
            <a:r>
              <a:rPr lang="en-US" dirty="0" err="1">
                <a:latin typeface="+mj-lt"/>
                <a:ea typeface="Times New Roman"/>
                <a:cs typeface="Times New Roman"/>
              </a:rPr>
              <a:t>nội</a:t>
            </a:r>
            <a:r>
              <a:rPr lang="en-US" dirty="0">
                <a:latin typeface="+mj-lt"/>
                <a:ea typeface="Times New Roman"/>
                <a:cs typeface="Times New Roman"/>
              </a:rPr>
              <a:t> dung </a:t>
            </a:r>
            <a:r>
              <a:rPr lang="en-US" dirty="0" err="1">
                <a:latin typeface="+mj-lt"/>
                <a:ea typeface="Times New Roman"/>
                <a:cs typeface="Times New Roman"/>
              </a:rPr>
              <a:t>mình</a:t>
            </a:r>
            <a:r>
              <a:rPr lang="en-US" dirty="0">
                <a:latin typeface="+mj-lt"/>
                <a:ea typeface="Times New Roman"/>
                <a:cs typeface="Times New Roman"/>
              </a:rPr>
              <a:t> </a:t>
            </a:r>
            <a:r>
              <a:rPr lang="en-US" dirty="0" err="1">
                <a:latin typeface="+mj-lt"/>
                <a:ea typeface="Times New Roman"/>
                <a:cs typeface="Times New Roman"/>
              </a:rPr>
              <a:t>nói</a:t>
            </a:r>
            <a:r>
              <a:rPr lang="en-US" dirty="0">
                <a:latin typeface="+mj-lt"/>
                <a:ea typeface="Times New Roman"/>
                <a:cs typeface="Times New Roman"/>
              </a:rPr>
              <a:t>, </a:t>
            </a:r>
            <a:r>
              <a:rPr lang="en-US" dirty="0" err="1">
                <a:latin typeface="+mj-lt"/>
                <a:ea typeface="Times New Roman"/>
                <a:cs typeface="Times New Roman"/>
              </a:rPr>
              <a:t>người</a:t>
            </a:r>
            <a:r>
              <a:rPr lang="en-US" dirty="0">
                <a:latin typeface="+mj-lt"/>
                <a:ea typeface="Times New Roman"/>
                <a:cs typeface="Times New Roman"/>
              </a:rPr>
              <a:t> </a:t>
            </a:r>
            <a:r>
              <a:rPr lang="en-US" dirty="0" err="1">
                <a:latin typeface="+mj-lt"/>
                <a:ea typeface="Times New Roman"/>
                <a:cs typeface="Times New Roman"/>
              </a:rPr>
              <a:t>nói</a:t>
            </a:r>
            <a:r>
              <a:rPr lang="en-US" dirty="0">
                <a:latin typeface="+mj-lt"/>
                <a:ea typeface="Times New Roman"/>
                <a:cs typeface="Times New Roman"/>
              </a:rPr>
              <a:t> </a:t>
            </a:r>
            <a:r>
              <a:rPr lang="en-US" dirty="0" err="1">
                <a:latin typeface="+mj-lt"/>
                <a:ea typeface="Times New Roman"/>
                <a:cs typeface="Times New Roman"/>
              </a:rPr>
              <a:t>cần</a:t>
            </a:r>
            <a:r>
              <a:rPr lang="en-US" dirty="0">
                <a:latin typeface="+mj-lt"/>
                <a:ea typeface="Times New Roman"/>
                <a:cs typeface="Times New Roman"/>
              </a:rPr>
              <a:t> </a:t>
            </a:r>
            <a:r>
              <a:rPr lang="en-US" dirty="0" err="1">
                <a:latin typeface="+mj-lt"/>
                <a:ea typeface="Times New Roman"/>
                <a:cs typeface="Times New Roman"/>
              </a:rPr>
              <a:t>phát</a:t>
            </a:r>
            <a:r>
              <a:rPr lang="en-US" dirty="0">
                <a:latin typeface="+mj-lt"/>
                <a:ea typeface="Times New Roman"/>
                <a:cs typeface="Times New Roman"/>
              </a:rPr>
              <a:t> </a:t>
            </a:r>
            <a:r>
              <a:rPr lang="en-US" dirty="0" err="1">
                <a:latin typeface="+mj-lt"/>
                <a:ea typeface="Times New Roman"/>
                <a:cs typeface="Times New Roman"/>
              </a:rPr>
              <a:t>âm</a:t>
            </a:r>
            <a:r>
              <a:rPr lang="en-US" dirty="0">
                <a:latin typeface="+mj-lt"/>
                <a:ea typeface="Times New Roman"/>
                <a:cs typeface="Times New Roman"/>
              </a:rPr>
              <a:t> </a:t>
            </a:r>
            <a:r>
              <a:rPr lang="en-US" dirty="0" err="1">
                <a:latin typeface="+mj-lt"/>
                <a:ea typeface="Times New Roman"/>
                <a:cs typeface="Times New Roman"/>
              </a:rPr>
              <a:t>chính</a:t>
            </a:r>
            <a:r>
              <a:rPr lang="en-US" dirty="0">
                <a:latin typeface="+mj-lt"/>
                <a:ea typeface="Times New Roman"/>
                <a:cs typeface="Times New Roman"/>
              </a:rPr>
              <a:t> </a:t>
            </a:r>
            <a:r>
              <a:rPr lang="en-US" dirty="0" err="1">
                <a:latin typeface="+mj-lt"/>
                <a:ea typeface="Times New Roman"/>
                <a:cs typeface="Times New Roman"/>
              </a:rPr>
              <a:t>xác</a:t>
            </a:r>
            <a:r>
              <a:rPr lang="en-US" dirty="0">
                <a:latin typeface="+mj-lt"/>
                <a:ea typeface="Times New Roman"/>
                <a:cs typeface="Times New Roman"/>
              </a:rPr>
              <a:t>, </a:t>
            </a:r>
            <a:r>
              <a:rPr lang="en-US" dirty="0" err="1">
                <a:latin typeface="+mj-lt"/>
                <a:ea typeface="Times New Roman"/>
                <a:cs typeface="Times New Roman"/>
              </a:rPr>
              <a:t>sử</a:t>
            </a:r>
            <a:r>
              <a:rPr lang="en-US" dirty="0">
                <a:latin typeface="+mj-lt"/>
                <a:ea typeface="Times New Roman"/>
                <a:cs typeface="Times New Roman"/>
              </a:rPr>
              <a:t> </a:t>
            </a:r>
            <a:r>
              <a:rPr lang="en-US" dirty="0" err="1">
                <a:latin typeface="+mj-lt"/>
                <a:ea typeface="Times New Roman"/>
                <a:cs typeface="Times New Roman"/>
              </a:rPr>
              <a:t>dụng</a:t>
            </a:r>
            <a:r>
              <a:rPr lang="en-US" dirty="0">
                <a:latin typeface="+mj-lt"/>
                <a:ea typeface="Times New Roman"/>
                <a:cs typeface="Times New Roman"/>
              </a:rPr>
              <a:t> </a:t>
            </a:r>
            <a:r>
              <a:rPr lang="en-US" dirty="0" err="1">
                <a:latin typeface="+mj-lt"/>
                <a:ea typeface="Times New Roman"/>
                <a:cs typeface="Times New Roman"/>
              </a:rPr>
              <a:t>đúng</a:t>
            </a:r>
            <a:r>
              <a:rPr lang="en-US" dirty="0">
                <a:latin typeface="+mj-lt"/>
                <a:ea typeface="Times New Roman"/>
                <a:cs typeface="Times New Roman"/>
              </a:rPr>
              <a:t> </a:t>
            </a:r>
            <a:r>
              <a:rPr lang="en-US" dirty="0" err="1">
                <a:latin typeface="+mj-lt"/>
                <a:ea typeface="Times New Roman"/>
                <a:cs typeface="Times New Roman"/>
              </a:rPr>
              <a:t>quy</a:t>
            </a:r>
            <a:r>
              <a:rPr lang="en-US" dirty="0">
                <a:latin typeface="+mj-lt"/>
                <a:ea typeface="Times New Roman"/>
                <a:cs typeface="Times New Roman"/>
              </a:rPr>
              <a:t> </a:t>
            </a:r>
            <a:r>
              <a:rPr lang="en-US" dirty="0" err="1">
                <a:latin typeface="+mj-lt"/>
                <a:ea typeface="Times New Roman"/>
                <a:cs typeface="Times New Roman"/>
              </a:rPr>
              <a:t>tắc</a:t>
            </a:r>
            <a:r>
              <a:rPr lang="en-US" dirty="0">
                <a:latin typeface="+mj-lt"/>
                <a:ea typeface="Times New Roman"/>
                <a:cs typeface="Times New Roman"/>
              </a:rPr>
              <a:t> </a:t>
            </a:r>
            <a:r>
              <a:rPr lang="en-US" dirty="0" err="1">
                <a:latin typeface="+mj-lt"/>
                <a:ea typeface="Times New Roman"/>
                <a:cs typeface="Times New Roman"/>
              </a:rPr>
              <a:t>ngữ</a:t>
            </a:r>
            <a:r>
              <a:rPr lang="en-US" dirty="0">
                <a:latin typeface="+mj-lt"/>
                <a:ea typeface="Times New Roman"/>
                <a:cs typeface="Times New Roman"/>
              </a:rPr>
              <a:t> </a:t>
            </a:r>
            <a:r>
              <a:rPr lang="en-US" dirty="0" err="1">
                <a:latin typeface="+mj-lt"/>
                <a:ea typeface="Times New Roman"/>
                <a:cs typeface="Times New Roman"/>
              </a:rPr>
              <a:t>pháp</a:t>
            </a:r>
            <a:r>
              <a:rPr lang="en-US" dirty="0">
                <a:latin typeface="+mj-lt"/>
                <a:ea typeface="Times New Roman"/>
                <a:cs typeface="Times New Roman"/>
              </a:rPr>
              <a:t>, </a:t>
            </a:r>
            <a:r>
              <a:rPr lang="en-US" dirty="0" err="1">
                <a:latin typeface="+mj-lt"/>
                <a:ea typeface="Times New Roman"/>
                <a:cs typeface="Times New Roman"/>
              </a:rPr>
              <a:t>sử</a:t>
            </a:r>
            <a:r>
              <a:rPr lang="en-US" dirty="0">
                <a:latin typeface="+mj-lt"/>
                <a:ea typeface="Times New Roman"/>
                <a:cs typeface="Times New Roman"/>
              </a:rPr>
              <a:t> </a:t>
            </a:r>
            <a:r>
              <a:rPr lang="en-US" dirty="0" err="1">
                <a:latin typeface="+mj-lt"/>
                <a:ea typeface="Times New Roman"/>
                <a:cs typeface="Times New Roman"/>
              </a:rPr>
              <a:t>dụng</a:t>
            </a:r>
            <a:r>
              <a:rPr lang="en-US" dirty="0">
                <a:latin typeface="+mj-lt"/>
                <a:ea typeface="Times New Roman"/>
                <a:cs typeface="Times New Roman"/>
              </a:rPr>
              <a:t> </a:t>
            </a:r>
            <a:r>
              <a:rPr lang="en-US" dirty="0" err="1">
                <a:latin typeface="+mj-lt"/>
                <a:ea typeface="Times New Roman"/>
                <a:cs typeface="Times New Roman"/>
              </a:rPr>
              <a:t>từ</a:t>
            </a:r>
            <a:r>
              <a:rPr lang="en-US" dirty="0">
                <a:latin typeface="+mj-lt"/>
                <a:ea typeface="Times New Roman"/>
                <a:cs typeface="Times New Roman"/>
              </a:rPr>
              <a:t> </a:t>
            </a:r>
            <a:r>
              <a:rPr lang="en-US" dirty="0" err="1">
                <a:latin typeface="+mj-lt"/>
                <a:ea typeface="Times New Roman"/>
                <a:cs typeface="Times New Roman"/>
              </a:rPr>
              <a:t>đúng</a:t>
            </a:r>
            <a:r>
              <a:rPr lang="en-US" dirty="0">
                <a:latin typeface="+mj-lt"/>
                <a:ea typeface="Times New Roman"/>
                <a:cs typeface="Times New Roman"/>
              </a:rPr>
              <a:t> </a:t>
            </a:r>
            <a:r>
              <a:rPr lang="en-US" dirty="0" err="1">
                <a:latin typeface="+mj-lt"/>
                <a:ea typeface="Times New Roman"/>
                <a:cs typeface="Times New Roman"/>
              </a:rPr>
              <a:t>với</a:t>
            </a:r>
            <a:r>
              <a:rPr lang="en-US" dirty="0">
                <a:latin typeface="+mj-lt"/>
                <a:ea typeface="Times New Roman"/>
                <a:cs typeface="Times New Roman"/>
              </a:rPr>
              <a:t> </a:t>
            </a:r>
            <a:r>
              <a:rPr lang="en-US" dirty="0" err="1">
                <a:latin typeface="+mj-lt"/>
                <a:ea typeface="Times New Roman"/>
                <a:cs typeface="Times New Roman"/>
              </a:rPr>
              <a:t>nội</a:t>
            </a:r>
            <a:r>
              <a:rPr lang="en-US" dirty="0">
                <a:latin typeface="+mj-lt"/>
                <a:ea typeface="Times New Roman"/>
                <a:cs typeface="Times New Roman"/>
              </a:rPr>
              <a:t> dung </a:t>
            </a:r>
            <a:r>
              <a:rPr lang="en-US" dirty="0" err="1">
                <a:latin typeface="+mj-lt"/>
                <a:ea typeface="Times New Roman"/>
                <a:cs typeface="Times New Roman"/>
              </a:rPr>
              <a:t>và</a:t>
            </a:r>
            <a:r>
              <a:rPr lang="en-US" dirty="0">
                <a:latin typeface="+mj-lt"/>
                <a:ea typeface="Times New Roman"/>
                <a:cs typeface="Times New Roman"/>
              </a:rPr>
              <a:t> </a:t>
            </a:r>
            <a:r>
              <a:rPr lang="en-US" dirty="0" err="1">
                <a:latin typeface="+mj-lt"/>
                <a:ea typeface="Times New Roman"/>
                <a:cs typeface="Times New Roman"/>
              </a:rPr>
              <a:t>hoàn</a:t>
            </a:r>
            <a:r>
              <a:rPr lang="en-US" dirty="0">
                <a:latin typeface="+mj-lt"/>
                <a:ea typeface="Times New Roman"/>
                <a:cs typeface="Times New Roman"/>
              </a:rPr>
              <a:t> </a:t>
            </a:r>
            <a:r>
              <a:rPr lang="en-US" dirty="0" err="1">
                <a:latin typeface="+mj-lt"/>
                <a:ea typeface="Times New Roman"/>
                <a:cs typeface="Times New Roman"/>
              </a:rPr>
              <a:t>cảnh</a:t>
            </a:r>
            <a:r>
              <a:rPr lang="en-US" dirty="0">
                <a:latin typeface="+mj-lt"/>
                <a:ea typeface="Times New Roman"/>
                <a:cs typeface="Times New Roman"/>
              </a:rPr>
              <a:t> </a:t>
            </a:r>
            <a:r>
              <a:rPr lang="en-US" dirty="0" err="1">
                <a:latin typeface="+mj-lt"/>
                <a:ea typeface="Times New Roman"/>
                <a:cs typeface="Times New Roman"/>
              </a:rPr>
              <a:t>nói</a:t>
            </a:r>
            <a:r>
              <a:rPr lang="en-US" dirty="0">
                <a:latin typeface="+mj-lt"/>
                <a:ea typeface="Times New Roman"/>
                <a:cs typeface="Times New Roman"/>
              </a:rPr>
              <a:t>, </a:t>
            </a:r>
            <a:r>
              <a:rPr lang="en-US" dirty="0" err="1">
                <a:latin typeface="+mj-lt"/>
                <a:ea typeface="Times New Roman"/>
                <a:cs typeface="Times New Roman"/>
              </a:rPr>
              <a:t>biết</a:t>
            </a:r>
            <a:r>
              <a:rPr lang="en-US" dirty="0">
                <a:latin typeface="+mj-lt"/>
                <a:ea typeface="Times New Roman"/>
                <a:cs typeface="Times New Roman"/>
              </a:rPr>
              <a:t> </a:t>
            </a:r>
            <a:r>
              <a:rPr lang="en-US" dirty="0" err="1">
                <a:latin typeface="+mj-lt"/>
                <a:ea typeface="Times New Roman"/>
                <a:cs typeface="Times New Roman"/>
              </a:rPr>
              <a:t>điều</a:t>
            </a:r>
            <a:r>
              <a:rPr lang="en-US" dirty="0">
                <a:latin typeface="+mj-lt"/>
                <a:ea typeface="Times New Roman"/>
                <a:cs typeface="Times New Roman"/>
              </a:rPr>
              <a:t> </a:t>
            </a:r>
            <a:r>
              <a:rPr lang="en-US" dirty="0" err="1">
                <a:latin typeface="+mj-lt"/>
                <a:ea typeface="Times New Roman"/>
                <a:cs typeface="Times New Roman"/>
              </a:rPr>
              <a:t>chỉnh</a:t>
            </a:r>
            <a:r>
              <a:rPr lang="en-US" dirty="0">
                <a:latin typeface="+mj-lt"/>
                <a:ea typeface="Times New Roman"/>
                <a:cs typeface="Times New Roman"/>
              </a:rPr>
              <a:t> </a:t>
            </a:r>
            <a:r>
              <a:rPr lang="en-US" dirty="0" err="1">
                <a:latin typeface="+mj-lt"/>
                <a:ea typeface="Times New Roman"/>
                <a:cs typeface="Times New Roman"/>
              </a:rPr>
              <a:t>âm</a:t>
            </a:r>
            <a:r>
              <a:rPr lang="en-US" dirty="0">
                <a:latin typeface="+mj-lt"/>
                <a:ea typeface="Times New Roman"/>
                <a:cs typeface="Times New Roman"/>
              </a:rPr>
              <a:t> </a:t>
            </a:r>
            <a:r>
              <a:rPr lang="en-US" dirty="0" err="1">
                <a:latin typeface="+mj-lt"/>
                <a:ea typeface="Times New Roman"/>
                <a:cs typeface="Times New Roman"/>
              </a:rPr>
              <a:t>lượng</a:t>
            </a:r>
            <a:r>
              <a:rPr lang="en-US" dirty="0">
                <a:latin typeface="+mj-lt"/>
                <a:ea typeface="Times New Roman"/>
                <a:cs typeface="Times New Roman"/>
              </a:rPr>
              <a:t> </a:t>
            </a:r>
            <a:r>
              <a:rPr lang="en-US" dirty="0" err="1">
                <a:latin typeface="+mj-lt"/>
                <a:ea typeface="Times New Roman"/>
                <a:cs typeface="Times New Roman"/>
              </a:rPr>
              <a:t>và</a:t>
            </a:r>
            <a:r>
              <a:rPr lang="en-US" dirty="0">
                <a:latin typeface="+mj-lt"/>
                <a:ea typeface="Times New Roman"/>
                <a:cs typeface="Times New Roman"/>
              </a:rPr>
              <a:t> </a:t>
            </a:r>
            <a:r>
              <a:rPr lang="en-US" dirty="0" err="1">
                <a:latin typeface="+mj-lt"/>
                <a:ea typeface="Times New Roman"/>
                <a:cs typeface="Times New Roman"/>
              </a:rPr>
              <a:t>tốc</a:t>
            </a:r>
            <a:r>
              <a:rPr lang="en-US" dirty="0">
                <a:latin typeface="+mj-lt"/>
                <a:ea typeface="Times New Roman"/>
                <a:cs typeface="Times New Roman"/>
              </a:rPr>
              <a:t> </a:t>
            </a:r>
            <a:r>
              <a:rPr lang="en-US" dirty="0" err="1">
                <a:latin typeface="+mj-lt"/>
                <a:ea typeface="Times New Roman"/>
                <a:cs typeface="Times New Roman"/>
              </a:rPr>
              <a:t>độ</a:t>
            </a:r>
            <a:r>
              <a:rPr lang="en-US" dirty="0">
                <a:latin typeface="+mj-lt"/>
                <a:ea typeface="Times New Roman"/>
                <a:cs typeface="Times New Roman"/>
              </a:rPr>
              <a:t> </a:t>
            </a:r>
            <a:r>
              <a:rPr lang="en-US" dirty="0" err="1">
                <a:latin typeface="+mj-lt"/>
                <a:ea typeface="Times New Roman"/>
                <a:cs typeface="Times New Roman"/>
              </a:rPr>
              <a:t>giọng</a:t>
            </a:r>
            <a:r>
              <a:rPr lang="en-US" dirty="0">
                <a:latin typeface="+mj-lt"/>
                <a:ea typeface="Times New Roman"/>
                <a:cs typeface="Times New Roman"/>
              </a:rPr>
              <a:t> </a:t>
            </a:r>
            <a:r>
              <a:rPr lang="en-US" dirty="0" err="1">
                <a:latin typeface="+mj-lt"/>
                <a:ea typeface="Times New Roman"/>
                <a:cs typeface="Times New Roman"/>
              </a:rPr>
              <a:t>nói</a:t>
            </a:r>
            <a:r>
              <a:rPr lang="en-US" dirty="0">
                <a:latin typeface="+mj-lt"/>
                <a:ea typeface="Times New Roman"/>
                <a:cs typeface="Times New Roman"/>
              </a:rPr>
              <a:t>, </a:t>
            </a:r>
            <a:r>
              <a:rPr lang="en-US" dirty="0" err="1">
                <a:latin typeface="+mj-lt"/>
                <a:ea typeface="Times New Roman"/>
                <a:cs typeface="Times New Roman"/>
              </a:rPr>
              <a:t>có</a:t>
            </a:r>
            <a:r>
              <a:rPr lang="en-US" dirty="0">
                <a:latin typeface="+mj-lt"/>
                <a:ea typeface="Times New Roman"/>
                <a:cs typeface="Times New Roman"/>
              </a:rPr>
              <a:t> </a:t>
            </a:r>
            <a:r>
              <a:rPr lang="en-US" dirty="0" err="1">
                <a:latin typeface="+mj-lt"/>
                <a:ea typeface="Times New Roman"/>
                <a:cs typeface="Times New Roman"/>
              </a:rPr>
              <a:t>thái</a:t>
            </a:r>
            <a:r>
              <a:rPr lang="en-US" dirty="0">
                <a:latin typeface="+mj-lt"/>
                <a:ea typeface="Times New Roman"/>
                <a:cs typeface="Times New Roman"/>
              </a:rPr>
              <a:t> </a:t>
            </a:r>
            <a:r>
              <a:rPr lang="en-US" dirty="0" err="1">
                <a:latin typeface="+mj-lt"/>
                <a:ea typeface="Times New Roman"/>
                <a:cs typeface="Times New Roman"/>
              </a:rPr>
              <a:t>độ</a:t>
            </a:r>
            <a:r>
              <a:rPr lang="en-US" dirty="0">
                <a:latin typeface="+mj-lt"/>
                <a:ea typeface="Times New Roman"/>
                <a:cs typeface="Times New Roman"/>
              </a:rPr>
              <a:t> </a:t>
            </a:r>
            <a:r>
              <a:rPr lang="en-US" dirty="0" err="1">
                <a:latin typeface="+mj-lt"/>
                <a:ea typeface="Times New Roman"/>
                <a:cs typeface="Times New Roman"/>
              </a:rPr>
              <a:t>phù</a:t>
            </a:r>
            <a:r>
              <a:rPr lang="en-US" dirty="0">
                <a:latin typeface="+mj-lt"/>
                <a:ea typeface="Times New Roman"/>
                <a:cs typeface="Times New Roman"/>
              </a:rPr>
              <a:t> </a:t>
            </a:r>
            <a:r>
              <a:rPr lang="en-US" dirty="0" err="1">
                <a:latin typeface="+mj-lt"/>
                <a:ea typeface="Times New Roman"/>
                <a:cs typeface="Times New Roman"/>
              </a:rPr>
              <a:t>hợp</a:t>
            </a:r>
            <a:r>
              <a:rPr lang="en-US" dirty="0">
                <a:latin typeface="+mj-lt"/>
                <a:ea typeface="Times New Roman"/>
                <a:cs typeface="Times New Roman"/>
              </a:rPr>
              <a:t> </a:t>
            </a:r>
            <a:r>
              <a:rPr lang="en-US" dirty="0" err="1">
                <a:latin typeface="+mj-lt"/>
                <a:ea typeface="Times New Roman"/>
                <a:cs typeface="Times New Roman"/>
              </a:rPr>
              <a:t>khi</a:t>
            </a:r>
            <a:r>
              <a:rPr lang="en-US" dirty="0">
                <a:latin typeface="+mj-lt"/>
                <a:ea typeface="Times New Roman"/>
                <a:cs typeface="Times New Roman"/>
              </a:rPr>
              <a:t> </a:t>
            </a:r>
            <a:r>
              <a:rPr lang="en-US" dirty="0" err="1">
                <a:latin typeface="+mj-lt"/>
                <a:ea typeface="Times New Roman"/>
                <a:cs typeface="Times New Roman"/>
              </a:rPr>
              <a:t>nói</a:t>
            </a:r>
            <a:r>
              <a:rPr lang="en-US" dirty="0">
                <a:latin typeface="+mj-lt"/>
                <a:ea typeface="Times New Roman"/>
                <a:cs typeface="Times New Roman"/>
              </a:rPr>
              <a:t>. </a:t>
            </a:r>
            <a:r>
              <a:rPr lang="en-US" dirty="0" err="1">
                <a:latin typeface="+mj-lt"/>
                <a:ea typeface="Times New Roman"/>
                <a:cs typeface="Times New Roman"/>
              </a:rPr>
              <a:t>Khi</a:t>
            </a:r>
            <a:r>
              <a:rPr lang="en-US" dirty="0">
                <a:latin typeface="+mj-lt"/>
                <a:ea typeface="Times New Roman"/>
                <a:cs typeface="Times New Roman"/>
              </a:rPr>
              <a:t> </a:t>
            </a:r>
            <a:r>
              <a:rPr lang="en-US" dirty="0" err="1">
                <a:latin typeface="+mj-lt"/>
                <a:ea typeface="Times New Roman"/>
                <a:cs typeface="Times New Roman"/>
              </a:rPr>
              <a:t>nói</a:t>
            </a:r>
            <a:r>
              <a:rPr lang="en-US" dirty="0">
                <a:latin typeface="+mj-lt"/>
                <a:ea typeface="Times New Roman"/>
                <a:cs typeface="Times New Roman"/>
              </a:rPr>
              <a:t> </a:t>
            </a:r>
            <a:r>
              <a:rPr lang="en-US" dirty="0" err="1">
                <a:latin typeface="+mj-lt"/>
                <a:ea typeface="Times New Roman"/>
                <a:cs typeface="Times New Roman"/>
              </a:rPr>
              <a:t>trạng</a:t>
            </a:r>
            <a:r>
              <a:rPr lang="en-US" dirty="0">
                <a:latin typeface="+mj-lt"/>
                <a:ea typeface="Times New Roman"/>
                <a:cs typeface="Times New Roman"/>
              </a:rPr>
              <a:t> </a:t>
            </a:r>
            <a:r>
              <a:rPr lang="en-US" dirty="0" err="1">
                <a:latin typeface="+mj-lt"/>
                <a:ea typeface="Times New Roman"/>
                <a:cs typeface="Times New Roman"/>
              </a:rPr>
              <a:t>thái</a:t>
            </a:r>
            <a:r>
              <a:rPr lang="en-US" dirty="0">
                <a:latin typeface="+mj-lt"/>
                <a:ea typeface="Times New Roman"/>
                <a:cs typeface="Times New Roman"/>
              </a:rPr>
              <a:t> </a:t>
            </a:r>
            <a:r>
              <a:rPr lang="en-US" dirty="0" err="1">
                <a:latin typeface="+mj-lt"/>
                <a:ea typeface="Times New Roman"/>
                <a:cs typeface="Times New Roman"/>
              </a:rPr>
              <a:t>tâm</a:t>
            </a:r>
            <a:r>
              <a:rPr lang="en-US" dirty="0">
                <a:latin typeface="+mj-lt"/>
                <a:ea typeface="Times New Roman"/>
                <a:cs typeface="Times New Roman"/>
              </a:rPr>
              <a:t> </a:t>
            </a:r>
            <a:r>
              <a:rPr lang="en-US" dirty="0" err="1">
                <a:latin typeface="+mj-lt"/>
                <a:ea typeface="Times New Roman"/>
                <a:cs typeface="Times New Roman"/>
              </a:rPr>
              <a:t>lí</a:t>
            </a:r>
            <a:r>
              <a:rPr lang="en-US" dirty="0">
                <a:latin typeface="+mj-lt"/>
                <a:ea typeface="Times New Roman"/>
                <a:cs typeface="Times New Roman"/>
              </a:rPr>
              <a:t> </a:t>
            </a:r>
            <a:r>
              <a:rPr lang="en-US" dirty="0" err="1">
                <a:latin typeface="+mj-lt"/>
                <a:ea typeface="Times New Roman"/>
                <a:cs typeface="Times New Roman"/>
              </a:rPr>
              <a:t>của</a:t>
            </a:r>
            <a:r>
              <a:rPr lang="en-US" dirty="0">
                <a:latin typeface="+mj-lt"/>
                <a:ea typeface="Times New Roman"/>
                <a:cs typeface="Times New Roman"/>
              </a:rPr>
              <a:t> </a:t>
            </a:r>
            <a:r>
              <a:rPr lang="en-US" dirty="0" err="1">
                <a:latin typeface="+mj-lt"/>
                <a:ea typeface="Times New Roman"/>
                <a:cs typeface="Times New Roman"/>
              </a:rPr>
              <a:t>trẻ</a:t>
            </a:r>
            <a:r>
              <a:rPr lang="en-US" dirty="0">
                <a:latin typeface="+mj-lt"/>
                <a:ea typeface="Times New Roman"/>
                <a:cs typeface="Times New Roman"/>
              </a:rPr>
              <a:t> </a:t>
            </a:r>
            <a:r>
              <a:rPr lang="en-US" dirty="0" err="1">
                <a:latin typeface="+mj-lt"/>
                <a:ea typeface="Times New Roman"/>
                <a:cs typeface="Times New Roman"/>
              </a:rPr>
              <a:t>rất</a:t>
            </a:r>
            <a:r>
              <a:rPr lang="en-US" dirty="0">
                <a:latin typeface="+mj-lt"/>
                <a:ea typeface="Times New Roman"/>
                <a:cs typeface="Times New Roman"/>
              </a:rPr>
              <a:t> </a:t>
            </a:r>
            <a:r>
              <a:rPr lang="en-US" dirty="0" err="1">
                <a:latin typeface="+mj-lt"/>
                <a:ea typeface="Times New Roman"/>
                <a:cs typeface="Times New Roman"/>
              </a:rPr>
              <a:t>quan</a:t>
            </a:r>
            <a:r>
              <a:rPr lang="en-US" dirty="0">
                <a:latin typeface="+mj-lt"/>
                <a:ea typeface="Times New Roman"/>
                <a:cs typeface="Times New Roman"/>
              </a:rPr>
              <a:t> </a:t>
            </a:r>
            <a:r>
              <a:rPr lang="en-US" dirty="0" err="1">
                <a:latin typeface="+mj-lt"/>
                <a:ea typeface="Times New Roman"/>
                <a:cs typeface="Times New Roman"/>
              </a:rPr>
              <a:t>trọng</a:t>
            </a:r>
            <a:r>
              <a:rPr lang="en-US" dirty="0">
                <a:latin typeface="+mj-lt"/>
                <a:ea typeface="Times New Roman"/>
                <a:cs typeface="Times New Roman"/>
              </a:rPr>
              <a:t>.</a:t>
            </a:r>
          </a:p>
          <a:p>
            <a:pPr marL="0" indent="0">
              <a:lnSpc>
                <a:spcPct val="120000"/>
              </a:lnSpc>
              <a:spcBef>
                <a:spcPts val="0"/>
              </a:spcBef>
              <a:buNone/>
            </a:pPr>
            <a:endParaRPr lang="en-US" dirty="0">
              <a:latin typeface="+mj-lt"/>
              <a:ea typeface="Times New Roman"/>
              <a:cs typeface="Times New Roman"/>
            </a:endParaRPr>
          </a:p>
          <a:p>
            <a:pPr marL="0" indent="0">
              <a:lnSpc>
                <a:spcPct val="120000"/>
              </a:lnSpc>
              <a:spcBef>
                <a:spcPts val="0"/>
              </a:spcBef>
              <a:buNone/>
            </a:pPr>
            <a:endParaRPr lang="en-US" dirty="0">
              <a:latin typeface="Times New Roman"/>
              <a:ea typeface="Times New Roman"/>
              <a:cs typeface="Times New Roman"/>
            </a:endParaRPr>
          </a:p>
          <a:p>
            <a:pPr marL="0" indent="0">
              <a:lnSpc>
                <a:spcPct val="120000"/>
              </a:lnSpc>
              <a:spcBef>
                <a:spcPts val="0"/>
              </a:spcBef>
              <a:buNone/>
            </a:pPr>
            <a:endParaRPr lang="en-US" sz="1800" dirty="0">
              <a:latin typeface="Calibri"/>
              <a:ea typeface="Calibri"/>
              <a:cs typeface="Times New Roman"/>
            </a:endParaRP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707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UTM Swiss Condensed" panose="02000500000000000000" pitchFamily="2" charset="0"/>
              </a:rPr>
              <a:t>IV. Nội dung chính của học phần</a:t>
            </a:r>
            <a:endParaRPr lang="vi-VN" dirty="0"/>
          </a:p>
        </p:txBody>
      </p:sp>
      <p:sp>
        <p:nvSpPr>
          <p:cNvPr id="3" name="Content Placeholder 2"/>
          <p:cNvSpPr>
            <a:spLocks noGrp="1"/>
          </p:cNvSpPr>
          <p:nvPr>
            <p:ph idx="1"/>
          </p:nvPr>
        </p:nvSpPr>
        <p:spPr/>
        <p:txBody>
          <a:bodyPr spcCol="180000">
            <a:normAutofit fontScale="92500" lnSpcReduction="20000"/>
          </a:bodyPr>
          <a:lstStyle/>
          <a:p>
            <a:pPr marL="400050" lvl="1" indent="0" algn="l">
              <a:lnSpc>
                <a:spcPct val="150000"/>
              </a:lnSpc>
              <a:buNone/>
            </a:pPr>
            <a:r>
              <a:rPr lang="en-US" altLang="en-US" sz="2400" b="1" dirty="0" err="1">
                <a:latin typeface="UTM Swiss Condensed" panose="02000500000000000000" pitchFamily="2" charset="0"/>
              </a:rPr>
              <a:t>Chương</a:t>
            </a:r>
            <a:r>
              <a:rPr lang="en-US" altLang="en-US" sz="2400" b="1" dirty="0">
                <a:latin typeface="UTM Swiss Condensed" panose="02000500000000000000" pitchFamily="2" charset="0"/>
              </a:rPr>
              <a:t> 1: </a:t>
            </a:r>
            <a:r>
              <a:rPr lang="en-US" altLang="en-US" sz="2400" b="1" dirty="0" err="1">
                <a:latin typeface="UTM Swiss Condensed" panose="02000500000000000000" pitchFamily="2" charset="0"/>
              </a:rPr>
              <a:t>Một</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số</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vấn</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đề</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chung</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về</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bộ</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môn</a:t>
            </a:r>
            <a:r>
              <a:rPr lang="en-US" altLang="en-US" sz="2400" b="1" dirty="0">
                <a:latin typeface="UTM Swiss Condensed" panose="02000500000000000000" pitchFamily="2" charset="0"/>
              </a:rPr>
              <a:t> PPPTNN </a:t>
            </a:r>
            <a:r>
              <a:rPr lang="en-US" altLang="en-US" sz="2400" b="1" dirty="0" err="1">
                <a:latin typeface="UTM Swiss Condensed" panose="02000500000000000000" pitchFamily="2" charset="0"/>
              </a:rPr>
              <a:t>cho</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trẻ</a:t>
            </a:r>
            <a:endParaRPr lang="en-US" altLang="en-US" sz="2400" b="1" dirty="0">
              <a:latin typeface="UTM Swiss Condensed" panose="02000500000000000000" pitchFamily="2" charset="0"/>
            </a:endParaRPr>
          </a:p>
          <a:p>
            <a:pPr marL="400050" lvl="1" indent="0" algn="l">
              <a:lnSpc>
                <a:spcPct val="150000"/>
              </a:lnSpc>
              <a:buNone/>
            </a:pPr>
            <a:r>
              <a:rPr lang="en-US" altLang="en-US" sz="2400" b="1" dirty="0" err="1">
                <a:latin typeface="UTM Swiss Condensed" panose="02000500000000000000" pitchFamily="2" charset="0"/>
              </a:rPr>
              <a:t>Chương</a:t>
            </a:r>
            <a:r>
              <a:rPr lang="en-US" altLang="en-US" sz="2400" b="1" dirty="0">
                <a:latin typeface="UTM Swiss Condensed" panose="02000500000000000000" pitchFamily="2" charset="0"/>
              </a:rPr>
              <a:t> 2: </a:t>
            </a:r>
            <a:r>
              <a:rPr lang="en-US" altLang="en-US" sz="2400" b="1" dirty="0" err="1">
                <a:latin typeface="UTM Swiss Condensed" panose="02000500000000000000" pitchFamily="2" charset="0"/>
              </a:rPr>
              <a:t>Nhiệm</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vụ</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phương</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pháp</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và</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hình</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thức</a:t>
            </a:r>
            <a:r>
              <a:rPr lang="en-US" altLang="en-US" sz="2400" b="1" dirty="0">
                <a:latin typeface="UTM Swiss Condensed" panose="02000500000000000000" pitchFamily="2" charset="0"/>
              </a:rPr>
              <a:t> PTNN </a:t>
            </a:r>
            <a:r>
              <a:rPr lang="en-US" altLang="en-US" sz="2400" b="1" dirty="0" err="1">
                <a:latin typeface="UTM Swiss Condensed" panose="02000500000000000000" pitchFamily="2" charset="0"/>
              </a:rPr>
              <a:t>cho</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trẻ</a:t>
            </a:r>
            <a:endParaRPr lang="en-US" altLang="en-US" sz="2400" b="1" dirty="0">
              <a:latin typeface="UTM Swiss Condensed" panose="02000500000000000000" pitchFamily="2" charset="0"/>
            </a:endParaRPr>
          </a:p>
          <a:p>
            <a:pPr marL="400050" lvl="1" indent="0" algn="l">
              <a:lnSpc>
                <a:spcPct val="150000"/>
              </a:lnSpc>
              <a:buNone/>
            </a:pPr>
            <a:r>
              <a:rPr lang="en-US" altLang="en-US" sz="2400" b="1" dirty="0" err="1">
                <a:latin typeface="UTM Swiss Condensed" panose="02000500000000000000" pitchFamily="2" charset="0"/>
              </a:rPr>
              <a:t>Chương</a:t>
            </a:r>
            <a:r>
              <a:rPr lang="en-US" altLang="en-US" sz="2400" b="1" dirty="0">
                <a:latin typeface="UTM Swiss Condensed" panose="02000500000000000000" pitchFamily="2" charset="0"/>
              </a:rPr>
              <a:t> 3: </a:t>
            </a:r>
            <a:r>
              <a:rPr lang="en-US" altLang="en-US" sz="2400" b="1" dirty="0" err="1">
                <a:latin typeface="UTM Swiss Condensed" panose="02000500000000000000" pitchFamily="2" charset="0"/>
              </a:rPr>
              <a:t>Phương</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pháp</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luyện</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phát</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âm</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cho</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trẻ</a:t>
            </a:r>
            <a:endParaRPr lang="en-US" altLang="en-US" sz="2400" b="1" dirty="0">
              <a:latin typeface="UTM Swiss Condensed" panose="02000500000000000000" pitchFamily="2" charset="0"/>
            </a:endParaRPr>
          </a:p>
          <a:p>
            <a:pPr marL="400050" lvl="1" indent="0" algn="l">
              <a:lnSpc>
                <a:spcPct val="150000"/>
              </a:lnSpc>
              <a:buNone/>
            </a:pPr>
            <a:r>
              <a:rPr lang="en-US" altLang="en-US" sz="2400" b="1" dirty="0" err="1">
                <a:latin typeface="UTM Swiss Condensed" panose="02000500000000000000" pitchFamily="2" charset="0"/>
              </a:rPr>
              <a:t>Chương</a:t>
            </a:r>
            <a:r>
              <a:rPr lang="en-US" altLang="en-US" sz="2400" b="1" dirty="0">
                <a:latin typeface="UTM Swiss Condensed" panose="02000500000000000000" pitchFamily="2" charset="0"/>
              </a:rPr>
              <a:t> 4: </a:t>
            </a:r>
            <a:r>
              <a:rPr lang="en-US" altLang="en-US" sz="2400" b="1" dirty="0" err="1">
                <a:latin typeface="UTM Swiss Condensed" panose="02000500000000000000" pitchFamily="2" charset="0"/>
              </a:rPr>
              <a:t>Phương</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pháp</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phát</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triển</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vốn</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từ</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cho</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trẻ</a:t>
            </a:r>
            <a:endParaRPr lang="en-US" altLang="en-US" sz="2400" b="1" dirty="0">
              <a:latin typeface="UTM Swiss Condensed" panose="02000500000000000000" pitchFamily="2" charset="0"/>
            </a:endParaRPr>
          </a:p>
          <a:p>
            <a:pPr marL="400050" lvl="1" indent="0" algn="l">
              <a:lnSpc>
                <a:spcPct val="150000"/>
              </a:lnSpc>
              <a:buNone/>
            </a:pPr>
            <a:r>
              <a:rPr lang="en-US" altLang="en-US" sz="2400" b="1" dirty="0" err="1">
                <a:latin typeface="UTM Swiss Condensed" panose="02000500000000000000" pitchFamily="2" charset="0"/>
              </a:rPr>
              <a:t>Chương</a:t>
            </a:r>
            <a:r>
              <a:rPr lang="en-US" altLang="en-US" sz="2400" b="1" dirty="0">
                <a:latin typeface="UTM Swiss Condensed" panose="02000500000000000000" pitchFamily="2" charset="0"/>
              </a:rPr>
              <a:t> 5: </a:t>
            </a:r>
            <a:r>
              <a:rPr lang="en-US" altLang="en-US" sz="2400" b="1" dirty="0" err="1">
                <a:latin typeface="UTM Swiss Condensed" panose="02000500000000000000" pitchFamily="2" charset="0"/>
              </a:rPr>
              <a:t>Phương</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pháp</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dạy</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trẻ</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nói</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câu</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đúng</a:t>
            </a:r>
            <a:endParaRPr lang="en-US" altLang="en-US" sz="2400" b="1" dirty="0">
              <a:latin typeface="UTM Swiss Condensed" panose="02000500000000000000" pitchFamily="2" charset="0"/>
            </a:endParaRPr>
          </a:p>
          <a:p>
            <a:pPr marL="400050" lvl="1" indent="0" algn="l">
              <a:lnSpc>
                <a:spcPct val="150000"/>
              </a:lnSpc>
              <a:buNone/>
            </a:pPr>
            <a:r>
              <a:rPr lang="en-US" altLang="en-US" sz="2400" b="1" dirty="0" err="1">
                <a:latin typeface="UTM Swiss Condensed" panose="02000500000000000000" pitchFamily="2" charset="0"/>
              </a:rPr>
              <a:t>Chương</a:t>
            </a:r>
            <a:r>
              <a:rPr lang="en-US" altLang="en-US" sz="2400" b="1" dirty="0">
                <a:latin typeface="UTM Swiss Condensed" panose="02000500000000000000" pitchFamily="2" charset="0"/>
              </a:rPr>
              <a:t> 6: </a:t>
            </a:r>
            <a:r>
              <a:rPr lang="en-US" altLang="en-US" sz="2400" b="1" dirty="0" err="1">
                <a:latin typeface="UTM Swiss Condensed" panose="02000500000000000000" pitchFamily="2" charset="0"/>
              </a:rPr>
              <a:t>Phương</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pháp</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phát</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triển</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ngôn</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ngữ</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mạch</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lạc</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cho</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trẻ</a:t>
            </a:r>
            <a:endParaRPr lang="en-US" altLang="en-US" sz="2400" b="1" dirty="0">
              <a:latin typeface="UTM Swiss Condensed" panose="02000500000000000000" pitchFamily="2" charset="0"/>
            </a:endParaRPr>
          </a:p>
          <a:p>
            <a:pPr marL="400050" lvl="1" indent="0" algn="l">
              <a:lnSpc>
                <a:spcPct val="150000"/>
              </a:lnSpc>
              <a:buNone/>
            </a:pPr>
            <a:r>
              <a:rPr lang="en-US" altLang="en-US" sz="2400" b="1" dirty="0" err="1">
                <a:latin typeface="UTM Swiss Condensed" panose="02000500000000000000" pitchFamily="2" charset="0"/>
              </a:rPr>
              <a:t>Chương</a:t>
            </a:r>
            <a:r>
              <a:rPr lang="en-US" altLang="en-US" sz="2400" b="1" dirty="0">
                <a:latin typeface="UTM Swiss Condensed" panose="02000500000000000000" pitchFamily="2" charset="0"/>
              </a:rPr>
              <a:t> 7: </a:t>
            </a:r>
            <a:r>
              <a:rPr lang="en-US" altLang="en-US" sz="2400" b="1" dirty="0" err="1">
                <a:latin typeface="UTM Swiss Condensed" panose="02000500000000000000" pitchFamily="2" charset="0"/>
              </a:rPr>
              <a:t>Phương</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pháp</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dạy</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trẻ</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làm</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quen</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chữ</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viết</a:t>
            </a:r>
            <a:endParaRPr lang="en-US" altLang="en-US" sz="2400" b="1" dirty="0">
              <a:latin typeface="UTM Swiss Condensed" panose="02000500000000000000" pitchFamily="2" charset="0"/>
            </a:endParaRPr>
          </a:p>
          <a:p>
            <a:pPr marL="400050" lvl="1" indent="0" algn="l">
              <a:lnSpc>
                <a:spcPct val="150000"/>
              </a:lnSpc>
              <a:buNone/>
            </a:pPr>
            <a:r>
              <a:rPr lang="en-US" altLang="en-US" sz="2400" b="1" dirty="0" err="1">
                <a:latin typeface="UTM Swiss Condensed" panose="02000500000000000000" pitchFamily="2" charset="0"/>
              </a:rPr>
              <a:t>Chương</a:t>
            </a:r>
            <a:r>
              <a:rPr lang="en-US" altLang="en-US" sz="2400" b="1" dirty="0">
                <a:latin typeface="UTM Swiss Condensed" panose="02000500000000000000" pitchFamily="2" charset="0"/>
              </a:rPr>
              <a:t> 8: </a:t>
            </a:r>
            <a:r>
              <a:rPr lang="en-US" altLang="en-US" sz="2400" b="1" dirty="0" err="1">
                <a:latin typeface="UTM Swiss Condensed" panose="02000500000000000000" pitchFamily="2" charset="0"/>
              </a:rPr>
              <a:t>Thực</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hành</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tập</a:t>
            </a:r>
            <a:r>
              <a:rPr lang="en-US" altLang="en-US" sz="2400" b="1" dirty="0">
                <a:latin typeface="UTM Swiss Condensed" panose="02000500000000000000" pitchFamily="2" charset="0"/>
              </a:rPr>
              <a:t> </a:t>
            </a:r>
            <a:r>
              <a:rPr lang="en-US" altLang="en-US" sz="2400" b="1" dirty="0" err="1">
                <a:latin typeface="UTM Swiss Condensed" panose="02000500000000000000" pitchFamily="2" charset="0"/>
              </a:rPr>
              <a:t>giảng</a:t>
            </a:r>
            <a:endParaRPr lang="en-US" altLang="en-US" sz="2400" b="1" dirty="0">
              <a:latin typeface="UTM Swiss Condensed" panose="02000500000000000000" pitchFamily="2" charset="0"/>
            </a:endParaRPr>
          </a:p>
        </p:txBody>
      </p:sp>
      <p:sp>
        <p:nvSpPr>
          <p:cNvPr id="4" name="Text Placeholder 3"/>
          <p:cNvSpPr>
            <a:spLocks noGrp="1"/>
          </p:cNvSpPr>
          <p:nvPr>
            <p:ph type="body" sz="quarter" idx="13"/>
          </p:nvPr>
        </p:nvSpPr>
        <p:spPr/>
        <p:txBody>
          <a:bodyPr/>
          <a:lstStyle/>
          <a:p>
            <a:endParaRPr lang="vi-VN" dirty="0"/>
          </a:p>
        </p:txBody>
      </p:sp>
    </p:spTree>
    <p:custDataLst>
      <p:tags r:id="rId1"/>
    </p:custDataLst>
    <p:extLst>
      <p:ext uri="{BB962C8B-B14F-4D97-AF65-F5344CB8AC3E}">
        <p14:creationId xmlns:p14="http://schemas.microsoft.com/office/powerpoint/2010/main" val="250373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luyện</a:t>
            </a:r>
            <a:r>
              <a:rPr lang="en-US" dirty="0"/>
              <a:t> </a:t>
            </a:r>
            <a:r>
              <a:rPr lang="en-US" dirty="0" err="1"/>
              <a:t>phát</a:t>
            </a:r>
            <a:r>
              <a:rPr lang="en-US" dirty="0"/>
              <a:t> </a:t>
            </a:r>
            <a:r>
              <a:rPr lang="en-US" dirty="0" err="1"/>
              <a:t>âm</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solidFill>
                  <a:prstClr val="black"/>
                </a:solidFill>
                <a:latin typeface="UTM Swiss Condensed"/>
                <a:ea typeface="Times New Roman"/>
                <a:cs typeface="Times New Roman"/>
              </a:rPr>
              <a:t>Các</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yếu</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tố</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ảnh</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hưởng</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kĩ</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năng</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phát</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âm</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của</a:t>
            </a:r>
            <a:r>
              <a:rPr lang="en-US" dirty="0">
                <a:solidFill>
                  <a:prstClr val="black"/>
                </a:solidFill>
                <a:latin typeface="UTM Swiss Condensed"/>
                <a:ea typeface="Times New Roman"/>
                <a:cs typeface="Times New Roman"/>
              </a:rPr>
              <a:t> </a:t>
            </a:r>
            <a:r>
              <a:rPr lang="en-US" dirty="0" err="1">
                <a:solidFill>
                  <a:prstClr val="black"/>
                </a:solidFill>
                <a:latin typeface="UTM Swiss Condensed"/>
                <a:ea typeface="Times New Roman"/>
                <a:cs typeface="Times New Roman"/>
              </a:rPr>
              <a:t>trẻ</a:t>
            </a:r>
            <a:r>
              <a:rPr lang="en-US" dirty="0">
                <a:solidFill>
                  <a:prstClr val="black"/>
                </a:solidFill>
                <a:latin typeface="UTM Swiss Condensed"/>
                <a:ea typeface="Times New Roman"/>
                <a:cs typeface="Times New Roman"/>
              </a:rPr>
              <a:t>:</a:t>
            </a:r>
          </a:p>
          <a:p>
            <a:pPr>
              <a:buFontTx/>
              <a:buChar char="-"/>
            </a:pPr>
            <a:r>
              <a:rPr lang="en-US" dirty="0" err="1">
                <a:solidFill>
                  <a:prstClr val="black"/>
                </a:solidFill>
                <a:latin typeface="UTM Swiss Condensed"/>
                <a:cs typeface="Times New Roman"/>
              </a:rPr>
              <a:t>Mức</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độ</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quan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hệ</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và</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sự</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nhận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thức</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về</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người</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khác</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ảnh</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hưởng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đến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năng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lực</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phát</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âm</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của</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trẻ</a:t>
            </a:r>
            <a:endParaRPr lang="en-US" dirty="0">
              <a:solidFill>
                <a:prstClr val="black"/>
              </a:solidFill>
              <a:latin typeface="UTM Swiss Condensed"/>
              <a:cs typeface="Times New Roman"/>
            </a:endParaRPr>
          </a:p>
          <a:p>
            <a:pPr>
              <a:buFontTx/>
              <a:buChar char="-"/>
            </a:pPr>
            <a:r>
              <a:rPr lang="en-US" dirty="0" err="1">
                <a:solidFill>
                  <a:prstClr val="black"/>
                </a:solidFill>
                <a:latin typeface="UTM Swiss Condensed"/>
                <a:cs typeface="Times New Roman"/>
              </a:rPr>
              <a:t>Chủ</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đề</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và</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nội</a:t>
            </a:r>
            <a:r>
              <a:rPr lang="en-US" dirty="0">
                <a:solidFill>
                  <a:prstClr val="black"/>
                </a:solidFill>
                <a:latin typeface="UTM Swiss Condensed"/>
                <a:cs typeface="Times New Roman"/>
              </a:rPr>
              <a:t> dung </a:t>
            </a:r>
            <a:r>
              <a:rPr lang="en-US" dirty="0" err="1">
                <a:solidFill>
                  <a:prstClr val="black"/>
                </a:solidFill>
                <a:latin typeface="UTM Swiss Condensed"/>
                <a:cs typeface="Times New Roman"/>
              </a:rPr>
              <a:t>nói</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chuyện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cũng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ảnh</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hưởng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đến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việc</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trẻ</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nói</a:t>
            </a:r>
            <a:endParaRPr lang="en-US" dirty="0">
              <a:solidFill>
                <a:prstClr val="black"/>
              </a:solidFill>
              <a:latin typeface="UTM Swiss Condensed"/>
              <a:cs typeface="Times New Roman"/>
            </a:endParaRPr>
          </a:p>
          <a:p>
            <a:pPr>
              <a:buFontTx/>
              <a:buChar char="-"/>
            </a:pPr>
            <a:r>
              <a:rPr lang="en-US" dirty="0" err="1">
                <a:solidFill>
                  <a:prstClr val="black"/>
                </a:solidFill>
                <a:latin typeface="UTM Swiss Condensed"/>
                <a:cs typeface="Times New Roman"/>
              </a:rPr>
              <a:t>Tình</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huống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giao</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tiếp</a:t>
            </a:r>
            <a:endParaRPr lang="en-US" dirty="0">
              <a:solidFill>
                <a:prstClr val="black"/>
              </a:solidFill>
              <a:latin typeface="UTM Swiss Condensed"/>
              <a:cs typeface="Times New Roman"/>
            </a:endParaRPr>
          </a:p>
          <a:p>
            <a:pPr>
              <a:buFontTx/>
              <a:buChar char="-"/>
            </a:pPr>
            <a:r>
              <a:rPr lang="en-US" dirty="0" err="1">
                <a:solidFill>
                  <a:prstClr val="black"/>
                </a:solidFill>
                <a:latin typeface="UTM Swiss Condensed"/>
                <a:cs typeface="Times New Roman"/>
              </a:rPr>
              <a:t>Sử</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dụng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phương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tiện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nghe</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nhìn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hỗ</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trợ</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cho</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trẻ</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tích</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cực</a:t>
            </a:r>
            <a:endParaRPr lang="en-US" dirty="0">
              <a:solidFill>
                <a:prstClr val="black"/>
              </a:solidFill>
              <a:latin typeface="UTM Swiss Condensed"/>
              <a:cs typeface="Times New Roman"/>
            </a:endParaRP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2494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tập</a:t>
            </a:r>
            <a:r>
              <a:rPr lang="en-US" dirty="0"/>
              <a:t> </a:t>
            </a:r>
            <a:r>
              <a:rPr lang="en-US" dirty="0" err="1"/>
              <a:t>về</a:t>
            </a:r>
            <a:r>
              <a:rPr lang="en-US" dirty="0"/>
              <a:t> </a:t>
            </a:r>
            <a:r>
              <a:rPr lang="en-US" dirty="0" err="1"/>
              <a:t>nhà</a:t>
            </a:r>
            <a:endParaRPr lang="en-US" dirty="0"/>
          </a:p>
        </p:txBody>
      </p:sp>
      <p:sp>
        <p:nvSpPr>
          <p:cNvPr id="3" name="Content Placeholder 2"/>
          <p:cNvSpPr>
            <a:spLocks noGrp="1"/>
          </p:cNvSpPr>
          <p:nvPr>
            <p:ph idx="1"/>
          </p:nvPr>
        </p:nvSpPr>
        <p:spPr/>
        <p:txBody>
          <a:bodyPr/>
          <a:lstStyle/>
          <a:p>
            <a:pPr marL="0" indent="0">
              <a:lnSpc>
                <a:spcPct val="120000"/>
              </a:lnSpc>
              <a:spcBef>
                <a:spcPts val="0"/>
              </a:spcBef>
              <a:buNone/>
              <a:tabLst>
                <a:tab pos="117475" algn="l"/>
              </a:tabLst>
            </a:pPr>
            <a:endParaRPr lang="en-US" dirty="0"/>
          </a:p>
          <a:p>
            <a:pPr marL="0" indent="0">
              <a:lnSpc>
                <a:spcPct val="120000"/>
              </a:lnSpc>
              <a:spcBef>
                <a:spcPts val="0"/>
              </a:spcBef>
              <a:buNone/>
              <a:tabLst>
                <a:tab pos="117475" algn="l"/>
              </a:tabLst>
            </a:pPr>
            <a:r>
              <a:rPr lang="nl-NL" i="1" dirty="0">
                <a:latin typeface="Times New Roman"/>
                <a:ea typeface="Calibri"/>
              </a:rPr>
              <a:t>1. Tìm hiểu nội dung luyện phát âm cho trẻ.</a:t>
            </a:r>
            <a:endParaRPr lang="en-US" dirty="0"/>
          </a:p>
          <a:p>
            <a:pPr marL="0" indent="0">
              <a:lnSpc>
                <a:spcPct val="120000"/>
              </a:lnSpc>
              <a:spcBef>
                <a:spcPts val="0"/>
              </a:spcBef>
              <a:buNone/>
              <a:tabLst>
                <a:tab pos="117475" algn="l"/>
              </a:tabLst>
            </a:pPr>
            <a:r>
              <a:rPr lang="nl-NL" i="1" dirty="0">
                <a:latin typeface="Times New Roman"/>
                <a:ea typeface="Calibri"/>
              </a:rPr>
              <a:t>2</a:t>
            </a:r>
            <a:r>
              <a:rPr lang="nl-NL" i="1">
                <a:latin typeface="Times New Roman"/>
                <a:ea typeface="Calibri"/>
              </a:rPr>
              <a:t>. </a:t>
            </a:r>
            <a:r>
              <a:rPr lang="nl-NL" i="1" dirty="0">
                <a:latin typeface="Times New Roman"/>
                <a:ea typeface="Calibri"/>
              </a:rPr>
              <a:t>Tìm hiểu phương pháp luyện phát âm cho trẻ.</a:t>
            </a:r>
            <a:endParaRPr lang="en-US" dirty="0"/>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6987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79646">
                    <a:lumMod val="50000"/>
                  </a:srgbClr>
                </a:solidFill>
              </a:rPr>
              <a:t>Chương</a:t>
            </a:r>
            <a:r>
              <a:rPr lang="en-US" dirty="0">
                <a:solidFill>
                  <a:srgbClr val="F79646">
                    <a:lumMod val="50000"/>
                  </a:srgbClr>
                </a:solidFill>
              </a:rPr>
              <a:t> 4. </a:t>
            </a:r>
            <a:r>
              <a:rPr lang="en-US" dirty="0" err="1">
                <a:solidFill>
                  <a:srgbClr val="F79646">
                    <a:lumMod val="50000"/>
                  </a:srgbClr>
                </a:solidFill>
              </a:rPr>
              <a:t>Phương</a:t>
            </a:r>
            <a:r>
              <a:rPr lang="en-US" dirty="0">
                <a:solidFill>
                  <a:srgbClr val="F79646">
                    <a:lumMod val="50000"/>
                  </a:srgbClr>
                </a:solidFill>
              </a:rPr>
              <a:t> </a:t>
            </a:r>
            <a:r>
              <a:rPr lang="en-US" dirty="0" err="1">
                <a:solidFill>
                  <a:srgbClr val="F79646">
                    <a:lumMod val="50000"/>
                  </a:srgbClr>
                </a:solidFill>
              </a:rPr>
              <a:t>pháp</a:t>
            </a:r>
            <a:r>
              <a:rPr lang="en-US" dirty="0">
                <a:solidFill>
                  <a:srgbClr val="F79646">
                    <a:lumMod val="50000"/>
                  </a:srgbClr>
                </a:solidFill>
              </a:rPr>
              <a:t> </a:t>
            </a:r>
            <a:r>
              <a:rPr lang="en-US" dirty="0" err="1">
                <a:solidFill>
                  <a:srgbClr val="F79646">
                    <a:lumMod val="50000"/>
                  </a:srgbClr>
                </a:solidFill>
              </a:rPr>
              <a:t>luyện</a:t>
            </a:r>
            <a:r>
              <a:rPr lang="en-US" dirty="0">
                <a:solidFill>
                  <a:srgbClr val="F79646">
                    <a:lumMod val="50000"/>
                  </a:srgbClr>
                </a:solidFill>
              </a:rPr>
              <a:t> </a:t>
            </a:r>
            <a:r>
              <a:rPr lang="en-US" dirty="0" err="1">
                <a:solidFill>
                  <a:srgbClr val="F79646">
                    <a:lumMod val="50000"/>
                  </a:srgbClr>
                </a:solidFill>
              </a:rPr>
              <a:t>phát</a:t>
            </a:r>
            <a:r>
              <a:rPr lang="en-US" dirty="0">
                <a:solidFill>
                  <a:srgbClr val="F79646">
                    <a:lumMod val="50000"/>
                  </a:srgbClr>
                </a:solidFill>
              </a:rPr>
              <a:t> </a:t>
            </a:r>
            <a:r>
              <a:rPr lang="en-US" dirty="0" err="1">
                <a:solidFill>
                  <a:srgbClr val="F79646">
                    <a:lumMod val="50000"/>
                  </a:srgbClr>
                </a:solidFill>
              </a:rPr>
              <a:t>âm</a:t>
            </a:r>
            <a:r>
              <a:rPr lang="en-US" dirty="0">
                <a:solidFill>
                  <a:srgbClr val="F79646">
                    <a:lumMod val="50000"/>
                  </a:srgbClr>
                </a:solidFill>
              </a:rPr>
              <a:t> </a:t>
            </a:r>
            <a:r>
              <a:rPr lang="en-US" dirty="0" err="1">
                <a:solidFill>
                  <a:srgbClr val="F79646">
                    <a:lumMod val="50000"/>
                  </a:srgbClr>
                </a:solidFill>
              </a:rPr>
              <a:t>cho</a:t>
            </a:r>
            <a:r>
              <a:rPr lang="en-US" dirty="0">
                <a:solidFill>
                  <a:srgbClr val="F79646">
                    <a:lumMod val="50000"/>
                  </a:srgbClr>
                </a:solidFill>
              </a:rPr>
              <a:t> </a:t>
            </a:r>
            <a:r>
              <a:rPr lang="en-US" dirty="0" err="1">
                <a:solidFill>
                  <a:srgbClr val="F79646">
                    <a:lumMod val="50000"/>
                  </a:srgbClr>
                </a:solidFill>
              </a:rPr>
              <a:t>trẻ</a:t>
            </a:r>
            <a:endParaRPr lang="en-US" dirty="0"/>
          </a:p>
        </p:txBody>
      </p:sp>
      <p:sp>
        <p:nvSpPr>
          <p:cNvPr id="3" name="Content Placeholder 2"/>
          <p:cNvSpPr>
            <a:spLocks noGrp="1"/>
          </p:cNvSpPr>
          <p:nvPr>
            <p:ph idx="1"/>
          </p:nvPr>
        </p:nvSpPr>
        <p:spPr/>
        <p:txBody>
          <a:bodyPr>
            <a:normAutofit lnSpcReduction="10000"/>
          </a:bodyPr>
          <a:lstStyle/>
          <a:p>
            <a:pPr marL="0" indent="0">
              <a:lnSpc>
                <a:spcPct val="120000"/>
              </a:lnSpc>
              <a:spcBef>
                <a:spcPts val="0"/>
              </a:spcBef>
              <a:buNone/>
            </a:pPr>
            <a:r>
              <a:rPr lang="en-US" sz="2800" dirty="0">
                <a:latin typeface="+mj-lt"/>
                <a:ea typeface="Times New Roman"/>
                <a:cs typeface="Times New Roman"/>
              </a:rPr>
              <a:t>4.4. Nội dung </a:t>
            </a:r>
            <a:r>
              <a:rPr lang="en-US" sz="2800" dirty="0" err="1">
                <a:latin typeface="+mj-lt"/>
                <a:ea typeface="Times New Roman"/>
                <a:cs typeface="Times New Roman"/>
              </a:rPr>
              <a:t>luyện</a:t>
            </a:r>
            <a:r>
              <a:rPr lang="en-US" sz="2800" dirty="0">
                <a:latin typeface="+mj-lt"/>
                <a:ea typeface="Times New Roman"/>
                <a:cs typeface="Times New Roman"/>
              </a:rPr>
              <a:t> </a:t>
            </a:r>
            <a:r>
              <a:rPr lang="en-US" sz="2800" dirty="0" err="1">
                <a:latin typeface="+mj-lt"/>
                <a:ea typeface="Times New Roman"/>
                <a:cs typeface="Times New Roman"/>
              </a:rPr>
              <a:t>phát</a:t>
            </a:r>
            <a:r>
              <a:rPr lang="en-US" sz="2800" dirty="0">
                <a:latin typeface="+mj-lt"/>
                <a:ea typeface="Times New Roman"/>
                <a:cs typeface="Times New Roman"/>
              </a:rPr>
              <a:t> </a:t>
            </a:r>
            <a:r>
              <a:rPr lang="en-US" sz="2800" dirty="0" err="1">
                <a:latin typeface="+mj-lt"/>
                <a:ea typeface="Times New Roman"/>
                <a:cs typeface="Times New Roman"/>
              </a:rPr>
              <a:t>âm</a:t>
            </a:r>
            <a:r>
              <a:rPr lang="en-US" sz="2800" dirty="0">
                <a:latin typeface="+mj-lt"/>
                <a:ea typeface="Times New Roman"/>
                <a:cs typeface="Times New Roman"/>
              </a:rPr>
              <a:t> </a:t>
            </a:r>
            <a:r>
              <a:rPr lang="en-US" sz="2800" dirty="0" err="1">
                <a:latin typeface="+mj-lt"/>
                <a:ea typeface="Times New Roman"/>
                <a:cs typeface="Times New Roman"/>
              </a:rPr>
              <a:t>cho</a:t>
            </a:r>
            <a:r>
              <a:rPr lang="en-US" sz="2800" dirty="0">
                <a:latin typeface="+mj-lt"/>
                <a:ea typeface="Times New Roman"/>
                <a:cs typeface="Times New Roman"/>
              </a:rPr>
              <a:t> </a:t>
            </a:r>
            <a:r>
              <a:rPr lang="en-US" sz="2800" dirty="0" err="1">
                <a:latin typeface="+mj-lt"/>
                <a:ea typeface="Times New Roman"/>
                <a:cs typeface="Times New Roman"/>
              </a:rPr>
              <a:t>trẻ</a:t>
            </a:r>
            <a:r>
              <a:rPr lang="en-US" sz="2800" dirty="0">
                <a:latin typeface="+mj-lt"/>
                <a:ea typeface="Times New Roman"/>
                <a:cs typeface="Times New Roman"/>
              </a:rPr>
              <a:t> </a:t>
            </a:r>
            <a:r>
              <a:rPr lang="en-US" sz="2800" dirty="0" err="1">
                <a:latin typeface="+mj-lt"/>
                <a:ea typeface="Times New Roman"/>
                <a:cs typeface="Times New Roman"/>
              </a:rPr>
              <a:t>từ</a:t>
            </a:r>
            <a:r>
              <a:rPr lang="en-US" sz="2800" dirty="0">
                <a:latin typeface="+mj-lt"/>
                <a:ea typeface="Times New Roman"/>
                <a:cs typeface="Times New Roman"/>
              </a:rPr>
              <a:t> 0 – 6 </a:t>
            </a:r>
            <a:r>
              <a:rPr lang="en-US" sz="2800" dirty="0" err="1">
                <a:latin typeface="+mj-lt"/>
                <a:ea typeface="Times New Roman"/>
                <a:cs typeface="Times New Roman"/>
              </a:rPr>
              <a:t>tuổi</a:t>
            </a:r>
            <a:endParaRPr lang="en-US" sz="2800" dirty="0">
              <a:latin typeface="+mj-lt"/>
              <a:ea typeface="Times New Roman"/>
              <a:cs typeface="Times New Roman"/>
            </a:endParaRPr>
          </a:p>
          <a:p>
            <a:pPr>
              <a:lnSpc>
                <a:spcPct val="120000"/>
              </a:lnSpc>
              <a:spcBef>
                <a:spcPts val="0"/>
              </a:spcBef>
              <a:buFont typeface="Wingdings" panose="05000000000000000000" pitchFamily="2" charset="2"/>
              <a:buChar char="q"/>
            </a:pPr>
            <a:r>
              <a:rPr lang="en-US" sz="2900" dirty="0" err="1">
                <a:latin typeface="+mj-lt"/>
                <a:ea typeface="Calibri"/>
                <a:cs typeface="Times New Roman"/>
              </a:rPr>
              <a:t>Giai</a:t>
            </a:r>
            <a:r>
              <a:rPr lang="en-US" sz="2900" dirty="0">
                <a:latin typeface="+mj-lt"/>
                <a:ea typeface="Calibri"/>
                <a:cs typeface="Times New Roman"/>
              </a:rPr>
              <a:t> </a:t>
            </a:r>
            <a:r>
              <a:rPr lang="en-US" sz="2900" dirty="0" err="1">
                <a:latin typeface="+mj-lt"/>
                <a:ea typeface="Calibri"/>
                <a:cs typeface="Times New Roman"/>
              </a:rPr>
              <a:t>đoạn</a:t>
            </a:r>
            <a:r>
              <a:rPr lang="en-US" sz="2900" dirty="0">
                <a:latin typeface="+mj-lt"/>
                <a:ea typeface="Calibri"/>
                <a:cs typeface="Times New Roman"/>
              </a:rPr>
              <a:t> </a:t>
            </a:r>
            <a:r>
              <a:rPr lang="en-US" sz="2900" dirty="0" err="1">
                <a:latin typeface="+mj-lt"/>
                <a:ea typeface="Calibri"/>
                <a:cs typeface="Times New Roman"/>
              </a:rPr>
              <a:t>tiền</a:t>
            </a:r>
            <a:r>
              <a:rPr lang="en-US" sz="2900" dirty="0">
                <a:latin typeface="+mj-lt"/>
                <a:ea typeface="Calibri"/>
                <a:cs typeface="Times New Roman"/>
              </a:rPr>
              <a:t> </a:t>
            </a:r>
            <a:r>
              <a:rPr lang="en-US" sz="2900" dirty="0" err="1">
                <a:latin typeface="+mj-lt"/>
                <a:ea typeface="Calibri"/>
                <a:cs typeface="Times New Roman"/>
              </a:rPr>
              <a:t>ngôn</a:t>
            </a:r>
            <a:r>
              <a:rPr lang="en-US" sz="2900" dirty="0">
                <a:latin typeface="+mj-lt"/>
                <a:ea typeface="Calibri"/>
                <a:cs typeface="Times New Roman"/>
              </a:rPr>
              <a:t> </a:t>
            </a:r>
            <a:r>
              <a:rPr lang="en-US" sz="2900" dirty="0" err="1">
                <a:latin typeface="+mj-lt"/>
                <a:ea typeface="Calibri"/>
                <a:cs typeface="Times New Roman"/>
              </a:rPr>
              <a:t>ngữ</a:t>
            </a:r>
            <a:r>
              <a:rPr lang="en-US" sz="2900" dirty="0">
                <a:latin typeface="+mj-lt"/>
                <a:ea typeface="Calibri"/>
                <a:cs typeface="Times New Roman"/>
              </a:rPr>
              <a:t> (0 – 12 </a:t>
            </a:r>
            <a:r>
              <a:rPr lang="en-US" sz="2900" dirty="0" err="1">
                <a:latin typeface="+mj-lt"/>
                <a:ea typeface="Calibri"/>
                <a:cs typeface="Times New Roman"/>
              </a:rPr>
              <a:t>tháng</a:t>
            </a:r>
            <a:r>
              <a:rPr lang="en-US" sz="2900" dirty="0">
                <a:latin typeface="+mj-lt"/>
                <a:ea typeface="Calibri"/>
                <a:cs typeface="Times New Roman"/>
              </a:rPr>
              <a:t>)</a:t>
            </a:r>
          </a:p>
          <a:p>
            <a:pPr>
              <a:lnSpc>
                <a:spcPct val="120000"/>
              </a:lnSpc>
              <a:spcBef>
                <a:spcPts val="0"/>
              </a:spcBef>
              <a:buFont typeface="Wingdings" panose="05000000000000000000" pitchFamily="2" charset="2"/>
              <a:buChar char="Ø"/>
            </a:pPr>
            <a:r>
              <a:rPr lang="en-US" sz="2900" dirty="0">
                <a:latin typeface="+mj-lt"/>
                <a:ea typeface="Calibri"/>
                <a:cs typeface="Times New Roman"/>
              </a:rPr>
              <a:t>Nội dung:</a:t>
            </a:r>
          </a:p>
          <a:p>
            <a:pPr>
              <a:lnSpc>
                <a:spcPct val="120000"/>
              </a:lnSpc>
              <a:spcBef>
                <a:spcPts val="0"/>
              </a:spcBef>
              <a:buFontTx/>
              <a:buChar char="-"/>
            </a:pPr>
            <a:r>
              <a:rPr lang="en-US" sz="2900" dirty="0" err="1">
                <a:latin typeface="+mj-lt"/>
                <a:ea typeface="Calibri"/>
                <a:cs typeface="Times New Roman"/>
              </a:rPr>
              <a:t>Trẻ</a:t>
            </a:r>
            <a:r>
              <a:rPr lang="en-US" sz="2900" dirty="0">
                <a:latin typeface="+mj-lt"/>
                <a:ea typeface="Calibri"/>
                <a:cs typeface="Times New Roman"/>
              </a:rPr>
              <a:t> 2 – 4 </a:t>
            </a:r>
            <a:r>
              <a:rPr lang="en-US" sz="2900" dirty="0" err="1">
                <a:latin typeface="+mj-lt"/>
                <a:ea typeface="Calibri"/>
                <a:cs typeface="Times New Roman"/>
              </a:rPr>
              <a:t>tháng</a:t>
            </a:r>
            <a:r>
              <a:rPr lang="en-US" sz="2900" dirty="0">
                <a:latin typeface="+mj-lt"/>
                <a:ea typeface="Calibri"/>
                <a:cs typeface="Times New Roman"/>
              </a:rPr>
              <a:t>:</a:t>
            </a:r>
          </a:p>
          <a:p>
            <a:pPr marL="0" indent="0">
              <a:lnSpc>
                <a:spcPct val="120000"/>
              </a:lnSpc>
              <a:spcBef>
                <a:spcPts val="0"/>
              </a:spcBef>
              <a:buNone/>
            </a:pPr>
            <a:r>
              <a:rPr lang="en-US" sz="2900" dirty="0">
                <a:latin typeface="+mj-lt"/>
                <a:ea typeface="Calibri"/>
                <a:cs typeface="Times New Roman"/>
              </a:rPr>
              <a:t>+ </a:t>
            </a:r>
            <a:r>
              <a:rPr lang="en-US" sz="2900" dirty="0" err="1">
                <a:latin typeface="+mj-lt"/>
                <a:ea typeface="Calibri"/>
                <a:cs typeface="Times New Roman"/>
              </a:rPr>
              <a:t>Hình</a:t>
            </a:r>
            <a:r>
              <a:rPr lang="en-US" sz="2900" dirty="0">
                <a:latin typeface="+mj-lt"/>
                <a:ea typeface="Calibri"/>
                <a:cs typeface="Times New Roman"/>
              </a:rPr>
              <a:t> </a:t>
            </a:r>
            <a:r>
              <a:rPr lang="en-US" sz="2900" dirty="0" err="1">
                <a:latin typeface="+mj-lt"/>
                <a:ea typeface="Calibri"/>
                <a:cs typeface="Times New Roman"/>
              </a:rPr>
              <a:t>thành</a:t>
            </a:r>
            <a:r>
              <a:rPr lang="en-US" sz="2900" dirty="0">
                <a:latin typeface="+mj-lt"/>
                <a:ea typeface="Calibri"/>
                <a:cs typeface="Times New Roman"/>
              </a:rPr>
              <a:t> </a:t>
            </a:r>
            <a:r>
              <a:rPr lang="en-US" sz="2900" dirty="0" err="1">
                <a:latin typeface="+mj-lt"/>
                <a:ea typeface="Calibri"/>
                <a:cs typeface="Times New Roman"/>
              </a:rPr>
              <a:t>sự</a:t>
            </a:r>
            <a:r>
              <a:rPr lang="en-US" sz="2900" dirty="0">
                <a:latin typeface="+mj-lt"/>
                <a:ea typeface="Calibri"/>
                <a:cs typeface="Times New Roman"/>
              </a:rPr>
              <a:t> </a:t>
            </a:r>
            <a:r>
              <a:rPr lang="en-US" sz="2900" dirty="0" err="1">
                <a:latin typeface="+mj-lt"/>
                <a:ea typeface="Calibri"/>
                <a:cs typeface="Times New Roman"/>
              </a:rPr>
              <a:t>tập</a:t>
            </a:r>
            <a:r>
              <a:rPr lang="en-US" sz="2900" dirty="0">
                <a:latin typeface="+mj-lt"/>
                <a:ea typeface="Calibri"/>
                <a:cs typeface="Times New Roman"/>
              </a:rPr>
              <a:t> </a:t>
            </a:r>
            <a:r>
              <a:rPr lang="en-US" sz="2900" dirty="0" err="1">
                <a:latin typeface="+mj-lt"/>
                <a:ea typeface="Calibri"/>
                <a:cs typeface="Times New Roman"/>
              </a:rPr>
              <a:t>trung</a:t>
            </a:r>
            <a:r>
              <a:rPr lang="en-US" sz="2900" dirty="0">
                <a:latin typeface="+mj-lt"/>
                <a:ea typeface="Calibri"/>
                <a:cs typeface="Times New Roman"/>
              </a:rPr>
              <a:t> </a:t>
            </a:r>
            <a:r>
              <a:rPr lang="en-US" sz="2900" dirty="0" err="1">
                <a:latin typeface="+mj-lt"/>
                <a:ea typeface="Calibri"/>
                <a:cs typeface="Times New Roman"/>
              </a:rPr>
              <a:t>thính</a:t>
            </a:r>
            <a:r>
              <a:rPr lang="en-US" sz="2900" dirty="0">
                <a:latin typeface="+mj-lt"/>
                <a:ea typeface="Calibri"/>
                <a:cs typeface="Times New Roman"/>
              </a:rPr>
              <a:t> </a:t>
            </a:r>
            <a:r>
              <a:rPr lang="en-US" sz="2900" dirty="0" err="1">
                <a:latin typeface="+mj-lt"/>
                <a:ea typeface="Calibri"/>
                <a:cs typeface="Times New Roman"/>
              </a:rPr>
              <a:t>giác</a:t>
            </a:r>
            <a:r>
              <a:rPr lang="en-US" sz="2900" dirty="0">
                <a:latin typeface="+mj-lt"/>
                <a:ea typeface="Calibri"/>
                <a:cs typeface="Times New Roman"/>
              </a:rPr>
              <a:t>, </a:t>
            </a:r>
            <a:r>
              <a:rPr lang="en-US" sz="2900" dirty="0" err="1">
                <a:latin typeface="+mj-lt"/>
                <a:ea typeface="Calibri"/>
                <a:cs typeface="Times New Roman"/>
              </a:rPr>
              <a:t>thị</a:t>
            </a:r>
            <a:r>
              <a:rPr lang="en-US" sz="2900" dirty="0">
                <a:latin typeface="+mj-lt"/>
                <a:ea typeface="Calibri"/>
                <a:cs typeface="Times New Roman"/>
              </a:rPr>
              <a:t> </a:t>
            </a:r>
            <a:r>
              <a:rPr lang="en-US" sz="2900" dirty="0" err="1">
                <a:latin typeface="+mj-lt"/>
                <a:ea typeface="Calibri"/>
                <a:cs typeface="Times New Roman"/>
              </a:rPr>
              <a:t>giác</a:t>
            </a:r>
            <a:r>
              <a:rPr lang="en-US" sz="2900" dirty="0">
                <a:latin typeface="+mj-lt"/>
                <a:ea typeface="Calibri"/>
                <a:cs typeface="Times New Roman"/>
              </a:rPr>
              <a:t> </a:t>
            </a:r>
            <a:r>
              <a:rPr lang="en-US" sz="2900" dirty="0" err="1">
                <a:latin typeface="+mj-lt"/>
                <a:ea typeface="Calibri"/>
                <a:cs typeface="Times New Roman"/>
              </a:rPr>
              <a:t>cho</a:t>
            </a:r>
            <a:r>
              <a:rPr lang="en-US" sz="2900" dirty="0">
                <a:latin typeface="+mj-lt"/>
                <a:ea typeface="Calibri"/>
                <a:cs typeface="Times New Roman"/>
              </a:rPr>
              <a:t> </a:t>
            </a:r>
            <a:r>
              <a:rPr lang="en-US" sz="2900" dirty="0" err="1">
                <a:latin typeface="+mj-lt"/>
                <a:ea typeface="Calibri"/>
                <a:cs typeface="Times New Roman"/>
              </a:rPr>
              <a:t>trẻ</a:t>
            </a:r>
            <a:endParaRPr lang="en-US" sz="2900" dirty="0">
              <a:latin typeface="+mj-lt"/>
              <a:ea typeface="Calibri"/>
              <a:cs typeface="Times New Roman"/>
            </a:endParaRPr>
          </a:p>
          <a:p>
            <a:pPr marL="0" indent="0">
              <a:lnSpc>
                <a:spcPct val="120000"/>
              </a:lnSpc>
              <a:spcBef>
                <a:spcPts val="0"/>
              </a:spcBef>
              <a:buNone/>
            </a:pPr>
            <a:r>
              <a:rPr lang="en-US" sz="2900" dirty="0">
                <a:latin typeface="+mj-lt"/>
                <a:ea typeface="Calibri"/>
                <a:cs typeface="Times New Roman"/>
              </a:rPr>
              <a:t>+ </a:t>
            </a:r>
            <a:r>
              <a:rPr lang="en-US" sz="2900" dirty="0" err="1">
                <a:latin typeface="+mj-lt"/>
                <a:ea typeface="Calibri"/>
                <a:cs typeface="Times New Roman"/>
              </a:rPr>
              <a:t>Hình</a:t>
            </a:r>
            <a:r>
              <a:rPr lang="en-US" sz="2900" dirty="0">
                <a:latin typeface="+mj-lt"/>
                <a:ea typeface="Calibri"/>
                <a:cs typeface="Times New Roman"/>
              </a:rPr>
              <a:t> </a:t>
            </a:r>
            <a:r>
              <a:rPr lang="en-US" sz="2900" dirty="0" err="1">
                <a:latin typeface="+mj-lt"/>
                <a:ea typeface="Calibri"/>
                <a:cs typeface="Times New Roman"/>
              </a:rPr>
              <a:t>thành</a:t>
            </a:r>
            <a:r>
              <a:rPr lang="en-US" sz="2900" dirty="0">
                <a:latin typeface="+mj-lt"/>
                <a:ea typeface="Calibri"/>
                <a:cs typeface="Times New Roman"/>
              </a:rPr>
              <a:t> </a:t>
            </a:r>
            <a:r>
              <a:rPr lang="en-US" sz="2900" dirty="0" err="1">
                <a:latin typeface="+mj-lt"/>
                <a:ea typeface="Calibri"/>
                <a:cs typeface="Times New Roman"/>
              </a:rPr>
              <a:t>các</a:t>
            </a:r>
            <a:r>
              <a:rPr lang="en-US" sz="2900" dirty="0">
                <a:latin typeface="+mj-lt"/>
                <a:ea typeface="Calibri"/>
                <a:cs typeface="Times New Roman"/>
              </a:rPr>
              <a:t> </a:t>
            </a:r>
            <a:r>
              <a:rPr lang="en-US" sz="2900" dirty="0" err="1">
                <a:latin typeface="+mj-lt"/>
                <a:ea typeface="Calibri"/>
                <a:cs typeface="Times New Roman"/>
              </a:rPr>
              <a:t>phức</a:t>
            </a:r>
            <a:r>
              <a:rPr lang="en-US" sz="2900" dirty="0">
                <a:latin typeface="+mj-lt"/>
                <a:ea typeface="Calibri"/>
                <a:cs typeface="Times New Roman"/>
              </a:rPr>
              <a:t> </a:t>
            </a:r>
            <a:r>
              <a:rPr lang="en-US" sz="2900" dirty="0" err="1">
                <a:latin typeface="+mj-lt"/>
                <a:ea typeface="Calibri"/>
                <a:cs typeface="Times New Roman"/>
              </a:rPr>
              <a:t>hợp</a:t>
            </a:r>
            <a:r>
              <a:rPr lang="en-US" sz="2900" dirty="0">
                <a:latin typeface="+mj-lt"/>
                <a:ea typeface="Calibri"/>
                <a:cs typeface="Times New Roman"/>
              </a:rPr>
              <a:t> </a:t>
            </a:r>
            <a:r>
              <a:rPr lang="en-US" sz="2900" dirty="0" err="1">
                <a:latin typeface="+mj-lt"/>
                <a:ea typeface="Calibri"/>
                <a:cs typeface="Times New Roman"/>
              </a:rPr>
              <a:t>vận</a:t>
            </a:r>
            <a:r>
              <a:rPr lang="en-US" sz="2900" dirty="0">
                <a:latin typeface="+mj-lt"/>
                <a:ea typeface="Calibri"/>
                <a:cs typeface="Times New Roman"/>
              </a:rPr>
              <a:t> </a:t>
            </a:r>
            <a:r>
              <a:rPr lang="en-US" sz="2900" dirty="0" err="1">
                <a:latin typeface="+mj-lt"/>
                <a:ea typeface="Calibri"/>
                <a:cs typeface="Times New Roman"/>
              </a:rPr>
              <a:t>động</a:t>
            </a:r>
            <a:r>
              <a:rPr lang="en-US" sz="2900" dirty="0">
                <a:latin typeface="+mj-lt"/>
                <a:ea typeface="Calibri"/>
                <a:cs typeface="Times New Roman"/>
              </a:rPr>
              <a:t> </a:t>
            </a:r>
            <a:r>
              <a:rPr lang="en-US" sz="2900" dirty="0" err="1">
                <a:latin typeface="+mj-lt"/>
                <a:ea typeface="Calibri"/>
                <a:cs typeface="Times New Roman"/>
              </a:rPr>
              <a:t>nhỏ</a:t>
            </a:r>
            <a:endParaRPr lang="en-US" sz="2900" dirty="0">
              <a:latin typeface="+mj-lt"/>
              <a:ea typeface="Calibri"/>
              <a:cs typeface="Times New Roman"/>
            </a:endParaRPr>
          </a:p>
          <a:p>
            <a:pPr>
              <a:lnSpc>
                <a:spcPct val="120000"/>
              </a:lnSpc>
              <a:spcBef>
                <a:spcPts val="0"/>
              </a:spcBef>
              <a:buFontTx/>
              <a:buChar char="-"/>
            </a:pPr>
            <a:endParaRPr lang="en-US" sz="2900" dirty="0">
              <a:latin typeface="+mj-lt"/>
              <a:ea typeface="Calibri"/>
              <a:cs typeface="Times New Roman"/>
            </a:endParaRPr>
          </a:p>
          <a:p>
            <a:pPr marL="0" indent="0">
              <a:lnSpc>
                <a:spcPct val="120000"/>
              </a:lnSpc>
              <a:spcBef>
                <a:spcPts val="0"/>
              </a:spcBef>
              <a:buNone/>
            </a:pPr>
            <a:r>
              <a:rPr lang="en-US" sz="2000" dirty="0">
                <a:latin typeface="+mj-lt"/>
                <a:ea typeface="Calibri"/>
                <a:cs typeface="Times New Roman"/>
              </a:rPr>
              <a:t> </a:t>
            </a:r>
          </a:p>
          <a:p>
            <a:pPr marL="0" indent="0">
              <a:lnSpc>
                <a:spcPct val="120000"/>
              </a:lnSpc>
              <a:spcBef>
                <a:spcPts val="0"/>
              </a:spcBef>
              <a:buNone/>
            </a:pPr>
            <a:endParaRPr lang="en-US" sz="2000" dirty="0">
              <a:latin typeface="+mj-lt"/>
              <a:ea typeface="Calibri"/>
              <a:cs typeface="Times New Roman"/>
            </a:endParaRP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8532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79646">
                    <a:lumMod val="50000"/>
                  </a:srgbClr>
                </a:solidFill>
              </a:rPr>
              <a:t>Chương</a:t>
            </a:r>
            <a:r>
              <a:rPr lang="en-US" dirty="0">
                <a:solidFill>
                  <a:srgbClr val="F79646">
                    <a:lumMod val="50000"/>
                  </a:srgbClr>
                </a:solidFill>
              </a:rPr>
              <a:t> 3. </a:t>
            </a:r>
            <a:r>
              <a:rPr lang="en-US" dirty="0" err="1">
                <a:solidFill>
                  <a:srgbClr val="F79646">
                    <a:lumMod val="50000"/>
                  </a:srgbClr>
                </a:solidFill>
              </a:rPr>
              <a:t>Phương</a:t>
            </a:r>
            <a:r>
              <a:rPr lang="en-US" dirty="0">
                <a:solidFill>
                  <a:srgbClr val="F79646">
                    <a:lumMod val="50000"/>
                  </a:srgbClr>
                </a:solidFill>
              </a:rPr>
              <a:t> </a:t>
            </a:r>
            <a:r>
              <a:rPr lang="en-US" dirty="0" err="1">
                <a:solidFill>
                  <a:srgbClr val="F79646">
                    <a:lumMod val="50000"/>
                  </a:srgbClr>
                </a:solidFill>
              </a:rPr>
              <a:t>pháp</a:t>
            </a:r>
            <a:r>
              <a:rPr lang="en-US" dirty="0">
                <a:solidFill>
                  <a:srgbClr val="F79646">
                    <a:lumMod val="50000"/>
                  </a:srgbClr>
                </a:solidFill>
              </a:rPr>
              <a:t> </a:t>
            </a:r>
            <a:r>
              <a:rPr lang="en-US" dirty="0" err="1">
                <a:solidFill>
                  <a:srgbClr val="F79646">
                    <a:lumMod val="50000"/>
                  </a:srgbClr>
                </a:solidFill>
              </a:rPr>
              <a:t>luyện</a:t>
            </a:r>
            <a:r>
              <a:rPr lang="en-US" dirty="0">
                <a:solidFill>
                  <a:srgbClr val="F79646">
                    <a:lumMod val="50000"/>
                  </a:srgbClr>
                </a:solidFill>
              </a:rPr>
              <a:t> </a:t>
            </a:r>
            <a:r>
              <a:rPr lang="en-US" dirty="0" err="1">
                <a:solidFill>
                  <a:srgbClr val="F79646">
                    <a:lumMod val="50000"/>
                  </a:srgbClr>
                </a:solidFill>
              </a:rPr>
              <a:t>phát</a:t>
            </a:r>
            <a:r>
              <a:rPr lang="en-US" dirty="0">
                <a:solidFill>
                  <a:srgbClr val="F79646">
                    <a:lumMod val="50000"/>
                  </a:srgbClr>
                </a:solidFill>
              </a:rPr>
              <a:t> </a:t>
            </a:r>
            <a:r>
              <a:rPr lang="en-US" dirty="0" err="1">
                <a:solidFill>
                  <a:srgbClr val="F79646">
                    <a:lumMod val="50000"/>
                  </a:srgbClr>
                </a:solidFill>
              </a:rPr>
              <a:t>âm</a:t>
            </a:r>
            <a:r>
              <a:rPr lang="en-US" dirty="0">
                <a:solidFill>
                  <a:srgbClr val="F79646">
                    <a:lumMod val="50000"/>
                  </a:srgbClr>
                </a:solidFill>
              </a:rPr>
              <a:t> </a:t>
            </a:r>
            <a:r>
              <a:rPr lang="en-US" dirty="0" err="1">
                <a:solidFill>
                  <a:srgbClr val="F79646">
                    <a:lumMod val="50000"/>
                  </a:srgbClr>
                </a:solidFill>
              </a:rPr>
              <a:t>cho</a:t>
            </a:r>
            <a:r>
              <a:rPr lang="en-US" dirty="0">
                <a:solidFill>
                  <a:srgbClr val="F79646">
                    <a:lumMod val="50000"/>
                  </a:srgbClr>
                </a:solidFill>
              </a:rPr>
              <a:t> </a:t>
            </a:r>
            <a:r>
              <a:rPr lang="en-US" dirty="0" err="1">
                <a:solidFill>
                  <a:srgbClr val="F79646">
                    <a:lumMod val="50000"/>
                  </a:srgbClr>
                </a:solidFill>
              </a:rPr>
              <a:t>trẻ</a:t>
            </a:r>
            <a:endParaRPr lang="en-US" dirty="0"/>
          </a:p>
        </p:txBody>
      </p:sp>
      <p:sp>
        <p:nvSpPr>
          <p:cNvPr id="3" name="Content Placeholder 2"/>
          <p:cNvSpPr>
            <a:spLocks noGrp="1"/>
          </p:cNvSpPr>
          <p:nvPr>
            <p:ph idx="1"/>
          </p:nvPr>
        </p:nvSpPr>
        <p:spPr/>
        <p:txBody>
          <a:bodyPr/>
          <a:lstStyle/>
          <a:p>
            <a:pPr lvl="0">
              <a:lnSpc>
                <a:spcPct val="120000"/>
              </a:lnSpc>
              <a:spcBef>
                <a:spcPts val="0"/>
              </a:spcBef>
              <a:buFontTx/>
              <a:buChar char="-"/>
            </a:pPr>
            <a:r>
              <a:rPr lang="en-US" sz="2600" dirty="0" err="1">
                <a:solidFill>
                  <a:prstClr val="black"/>
                </a:solidFill>
                <a:latin typeface="UTM Swiss Condensed"/>
                <a:ea typeface="Calibri"/>
                <a:cs typeface="Times New Roman"/>
              </a:rPr>
              <a:t>Trẻ</a:t>
            </a:r>
            <a:r>
              <a:rPr lang="en-US" sz="2600" dirty="0">
                <a:solidFill>
                  <a:prstClr val="black"/>
                </a:solidFill>
                <a:latin typeface="UTM Swiss Condensed"/>
                <a:ea typeface="Calibri"/>
                <a:cs typeface="Times New Roman"/>
              </a:rPr>
              <a:t> 5 – 12 </a:t>
            </a:r>
            <a:r>
              <a:rPr lang="en-US" sz="2600" dirty="0" err="1">
                <a:solidFill>
                  <a:prstClr val="black"/>
                </a:solidFill>
                <a:latin typeface="UTM Swiss Condensed"/>
                <a:ea typeface="Calibri"/>
                <a:cs typeface="Times New Roman"/>
              </a:rPr>
              <a:t>tháng</a:t>
            </a:r>
            <a:r>
              <a:rPr lang="en-US" sz="2600" dirty="0">
                <a:solidFill>
                  <a:prstClr val="black"/>
                </a:solidFill>
                <a:latin typeface="UTM Swiss Condensed"/>
                <a:ea typeface="Calibri"/>
                <a:cs typeface="Times New Roman"/>
              </a:rPr>
              <a:t>:</a:t>
            </a:r>
          </a:p>
          <a:p>
            <a:pPr marL="0" lvl="0" indent="0">
              <a:lnSpc>
                <a:spcPct val="120000"/>
              </a:lnSpc>
              <a:spcBef>
                <a:spcPts val="0"/>
              </a:spcBef>
              <a:buNone/>
            </a:pP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Phát</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triển</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thính</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giác</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và</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thị</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giác</a:t>
            </a:r>
            <a:endParaRPr lang="en-US" sz="2600" dirty="0">
              <a:solidFill>
                <a:prstClr val="black"/>
              </a:solidFill>
              <a:latin typeface="UTM Swiss Condensed"/>
              <a:ea typeface="Calibri"/>
              <a:cs typeface="Times New Roman"/>
            </a:endParaRPr>
          </a:p>
          <a:p>
            <a:pPr marL="0" lvl="0" indent="0">
              <a:lnSpc>
                <a:spcPct val="120000"/>
              </a:lnSpc>
              <a:spcBef>
                <a:spcPts val="0"/>
              </a:spcBef>
              <a:buNone/>
            </a:pP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Nhận</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ra</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hướng</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phát</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âm</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phân</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biệt</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ngữ</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điệu</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lời</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nói</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và</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nghe</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được</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các</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bài</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hát</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có</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giai</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điệu</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êm</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dịu</a:t>
            </a:r>
            <a:endParaRPr lang="en-US" sz="2600" dirty="0">
              <a:solidFill>
                <a:prstClr val="black"/>
              </a:solidFill>
              <a:latin typeface="UTM Swiss Condensed"/>
              <a:ea typeface="Calibri"/>
              <a:cs typeface="Times New Roman"/>
            </a:endParaRPr>
          </a:p>
          <a:p>
            <a:pPr marL="0" lvl="0" indent="0">
              <a:lnSpc>
                <a:spcPct val="120000"/>
              </a:lnSpc>
              <a:spcBef>
                <a:spcPts val="0"/>
              </a:spcBef>
              <a:buNone/>
            </a:pP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Nhìn</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và</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nghe</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người</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lớn</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lắc</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các</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đồ</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vật</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có</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âm</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thanh</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theo</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nhịp</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điệu</a:t>
            </a:r>
            <a:endParaRPr lang="en-US" sz="2600" dirty="0">
              <a:solidFill>
                <a:prstClr val="black"/>
              </a:solidFill>
              <a:latin typeface="UTM Swiss Condensed"/>
              <a:ea typeface="Calibri"/>
              <a:cs typeface="Times New Roman"/>
            </a:endParaRPr>
          </a:p>
          <a:p>
            <a:pPr marL="0" lvl="0" indent="0">
              <a:lnSpc>
                <a:spcPct val="120000"/>
              </a:lnSpc>
              <a:spcBef>
                <a:spcPts val="0"/>
              </a:spcBef>
              <a:buNone/>
            </a:pP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Phát</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triển</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các</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vận</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động</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ngôn</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ngữ</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phát</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âm</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các</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âm</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bập</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bẹ</a:t>
            </a:r>
            <a:endParaRPr lang="en-US" sz="2600" dirty="0">
              <a:solidFill>
                <a:prstClr val="black"/>
              </a:solidFill>
              <a:latin typeface="UTM Swiss Condensed"/>
              <a:ea typeface="Calibri"/>
              <a:cs typeface="Times New Roman"/>
            </a:endParaRPr>
          </a:p>
          <a:p>
            <a:pPr marL="0" lvl="0" indent="0">
              <a:lnSpc>
                <a:spcPct val="120000"/>
              </a:lnSpc>
              <a:spcBef>
                <a:spcPts val="0"/>
              </a:spcBef>
              <a:buNone/>
            </a:pP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Nói</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một</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số</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từ</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bắt</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chước</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tiếng</a:t>
            </a:r>
            <a:r>
              <a:rPr lang="en-US" sz="2600" dirty="0">
                <a:solidFill>
                  <a:prstClr val="black"/>
                </a:solidFill>
                <a:latin typeface="UTM Swiss Condensed"/>
                <a:ea typeface="Calibri"/>
                <a:cs typeface="Times New Roman"/>
              </a:rPr>
              <a:t> </a:t>
            </a:r>
            <a:r>
              <a:rPr lang="en-US" sz="2600" dirty="0" err="1">
                <a:solidFill>
                  <a:prstClr val="black"/>
                </a:solidFill>
                <a:latin typeface="UTM Swiss Condensed"/>
                <a:ea typeface="Calibri"/>
                <a:cs typeface="Times New Roman"/>
              </a:rPr>
              <a:t>kêu</a:t>
            </a:r>
            <a:r>
              <a:rPr lang="en-US" sz="2600" dirty="0">
                <a:solidFill>
                  <a:prstClr val="black"/>
                </a:solidFill>
                <a:latin typeface="UTM Swiss Condensed"/>
                <a:ea typeface="Calibri"/>
                <a:cs typeface="Times New Roman"/>
              </a:rPr>
              <a:t> con </a:t>
            </a:r>
            <a:r>
              <a:rPr lang="en-US" sz="2600" dirty="0" err="1">
                <a:solidFill>
                  <a:prstClr val="black"/>
                </a:solidFill>
                <a:latin typeface="UTM Swiss Condensed"/>
                <a:ea typeface="Calibri"/>
                <a:cs typeface="Times New Roman"/>
              </a:rPr>
              <a:t>vật</a:t>
            </a:r>
            <a:endParaRPr lang="en-US" sz="26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4427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79646">
                    <a:lumMod val="50000"/>
                  </a:srgbClr>
                </a:solidFill>
              </a:rPr>
              <a:t>Chương</a:t>
            </a:r>
            <a:r>
              <a:rPr lang="en-US" dirty="0">
                <a:solidFill>
                  <a:srgbClr val="F79646">
                    <a:lumMod val="50000"/>
                  </a:srgbClr>
                </a:solidFill>
              </a:rPr>
              <a:t> 3. </a:t>
            </a:r>
            <a:r>
              <a:rPr lang="en-US" dirty="0" err="1">
                <a:solidFill>
                  <a:srgbClr val="F79646">
                    <a:lumMod val="50000"/>
                  </a:srgbClr>
                </a:solidFill>
              </a:rPr>
              <a:t>Phương</a:t>
            </a:r>
            <a:r>
              <a:rPr lang="en-US" dirty="0">
                <a:solidFill>
                  <a:srgbClr val="F79646">
                    <a:lumMod val="50000"/>
                  </a:srgbClr>
                </a:solidFill>
              </a:rPr>
              <a:t> </a:t>
            </a:r>
            <a:r>
              <a:rPr lang="en-US" dirty="0" err="1">
                <a:solidFill>
                  <a:srgbClr val="F79646">
                    <a:lumMod val="50000"/>
                  </a:srgbClr>
                </a:solidFill>
              </a:rPr>
              <a:t>pháp</a:t>
            </a:r>
            <a:r>
              <a:rPr lang="en-US" dirty="0">
                <a:solidFill>
                  <a:srgbClr val="F79646">
                    <a:lumMod val="50000"/>
                  </a:srgbClr>
                </a:solidFill>
              </a:rPr>
              <a:t> </a:t>
            </a:r>
            <a:r>
              <a:rPr lang="en-US" dirty="0" err="1">
                <a:solidFill>
                  <a:srgbClr val="F79646">
                    <a:lumMod val="50000"/>
                  </a:srgbClr>
                </a:solidFill>
              </a:rPr>
              <a:t>luyện</a:t>
            </a:r>
            <a:r>
              <a:rPr lang="en-US" dirty="0">
                <a:solidFill>
                  <a:srgbClr val="F79646">
                    <a:lumMod val="50000"/>
                  </a:srgbClr>
                </a:solidFill>
              </a:rPr>
              <a:t> </a:t>
            </a:r>
            <a:r>
              <a:rPr lang="en-US" dirty="0" err="1">
                <a:solidFill>
                  <a:srgbClr val="F79646">
                    <a:lumMod val="50000"/>
                  </a:srgbClr>
                </a:solidFill>
              </a:rPr>
              <a:t>phát</a:t>
            </a:r>
            <a:r>
              <a:rPr lang="en-US" dirty="0">
                <a:solidFill>
                  <a:srgbClr val="F79646">
                    <a:lumMod val="50000"/>
                  </a:srgbClr>
                </a:solidFill>
              </a:rPr>
              <a:t> </a:t>
            </a:r>
            <a:r>
              <a:rPr lang="en-US" dirty="0" err="1">
                <a:solidFill>
                  <a:srgbClr val="F79646">
                    <a:lumMod val="50000"/>
                  </a:srgbClr>
                </a:solidFill>
              </a:rPr>
              <a:t>âm</a:t>
            </a:r>
            <a:r>
              <a:rPr lang="en-US" dirty="0">
                <a:solidFill>
                  <a:srgbClr val="F79646">
                    <a:lumMod val="50000"/>
                  </a:srgbClr>
                </a:solidFill>
              </a:rPr>
              <a:t> </a:t>
            </a:r>
            <a:r>
              <a:rPr lang="en-US" dirty="0" err="1">
                <a:solidFill>
                  <a:srgbClr val="F79646">
                    <a:lumMod val="50000"/>
                  </a:srgbClr>
                </a:solidFill>
              </a:rPr>
              <a:t>cho</a:t>
            </a:r>
            <a:r>
              <a:rPr lang="en-US" dirty="0">
                <a:solidFill>
                  <a:srgbClr val="F79646">
                    <a:lumMod val="50000"/>
                  </a:srgbClr>
                </a:solidFill>
              </a:rPr>
              <a:t> </a:t>
            </a:r>
            <a:r>
              <a:rPr lang="en-US" dirty="0" err="1">
                <a:solidFill>
                  <a:srgbClr val="F79646">
                    <a:lumMod val="50000"/>
                  </a:srgbClr>
                </a:solidFill>
              </a:rPr>
              <a:t>trẻ</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err="1"/>
              <a:t>Giai</a:t>
            </a:r>
            <a:r>
              <a:rPr lang="en-US" dirty="0"/>
              <a:t> </a:t>
            </a:r>
            <a:r>
              <a:rPr lang="en-US" dirty="0" err="1"/>
              <a:t>đoạn</a:t>
            </a:r>
            <a:r>
              <a:rPr lang="en-US" dirty="0"/>
              <a:t> </a:t>
            </a:r>
            <a:r>
              <a:rPr lang="en-US" dirty="0" err="1"/>
              <a:t>ngôn</a:t>
            </a:r>
            <a:r>
              <a:rPr lang="en-US" dirty="0"/>
              <a:t> </a:t>
            </a:r>
            <a:r>
              <a:rPr lang="en-US" dirty="0" err="1"/>
              <a:t>ngữ</a:t>
            </a:r>
            <a:r>
              <a:rPr lang="en-US" dirty="0"/>
              <a:t> </a:t>
            </a:r>
            <a:r>
              <a:rPr lang="en-US" dirty="0" err="1"/>
              <a:t>chính</a:t>
            </a:r>
            <a:r>
              <a:rPr lang="en-US" dirty="0"/>
              <a:t> </a:t>
            </a:r>
            <a:r>
              <a:rPr lang="en-US" dirty="0" err="1"/>
              <a:t>thức</a:t>
            </a:r>
            <a:endParaRPr lang="en-US" dirty="0"/>
          </a:p>
          <a:p>
            <a:pPr>
              <a:buFont typeface="Wingdings" panose="05000000000000000000" pitchFamily="2" charset="2"/>
              <a:buChar char="Ø"/>
            </a:pPr>
            <a:r>
              <a:rPr lang="en-US" dirty="0"/>
              <a:t>Nội dung: 4 </a:t>
            </a:r>
            <a:r>
              <a:rPr lang="en-US" dirty="0" err="1"/>
              <a:t>nội</a:t>
            </a:r>
            <a:r>
              <a:rPr lang="en-US" dirty="0"/>
              <a:t> dung</a:t>
            </a:r>
          </a:p>
          <a:p>
            <a:pPr>
              <a:buFontTx/>
              <a:buChar char="-"/>
            </a:pPr>
            <a:r>
              <a:rPr lang="en-US" dirty="0" err="1">
                <a:solidFill>
                  <a:srgbClr val="FF0000"/>
                </a:solidFill>
              </a:rPr>
              <a:t>Rèn</a:t>
            </a:r>
            <a:r>
              <a:rPr lang="en-US" dirty="0">
                <a:solidFill>
                  <a:srgbClr val="FF0000"/>
                </a:solidFill>
              </a:rPr>
              <a:t> </a:t>
            </a:r>
            <a:r>
              <a:rPr lang="en-US" dirty="0" err="1">
                <a:solidFill>
                  <a:srgbClr val="FF0000"/>
                </a:solidFill>
              </a:rPr>
              <a:t>luyện</a:t>
            </a:r>
            <a:r>
              <a:rPr lang="en-US" dirty="0">
                <a:solidFill>
                  <a:srgbClr val="FF0000"/>
                </a:solidFill>
              </a:rPr>
              <a:t> </a:t>
            </a:r>
            <a:r>
              <a:rPr lang="en-US" dirty="0" err="1">
                <a:solidFill>
                  <a:srgbClr val="FF0000"/>
                </a:solidFill>
              </a:rPr>
              <a:t>thính</a:t>
            </a:r>
            <a:r>
              <a:rPr lang="en-US" dirty="0">
                <a:solidFill>
                  <a:srgbClr val="FF0000"/>
                </a:solidFill>
              </a:rPr>
              <a:t> </a:t>
            </a:r>
            <a:r>
              <a:rPr lang="en-US" dirty="0" err="1">
                <a:solidFill>
                  <a:srgbClr val="FF0000"/>
                </a:solidFill>
              </a:rPr>
              <a:t>giác</a:t>
            </a:r>
            <a:r>
              <a:rPr lang="en-US" dirty="0">
                <a:solidFill>
                  <a:srgbClr val="FF0000"/>
                </a:solidFill>
              </a:rPr>
              <a:t> </a:t>
            </a:r>
            <a:r>
              <a:rPr lang="en-US" dirty="0" err="1">
                <a:solidFill>
                  <a:srgbClr val="FF0000"/>
                </a:solidFill>
              </a:rPr>
              <a:t>ngôn</a:t>
            </a:r>
            <a:r>
              <a:rPr lang="en-US" dirty="0">
                <a:solidFill>
                  <a:srgbClr val="FF0000"/>
                </a:solidFill>
              </a:rPr>
              <a:t> </a:t>
            </a:r>
            <a:r>
              <a:rPr lang="en-US" dirty="0" err="1">
                <a:solidFill>
                  <a:srgbClr val="FF0000"/>
                </a:solidFill>
              </a:rPr>
              <a:t>ngữ</a:t>
            </a:r>
            <a:endParaRPr lang="en-US" dirty="0">
              <a:solidFill>
                <a:srgbClr val="FF0000"/>
              </a:solidFill>
            </a:endParaRPr>
          </a:p>
          <a:p>
            <a:pPr marL="0" indent="0">
              <a:buNone/>
            </a:pPr>
            <a:r>
              <a:rPr lang="en-US" dirty="0"/>
              <a:t>+</a:t>
            </a:r>
            <a:r>
              <a:rPr lang="en-US" dirty="0" err="1"/>
              <a:t>Nhận</a:t>
            </a:r>
            <a:r>
              <a:rPr lang="en-US" dirty="0"/>
              <a:t> </a:t>
            </a:r>
            <a:r>
              <a:rPr lang="en-US" dirty="0" err="1"/>
              <a:t>biết</a:t>
            </a:r>
            <a:r>
              <a:rPr lang="en-US" dirty="0"/>
              <a:t> </a:t>
            </a:r>
            <a:r>
              <a:rPr lang="en-US" dirty="0" err="1"/>
              <a:t>âm</a:t>
            </a:r>
            <a:r>
              <a:rPr lang="en-US" dirty="0"/>
              <a:t> </a:t>
            </a:r>
            <a:r>
              <a:rPr lang="en-US" dirty="0" err="1"/>
              <a:t>thanh</a:t>
            </a:r>
            <a:r>
              <a:rPr lang="en-US" dirty="0"/>
              <a:t> </a:t>
            </a:r>
            <a:r>
              <a:rPr lang="en-US" dirty="0" err="1"/>
              <a:t>ngôn</a:t>
            </a:r>
            <a:r>
              <a:rPr lang="en-US" dirty="0"/>
              <a:t> </a:t>
            </a:r>
            <a:r>
              <a:rPr lang="en-US" dirty="0" err="1"/>
              <a:t>ngữ</a:t>
            </a:r>
            <a:endParaRPr lang="en-US" dirty="0"/>
          </a:p>
          <a:p>
            <a:pPr marL="0" indent="0">
              <a:buNone/>
            </a:pPr>
            <a:r>
              <a:rPr lang="en-US" dirty="0"/>
              <a:t>+ </a:t>
            </a:r>
            <a:r>
              <a:rPr lang="en-US" dirty="0" err="1"/>
              <a:t>Phân</a:t>
            </a:r>
            <a:r>
              <a:rPr lang="en-US" dirty="0"/>
              <a:t> </a:t>
            </a:r>
            <a:r>
              <a:rPr lang="en-US" dirty="0" err="1"/>
              <a:t>biệt</a:t>
            </a:r>
            <a:r>
              <a:rPr lang="en-US" dirty="0"/>
              <a:t> ATNN </a:t>
            </a:r>
            <a:r>
              <a:rPr lang="en-US" dirty="0" err="1"/>
              <a:t>với</a:t>
            </a:r>
            <a:r>
              <a:rPr lang="en-US" dirty="0"/>
              <a:t> </a:t>
            </a:r>
            <a:r>
              <a:rPr lang="en-US" dirty="0" err="1"/>
              <a:t>nhau</a:t>
            </a:r>
            <a:r>
              <a:rPr lang="en-US" dirty="0"/>
              <a:t> </a:t>
            </a:r>
            <a:r>
              <a:rPr lang="en-US" dirty="0" err="1"/>
              <a:t>và</a:t>
            </a:r>
            <a:r>
              <a:rPr lang="en-US" dirty="0"/>
              <a:t> ATNN </a:t>
            </a:r>
            <a:r>
              <a:rPr lang="en-US" dirty="0" err="1"/>
              <a:t>với</a:t>
            </a:r>
            <a:r>
              <a:rPr lang="en-US" dirty="0"/>
              <a:t> </a:t>
            </a:r>
            <a:r>
              <a:rPr lang="en-US" dirty="0" err="1"/>
              <a:t>âm</a:t>
            </a:r>
            <a:r>
              <a:rPr lang="en-US" dirty="0"/>
              <a:t> </a:t>
            </a:r>
            <a:r>
              <a:rPr lang="en-US" dirty="0" err="1"/>
              <a:t>thanh</a:t>
            </a:r>
            <a:r>
              <a:rPr lang="en-US" dirty="0"/>
              <a:t> </a:t>
            </a:r>
            <a:r>
              <a:rPr lang="en-US" dirty="0" err="1"/>
              <a:t>khác</a:t>
            </a:r>
            <a:endParaRPr lang="en-US" dirty="0"/>
          </a:p>
          <a:p>
            <a:pPr>
              <a:buFontTx/>
              <a:buChar char="-"/>
            </a:pPr>
            <a:r>
              <a:rPr lang="en-US" dirty="0" err="1">
                <a:solidFill>
                  <a:srgbClr val="FF0000"/>
                </a:solidFill>
              </a:rPr>
              <a:t>Rèn</a:t>
            </a:r>
            <a:r>
              <a:rPr lang="en-US" dirty="0">
                <a:solidFill>
                  <a:srgbClr val="FF0000"/>
                </a:solidFill>
              </a:rPr>
              <a:t> </a:t>
            </a:r>
            <a:r>
              <a:rPr lang="en-US" dirty="0" err="1">
                <a:solidFill>
                  <a:srgbClr val="FF0000"/>
                </a:solidFill>
              </a:rPr>
              <a:t>luyện</a:t>
            </a:r>
            <a:r>
              <a:rPr lang="en-US" dirty="0">
                <a:solidFill>
                  <a:srgbClr val="FF0000"/>
                </a:solidFill>
              </a:rPr>
              <a:t> </a:t>
            </a:r>
            <a:r>
              <a:rPr lang="en-US" dirty="0" err="1">
                <a:solidFill>
                  <a:srgbClr val="FF0000"/>
                </a:solidFill>
              </a:rPr>
              <a:t>cơ</a:t>
            </a:r>
            <a:r>
              <a:rPr lang="en-US" dirty="0">
                <a:solidFill>
                  <a:srgbClr val="FF0000"/>
                </a:solidFill>
              </a:rPr>
              <a:t> </a:t>
            </a:r>
            <a:r>
              <a:rPr lang="en-US" dirty="0" err="1">
                <a:solidFill>
                  <a:srgbClr val="FF0000"/>
                </a:solidFill>
              </a:rPr>
              <a:t>quan</a:t>
            </a:r>
            <a:r>
              <a:rPr lang="en-US" dirty="0">
                <a:solidFill>
                  <a:srgbClr val="FF0000"/>
                </a:solidFill>
              </a:rPr>
              <a:t> </a:t>
            </a:r>
            <a:r>
              <a:rPr lang="en-US" dirty="0" err="1">
                <a:solidFill>
                  <a:srgbClr val="FF0000"/>
                </a:solidFill>
              </a:rPr>
              <a:t>phát</a:t>
            </a:r>
            <a:r>
              <a:rPr lang="en-US" dirty="0">
                <a:solidFill>
                  <a:srgbClr val="FF0000"/>
                </a:solidFill>
              </a:rPr>
              <a:t> </a:t>
            </a:r>
            <a:r>
              <a:rPr lang="en-US" dirty="0" err="1">
                <a:solidFill>
                  <a:srgbClr val="FF0000"/>
                </a:solidFill>
              </a:rPr>
              <a:t>âm</a:t>
            </a:r>
            <a:endParaRPr lang="en-US" dirty="0">
              <a:solidFill>
                <a:srgbClr val="FF0000"/>
              </a:solidFill>
            </a:endParaRPr>
          </a:p>
          <a:p>
            <a:pPr marL="0" indent="0">
              <a:buNone/>
            </a:pPr>
            <a:r>
              <a:rPr lang="en-US" dirty="0"/>
              <a:t>+ </a:t>
            </a:r>
            <a:r>
              <a:rPr lang="en-US" dirty="0" err="1"/>
              <a:t>Giúp</a:t>
            </a:r>
            <a:r>
              <a:rPr lang="en-US" dirty="0"/>
              <a:t> </a:t>
            </a:r>
            <a:r>
              <a:rPr lang="en-US" dirty="0" err="1"/>
              <a:t>chuyển</a:t>
            </a:r>
            <a:r>
              <a:rPr lang="en-US" dirty="0"/>
              <a:t> </a:t>
            </a:r>
            <a:r>
              <a:rPr lang="en-US" dirty="0" err="1"/>
              <a:t>động</a:t>
            </a:r>
            <a:r>
              <a:rPr lang="en-US" dirty="0"/>
              <a:t> </a:t>
            </a:r>
            <a:r>
              <a:rPr lang="en-US" dirty="0" err="1"/>
              <a:t>nhẹ</a:t>
            </a:r>
            <a:r>
              <a:rPr lang="en-US" dirty="0"/>
              <a:t> </a:t>
            </a:r>
            <a:r>
              <a:rPr lang="en-US" dirty="0" err="1"/>
              <a:t>nhàng</a:t>
            </a:r>
            <a:r>
              <a:rPr lang="en-US" dirty="0"/>
              <a:t>, </a:t>
            </a:r>
            <a:r>
              <a:rPr lang="en-US" dirty="0" err="1"/>
              <a:t>linh</a:t>
            </a:r>
            <a:r>
              <a:rPr lang="en-US" dirty="0"/>
              <a:t> </a:t>
            </a:r>
            <a:r>
              <a:rPr lang="en-US" dirty="0" err="1"/>
              <a:t>hoạt</a:t>
            </a:r>
            <a:r>
              <a:rPr lang="en-US" dirty="0"/>
              <a:t>, </a:t>
            </a:r>
            <a:r>
              <a:rPr lang="en-US" dirty="0" err="1"/>
              <a:t>thuần</a:t>
            </a:r>
            <a:r>
              <a:rPr lang="en-US" dirty="0"/>
              <a:t> </a:t>
            </a:r>
            <a:r>
              <a:rPr lang="en-US" dirty="0" err="1"/>
              <a:t>thục</a:t>
            </a:r>
            <a:r>
              <a:rPr lang="en-US" dirty="0"/>
              <a:t> </a:t>
            </a:r>
            <a:r>
              <a:rPr lang="en-US" dirty="0" err="1"/>
              <a:t>khi</a:t>
            </a:r>
            <a:r>
              <a:rPr lang="en-US" dirty="0"/>
              <a:t> </a:t>
            </a:r>
            <a:r>
              <a:rPr lang="en-US" dirty="0" err="1"/>
              <a:t>phát</a:t>
            </a:r>
            <a:r>
              <a:rPr lang="en-US" dirty="0"/>
              <a:t> </a:t>
            </a:r>
            <a:r>
              <a:rPr lang="en-US" dirty="0" err="1"/>
              <a:t>âm</a:t>
            </a:r>
            <a:endParaRPr lang="en-US" dirty="0"/>
          </a:p>
          <a:p>
            <a:pPr marL="0" indent="0">
              <a:buNone/>
            </a:pPr>
            <a:r>
              <a:rPr lang="en-US" dirty="0"/>
              <a:t>+ </a:t>
            </a:r>
            <a:r>
              <a:rPr lang="en-US" dirty="0" err="1"/>
              <a:t>Luyện</a:t>
            </a:r>
            <a:r>
              <a:rPr lang="en-US" dirty="0"/>
              <a:t> </a:t>
            </a:r>
            <a:r>
              <a:rPr lang="en-US" dirty="0" err="1"/>
              <a:t>vận</a:t>
            </a:r>
            <a:r>
              <a:rPr lang="en-US" dirty="0"/>
              <a:t> </a:t>
            </a:r>
            <a:r>
              <a:rPr lang="en-US" dirty="0" err="1"/>
              <a:t>động</a:t>
            </a:r>
            <a:r>
              <a:rPr lang="en-US" dirty="0"/>
              <a:t> </a:t>
            </a:r>
            <a:r>
              <a:rPr lang="en-US" dirty="0" err="1"/>
              <a:t>tự</a:t>
            </a:r>
            <a:r>
              <a:rPr lang="en-US" dirty="0"/>
              <a:t> do </a:t>
            </a:r>
            <a:r>
              <a:rPr lang="en-US" dirty="0" err="1"/>
              <a:t>và</a:t>
            </a:r>
            <a:r>
              <a:rPr lang="en-US" dirty="0"/>
              <a:t> </a:t>
            </a:r>
            <a:r>
              <a:rPr lang="en-US" dirty="0" err="1"/>
              <a:t>luyện</a:t>
            </a:r>
            <a:r>
              <a:rPr lang="en-US" dirty="0"/>
              <a:t> </a:t>
            </a:r>
            <a:r>
              <a:rPr lang="en-US" dirty="0" err="1"/>
              <a:t>phát</a:t>
            </a:r>
            <a:r>
              <a:rPr lang="en-US" dirty="0"/>
              <a:t> </a:t>
            </a:r>
            <a:r>
              <a:rPr lang="en-US" dirty="0" err="1"/>
              <a:t>âm</a:t>
            </a:r>
            <a:r>
              <a:rPr lang="en-US" dirty="0"/>
              <a:t> ATNN</a:t>
            </a:r>
          </a:p>
          <a:p>
            <a:pPr>
              <a:buFontTx/>
              <a:buChar char="-"/>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8259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79646">
                    <a:lumMod val="50000"/>
                  </a:srgbClr>
                </a:solidFill>
              </a:rPr>
              <a:t>Chương</a:t>
            </a:r>
            <a:r>
              <a:rPr lang="en-US" dirty="0">
                <a:solidFill>
                  <a:srgbClr val="F79646">
                    <a:lumMod val="50000"/>
                  </a:srgbClr>
                </a:solidFill>
              </a:rPr>
              <a:t> 3. </a:t>
            </a:r>
            <a:r>
              <a:rPr lang="en-US" dirty="0" err="1">
                <a:solidFill>
                  <a:srgbClr val="F79646">
                    <a:lumMod val="50000"/>
                  </a:srgbClr>
                </a:solidFill>
              </a:rPr>
              <a:t>Phương</a:t>
            </a:r>
            <a:r>
              <a:rPr lang="en-US" dirty="0">
                <a:solidFill>
                  <a:srgbClr val="F79646">
                    <a:lumMod val="50000"/>
                  </a:srgbClr>
                </a:solidFill>
              </a:rPr>
              <a:t> </a:t>
            </a:r>
            <a:r>
              <a:rPr lang="en-US" dirty="0" err="1">
                <a:solidFill>
                  <a:srgbClr val="F79646">
                    <a:lumMod val="50000"/>
                  </a:srgbClr>
                </a:solidFill>
              </a:rPr>
              <a:t>pháp</a:t>
            </a:r>
            <a:r>
              <a:rPr lang="en-US" dirty="0">
                <a:solidFill>
                  <a:srgbClr val="F79646">
                    <a:lumMod val="50000"/>
                  </a:srgbClr>
                </a:solidFill>
              </a:rPr>
              <a:t> </a:t>
            </a:r>
            <a:r>
              <a:rPr lang="en-US" dirty="0" err="1">
                <a:solidFill>
                  <a:srgbClr val="F79646">
                    <a:lumMod val="50000"/>
                  </a:srgbClr>
                </a:solidFill>
              </a:rPr>
              <a:t>luyện</a:t>
            </a:r>
            <a:r>
              <a:rPr lang="en-US" dirty="0">
                <a:solidFill>
                  <a:srgbClr val="F79646">
                    <a:lumMod val="50000"/>
                  </a:srgbClr>
                </a:solidFill>
              </a:rPr>
              <a:t> </a:t>
            </a:r>
            <a:r>
              <a:rPr lang="en-US" dirty="0" err="1">
                <a:solidFill>
                  <a:srgbClr val="F79646">
                    <a:lumMod val="50000"/>
                  </a:srgbClr>
                </a:solidFill>
              </a:rPr>
              <a:t>phát</a:t>
            </a:r>
            <a:r>
              <a:rPr lang="en-US" dirty="0">
                <a:solidFill>
                  <a:srgbClr val="F79646">
                    <a:lumMod val="50000"/>
                  </a:srgbClr>
                </a:solidFill>
              </a:rPr>
              <a:t> </a:t>
            </a:r>
            <a:r>
              <a:rPr lang="en-US" dirty="0" err="1">
                <a:solidFill>
                  <a:srgbClr val="F79646">
                    <a:lumMod val="50000"/>
                  </a:srgbClr>
                </a:solidFill>
              </a:rPr>
              <a:t>âm</a:t>
            </a:r>
            <a:r>
              <a:rPr lang="en-US" dirty="0">
                <a:solidFill>
                  <a:srgbClr val="F79646">
                    <a:lumMod val="50000"/>
                  </a:srgbClr>
                </a:solidFill>
              </a:rPr>
              <a:t> </a:t>
            </a:r>
            <a:r>
              <a:rPr lang="en-US" dirty="0" err="1">
                <a:solidFill>
                  <a:srgbClr val="F79646">
                    <a:lumMod val="50000"/>
                  </a:srgbClr>
                </a:solidFill>
              </a:rPr>
              <a:t>cho</a:t>
            </a:r>
            <a:r>
              <a:rPr lang="en-US" dirty="0">
                <a:solidFill>
                  <a:srgbClr val="F79646">
                    <a:lumMod val="50000"/>
                  </a:srgbClr>
                </a:solidFill>
              </a:rPr>
              <a:t> </a:t>
            </a:r>
            <a:r>
              <a:rPr lang="en-US" dirty="0" err="1">
                <a:solidFill>
                  <a:srgbClr val="F79646">
                    <a:lumMod val="50000"/>
                  </a:srgbClr>
                </a:solidFill>
              </a:rPr>
              <a:t>trẻ</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q"/>
            </a:pPr>
            <a:r>
              <a:rPr lang="en-US" dirty="0" err="1">
                <a:solidFill>
                  <a:prstClr val="black"/>
                </a:solidFill>
              </a:rPr>
              <a:t>Giai</a:t>
            </a:r>
            <a:r>
              <a:rPr lang="en-US" dirty="0">
                <a:solidFill>
                  <a:prstClr val="black"/>
                </a:solidFill>
              </a:rPr>
              <a:t> </a:t>
            </a:r>
            <a:r>
              <a:rPr lang="en-US" dirty="0" err="1">
                <a:solidFill>
                  <a:prstClr val="black"/>
                </a:solidFill>
              </a:rPr>
              <a:t>đoạn</a:t>
            </a:r>
            <a:r>
              <a:rPr lang="en-US" dirty="0">
                <a:solidFill>
                  <a:prstClr val="black"/>
                </a:solidFill>
              </a:rPr>
              <a:t> </a:t>
            </a:r>
            <a:r>
              <a:rPr lang="en-US" dirty="0" err="1">
                <a:solidFill>
                  <a:prstClr val="black"/>
                </a:solidFill>
              </a:rPr>
              <a:t>ngôn</a:t>
            </a:r>
            <a:r>
              <a:rPr lang="en-US" dirty="0">
                <a:solidFill>
                  <a:prstClr val="black"/>
                </a:solidFill>
              </a:rPr>
              <a:t> </a:t>
            </a:r>
            <a:r>
              <a:rPr lang="en-US" dirty="0" err="1">
                <a:solidFill>
                  <a:prstClr val="black"/>
                </a:solidFill>
              </a:rPr>
              <a:t>ngữ</a:t>
            </a:r>
            <a:r>
              <a:rPr lang="en-US" dirty="0">
                <a:solidFill>
                  <a:prstClr val="black"/>
                </a:solidFill>
              </a:rPr>
              <a:t> </a:t>
            </a:r>
            <a:r>
              <a:rPr lang="en-US" dirty="0" err="1">
                <a:solidFill>
                  <a:prstClr val="black"/>
                </a:solidFill>
              </a:rPr>
              <a:t>chính</a:t>
            </a:r>
            <a:r>
              <a:rPr lang="en-US" dirty="0">
                <a:solidFill>
                  <a:prstClr val="black"/>
                </a:solidFill>
              </a:rPr>
              <a:t> </a:t>
            </a:r>
            <a:r>
              <a:rPr lang="en-US" dirty="0" err="1">
                <a:solidFill>
                  <a:prstClr val="black"/>
                </a:solidFill>
              </a:rPr>
              <a:t>thức</a:t>
            </a:r>
            <a:endParaRPr lang="en-US" dirty="0">
              <a:solidFill>
                <a:prstClr val="black"/>
              </a:solidFill>
            </a:endParaRPr>
          </a:p>
          <a:p>
            <a:pPr lvl="0">
              <a:buFont typeface="Wingdings" panose="05000000000000000000" pitchFamily="2" charset="2"/>
              <a:buChar char="Ø"/>
            </a:pPr>
            <a:r>
              <a:rPr lang="en-US" dirty="0">
                <a:solidFill>
                  <a:prstClr val="black"/>
                </a:solidFill>
              </a:rPr>
              <a:t>Nội dung: </a:t>
            </a:r>
            <a:endParaRPr lang="en-US" sz="2600" dirty="0">
              <a:solidFill>
                <a:srgbClr val="FF0000"/>
              </a:solidFill>
            </a:endParaRPr>
          </a:p>
          <a:p>
            <a:pPr lvl="0">
              <a:buFontTx/>
              <a:buChar char="-"/>
            </a:pPr>
            <a:r>
              <a:rPr lang="en-US" sz="2600" dirty="0" err="1">
                <a:solidFill>
                  <a:srgbClr val="FF0000"/>
                </a:solidFill>
              </a:rPr>
              <a:t>Luyện</a:t>
            </a:r>
            <a:r>
              <a:rPr lang="en-US" sz="2600" dirty="0">
                <a:solidFill>
                  <a:srgbClr val="FF0000"/>
                </a:solidFill>
              </a:rPr>
              <a:t> </a:t>
            </a:r>
            <a:r>
              <a:rPr lang="en-US" sz="2600" dirty="0" err="1">
                <a:solidFill>
                  <a:srgbClr val="FF0000"/>
                </a:solidFill>
              </a:rPr>
              <a:t>thở</a:t>
            </a:r>
            <a:r>
              <a:rPr lang="en-US" sz="2600" dirty="0">
                <a:solidFill>
                  <a:srgbClr val="FF0000"/>
                </a:solidFill>
              </a:rPr>
              <a:t> </a:t>
            </a:r>
            <a:r>
              <a:rPr lang="en-US" sz="2600" dirty="0" err="1">
                <a:solidFill>
                  <a:srgbClr val="FF0000"/>
                </a:solidFill>
              </a:rPr>
              <a:t>ngôn</a:t>
            </a:r>
            <a:r>
              <a:rPr lang="en-US" sz="2600" dirty="0">
                <a:solidFill>
                  <a:srgbClr val="FF0000"/>
                </a:solidFill>
              </a:rPr>
              <a:t> </a:t>
            </a:r>
            <a:r>
              <a:rPr lang="en-US" sz="2600" dirty="0" err="1">
                <a:solidFill>
                  <a:srgbClr val="FF0000"/>
                </a:solidFill>
              </a:rPr>
              <a:t>ngữ</a:t>
            </a:r>
            <a:endParaRPr lang="en-US" sz="2600" dirty="0">
              <a:solidFill>
                <a:srgbClr val="FF0000"/>
              </a:solidFill>
            </a:endParaRPr>
          </a:p>
          <a:p>
            <a:pPr marL="0" lvl="0" indent="0">
              <a:buNone/>
            </a:pPr>
            <a:r>
              <a:rPr lang="en-US" sz="2600" dirty="0">
                <a:solidFill>
                  <a:prstClr val="black"/>
                </a:solidFill>
              </a:rPr>
              <a:t>+ </a:t>
            </a:r>
            <a:r>
              <a:rPr lang="en-US" sz="2600" dirty="0" err="1">
                <a:solidFill>
                  <a:prstClr val="black"/>
                </a:solidFill>
              </a:rPr>
              <a:t>Giúp</a:t>
            </a:r>
            <a:r>
              <a:rPr lang="en-US" sz="2600" dirty="0">
                <a:solidFill>
                  <a:prstClr val="black"/>
                </a:solidFill>
              </a:rPr>
              <a:t> </a:t>
            </a:r>
            <a:r>
              <a:rPr lang="en-US" sz="2600" dirty="0" err="1">
                <a:solidFill>
                  <a:prstClr val="black"/>
                </a:solidFill>
              </a:rPr>
              <a:t>biết</a:t>
            </a:r>
            <a:r>
              <a:rPr lang="en-US" sz="2600" dirty="0">
                <a:solidFill>
                  <a:prstClr val="black"/>
                </a:solidFill>
              </a:rPr>
              <a:t> </a:t>
            </a:r>
            <a:r>
              <a:rPr lang="en-US" sz="2600" dirty="0" err="1">
                <a:solidFill>
                  <a:prstClr val="black"/>
                </a:solidFill>
              </a:rPr>
              <a:t>cách</a:t>
            </a:r>
            <a:r>
              <a:rPr lang="en-US" sz="2600" dirty="0">
                <a:solidFill>
                  <a:prstClr val="black"/>
                </a:solidFill>
              </a:rPr>
              <a:t> </a:t>
            </a:r>
            <a:r>
              <a:rPr lang="en-US" sz="2600" dirty="0" err="1">
                <a:solidFill>
                  <a:prstClr val="black"/>
                </a:solidFill>
              </a:rPr>
              <a:t>thở</a:t>
            </a:r>
            <a:r>
              <a:rPr lang="en-US" sz="2600" dirty="0">
                <a:solidFill>
                  <a:prstClr val="black"/>
                </a:solidFill>
              </a:rPr>
              <a:t> </a:t>
            </a:r>
            <a:r>
              <a:rPr lang="en-US" sz="2600" dirty="0" err="1">
                <a:solidFill>
                  <a:prstClr val="black"/>
                </a:solidFill>
              </a:rPr>
              <a:t>ra</a:t>
            </a:r>
            <a:r>
              <a:rPr lang="en-US" sz="2600" dirty="0">
                <a:solidFill>
                  <a:prstClr val="black"/>
                </a:solidFill>
              </a:rPr>
              <a:t>, </a:t>
            </a:r>
            <a:r>
              <a:rPr lang="en-US" sz="2600" dirty="0" err="1">
                <a:solidFill>
                  <a:prstClr val="black"/>
                </a:solidFill>
              </a:rPr>
              <a:t>hít</a:t>
            </a:r>
            <a:r>
              <a:rPr lang="en-US" sz="2600" dirty="0">
                <a:solidFill>
                  <a:prstClr val="black"/>
                </a:solidFill>
              </a:rPr>
              <a:t> </a:t>
            </a:r>
            <a:r>
              <a:rPr lang="en-US" sz="2600" dirty="0" err="1">
                <a:solidFill>
                  <a:prstClr val="black"/>
                </a:solidFill>
              </a:rPr>
              <a:t>vào</a:t>
            </a:r>
            <a:r>
              <a:rPr lang="en-US" sz="2600" dirty="0">
                <a:solidFill>
                  <a:prstClr val="black"/>
                </a:solidFill>
              </a:rPr>
              <a:t> </a:t>
            </a:r>
            <a:r>
              <a:rPr lang="en-US" sz="2600" dirty="0" err="1">
                <a:solidFill>
                  <a:prstClr val="black"/>
                </a:solidFill>
              </a:rPr>
              <a:t>khi</a:t>
            </a:r>
            <a:r>
              <a:rPr lang="en-US" sz="2600" dirty="0">
                <a:solidFill>
                  <a:prstClr val="black"/>
                </a:solidFill>
              </a:rPr>
              <a:t> </a:t>
            </a:r>
            <a:r>
              <a:rPr lang="en-US" sz="2600" dirty="0" err="1">
                <a:solidFill>
                  <a:prstClr val="black"/>
                </a:solidFill>
              </a:rPr>
              <a:t>phát</a:t>
            </a:r>
            <a:r>
              <a:rPr lang="en-US" sz="2600" dirty="0">
                <a:solidFill>
                  <a:prstClr val="black"/>
                </a:solidFill>
              </a:rPr>
              <a:t> </a:t>
            </a:r>
            <a:r>
              <a:rPr lang="en-US" sz="2600" dirty="0" err="1">
                <a:solidFill>
                  <a:prstClr val="black"/>
                </a:solidFill>
              </a:rPr>
              <a:t>âm</a:t>
            </a:r>
            <a:endParaRPr lang="en-US" sz="2600" dirty="0">
              <a:solidFill>
                <a:prstClr val="black"/>
              </a:solidFill>
            </a:endParaRPr>
          </a:p>
          <a:p>
            <a:pPr marL="0" lvl="0" indent="0">
              <a:buNone/>
            </a:pPr>
            <a:r>
              <a:rPr lang="en-US" sz="2600" dirty="0">
                <a:solidFill>
                  <a:prstClr val="black"/>
                </a:solidFill>
              </a:rPr>
              <a:t>+ </a:t>
            </a:r>
            <a:r>
              <a:rPr lang="en-US" sz="2600" dirty="0" err="1">
                <a:solidFill>
                  <a:prstClr val="black"/>
                </a:solidFill>
              </a:rPr>
              <a:t>Luyện</a:t>
            </a:r>
            <a:r>
              <a:rPr lang="en-US" sz="2600" dirty="0">
                <a:solidFill>
                  <a:prstClr val="black"/>
                </a:solidFill>
              </a:rPr>
              <a:t> </a:t>
            </a:r>
            <a:r>
              <a:rPr lang="en-US" sz="2600" dirty="0" err="1">
                <a:solidFill>
                  <a:prstClr val="black"/>
                </a:solidFill>
              </a:rPr>
              <a:t>thở</a:t>
            </a:r>
            <a:r>
              <a:rPr lang="en-US" sz="2600" dirty="0">
                <a:solidFill>
                  <a:prstClr val="black"/>
                </a:solidFill>
              </a:rPr>
              <a:t> </a:t>
            </a:r>
            <a:r>
              <a:rPr lang="en-US" sz="2600" dirty="0" err="1">
                <a:solidFill>
                  <a:prstClr val="black"/>
                </a:solidFill>
              </a:rPr>
              <a:t>tự</a:t>
            </a:r>
            <a:r>
              <a:rPr lang="en-US" sz="2600" dirty="0">
                <a:solidFill>
                  <a:prstClr val="black"/>
                </a:solidFill>
              </a:rPr>
              <a:t> do </a:t>
            </a:r>
            <a:r>
              <a:rPr lang="en-US" sz="2600" dirty="0" err="1">
                <a:solidFill>
                  <a:prstClr val="black"/>
                </a:solidFill>
              </a:rPr>
              <a:t>và</a:t>
            </a:r>
            <a:r>
              <a:rPr lang="en-US" sz="2600" dirty="0">
                <a:solidFill>
                  <a:prstClr val="black"/>
                </a:solidFill>
              </a:rPr>
              <a:t> </a:t>
            </a:r>
            <a:r>
              <a:rPr lang="en-US" sz="2600" dirty="0" err="1">
                <a:solidFill>
                  <a:prstClr val="black"/>
                </a:solidFill>
              </a:rPr>
              <a:t>thở</a:t>
            </a:r>
            <a:r>
              <a:rPr lang="en-US" sz="2600" dirty="0">
                <a:solidFill>
                  <a:prstClr val="black"/>
                </a:solidFill>
              </a:rPr>
              <a:t> </a:t>
            </a:r>
            <a:r>
              <a:rPr lang="en-US" sz="2600" dirty="0" err="1">
                <a:solidFill>
                  <a:prstClr val="black"/>
                </a:solidFill>
              </a:rPr>
              <a:t>ngôn</a:t>
            </a:r>
            <a:r>
              <a:rPr lang="en-US" sz="2600" dirty="0">
                <a:solidFill>
                  <a:prstClr val="black"/>
                </a:solidFill>
              </a:rPr>
              <a:t> </a:t>
            </a:r>
            <a:r>
              <a:rPr lang="en-US" sz="2600" dirty="0" err="1">
                <a:solidFill>
                  <a:prstClr val="black"/>
                </a:solidFill>
              </a:rPr>
              <a:t>ngữ</a:t>
            </a:r>
            <a:endParaRPr lang="en-US" sz="2600" dirty="0">
              <a:solidFill>
                <a:prstClr val="black"/>
              </a:solidFill>
            </a:endParaRPr>
          </a:p>
          <a:p>
            <a:pPr lvl="0">
              <a:buFontTx/>
              <a:buChar char="-"/>
            </a:pPr>
            <a:r>
              <a:rPr lang="en-US" sz="2600" dirty="0" err="1">
                <a:solidFill>
                  <a:srgbClr val="FF0000"/>
                </a:solidFill>
              </a:rPr>
              <a:t>Luyện</a:t>
            </a:r>
            <a:r>
              <a:rPr lang="en-US" sz="2600" dirty="0">
                <a:solidFill>
                  <a:srgbClr val="FF0000"/>
                </a:solidFill>
              </a:rPr>
              <a:t> </a:t>
            </a:r>
            <a:r>
              <a:rPr lang="en-US" sz="2600" dirty="0" err="1">
                <a:solidFill>
                  <a:srgbClr val="FF0000"/>
                </a:solidFill>
              </a:rPr>
              <a:t>giọng</a:t>
            </a:r>
            <a:endParaRPr lang="en-US" sz="2600" dirty="0">
              <a:solidFill>
                <a:srgbClr val="FF0000"/>
              </a:solidFill>
            </a:endParaRPr>
          </a:p>
          <a:p>
            <a:pPr marL="0" lvl="0" indent="0">
              <a:buNone/>
            </a:pPr>
            <a:r>
              <a:rPr lang="en-US" sz="2600" dirty="0">
                <a:solidFill>
                  <a:srgbClr val="FF0000"/>
                </a:solidFill>
              </a:rPr>
              <a:t>+ </a:t>
            </a:r>
            <a:r>
              <a:rPr lang="en-US" sz="2600" dirty="0" err="1">
                <a:solidFill>
                  <a:prstClr val="black"/>
                </a:solidFill>
              </a:rPr>
              <a:t>Điều</a:t>
            </a:r>
            <a:r>
              <a:rPr lang="en-US" sz="2600" dirty="0">
                <a:solidFill>
                  <a:prstClr val="black"/>
                </a:solidFill>
              </a:rPr>
              <a:t> </a:t>
            </a:r>
            <a:r>
              <a:rPr lang="en-US" sz="2600" dirty="0" err="1">
                <a:solidFill>
                  <a:prstClr val="black"/>
                </a:solidFill>
              </a:rPr>
              <a:t>chỉnh</a:t>
            </a:r>
            <a:r>
              <a:rPr lang="en-US" sz="2600" dirty="0">
                <a:solidFill>
                  <a:prstClr val="black"/>
                </a:solidFill>
              </a:rPr>
              <a:t> </a:t>
            </a:r>
            <a:r>
              <a:rPr lang="en-US" sz="2600" dirty="0" err="1">
                <a:solidFill>
                  <a:prstClr val="black"/>
                </a:solidFill>
              </a:rPr>
              <a:t>giọng</a:t>
            </a:r>
            <a:r>
              <a:rPr lang="en-US" sz="2600" dirty="0">
                <a:solidFill>
                  <a:prstClr val="black"/>
                </a:solidFill>
              </a:rPr>
              <a:t> </a:t>
            </a:r>
            <a:r>
              <a:rPr lang="en-US" sz="2600" dirty="0" err="1">
                <a:solidFill>
                  <a:prstClr val="black"/>
                </a:solidFill>
              </a:rPr>
              <a:t>nói</a:t>
            </a:r>
            <a:r>
              <a:rPr lang="en-US" sz="2600" dirty="0">
                <a:solidFill>
                  <a:prstClr val="black"/>
                </a:solidFill>
              </a:rPr>
              <a:t> </a:t>
            </a:r>
            <a:r>
              <a:rPr lang="en-US" sz="2600" dirty="0" err="1">
                <a:solidFill>
                  <a:prstClr val="black"/>
                </a:solidFill>
              </a:rPr>
              <a:t>rõ</a:t>
            </a:r>
            <a:r>
              <a:rPr lang="en-US" sz="2600" dirty="0">
                <a:solidFill>
                  <a:prstClr val="black"/>
                </a:solidFill>
              </a:rPr>
              <a:t> </a:t>
            </a:r>
            <a:r>
              <a:rPr lang="en-US" sz="2600" dirty="0" err="1">
                <a:solidFill>
                  <a:prstClr val="black"/>
                </a:solidFill>
              </a:rPr>
              <a:t>ràng</a:t>
            </a:r>
            <a:r>
              <a:rPr lang="en-US" sz="2600" dirty="0">
                <a:solidFill>
                  <a:prstClr val="black"/>
                </a:solidFill>
              </a:rPr>
              <a:t>, </a:t>
            </a:r>
            <a:r>
              <a:rPr lang="en-US" sz="2600" dirty="0" err="1">
                <a:solidFill>
                  <a:prstClr val="black"/>
                </a:solidFill>
              </a:rPr>
              <a:t>có</a:t>
            </a:r>
            <a:r>
              <a:rPr lang="en-US" sz="2600" dirty="0">
                <a:solidFill>
                  <a:prstClr val="black"/>
                </a:solidFill>
              </a:rPr>
              <a:t> </a:t>
            </a:r>
            <a:r>
              <a:rPr lang="en-US" sz="2600" dirty="0" err="1">
                <a:solidFill>
                  <a:prstClr val="black"/>
                </a:solidFill>
              </a:rPr>
              <a:t>sắc</a:t>
            </a:r>
            <a:r>
              <a:rPr lang="en-US" sz="2600" dirty="0">
                <a:solidFill>
                  <a:prstClr val="black"/>
                </a:solidFill>
              </a:rPr>
              <a:t> </a:t>
            </a:r>
            <a:r>
              <a:rPr lang="en-US" sz="2600" dirty="0" err="1">
                <a:solidFill>
                  <a:prstClr val="black"/>
                </a:solidFill>
              </a:rPr>
              <a:t>thái</a:t>
            </a:r>
            <a:r>
              <a:rPr lang="en-US" sz="2600" dirty="0">
                <a:solidFill>
                  <a:prstClr val="black"/>
                </a:solidFill>
              </a:rPr>
              <a:t> </a:t>
            </a:r>
            <a:r>
              <a:rPr lang="en-US" sz="2600" dirty="0" err="1">
                <a:solidFill>
                  <a:prstClr val="black"/>
                </a:solidFill>
              </a:rPr>
              <a:t>biểu</a:t>
            </a:r>
            <a:r>
              <a:rPr lang="en-US" sz="2600" dirty="0">
                <a:solidFill>
                  <a:prstClr val="black"/>
                </a:solidFill>
              </a:rPr>
              <a:t> </a:t>
            </a:r>
            <a:r>
              <a:rPr lang="en-US" sz="2600" dirty="0" err="1">
                <a:solidFill>
                  <a:prstClr val="black"/>
                </a:solidFill>
              </a:rPr>
              <a:t>cảm</a:t>
            </a:r>
            <a:r>
              <a:rPr lang="en-US" sz="2600" dirty="0">
                <a:solidFill>
                  <a:prstClr val="black"/>
                </a:solidFill>
              </a:rPr>
              <a:t> </a:t>
            </a:r>
            <a:r>
              <a:rPr lang="en-US" sz="2600" dirty="0" err="1">
                <a:solidFill>
                  <a:prstClr val="black"/>
                </a:solidFill>
              </a:rPr>
              <a:t>phù</a:t>
            </a:r>
            <a:r>
              <a:rPr lang="en-US" sz="2600" dirty="0">
                <a:solidFill>
                  <a:prstClr val="black"/>
                </a:solidFill>
              </a:rPr>
              <a:t> </a:t>
            </a:r>
            <a:r>
              <a:rPr lang="en-US" sz="2600" dirty="0" err="1">
                <a:solidFill>
                  <a:prstClr val="black"/>
                </a:solidFill>
              </a:rPr>
              <a:t>hợp</a:t>
            </a:r>
            <a:endParaRPr lang="en-US" sz="2600" dirty="0">
              <a:solidFill>
                <a:prstClr val="black"/>
              </a:solidFill>
            </a:endParaRPr>
          </a:p>
          <a:p>
            <a:pPr marL="0" lvl="0" indent="0">
              <a:buNone/>
            </a:pPr>
            <a:r>
              <a:rPr lang="en-US" sz="2600" dirty="0">
                <a:solidFill>
                  <a:prstClr val="black"/>
                </a:solidFill>
              </a:rPr>
              <a:t>+ </a:t>
            </a:r>
            <a:r>
              <a:rPr lang="en-US" sz="2600" dirty="0" err="1">
                <a:solidFill>
                  <a:prstClr val="black"/>
                </a:solidFill>
              </a:rPr>
              <a:t>Luyện</a:t>
            </a:r>
            <a:r>
              <a:rPr lang="en-US" sz="2600" dirty="0">
                <a:solidFill>
                  <a:prstClr val="black"/>
                </a:solidFill>
              </a:rPr>
              <a:t> </a:t>
            </a:r>
            <a:r>
              <a:rPr lang="en-US" sz="2600" dirty="0" err="1">
                <a:solidFill>
                  <a:prstClr val="black"/>
                </a:solidFill>
              </a:rPr>
              <a:t>giong</a:t>
            </a:r>
            <a:r>
              <a:rPr lang="en-US" sz="2600" dirty="0">
                <a:solidFill>
                  <a:prstClr val="black"/>
                </a:solidFill>
              </a:rPr>
              <a:t>: </a:t>
            </a:r>
            <a:r>
              <a:rPr lang="en-US" sz="2600" dirty="0" err="1">
                <a:solidFill>
                  <a:prstClr val="black"/>
                </a:solidFill>
              </a:rPr>
              <a:t>cao</a:t>
            </a:r>
            <a:r>
              <a:rPr lang="en-US" sz="2600" dirty="0">
                <a:solidFill>
                  <a:prstClr val="black"/>
                </a:solidFill>
              </a:rPr>
              <a:t>, </a:t>
            </a:r>
            <a:r>
              <a:rPr lang="en-US" sz="2600" dirty="0" err="1">
                <a:solidFill>
                  <a:prstClr val="black"/>
                </a:solidFill>
              </a:rPr>
              <a:t>thấp</a:t>
            </a:r>
            <a:r>
              <a:rPr lang="en-US" sz="2600" dirty="0">
                <a:solidFill>
                  <a:prstClr val="black"/>
                </a:solidFill>
              </a:rPr>
              <a:t>, </a:t>
            </a:r>
            <a:r>
              <a:rPr lang="en-US" sz="2600" dirty="0" err="1">
                <a:solidFill>
                  <a:prstClr val="black"/>
                </a:solidFill>
              </a:rPr>
              <a:t>nhanh</a:t>
            </a:r>
            <a:r>
              <a:rPr lang="en-US" sz="2600" dirty="0">
                <a:solidFill>
                  <a:prstClr val="black"/>
                </a:solidFill>
              </a:rPr>
              <a:t>, </a:t>
            </a:r>
            <a:r>
              <a:rPr lang="en-US" sz="2600" dirty="0" err="1">
                <a:solidFill>
                  <a:prstClr val="black"/>
                </a:solidFill>
              </a:rPr>
              <a:t>chậm</a:t>
            </a:r>
            <a:endParaRPr lang="en-US" sz="26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0473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79646">
                    <a:lumMod val="50000"/>
                  </a:srgbClr>
                </a:solidFill>
              </a:rPr>
              <a:t>Chương</a:t>
            </a:r>
            <a:r>
              <a:rPr lang="en-US" dirty="0">
                <a:solidFill>
                  <a:srgbClr val="F79646">
                    <a:lumMod val="50000"/>
                  </a:srgbClr>
                </a:solidFill>
              </a:rPr>
              <a:t> 3. </a:t>
            </a:r>
            <a:r>
              <a:rPr lang="en-US" dirty="0" err="1">
                <a:solidFill>
                  <a:srgbClr val="F79646">
                    <a:lumMod val="50000"/>
                  </a:srgbClr>
                </a:solidFill>
              </a:rPr>
              <a:t>Phương</a:t>
            </a:r>
            <a:r>
              <a:rPr lang="en-US" dirty="0">
                <a:solidFill>
                  <a:srgbClr val="F79646">
                    <a:lumMod val="50000"/>
                  </a:srgbClr>
                </a:solidFill>
              </a:rPr>
              <a:t> </a:t>
            </a:r>
            <a:r>
              <a:rPr lang="en-US" dirty="0" err="1">
                <a:solidFill>
                  <a:srgbClr val="F79646">
                    <a:lumMod val="50000"/>
                  </a:srgbClr>
                </a:solidFill>
              </a:rPr>
              <a:t>pháp</a:t>
            </a:r>
            <a:r>
              <a:rPr lang="en-US" dirty="0">
                <a:solidFill>
                  <a:srgbClr val="F79646">
                    <a:lumMod val="50000"/>
                  </a:srgbClr>
                </a:solidFill>
              </a:rPr>
              <a:t> </a:t>
            </a:r>
            <a:r>
              <a:rPr lang="en-US" dirty="0" err="1">
                <a:solidFill>
                  <a:srgbClr val="F79646">
                    <a:lumMod val="50000"/>
                  </a:srgbClr>
                </a:solidFill>
              </a:rPr>
              <a:t>luyện</a:t>
            </a:r>
            <a:r>
              <a:rPr lang="en-US" dirty="0">
                <a:solidFill>
                  <a:srgbClr val="F79646">
                    <a:lumMod val="50000"/>
                  </a:srgbClr>
                </a:solidFill>
              </a:rPr>
              <a:t> </a:t>
            </a:r>
            <a:r>
              <a:rPr lang="en-US" dirty="0" err="1">
                <a:solidFill>
                  <a:srgbClr val="F79646">
                    <a:lumMod val="50000"/>
                  </a:srgbClr>
                </a:solidFill>
              </a:rPr>
              <a:t>phát</a:t>
            </a:r>
            <a:r>
              <a:rPr lang="en-US" dirty="0">
                <a:solidFill>
                  <a:srgbClr val="F79646">
                    <a:lumMod val="50000"/>
                  </a:srgbClr>
                </a:solidFill>
              </a:rPr>
              <a:t> </a:t>
            </a:r>
            <a:r>
              <a:rPr lang="en-US" dirty="0" err="1">
                <a:solidFill>
                  <a:srgbClr val="F79646">
                    <a:lumMod val="50000"/>
                  </a:srgbClr>
                </a:solidFill>
              </a:rPr>
              <a:t>âm</a:t>
            </a:r>
            <a:r>
              <a:rPr lang="en-US" dirty="0">
                <a:solidFill>
                  <a:srgbClr val="F79646">
                    <a:lumMod val="50000"/>
                  </a:srgbClr>
                </a:solidFill>
              </a:rPr>
              <a:t> </a:t>
            </a:r>
            <a:r>
              <a:rPr lang="en-US" dirty="0" err="1">
                <a:solidFill>
                  <a:srgbClr val="F79646">
                    <a:lumMod val="50000"/>
                  </a:srgbClr>
                </a:solidFill>
              </a:rPr>
              <a:t>cho</a:t>
            </a:r>
            <a:r>
              <a:rPr lang="en-US" dirty="0">
                <a:solidFill>
                  <a:srgbClr val="F79646">
                    <a:lumMod val="50000"/>
                  </a:srgbClr>
                </a:solidFill>
              </a:rPr>
              <a:t> </a:t>
            </a:r>
            <a:r>
              <a:rPr lang="en-US" dirty="0" err="1">
                <a:solidFill>
                  <a:srgbClr val="F79646">
                    <a:lumMod val="50000"/>
                  </a:srgbClr>
                </a:solidFill>
              </a:rPr>
              <a:t>trẻ</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3.5. </a:t>
            </a:r>
            <a:r>
              <a:rPr lang="en-US" dirty="0" err="1"/>
              <a:t>Phương</a:t>
            </a:r>
            <a:r>
              <a:rPr lang="en-US" dirty="0"/>
              <a:t> </a:t>
            </a:r>
            <a:r>
              <a:rPr lang="en-US" dirty="0" err="1"/>
              <a:t>pháp</a:t>
            </a:r>
            <a:r>
              <a:rPr lang="en-US" dirty="0"/>
              <a:t> </a:t>
            </a:r>
            <a:r>
              <a:rPr lang="en-US" dirty="0" err="1"/>
              <a:t>luyện</a:t>
            </a:r>
            <a:r>
              <a:rPr lang="en-US" dirty="0"/>
              <a:t> </a:t>
            </a:r>
            <a:r>
              <a:rPr lang="en-US" dirty="0" err="1"/>
              <a:t>phát</a:t>
            </a:r>
            <a:r>
              <a:rPr lang="en-US" dirty="0"/>
              <a:t> </a:t>
            </a:r>
            <a:r>
              <a:rPr lang="en-US" dirty="0" err="1"/>
              <a:t>âm</a:t>
            </a:r>
            <a:r>
              <a:rPr lang="en-US" dirty="0"/>
              <a:t> </a:t>
            </a:r>
            <a:r>
              <a:rPr lang="en-US" dirty="0" err="1"/>
              <a:t>cho</a:t>
            </a:r>
            <a:r>
              <a:rPr lang="en-US" dirty="0"/>
              <a:t> </a:t>
            </a:r>
            <a:r>
              <a:rPr lang="en-US" dirty="0" err="1"/>
              <a:t>trẻ</a:t>
            </a:r>
            <a:r>
              <a:rPr lang="en-US" dirty="0"/>
              <a:t> </a:t>
            </a:r>
            <a:r>
              <a:rPr lang="en-US" dirty="0" err="1"/>
              <a:t>từ</a:t>
            </a:r>
            <a:r>
              <a:rPr lang="en-US" dirty="0"/>
              <a:t> 0 – 6 </a:t>
            </a:r>
            <a:r>
              <a:rPr lang="en-US" dirty="0" err="1"/>
              <a:t>tuổi</a:t>
            </a:r>
            <a:endParaRPr lang="en-US" dirty="0"/>
          </a:p>
          <a:p>
            <a:pPr marL="0" indent="0">
              <a:buNone/>
            </a:pPr>
            <a:r>
              <a:rPr lang="en-US" dirty="0"/>
              <a:t>			SINH VIÊN THẢO LUẬN:</a:t>
            </a:r>
          </a:p>
          <a:p>
            <a:pPr marL="0" indent="0">
              <a:buNone/>
            </a:pPr>
            <a:endParaRPr lang="en-US" dirty="0"/>
          </a:p>
          <a:p>
            <a:pPr>
              <a:buFont typeface="Wingdings" panose="05000000000000000000" pitchFamily="2" charset="2"/>
              <a:buChar char="Ø"/>
            </a:pPr>
            <a:r>
              <a:rPr lang="en-US" dirty="0" err="1"/>
              <a:t>Giai</a:t>
            </a:r>
            <a:r>
              <a:rPr lang="en-US" dirty="0"/>
              <a:t> </a:t>
            </a:r>
            <a:r>
              <a:rPr lang="en-US" dirty="0" err="1"/>
              <a:t>đoạn</a:t>
            </a:r>
            <a:r>
              <a:rPr lang="en-US" dirty="0"/>
              <a:t> </a:t>
            </a:r>
            <a:r>
              <a:rPr lang="en-US" dirty="0" err="1"/>
              <a:t>tiền</a:t>
            </a:r>
            <a:r>
              <a:rPr lang="en-US" dirty="0"/>
              <a:t> </a:t>
            </a:r>
            <a:r>
              <a:rPr lang="en-US" dirty="0" err="1"/>
              <a:t>ngôn</a:t>
            </a:r>
            <a:r>
              <a:rPr lang="en-US" dirty="0"/>
              <a:t> </a:t>
            </a:r>
            <a:r>
              <a:rPr lang="en-US" dirty="0" err="1"/>
              <a:t>ngữ</a:t>
            </a:r>
            <a:endParaRPr lang="en-US" dirty="0"/>
          </a:p>
          <a:p>
            <a:pPr>
              <a:buFontTx/>
              <a:buChar char="-"/>
            </a:pPr>
            <a:r>
              <a:rPr lang="en-US" dirty="0" err="1"/>
              <a:t>Đối</a:t>
            </a:r>
            <a:r>
              <a:rPr lang="en-US" dirty="0"/>
              <a:t> </a:t>
            </a:r>
            <a:r>
              <a:rPr lang="en-US" dirty="0" err="1"/>
              <a:t>với</a:t>
            </a:r>
            <a:r>
              <a:rPr lang="en-US" dirty="0"/>
              <a:t> </a:t>
            </a:r>
            <a:r>
              <a:rPr lang="en-US" dirty="0" err="1"/>
              <a:t>trẻ</a:t>
            </a:r>
            <a:r>
              <a:rPr lang="en-US" dirty="0"/>
              <a:t> 2 – 4 </a:t>
            </a:r>
            <a:r>
              <a:rPr lang="en-US" dirty="0" err="1"/>
              <a:t>tháng</a:t>
            </a:r>
            <a:r>
              <a:rPr lang="en-US" dirty="0"/>
              <a:t>:</a:t>
            </a:r>
          </a:p>
          <a:p>
            <a:pPr marL="0" indent="0">
              <a:buNone/>
            </a:pPr>
            <a:r>
              <a:rPr lang="en-US" dirty="0"/>
              <a:t>+ </a:t>
            </a:r>
            <a:r>
              <a:rPr lang="en-US" dirty="0" err="1"/>
              <a:t>Trò</a:t>
            </a:r>
            <a:r>
              <a:rPr lang="en-US" dirty="0"/>
              <a:t> </a:t>
            </a:r>
            <a:r>
              <a:rPr lang="en-US" dirty="0" err="1"/>
              <a:t>chuyện</a:t>
            </a:r>
            <a:r>
              <a:rPr lang="en-US" dirty="0"/>
              <a:t> </a:t>
            </a:r>
            <a:r>
              <a:rPr lang="en-US" dirty="0" err="1"/>
              <a:t>với</a:t>
            </a:r>
            <a:r>
              <a:rPr lang="en-US" dirty="0"/>
              <a:t> </a:t>
            </a:r>
            <a:r>
              <a:rPr lang="en-US" dirty="0" err="1"/>
              <a:t>trẻ</a:t>
            </a:r>
            <a:r>
              <a:rPr lang="en-US" dirty="0"/>
              <a:t> </a:t>
            </a:r>
            <a:r>
              <a:rPr lang="en-US" dirty="0" err="1"/>
              <a:t>với</a:t>
            </a:r>
            <a:r>
              <a:rPr lang="en-US" dirty="0"/>
              <a:t> </a:t>
            </a:r>
            <a:r>
              <a:rPr lang="en-US" dirty="0" err="1"/>
              <a:t>âm</a:t>
            </a:r>
            <a:r>
              <a:rPr lang="en-US" dirty="0"/>
              <a:t> </a:t>
            </a:r>
            <a:r>
              <a:rPr lang="en-US" dirty="0" err="1"/>
              <a:t>điệu</a:t>
            </a:r>
            <a:r>
              <a:rPr lang="en-US" dirty="0"/>
              <a:t> </a:t>
            </a:r>
            <a:r>
              <a:rPr lang="en-US" dirty="0" err="1"/>
              <a:t>nhẹ</a:t>
            </a:r>
            <a:r>
              <a:rPr lang="en-US" dirty="0"/>
              <a:t> </a:t>
            </a:r>
            <a:r>
              <a:rPr lang="en-US" dirty="0" err="1"/>
              <a:t>nhàng</a:t>
            </a:r>
            <a:r>
              <a:rPr lang="en-US" dirty="0"/>
              <a:t>, </a:t>
            </a:r>
            <a:r>
              <a:rPr lang="en-US" dirty="0" err="1"/>
              <a:t>âu</a:t>
            </a:r>
            <a:r>
              <a:rPr lang="en-US" dirty="0"/>
              <a:t> </a:t>
            </a:r>
            <a:r>
              <a:rPr lang="en-US" dirty="0" err="1"/>
              <a:t>yếm</a:t>
            </a:r>
            <a:r>
              <a:rPr lang="en-US" dirty="0"/>
              <a:t> </a:t>
            </a:r>
            <a:r>
              <a:rPr lang="en-US" dirty="0" err="1"/>
              <a:t>và</a:t>
            </a:r>
            <a:r>
              <a:rPr lang="en-US" dirty="0"/>
              <a:t> </a:t>
            </a:r>
            <a:r>
              <a:rPr lang="en-US" dirty="0" err="1"/>
              <a:t>nói</a:t>
            </a:r>
            <a:r>
              <a:rPr lang="en-US" dirty="0"/>
              <a:t> </a:t>
            </a:r>
            <a:r>
              <a:rPr lang="en-US" dirty="0" err="1"/>
              <a:t>mọi</a:t>
            </a:r>
            <a:r>
              <a:rPr lang="en-US" dirty="0"/>
              <a:t> </a:t>
            </a:r>
            <a:r>
              <a:rPr lang="en-US" dirty="0" err="1"/>
              <a:t>lúc</a:t>
            </a:r>
            <a:r>
              <a:rPr lang="en-US" dirty="0"/>
              <a:t> </a:t>
            </a:r>
            <a:r>
              <a:rPr lang="en-US" dirty="0" err="1"/>
              <a:t>mọi</a:t>
            </a:r>
            <a:r>
              <a:rPr lang="en-US" dirty="0"/>
              <a:t> </a:t>
            </a:r>
            <a:r>
              <a:rPr lang="en-US" dirty="0" err="1"/>
              <a:t>nơi</a:t>
            </a:r>
            <a:endParaRPr lang="en-US" dirty="0"/>
          </a:p>
          <a:p>
            <a:pPr marL="0" indent="0">
              <a:buNone/>
            </a:pPr>
            <a:r>
              <a:rPr lang="en-US" dirty="0"/>
              <a:t>+ </a:t>
            </a:r>
            <a:r>
              <a:rPr lang="en-US" dirty="0" err="1"/>
              <a:t>Gọi</a:t>
            </a:r>
            <a:r>
              <a:rPr lang="en-US" dirty="0"/>
              <a:t> </a:t>
            </a:r>
            <a:r>
              <a:rPr lang="en-US" dirty="0" err="1"/>
              <a:t>tên</a:t>
            </a:r>
            <a:r>
              <a:rPr lang="en-US" dirty="0"/>
              <a:t> </a:t>
            </a:r>
            <a:r>
              <a:rPr lang="en-US" dirty="0" err="1"/>
              <a:t>trẻ</a:t>
            </a:r>
            <a:r>
              <a:rPr lang="en-US" dirty="0"/>
              <a:t>, </a:t>
            </a:r>
            <a:r>
              <a:rPr lang="en-US" dirty="0" err="1"/>
              <a:t>cầm</a:t>
            </a:r>
            <a:r>
              <a:rPr lang="en-US" dirty="0"/>
              <a:t> </a:t>
            </a:r>
            <a:r>
              <a:rPr lang="en-US" dirty="0" err="1"/>
              <a:t>tay</a:t>
            </a:r>
            <a:r>
              <a:rPr lang="en-US" dirty="0"/>
              <a:t> </a:t>
            </a:r>
            <a:r>
              <a:rPr lang="en-US" dirty="0" err="1"/>
              <a:t>trẻ</a:t>
            </a:r>
            <a:r>
              <a:rPr lang="en-US" dirty="0"/>
              <a:t>, </a:t>
            </a:r>
            <a:r>
              <a:rPr lang="en-US" dirty="0" err="1"/>
              <a:t>vuốt</a:t>
            </a:r>
            <a:r>
              <a:rPr lang="en-US" dirty="0"/>
              <a:t> </a:t>
            </a:r>
            <a:r>
              <a:rPr lang="en-US" dirty="0" err="1"/>
              <a:t>ve</a:t>
            </a:r>
            <a:r>
              <a:rPr lang="en-US" dirty="0"/>
              <a:t> </a:t>
            </a:r>
            <a:r>
              <a:rPr lang="en-US" dirty="0" err="1"/>
              <a:t>trẻ</a:t>
            </a:r>
            <a:r>
              <a:rPr lang="en-US" dirty="0"/>
              <a:t> </a:t>
            </a:r>
            <a:r>
              <a:rPr lang="en-US" dirty="0" err="1"/>
              <a:t>khi</a:t>
            </a:r>
            <a:r>
              <a:rPr lang="en-US" dirty="0"/>
              <a:t> </a:t>
            </a:r>
            <a:r>
              <a:rPr lang="en-US" dirty="0" err="1"/>
              <a:t>nói</a:t>
            </a:r>
            <a:r>
              <a:rPr lang="en-US" dirty="0"/>
              <a:t> </a:t>
            </a:r>
            <a:r>
              <a:rPr lang="en-US" dirty="0" err="1"/>
              <a:t>chuyện</a:t>
            </a:r>
            <a:endParaRPr lang="en-US" dirty="0"/>
          </a:p>
          <a:p>
            <a:pPr marL="0" indent="0">
              <a:buNone/>
            </a:pPr>
            <a:r>
              <a:rPr lang="en-US" dirty="0"/>
              <a:t>+ </a:t>
            </a:r>
            <a:r>
              <a:rPr lang="en-US" dirty="0" err="1"/>
              <a:t>Đưa</a:t>
            </a:r>
            <a:r>
              <a:rPr lang="en-US" dirty="0"/>
              <a:t> </a:t>
            </a:r>
            <a:r>
              <a:rPr lang="en-US" dirty="0" err="1"/>
              <a:t>cho</a:t>
            </a:r>
            <a:r>
              <a:rPr lang="en-US" dirty="0"/>
              <a:t> </a:t>
            </a:r>
            <a:r>
              <a:rPr lang="en-US" dirty="0" err="1"/>
              <a:t>trẻ</a:t>
            </a:r>
            <a:r>
              <a:rPr lang="en-US" dirty="0"/>
              <a:t> </a:t>
            </a:r>
            <a:r>
              <a:rPr lang="en-US" dirty="0" err="1"/>
              <a:t>nhìn</a:t>
            </a:r>
            <a:r>
              <a:rPr lang="en-US" dirty="0"/>
              <a:t>, </a:t>
            </a:r>
            <a:r>
              <a:rPr lang="en-US" dirty="0" err="1"/>
              <a:t>nghe</a:t>
            </a:r>
            <a:r>
              <a:rPr lang="en-US" dirty="0"/>
              <a:t> </a:t>
            </a:r>
            <a:r>
              <a:rPr lang="en-US" dirty="0" err="1"/>
              <a:t>âm</a:t>
            </a:r>
            <a:r>
              <a:rPr lang="en-US" dirty="0"/>
              <a:t> </a:t>
            </a:r>
            <a:r>
              <a:rPr lang="en-US" dirty="0" err="1"/>
              <a:t>thanh</a:t>
            </a:r>
            <a:r>
              <a:rPr lang="en-US" dirty="0"/>
              <a:t> </a:t>
            </a:r>
            <a:r>
              <a:rPr lang="en-US" dirty="0" err="1"/>
              <a:t>của</a:t>
            </a:r>
            <a:r>
              <a:rPr lang="en-US" dirty="0"/>
              <a:t> </a:t>
            </a:r>
            <a:r>
              <a:rPr lang="en-US" dirty="0" err="1"/>
              <a:t>các</a:t>
            </a:r>
            <a:r>
              <a:rPr lang="en-US" dirty="0"/>
              <a:t> </a:t>
            </a:r>
            <a:r>
              <a:rPr lang="en-US" dirty="0" err="1"/>
              <a:t>đồ</a:t>
            </a:r>
            <a:r>
              <a:rPr lang="en-US" dirty="0"/>
              <a:t> </a:t>
            </a:r>
            <a:r>
              <a:rPr lang="en-US" dirty="0" err="1"/>
              <a:t>chơi</a:t>
            </a:r>
            <a:endParaRPr lang="en-US" dirty="0"/>
          </a:p>
          <a:p>
            <a:pPr>
              <a:buFontTx/>
              <a:buChar char="-"/>
            </a:pPr>
            <a:endParaRPr lang="en-US" dirty="0"/>
          </a:p>
          <a:p>
            <a:pPr marL="0" indent="0">
              <a:buNone/>
            </a:pPr>
            <a:endParaRPr lang="en-US" dirty="0"/>
          </a:p>
          <a:p>
            <a:pPr>
              <a:buFontTx/>
              <a:buChar char="-"/>
            </a:pPr>
            <a:endParaRPr lang="en-US" dirty="0"/>
          </a:p>
          <a:p>
            <a:pPr>
              <a:buFontTx/>
              <a:buChar char="-"/>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5389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79646">
                    <a:lumMod val="50000"/>
                  </a:srgbClr>
                </a:solidFill>
              </a:rPr>
              <a:t>Chương</a:t>
            </a:r>
            <a:r>
              <a:rPr lang="en-US" dirty="0">
                <a:solidFill>
                  <a:srgbClr val="F79646">
                    <a:lumMod val="50000"/>
                  </a:srgbClr>
                </a:solidFill>
              </a:rPr>
              <a:t> 3. </a:t>
            </a:r>
            <a:r>
              <a:rPr lang="en-US" dirty="0" err="1">
                <a:solidFill>
                  <a:srgbClr val="F79646">
                    <a:lumMod val="50000"/>
                  </a:srgbClr>
                </a:solidFill>
              </a:rPr>
              <a:t>Phương</a:t>
            </a:r>
            <a:r>
              <a:rPr lang="en-US" dirty="0">
                <a:solidFill>
                  <a:srgbClr val="F79646">
                    <a:lumMod val="50000"/>
                  </a:srgbClr>
                </a:solidFill>
              </a:rPr>
              <a:t> </a:t>
            </a:r>
            <a:r>
              <a:rPr lang="en-US" dirty="0" err="1">
                <a:solidFill>
                  <a:srgbClr val="F79646">
                    <a:lumMod val="50000"/>
                  </a:srgbClr>
                </a:solidFill>
              </a:rPr>
              <a:t>pháp</a:t>
            </a:r>
            <a:r>
              <a:rPr lang="en-US" dirty="0">
                <a:solidFill>
                  <a:srgbClr val="F79646">
                    <a:lumMod val="50000"/>
                  </a:srgbClr>
                </a:solidFill>
              </a:rPr>
              <a:t> </a:t>
            </a:r>
            <a:r>
              <a:rPr lang="en-US" dirty="0" err="1">
                <a:solidFill>
                  <a:srgbClr val="F79646">
                    <a:lumMod val="50000"/>
                  </a:srgbClr>
                </a:solidFill>
              </a:rPr>
              <a:t>luyện</a:t>
            </a:r>
            <a:r>
              <a:rPr lang="en-US" dirty="0">
                <a:solidFill>
                  <a:srgbClr val="F79646">
                    <a:lumMod val="50000"/>
                  </a:srgbClr>
                </a:solidFill>
              </a:rPr>
              <a:t> </a:t>
            </a:r>
            <a:r>
              <a:rPr lang="en-US" dirty="0" err="1">
                <a:solidFill>
                  <a:srgbClr val="F79646">
                    <a:lumMod val="50000"/>
                  </a:srgbClr>
                </a:solidFill>
              </a:rPr>
              <a:t>phát</a:t>
            </a:r>
            <a:r>
              <a:rPr lang="en-US" dirty="0">
                <a:solidFill>
                  <a:srgbClr val="F79646">
                    <a:lumMod val="50000"/>
                  </a:srgbClr>
                </a:solidFill>
              </a:rPr>
              <a:t> </a:t>
            </a:r>
            <a:r>
              <a:rPr lang="en-US" dirty="0" err="1">
                <a:solidFill>
                  <a:srgbClr val="F79646">
                    <a:lumMod val="50000"/>
                  </a:srgbClr>
                </a:solidFill>
              </a:rPr>
              <a:t>âm</a:t>
            </a:r>
            <a:r>
              <a:rPr lang="en-US" dirty="0">
                <a:solidFill>
                  <a:srgbClr val="F79646">
                    <a:lumMod val="50000"/>
                  </a:srgbClr>
                </a:solidFill>
              </a:rPr>
              <a:t> </a:t>
            </a:r>
            <a:r>
              <a:rPr lang="en-US" dirty="0" err="1">
                <a:solidFill>
                  <a:srgbClr val="F79646">
                    <a:lumMod val="50000"/>
                  </a:srgbClr>
                </a:solidFill>
              </a:rPr>
              <a:t>cho</a:t>
            </a:r>
            <a:r>
              <a:rPr lang="en-US" dirty="0">
                <a:solidFill>
                  <a:srgbClr val="F79646">
                    <a:lumMod val="50000"/>
                  </a:srgbClr>
                </a:solidFill>
              </a:rPr>
              <a:t> </a:t>
            </a:r>
            <a:r>
              <a:rPr lang="en-US" dirty="0" err="1">
                <a:solidFill>
                  <a:srgbClr val="F79646">
                    <a:lumMod val="50000"/>
                  </a:srgbClr>
                </a:solidFill>
              </a:rPr>
              <a:t>trẻ</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sz="2600" dirty="0" err="1">
                <a:solidFill>
                  <a:prstClr val="black"/>
                </a:solidFill>
              </a:rPr>
              <a:t>Phương</a:t>
            </a:r>
            <a:r>
              <a:rPr lang="en-US" sz="2600" dirty="0">
                <a:solidFill>
                  <a:prstClr val="black"/>
                </a:solidFill>
              </a:rPr>
              <a:t> </a:t>
            </a:r>
            <a:r>
              <a:rPr lang="en-US" sz="2600" dirty="0" err="1">
                <a:solidFill>
                  <a:prstClr val="black"/>
                </a:solidFill>
              </a:rPr>
              <a:t>pháp</a:t>
            </a:r>
            <a:r>
              <a:rPr lang="en-US" sz="2600" dirty="0">
                <a:solidFill>
                  <a:prstClr val="black"/>
                </a:solidFill>
              </a:rPr>
              <a:t> </a:t>
            </a:r>
            <a:r>
              <a:rPr lang="en-US" sz="2600" dirty="0" err="1">
                <a:solidFill>
                  <a:prstClr val="black"/>
                </a:solidFill>
              </a:rPr>
              <a:t>luyện</a:t>
            </a:r>
            <a:r>
              <a:rPr lang="en-US" sz="2600" dirty="0">
                <a:solidFill>
                  <a:prstClr val="black"/>
                </a:solidFill>
              </a:rPr>
              <a:t> </a:t>
            </a:r>
            <a:r>
              <a:rPr lang="en-US" sz="2600" dirty="0" err="1">
                <a:solidFill>
                  <a:prstClr val="black"/>
                </a:solidFill>
              </a:rPr>
              <a:t>phát</a:t>
            </a:r>
            <a:r>
              <a:rPr lang="en-US" sz="2600" dirty="0">
                <a:solidFill>
                  <a:prstClr val="black"/>
                </a:solidFill>
              </a:rPr>
              <a:t> </a:t>
            </a:r>
            <a:r>
              <a:rPr lang="en-US" sz="2600" dirty="0" err="1">
                <a:solidFill>
                  <a:prstClr val="black"/>
                </a:solidFill>
              </a:rPr>
              <a:t>âm</a:t>
            </a:r>
            <a:r>
              <a:rPr lang="en-US" sz="2600" dirty="0">
                <a:solidFill>
                  <a:prstClr val="black"/>
                </a:solidFill>
              </a:rPr>
              <a:t> </a:t>
            </a:r>
            <a:r>
              <a:rPr lang="en-US" sz="2600" dirty="0" err="1">
                <a:solidFill>
                  <a:prstClr val="black"/>
                </a:solidFill>
              </a:rPr>
              <a:t>cho</a:t>
            </a:r>
            <a:r>
              <a:rPr lang="en-US" sz="2600" dirty="0">
                <a:solidFill>
                  <a:prstClr val="black"/>
                </a:solidFill>
              </a:rPr>
              <a:t> </a:t>
            </a:r>
            <a:r>
              <a:rPr lang="en-US" sz="2600" dirty="0" err="1">
                <a:solidFill>
                  <a:prstClr val="black"/>
                </a:solidFill>
              </a:rPr>
              <a:t>trẻ</a:t>
            </a:r>
            <a:r>
              <a:rPr lang="en-US" sz="2600" dirty="0">
                <a:solidFill>
                  <a:prstClr val="black"/>
                </a:solidFill>
              </a:rPr>
              <a:t> </a:t>
            </a:r>
            <a:r>
              <a:rPr lang="en-US" sz="2600" dirty="0" err="1">
                <a:solidFill>
                  <a:prstClr val="black"/>
                </a:solidFill>
              </a:rPr>
              <a:t>từ</a:t>
            </a:r>
            <a:r>
              <a:rPr lang="en-US" sz="2600" dirty="0">
                <a:solidFill>
                  <a:prstClr val="black"/>
                </a:solidFill>
              </a:rPr>
              <a:t> 0 – 6 </a:t>
            </a:r>
            <a:r>
              <a:rPr lang="en-US" sz="2600" dirty="0" err="1">
                <a:solidFill>
                  <a:prstClr val="black"/>
                </a:solidFill>
              </a:rPr>
              <a:t>tuổi</a:t>
            </a:r>
            <a:endParaRPr lang="en-US" sz="2600" dirty="0">
              <a:solidFill>
                <a:prstClr val="black"/>
              </a:solidFill>
            </a:endParaRPr>
          </a:p>
          <a:p>
            <a:pPr lvl="0">
              <a:buFontTx/>
              <a:buChar char="-"/>
            </a:pPr>
            <a:r>
              <a:rPr lang="en-US" sz="2600" dirty="0" err="1">
                <a:solidFill>
                  <a:prstClr val="black"/>
                </a:solidFill>
              </a:rPr>
              <a:t>Đối</a:t>
            </a:r>
            <a:r>
              <a:rPr lang="en-US" sz="2600" dirty="0">
                <a:solidFill>
                  <a:prstClr val="black"/>
                </a:solidFill>
              </a:rPr>
              <a:t> </a:t>
            </a:r>
            <a:r>
              <a:rPr lang="en-US" sz="2600" dirty="0" err="1">
                <a:solidFill>
                  <a:prstClr val="black"/>
                </a:solidFill>
              </a:rPr>
              <a:t>với</a:t>
            </a:r>
            <a:r>
              <a:rPr lang="en-US" sz="2600" dirty="0">
                <a:solidFill>
                  <a:prstClr val="black"/>
                </a:solidFill>
              </a:rPr>
              <a:t> </a:t>
            </a:r>
            <a:r>
              <a:rPr lang="en-US" sz="2600" dirty="0" err="1">
                <a:solidFill>
                  <a:prstClr val="black"/>
                </a:solidFill>
              </a:rPr>
              <a:t>trẻ</a:t>
            </a:r>
            <a:r>
              <a:rPr lang="en-US" sz="2600" dirty="0">
                <a:solidFill>
                  <a:prstClr val="black"/>
                </a:solidFill>
              </a:rPr>
              <a:t> 5 – 12 </a:t>
            </a:r>
            <a:r>
              <a:rPr lang="en-US" sz="2600" dirty="0" err="1">
                <a:solidFill>
                  <a:prstClr val="black"/>
                </a:solidFill>
              </a:rPr>
              <a:t>tháng</a:t>
            </a:r>
            <a:endParaRPr lang="en-US" sz="2600" dirty="0">
              <a:solidFill>
                <a:prstClr val="black"/>
              </a:solidFill>
            </a:endParaRPr>
          </a:p>
          <a:p>
            <a:pPr marL="0" lvl="0" indent="0">
              <a:buNone/>
            </a:pPr>
            <a:r>
              <a:rPr lang="en-US" sz="2600" dirty="0">
                <a:solidFill>
                  <a:prstClr val="black"/>
                </a:solidFill>
              </a:rPr>
              <a:t>+ </a:t>
            </a:r>
            <a:r>
              <a:rPr lang="en-US" sz="2600" dirty="0" err="1">
                <a:solidFill>
                  <a:prstClr val="black"/>
                </a:solidFill>
              </a:rPr>
              <a:t>Trò</a:t>
            </a:r>
            <a:r>
              <a:rPr lang="en-US" sz="2600" dirty="0">
                <a:solidFill>
                  <a:prstClr val="black"/>
                </a:solidFill>
              </a:rPr>
              <a:t> </a:t>
            </a:r>
            <a:r>
              <a:rPr lang="en-US" sz="2600" dirty="0" err="1">
                <a:solidFill>
                  <a:prstClr val="black"/>
                </a:solidFill>
              </a:rPr>
              <a:t>chuyện</a:t>
            </a:r>
            <a:r>
              <a:rPr lang="en-US" sz="2600" dirty="0">
                <a:solidFill>
                  <a:prstClr val="black"/>
                </a:solidFill>
              </a:rPr>
              <a:t> </a:t>
            </a:r>
            <a:r>
              <a:rPr lang="en-US" sz="2600" dirty="0" err="1">
                <a:solidFill>
                  <a:prstClr val="black"/>
                </a:solidFill>
              </a:rPr>
              <a:t>với</a:t>
            </a:r>
            <a:r>
              <a:rPr lang="en-US" sz="2600" dirty="0">
                <a:solidFill>
                  <a:prstClr val="black"/>
                </a:solidFill>
              </a:rPr>
              <a:t> </a:t>
            </a:r>
            <a:r>
              <a:rPr lang="en-US" sz="2600" dirty="0" err="1">
                <a:solidFill>
                  <a:prstClr val="black"/>
                </a:solidFill>
              </a:rPr>
              <a:t>trẻ</a:t>
            </a:r>
            <a:endParaRPr lang="en-US" sz="2600" dirty="0">
              <a:solidFill>
                <a:prstClr val="black"/>
              </a:solidFill>
            </a:endParaRPr>
          </a:p>
          <a:p>
            <a:pPr marL="0" lvl="0" indent="0">
              <a:buNone/>
            </a:pPr>
            <a:r>
              <a:rPr lang="en-US" sz="2600" dirty="0">
                <a:solidFill>
                  <a:prstClr val="black"/>
                </a:solidFill>
              </a:rPr>
              <a:t>+ </a:t>
            </a:r>
            <a:r>
              <a:rPr lang="en-US" sz="2600" dirty="0" err="1">
                <a:solidFill>
                  <a:prstClr val="black"/>
                </a:solidFill>
              </a:rPr>
              <a:t>Phát</a:t>
            </a:r>
            <a:r>
              <a:rPr lang="en-US" sz="2600" dirty="0">
                <a:solidFill>
                  <a:prstClr val="black"/>
                </a:solidFill>
              </a:rPr>
              <a:t> </a:t>
            </a:r>
            <a:r>
              <a:rPr lang="en-US" sz="2600" dirty="0" err="1">
                <a:solidFill>
                  <a:prstClr val="black"/>
                </a:solidFill>
              </a:rPr>
              <a:t>âm</a:t>
            </a:r>
            <a:r>
              <a:rPr lang="en-US" sz="2600" dirty="0">
                <a:solidFill>
                  <a:prstClr val="black"/>
                </a:solidFill>
              </a:rPr>
              <a:t> </a:t>
            </a:r>
            <a:r>
              <a:rPr lang="en-US" sz="2600" dirty="0" err="1">
                <a:solidFill>
                  <a:prstClr val="black"/>
                </a:solidFill>
              </a:rPr>
              <a:t>mẫu</a:t>
            </a:r>
            <a:r>
              <a:rPr lang="en-US" sz="2600" dirty="0">
                <a:solidFill>
                  <a:prstClr val="black"/>
                </a:solidFill>
              </a:rPr>
              <a:t> – </a:t>
            </a:r>
            <a:r>
              <a:rPr lang="en-US" sz="2600" dirty="0" err="1">
                <a:solidFill>
                  <a:prstClr val="black"/>
                </a:solidFill>
              </a:rPr>
              <a:t>cho</a:t>
            </a:r>
            <a:r>
              <a:rPr lang="en-US" sz="2600" dirty="0">
                <a:solidFill>
                  <a:prstClr val="black"/>
                </a:solidFill>
              </a:rPr>
              <a:t> </a:t>
            </a:r>
            <a:r>
              <a:rPr lang="en-US" sz="2600" dirty="0" err="1">
                <a:solidFill>
                  <a:prstClr val="black"/>
                </a:solidFill>
              </a:rPr>
              <a:t>trẻ</a:t>
            </a:r>
            <a:r>
              <a:rPr lang="en-US" sz="2600" dirty="0">
                <a:solidFill>
                  <a:prstClr val="black"/>
                </a:solidFill>
              </a:rPr>
              <a:t> </a:t>
            </a:r>
            <a:r>
              <a:rPr lang="en-US" sz="2600" dirty="0" err="1">
                <a:solidFill>
                  <a:prstClr val="black"/>
                </a:solidFill>
              </a:rPr>
              <a:t>phát</a:t>
            </a:r>
            <a:r>
              <a:rPr lang="en-US" sz="2600" dirty="0">
                <a:solidFill>
                  <a:prstClr val="black"/>
                </a:solidFill>
              </a:rPr>
              <a:t> </a:t>
            </a:r>
            <a:r>
              <a:rPr lang="en-US" sz="2600" dirty="0" err="1">
                <a:solidFill>
                  <a:prstClr val="black"/>
                </a:solidFill>
              </a:rPr>
              <a:t>âm</a:t>
            </a:r>
            <a:r>
              <a:rPr lang="en-US" sz="2600" dirty="0">
                <a:solidFill>
                  <a:prstClr val="black"/>
                </a:solidFill>
              </a:rPr>
              <a:t> </a:t>
            </a:r>
            <a:r>
              <a:rPr lang="en-US" sz="2600" dirty="0" err="1">
                <a:solidFill>
                  <a:prstClr val="black"/>
                </a:solidFill>
              </a:rPr>
              <a:t>theo</a:t>
            </a:r>
            <a:r>
              <a:rPr lang="en-US" sz="2600" dirty="0">
                <a:solidFill>
                  <a:prstClr val="black"/>
                </a:solidFill>
              </a:rPr>
              <a:t> </a:t>
            </a:r>
            <a:r>
              <a:rPr lang="en-US" sz="2600" dirty="0" err="1">
                <a:solidFill>
                  <a:prstClr val="black"/>
                </a:solidFill>
              </a:rPr>
              <a:t>mẫu</a:t>
            </a:r>
            <a:endParaRPr lang="en-US" sz="2600" dirty="0">
              <a:solidFill>
                <a:prstClr val="black"/>
              </a:solidFill>
            </a:endParaRPr>
          </a:p>
          <a:p>
            <a:pPr marL="0" lvl="0" indent="0">
              <a:buNone/>
            </a:pPr>
            <a:r>
              <a:rPr lang="en-US" sz="2600" dirty="0">
                <a:solidFill>
                  <a:prstClr val="black"/>
                </a:solidFill>
              </a:rPr>
              <a:t>+ </a:t>
            </a:r>
            <a:r>
              <a:rPr lang="en-US" sz="2600" dirty="0" err="1">
                <a:solidFill>
                  <a:prstClr val="black"/>
                </a:solidFill>
              </a:rPr>
              <a:t>Hát</a:t>
            </a:r>
            <a:r>
              <a:rPr lang="en-US" sz="2600" dirty="0">
                <a:solidFill>
                  <a:prstClr val="black"/>
                </a:solidFill>
              </a:rPr>
              <a:t> </a:t>
            </a:r>
            <a:r>
              <a:rPr lang="en-US" sz="2600" dirty="0" err="1">
                <a:solidFill>
                  <a:prstClr val="black"/>
                </a:solidFill>
              </a:rPr>
              <a:t>cho</a:t>
            </a:r>
            <a:r>
              <a:rPr lang="en-US" sz="2600" dirty="0">
                <a:solidFill>
                  <a:prstClr val="black"/>
                </a:solidFill>
              </a:rPr>
              <a:t> </a:t>
            </a:r>
            <a:r>
              <a:rPr lang="en-US" sz="2600" dirty="0" err="1">
                <a:solidFill>
                  <a:prstClr val="black"/>
                </a:solidFill>
              </a:rPr>
              <a:t>trẻ</a:t>
            </a:r>
            <a:r>
              <a:rPr lang="en-US" sz="2600" dirty="0">
                <a:solidFill>
                  <a:prstClr val="black"/>
                </a:solidFill>
              </a:rPr>
              <a:t> </a:t>
            </a:r>
            <a:r>
              <a:rPr lang="en-US" sz="2600" dirty="0" err="1">
                <a:solidFill>
                  <a:prstClr val="black"/>
                </a:solidFill>
              </a:rPr>
              <a:t>nghe</a:t>
            </a:r>
            <a:r>
              <a:rPr lang="en-US" sz="2600" dirty="0">
                <a:solidFill>
                  <a:prstClr val="black"/>
                </a:solidFill>
              </a:rPr>
              <a:t> </a:t>
            </a:r>
            <a:r>
              <a:rPr lang="en-US" sz="2600" dirty="0" err="1">
                <a:solidFill>
                  <a:prstClr val="black"/>
                </a:solidFill>
              </a:rPr>
              <a:t>bài</a:t>
            </a:r>
            <a:r>
              <a:rPr lang="en-US" sz="2600" dirty="0">
                <a:solidFill>
                  <a:prstClr val="black"/>
                </a:solidFill>
              </a:rPr>
              <a:t> </a:t>
            </a:r>
            <a:r>
              <a:rPr lang="en-US" sz="2600" dirty="0" err="1">
                <a:solidFill>
                  <a:prstClr val="black"/>
                </a:solidFill>
              </a:rPr>
              <a:t>hát</a:t>
            </a:r>
            <a:r>
              <a:rPr lang="en-US" sz="2600" dirty="0">
                <a:solidFill>
                  <a:prstClr val="black"/>
                </a:solidFill>
              </a:rPr>
              <a:t> </a:t>
            </a:r>
            <a:r>
              <a:rPr lang="en-US" sz="2600" dirty="0" err="1">
                <a:solidFill>
                  <a:prstClr val="black"/>
                </a:solidFill>
              </a:rPr>
              <a:t>có</a:t>
            </a:r>
            <a:r>
              <a:rPr lang="en-US" sz="2600" dirty="0">
                <a:solidFill>
                  <a:prstClr val="black"/>
                </a:solidFill>
              </a:rPr>
              <a:t> </a:t>
            </a:r>
            <a:r>
              <a:rPr lang="en-US" sz="2600" dirty="0" err="1">
                <a:solidFill>
                  <a:prstClr val="black"/>
                </a:solidFill>
              </a:rPr>
              <a:t>giai</a:t>
            </a:r>
            <a:r>
              <a:rPr lang="en-US" sz="2600" dirty="0">
                <a:solidFill>
                  <a:prstClr val="black"/>
                </a:solidFill>
              </a:rPr>
              <a:t> </a:t>
            </a:r>
            <a:r>
              <a:rPr lang="en-US" sz="2600" dirty="0" err="1">
                <a:solidFill>
                  <a:prstClr val="black"/>
                </a:solidFill>
              </a:rPr>
              <a:t>điệu</a:t>
            </a:r>
            <a:r>
              <a:rPr lang="en-US" sz="2600" dirty="0">
                <a:solidFill>
                  <a:prstClr val="black"/>
                </a:solidFill>
              </a:rPr>
              <a:t> </a:t>
            </a:r>
            <a:r>
              <a:rPr lang="en-US" sz="2600" dirty="0" err="1">
                <a:solidFill>
                  <a:prstClr val="black"/>
                </a:solidFill>
              </a:rPr>
              <a:t>êm</a:t>
            </a:r>
            <a:r>
              <a:rPr lang="en-US" sz="2600" dirty="0">
                <a:solidFill>
                  <a:prstClr val="black"/>
                </a:solidFill>
              </a:rPr>
              <a:t> </a:t>
            </a:r>
            <a:r>
              <a:rPr lang="en-US" sz="2600" dirty="0" err="1">
                <a:solidFill>
                  <a:prstClr val="black"/>
                </a:solidFill>
              </a:rPr>
              <a:t>dịu</a:t>
            </a:r>
            <a:r>
              <a:rPr lang="en-US" sz="2600" dirty="0">
                <a:solidFill>
                  <a:prstClr val="black"/>
                </a:solidFill>
              </a:rPr>
              <a:t>, </a:t>
            </a:r>
            <a:r>
              <a:rPr lang="en-US" sz="2600" dirty="0" err="1">
                <a:solidFill>
                  <a:prstClr val="black"/>
                </a:solidFill>
              </a:rPr>
              <a:t>vui</a:t>
            </a:r>
            <a:r>
              <a:rPr lang="en-US" sz="2600" dirty="0">
                <a:solidFill>
                  <a:prstClr val="black"/>
                </a:solidFill>
              </a:rPr>
              <a:t> </a:t>
            </a:r>
            <a:r>
              <a:rPr lang="en-US" sz="2600" dirty="0" err="1">
                <a:solidFill>
                  <a:prstClr val="black"/>
                </a:solidFill>
              </a:rPr>
              <a:t>nhộn</a:t>
            </a:r>
            <a:endParaRPr lang="en-US" sz="26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492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79646">
                    <a:lumMod val="50000"/>
                  </a:srgbClr>
                </a:solidFill>
              </a:rPr>
              <a:t>Chương</a:t>
            </a:r>
            <a:r>
              <a:rPr lang="en-US" dirty="0">
                <a:solidFill>
                  <a:srgbClr val="F79646">
                    <a:lumMod val="50000"/>
                  </a:srgbClr>
                </a:solidFill>
              </a:rPr>
              <a:t> 3. </a:t>
            </a:r>
            <a:r>
              <a:rPr lang="en-US" dirty="0" err="1">
                <a:solidFill>
                  <a:srgbClr val="F79646">
                    <a:lumMod val="50000"/>
                  </a:srgbClr>
                </a:solidFill>
              </a:rPr>
              <a:t>Phương</a:t>
            </a:r>
            <a:r>
              <a:rPr lang="en-US" dirty="0">
                <a:solidFill>
                  <a:srgbClr val="F79646">
                    <a:lumMod val="50000"/>
                  </a:srgbClr>
                </a:solidFill>
              </a:rPr>
              <a:t> </a:t>
            </a:r>
            <a:r>
              <a:rPr lang="en-US" dirty="0" err="1">
                <a:solidFill>
                  <a:srgbClr val="F79646">
                    <a:lumMod val="50000"/>
                  </a:srgbClr>
                </a:solidFill>
              </a:rPr>
              <a:t>pháp</a:t>
            </a:r>
            <a:r>
              <a:rPr lang="en-US" dirty="0">
                <a:solidFill>
                  <a:srgbClr val="F79646">
                    <a:lumMod val="50000"/>
                  </a:srgbClr>
                </a:solidFill>
              </a:rPr>
              <a:t> </a:t>
            </a:r>
            <a:r>
              <a:rPr lang="en-US" dirty="0" err="1">
                <a:solidFill>
                  <a:srgbClr val="F79646">
                    <a:lumMod val="50000"/>
                  </a:srgbClr>
                </a:solidFill>
              </a:rPr>
              <a:t>luyện</a:t>
            </a:r>
            <a:r>
              <a:rPr lang="en-US" dirty="0">
                <a:solidFill>
                  <a:srgbClr val="F79646">
                    <a:lumMod val="50000"/>
                  </a:srgbClr>
                </a:solidFill>
              </a:rPr>
              <a:t> </a:t>
            </a:r>
            <a:r>
              <a:rPr lang="en-US" dirty="0" err="1">
                <a:solidFill>
                  <a:srgbClr val="F79646">
                    <a:lumMod val="50000"/>
                  </a:srgbClr>
                </a:solidFill>
              </a:rPr>
              <a:t>phát</a:t>
            </a:r>
            <a:r>
              <a:rPr lang="en-US" dirty="0">
                <a:solidFill>
                  <a:srgbClr val="F79646">
                    <a:lumMod val="50000"/>
                  </a:srgbClr>
                </a:solidFill>
              </a:rPr>
              <a:t> </a:t>
            </a:r>
            <a:r>
              <a:rPr lang="en-US" dirty="0" err="1">
                <a:solidFill>
                  <a:srgbClr val="F79646">
                    <a:lumMod val="50000"/>
                  </a:srgbClr>
                </a:solidFill>
              </a:rPr>
              <a:t>âm</a:t>
            </a:r>
            <a:r>
              <a:rPr lang="en-US" dirty="0">
                <a:solidFill>
                  <a:srgbClr val="F79646">
                    <a:lumMod val="50000"/>
                  </a:srgbClr>
                </a:solidFill>
              </a:rPr>
              <a:t> </a:t>
            </a:r>
            <a:r>
              <a:rPr lang="en-US" dirty="0" err="1">
                <a:solidFill>
                  <a:srgbClr val="F79646">
                    <a:lumMod val="50000"/>
                  </a:srgbClr>
                </a:solidFill>
              </a:rPr>
              <a:t>cho</a:t>
            </a:r>
            <a:r>
              <a:rPr lang="en-US" dirty="0">
                <a:solidFill>
                  <a:srgbClr val="F79646">
                    <a:lumMod val="50000"/>
                  </a:srgbClr>
                </a:solidFill>
              </a:rPr>
              <a:t> </a:t>
            </a:r>
            <a:r>
              <a:rPr lang="en-US" dirty="0" err="1">
                <a:solidFill>
                  <a:srgbClr val="F79646">
                    <a:lumMod val="50000"/>
                  </a:srgbClr>
                </a:solidFill>
              </a:rPr>
              <a:t>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solidFill>
                  <a:srgbClr val="FF0000"/>
                </a:solidFill>
              </a:rPr>
              <a:t> </a:t>
            </a:r>
            <a:r>
              <a:rPr lang="en-US" dirty="0" err="1">
                <a:solidFill>
                  <a:srgbClr val="FF0000"/>
                </a:solidFill>
              </a:rPr>
              <a:t>Giai</a:t>
            </a:r>
            <a:r>
              <a:rPr lang="en-US" dirty="0">
                <a:solidFill>
                  <a:srgbClr val="FF0000"/>
                </a:solidFill>
              </a:rPr>
              <a:t> </a:t>
            </a:r>
            <a:r>
              <a:rPr lang="en-US" dirty="0" err="1">
                <a:solidFill>
                  <a:srgbClr val="FF0000"/>
                </a:solidFill>
              </a:rPr>
              <a:t>đoạn</a:t>
            </a:r>
            <a:r>
              <a:rPr lang="en-US" dirty="0">
                <a:solidFill>
                  <a:srgbClr val="FF0000"/>
                </a:solidFill>
              </a:rPr>
              <a:t> </a:t>
            </a:r>
            <a:r>
              <a:rPr lang="en-US" dirty="0" err="1">
                <a:solidFill>
                  <a:srgbClr val="FF0000"/>
                </a:solidFill>
              </a:rPr>
              <a:t>ngôn</a:t>
            </a:r>
            <a:r>
              <a:rPr lang="en-US" dirty="0">
                <a:solidFill>
                  <a:srgbClr val="FF0000"/>
                </a:solidFill>
              </a:rPr>
              <a:t> </a:t>
            </a:r>
            <a:r>
              <a:rPr lang="en-US" dirty="0" err="1">
                <a:solidFill>
                  <a:srgbClr val="FF0000"/>
                </a:solidFill>
              </a:rPr>
              <a:t>ngữ</a:t>
            </a:r>
            <a:r>
              <a:rPr lang="en-US" dirty="0">
                <a:solidFill>
                  <a:srgbClr val="FF0000"/>
                </a:solidFill>
              </a:rPr>
              <a:t> </a:t>
            </a:r>
            <a:r>
              <a:rPr lang="en-US" dirty="0" err="1">
                <a:solidFill>
                  <a:srgbClr val="FF0000"/>
                </a:solidFill>
              </a:rPr>
              <a:t>chính</a:t>
            </a:r>
            <a:r>
              <a:rPr lang="en-US" dirty="0">
                <a:solidFill>
                  <a:srgbClr val="FF0000"/>
                </a:solidFill>
              </a:rPr>
              <a:t> </a:t>
            </a:r>
            <a:r>
              <a:rPr lang="en-US" dirty="0" err="1">
                <a:solidFill>
                  <a:srgbClr val="FF0000"/>
                </a:solidFill>
              </a:rPr>
              <a:t>thức</a:t>
            </a:r>
            <a:endParaRPr lang="en-US" dirty="0">
              <a:solidFill>
                <a:srgbClr val="FF0000"/>
              </a:solidFill>
            </a:endParaRPr>
          </a:p>
          <a:p>
            <a:pPr>
              <a:buFontTx/>
              <a:buChar char="-"/>
            </a:pPr>
            <a:r>
              <a:rPr lang="en-US" dirty="0" err="1"/>
              <a:t>Luyện</a:t>
            </a:r>
            <a:r>
              <a:rPr lang="en-US" dirty="0"/>
              <a:t> </a:t>
            </a:r>
            <a:r>
              <a:rPr lang="en-US" dirty="0" err="1"/>
              <a:t>phát</a:t>
            </a:r>
            <a:r>
              <a:rPr lang="en-US" dirty="0"/>
              <a:t> </a:t>
            </a:r>
            <a:r>
              <a:rPr lang="en-US" dirty="0" err="1"/>
              <a:t>âm</a:t>
            </a:r>
            <a:r>
              <a:rPr lang="en-US" dirty="0"/>
              <a:t> </a:t>
            </a:r>
            <a:r>
              <a:rPr lang="en-US" dirty="0" err="1"/>
              <a:t>theo</a:t>
            </a:r>
            <a:r>
              <a:rPr lang="en-US" dirty="0"/>
              <a:t> </a:t>
            </a:r>
            <a:r>
              <a:rPr lang="en-US" dirty="0" err="1"/>
              <a:t>mẫu</a:t>
            </a:r>
            <a:endParaRPr lang="en-US" dirty="0"/>
          </a:p>
          <a:p>
            <a:pPr marL="0" indent="0">
              <a:buNone/>
            </a:pPr>
            <a:r>
              <a:rPr lang="en-US" dirty="0"/>
              <a:t>Nội dung:         - </a:t>
            </a:r>
            <a:r>
              <a:rPr lang="en-US" dirty="0" err="1"/>
              <a:t>Trẻ</a:t>
            </a:r>
            <a:r>
              <a:rPr lang="en-US" dirty="0"/>
              <a:t> tri </a:t>
            </a:r>
            <a:r>
              <a:rPr lang="en-US" dirty="0" err="1"/>
              <a:t>giác</a:t>
            </a:r>
            <a:r>
              <a:rPr lang="en-US" dirty="0"/>
              <a:t> </a:t>
            </a:r>
            <a:r>
              <a:rPr lang="en-US" dirty="0" err="1"/>
              <a:t>mẫu</a:t>
            </a:r>
            <a:endParaRPr lang="en-US" dirty="0"/>
          </a:p>
          <a:p>
            <a:pPr marL="0" indent="0">
              <a:buNone/>
            </a:pPr>
            <a:r>
              <a:rPr lang="en-US" dirty="0"/>
              <a:t>		-   </a:t>
            </a:r>
            <a:r>
              <a:rPr lang="en-US" dirty="0" err="1"/>
              <a:t>Trẻ</a:t>
            </a:r>
            <a:r>
              <a:rPr lang="en-US" dirty="0"/>
              <a:t> </a:t>
            </a:r>
            <a:r>
              <a:rPr lang="en-US" dirty="0" err="1"/>
              <a:t>làm</a:t>
            </a:r>
            <a:r>
              <a:rPr lang="en-US" dirty="0"/>
              <a:t> </a:t>
            </a:r>
            <a:r>
              <a:rPr lang="en-US" dirty="0" err="1"/>
              <a:t>theo</a:t>
            </a:r>
            <a:r>
              <a:rPr lang="en-US" dirty="0"/>
              <a:t> </a:t>
            </a:r>
            <a:r>
              <a:rPr lang="en-US" dirty="0" err="1"/>
              <a:t>mẫu</a:t>
            </a:r>
            <a:endParaRPr lang="en-US" dirty="0"/>
          </a:p>
          <a:p>
            <a:pPr marL="0" indent="0">
              <a:buNone/>
            </a:pPr>
            <a:r>
              <a:rPr lang="en-US" dirty="0" err="1"/>
              <a:t>Các</a:t>
            </a:r>
            <a:r>
              <a:rPr lang="en-US" dirty="0"/>
              <a:t> </a:t>
            </a:r>
            <a:r>
              <a:rPr lang="en-US" dirty="0" err="1"/>
              <a:t>bước</a:t>
            </a:r>
            <a:r>
              <a:rPr lang="en-US" dirty="0"/>
              <a:t>:</a:t>
            </a:r>
          </a:p>
          <a:p>
            <a:pPr marL="0" indent="0">
              <a:buNone/>
            </a:pPr>
            <a:r>
              <a:rPr lang="en-US" dirty="0"/>
              <a:t>		- </a:t>
            </a:r>
            <a:r>
              <a:rPr lang="en-US" dirty="0" err="1"/>
              <a:t>Giới</a:t>
            </a:r>
            <a:r>
              <a:rPr lang="en-US" dirty="0"/>
              <a:t> </a:t>
            </a:r>
            <a:r>
              <a:rPr lang="en-US" dirty="0" err="1"/>
              <a:t>thiệu</a:t>
            </a:r>
            <a:r>
              <a:rPr lang="en-US" dirty="0"/>
              <a:t> </a:t>
            </a:r>
            <a:r>
              <a:rPr lang="en-US" dirty="0" err="1"/>
              <a:t>mẫu</a:t>
            </a:r>
            <a:r>
              <a:rPr lang="en-US" dirty="0"/>
              <a:t>: </a:t>
            </a:r>
            <a:r>
              <a:rPr lang="en-US" dirty="0" err="1"/>
              <a:t>cô</a:t>
            </a:r>
            <a:r>
              <a:rPr lang="en-US" dirty="0"/>
              <a:t> </a:t>
            </a:r>
            <a:r>
              <a:rPr lang="en-US" dirty="0" err="1"/>
              <a:t>phát</a:t>
            </a:r>
            <a:r>
              <a:rPr lang="en-US" dirty="0"/>
              <a:t> </a:t>
            </a:r>
            <a:r>
              <a:rPr lang="en-US" dirty="0" err="1"/>
              <a:t>âm</a:t>
            </a:r>
            <a:r>
              <a:rPr lang="en-US" dirty="0"/>
              <a:t> </a:t>
            </a:r>
            <a:r>
              <a:rPr lang="en-US" dirty="0" err="1"/>
              <a:t>mẫu</a:t>
            </a:r>
            <a:endParaRPr lang="en-US" dirty="0"/>
          </a:p>
          <a:p>
            <a:pPr marL="0" indent="0">
              <a:buNone/>
            </a:pPr>
            <a:r>
              <a:rPr lang="en-US" dirty="0"/>
              <a:t>		- </a:t>
            </a:r>
            <a:r>
              <a:rPr lang="en-US" dirty="0" err="1"/>
              <a:t>Trẻ</a:t>
            </a:r>
            <a:r>
              <a:rPr lang="en-US" dirty="0"/>
              <a:t> </a:t>
            </a:r>
            <a:r>
              <a:rPr lang="en-US" dirty="0" err="1"/>
              <a:t>phát</a:t>
            </a:r>
            <a:r>
              <a:rPr lang="en-US" dirty="0"/>
              <a:t> </a:t>
            </a:r>
            <a:r>
              <a:rPr lang="en-US" dirty="0" err="1"/>
              <a:t>âm</a:t>
            </a:r>
            <a:r>
              <a:rPr lang="en-US" dirty="0"/>
              <a:t> </a:t>
            </a:r>
            <a:r>
              <a:rPr lang="en-US" dirty="0" err="1"/>
              <a:t>theo</a:t>
            </a:r>
            <a:r>
              <a:rPr lang="en-US" dirty="0"/>
              <a:t> </a:t>
            </a:r>
            <a:r>
              <a:rPr lang="en-US" dirty="0" err="1"/>
              <a:t>mẫu</a:t>
            </a:r>
            <a:endParaRPr lang="en-US" dirty="0"/>
          </a:p>
          <a:p>
            <a:pPr marL="0" indent="0">
              <a:buNone/>
            </a:pPr>
            <a:r>
              <a:rPr lang="en-US" dirty="0"/>
              <a:t>		- </a:t>
            </a:r>
            <a:r>
              <a:rPr lang="en-US" dirty="0" err="1"/>
              <a:t>Cô</a:t>
            </a:r>
            <a:r>
              <a:rPr lang="en-US" dirty="0"/>
              <a:t> </a:t>
            </a:r>
            <a:r>
              <a:rPr lang="en-US" dirty="0" err="1"/>
              <a:t>sửa</a:t>
            </a:r>
            <a:r>
              <a:rPr lang="en-US" dirty="0"/>
              <a:t> </a:t>
            </a:r>
            <a:r>
              <a:rPr lang="en-US" dirty="0" err="1"/>
              <a:t>lỗi</a:t>
            </a:r>
            <a:r>
              <a:rPr lang="en-US" dirty="0"/>
              <a:t> </a:t>
            </a:r>
            <a:r>
              <a:rPr lang="en-US" dirty="0" err="1"/>
              <a:t>phát</a:t>
            </a:r>
            <a:r>
              <a:rPr lang="en-US" dirty="0"/>
              <a:t> </a:t>
            </a:r>
            <a:r>
              <a:rPr lang="en-US" dirty="0" err="1"/>
              <a:t>âm</a:t>
            </a:r>
            <a:r>
              <a:rPr lang="en-US" dirty="0"/>
              <a:t> </a:t>
            </a:r>
            <a:r>
              <a:rPr lang="en-US" dirty="0" err="1"/>
              <a:t>cho</a:t>
            </a:r>
            <a:r>
              <a:rPr lang="en-US" dirty="0"/>
              <a:t> </a:t>
            </a:r>
            <a:r>
              <a:rPr lang="en-US" dirty="0" err="1"/>
              <a:t>trẻ</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64166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3. </a:t>
            </a:r>
            <a:r>
              <a:rPr lang="en-US" dirty="0" err="1"/>
              <a:t>Phương</a:t>
            </a:r>
            <a:r>
              <a:rPr lang="en-US" dirty="0"/>
              <a:t> </a:t>
            </a:r>
            <a:r>
              <a:rPr lang="en-US" dirty="0" err="1"/>
              <a:t>pháp</a:t>
            </a:r>
            <a:r>
              <a:rPr lang="en-US" dirty="0"/>
              <a:t> </a:t>
            </a:r>
            <a:r>
              <a:rPr lang="en-US" dirty="0" err="1"/>
              <a:t>luyện</a:t>
            </a:r>
            <a:r>
              <a:rPr lang="en-US" dirty="0"/>
              <a:t> </a:t>
            </a:r>
            <a:r>
              <a:rPr lang="en-US" dirty="0" err="1"/>
              <a:t>phát</a:t>
            </a:r>
            <a:r>
              <a:rPr lang="en-US" dirty="0"/>
              <a:t> </a:t>
            </a:r>
            <a:r>
              <a:rPr lang="en-US" dirty="0" err="1"/>
              <a:t>âm</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Tx/>
              <a:buChar char="-"/>
            </a:pPr>
            <a:r>
              <a:rPr lang="en-US" dirty="0" err="1"/>
              <a:t>Luyện</a:t>
            </a:r>
            <a:r>
              <a:rPr lang="en-US" dirty="0"/>
              <a:t> </a:t>
            </a:r>
            <a:r>
              <a:rPr lang="en-US" dirty="0" err="1"/>
              <a:t>phát</a:t>
            </a:r>
            <a:r>
              <a:rPr lang="en-US" dirty="0"/>
              <a:t> </a:t>
            </a:r>
            <a:r>
              <a:rPr lang="en-US" dirty="0" err="1"/>
              <a:t>âm</a:t>
            </a:r>
            <a:r>
              <a:rPr lang="en-US" dirty="0"/>
              <a:t> qua </a:t>
            </a:r>
            <a:r>
              <a:rPr lang="en-US" dirty="0" err="1"/>
              <a:t>trực</a:t>
            </a:r>
            <a:r>
              <a:rPr lang="en-US" dirty="0"/>
              <a:t> </a:t>
            </a:r>
            <a:r>
              <a:rPr lang="en-US" dirty="0" err="1"/>
              <a:t>quan</a:t>
            </a:r>
            <a:r>
              <a:rPr lang="en-US" dirty="0"/>
              <a:t> (</a:t>
            </a:r>
            <a:r>
              <a:rPr lang="en-US" dirty="0" err="1"/>
              <a:t>xem</a:t>
            </a:r>
            <a:r>
              <a:rPr lang="en-US" dirty="0"/>
              <a:t> </a:t>
            </a:r>
            <a:r>
              <a:rPr lang="en-US" dirty="0" err="1"/>
              <a:t>tranh</a:t>
            </a:r>
            <a:r>
              <a:rPr lang="en-US" dirty="0"/>
              <a:t>, </a:t>
            </a:r>
            <a:r>
              <a:rPr lang="en-US" dirty="0" err="1"/>
              <a:t>vật</a:t>
            </a:r>
            <a:r>
              <a:rPr lang="en-US" dirty="0"/>
              <a:t> </a:t>
            </a:r>
            <a:r>
              <a:rPr lang="en-US" dirty="0" err="1"/>
              <a:t>thật</a:t>
            </a:r>
            <a:r>
              <a:rPr lang="en-US" dirty="0"/>
              <a:t>, </a:t>
            </a:r>
            <a:r>
              <a:rPr lang="en-US" dirty="0" err="1"/>
              <a:t>đồ</a:t>
            </a:r>
            <a:r>
              <a:rPr lang="en-US" dirty="0"/>
              <a:t> </a:t>
            </a:r>
            <a:r>
              <a:rPr lang="en-US" dirty="0" err="1"/>
              <a:t>chơi</a:t>
            </a:r>
            <a:r>
              <a:rPr lang="en-US" dirty="0"/>
              <a:t>)</a:t>
            </a:r>
          </a:p>
          <a:p>
            <a:pPr marL="0" indent="0">
              <a:buNone/>
            </a:pPr>
            <a:r>
              <a:rPr lang="en-US" dirty="0"/>
              <a:t>Nội dung: </a:t>
            </a:r>
            <a:r>
              <a:rPr lang="en-US" dirty="0" err="1"/>
              <a:t>luyện</a:t>
            </a:r>
            <a:r>
              <a:rPr lang="en-US" dirty="0"/>
              <a:t> </a:t>
            </a:r>
            <a:r>
              <a:rPr lang="en-US" dirty="0" err="1"/>
              <a:t>phát</a:t>
            </a:r>
            <a:r>
              <a:rPr lang="en-US" dirty="0"/>
              <a:t> </a:t>
            </a:r>
            <a:r>
              <a:rPr lang="en-US" dirty="0" err="1"/>
              <a:t>âm</a:t>
            </a:r>
            <a:r>
              <a:rPr lang="en-US" dirty="0"/>
              <a:t> qua </a:t>
            </a:r>
            <a:r>
              <a:rPr lang="en-US" dirty="0" err="1"/>
              <a:t>xem</a:t>
            </a:r>
            <a:r>
              <a:rPr lang="en-US" dirty="0"/>
              <a:t> </a:t>
            </a:r>
            <a:r>
              <a:rPr lang="en-US" dirty="0" err="1"/>
              <a:t>tranh</a:t>
            </a:r>
            <a:r>
              <a:rPr lang="en-US" dirty="0"/>
              <a:t>, </a:t>
            </a:r>
            <a:r>
              <a:rPr lang="en-US" dirty="0" err="1"/>
              <a:t>vật</a:t>
            </a:r>
            <a:r>
              <a:rPr lang="en-US" dirty="0"/>
              <a:t> </a:t>
            </a:r>
            <a:r>
              <a:rPr lang="en-US" dirty="0" err="1"/>
              <a:t>thật</a:t>
            </a:r>
            <a:r>
              <a:rPr lang="en-US" dirty="0"/>
              <a:t>, </a:t>
            </a:r>
            <a:r>
              <a:rPr lang="en-US" dirty="0" err="1"/>
              <a:t>đồ</a:t>
            </a:r>
            <a:r>
              <a:rPr lang="en-US" dirty="0"/>
              <a:t> </a:t>
            </a:r>
            <a:r>
              <a:rPr lang="en-US" dirty="0" err="1"/>
              <a:t>chơi</a:t>
            </a:r>
            <a:endParaRPr lang="en-US" dirty="0"/>
          </a:p>
          <a:p>
            <a:pPr marL="0" indent="0">
              <a:buNone/>
            </a:pPr>
            <a:r>
              <a:rPr lang="en-US" dirty="0" err="1"/>
              <a:t>Các</a:t>
            </a:r>
            <a:r>
              <a:rPr lang="en-US" dirty="0"/>
              <a:t> </a:t>
            </a:r>
            <a:r>
              <a:rPr lang="en-US" dirty="0" err="1"/>
              <a:t>bước</a:t>
            </a:r>
            <a:r>
              <a:rPr lang="en-US" dirty="0"/>
              <a:t>:</a:t>
            </a:r>
          </a:p>
          <a:p>
            <a:pPr marL="0" indent="0">
              <a:buNone/>
            </a:pPr>
            <a:r>
              <a:rPr lang="en-US" dirty="0"/>
              <a:t>	- Cho </a:t>
            </a:r>
            <a:r>
              <a:rPr lang="en-US" dirty="0" err="1"/>
              <a:t>trẻ</a:t>
            </a:r>
            <a:r>
              <a:rPr lang="en-US" dirty="0"/>
              <a:t> tri </a:t>
            </a:r>
            <a:r>
              <a:rPr lang="en-US" dirty="0" err="1"/>
              <a:t>giác</a:t>
            </a:r>
            <a:r>
              <a:rPr lang="en-US" dirty="0"/>
              <a:t> </a:t>
            </a:r>
            <a:r>
              <a:rPr lang="en-US" dirty="0" err="1"/>
              <a:t>đối</a:t>
            </a:r>
            <a:r>
              <a:rPr lang="en-US" dirty="0"/>
              <a:t> </a:t>
            </a:r>
            <a:r>
              <a:rPr lang="en-US" dirty="0" err="1"/>
              <a:t>tượng</a:t>
            </a:r>
            <a:endParaRPr lang="en-US" dirty="0"/>
          </a:p>
          <a:p>
            <a:pPr marL="0" indent="0">
              <a:buNone/>
            </a:pPr>
            <a:r>
              <a:rPr lang="en-US" dirty="0"/>
              <a:t>	- </a:t>
            </a:r>
            <a:r>
              <a:rPr lang="en-US" dirty="0" err="1"/>
              <a:t>Trò</a:t>
            </a:r>
            <a:r>
              <a:rPr lang="en-US" dirty="0"/>
              <a:t> </a:t>
            </a:r>
            <a:r>
              <a:rPr lang="en-US" dirty="0" err="1"/>
              <a:t>chuyện</a:t>
            </a:r>
            <a:r>
              <a:rPr lang="en-US" dirty="0"/>
              <a:t>/</a:t>
            </a:r>
            <a:r>
              <a:rPr lang="en-US" dirty="0" err="1"/>
              <a:t>Đàm</a:t>
            </a:r>
            <a:r>
              <a:rPr lang="en-US" dirty="0"/>
              <a:t> </a:t>
            </a:r>
            <a:r>
              <a:rPr lang="en-US" dirty="0" err="1"/>
              <a:t>thoại</a:t>
            </a:r>
            <a:r>
              <a:rPr lang="en-US" dirty="0"/>
              <a:t> </a:t>
            </a:r>
          </a:p>
          <a:p>
            <a:pPr marL="0" indent="0">
              <a:buNone/>
            </a:pPr>
            <a:r>
              <a:rPr lang="en-US" dirty="0"/>
              <a:t>	- </a:t>
            </a:r>
            <a:r>
              <a:rPr lang="en-US" dirty="0" err="1"/>
              <a:t>Nhận</a:t>
            </a:r>
            <a:r>
              <a:rPr lang="en-US" dirty="0"/>
              <a:t> </a:t>
            </a:r>
            <a:r>
              <a:rPr lang="en-US" dirty="0" err="1"/>
              <a:t>xét</a:t>
            </a:r>
            <a:r>
              <a:rPr lang="en-US" dirty="0"/>
              <a:t>, </a:t>
            </a:r>
            <a:r>
              <a:rPr lang="en-US" dirty="0" err="1"/>
              <a:t>đánh</a:t>
            </a:r>
            <a:r>
              <a:rPr lang="en-US" dirty="0"/>
              <a:t> </a:t>
            </a:r>
            <a:r>
              <a:rPr lang="en-US" dirty="0" err="1"/>
              <a:t>giá</a:t>
            </a: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7861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a:latin typeface="UTM Swiss Condensed" panose="02000500000000000000" pitchFamily="2" charset="0"/>
              </a:rPr>
              <a:t>V. Quy định chung của học phần</a:t>
            </a:r>
            <a:endParaRPr lang="vi-VN" dirty="0"/>
          </a:p>
        </p:txBody>
      </p:sp>
      <p:sp>
        <p:nvSpPr>
          <p:cNvPr id="6" name="Content Placeholder 5"/>
          <p:cNvSpPr>
            <a:spLocks noGrp="1"/>
          </p:cNvSpPr>
          <p:nvPr>
            <p:ph idx="1"/>
          </p:nvPr>
        </p:nvSpPr>
        <p:spPr>
          <a:xfrm>
            <a:off x="152400" y="570672"/>
            <a:ext cx="8839200" cy="4069432"/>
          </a:xfrm>
        </p:spPr>
        <p:txBody>
          <a:bodyPr>
            <a:noAutofit/>
          </a:bodyPr>
          <a:lstStyle/>
          <a:p>
            <a:pPr marL="0" indent="0">
              <a:lnSpc>
                <a:spcPct val="100000"/>
              </a:lnSpc>
              <a:buNone/>
            </a:pPr>
            <a:endParaRPr lang="en-US" altLang="en-US" sz="1700" dirty="0">
              <a:latin typeface="UTM Swiss Condensed" panose="02000500000000000000" pitchFamily="2" charset="0"/>
              <a:cs typeface="Times New Roman" panose="02020603050405020304" pitchFamily="18" charset="0"/>
            </a:endParaRPr>
          </a:p>
          <a:p>
            <a:pPr marL="355600" indent="-355600">
              <a:lnSpc>
                <a:spcPct val="100000"/>
              </a:lnSpc>
              <a:buFont typeface="+mj-lt"/>
              <a:buAutoNum type="arabicPeriod"/>
            </a:pPr>
            <a:r>
              <a:rPr lang="en-US" altLang="en-US" sz="1700" b="1" dirty="0">
                <a:latin typeface="UTM Swiss Condensed" panose="02000500000000000000" pitchFamily="2" charset="0"/>
                <a:cs typeface="Times New Roman" panose="02020603050405020304" pitchFamily="18" charset="0"/>
              </a:rPr>
              <a:t>Cách tính điểm học phần (HP):</a:t>
            </a:r>
          </a:p>
          <a:p>
            <a:pPr marL="0" indent="0">
              <a:lnSpc>
                <a:spcPct val="100000"/>
              </a:lnSpc>
              <a:buNone/>
            </a:pPr>
            <a:r>
              <a:rPr lang="en-US" altLang="en-US" sz="1700" b="1" dirty="0">
                <a:solidFill>
                  <a:srgbClr val="0000CC"/>
                </a:solidFill>
                <a:latin typeface="UTM Swiss Condensed" panose="02000500000000000000" pitchFamily="2" charset="0"/>
                <a:cs typeface="Times New Roman" panose="02020603050405020304" pitchFamily="18" charset="0"/>
              </a:rPr>
              <a:t>                           </a:t>
            </a:r>
            <a:r>
              <a:rPr lang="en-US" altLang="en-US" sz="1700" b="1" dirty="0" err="1">
                <a:solidFill>
                  <a:srgbClr val="0000CC"/>
                </a:solidFill>
                <a:latin typeface="UTM Swiss Condensed" panose="02000500000000000000" pitchFamily="2" charset="0"/>
                <a:cs typeface="Times New Roman" panose="02020603050405020304" pitchFamily="18" charset="0"/>
              </a:rPr>
              <a:t>Điểm</a:t>
            </a:r>
            <a:r>
              <a:rPr lang="en-US" altLang="en-US" sz="1700" b="1" dirty="0">
                <a:solidFill>
                  <a:srgbClr val="0000CC"/>
                </a:solidFill>
                <a:latin typeface="UTM Swiss Condensed" panose="02000500000000000000" pitchFamily="2" charset="0"/>
                <a:cs typeface="Times New Roman" panose="02020603050405020304" pitchFamily="18" charset="0"/>
              </a:rPr>
              <a:t> HP</a:t>
            </a:r>
            <a:r>
              <a:rPr lang="en-US" altLang="en-US" sz="1700" b="1" dirty="0">
                <a:latin typeface="UTM Swiss Condensed" panose="02000500000000000000" pitchFamily="2" charset="0"/>
                <a:cs typeface="Times New Roman" panose="02020603050405020304" pitchFamily="18" charset="0"/>
              </a:rPr>
              <a:t> = </a:t>
            </a:r>
            <a:r>
              <a:rPr lang="en-US" altLang="en-US" sz="1700" b="1" dirty="0" err="1">
                <a:latin typeface="UTM Swiss Condensed" panose="02000500000000000000" pitchFamily="2" charset="0"/>
                <a:cs typeface="Times New Roman" panose="02020603050405020304" pitchFamily="18" charset="0"/>
              </a:rPr>
              <a:t>Điểm</a:t>
            </a:r>
            <a:r>
              <a:rPr lang="en-US" altLang="en-US" sz="1700" b="1" dirty="0">
                <a:latin typeface="UTM Swiss Condensed" panose="02000500000000000000" pitchFamily="2" charset="0"/>
                <a:cs typeface="Times New Roman" panose="02020603050405020304" pitchFamily="18" charset="0"/>
              </a:rPr>
              <a:t> ý </a:t>
            </a:r>
            <a:r>
              <a:rPr lang="en-US" altLang="en-US" sz="1700" b="1" dirty="0" err="1">
                <a:latin typeface="UTM Swiss Condensed" panose="02000500000000000000" pitchFamily="2" charset="0"/>
                <a:cs typeface="Times New Roman" panose="02020603050405020304" pitchFamily="18" charset="0"/>
              </a:rPr>
              <a:t>thức</a:t>
            </a:r>
            <a:r>
              <a:rPr lang="en-US" altLang="en-US" sz="1700" b="1" dirty="0">
                <a:latin typeface="UTM Swiss Condensed" panose="02000500000000000000" pitchFamily="2" charset="0"/>
                <a:cs typeface="Times New Roman" panose="02020603050405020304" pitchFamily="18" charset="0"/>
              </a:rPr>
              <a:t> {</a:t>
            </a:r>
            <a:r>
              <a:rPr lang="en-US" altLang="en-US" sz="1700" b="1" dirty="0">
                <a:solidFill>
                  <a:srgbClr val="FF0000"/>
                </a:solidFill>
                <a:latin typeface="UTM Swiss Condensed" panose="02000500000000000000" pitchFamily="2" charset="0"/>
                <a:cs typeface="Times New Roman" panose="02020603050405020304" pitchFamily="18" charset="0"/>
              </a:rPr>
              <a:t>10%</a:t>
            </a:r>
            <a:r>
              <a:rPr lang="en-US" altLang="en-US" sz="1700" b="1" dirty="0">
                <a:latin typeface="UTM Swiss Condensed" panose="02000500000000000000" pitchFamily="2" charset="0"/>
                <a:cs typeface="Times New Roman" panose="02020603050405020304" pitchFamily="18" charset="0"/>
              </a:rPr>
              <a:t>}  + </a:t>
            </a:r>
            <a:r>
              <a:rPr lang="en-US" altLang="en-US" sz="1700" b="1" dirty="0" err="1">
                <a:latin typeface="UTM Swiss Condensed" panose="02000500000000000000" pitchFamily="2" charset="0"/>
                <a:cs typeface="Times New Roman" panose="02020603050405020304" pitchFamily="18" charset="0"/>
              </a:rPr>
              <a:t>Điểm</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hồ</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sơ</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học</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tập</a:t>
            </a:r>
            <a:r>
              <a:rPr lang="en-US" altLang="en-US" sz="1700" b="1" dirty="0">
                <a:latin typeface="UTM Swiss Condensed" panose="02000500000000000000" pitchFamily="2" charset="0"/>
                <a:cs typeface="Times New Roman" panose="02020603050405020304" pitchFamily="18" charset="0"/>
              </a:rPr>
              <a:t> {</a:t>
            </a:r>
            <a:r>
              <a:rPr lang="en-US" altLang="en-US" sz="1700" b="1" dirty="0">
                <a:solidFill>
                  <a:srgbClr val="FF0000"/>
                </a:solidFill>
                <a:latin typeface="UTM Swiss Condensed" panose="02000500000000000000" pitchFamily="2" charset="0"/>
                <a:cs typeface="Times New Roman" panose="02020603050405020304" pitchFamily="18" charset="0"/>
              </a:rPr>
              <a:t>20%</a:t>
            </a:r>
            <a:r>
              <a:rPr lang="en-US" altLang="en-US" sz="1700" b="1" dirty="0">
                <a:latin typeface="UTM Swiss Condensed" panose="02000500000000000000" pitchFamily="2" charset="0"/>
                <a:cs typeface="Times New Roman" panose="02020603050405020304" pitchFamily="18" charset="0"/>
              </a:rPr>
              <a:t>} </a:t>
            </a:r>
          </a:p>
          <a:p>
            <a:pPr marL="457200" lvl="1" indent="0" algn="ctr">
              <a:lnSpc>
                <a:spcPct val="100000"/>
              </a:lnSpc>
              <a:buNone/>
            </a:pPr>
            <a:r>
              <a:rPr lang="en-US" altLang="en-US" sz="1700" b="1" dirty="0">
                <a:latin typeface="UTM Swiss Condensed" panose="02000500000000000000" pitchFamily="2" charset="0"/>
                <a:cs typeface="Times New Roman" panose="02020603050405020304" pitchFamily="18" charset="0"/>
              </a:rPr>
              <a:t>+</a:t>
            </a:r>
            <a:r>
              <a:rPr lang="en-US" altLang="en-US" sz="1700" b="1" dirty="0" err="1">
                <a:latin typeface="UTM Swiss Condensed" panose="02000500000000000000" pitchFamily="2" charset="0"/>
                <a:cs typeface="Times New Roman" panose="02020603050405020304" pitchFamily="18" charset="0"/>
              </a:rPr>
              <a:t>Điểm</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định</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kì</a:t>
            </a:r>
            <a:r>
              <a:rPr lang="en-US" altLang="en-US" sz="1700" b="1" dirty="0">
                <a:latin typeface="UTM Swiss Condensed" panose="02000500000000000000" pitchFamily="2" charset="0"/>
                <a:cs typeface="Times New Roman" panose="02020603050405020304" pitchFamily="18" charset="0"/>
              </a:rPr>
              <a:t> {</a:t>
            </a:r>
            <a:r>
              <a:rPr lang="en-US" altLang="en-US" sz="1700" b="1" dirty="0">
                <a:solidFill>
                  <a:srgbClr val="FF0000"/>
                </a:solidFill>
                <a:latin typeface="UTM Swiss Condensed" panose="02000500000000000000" pitchFamily="2" charset="0"/>
                <a:cs typeface="Times New Roman" panose="02020603050405020304" pitchFamily="18" charset="0"/>
              </a:rPr>
              <a:t>20%</a:t>
            </a:r>
            <a:r>
              <a:rPr lang="en-US" altLang="en-US" sz="1700" b="1" dirty="0">
                <a:latin typeface="UTM Swiss Condensed" panose="02000500000000000000" pitchFamily="2" charset="0"/>
                <a:cs typeface="Times New Roman" panose="02020603050405020304" pitchFamily="18" charset="0"/>
              </a:rPr>
              <a:t>} + </a:t>
            </a:r>
            <a:r>
              <a:rPr lang="en-US" altLang="en-US" sz="1700" b="1" dirty="0" err="1">
                <a:latin typeface="UTM Swiss Condensed" panose="02000500000000000000" pitchFamily="2" charset="0"/>
                <a:cs typeface="Times New Roman" panose="02020603050405020304" pitchFamily="18" charset="0"/>
              </a:rPr>
              <a:t>điểm</a:t>
            </a:r>
            <a:r>
              <a:rPr lang="en-US" altLang="en-US" sz="1700" b="1" dirty="0">
                <a:latin typeface="UTM Swiss Condensed" panose="02000500000000000000" pitchFamily="2" charset="0"/>
                <a:cs typeface="Times New Roman" panose="02020603050405020304" pitchFamily="18" charset="0"/>
              </a:rPr>
              <a:t> thi HP{</a:t>
            </a:r>
            <a:r>
              <a:rPr lang="en-US" altLang="en-US" sz="1700" b="1" dirty="0">
                <a:solidFill>
                  <a:srgbClr val="FF0000"/>
                </a:solidFill>
                <a:latin typeface="UTM Swiss Condensed" panose="02000500000000000000" pitchFamily="2" charset="0"/>
                <a:cs typeface="Times New Roman" panose="02020603050405020304" pitchFamily="18" charset="0"/>
              </a:rPr>
              <a:t>50%</a:t>
            </a:r>
            <a:r>
              <a:rPr lang="en-US" altLang="en-US" sz="1700" b="1" dirty="0">
                <a:latin typeface="UTM Swiss Condensed" panose="02000500000000000000" pitchFamily="2" charset="0"/>
                <a:cs typeface="Times New Roman" panose="02020603050405020304" pitchFamily="18" charset="0"/>
              </a:rPr>
              <a:t>};</a:t>
            </a:r>
          </a:p>
          <a:p>
            <a:pPr marL="457200" lvl="1" indent="0">
              <a:lnSpc>
                <a:spcPct val="100000"/>
              </a:lnSpc>
              <a:buNone/>
            </a:pPr>
            <a:r>
              <a:rPr lang="en-US" altLang="en-US" sz="1700" dirty="0">
                <a:latin typeface="UTM Swiss Condensed" panose="02000500000000000000" pitchFamily="2" charset="0"/>
                <a:cs typeface="Times New Roman" panose="02020603050405020304" pitchFamily="18" charset="0"/>
              </a:rPr>
              <a:t>    </a:t>
            </a:r>
            <a:endParaRPr lang="en-US" altLang="en-US" sz="1600" dirty="0">
              <a:latin typeface="UTM Swiss Condensed" panose="02000500000000000000" pitchFamily="2" charset="0"/>
              <a:cs typeface="Times New Roman" panose="02020603050405020304" pitchFamily="18" charset="0"/>
            </a:endParaRPr>
          </a:p>
          <a:p>
            <a:pPr marL="0" indent="0">
              <a:lnSpc>
                <a:spcPct val="100000"/>
              </a:lnSpc>
              <a:buNone/>
            </a:pPr>
            <a:r>
              <a:rPr lang="en-US" altLang="en-US" sz="1700" b="1" dirty="0">
                <a:latin typeface="UTM Swiss Condensed" panose="02000500000000000000" pitchFamily="2" charset="0"/>
                <a:cs typeface="Times New Roman" panose="02020603050405020304" pitchFamily="18" charset="0"/>
              </a:rPr>
              <a:t>2. </a:t>
            </a:r>
            <a:r>
              <a:rPr lang="en-US" altLang="en-US" sz="1700" b="1" dirty="0" err="1">
                <a:latin typeface="UTM Swiss Condensed" panose="02000500000000000000" pitchFamily="2" charset="0"/>
                <a:cs typeface="Times New Roman" panose="02020603050405020304" pitchFamily="18" charset="0"/>
              </a:rPr>
              <a:t>Hình</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thức</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thi</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kết</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thúc</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học</a:t>
            </a:r>
            <a:r>
              <a:rPr lang="en-US" altLang="en-US" sz="1700" b="1" dirty="0">
                <a:latin typeface="UTM Swiss Condensed" panose="02000500000000000000" pitchFamily="2" charset="0"/>
                <a:cs typeface="Times New Roman" panose="02020603050405020304" pitchFamily="18" charset="0"/>
              </a:rPr>
              <a:t> </a:t>
            </a:r>
            <a:r>
              <a:rPr lang="en-US" altLang="en-US" sz="1700" b="1" dirty="0" err="1">
                <a:latin typeface="UTM Swiss Condensed" panose="02000500000000000000" pitchFamily="2" charset="0"/>
                <a:cs typeface="Times New Roman" panose="02020603050405020304" pitchFamily="18" charset="0"/>
              </a:rPr>
              <a:t>phần</a:t>
            </a:r>
            <a:r>
              <a:rPr lang="en-US" altLang="en-US" sz="1700" b="1" dirty="0">
                <a:latin typeface="UTM Swiss Condensed" panose="02000500000000000000" pitchFamily="2" charset="0"/>
                <a:cs typeface="Times New Roman" panose="02020603050405020304" pitchFamily="18" charset="0"/>
              </a:rPr>
              <a:t>:</a:t>
            </a:r>
          </a:p>
          <a:p>
            <a:pPr lvl="1">
              <a:lnSpc>
                <a:spcPct val="100000"/>
              </a:lnSpc>
            </a:pPr>
            <a:r>
              <a:rPr lang="en-US" altLang="en-US" sz="1700" dirty="0" err="1">
                <a:latin typeface="UTM Swiss Condensed" panose="02000500000000000000" pitchFamily="2" charset="0"/>
                <a:cs typeface="Times New Roman" panose="02020603050405020304" pitchFamily="18" charset="0"/>
              </a:rPr>
              <a:t>Tự</a:t>
            </a:r>
            <a:r>
              <a:rPr lang="en-US" altLang="en-US" sz="1700" dirty="0">
                <a:latin typeface="UTM Swiss Condensed" panose="02000500000000000000" pitchFamily="2" charset="0"/>
                <a:cs typeface="Times New Roman" panose="02020603050405020304" pitchFamily="18" charset="0"/>
              </a:rPr>
              <a:t> </a:t>
            </a:r>
            <a:r>
              <a:rPr lang="en-US" altLang="en-US" sz="1700" dirty="0" err="1">
                <a:latin typeface="UTM Swiss Condensed" panose="02000500000000000000" pitchFamily="2" charset="0"/>
                <a:cs typeface="Times New Roman" panose="02020603050405020304" pitchFamily="18" charset="0"/>
              </a:rPr>
              <a:t>luận</a:t>
            </a:r>
            <a:r>
              <a:rPr lang="en-US" altLang="en-US" sz="1700" dirty="0">
                <a:latin typeface="UTM Swiss Condensed" panose="02000500000000000000" pitchFamily="2" charset="0"/>
                <a:cs typeface="Times New Roman" panose="02020603050405020304" pitchFamily="18" charset="0"/>
              </a:rPr>
              <a:t>; </a:t>
            </a:r>
            <a:r>
              <a:rPr lang="en-US" altLang="en-US" sz="1700" dirty="0" err="1">
                <a:latin typeface="UTM Swiss Condensed" panose="02000500000000000000" pitchFamily="2" charset="0"/>
                <a:cs typeface="Times New Roman" panose="02020603050405020304" pitchFamily="18" charset="0"/>
              </a:rPr>
              <a:t>thời</a:t>
            </a:r>
            <a:r>
              <a:rPr lang="en-US" altLang="en-US" sz="1700" dirty="0">
                <a:latin typeface="UTM Swiss Condensed" panose="02000500000000000000" pitchFamily="2" charset="0"/>
                <a:cs typeface="Times New Roman" panose="02020603050405020304" pitchFamily="18" charset="0"/>
              </a:rPr>
              <a:t> </a:t>
            </a:r>
            <a:r>
              <a:rPr lang="en-US" altLang="en-US" sz="1700" dirty="0" err="1">
                <a:latin typeface="UTM Swiss Condensed" panose="02000500000000000000" pitchFamily="2" charset="0"/>
                <a:cs typeface="Times New Roman" panose="02020603050405020304" pitchFamily="18" charset="0"/>
              </a:rPr>
              <a:t>gian</a:t>
            </a:r>
            <a:r>
              <a:rPr lang="en-US" altLang="en-US" sz="1700" dirty="0">
                <a:latin typeface="UTM Swiss Condensed" panose="02000500000000000000" pitchFamily="2" charset="0"/>
                <a:cs typeface="Times New Roman" panose="02020603050405020304" pitchFamily="18" charset="0"/>
              </a:rPr>
              <a:t> </a:t>
            </a:r>
            <a:r>
              <a:rPr lang="en-US" altLang="en-US" sz="1700" dirty="0" err="1">
                <a:latin typeface="UTM Swiss Condensed" panose="02000500000000000000" pitchFamily="2" charset="0"/>
                <a:cs typeface="Times New Roman" panose="02020603050405020304" pitchFamily="18" charset="0"/>
              </a:rPr>
              <a:t>làm</a:t>
            </a:r>
            <a:r>
              <a:rPr lang="en-US" altLang="en-US" sz="1700" dirty="0">
                <a:latin typeface="UTM Swiss Condensed" panose="02000500000000000000" pitchFamily="2" charset="0"/>
                <a:cs typeface="Times New Roman" panose="02020603050405020304" pitchFamily="18" charset="0"/>
              </a:rPr>
              <a:t> </a:t>
            </a:r>
            <a:r>
              <a:rPr lang="en-US" altLang="en-US" sz="1700" dirty="0" err="1">
                <a:latin typeface="UTM Swiss Condensed" panose="02000500000000000000" pitchFamily="2" charset="0"/>
                <a:cs typeface="Times New Roman" panose="02020603050405020304" pitchFamily="18" charset="0"/>
              </a:rPr>
              <a:t>bài</a:t>
            </a:r>
            <a:r>
              <a:rPr lang="en-US" altLang="en-US" sz="1700" dirty="0">
                <a:latin typeface="UTM Swiss Condensed" panose="02000500000000000000" pitchFamily="2" charset="0"/>
                <a:cs typeface="Times New Roman" panose="02020603050405020304" pitchFamily="18" charset="0"/>
              </a:rPr>
              <a:t>: 120 </a:t>
            </a:r>
            <a:r>
              <a:rPr lang="en-US" altLang="en-US" sz="1700" dirty="0" err="1">
                <a:latin typeface="UTM Swiss Condensed" panose="02000500000000000000" pitchFamily="2" charset="0"/>
                <a:cs typeface="Times New Roman" panose="02020603050405020304" pitchFamily="18" charset="0"/>
              </a:rPr>
              <a:t>phút</a:t>
            </a:r>
            <a:r>
              <a:rPr lang="en-US" altLang="en-US" sz="1700" dirty="0">
                <a:latin typeface="UTM Swiss Condensed" panose="02000500000000000000" pitchFamily="2" charset="0"/>
                <a:cs typeface="Times New Roman" panose="02020603050405020304" pitchFamily="18" charset="0"/>
              </a:rPr>
              <a:t>;</a:t>
            </a:r>
          </a:p>
        </p:txBody>
      </p:sp>
      <p:sp>
        <p:nvSpPr>
          <p:cNvPr id="7" name="Text Placeholder 6"/>
          <p:cNvSpPr>
            <a:spLocks noGrp="1"/>
          </p:cNvSpPr>
          <p:nvPr>
            <p:ph type="body" sz="quarter" idx="13"/>
          </p:nvPr>
        </p:nvSpPr>
        <p:spPr/>
        <p:txBody>
          <a:bodyPr/>
          <a:lstStyle/>
          <a:p>
            <a:endParaRPr lang="vi-VN" dirty="0">
              <a:solidFill>
                <a:srgbClr val="FFFF00"/>
              </a:solidFill>
              <a:latin typeface="UTM Swiss Condensed" panose="02000500000000000000" pitchFamily="2" charset="0"/>
            </a:endParaRPr>
          </a:p>
        </p:txBody>
      </p:sp>
    </p:spTree>
    <p:custDataLst>
      <p:tags r:id="rId1"/>
    </p:custDataLst>
    <p:extLst>
      <p:ext uri="{BB962C8B-B14F-4D97-AF65-F5344CB8AC3E}">
        <p14:creationId xmlns:p14="http://schemas.microsoft.com/office/powerpoint/2010/main" val="263851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3. </a:t>
            </a:r>
            <a:r>
              <a:rPr lang="en-US" dirty="0" err="1"/>
              <a:t>Phương</a:t>
            </a:r>
            <a:r>
              <a:rPr lang="en-US" dirty="0"/>
              <a:t> </a:t>
            </a:r>
            <a:r>
              <a:rPr lang="en-US" dirty="0" err="1"/>
              <a:t>pháp</a:t>
            </a:r>
            <a:r>
              <a:rPr lang="en-US" dirty="0"/>
              <a:t> </a:t>
            </a:r>
            <a:r>
              <a:rPr lang="en-US" dirty="0" err="1"/>
              <a:t>luyện</a:t>
            </a:r>
            <a:r>
              <a:rPr lang="en-US" dirty="0"/>
              <a:t> </a:t>
            </a:r>
            <a:r>
              <a:rPr lang="en-US" dirty="0" err="1"/>
              <a:t>phát</a:t>
            </a:r>
            <a:r>
              <a:rPr lang="en-US" dirty="0"/>
              <a:t> </a:t>
            </a:r>
            <a:r>
              <a:rPr lang="en-US" dirty="0" err="1"/>
              <a:t>âm</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Tx/>
              <a:buChar char="-"/>
            </a:pPr>
            <a:r>
              <a:rPr lang="en-US" dirty="0" err="1"/>
              <a:t>Luyện</a:t>
            </a:r>
            <a:r>
              <a:rPr lang="en-US" dirty="0"/>
              <a:t> </a:t>
            </a:r>
            <a:r>
              <a:rPr lang="en-US" dirty="0" err="1"/>
              <a:t>phát</a:t>
            </a:r>
            <a:r>
              <a:rPr lang="en-US" dirty="0"/>
              <a:t> </a:t>
            </a:r>
            <a:r>
              <a:rPr lang="en-US" dirty="0" err="1"/>
              <a:t>âm</a:t>
            </a:r>
            <a:r>
              <a:rPr lang="en-US" dirty="0"/>
              <a:t> qua </a:t>
            </a:r>
            <a:r>
              <a:rPr lang="en-US" dirty="0" err="1"/>
              <a:t>trò</a:t>
            </a:r>
            <a:r>
              <a:rPr lang="en-US" dirty="0"/>
              <a:t> </a:t>
            </a:r>
            <a:r>
              <a:rPr lang="en-US" dirty="0" err="1"/>
              <a:t>chơi</a:t>
            </a:r>
            <a:endParaRPr lang="en-US" dirty="0"/>
          </a:p>
          <a:p>
            <a:pPr marL="0" indent="0">
              <a:buNone/>
            </a:pPr>
            <a:r>
              <a:rPr lang="en-US" dirty="0"/>
              <a:t>Nội dung: </a:t>
            </a:r>
            <a:r>
              <a:rPr lang="en-US" dirty="0" err="1"/>
              <a:t>sử</a:t>
            </a:r>
            <a:r>
              <a:rPr lang="en-US" dirty="0"/>
              <a:t> </a:t>
            </a:r>
            <a:r>
              <a:rPr lang="en-US" dirty="0" err="1"/>
              <a:t>dụng</a:t>
            </a:r>
            <a:r>
              <a:rPr lang="en-US" dirty="0"/>
              <a:t> </a:t>
            </a:r>
            <a:r>
              <a:rPr lang="en-US" dirty="0" err="1"/>
              <a:t>trò</a:t>
            </a:r>
            <a:r>
              <a:rPr lang="en-US" dirty="0"/>
              <a:t> </a:t>
            </a:r>
            <a:r>
              <a:rPr lang="en-US" dirty="0" err="1"/>
              <a:t>chơi</a:t>
            </a:r>
            <a:r>
              <a:rPr lang="en-US" dirty="0"/>
              <a:t> </a:t>
            </a:r>
            <a:r>
              <a:rPr lang="en-US" dirty="0" err="1"/>
              <a:t>luyện</a:t>
            </a:r>
            <a:r>
              <a:rPr lang="en-US" dirty="0"/>
              <a:t> </a:t>
            </a:r>
            <a:r>
              <a:rPr lang="en-US" dirty="0" err="1"/>
              <a:t>phát</a:t>
            </a:r>
            <a:r>
              <a:rPr lang="en-US" dirty="0"/>
              <a:t> </a:t>
            </a:r>
            <a:r>
              <a:rPr lang="en-US" dirty="0" err="1"/>
              <a:t>âm</a:t>
            </a:r>
            <a:endParaRPr lang="en-US" dirty="0"/>
          </a:p>
          <a:p>
            <a:pPr marL="0" indent="0">
              <a:buNone/>
            </a:pPr>
            <a:r>
              <a:rPr lang="en-US" dirty="0" err="1"/>
              <a:t>Các</a:t>
            </a:r>
            <a:r>
              <a:rPr lang="en-US" dirty="0"/>
              <a:t> </a:t>
            </a:r>
            <a:r>
              <a:rPr lang="en-US" dirty="0" err="1"/>
              <a:t>bước</a:t>
            </a:r>
            <a:r>
              <a:rPr lang="en-US" dirty="0"/>
              <a:t> </a:t>
            </a:r>
            <a:r>
              <a:rPr lang="en-US" dirty="0" err="1"/>
              <a:t>thực</a:t>
            </a:r>
            <a:r>
              <a:rPr lang="en-US" dirty="0"/>
              <a:t> </a:t>
            </a:r>
            <a:r>
              <a:rPr lang="en-US" dirty="0" err="1"/>
              <a:t>hiện</a:t>
            </a:r>
            <a:r>
              <a:rPr lang="en-US" dirty="0"/>
              <a:t> </a:t>
            </a:r>
            <a:r>
              <a:rPr lang="en-US" dirty="0" err="1"/>
              <a:t>trò</a:t>
            </a:r>
            <a:r>
              <a:rPr lang="en-US" dirty="0"/>
              <a:t> </a:t>
            </a:r>
            <a:r>
              <a:rPr lang="en-US" dirty="0" err="1"/>
              <a:t>chơi</a:t>
            </a:r>
            <a:r>
              <a:rPr lang="en-US" dirty="0"/>
              <a:t>:</a:t>
            </a:r>
          </a:p>
          <a:p>
            <a:pPr marL="0" indent="0">
              <a:buNone/>
            </a:pPr>
            <a:r>
              <a:rPr lang="en-US" dirty="0"/>
              <a:t>	- </a:t>
            </a:r>
            <a:r>
              <a:rPr lang="en-US" dirty="0" err="1"/>
              <a:t>Cô</a:t>
            </a:r>
            <a:r>
              <a:rPr lang="en-US" dirty="0"/>
              <a:t> </a:t>
            </a:r>
            <a:r>
              <a:rPr lang="en-US" dirty="0" err="1"/>
              <a:t>nêu</a:t>
            </a:r>
            <a:r>
              <a:rPr lang="en-US" dirty="0"/>
              <a:t> </a:t>
            </a:r>
            <a:r>
              <a:rPr lang="en-US" dirty="0" err="1"/>
              <a:t>tên</a:t>
            </a:r>
            <a:r>
              <a:rPr lang="en-US" dirty="0"/>
              <a:t> </a:t>
            </a:r>
            <a:r>
              <a:rPr lang="en-US" dirty="0" err="1"/>
              <a:t>trò</a:t>
            </a:r>
            <a:r>
              <a:rPr lang="en-US" dirty="0"/>
              <a:t> </a:t>
            </a:r>
            <a:r>
              <a:rPr lang="en-US" dirty="0" err="1"/>
              <a:t>chơi</a:t>
            </a:r>
            <a:endParaRPr lang="en-US" dirty="0"/>
          </a:p>
          <a:p>
            <a:pPr marL="0" indent="0">
              <a:buNone/>
            </a:pPr>
            <a:r>
              <a:rPr lang="en-US" dirty="0"/>
              <a:t>	- </a:t>
            </a:r>
            <a:r>
              <a:rPr lang="en-US" dirty="0" err="1"/>
              <a:t>Phổ</a:t>
            </a:r>
            <a:r>
              <a:rPr lang="en-US" dirty="0"/>
              <a:t> </a:t>
            </a:r>
            <a:r>
              <a:rPr lang="en-US" dirty="0" err="1"/>
              <a:t>biến</a:t>
            </a:r>
            <a:r>
              <a:rPr lang="en-US" dirty="0"/>
              <a:t> </a:t>
            </a:r>
            <a:r>
              <a:rPr lang="en-US" dirty="0" err="1"/>
              <a:t>luật</a:t>
            </a:r>
            <a:r>
              <a:rPr lang="en-US" dirty="0"/>
              <a:t> </a:t>
            </a:r>
            <a:r>
              <a:rPr lang="en-US" dirty="0" err="1"/>
              <a:t>chơi</a:t>
            </a:r>
            <a:r>
              <a:rPr lang="en-US" dirty="0"/>
              <a:t>, </a:t>
            </a:r>
            <a:r>
              <a:rPr lang="en-US" dirty="0" err="1"/>
              <a:t>cách</a:t>
            </a:r>
            <a:r>
              <a:rPr lang="en-US" dirty="0"/>
              <a:t> </a:t>
            </a:r>
            <a:r>
              <a:rPr lang="en-US" dirty="0" err="1"/>
              <a:t>chơi</a:t>
            </a:r>
            <a:endParaRPr lang="en-US" dirty="0"/>
          </a:p>
          <a:p>
            <a:pPr marL="0" indent="0">
              <a:buNone/>
            </a:pPr>
            <a:r>
              <a:rPr lang="en-US" dirty="0"/>
              <a:t>	- Cho </a:t>
            </a:r>
            <a:r>
              <a:rPr lang="en-US" dirty="0" err="1"/>
              <a:t>trẻ</a:t>
            </a:r>
            <a:r>
              <a:rPr lang="en-US" dirty="0"/>
              <a:t> </a:t>
            </a:r>
            <a:r>
              <a:rPr lang="en-US" dirty="0" err="1"/>
              <a:t>chơi</a:t>
            </a:r>
            <a:endParaRPr lang="en-US" dirty="0"/>
          </a:p>
          <a:p>
            <a:pPr marL="0" indent="0">
              <a:buNone/>
            </a:pPr>
            <a:r>
              <a:rPr lang="en-US" dirty="0"/>
              <a:t>	- </a:t>
            </a:r>
            <a:r>
              <a:rPr lang="en-US" dirty="0" err="1"/>
              <a:t>Đánh</a:t>
            </a:r>
            <a:r>
              <a:rPr lang="en-US" dirty="0"/>
              <a:t> </a:t>
            </a:r>
            <a:r>
              <a:rPr lang="en-US" dirty="0" err="1"/>
              <a:t>giá</a:t>
            </a:r>
            <a:r>
              <a:rPr lang="en-US" dirty="0"/>
              <a:t>, </a:t>
            </a:r>
            <a:r>
              <a:rPr lang="en-US" dirty="0" err="1"/>
              <a:t>nhận</a:t>
            </a:r>
            <a:r>
              <a:rPr lang="en-US" dirty="0"/>
              <a:t> </a:t>
            </a:r>
            <a:r>
              <a:rPr lang="en-US" dirty="0" err="1"/>
              <a:t>xét</a:t>
            </a: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510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err="1"/>
              <a:t>Chương</a:t>
            </a:r>
            <a:r>
              <a:rPr lang="en-US" dirty="0"/>
              <a:t> 3. </a:t>
            </a:r>
            <a:r>
              <a:rPr lang="en-US" dirty="0" err="1"/>
              <a:t>Phương</a:t>
            </a:r>
            <a:r>
              <a:rPr lang="en-US" dirty="0"/>
              <a:t> </a:t>
            </a:r>
            <a:r>
              <a:rPr lang="en-US" dirty="0" err="1"/>
              <a:t>pháp</a:t>
            </a:r>
            <a:r>
              <a:rPr lang="en-US" dirty="0"/>
              <a:t> </a:t>
            </a:r>
            <a:r>
              <a:rPr lang="en-US" dirty="0" err="1"/>
              <a:t>luyện</a:t>
            </a:r>
            <a:r>
              <a:rPr lang="en-US" dirty="0"/>
              <a:t> </a:t>
            </a:r>
            <a:r>
              <a:rPr lang="en-US" dirty="0" err="1"/>
              <a:t>phát</a:t>
            </a:r>
            <a:r>
              <a:rPr lang="en-US" dirty="0"/>
              <a:t> </a:t>
            </a:r>
            <a:r>
              <a:rPr lang="en-US" dirty="0" err="1"/>
              <a:t>âm</a:t>
            </a:r>
            <a:r>
              <a:rPr lang="en-US" dirty="0"/>
              <a:t> </a:t>
            </a:r>
            <a:r>
              <a:rPr lang="en-US" dirty="0" err="1"/>
              <a:t>cho</a:t>
            </a:r>
            <a:r>
              <a:rPr lang="en-US" dirty="0"/>
              <a:t> </a:t>
            </a:r>
            <a:r>
              <a:rPr lang="en-US" dirty="0" err="1"/>
              <a:t>trẻ</a:t>
            </a:r>
            <a:br>
              <a:rPr lang="en-US" dirty="0"/>
            </a:br>
            <a:endParaRPr lang="en-US" dirty="0"/>
          </a:p>
        </p:txBody>
      </p:sp>
      <p:sp>
        <p:nvSpPr>
          <p:cNvPr id="3" name="Content Placeholder 2"/>
          <p:cNvSpPr>
            <a:spLocks noGrp="1"/>
          </p:cNvSpPr>
          <p:nvPr>
            <p:ph idx="1"/>
          </p:nvPr>
        </p:nvSpPr>
        <p:spPr/>
        <p:txBody>
          <a:bodyPr/>
          <a:lstStyle/>
          <a:p>
            <a:pPr>
              <a:buFontTx/>
              <a:buChar char="-"/>
            </a:pPr>
            <a:r>
              <a:rPr lang="en-US" dirty="0" err="1"/>
              <a:t>Luyện</a:t>
            </a:r>
            <a:r>
              <a:rPr lang="en-US" dirty="0"/>
              <a:t> </a:t>
            </a:r>
            <a:r>
              <a:rPr lang="en-US" dirty="0" err="1"/>
              <a:t>phát</a:t>
            </a:r>
            <a:r>
              <a:rPr lang="en-US" dirty="0"/>
              <a:t> </a:t>
            </a:r>
            <a:r>
              <a:rPr lang="en-US" dirty="0" err="1"/>
              <a:t>âm</a:t>
            </a:r>
            <a:r>
              <a:rPr lang="en-US" dirty="0"/>
              <a:t> qua </a:t>
            </a:r>
            <a:r>
              <a:rPr lang="en-US" dirty="0" err="1"/>
              <a:t>đọc</a:t>
            </a:r>
            <a:r>
              <a:rPr lang="en-US" dirty="0"/>
              <a:t> </a:t>
            </a:r>
            <a:r>
              <a:rPr lang="en-US" dirty="0" err="1"/>
              <a:t>thơ</a:t>
            </a:r>
            <a:r>
              <a:rPr lang="en-US" dirty="0"/>
              <a:t>, </a:t>
            </a:r>
            <a:r>
              <a:rPr lang="en-US" dirty="0" err="1"/>
              <a:t>đọc</a:t>
            </a:r>
            <a:r>
              <a:rPr lang="en-US" dirty="0"/>
              <a:t> </a:t>
            </a:r>
            <a:r>
              <a:rPr lang="en-US" dirty="0" err="1"/>
              <a:t>các</a:t>
            </a:r>
            <a:r>
              <a:rPr lang="en-US" dirty="0"/>
              <a:t> </a:t>
            </a:r>
            <a:r>
              <a:rPr lang="en-US" dirty="0" err="1"/>
              <a:t>câu</a:t>
            </a:r>
            <a:r>
              <a:rPr lang="en-US" dirty="0"/>
              <a:t> </a:t>
            </a:r>
            <a:r>
              <a:rPr lang="en-US" dirty="0" err="1"/>
              <a:t>nói</a:t>
            </a:r>
            <a:r>
              <a:rPr lang="en-US" dirty="0"/>
              <a:t> </a:t>
            </a:r>
            <a:r>
              <a:rPr lang="en-US" dirty="0" err="1"/>
              <a:t>có</a:t>
            </a:r>
            <a:r>
              <a:rPr lang="en-US" dirty="0"/>
              <a:t> </a:t>
            </a:r>
            <a:r>
              <a:rPr lang="en-US" dirty="0" err="1"/>
              <a:t>vần</a:t>
            </a:r>
            <a:r>
              <a:rPr lang="en-US" dirty="0"/>
              <a:t>, </a:t>
            </a:r>
            <a:r>
              <a:rPr lang="en-US" dirty="0" err="1"/>
              <a:t>đồng</a:t>
            </a:r>
            <a:r>
              <a:rPr lang="en-US" dirty="0"/>
              <a:t> </a:t>
            </a:r>
            <a:r>
              <a:rPr lang="en-US" dirty="0" err="1"/>
              <a:t>dao</a:t>
            </a:r>
            <a:r>
              <a:rPr lang="en-US" dirty="0"/>
              <a:t>, </a:t>
            </a:r>
            <a:r>
              <a:rPr lang="en-US" dirty="0" err="1"/>
              <a:t>tập</a:t>
            </a:r>
            <a:r>
              <a:rPr lang="en-US" dirty="0"/>
              <a:t> </a:t>
            </a:r>
            <a:r>
              <a:rPr lang="en-US" dirty="0" err="1"/>
              <a:t>nói</a:t>
            </a:r>
            <a:r>
              <a:rPr lang="en-US" dirty="0"/>
              <a:t> </a:t>
            </a:r>
            <a:r>
              <a:rPr lang="en-US" dirty="0" err="1"/>
              <a:t>nhanh</a:t>
            </a:r>
            <a:r>
              <a:rPr lang="en-US" dirty="0"/>
              <a:t>, </a:t>
            </a:r>
            <a:r>
              <a:rPr lang="en-US" dirty="0" err="1"/>
              <a:t>nói</a:t>
            </a:r>
            <a:r>
              <a:rPr lang="en-US" dirty="0"/>
              <a:t> </a:t>
            </a:r>
            <a:r>
              <a:rPr lang="en-US" dirty="0" err="1"/>
              <a:t>đúng</a:t>
            </a:r>
            <a:endParaRPr lang="en-US" dirty="0"/>
          </a:p>
          <a:p>
            <a:pPr marL="0" indent="0">
              <a:buNone/>
            </a:pPr>
            <a:r>
              <a:rPr lang="en-US" dirty="0" err="1"/>
              <a:t>Các</a:t>
            </a:r>
            <a:r>
              <a:rPr lang="en-US" dirty="0"/>
              <a:t> </a:t>
            </a:r>
            <a:r>
              <a:rPr lang="en-US" dirty="0" err="1"/>
              <a:t>bước</a:t>
            </a:r>
            <a:r>
              <a:rPr lang="en-US" dirty="0"/>
              <a:t>: </a:t>
            </a:r>
          </a:p>
          <a:p>
            <a:pPr marL="0" indent="0">
              <a:buNone/>
            </a:pPr>
            <a:r>
              <a:rPr lang="en-US" dirty="0"/>
              <a:t>		- </a:t>
            </a:r>
            <a:r>
              <a:rPr lang="en-US" dirty="0" err="1"/>
              <a:t>Cô</a:t>
            </a:r>
            <a:r>
              <a:rPr lang="en-US" dirty="0"/>
              <a:t> </a:t>
            </a:r>
            <a:r>
              <a:rPr lang="en-US" dirty="0" err="1"/>
              <a:t>đọc</a:t>
            </a:r>
            <a:r>
              <a:rPr lang="en-US" dirty="0"/>
              <a:t> </a:t>
            </a:r>
            <a:r>
              <a:rPr lang="en-US" dirty="0" err="1"/>
              <a:t>cho</a:t>
            </a:r>
            <a:r>
              <a:rPr lang="en-US" dirty="0"/>
              <a:t> </a:t>
            </a:r>
            <a:r>
              <a:rPr lang="en-US" dirty="0" err="1"/>
              <a:t>trẻ</a:t>
            </a:r>
            <a:r>
              <a:rPr lang="en-US" dirty="0"/>
              <a:t> </a:t>
            </a:r>
            <a:r>
              <a:rPr lang="en-US" dirty="0" err="1"/>
              <a:t>nghe</a:t>
            </a:r>
            <a:endParaRPr lang="en-US" dirty="0"/>
          </a:p>
          <a:p>
            <a:pPr marL="0" indent="0">
              <a:buNone/>
            </a:pPr>
            <a:r>
              <a:rPr lang="en-US" dirty="0"/>
              <a:t>		- </a:t>
            </a:r>
            <a:r>
              <a:rPr lang="en-US" dirty="0" err="1"/>
              <a:t>Hướng</a:t>
            </a:r>
            <a:r>
              <a:rPr lang="en-US" dirty="0"/>
              <a:t> </a:t>
            </a:r>
            <a:r>
              <a:rPr lang="en-US" dirty="0" err="1"/>
              <a:t>dẫn</a:t>
            </a:r>
            <a:r>
              <a:rPr lang="en-US" dirty="0"/>
              <a:t> </a:t>
            </a:r>
            <a:r>
              <a:rPr lang="en-US" dirty="0" err="1"/>
              <a:t>cho</a:t>
            </a:r>
            <a:r>
              <a:rPr lang="en-US" dirty="0"/>
              <a:t> </a:t>
            </a:r>
            <a:r>
              <a:rPr lang="en-US" dirty="0" err="1"/>
              <a:t>trẻ</a:t>
            </a:r>
            <a:r>
              <a:rPr lang="en-US" dirty="0"/>
              <a:t> </a:t>
            </a:r>
            <a:r>
              <a:rPr lang="en-US" dirty="0" err="1"/>
              <a:t>đọc</a:t>
            </a:r>
            <a:endParaRPr lang="en-US" dirty="0"/>
          </a:p>
          <a:p>
            <a:pPr marL="0" indent="0">
              <a:buNone/>
            </a:pPr>
            <a:r>
              <a:rPr lang="en-US" dirty="0"/>
              <a:t>		- Cho </a:t>
            </a:r>
            <a:r>
              <a:rPr lang="en-US" dirty="0" err="1"/>
              <a:t>trẻ</a:t>
            </a:r>
            <a:r>
              <a:rPr lang="en-US" dirty="0"/>
              <a:t> </a:t>
            </a:r>
            <a:r>
              <a:rPr lang="en-US" dirty="0" err="1"/>
              <a:t>tự</a:t>
            </a:r>
            <a:r>
              <a:rPr lang="en-US" dirty="0"/>
              <a:t> </a:t>
            </a:r>
            <a:r>
              <a:rPr lang="en-US" dirty="0" err="1"/>
              <a:t>đọc</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236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tập</a:t>
            </a:r>
            <a:r>
              <a:rPr lang="en-US" dirty="0"/>
              <a:t> </a:t>
            </a:r>
            <a:r>
              <a:rPr lang="en-US" dirty="0" err="1"/>
              <a:t>về</a:t>
            </a:r>
            <a:r>
              <a:rPr lang="en-US" dirty="0"/>
              <a:t> </a:t>
            </a:r>
            <a:r>
              <a:rPr lang="en-US" dirty="0" err="1"/>
              <a:t>nhà</a:t>
            </a:r>
            <a:endParaRPr lang="en-US" dirty="0"/>
          </a:p>
        </p:txBody>
      </p:sp>
      <p:sp>
        <p:nvSpPr>
          <p:cNvPr id="3" name="Content Placeholder 2"/>
          <p:cNvSpPr>
            <a:spLocks noGrp="1"/>
          </p:cNvSpPr>
          <p:nvPr>
            <p:ph idx="1"/>
          </p:nvPr>
        </p:nvSpPr>
        <p:spPr/>
        <p:txBody>
          <a:bodyPr/>
          <a:lstStyle/>
          <a:p>
            <a:pPr marL="0" indent="0">
              <a:lnSpc>
                <a:spcPct val="120000"/>
              </a:lnSpc>
              <a:spcBef>
                <a:spcPts val="0"/>
              </a:spcBef>
              <a:buNone/>
              <a:tabLst>
                <a:tab pos="117475" algn="l"/>
              </a:tabLst>
            </a:pPr>
            <a:r>
              <a:rPr lang="nl-NL" i="1" dirty="0">
                <a:latin typeface="Times New Roman"/>
                <a:ea typeface="Times New Roman"/>
              </a:rPr>
              <a:t>1. Các hình thức luyện phát âm cho trẻ.</a:t>
            </a:r>
            <a:endParaRPr lang="en-US" dirty="0"/>
          </a:p>
          <a:p>
            <a:pPr marL="0" indent="0">
              <a:buNone/>
            </a:pPr>
            <a:r>
              <a:rPr lang="nl-NL" i="1" dirty="0">
                <a:latin typeface="Times New Roman"/>
                <a:ea typeface="Times New Roman"/>
              </a:rPr>
              <a:t>2.</a:t>
            </a:r>
            <a:r>
              <a:rPr lang="nl-NL" b="1" dirty="0">
                <a:latin typeface="Times New Roman"/>
                <a:ea typeface="Times New Roman"/>
              </a:rPr>
              <a:t> </a:t>
            </a:r>
            <a:r>
              <a:rPr lang="nl-NL" i="1" dirty="0">
                <a:latin typeface="Times New Roman"/>
                <a:ea typeface="Times New Roman"/>
              </a:rPr>
              <a:t>Tìm hiểu một giáo án Phát triển ngôn ngữ cho trẻ nhằm luyện phát âm.</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0690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3. </a:t>
            </a:r>
            <a:r>
              <a:rPr lang="en-US" dirty="0" err="1"/>
              <a:t>Phương</a:t>
            </a:r>
            <a:r>
              <a:rPr lang="en-US" dirty="0"/>
              <a:t> </a:t>
            </a:r>
            <a:r>
              <a:rPr lang="en-US" dirty="0" err="1"/>
              <a:t>pháp</a:t>
            </a:r>
            <a:r>
              <a:rPr lang="en-US" dirty="0"/>
              <a:t> </a:t>
            </a:r>
            <a:r>
              <a:rPr lang="en-US" dirty="0" err="1"/>
              <a:t>luyện</a:t>
            </a:r>
            <a:r>
              <a:rPr lang="en-US" dirty="0"/>
              <a:t> </a:t>
            </a:r>
            <a:r>
              <a:rPr lang="en-US" dirty="0" err="1"/>
              <a:t>phát</a:t>
            </a:r>
            <a:r>
              <a:rPr lang="en-US" dirty="0"/>
              <a:t> </a:t>
            </a:r>
            <a:r>
              <a:rPr lang="en-US" dirty="0" err="1"/>
              <a:t>âm</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3.6. </a:t>
            </a:r>
            <a:r>
              <a:rPr lang="en-US" dirty="0" err="1"/>
              <a:t>Hình</a:t>
            </a:r>
            <a:r>
              <a:rPr lang="en-US" dirty="0"/>
              <a:t> </a:t>
            </a:r>
            <a:r>
              <a:rPr lang="en-US" dirty="0" err="1"/>
              <a:t>thức</a:t>
            </a:r>
            <a:r>
              <a:rPr lang="en-US" dirty="0"/>
              <a:t> </a:t>
            </a:r>
            <a:r>
              <a:rPr lang="en-US" dirty="0" err="1"/>
              <a:t>luyện</a:t>
            </a:r>
            <a:r>
              <a:rPr lang="en-US" dirty="0"/>
              <a:t> </a:t>
            </a:r>
            <a:r>
              <a:rPr lang="en-US" dirty="0" err="1"/>
              <a:t>phát</a:t>
            </a:r>
            <a:r>
              <a:rPr lang="en-US" dirty="0"/>
              <a:t> </a:t>
            </a:r>
            <a:r>
              <a:rPr lang="en-US" dirty="0" err="1"/>
              <a:t>âm</a:t>
            </a:r>
            <a:r>
              <a:rPr lang="en-US" dirty="0"/>
              <a:t> </a:t>
            </a:r>
            <a:r>
              <a:rPr lang="en-US" dirty="0" err="1"/>
              <a:t>cho</a:t>
            </a:r>
            <a:r>
              <a:rPr lang="en-US" dirty="0"/>
              <a:t> </a:t>
            </a:r>
            <a:r>
              <a:rPr lang="en-US" dirty="0" err="1"/>
              <a:t>trẻ</a:t>
            </a:r>
            <a:endParaRPr lang="en-US" dirty="0"/>
          </a:p>
          <a:p>
            <a:pPr>
              <a:buFont typeface="Wingdings" panose="05000000000000000000" pitchFamily="2" charset="2"/>
              <a:buChar char="q"/>
            </a:pPr>
            <a:r>
              <a:rPr lang="en-US" dirty="0">
                <a:latin typeface="Times New Roman"/>
                <a:ea typeface="Times New Roman"/>
                <a:cs typeface="Times New Roman"/>
              </a:rPr>
              <a:t> </a:t>
            </a:r>
            <a:r>
              <a:rPr lang="en-US" dirty="0" err="1">
                <a:latin typeface="Times New Roman"/>
                <a:ea typeface="Times New Roman"/>
                <a:cs typeface="Times New Roman"/>
                <a:hlinkClick r:id="rId2" action="ppaction://hlinkfile"/>
              </a:rPr>
              <a:t>Luyện</a:t>
            </a:r>
            <a:r>
              <a:rPr lang="en-US" dirty="0">
                <a:latin typeface="Times New Roman"/>
                <a:ea typeface="Times New Roman"/>
                <a:cs typeface="Times New Roman"/>
              </a:rPr>
              <a:t> </a:t>
            </a:r>
            <a:r>
              <a:rPr lang="en-US" dirty="0" err="1">
                <a:latin typeface="Times New Roman"/>
                <a:ea typeface="Times New Roman"/>
                <a:cs typeface="Times New Roman"/>
              </a:rPr>
              <a:t>phát</a:t>
            </a:r>
            <a:r>
              <a:rPr lang="en-US" dirty="0">
                <a:latin typeface="Times New Roman"/>
                <a:ea typeface="Times New Roman"/>
                <a:cs typeface="Times New Roman"/>
              </a:rPr>
              <a:t> </a:t>
            </a:r>
            <a:r>
              <a:rPr lang="en-US" dirty="0" err="1">
                <a:latin typeface="Times New Roman"/>
                <a:ea typeface="Times New Roman"/>
                <a:cs typeface="Times New Roman"/>
              </a:rPr>
              <a:t>âm</a:t>
            </a:r>
            <a:r>
              <a:rPr lang="en-US" dirty="0">
                <a:latin typeface="Times New Roman"/>
                <a:ea typeface="Times New Roman"/>
                <a:cs typeface="Times New Roman"/>
              </a:rPr>
              <a:t> qua </a:t>
            </a:r>
            <a:r>
              <a:rPr lang="en-US" dirty="0" err="1">
                <a:latin typeface="Times New Roman"/>
                <a:ea typeface="Times New Roman"/>
                <a:cs typeface="Times New Roman"/>
              </a:rPr>
              <a:t>hoạt</a:t>
            </a:r>
            <a:r>
              <a:rPr lang="en-US" dirty="0">
                <a:latin typeface="Times New Roman"/>
                <a:ea typeface="Times New Roman"/>
                <a:cs typeface="Times New Roman"/>
              </a:rPr>
              <a:t> </a:t>
            </a:r>
            <a:r>
              <a:rPr lang="en-US" dirty="0" err="1">
                <a:latin typeface="Times New Roman"/>
                <a:ea typeface="Times New Roman"/>
                <a:cs typeface="Times New Roman"/>
              </a:rPr>
              <a:t>động</a:t>
            </a:r>
            <a:r>
              <a:rPr lang="en-US" dirty="0">
                <a:latin typeface="Times New Roman"/>
                <a:ea typeface="Times New Roman"/>
                <a:cs typeface="Times New Roman"/>
              </a:rPr>
              <a:t> </a:t>
            </a:r>
            <a:r>
              <a:rPr lang="en-US" dirty="0" err="1">
                <a:latin typeface="Times New Roman"/>
                <a:ea typeface="Times New Roman"/>
                <a:cs typeface="Times New Roman"/>
              </a:rPr>
              <a:t>giáo</a:t>
            </a:r>
            <a:r>
              <a:rPr lang="en-US" dirty="0">
                <a:latin typeface="Times New Roman"/>
                <a:ea typeface="Times New Roman"/>
                <a:cs typeface="Times New Roman"/>
              </a:rPr>
              <a:t> </a:t>
            </a:r>
            <a:r>
              <a:rPr lang="en-US" dirty="0" err="1">
                <a:latin typeface="Times New Roman"/>
                <a:ea typeface="Times New Roman"/>
                <a:cs typeface="Times New Roman"/>
              </a:rPr>
              <a:t>dục</a:t>
            </a:r>
            <a:r>
              <a:rPr lang="en-US" dirty="0">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chủ</a:t>
            </a:r>
            <a:r>
              <a:rPr lang="en-US" dirty="0">
                <a:latin typeface="Times New Roman"/>
                <a:ea typeface="Times New Roman"/>
                <a:cs typeface="Times New Roman"/>
              </a:rPr>
              <a:t> </a:t>
            </a:r>
            <a:r>
              <a:rPr lang="en-US" dirty="0" err="1">
                <a:latin typeface="Times New Roman"/>
                <a:ea typeface="Times New Roman"/>
                <a:cs typeface="Times New Roman"/>
              </a:rPr>
              <a:t>định</a:t>
            </a:r>
            <a:r>
              <a:rPr lang="en-US" dirty="0">
                <a:latin typeface="Times New Roman"/>
                <a:ea typeface="Times New Roman"/>
                <a:cs typeface="Times New Roman"/>
              </a:rPr>
              <a:t>  (</a:t>
            </a:r>
            <a:r>
              <a:rPr lang="en-US" dirty="0" err="1">
                <a:latin typeface="Times New Roman"/>
                <a:ea typeface="Times New Roman"/>
                <a:cs typeface="Times New Roman"/>
              </a:rPr>
              <a:t>giáo</a:t>
            </a:r>
            <a:r>
              <a:rPr lang="en-US" dirty="0">
                <a:latin typeface="Times New Roman"/>
                <a:ea typeface="Times New Roman"/>
                <a:cs typeface="Times New Roman"/>
              </a:rPr>
              <a:t> </a:t>
            </a:r>
            <a:r>
              <a:rPr lang="en-US" dirty="0" err="1">
                <a:latin typeface="Times New Roman"/>
                <a:ea typeface="Times New Roman"/>
                <a:cs typeface="Times New Roman"/>
              </a:rPr>
              <a:t>án</a:t>
            </a:r>
            <a:r>
              <a:rPr lang="en-US" dirty="0">
                <a:latin typeface="Times New Roman"/>
                <a:ea typeface="Times New Roman"/>
                <a:cs typeface="Times New Roman"/>
              </a:rPr>
              <a:t> </a:t>
            </a:r>
            <a:r>
              <a:rPr lang="en-US" dirty="0" err="1">
                <a:latin typeface="Times New Roman"/>
                <a:ea typeface="Times New Roman"/>
                <a:cs typeface="Times New Roman"/>
              </a:rPr>
              <a:t>mẫu</a:t>
            </a:r>
            <a:r>
              <a:rPr lang="en-US" dirty="0">
                <a:latin typeface="Times New Roman"/>
                <a:ea typeface="Times New Roman"/>
                <a:cs typeface="Times New Roman"/>
              </a:rPr>
              <a:t> </a:t>
            </a:r>
            <a:r>
              <a:rPr lang="en-US" dirty="0" err="1">
                <a:latin typeface="Times New Roman"/>
                <a:ea typeface="Times New Roman"/>
                <a:cs typeface="Times New Roman"/>
              </a:rPr>
              <a:t>Trường</a:t>
            </a:r>
            <a:r>
              <a:rPr lang="en-US" dirty="0">
                <a:latin typeface="Times New Roman"/>
                <a:ea typeface="Times New Roman"/>
                <a:cs typeface="Times New Roman"/>
              </a:rPr>
              <a:t> THSP)</a:t>
            </a:r>
          </a:p>
          <a:p>
            <a:pPr marL="0" indent="0">
              <a:buNone/>
            </a:pPr>
            <a:r>
              <a:rPr lang="en-US" sz="1800" dirty="0">
                <a:latin typeface="Times New Roman"/>
                <a:ea typeface="Calibri"/>
                <a:cs typeface="Times New Roman"/>
              </a:rPr>
              <a:t> -</a:t>
            </a:r>
            <a:r>
              <a:rPr lang="en-US" sz="2600" dirty="0">
                <a:latin typeface="Times New Roman"/>
                <a:ea typeface="Calibri"/>
                <a:cs typeface="Times New Roman"/>
              </a:rPr>
              <a:t> </a:t>
            </a:r>
            <a:r>
              <a:rPr lang="en-US" sz="2600" dirty="0" err="1">
                <a:latin typeface="Times New Roman"/>
                <a:ea typeface="Calibri"/>
                <a:cs typeface="Times New Roman"/>
              </a:rPr>
              <a:t>Khám</a:t>
            </a:r>
            <a:r>
              <a:rPr lang="en-US" sz="2600" dirty="0">
                <a:latin typeface="Times New Roman"/>
                <a:ea typeface="Calibri"/>
                <a:cs typeface="Times New Roman"/>
              </a:rPr>
              <a:t> </a:t>
            </a:r>
            <a:r>
              <a:rPr lang="en-US" sz="2600" dirty="0" err="1">
                <a:latin typeface="Times New Roman"/>
                <a:ea typeface="Calibri"/>
                <a:cs typeface="Times New Roman"/>
              </a:rPr>
              <a:t>phá</a:t>
            </a:r>
            <a:r>
              <a:rPr lang="en-US" sz="2600" dirty="0">
                <a:latin typeface="Times New Roman"/>
                <a:ea typeface="Calibri"/>
                <a:cs typeface="Times New Roman"/>
              </a:rPr>
              <a:t> </a:t>
            </a:r>
            <a:r>
              <a:rPr lang="en-US" sz="2600" dirty="0" err="1">
                <a:latin typeface="Times New Roman"/>
                <a:ea typeface="Calibri"/>
                <a:cs typeface="Times New Roman"/>
              </a:rPr>
              <a:t>khoa</a:t>
            </a:r>
            <a:r>
              <a:rPr lang="en-US" sz="2600" dirty="0">
                <a:latin typeface="Times New Roman"/>
                <a:ea typeface="Calibri"/>
                <a:cs typeface="Times New Roman"/>
              </a:rPr>
              <a:t> </a:t>
            </a:r>
            <a:r>
              <a:rPr lang="en-US" sz="2600" dirty="0" err="1">
                <a:latin typeface="Times New Roman"/>
                <a:ea typeface="Calibri"/>
                <a:cs typeface="Times New Roman"/>
              </a:rPr>
              <a:t>học</a:t>
            </a:r>
            <a:endParaRPr lang="en-US" sz="2600" dirty="0">
              <a:latin typeface="Times New Roman"/>
              <a:ea typeface="Calibri"/>
              <a:cs typeface="Times New Roman"/>
            </a:endParaRPr>
          </a:p>
          <a:p>
            <a:pPr marL="0" indent="0">
              <a:buNone/>
            </a:pPr>
            <a:r>
              <a:rPr lang="en-US" sz="2600" dirty="0">
                <a:latin typeface="Times New Roman"/>
                <a:ea typeface="Calibri"/>
                <a:cs typeface="Times New Roman"/>
              </a:rPr>
              <a:t>- </a:t>
            </a:r>
            <a:r>
              <a:rPr lang="en-US" sz="2600" dirty="0" err="1">
                <a:latin typeface="Times New Roman"/>
                <a:ea typeface="Calibri"/>
                <a:cs typeface="Times New Roman"/>
              </a:rPr>
              <a:t>Thơ</a:t>
            </a:r>
            <a:r>
              <a:rPr lang="en-US" sz="2600" dirty="0">
                <a:latin typeface="Times New Roman"/>
                <a:ea typeface="Calibri"/>
                <a:cs typeface="Times New Roman"/>
              </a:rPr>
              <a:t>/ </a:t>
            </a:r>
            <a:r>
              <a:rPr lang="en-US" sz="2600" dirty="0" err="1">
                <a:latin typeface="Times New Roman"/>
                <a:ea typeface="Calibri"/>
                <a:cs typeface="Times New Roman"/>
              </a:rPr>
              <a:t>Truyện</a:t>
            </a:r>
            <a:endParaRPr lang="en-US" sz="2600" dirty="0">
              <a:latin typeface="Times New Roman"/>
              <a:ea typeface="Calibri"/>
              <a:cs typeface="Times New Roman"/>
            </a:endParaRPr>
          </a:p>
          <a:p>
            <a:pPr marL="0" indent="0">
              <a:buNone/>
            </a:pPr>
            <a:r>
              <a:rPr lang="en-US" sz="2600" dirty="0">
                <a:latin typeface="Times New Roman"/>
                <a:ea typeface="Calibri"/>
                <a:cs typeface="Times New Roman"/>
              </a:rPr>
              <a:t>-  </a:t>
            </a:r>
            <a:r>
              <a:rPr lang="en-US" sz="2600" dirty="0" err="1">
                <a:latin typeface="Times New Roman"/>
                <a:ea typeface="Calibri"/>
                <a:cs typeface="Times New Roman"/>
              </a:rPr>
              <a:t>Âm</a:t>
            </a:r>
            <a:r>
              <a:rPr lang="en-US" sz="2600" dirty="0">
                <a:latin typeface="Times New Roman"/>
                <a:ea typeface="Calibri"/>
                <a:cs typeface="Times New Roman"/>
              </a:rPr>
              <a:t> </a:t>
            </a:r>
            <a:r>
              <a:rPr lang="en-US" sz="2600" dirty="0" err="1">
                <a:latin typeface="Times New Roman"/>
                <a:ea typeface="Calibri"/>
                <a:cs typeface="Times New Roman"/>
              </a:rPr>
              <a:t>nhạc</a:t>
            </a:r>
            <a:endParaRPr lang="en-US" sz="2600" dirty="0">
              <a:latin typeface="Times New Roman"/>
              <a:ea typeface="Calibri"/>
              <a:cs typeface="Times New Roman"/>
            </a:endParaRPr>
          </a:p>
          <a:p>
            <a:pPr marL="0" indent="0">
              <a:buNone/>
            </a:pPr>
            <a:r>
              <a:rPr lang="en-US" sz="2600" dirty="0">
                <a:latin typeface="Times New Roman"/>
                <a:ea typeface="Calibri"/>
                <a:cs typeface="Times New Roman"/>
              </a:rPr>
              <a:t>-  </a:t>
            </a:r>
            <a:r>
              <a:rPr lang="en-US" sz="2600" dirty="0" err="1">
                <a:latin typeface="Times New Roman"/>
                <a:ea typeface="Calibri"/>
                <a:cs typeface="Times New Roman"/>
              </a:rPr>
              <a:t>Làm</a:t>
            </a:r>
            <a:r>
              <a:rPr lang="en-US" sz="2600" dirty="0">
                <a:latin typeface="Times New Roman"/>
                <a:ea typeface="Calibri"/>
                <a:cs typeface="Times New Roman"/>
              </a:rPr>
              <a:t> </a:t>
            </a:r>
            <a:r>
              <a:rPr lang="en-US" sz="2600" dirty="0" err="1">
                <a:latin typeface="Times New Roman"/>
                <a:ea typeface="Calibri"/>
                <a:cs typeface="Times New Roman"/>
              </a:rPr>
              <a:t>quen</a:t>
            </a:r>
            <a:r>
              <a:rPr lang="en-US" sz="2600" dirty="0">
                <a:latin typeface="Times New Roman"/>
                <a:ea typeface="Calibri"/>
                <a:cs typeface="Times New Roman"/>
              </a:rPr>
              <a:t> </a:t>
            </a:r>
            <a:r>
              <a:rPr lang="en-US" sz="2600" dirty="0" err="1">
                <a:latin typeface="Times New Roman"/>
                <a:ea typeface="Calibri"/>
                <a:cs typeface="Times New Roman"/>
              </a:rPr>
              <a:t>chữ</a:t>
            </a:r>
            <a:r>
              <a:rPr lang="en-US" sz="2600" dirty="0">
                <a:latin typeface="Times New Roman"/>
                <a:ea typeface="Calibri"/>
                <a:cs typeface="Times New Roman"/>
              </a:rPr>
              <a:t> </a:t>
            </a:r>
            <a:r>
              <a:rPr lang="en-US" sz="2600" dirty="0" err="1">
                <a:latin typeface="Times New Roman"/>
                <a:ea typeface="Calibri"/>
                <a:cs typeface="Times New Roman"/>
              </a:rPr>
              <a:t>cái</a:t>
            </a:r>
            <a:endParaRPr lang="en-US" sz="2600" dirty="0">
              <a:latin typeface="Times New Roman"/>
              <a:ea typeface="Calibri"/>
              <a:cs typeface="Times New Roman"/>
            </a:endParaRPr>
          </a:p>
          <a:p>
            <a:pPr marL="0" indent="0">
              <a:buNone/>
            </a:pPr>
            <a:r>
              <a:rPr lang="en-US" sz="2600" dirty="0">
                <a:latin typeface="Times New Roman"/>
                <a:ea typeface="Calibri"/>
                <a:cs typeface="Times New Roman"/>
              </a:rPr>
              <a:t>-  </a:t>
            </a:r>
            <a:r>
              <a:rPr lang="en-US" sz="2600" dirty="0" err="1">
                <a:latin typeface="Times New Roman"/>
                <a:ea typeface="Calibri"/>
                <a:cs typeface="Times New Roman"/>
              </a:rPr>
              <a:t>Thể</a:t>
            </a:r>
            <a:r>
              <a:rPr lang="en-US" sz="2600" dirty="0">
                <a:latin typeface="Times New Roman"/>
                <a:ea typeface="Calibri"/>
                <a:cs typeface="Times New Roman"/>
              </a:rPr>
              <a:t> </a:t>
            </a:r>
            <a:r>
              <a:rPr lang="en-US" sz="2600" dirty="0" err="1">
                <a:latin typeface="Times New Roman"/>
                <a:ea typeface="Calibri"/>
                <a:cs typeface="Times New Roman"/>
              </a:rPr>
              <a:t>dục</a:t>
            </a:r>
            <a:endParaRPr lang="en-US" sz="2600" dirty="0">
              <a:latin typeface="Calibri"/>
              <a:ea typeface="Calibri"/>
              <a:cs typeface="Times New Roman"/>
            </a:endParaRPr>
          </a:p>
          <a:p>
            <a:pPr>
              <a:buFont typeface="Wingdings" panose="05000000000000000000" pitchFamily="2" charset="2"/>
              <a:buChar char="q"/>
            </a:pPr>
            <a:r>
              <a:rPr lang="en-US" dirty="0">
                <a:latin typeface="Times New Roman"/>
                <a:ea typeface="Times New Roman"/>
              </a:rPr>
              <a:t> </a:t>
            </a:r>
            <a:r>
              <a:rPr lang="en-US" dirty="0" err="1">
                <a:latin typeface="Times New Roman"/>
                <a:ea typeface="Times New Roman"/>
              </a:rPr>
              <a:t>Luyện</a:t>
            </a:r>
            <a:r>
              <a:rPr lang="en-US" dirty="0">
                <a:latin typeface="Times New Roman"/>
                <a:ea typeface="Times New Roman"/>
              </a:rPr>
              <a:t> </a:t>
            </a:r>
            <a:r>
              <a:rPr lang="en-US" dirty="0" err="1">
                <a:latin typeface="Times New Roman"/>
                <a:ea typeface="Times New Roman"/>
              </a:rPr>
              <a:t>phát</a:t>
            </a:r>
            <a:r>
              <a:rPr lang="en-US" dirty="0">
                <a:latin typeface="Times New Roman"/>
                <a:ea typeface="Times New Roman"/>
              </a:rPr>
              <a:t> </a:t>
            </a:r>
            <a:r>
              <a:rPr lang="en-US" dirty="0" err="1">
                <a:latin typeface="Times New Roman"/>
                <a:ea typeface="Times New Roman"/>
              </a:rPr>
              <a:t>âm</a:t>
            </a:r>
            <a:r>
              <a:rPr lang="en-US" dirty="0">
                <a:latin typeface="Times New Roman"/>
                <a:ea typeface="Times New Roman"/>
              </a:rPr>
              <a:t> qua </a:t>
            </a:r>
            <a:r>
              <a:rPr lang="en-US" dirty="0" err="1">
                <a:latin typeface="Times New Roman"/>
                <a:ea typeface="Times New Roman"/>
              </a:rPr>
              <a:t>hoạt</a:t>
            </a:r>
            <a:r>
              <a:rPr lang="en-US" dirty="0">
                <a:latin typeface="Times New Roman"/>
                <a:ea typeface="Times New Roman"/>
              </a:rPr>
              <a:t> </a:t>
            </a:r>
            <a:r>
              <a:rPr lang="en-US" dirty="0" err="1">
                <a:latin typeface="Times New Roman"/>
                <a:ea typeface="Times New Roman"/>
              </a:rPr>
              <a:t>động</a:t>
            </a:r>
            <a:r>
              <a:rPr lang="en-US" dirty="0">
                <a:latin typeface="Times New Roman"/>
                <a:ea typeface="Times New Roman"/>
              </a:rPr>
              <a:t> </a:t>
            </a:r>
            <a:r>
              <a:rPr lang="en-US" dirty="0" err="1">
                <a:latin typeface="Times New Roman"/>
                <a:ea typeface="Times New Roman"/>
              </a:rPr>
              <a:t>chơi</a:t>
            </a:r>
            <a:r>
              <a:rPr lang="en-US" dirty="0">
                <a:latin typeface="Times New Roman"/>
                <a:ea typeface="Times New Roman"/>
              </a:rPr>
              <a:t>, </a:t>
            </a:r>
            <a:r>
              <a:rPr lang="en-US" dirty="0" err="1">
                <a:latin typeface="Times New Roman"/>
                <a:ea typeface="Times New Roman"/>
              </a:rPr>
              <a:t>trải</a:t>
            </a:r>
            <a:r>
              <a:rPr lang="en-US" dirty="0">
                <a:latin typeface="Times New Roman"/>
                <a:ea typeface="Times New Roman"/>
              </a:rPr>
              <a:t> </a:t>
            </a:r>
            <a:r>
              <a:rPr lang="en-US" dirty="0" err="1">
                <a:latin typeface="Times New Roman"/>
                <a:ea typeface="Times New Roman"/>
              </a:rPr>
              <a:t>nghiệm</a:t>
            </a:r>
            <a:r>
              <a:rPr lang="en-US" dirty="0">
                <a:latin typeface="Times New Roman"/>
                <a:ea typeface="Times New Roman"/>
              </a:rPr>
              <a:t>, </a:t>
            </a:r>
            <a:r>
              <a:rPr lang="en-US" dirty="0" err="1">
                <a:latin typeface="Times New Roman"/>
                <a:ea typeface="Times New Roman"/>
              </a:rPr>
              <a:t>lễ</a:t>
            </a:r>
            <a:r>
              <a:rPr lang="en-US" dirty="0">
                <a:latin typeface="Times New Roman"/>
                <a:ea typeface="Times New Roman"/>
              </a:rPr>
              <a:t> </a:t>
            </a:r>
            <a:r>
              <a:rPr lang="en-US" dirty="0" err="1">
                <a:latin typeface="Times New Roman"/>
                <a:ea typeface="Times New Roman"/>
              </a:rPr>
              <a:t>hội</a:t>
            </a:r>
            <a:r>
              <a:rPr lang="en-US" dirty="0">
                <a:latin typeface="Times New Roman"/>
                <a:ea typeface="Times New Roman"/>
              </a:rPr>
              <a:t>, </a:t>
            </a:r>
            <a:r>
              <a:rPr lang="en-US" dirty="0" err="1">
                <a:latin typeface="Times New Roman"/>
                <a:ea typeface="Times New Roman"/>
              </a:rPr>
              <a:t>sinh</a:t>
            </a:r>
            <a:r>
              <a:rPr lang="en-US" dirty="0">
                <a:latin typeface="Times New Roman"/>
                <a:ea typeface="Times New Roman"/>
              </a:rPr>
              <a:t> </a:t>
            </a:r>
            <a:r>
              <a:rPr lang="en-US" dirty="0" err="1">
                <a:latin typeface="Times New Roman"/>
                <a:ea typeface="Times New Roman"/>
              </a:rPr>
              <a:t>hoạt</a:t>
            </a:r>
            <a:r>
              <a:rPr lang="en-US" dirty="0">
                <a:latin typeface="Times New Roman"/>
                <a:ea typeface="Times New Roman"/>
              </a:rPr>
              <a:t> </a:t>
            </a:r>
            <a:r>
              <a:rPr lang="en-US" dirty="0" err="1">
                <a:latin typeface="Times New Roman"/>
                <a:ea typeface="Times New Roman"/>
              </a:rPr>
              <a:t>khác</a:t>
            </a:r>
            <a:endParaRPr lang="en-US" dirty="0">
              <a:latin typeface="Times New Roman"/>
              <a:ea typeface="Times New Roman"/>
            </a:endParaRPr>
          </a:p>
          <a:p>
            <a:pPr>
              <a:buFontTx/>
              <a:buChar char="-"/>
            </a:pPr>
            <a:r>
              <a:rPr lang="en-US" dirty="0" err="1">
                <a:latin typeface="Times New Roman"/>
              </a:rPr>
              <a:t>Trò</a:t>
            </a:r>
            <a:r>
              <a:rPr lang="en-US" dirty="0">
                <a:latin typeface="Times New Roman"/>
              </a:rPr>
              <a:t> </a:t>
            </a:r>
            <a:r>
              <a:rPr lang="en-US" dirty="0" err="1">
                <a:latin typeface="Times New Roman"/>
              </a:rPr>
              <a:t>chơi</a:t>
            </a:r>
            <a:endParaRPr lang="en-US" dirty="0">
              <a:latin typeface="Times New Roman"/>
            </a:endParaRPr>
          </a:p>
          <a:p>
            <a:pPr>
              <a:buFontTx/>
              <a:buChar char="-"/>
            </a:pPr>
            <a:r>
              <a:rPr lang="en-US" dirty="0">
                <a:latin typeface="Times New Roman"/>
              </a:rPr>
              <a:t> </a:t>
            </a:r>
            <a:r>
              <a:rPr lang="en-US" dirty="0" err="1">
                <a:latin typeface="Times New Roman"/>
              </a:rPr>
              <a:t>Trải</a:t>
            </a:r>
            <a:r>
              <a:rPr lang="en-US" dirty="0">
                <a:latin typeface="Times New Roman"/>
              </a:rPr>
              <a:t> </a:t>
            </a:r>
            <a:r>
              <a:rPr lang="en-US" dirty="0" err="1">
                <a:latin typeface="Times New Roman"/>
              </a:rPr>
              <a:t>nghiệm</a:t>
            </a:r>
            <a:endParaRPr lang="en-US" dirty="0">
              <a:latin typeface="Times New Roman"/>
            </a:endParaRPr>
          </a:p>
          <a:p>
            <a:pPr>
              <a:buFontTx/>
              <a:buChar char="-"/>
            </a:pPr>
            <a:r>
              <a:rPr lang="en-US" dirty="0" err="1">
                <a:latin typeface="Times New Roman"/>
              </a:rPr>
              <a:t>Sinh</a:t>
            </a:r>
            <a:r>
              <a:rPr lang="en-US" dirty="0">
                <a:latin typeface="Times New Roman"/>
              </a:rPr>
              <a:t> </a:t>
            </a:r>
            <a:r>
              <a:rPr lang="en-US" dirty="0" err="1">
                <a:latin typeface="Times New Roman"/>
              </a:rPr>
              <a:t>hoạt</a:t>
            </a:r>
            <a:r>
              <a:rPr lang="en-US" dirty="0">
                <a:latin typeface="Times New Roman"/>
              </a:rPr>
              <a:t> </a:t>
            </a:r>
            <a:r>
              <a:rPr lang="en-US" dirty="0" err="1">
                <a:latin typeface="Times New Roman"/>
              </a:rPr>
              <a:t>khác</a:t>
            </a: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651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79646">
                    <a:lumMod val="50000"/>
                  </a:srgbClr>
                </a:solidFill>
              </a:rPr>
              <a:t>Chương</a:t>
            </a:r>
            <a:r>
              <a:rPr lang="en-US" dirty="0">
                <a:solidFill>
                  <a:srgbClr val="F79646">
                    <a:lumMod val="50000"/>
                  </a:srgbClr>
                </a:solidFill>
              </a:rPr>
              <a:t> 3. </a:t>
            </a:r>
            <a:r>
              <a:rPr lang="en-US" dirty="0" err="1">
                <a:solidFill>
                  <a:srgbClr val="F79646">
                    <a:lumMod val="50000"/>
                  </a:srgbClr>
                </a:solidFill>
              </a:rPr>
              <a:t>Phương</a:t>
            </a:r>
            <a:r>
              <a:rPr lang="en-US" dirty="0">
                <a:solidFill>
                  <a:srgbClr val="F79646">
                    <a:lumMod val="50000"/>
                  </a:srgbClr>
                </a:solidFill>
              </a:rPr>
              <a:t> </a:t>
            </a:r>
            <a:r>
              <a:rPr lang="en-US" dirty="0" err="1">
                <a:solidFill>
                  <a:srgbClr val="F79646">
                    <a:lumMod val="50000"/>
                  </a:srgbClr>
                </a:solidFill>
              </a:rPr>
              <a:t>pháp</a:t>
            </a:r>
            <a:r>
              <a:rPr lang="en-US" dirty="0">
                <a:solidFill>
                  <a:srgbClr val="F79646">
                    <a:lumMod val="50000"/>
                  </a:srgbClr>
                </a:solidFill>
              </a:rPr>
              <a:t> </a:t>
            </a:r>
            <a:r>
              <a:rPr lang="en-US" dirty="0" err="1">
                <a:solidFill>
                  <a:srgbClr val="F79646">
                    <a:lumMod val="50000"/>
                  </a:srgbClr>
                </a:solidFill>
              </a:rPr>
              <a:t>luyện</a:t>
            </a:r>
            <a:r>
              <a:rPr lang="en-US" dirty="0">
                <a:solidFill>
                  <a:srgbClr val="F79646">
                    <a:lumMod val="50000"/>
                  </a:srgbClr>
                </a:solidFill>
              </a:rPr>
              <a:t> </a:t>
            </a:r>
            <a:r>
              <a:rPr lang="en-US" dirty="0" err="1">
                <a:solidFill>
                  <a:srgbClr val="F79646">
                    <a:lumMod val="50000"/>
                  </a:srgbClr>
                </a:solidFill>
              </a:rPr>
              <a:t>phát</a:t>
            </a:r>
            <a:r>
              <a:rPr lang="en-US" dirty="0">
                <a:solidFill>
                  <a:srgbClr val="F79646">
                    <a:lumMod val="50000"/>
                  </a:srgbClr>
                </a:solidFill>
              </a:rPr>
              <a:t> </a:t>
            </a:r>
            <a:r>
              <a:rPr lang="en-US" dirty="0" err="1">
                <a:solidFill>
                  <a:srgbClr val="F79646">
                    <a:lumMod val="50000"/>
                  </a:srgbClr>
                </a:solidFill>
              </a:rPr>
              <a:t>âm</a:t>
            </a:r>
            <a:r>
              <a:rPr lang="en-US" dirty="0">
                <a:solidFill>
                  <a:srgbClr val="F79646">
                    <a:lumMod val="50000"/>
                  </a:srgbClr>
                </a:solidFill>
              </a:rPr>
              <a:t> </a:t>
            </a:r>
            <a:r>
              <a:rPr lang="en-US" dirty="0" err="1">
                <a:solidFill>
                  <a:srgbClr val="F79646">
                    <a:lumMod val="50000"/>
                  </a:srgbClr>
                </a:solidFill>
              </a:rPr>
              <a:t>cho</a:t>
            </a:r>
            <a:r>
              <a:rPr lang="en-US" dirty="0">
                <a:solidFill>
                  <a:srgbClr val="F79646">
                    <a:lumMod val="50000"/>
                  </a:srgbClr>
                </a:solidFill>
              </a:rPr>
              <a:t> </a:t>
            </a:r>
            <a:r>
              <a:rPr lang="en-US" dirty="0" err="1">
                <a:solidFill>
                  <a:srgbClr val="F79646">
                    <a:lumMod val="50000"/>
                  </a:srgbClr>
                </a:solidFill>
              </a:rPr>
              <a:t>trẻ</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sinh</a:t>
            </a:r>
            <a:r>
              <a:rPr lang="en-US" dirty="0"/>
              <a:t> </a:t>
            </a:r>
            <a:r>
              <a:rPr lang="en-US" dirty="0" err="1"/>
              <a:t>viên</a:t>
            </a:r>
            <a:r>
              <a:rPr lang="en-US" dirty="0"/>
              <a:t> </a:t>
            </a:r>
            <a:r>
              <a:rPr lang="en-US" dirty="0" err="1"/>
              <a:t>tại</a:t>
            </a:r>
            <a:r>
              <a:rPr lang="en-US" dirty="0"/>
              <a:t> </a:t>
            </a:r>
            <a:r>
              <a:rPr lang="en-US" dirty="0" err="1"/>
              <a:t>lớp</a:t>
            </a:r>
            <a:r>
              <a:rPr lang="en-US" dirty="0"/>
              <a:t>:</a:t>
            </a:r>
          </a:p>
          <a:p>
            <a:pPr marL="0" indent="0">
              <a:buNone/>
            </a:pPr>
            <a:r>
              <a:rPr lang="en-US" dirty="0"/>
              <a:t>	</a:t>
            </a:r>
            <a:r>
              <a:rPr lang="en-US" dirty="0" err="1">
                <a:solidFill>
                  <a:srgbClr val="FF0000"/>
                </a:solidFill>
                <a:hlinkClick r:id="rId2" action="ppaction://hlinkfile"/>
              </a:rPr>
              <a:t>Tìm</a:t>
            </a:r>
            <a:r>
              <a:rPr lang="en-US" dirty="0">
                <a:solidFill>
                  <a:srgbClr val="FF0000"/>
                </a:solidFill>
                <a:hlinkClick r:id="rId2" action="ppaction://hlinkfile"/>
              </a:rPr>
              <a:t> </a:t>
            </a:r>
            <a:r>
              <a:rPr lang="en-US" dirty="0" err="1">
                <a:solidFill>
                  <a:srgbClr val="FF0000"/>
                </a:solidFill>
                <a:hlinkClick r:id="rId2" action="ppaction://hlinkfile"/>
              </a:rPr>
              <a:t>hiểu</a:t>
            </a:r>
            <a:r>
              <a:rPr lang="en-US" dirty="0">
                <a:solidFill>
                  <a:srgbClr val="FF0000"/>
                </a:solidFill>
                <a:hlinkClick r:id="rId2" action="ppaction://hlinkfile"/>
              </a:rPr>
              <a:t> </a:t>
            </a:r>
            <a:r>
              <a:rPr lang="en-US" dirty="0" err="1">
                <a:solidFill>
                  <a:srgbClr val="FF0000"/>
                </a:solidFill>
              </a:rPr>
              <a:t>một</a:t>
            </a:r>
            <a:r>
              <a:rPr lang="en-US" dirty="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giáo</a:t>
            </a:r>
            <a:r>
              <a:rPr lang="en-US" dirty="0">
                <a:solidFill>
                  <a:srgbClr val="FF0000"/>
                </a:solidFill>
              </a:rPr>
              <a:t> </a:t>
            </a:r>
            <a:r>
              <a:rPr lang="en-US" dirty="0" err="1">
                <a:solidFill>
                  <a:srgbClr val="FF0000"/>
                </a:solidFill>
              </a:rPr>
              <a:t>án</a:t>
            </a:r>
            <a:r>
              <a:rPr lang="en-US" dirty="0">
                <a:solidFill>
                  <a:srgbClr val="FF0000"/>
                </a:solidFill>
              </a:rPr>
              <a:t> </a:t>
            </a:r>
            <a:r>
              <a:rPr lang="en-US" dirty="0" err="1">
                <a:solidFill>
                  <a:srgbClr val="FF0000"/>
                </a:solidFill>
              </a:rPr>
              <a:t>nhằm</a:t>
            </a:r>
            <a:r>
              <a:rPr lang="en-US" dirty="0">
                <a:solidFill>
                  <a:srgbClr val="FF0000"/>
                </a:solidFill>
              </a:rPr>
              <a:t> </a:t>
            </a:r>
            <a:r>
              <a:rPr lang="en-US" dirty="0" err="1">
                <a:solidFill>
                  <a:srgbClr val="FF0000"/>
                </a:solidFill>
              </a:rPr>
              <a:t>luyện</a:t>
            </a:r>
            <a:r>
              <a:rPr lang="en-US" dirty="0">
                <a:solidFill>
                  <a:srgbClr val="FF0000"/>
                </a:solidFill>
              </a:rPr>
              <a:t> </a:t>
            </a:r>
            <a:r>
              <a:rPr lang="en-US" dirty="0" err="1">
                <a:solidFill>
                  <a:srgbClr val="FF0000"/>
                </a:solidFill>
              </a:rPr>
              <a:t>phát</a:t>
            </a:r>
            <a:r>
              <a:rPr lang="en-US" dirty="0">
                <a:solidFill>
                  <a:srgbClr val="FF0000"/>
                </a:solidFill>
              </a:rPr>
              <a:t> </a:t>
            </a:r>
            <a:r>
              <a:rPr lang="en-US" dirty="0" err="1">
                <a:solidFill>
                  <a:srgbClr val="FF0000"/>
                </a:solidFill>
              </a:rPr>
              <a:t>âm</a:t>
            </a:r>
            <a:r>
              <a:rPr lang="en-US" dirty="0">
                <a:solidFill>
                  <a:srgbClr val="FF0000"/>
                </a:solidFill>
              </a:rPr>
              <a:t> </a:t>
            </a:r>
            <a:r>
              <a:rPr lang="en-US" dirty="0" err="1">
                <a:solidFill>
                  <a:srgbClr val="FF0000"/>
                </a:solidFill>
              </a:rPr>
              <a:t>cho</a:t>
            </a:r>
            <a:r>
              <a:rPr lang="en-US" dirty="0">
                <a:solidFill>
                  <a:srgbClr val="FF0000"/>
                </a:solidFill>
              </a:rPr>
              <a:t> </a:t>
            </a:r>
            <a:r>
              <a:rPr lang="en-US" dirty="0" err="1">
                <a:solidFill>
                  <a:srgbClr val="FF0000"/>
                </a:solidFill>
              </a:rPr>
              <a:t>trẻ</a:t>
            </a:r>
            <a:r>
              <a:rPr lang="en-US" dirty="0">
                <a:solidFill>
                  <a:srgbClr val="FF0000"/>
                </a:solidFill>
              </a:rPr>
              <a:t>.</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534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79646">
                    <a:lumMod val="50000"/>
                  </a:srgbClr>
                </a:solidFill>
              </a:rPr>
              <a:t>Chương</a:t>
            </a:r>
            <a:r>
              <a:rPr lang="en-US" dirty="0">
                <a:solidFill>
                  <a:srgbClr val="F79646">
                    <a:lumMod val="50000"/>
                  </a:srgbClr>
                </a:solidFill>
              </a:rPr>
              <a:t> 4. </a:t>
            </a:r>
            <a:r>
              <a:rPr lang="en-US" dirty="0" err="1">
                <a:solidFill>
                  <a:srgbClr val="F79646">
                    <a:lumMod val="50000"/>
                  </a:srgbClr>
                </a:solidFill>
              </a:rPr>
              <a:t>Phương</a:t>
            </a:r>
            <a:r>
              <a:rPr lang="en-US" dirty="0">
                <a:solidFill>
                  <a:srgbClr val="F79646">
                    <a:lumMod val="50000"/>
                  </a:srgbClr>
                </a:solidFill>
              </a:rPr>
              <a:t> </a:t>
            </a:r>
            <a:r>
              <a:rPr lang="en-US" dirty="0" err="1">
                <a:solidFill>
                  <a:srgbClr val="F79646">
                    <a:lumMod val="50000"/>
                  </a:srgbClr>
                </a:solidFill>
              </a:rPr>
              <a:t>pháp</a:t>
            </a:r>
            <a:r>
              <a:rPr lang="en-US" dirty="0">
                <a:solidFill>
                  <a:srgbClr val="F79646">
                    <a:lumMod val="50000"/>
                  </a:srgbClr>
                </a:solidFill>
              </a:rPr>
              <a:t> </a:t>
            </a:r>
            <a:r>
              <a:rPr lang="en-US" dirty="0" err="1">
                <a:solidFill>
                  <a:srgbClr val="F79646">
                    <a:lumMod val="50000"/>
                  </a:srgbClr>
                </a:solidFill>
              </a:rPr>
              <a:t>phát</a:t>
            </a:r>
            <a:r>
              <a:rPr lang="en-US" dirty="0">
                <a:solidFill>
                  <a:srgbClr val="F79646">
                    <a:lumMod val="50000"/>
                  </a:srgbClr>
                </a:solidFill>
              </a:rPr>
              <a:t> </a:t>
            </a:r>
            <a:r>
              <a:rPr lang="en-US" dirty="0" err="1">
                <a:solidFill>
                  <a:srgbClr val="F79646">
                    <a:lumMod val="50000"/>
                  </a:srgbClr>
                </a:solidFill>
              </a:rPr>
              <a:t>triển</a:t>
            </a:r>
            <a:r>
              <a:rPr lang="en-US" dirty="0">
                <a:solidFill>
                  <a:srgbClr val="F79646">
                    <a:lumMod val="50000"/>
                  </a:srgbClr>
                </a:solidFill>
              </a:rPr>
              <a:t> </a:t>
            </a:r>
            <a:r>
              <a:rPr lang="en-US" dirty="0" err="1">
                <a:solidFill>
                  <a:srgbClr val="F79646">
                    <a:lumMod val="50000"/>
                  </a:srgbClr>
                </a:solidFill>
              </a:rPr>
              <a:t>vốn</a:t>
            </a:r>
            <a:r>
              <a:rPr lang="en-US" dirty="0">
                <a:solidFill>
                  <a:srgbClr val="F79646">
                    <a:lumMod val="50000"/>
                  </a:srgbClr>
                </a:solidFill>
              </a:rPr>
              <a:t> </a:t>
            </a:r>
            <a:r>
              <a:rPr lang="en-US" dirty="0" err="1">
                <a:solidFill>
                  <a:srgbClr val="F79646">
                    <a:lumMod val="50000"/>
                  </a:srgbClr>
                </a:solidFill>
              </a:rPr>
              <a:t>từ</a:t>
            </a:r>
            <a:r>
              <a:rPr lang="en-US" dirty="0">
                <a:solidFill>
                  <a:srgbClr val="F79646">
                    <a:lumMod val="50000"/>
                  </a:srgbClr>
                </a:solidFill>
              </a:rPr>
              <a:t> </a:t>
            </a:r>
            <a:r>
              <a:rPr lang="en-US" dirty="0" err="1">
                <a:solidFill>
                  <a:srgbClr val="F79646">
                    <a:lumMod val="50000"/>
                  </a:srgbClr>
                </a:solidFill>
              </a:rPr>
              <a:t>cho</a:t>
            </a:r>
            <a:r>
              <a:rPr lang="en-US" dirty="0">
                <a:solidFill>
                  <a:srgbClr val="F79646">
                    <a:lumMod val="50000"/>
                  </a:srgbClr>
                </a:solidFill>
              </a:rPr>
              <a:t> </a:t>
            </a:r>
            <a:r>
              <a:rPr lang="en-US" dirty="0" err="1">
                <a:solidFill>
                  <a:srgbClr val="F79646">
                    <a:lumMod val="50000"/>
                  </a:srgbClr>
                </a:solidFill>
              </a:rPr>
              <a:t>trẻ</a:t>
            </a:r>
            <a:endParaRPr lang="en-US" dirty="0"/>
          </a:p>
        </p:txBody>
      </p:sp>
      <p:sp>
        <p:nvSpPr>
          <p:cNvPr id="3" name="Content Placeholder 2"/>
          <p:cNvSpPr>
            <a:spLocks noGrp="1"/>
          </p:cNvSpPr>
          <p:nvPr>
            <p:ph idx="1"/>
          </p:nvPr>
        </p:nvSpPr>
        <p:spPr/>
        <p:txBody>
          <a:bodyPr/>
          <a:lstStyle/>
          <a:p>
            <a:pPr marL="0" marR="0" indent="0">
              <a:lnSpc>
                <a:spcPct val="120000"/>
              </a:lnSpc>
              <a:spcBef>
                <a:spcPts val="0"/>
              </a:spcBef>
              <a:spcAft>
                <a:spcPts val="0"/>
              </a:spcAft>
              <a:buNone/>
            </a:pPr>
            <a:r>
              <a:rPr lang="en-US" b="1" dirty="0">
                <a:latin typeface="+mj-lt"/>
                <a:ea typeface="Times New Roman"/>
                <a:cs typeface="Times New Roman"/>
              </a:rPr>
              <a:t>4.1. </a:t>
            </a:r>
            <a:r>
              <a:rPr lang="en-US" b="1" dirty="0" err="1">
                <a:latin typeface="+mj-lt"/>
                <a:ea typeface="Times New Roman"/>
                <a:cs typeface="Times New Roman"/>
              </a:rPr>
              <a:t>Khái</a:t>
            </a:r>
            <a:r>
              <a:rPr lang="en-US" b="1" dirty="0">
                <a:latin typeface="+mj-lt"/>
                <a:ea typeface="Times New Roman"/>
                <a:cs typeface="Times New Roman"/>
              </a:rPr>
              <a:t> </a:t>
            </a:r>
            <a:r>
              <a:rPr lang="en-US" b="1" dirty="0" err="1">
                <a:latin typeface="+mj-lt"/>
                <a:ea typeface="Times New Roman"/>
                <a:cs typeface="Times New Roman"/>
              </a:rPr>
              <a:t>niệm</a:t>
            </a:r>
            <a:r>
              <a:rPr lang="en-US" b="1" dirty="0">
                <a:latin typeface="+mj-lt"/>
                <a:ea typeface="Times New Roman"/>
                <a:cs typeface="Times New Roman"/>
              </a:rPr>
              <a:t> </a:t>
            </a:r>
            <a:r>
              <a:rPr lang="en-US" b="1" dirty="0" err="1">
                <a:latin typeface="+mj-lt"/>
                <a:ea typeface="Times New Roman"/>
                <a:cs typeface="Times New Roman"/>
              </a:rPr>
              <a:t>phương</a:t>
            </a:r>
            <a:r>
              <a:rPr lang="en-US" b="1" dirty="0">
                <a:latin typeface="+mj-lt"/>
                <a:ea typeface="Times New Roman"/>
                <a:cs typeface="Times New Roman"/>
              </a:rPr>
              <a:t> </a:t>
            </a:r>
            <a:r>
              <a:rPr lang="en-US" b="1" dirty="0" err="1">
                <a:latin typeface="+mj-lt"/>
                <a:ea typeface="Times New Roman"/>
                <a:cs typeface="Times New Roman"/>
              </a:rPr>
              <a:t>pháp</a:t>
            </a:r>
            <a:r>
              <a:rPr lang="en-US" b="1" dirty="0">
                <a:latin typeface="+mj-lt"/>
                <a:ea typeface="Times New Roman"/>
                <a:cs typeface="Times New Roman"/>
              </a:rPr>
              <a:t> </a:t>
            </a:r>
            <a:r>
              <a:rPr lang="en-US" b="1" dirty="0" err="1">
                <a:latin typeface="+mj-lt"/>
                <a:ea typeface="Times New Roman"/>
                <a:cs typeface="Times New Roman"/>
              </a:rPr>
              <a:t>phát</a:t>
            </a:r>
            <a:r>
              <a:rPr lang="en-US" b="1" dirty="0">
                <a:latin typeface="+mj-lt"/>
                <a:ea typeface="Times New Roman"/>
                <a:cs typeface="Times New Roman"/>
              </a:rPr>
              <a:t> </a:t>
            </a:r>
            <a:r>
              <a:rPr lang="en-US" b="1" dirty="0" err="1">
                <a:latin typeface="+mj-lt"/>
                <a:ea typeface="Times New Roman"/>
                <a:cs typeface="Times New Roman"/>
              </a:rPr>
              <a:t>triển</a:t>
            </a:r>
            <a:r>
              <a:rPr lang="en-US" b="1" dirty="0">
                <a:latin typeface="+mj-lt"/>
                <a:ea typeface="Times New Roman"/>
                <a:cs typeface="Times New Roman"/>
              </a:rPr>
              <a:t> </a:t>
            </a:r>
            <a:r>
              <a:rPr lang="en-US" b="1" dirty="0" err="1">
                <a:latin typeface="+mj-lt"/>
                <a:ea typeface="Times New Roman"/>
                <a:cs typeface="Times New Roman"/>
              </a:rPr>
              <a:t>vốn</a:t>
            </a:r>
            <a:r>
              <a:rPr lang="en-US" b="1" dirty="0">
                <a:latin typeface="+mj-lt"/>
                <a:ea typeface="Times New Roman"/>
                <a:cs typeface="Times New Roman"/>
              </a:rPr>
              <a:t> </a:t>
            </a:r>
            <a:r>
              <a:rPr lang="en-US" b="1" dirty="0" err="1">
                <a:latin typeface="+mj-lt"/>
                <a:ea typeface="Times New Roman"/>
                <a:cs typeface="Times New Roman"/>
              </a:rPr>
              <a:t>từ</a:t>
            </a:r>
            <a:r>
              <a:rPr lang="en-US" b="1" dirty="0">
                <a:latin typeface="+mj-lt"/>
                <a:ea typeface="Times New Roman"/>
                <a:cs typeface="Times New Roman"/>
              </a:rPr>
              <a:t> </a:t>
            </a:r>
            <a:r>
              <a:rPr lang="en-US" b="1" dirty="0" err="1">
                <a:latin typeface="+mj-lt"/>
                <a:ea typeface="Times New Roman"/>
                <a:cs typeface="Times New Roman"/>
              </a:rPr>
              <a:t>cho</a:t>
            </a:r>
            <a:r>
              <a:rPr lang="en-US" b="1" dirty="0">
                <a:latin typeface="+mj-lt"/>
                <a:ea typeface="Times New Roman"/>
                <a:cs typeface="Times New Roman"/>
              </a:rPr>
              <a:t> </a:t>
            </a:r>
            <a:r>
              <a:rPr lang="en-US" b="1" dirty="0" err="1">
                <a:latin typeface="+mj-lt"/>
                <a:ea typeface="Times New Roman"/>
                <a:cs typeface="Times New Roman"/>
              </a:rPr>
              <a:t>trẻ</a:t>
            </a:r>
            <a:endParaRPr lang="en-US" sz="1800" b="1" dirty="0">
              <a:latin typeface="+mj-lt"/>
              <a:ea typeface="Calibri"/>
              <a:cs typeface="Times New Roman"/>
            </a:endParaRPr>
          </a:p>
          <a:p>
            <a:pPr marL="0" marR="0" indent="0">
              <a:lnSpc>
                <a:spcPct val="120000"/>
              </a:lnSpc>
              <a:spcBef>
                <a:spcPts val="0"/>
              </a:spcBef>
              <a:spcAft>
                <a:spcPts val="0"/>
              </a:spcAft>
              <a:buNone/>
            </a:pPr>
            <a:r>
              <a:rPr lang="en-US" sz="1800" dirty="0">
                <a:latin typeface="Calibri"/>
                <a:ea typeface="Calibri"/>
                <a:cs typeface="Times New Roman"/>
              </a:rPr>
              <a:t>H1? </a:t>
            </a:r>
            <a:r>
              <a:rPr lang="en-US" sz="1800" dirty="0" err="1">
                <a:latin typeface="Calibri"/>
                <a:ea typeface="Calibri"/>
                <a:cs typeface="Times New Roman"/>
              </a:rPr>
              <a:t>Phương</a:t>
            </a:r>
            <a:r>
              <a:rPr lang="en-US" sz="1800" dirty="0">
                <a:latin typeface="Calibri"/>
                <a:ea typeface="Calibri"/>
                <a:cs typeface="Times New Roman"/>
              </a:rPr>
              <a:t> </a:t>
            </a:r>
            <a:r>
              <a:rPr lang="en-US" sz="1800" dirty="0" err="1">
                <a:latin typeface="Calibri"/>
                <a:ea typeface="Calibri"/>
                <a:cs typeface="Times New Roman"/>
              </a:rPr>
              <a:t>pháp</a:t>
            </a:r>
            <a:r>
              <a:rPr lang="en-US" sz="1800" dirty="0">
                <a:latin typeface="Calibri"/>
                <a:ea typeface="Calibri"/>
                <a:cs typeface="Times New Roman"/>
              </a:rPr>
              <a:t> </a:t>
            </a:r>
            <a:r>
              <a:rPr lang="en-US" sz="1800" dirty="0" err="1">
                <a:latin typeface="Calibri"/>
                <a:ea typeface="Calibri"/>
                <a:cs typeface="Times New Roman"/>
              </a:rPr>
              <a:t>phát</a:t>
            </a:r>
            <a:r>
              <a:rPr lang="en-US" sz="1800" dirty="0">
                <a:latin typeface="Calibri"/>
                <a:ea typeface="Calibri"/>
                <a:cs typeface="Times New Roman"/>
              </a:rPr>
              <a:t> </a:t>
            </a:r>
            <a:r>
              <a:rPr lang="en-US" sz="1800" dirty="0" err="1">
                <a:latin typeface="Calibri"/>
                <a:ea typeface="Calibri"/>
                <a:cs typeface="Times New Roman"/>
              </a:rPr>
              <a:t>triển</a:t>
            </a:r>
            <a:r>
              <a:rPr lang="en-US" sz="1800" dirty="0">
                <a:latin typeface="Calibri"/>
                <a:ea typeface="Calibri"/>
                <a:cs typeface="Times New Roman"/>
              </a:rPr>
              <a:t> </a:t>
            </a:r>
            <a:r>
              <a:rPr lang="en-US" sz="1800" dirty="0" err="1">
                <a:latin typeface="Calibri"/>
                <a:ea typeface="Calibri"/>
                <a:cs typeface="Times New Roman"/>
              </a:rPr>
              <a:t>vốn</a:t>
            </a:r>
            <a:r>
              <a:rPr lang="en-US" sz="1800" dirty="0">
                <a:latin typeface="Calibri"/>
                <a:ea typeface="Calibri"/>
                <a:cs typeface="Times New Roman"/>
              </a:rPr>
              <a:t> </a:t>
            </a:r>
            <a:r>
              <a:rPr lang="en-US" sz="1800" dirty="0" err="1">
                <a:latin typeface="Calibri"/>
                <a:ea typeface="Calibri"/>
                <a:cs typeface="Times New Roman"/>
              </a:rPr>
              <a:t>từ</a:t>
            </a:r>
            <a:r>
              <a:rPr lang="en-US" sz="1800" dirty="0">
                <a:latin typeface="Calibri"/>
                <a:ea typeface="Calibri"/>
                <a:cs typeface="Times New Roman"/>
              </a:rPr>
              <a:t> </a:t>
            </a:r>
            <a:r>
              <a:rPr lang="en-US" sz="1800" dirty="0" err="1">
                <a:latin typeface="Calibri"/>
                <a:ea typeface="Calibri"/>
                <a:cs typeface="Times New Roman"/>
              </a:rPr>
              <a:t>cho</a:t>
            </a:r>
            <a:r>
              <a:rPr lang="en-US" sz="1800" dirty="0">
                <a:latin typeface="Calibri"/>
                <a:ea typeface="Calibri"/>
                <a:cs typeface="Times New Roman"/>
              </a:rPr>
              <a:t> </a:t>
            </a:r>
            <a:r>
              <a:rPr lang="en-US" sz="1800" dirty="0" err="1">
                <a:latin typeface="Calibri"/>
                <a:ea typeface="Calibri"/>
                <a:cs typeface="Times New Roman"/>
              </a:rPr>
              <a:t>trẻ</a:t>
            </a:r>
            <a:r>
              <a:rPr lang="en-US" sz="1800" dirty="0">
                <a:latin typeface="Calibri"/>
                <a:ea typeface="Calibri"/>
                <a:cs typeface="Times New Roman"/>
              </a:rPr>
              <a:t> </a:t>
            </a:r>
            <a:r>
              <a:rPr lang="en-US" sz="1800" dirty="0" err="1">
                <a:latin typeface="Calibri"/>
                <a:ea typeface="Calibri"/>
                <a:cs typeface="Times New Roman"/>
              </a:rPr>
              <a:t>là</a:t>
            </a:r>
            <a:r>
              <a:rPr lang="en-US" sz="1800" dirty="0">
                <a:latin typeface="Calibri"/>
                <a:ea typeface="Calibri"/>
                <a:cs typeface="Times New Roman"/>
              </a:rPr>
              <a:t> </a:t>
            </a:r>
            <a:r>
              <a:rPr lang="en-US" sz="1800" dirty="0" err="1">
                <a:latin typeface="Calibri"/>
                <a:ea typeface="Calibri"/>
                <a:cs typeface="Times New Roman"/>
              </a:rPr>
              <a:t>gì</a:t>
            </a:r>
            <a:r>
              <a:rPr lang="en-US" sz="1800" dirty="0">
                <a:latin typeface="Calibri"/>
                <a:ea typeface="Calibri"/>
                <a:cs typeface="Times New Roman"/>
              </a:rPr>
              <a:t>?</a:t>
            </a:r>
          </a:p>
          <a:p>
            <a:pPr marL="0" marR="0" indent="0">
              <a:lnSpc>
                <a:spcPct val="120000"/>
              </a:lnSpc>
              <a:spcBef>
                <a:spcPts val="0"/>
              </a:spcBef>
              <a:spcAft>
                <a:spcPts val="0"/>
              </a:spcAft>
              <a:buNone/>
            </a:pPr>
            <a:r>
              <a:rPr lang="en-US" sz="1800" dirty="0">
                <a:latin typeface="Calibri"/>
                <a:ea typeface="Calibri"/>
                <a:cs typeface="Times New Roman"/>
              </a:rPr>
              <a:t>H2? </a:t>
            </a:r>
            <a:r>
              <a:rPr lang="en-US" sz="1800" dirty="0" err="1">
                <a:latin typeface="Calibri"/>
                <a:ea typeface="Calibri"/>
                <a:cs typeface="Times New Roman"/>
              </a:rPr>
              <a:t>Vì</a:t>
            </a:r>
            <a:r>
              <a:rPr lang="en-US" sz="1800" dirty="0">
                <a:latin typeface="Calibri"/>
                <a:ea typeface="Calibri"/>
                <a:cs typeface="Times New Roman"/>
              </a:rPr>
              <a:t> </a:t>
            </a:r>
            <a:r>
              <a:rPr lang="en-US" sz="1800" dirty="0" err="1">
                <a:latin typeface="Calibri"/>
                <a:ea typeface="Calibri"/>
                <a:cs typeface="Times New Roman"/>
              </a:rPr>
              <a:t>sao</a:t>
            </a:r>
            <a:r>
              <a:rPr lang="en-US" sz="1800" dirty="0">
                <a:latin typeface="Calibri"/>
                <a:ea typeface="Calibri"/>
                <a:cs typeface="Times New Roman"/>
              </a:rPr>
              <a:t> </a:t>
            </a:r>
            <a:r>
              <a:rPr lang="en-US" sz="1800" dirty="0" err="1">
                <a:latin typeface="Calibri"/>
                <a:ea typeface="Calibri"/>
                <a:cs typeface="Times New Roman"/>
              </a:rPr>
              <a:t>lại</a:t>
            </a:r>
            <a:r>
              <a:rPr lang="en-US" sz="1800" dirty="0">
                <a:latin typeface="Calibri"/>
                <a:ea typeface="Calibri"/>
                <a:cs typeface="Times New Roman"/>
              </a:rPr>
              <a:t> </a:t>
            </a:r>
            <a:r>
              <a:rPr lang="en-US" sz="1800" dirty="0" err="1">
                <a:latin typeface="Calibri"/>
                <a:ea typeface="Calibri"/>
                <a:cs typeface="Times New Roman"/>
              </a:rPr>
              <a:t>phát</a:t>
            </a:r>
            <a:r>
              <a:rPr lang="en-US" sz="1800" dirty="0">
                <a:latin typeface="Calibri"/>
                <a:ea typeface="Calibri"/>
                <a:cs typeface="Times New Roman"/>
              </a:rPr>
              <a:t> </a:t>
            </a:r>
            <a:r>
              <a:rPr lang="en-US" sz="1800" dirty="0" err="1">
                <a:latin typeface="Calibri"/>
                <a:ea typeface="Calibri"/>
                <a:cs typeface="Times New Roman"/>
              </a:rPr>
              <a:t>triển</a:t>
            </a:r>
            <a:r>
              <a:rPr lang="en-US" sz="1800" dirty="0">
                <a:latin typeface="Calibri"/>
                <a:ea typeface="Calibri"/>
                <a:cs typeface="Times New Roman"/>
              </a:rPr>
              <a:t> </a:t>
            </a:r>
            <a:r>
              <a:rPr lang="en-US" sz="1800" dirty="0" err="1">
                <a:latin typeface="Calibri"/>
                <a:ea typeface="Calibri"/>
                <a:cs typeface="Times New Roman"/>
              </a:rPr>
              <a:t>vốn</a:t>
            </a:r>
            <a:r>
              <a:rPr lang="en-US" sz="1800" dirty="0">
                <a:latin typeface="Calibri"/>
                <a:ea typeface="Calibri"/>
                <a:cs typeface="Times New Roman"/>
              </a:rPr>
              <a:t> </a:t>
            </a:r>
            <a:r>
              <a:rPr lang="en-US" sz="1800" dirty="0" err="1">
                <a:latin typeface="Calibri"/>
                <a:ea typeface="Calibri"/>
                <a:cs typeface="Times New Roman"/>
              </a:rPr>
              <a:t>từ</a:t>
            </a:r>
            <a:r>
              <a:rPr lang="en-US" sz="1800" dirty="0">
                <a:latin typeface="Calibri"/>
                <a:ea typeface="Calibri"/>
                <a:cs typeface="Times New Roman"/>
              </a:rPr>
              <a:t> </a:t>
            </a:r>
            <a:r>
              <a:rPr lang="en-US" sz="1800" dirty="0" err="1">
                <a:latin typeface="Calibri"/>
                <a:ea typeface="Calibri"/>
                <a:cs typeface="Times New Roman"/>
              </a:rPr>
              <a:t>cho</a:t>
            </a:r>
            <a:r>
              <a:rPr lang="en-US" sz="1800" dirty="0">
                <a:latin typeface="Calibri"/>
                <a:ea typeface="Calibri"/>
                <a:cs typeface="Times New Roman"/>
              </a:rPr>
              <a:t> </a:t>
            </a:r>
            <a:r>
              <a:rPr lang="en-US" sz="1800" dirty="0" err="1">
                <a:latin typeface="Calibri"/>
                <a:ea typeface="Calibri"/>
                <a:cs typeface="Times New Roman"/>
              </a:rPr>
              <a:t>trẻ</a:t>
            </a:r>
            <a:r>
              <a:rPr lang="en-US" sz="1800" dirty="0">
                <a:latin typeface="Calibri"/>
                <a:ea typeface="Calibri"/>
                <a:cs typeface="Times New Roman"/>
              </a:rPr>
              <a:t>?</a:t>
            </a:r>
          </a:p>
          <a:p>
            <a:pPr marL="0" marR="0" indent="0">
              <a:lnSpc>
                <a:spcPct val="120000"/>
              </a:lnSpc>
              <a:spcBef>
                <a:spcPts val="0"/>
              </a:spcBef>
              <a:spcAft>
                <a:spcPts val="0"/>
              </a:spcAft>
              <a:buNone/>
            </a:pPr>
            <a:r>
              <a:rPr lang="en-US" sz="1800" dirty="0">
                <a:latin typeface="Calibri"/>
                <a:ea typeface="Calibri"/>
                <a:cs typeface="Times New Roman"/>
              </a:rPr>
              <a:t>H1: </a:t>
            </a:r>
            <a:r>
              <a:rPr lang="en-US" sz="1800" dirty="0" err="1">
                <a:latin typeface="Calibri"/>
                <a:ea typeface="Calibri"/>
                <a:cs typeface="Times New Roman"/>
              </a:rPr>
              <a:t>Là</a:t>
            </a:r>
            <a:r>
              <a:rPr lang="en-US" sz="1800" dirty="0">
                <a:latin typeface="Calibri"/>
                <a:ea typeface="Calibri"/>
                <a:cs typeface="Times New Roman"/>
              </a:rPr>
              <a:t> </a:t>
            </a:r>
            <a:r>
              <a:rPr lang="en-US" sz="1800" dirty="0" err="1">
                <a:latin typeface="Calibri"/>
                <a:ea typeface="Calibri"/>
                <a:cs typeface="Times New Roman"/>
              </a:rPr>
              <a:t>cách</a:t>
            </a:r>
            <a:r>
              <a:rPr lang="en-US" sz="1800" dirty="0">
                <a:latin typeface="Calibri"/>
                <a:ea typeface="Calibri"/>
                <a:cs typeface="Times New Roman"/>
              </a:rPr>
              <a:t> </a:t>
            </a:r>
            <a:r>
              <a:rPr lang="en-US" sz="1800" dirty="0" err="1">
                <a:latin typeface="Calibri"/>
                <a:ea typeface="Calibri"/>
                <a:cs typeface="Times New Roman"/>
              </a:rPr>
              <a:t>thức</a:t>
            </a:r>
            <a:r>
              <a:rPr lang="en-US" sz="1800" dirty="0">
                <a:latin typeface="Calibri"/>
                <a:ea typeface="Calibri"/>
                <a:cs typeface="Times New Roman"/>
              </a:rPr>
              <a:t> </a:t>
            </a:r>
            <a:r>
              <a:rPr lang="en-US" sz="1800" dirty="0" err="1">
                <a:latin typeface="Calibri"/>
                <a:ea typeface="Calibri"/>
                <a:cs typeface="Times New Roman"/>
              </a:rPr>
              <a:t>giúp</a:t>
            </a:r>
            <a:r>
              <a:rPr lang="en-US" sz="1800" dirty="0">
                <a:latin typeface="Calibri"/>
                <a:ea typeface="Calibri"/>
                <a:cs typeface="Times New Roman"/>
              </a:rPr>
              <a:t> </a:t>
            </a:r>
            <a:r>
              <a:rPr lang="en-US" sz="1800" dirty="0" err="1">
                <a:latin typeface="Calibri"/>
                <a:ea typeface="Calibri"/>
                <a:cs typeface="Times New Roman"/>
              </a:rPr>
              <a:t>trẻ</a:t>
            </a:r>
            <a:r>
              <a:rPr lang="en-US" sz="1800" dirty="0">
                <a:latin typeface="Calibri"/>
                <a:ea typeface="Calibri"/>
                <a:cs typeface="Times New Roman"/>
              </a:rPr>
              <a:t> </a:t>
            </a:r>
            <a:r>
              <a:rPr lang="en-US" sz="1800" dirty="0" err="1">
                <a:latin typeface="Calibri"/>
                <a:ea typeface="Calibri"/>
                <a:cs typeface="Times New Roman"/>
              </a:rPr>
              <a:t>làm</a:t>
            </a:r>
            <a:r>
              <a:rPr lang="en-US" sz="1800" dirty="0">
                <a:latin typeface="Calibri"/>
                <a:ea typeface="Calibri"/>
                <a:cs typeface="Times New Roman"/>
              </a:rPr>
              <a:t> </a:t>
            </a:r>
            <a:r>
              <a:rPr lang="en-US" sz="1800" dirty="0" err="1">
                <a:latin typeface="Calibri"/>
                <a:ea typeface="Calibri"/>
                <a:cs typeface="Times New Roman"/>
              </a:rPr>
              <a:t>giàu</a:t>
            </a:r>
            <a:r>
              <a:rPr lang="en-US" sz="1800" dirty="0">
                <a:latin typeface="Calibri"/>
                <a:ea typeface="Calibri"/>
                <a:cs typeface="Times New Roman"/>
              </a:rPr>
              <a:t> </a:t>
            </a:r>
            <a:r>
              <a:rPr lang="en-US" sz="1800" dirty="0" err="1">
                <a:latin typeface="Calibri"/>
                <a:ea typeface="Calibri"/>
                <a:cs typeface="Times New Roman"/>
              </a:rPr>
              <a:t>vốn</a:t>
            </a:r>
            <a:r>
              <a:rPr lang="en-US" sz="1800" dirty="0">
                <a:latin typeface="Calibri"/>
                <a:ea typeface="Calibri"/>
                <a:cs typeface="Times New Roman"/>
              </a:rPr>
              <a:t> </a:t>
            </a:r>
            <a:r>
              <a:rPr lang="en-US" sz="1800" dirty="0" err="1">
                <a:latin typeface="Calibri"/>
                <a:ea typeface="Calibri"/>
                <a:cs typeface="Times New Roman"/>
              </a:rPr>
              <a:t>từ</a:t>
            </a:r>
            <a:r>
              <a:rPr lang="en-US" sz="1800" dirty="0">
                <a:latin typeface="Calibri"/>
                <a:ea typeface="Calibri"/>
                <a:cs typeface="Times New Roman"/>
              </a:rPr>
              <a:t>, </a:t>
            </a:r>
            <a:r>
              <a:rPr lang="en-US" sz="1800" dirty="0" err="1">
                <a:latin typeface="Calibri"/>
                <a:ea typeface="Calibri"/>
                <a:cs typeface="Times New Roman"/>
              </a:rPr>
              <a:t>hiểu</a:t>
            </a:r>
            <a:r>
              <a:rPr lang="en-US" sz="1800" dirty="0">
                <a:latin typeface="Calibri"/>
                <a:ea typeface="Calibri"/>
                <a:cs typeface="Times New Roman"/>
              </a:rPr>
              <a:t> </a:t>
            </a:r>
            <a:r>
              <a:rPr lang="en-US" sz="1800" dirty="0" err="1">
                <a:latin typeface="Calibri"/>
                <a:ea typeface="Calibri"/>
                <a:cs typeface="Times New Roman"/>
              </a:rPr>
              <a:t>nghĩa</a:t>
            </a:r>
            <a:r>
              <a:rPr lang="en-US" sz="1800" dirty="0">
                <a:latin typeface="Calibri"/>
                <a:ea typeface="Calibri"/>
                <a:cs typeface="Times New Roman"/>
              </a:rPr>
              <a:t> </a:t>
            </a:r>
            <a:r>
              <a:rPr lang="en-US" sz="1800" dirty="0" err="1">
                <a:latin typeface="Calibri"/>
                <a:ea typeface="Calibri"/>
                <a:cs typeface="Times New Roman"/>
              </a:rPr>
              <a:t>của</a:t>
            </a:r>
            <a:r>
              <a:rPr lang="en-US" sz="1800" dirty="0">
                <a:latin typeface="Calibri"/>
                <a:ea typeface="Calibri"/>
                <a:cs typeface="Times New Roman"/>
              </a:rPr>
              <a:t> </a:t>
            </a:r>
            <a:r>
              <a:rPr lang="en-US" sz="1800" dirty="0" err="1">
                <a:latin typeface="Calibri"/>
                <a:ea typeface="Calibri"/>
                <a:cs typeface="Times New Roman"/>
              </a:rPr>
              <a:t>từ</a:t>
            </a:r>
            <a:r>
              <a:rPr lang="en-US" sz="1800" dirty="0">
                <a:latin typeface="Calibri"/>
                <a:ea typeface="Calibri"/>
                <a:cs typeface="Times New Roman"/>
              </a:rPr>
              <a:t> </a:t>
            </a:r>
            <a:r>
              <a:rPr lang="en-US" sz="1800" dirty="0" err="1">
                <a:latin typeface="Calibri"/>
                <a:ea typeface="Calibri"/>
                <a:cs typeface="Times New Roman"/>
              </a:rPr>
              <a:t>và</a:t>
            </a:r>
            <a:r>
              <a:rPr lang="en-US" sz="1800" dirty="0">
                <a:latin typeface="Calibri"/>
                <a:ea typeface="Calibri"/>
                <a:cs typeface="Times New Roman"/>
              </a:rPr>
              <a:t> </a:t>
            </a:r>
            <a:r>
              <a:rPr lang="en-US" sz="1800" dirty="0" err="1">
                <a:latin typeface="Calibri"/>
                <a:ea typeface="Calibri"/>
                <a:cs typeface="Times New Roman"/>
              </a:rPr>
              <a:t>sử</a:t>
            </a:r>
            <a:r>
              <a:rPr lang="en-US" sz="1800" dirty="0">
                <a:latin typeface="Calibri"/>
                <a:ea typeface="Calibri"/>
                <a:cs typeface="Times New Roman"/>
              </a:rPr>
              <a:t> </a:t>
            </a:r>
            <a:r>
              <a:rPr lang="en-US" sz="1800" dirty="0" err="1">
                <a:latin typeface="Calibri"/>
                <a:ea typeface="Calibri"/>
                <a:cs typeface="Times New Roman"/>
              </a:rPr>
              <a:t>dụng</a:t>
            </a:r>
            <a:r>
              <a:rPr lang="en-US" sz="1800" dirty="0">
                <a:latin typeface="Calibri"/>
                <a:ea typeface="Calibri"/>
                <a:cs typeface="Times New Roman"/>
              </a:rPr>
              <a:t> </a:t>
            </a:r>
            <a:r>
              <a:rPr lang="en-US" sz="1800" dirty="0" err="1">
                <a:latin typeface="Calibri"/>
                <a:ea typeface="Calibri"/>
                <a:cs typeface="Times New Roman"/>
              </a:rPr>
              <a:t>từ</a:t>
            </a:r>
            <a:r>
              <a:rPr lang="en-US" sz="1800" dirty="0">
                <a:latin typeface="Calibri"/>
                <a:ea typeface="Calibri"/>
                <a:cs typeface="Times New Roman"/>
              </a:rPr>
              <a:t> </a:t>
            </a:r>
            <a:r>
              <a:rPr lang="en-US" sz="1800" dirty="0" err="1">
                <a:latin typeface="Calibri"/>
                <a:ea typeface="Calibri"/>
                <a:cs typeface="Times New Roman"/>
              </a:rPr>
              <a:t>chính</a:t>
            </a:r>
            <a:r>
              <a:rPr lang="en-US" sz="1800" dirty="0">
                <a:latin typeface="Calibri"/>
                <a:ea typeface="Calibri"/>
                <a:cs typeface="Times New Roman"/>
              </a:rPr>
              <a:t> </a:t>
            </a:r>
            <a:r>
              <a:rPr lang="en-US" sz="1800" dirty="0" err="1">
                <a:latin typeface="Calibri"/>
                <a:ea typeface="Calibri"/>
                <a:cs typeface="Times New Roman"/>
              </a:rPr>
              <a:t>xác</a:t>
            </a:r>
            <a:r>
              <a:rPr lang="en-US" sz="1800" dirty="0">
                <a:latin typeface="Calibri"/>
                <a:ea typeface="Calibri"/>
                <a:cs typeface="Times New Roman"/>
              </a:rPr>
              <a:t>, </a:t>
            </a:r>
            <a:r>
              <a:rPr lang="en-US" sz="1800" dirty="0" err="1">
                <a:latin typeface="Calibri"/>
                <a:ea typeface="Calibri"/>
                <a:cs typeface="Times New Roman"/>
              </a:rPr>
              <a:t>hiệu</a:t>
            </a:r>
            <a:r>
              <a:rPr lang="en-US" sz="1800" dirty="0">
                <a:latin typeface="Calibri"/>
                <a:ea typeface="Calibri"/>
                <a:cs typeface="Times New Roman"/>
              </a:rPr>
              <a:t> </a:t>
            </a:r>
            <a:r>
              <a:rPr lang="en-US" sz="1800" dirty="0" err="1">
                <a:latin typeface="Calibri"/>
                <a:ea typeface="Calibri"/>
                <a:cs typeface="Times New Roman"/>
              </a:rPr>
              <a:t>quả</a:t>
            </a:r>
            <a:r>
              <a:rPr lang="en-US" sz="1800" dirty="0">
                <a:latin typeface="Calibri"/>
                <a:ea typeface="Calibri"/>
                <a:cs typeface="Times New Roman"/>
              </a:rPr>
              <a:t> </a:t>
            </a:r>
            <a:r>
              <a:rPr lang="en-US" sz="1800" dirty="0" err="1">
                <a:latin typeface="Calibri"/>
                <a:ea typeface="Calibri"/>
                <a:cs typeface="Times New Roman"/>
              </a:rPr>
              <a:t>trong</a:t>
            </a:r>
            <a:r>
              <a:rPr lang="en-US" sz="1800" dirty="0">
                <a:latin typeface="Calibri"/>
                <a:ea typeface="Calibri"/>
                <a:cs typeface="Times New Roman"/>
              </a:rPr>
              <a:t> </a:t>
            </a:r>
            <a:r>
              <a:rPr lang="en-US" sz="1800" dirty="0" err="1">
                <a:latin typeface="Calibri"/>
                <a:ea typeface="Calibri"/>
                <a:cs typeface="Times New Roman"/>
              </a:rPr>
              <a:t>quá</a:t>
            </a:r>
            <a:r>
              <a:rPr lang="en-US" sz="1800" dirty="0">
                <a:latin typeface="Calibri"/>
                <a:ea typeface="Calibri"/>
                <a:cs typeface="Times New Roman"/>
              </a:rPr>
              <a:t> </a:t>
            </a:r>
            <a:r>
              <a:rPr lang="en-US" sz="1800" dirty="0" err="1">
                <a:latin typeface="Calibri"/>
                <a:ea typeface="Calibri"/>
                <a:cs typeface="Times New Roman"/>
              </a:rPr>
              <a:t>trình</a:t>
            </a:r>
            <a:r>
              <a:rPr lang="en-US" sz="1800" dirty="0">
                <a:latin typeface="Calibri"/>
                <a:ea typeface="Calibri"/>
                <a:cs typeface="Times New Roman"/>
              </a:rPr>
              <a:t> </a:t>
            </a:r>
            <a:r>
              <a:rPr lang="en-US" sz="1800" dirty="0" err="1">
                <a:latin typeface="Calibri"/>
                <a:ea typeface="Calibri"/>
                <a:cs typeface="Times New Roman"/>
              </a:rPr>
              <a:t>giao</a:t>
            </a:r>
            <a:r>
              <a:rPr lang="en-US" sz="1800" dirty="0">
                <a:latin typeface="Calibri"/>
                <a:ea typeface="Calibri"/>
                <a:cs typeface="Times New Roman"/>
              </a:rPr>
              <a:t> </a:t>
            </a:r>
            <a:r>
              <a:rPr lang="en-US" sz="1800" dirty="0" err="1">
                <a:latin typeface="Calibri"/>
                <a:ea typeface="Calibri"/>
                <a:cs typeface="Times New Roman"/>
              </a:rPr>
              <a:t>tiếp</a:t>
            </a:r>
            <a:endParaRPr lang="en-US" sz="1800" dirty="0">
              <a:latin typeface="Calibri"/>
              <a:ea typeface="Calibri"/>
              <a:cs typeface="Times New Roman"/>
            </a:endParaRPr>
          </a:p>
          <a:p>
            <a:pPr marL="0" indent="0">
              <a:lnSpc>
                <a:spcPct val="120000"/>
              </a:lnSpc>
              <a:spcBef>
                <a:spcPts val="0"/>
              </a:spcBef>
              <a:buNone/>
            </a:pPr>
            <a:r>
              <a:rPr lang="en-US" sz="1800" dirty="0">
                <a:latin typeface="Calibri"/>
                <a:ea typeface="Calibri"/>
                <a:cs typeface="Times New Roman"/>
              </a:rPr>
              <a:t>H2: </a:t>
            </a:r>
            <a:r>
              <a:rPr lang="en-US" sz="1800" dirty="0" err="1">
                <a:latin typeface="Calibri"/>
                <a:ea typeface="Calibri"/>
                <a:cs typeface="Times New Roman"/>
              </a:rPr>
              <a:t>Nhằm</a:t>
            </a:r>
            <a:r>
              <a:rPr lang="en-US" sz="1800" dirty="0">
                <a:latin typeface="Calibri"/>
                <a:ea typeface="Calibri"/>
                <a:cs typeface="Times New Roman"/>
              </a:rPr>
              <a:t> </a:t>
            </a:r>
            <a:r>
              <a:rPr lang="en-US" sz="1800" dirty="0" err="1">
                <a:latin typeface="Calibri"/>
                <a:ea typeface="Calibri"/>
                <a:cs typeface="Times New Roman"/>
              </a:rPr>
              <a:t>giúp</a:t>
            </a:r>
            <a:r>
              <a:rPr lang="en-US" sz="1800" dirty="0">
                <a:latin typeface="Calibri"/>
                <a:ea typeface="Calibri"/>
                <a:cs typeface="Times New Roman"/>
              </a:rPr>
              <a:t> </a:t>
            </a:r>
            <a:r>
              <a:rPr lang="en-US" sz="1800" dirty="0" err="1">
                <a:latin typeface="Calibri"/>
                <a:ea typeface="Calibri"/>
                <a:cs typeface="Times New Roman"/>
              </a:rPr>
              <a:t>trẻ</a:t>
            </a:r>
            <a:r>
              <a:rPr lang="en-US" sz="1800" dirty="0">
                <a:latin typeface="Calibri"/>
                <a:ea typeface="Calibri"/>
                <a:cs typeface="Times New Roman"/>
              </a:rPr>
              <a:t>:</a:t>
            </a:r>
          </a:p>
          <a:p>
            <a:pPr>
              <a:lnSpc>
                <a:spcPct val="120000"/>
              </a:lnSpc>
              <a:spcBef>
                <a:spcPts val="0"/>
              </a:spcBef>
              <a:buFont typeface="Wingdings" panose="05000000000000000000" pitchFamily="2" charset="2"/>
              <a:buChar char="Ø"/>
            </a:pPr>
            <a:r>
              <a:rPr lang="en-US" sz="1800" dirty="0">
                <a:latin typeface="Calibri"/>
                <a:ea typeface="Calibri"/>
                <a:cs typeface="Times New Roman"/>
              </a:rPr>
              <a:t> </a:t>
            </a:r>
            <a:r>
              <a:rPr lang="en-US" sz="1800" dirty="0" err="1"/>
              <a:t>Giúp</a:t>
            </a:r>
            <a:r>
              <a:rPr lang="en-US" sz="1800" dirty="0"/>
              <a:t> </a:t>
            </a:r>
            <a:r>
              <a:rPr lang="en-US" sz="1800" dirty="0" err="1"/>
              <a:t>trẻ</a:t>
            </a:r>
            <a:r>
              <a:rPr lang="en-US" sz="1800" dirty="0"/>
              <a:t> </a:t>
            </a:r>
            <a:r>
              <a:rPr lang="en-US" sz="1800" dirty="0" err="1"/>
              <a:t>biết</a:t>
            </a:r>
            <a:r>
              <a:rPr lang="en-US" sz="1800" dirty="0"/>
              <a:t> </a:t>
            </a:r>
            <a:r>
              <a:rPr lang="en-US" sz="1800" dirty="0" err="1"/>
              <a:t>nhiều</a:t>
            </a:r>
            <a:r>
              <a:rPr lang="en-US" sz="1800" dirty="0"/>
              <a:t> </a:t>
            </a:r>
            <a:r>
              <a:rPr lang="en-US" sz="1800" dirty="0" err="1"/>
              <a:t>từ</a:t>
            </a:r>
            <a:r>
              <a:rPr lang="en-US" sz="1800" dirty="0"/>
              <a:t> </a:t>
            </a:r>
            <a:r>
              <a:rPr lang="en-US" sz="1800" dirty="0" err="1"/>
              <a:t>biểu</a:t>
            </a:r>
            <a:r>
              <a:rPr lang="en-US" sz="1800" dirty="0"/>
              <a:t> </a:t>
            </a:r>
            <a:r>
              <a:rPr lang="en-US" sz="1800" dirty="0" err="1"/>
              <a:t>thị</a:t>
            </a:r>
            <a:r>
              <a:rPr lang="en-US" sz="1800" dirty="0"/>
              <a:t> </a:t>
            </a:r>
            <a:r>
              <a:rPr lang="en-US" sz="1800" dirty="0" err="1"/>
              <a:t>sự</a:t>
            </a:r>
            <a:r>
              <a:rPr lang="en-US" sz="1800" dirty="0"/>
              <a:t> </a:t>
            </a:r>
            <a:r>
              <a:rPr lang="en-US" sz="1800" dirty="0" err="1"/>
              <a:t>vật</a:t>
            </a:r>
            <a:r>
              <a:rPr lang="en-US" sz="1800" dirty="0"/>
              <a:t> </a:t>
            </a:r>
            <a:r>
              <a:rPr lang="en-US" sz="1800" dirty="0" err="1"/>
              <a:t>hiện</a:t>
            </a:r>
            <a:r>
              <a:rPr lang="en-US" sz="1800" dirty="0"/>
              <a:t> </a:t>
            </a:r>
            <a:r>
              <a:rPr lang="en-US" sz="1800" dirty="0" err="1"/>
              <a:t>tượng</a:t>
            </a:r>
            <a:r>
              <a:rPr lang="en-US" sz="1800" dirty="0"/>
              <a:t> </a:t>
            </a:r>
            <a:r>
              <a:rPr lang="en-US" sz="1800" dirty="0" err="1"/>
              <a:t>đồng</a:t>
            </a:r>
            <a:r>
              <a:rPr lang="en-US" sz="1800" dirty="0"/>
              <a:t> </a:t>
            </a:r>
            <a:r>
              <a:rPr lang="en-US" sz="1800" dirty="0" err="1"/>
              <a:t>thời</a:t>
            </a:r>
            <a:r>
              <a:rPr lang="en-US" sz="1800" dirty="0"/>
              <a:t> </a:t>
            </a:r>
            <a:r>
              <a:rPr lang="en-US" sz="1800" dirty="0" err="1"/>
              <a:t>mở</a:t>
            </a:r>
            <a:r>
              <a:rPr lang="en-US" sz="1800" dirty="0"/>
              <a:t> </a:t>
            </a:r>
            <a:r>
              <a:rPr lang="en-US" sz="1800" dirty="0" err="1"/>
              <a:t>rộng</a:t>
            </a:r>
            <a:r>
              <a:rPr lang="en-US" sz="1800" dirty="0"/>
              <a:t> </a:t>
            </a:r>
            <a:r>
              <a:rPr lang="en-US" sz="1800" dirty="0" err="1"/>
              <a:t>hiểu</a:t>
            </a:r>
            <a:r>
              <a:rPr lang="en-US" sz="1800" dirty="0"/>
              <a:t> </a:t>
            </a:r>
            <a:r>
              <a:rPr lang="en-US" sz="1800" dirty="0" err="1"/>
              <a:t>biết</a:t>
            </a:r>
            <a:r>
              <a:rPr lang="en-US" sz="1800" dirty="0"/>
              <a:t> </a:t>
            </a:r>
            <a:r>
              <a:rPr lang="en-US" sz="1800" dirty="0" err="1"/>
              <a:t>cho</a:t>
            </a:r>
            <a:r>
              <a:rPr lang="en-US" sz="1800" dirty="0"/>
              <a:t> </a:t>
            </a:r>
            <a:r>
              <a:rPr lang="en-US" sz="1800" dirty="0" err="1"/>
              <a:t>trẻ</a:t>
            </a:r>
            <a:r>
              <a:rPr lang="en-US" sz="1800" dirty="0"/>
              <a:t> </a:t>
            </a:r>
            <a:r>
              <a:rPr lang="en-US" sz="1800" dirty="0" err="1"/>
              <a:t>về</a:t>
            </a:r>
            <a:r>
              <a:rPr lang="en-US" sz="1800" dirty="0"/>
              <a:t> </a:t>
            </a:r>
            <a:r>
              <a:rPr lang="en-US" sz="1800" dirty="0" err="1"/>
              <a:t>thế</a:t>
            </a:r>
            <a:r>
              <a:rPr lang="en-US" sz="1800" dirty="0"/>
              <a:t> </a:t>
            </a:r>
            <a:r>
              <a:rPr lang="en-US" sz="1800" dirty="0" err="1"/>
              <a:t>giới</a:t>
            </a:r>
            <a:r>
              <a:rPr lang="en-US" sz="1800" dirty="0"/>
              <a:t> </a:t>
            </a:r>
            <a:r>
              <a:rPr lang="en-US" sz="1800" dirty="0" err="1"/>
              <a:t>xung</a:t>
            </a:r>
            <a:r>
              <a:rPr lang="en-US" sz="1800" dirty="0"/>
              <a:t> </a:t>
            </a:r>
            <a:r>
              <a:rPr lang="en-US" sz="1800" dirty="0" err="1"/>
              <a:t>quanh</a:t>
            </a:r>
            <a:endParaRPr lang="en-US" sz="1800" dirty="0"/>
          </a:p>
          <a:p>
            <a:pPr lvl="0">
              <a:lnSpc>
                <a:spcPct val="120000"/>
              </a:lnSpc>
              <a:spcBef>
                <a:spcPts val="0"/>
              </a:spcBef>
              <a:buFont typeface="Wingdings" panose="05000000000000000000" pitchFamily="2" charset="2"/>
              <a:buChar char="Ø"/>
            </a:pPr>
            <a:r>
              <a:rPr lang="en-US" sz="1800" dirty="0" err="1"/>
              <a:t>Giúp</a:t>
            </a:r>
            <a:r>
              <a:rPr lang="en-US" sz="1800" dirty="0"/>
              <a:t> </a:t>
            </a:r>
            <a:r>
              <a:rPr lang="en-US" sz="1800" dirty="0" err="1"/>
              <a:t>trẻ</a:t>
            </a:r>
            <a:r>
              <a:rPr lang="en-US" sz="1800" dirty="0"/>
              <a:t> </a:t>
            </a:r>
            <a:r>
              <a:rPr lang="en-US" sz="1800" dirty="0" err="1"/>
              <a:t>hiểu</a:t>
            </a:r>
            <a:r>
              <a:rPr lang="en-US" sz="1800" dirty="0"/>
              <a:t> </a:t>
            </a:r>
            <a:r>
              <a:rPr lang="en-US" sz="1800" dirty="0" err="1"/>
              <a:t>nghĩa</a:t>
            </a:r>
            <a:r>
              <a:rPr lang="en-US" sz="1800" dirty="0"/>
              <a:t> </a:t>
            </a:r>
            <a:r>
              <a:rPr lang="en-US" sz="1800" dirty="0" err="1"/>
              <a:t>từ</a:t>
            </a:r>
            <a:r>
              <a:rPr lang="en-US" sz="1800" dirty="0"/>
              <a:t> </a:t>
            </a:r>
            <a:r>
              <a:rPr lang="en-US" sz="1800" dirty="0" err="1"/>
              <a:t>chính</a:t>
            </a:r>
            <a:r>
              <a:rPr lang="en-US" sz="1800" dirty="0"/>
              <a:t> </a:t>
            </a:r>
            <a:r>
              <a:rPr lang="en-US" sz="1800" dirty="0" err="1"/>
              <a:t>xác</a:t>
            </a:r>
            <a:r>
              <a:rPr lang="en-US" sz="1800" dirty="0"/>
              <a:t>, </a:t>
            </a:r>
            <a:r>
              <a:rPr lang="en-US" sz="1800" dirty="0" err="1"/>
              <a:t>từ</a:t>
            </a:r>
            <a:r>
              <a:rPr lang="en-US" sz="1800" dirty="0"/>
              <a:t> </a:t>
            </a:r>
            <a:r>
              <a:rPr lang="en-US" sz="1800" dirty="0" err="1"/>
              <a:t>đó</a:t>
            </a:r>
            <a:r>
              <a:rPr lang="en-US" sz="1800" dirty="0"/>
              <a:t> </a:t>
            </a:r>
            <a:r>
              <a:rPr lang="en-US" sz="1800" dirty="0" err="1"/>
              <a:t>trẻ</a:t>
            </a:r>
            <a:r>
              <a:rPr lang="en-US" sz="1800" dirty="0"/>
              <a:t> </a:t>
            </a:r>
            <a:r>
              <a:rPr lang="en-US" sz="1800" dirty="0" err="1"/>
              <a:t>hiểu</a:t>
            </a:r>
            <a:r>
              <a:rPr lang="en-US" sz="1800" dirty="0"/>
              <a:t> </a:t>
            </a:r>
            <a:r>
              <a:rPr lang="en-US" sz="1800" dirty="0" err="1"/>
              <a:t>được</a:t>
            </a:r>
            <a:r>
              <a:rPr lang="en-US" sz="1800" dirty="0"/>
              <a:t> </a:t>
            </a:r>
            <a:r>
              <a:rPr lang="en-US" sz="1800" dirty="0" err="1"/>
              <a:t>lời</a:t>
            </a:r>
            <a:r>
              <a:rPr lang="en-US" sz="1800" dirty="0"/>
              <a:t> </a:t>
            </a:r>
            <a:r>
              <a:rPr lang="en-US" sz="1800" dirty="0" err="1"/>
              <a:t>nói</a:t>
            </a:r>
            <a:r>
              <a:rPr lang="en-US" sz="1800" dirty="0"/>
              <a:t> </a:t>
            </a:r>
            <a:r>
              <a:rPr lang="en-US" sz="1800" dirty="0" err="1"/>
              <a:t>của</a:t>
            </a:r>
            <a:r>
              <a:rPr lang="en-US" sz="1800" dirty="0"/>
              <a:t> </a:t>
            </a:r>
            <a:r>
              <a:rPr lang="en-US" sz="1800" dirty="0" err="1"/>
              <a:t>người</a:t>
            </a:r>
            <a:r>
              <a:rPr lang="en-US" sz="1800" dirty="0"/>
              <a:t> </a:t>
            </a:r>
            <a:r>
              <a:rPr lang="en-US" sz="1800" dirty="0" err="1"/>
              <a:t>khác</a:t>
            </a:r>
            <a:r>
              <a:rPr lang="en-US" sz="1800" dirty="0"/>
              <a:t> </a:t>
            </a:r>
            <a:r>
              <a:rPr lang="en-US" sz="1800" dirty="0" err="1"/>
              <a:t>và</a:t>
            </a:r>
            <a:r>
              <a:rPr lang="en-US" sz="1800" dirty="0"/>
              <a:t> </a:t>
            </a:r>
            <a:r>
              <a:rPr lang="en-US" sz="1800" dirty="0" err="1"/>
              <a:t>sử</a:t>
            </a:r>
            <a:r>
              <a:rPr lang="en-US" sz="1800" dirty="0"/>
              <a:t> </a:t>
            </a:r>
            <a:r>
              <a:rPr lang="en-US" sz="1800" dirty="0" err="1"/>
              <a:t>dụng</a:t>
            </a:r>
            <a:r>
              <a:rPr lang="en-US" sz="1800" dirty="0"/>
              <a:t> </a:t>
            </a:r>
            <a:r>
              <a:rPr lang="en-US" sz="1800" dirty="0" err="1"/>
              <a:t>từ</a:t>
            </a:r>
            <a:r>
              <a:rPr lang="en-US" sz="1800" dirty="0"/>
              <a:t> </a:t>
            </a:r>
            <a:r>
              <a:rPr lang="en-US" sz="1800" dirty="0" err="1"/>
              <a:t>chính</a:t>
            </a:r>
            <a:r>
              <a:rPr lang="en-US" sz="1800" dirty="0"/>
              <a:t> </a:t>
            </a:r>
            <a:r>
              <a:rPr lang="en-US" sz="1800" dirty="0" err="1"/>
              <a:t>xác</a:t>
            </a:r>
            <a:r>
              <a:rPr lang="en-US" sz="1800" dirty="0"/>
              <a:t>, </a:t>
            </a:r>
            <a:r>
              <a:rPr lang="en-US" sz="1800" dirty="0" err="1"/>
              <a:t>phù</a:t>
            </a:r>
            <a:r>
              <a:rPr lang="en-US" sz="1800" dirty="0"/>
              <a:t> </a:t>
            </a:r>
            <a:r>
              <a:rPr lang="en-US" sz="1800" dirty="0" err="1"/>
              <a:t>hợp</a:t>
            </a:r>
            <a:r>
              <a:rPr lang="en-US" sz="1800" dirty="0"/>
              <a:t> </a:t>
            </a:r>
            <a:r>
              <a:rPr lang="en-US" sz="1800" dirty="0" err="1"/>
              <a:t>với</a:t>
            </a:r>
            <a:r>
              <a:rPr lang="en-US" sz="1800" dirty="0"/>
              <a:t> </a:t>
            </a:r>
            <a:r>
              <a:rPr lang="en-US" sz="1800" dirty="0" err="1"/>
              <a:t>nội</a:t>
            </a:r>
            <a:r>
              <a:rPr lang="en-US" sz="1800" dirty="0"/>
              <a:t> dung, </a:t>
            </a:r>
            <a:r>
              <a:rPr lang="en-US" sz="1800" dirty="0" err="1"/>
              <a:t>ngữ</a:t>
            </a:r>
            <a:r>
              <a:rPr lang="en-US" sz="1800" dirty="0"/>
              <a:t> </a:t>
            </a:r>
            <a:r>
              <a:rPr lang="en-US" sz="1800" dirty="0" err="1"/>
              <a:t>cảnh</a:t>
            </a:r>
            <a:r>
              <a:rPr lang="en-US" sz="1800" dirty="0"/>
              <a:t> </a:t>
            </a:r>
            <a:r>
              <a:rPr lang="en-US" sz="1800" dirty="0" err="1"/>
              <a:t>giao</a:t>
            </a:r>
            <a:r>
              <a:rPr lang="en-US" sz="1800" dirty="0"/>
              <a:t> </a:t>
            </a:r>
            <a:r>
              <a:rPr lang="en-US" sz="1800" dirty="0" err="1"/>
              <a:t>tiếp</a:t>
            </a:r>
            <a:endParaRPr lang="en-US" sz="1800" dirty="0"/>
          </a:p>
          <a:p>
            <a:pPr>
              <a:lnSpc>
                <a:spcPct val="120000"/>
              </a:lnSpc>
              <a:spcBef>
                <a:spcPts val="0"/>
              </a:spcBef>
              <a:buFont typeface="Wingdings" panose="05000000000000000000" pitchFamily="2" charset="2"/>
              <a:buChar char="Ø"/>
            </a:pPr>
            <a:r>
              <a:rPr lang="en-US" sz="1800" dirty="0" err="1"/>
              <a:t>Giúp</a:t>
            </a:r>
            <a:r>
              <a:rPr lang="en-US" sz="1800" dirty="0"/>
              <a:t> </a:t>
            </a:r>
            <a:r>
              <a:rPr lang="en-US" sz="1800" dirty="0" err="1"/>
              <a:t>trẻ</a:t>
            </a:r>
            <a:r>
              <a:rPr lang="en-US" sz="1800" dirty="0"/>
              <a:t> </a:t>
            </a:r>
            <a:r>
              <a:rPr lang="en-US" sz="1800" dirty="0" err="1"/>
              <a:t>sử</a:t>
            </a:r>
            <a:r>
              <a:rPr lang="en-US" sz="1800" dirty="0"/>
              <a:t> </a:t>
            </a:r>
            <a:r>
              <a:rPr lang="en-US" sz="1800" dirty="0" err="1"/>
              <a:t>dụng</a:t>
            </a:r>
            <a:r>
              <a:rPr lang="en-US" sz="1800" dirty="0"/>
              <a:t> </a:t>
            </a:r>
            <a:r>
              <a:rPr lang="en-US" sz="1800" dirty="0" err="1"/>
              <a:t>từ</a:t>
            </a:r>
            <a:r>
              <a:rPr lang="en-US" sz="1800" dirty="0"/>
              <a:t> </a:t>
            </a:r>
            <a:r>
              <a:rPr lang="en-US" sz="1800" dirty="0" err="1"/>
              <a:t>chủ</a:t>
            </a:r>
            <a:r>
              <a:rPr lang="en-US" sz="1800" dirty="0"/>
              <a:t> </a:t>
            </a:r>
            <a:r>
              <a:rPr lang="en-US" sz="1800" dirty="0" err="1"/>
              <a:t>động</a:t>
            </a:r>
            <a:r>
              <a:rPr lang="en-US" sz="1800" dirty="0"/>
              <a:t>, </a:t>
            </a:r>
            <a:r>
              <a:rPr lang="en-US" sz="1800" dirty="0" err="1"/>
              <a:t>tích</a:t>
            </a:r>
            <a:r>
              <a:rPr lang="en-US" sz="1800" dirty="0"/>
              <a:t> </a:t>
            </a:r>
            <a:r>
              <a:rPr lang="en-US" sz="1800" dirty="0" err="1"/>
              <a:t>cực</a:t>
            </a:r>
            <a:r>
              <a:rPr lang="en-US" sz="1800" dirty="0"/>
              <a:t> </a:t>
            </a:r>
            <a:r>
              <a:rPr lang="en-US" sz="1800" dirty="0" err="1"/>
              <a:t>và</a:t>
            </a:r>
            <a:r>
              <a:rPr lang="en-US" sz="1800" dirty="0"/>
              <a:t> </a:t>
            </a:r>
            <a:r>
              <a:rPr lang="en-US" sz="1800" dirty="0" err="1"/>
              <a:t>hiệu</a:t>
            </a:r>
            <a:r>
              <a:rPr lang="en-US" sz="1800" dirty="0"/>
              <a:t> </a:t>
            </a:r>
            <a:r>
              <a:rPr lang="en-US" sz="1800" dirty="0" err="1"/>
              <a:t>quả</a:t>
            </a:r>
            <a:r>
              <a:rPr lang="en-US" sz="1800" dirty="0"/>
              <a:t> </a:t>
            </a:r>
            <a:r>
              <a:rPr lang="en-US" sz="1800" dirty="0" err="1"/>
              <a:t>trong</a:t>
            </a:r>
            <a:r>
              <a:rPr lang="en-US" sz="1800" dirty="0"/>
              <a:t> </a:t>
            </a:r>
            <a:r>
              <a:rPr lang="en-US" sz="1800" dirty="0" err="1"/>
              <a:t>giao</a:t>
            </a:r>
            <a:r>
              <a:rPr lang="en-US" sz="1800" dirty="0"/>
              <a:t> </a:t>
            </a:r>
            <a:r>
              <a:rPr lang="en-US" sz="1800" dirty="0" err="1"/>
              <a:t>tiếp</a:t>
            </a:r>
            <a:endParaRPr lang="en-US" sz="1800" dirty="0"/>
          </a:p>
          <a:p>
            <a:pPr>
              <a:lnSpc>
                <a:spcPct val="120000"/>
              </a:lnSpc>
              <a:spcBef>
                <a:spcPts val="0"/>
              </a:spcBef>
              <a:buFont typeface="Wingdings" panose="05000000000000000000" pitchFamily="2" charset="2"/>
              <a:buChar char="Ø"/>
            </a:pPr>
            <a:endParaRPr lang="en-US" sz="1800" dirty="0"/>
          </a:p>
          <a:p>
            <a:pPr marR="0">
              <a:lnSpc>
                <a:spcPct val="120000"/>
              </a:lnSpc>
              <a:spcBef>
                <a:spcPts val="0"/>
              </a:spcBef>
              <a:spcAft>
                <a:spcPts val="0"/>
              </a:spcAft>
              <a:buFont typeface="Wingdings" panose="05000000000000000000" pitchFamily="2" charset="2"/>
              <a:buChar char="§"/>
            </a:pPr>
            <a:endParaRPr lang="en-US" sz="1800" dirty="0">
              <a:latin typeface="Calibri"/>
              <a:ea typeface="Calibri"/>
              <a:cs typeface="Times New Roman"/>
            </a:endParaRP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29296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marL="0" indent="0">
              <a:buNone/>
            </a:pPr>
            <a:r>
              <a:rPr lang="en-US" b="1" dirty="0">
                <a:solidFill>
                  <a:prstClr val="black"/>
                </a:solidFill>
                <a:latin typeface="+mj-lt"/>
                <a:ea typeface="Times New Roman"/>
                <a:cs typeface="Times New Roman"/>
              </a:rPr>
              <a:t>4.2. </a:t>
            </a:r>
            <a:r>
              <a:rPr lang="en-US" b="1" dirty="0" err="1">
                <a:solidFill>
                  <a:prstClr val="black"/>
                </a:solidFill>
                <a:latin typeface="+mj-lt"/>
                <a:ea typeface="Times New Roman"/>
                <a:cs typeface="Times New Roman"/>
              </a:rPr>
              <a:t>Đặc</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điểm</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phát</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triển</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vốn</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từ</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của</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trẻ</a:t>
            </a:r>
            <a:endParaRPr lang="en-US" b="1" dirty="0">
              <a:solidFill>
                <a:prstClr val="black"/>
              </a:solidFill>
              <a:latin typeface="+mj-lt"/>
              <a:ea typeface="Times New Roman"/>
              <a:cs typeface="Times New Roman"/>
            </a:endParaRPr>
          </a:p>
          <a:p>
            <a:pPr marL="0" indent="0">
              <a:buNone/>
            </a:pPr>
            <a:r>
              <a:rPr lang="en-US" dirty="0">
                <a:solidFill>
                  <a:prstClr val="black"/>
                </a:solidFill>
                <a:latin typeface="+mj-lt"/>
                <a:cs typeface="Times New Roman"/>
              </a:rPr>
              <a:t>SV </a:t>
            </a:r>
            <a:r>
              <a:rPr lang="en-US" dirty="0" err="1">
                <a:solidFill>
                  <a:prstClr val="black"/>
                </a:solidFill>
                <a:latin typeface="+mj-lt"/>
                <a:cs typeface="Times New Roman"/>
              </a:rPr>
              <a:t>trình</a:t>
            </a:r>
            <a:r>
              <a:rPr lang="en-US" dirty="0">
                <a:solidFill>
                  <a:prstClr val="black"/>
                </a:solidFill>
                <a:latin typeface="+mj-lt"/>
                <a:cs typeface="Times New Roman"/>
              </a:rPr>
              <a:t> </a:t>
            </a:r>
            <a:r>
              <a:rPr lang="en-US" dirty="0" err="1">
                <a:solidFill>
                  <a:prstClr val="black"/>
                </a:solidFill>
                <a:latin typeface="+mj-lt"/>
                <a:cs typeface="Times New Roman"/>
              </a:rPr>
              <a:t>bày</a:t>
            </a:r>
            <a:r>
              <a:rPr lang="en-US" dirty="0">
                <a:solidFill>
                  <a:prstClr val="black"/>
                </a:solidFill>
                <a:latin typeface="+mj-lt"/>
                <a:cs typeface="Times New Roman"/>
              </a:rPr>
              <a:t> </a:t>
            </a:r>
            <a:r>
              <a:rPr lang="en-US" dirty="0" err="1">
                <a:solidFill>
                  <a:prstClr val="black"/>
                </a:solidFill>
                <a:latin typeface="+mj-lt"/>
                <a:cs typeface="Times New Roman"/>
              </a:rPr>
              <a:t>về</a:t>
            </a:r>
            <a:r>
              <a:rPr lang="en-US" dirty="0">
                <a:solidFill>
                  <a:prstClr val="black"/>
                </a:solidFill>
                <a:latin typeface="+mj-lt"/>
                <a:cs typeface="Times New Roman"/>
              </a:rPr>
              <a:t> </a:t>
            </a:r>
            <a:r>
              <a:rPr lang="en-US" dirty="0" err="1">
                <a:solidFill>
                  <a:prstClr val="black"/>
                </a:solidFill>
                <a:latin typeface="+mj-lt"/>
                <a:cs typeface="Times New Roman"/>
              </a:rPr>
              <a:t>đặc</a:t>
            </a:r>
            <a:r>
              <a:rPr lang="en-US" dirty="0">
                <a:solidFill>
                  <a:prstClr val="black"/>
                </a:solidFill>
                <a:latin typeface="+mj-lt"/>
                <a:cs typeface="Times New Roman"/>
              </a:rPr>
              <a:t> </a:t>
            </a:r>
            <a:r>
              <a:rPr lang="en-US" dirty="0" err="1">
                <a:solidFill>
                  <a:prstClr val="black"/>
                </a:solidFill>
                <a:latin typeface="+mj-lt"/>
                <a:cs typeface="Times New Roman"/>
              </a:rPr>
              <a:t>điểm</a:t>
            </a:r>
            <a:r>
              <a:rPr lang="en-US" dirty="0">
                <a:solidFill>
                  <a:prstClr val="black"/>
                </a:solidFill>
                <a:latin typeface="+mj-lt"/>
                <a:cs typeface="Times New Roman"/>
              </a:rPr>
              <a:t> </a:t>
            </a:r>
            <a:r>
              <a:rPr lang="en-US" dirty="0" err="1">
                <a:solidFill>
                  <a:prstClr val="black"/>
                </a:solidFill>
                <a:latin typeface="+mj-lt"/>
                <a:cs typeface="Times New Roman"/>
              </a:rPr>
              <a:t>vốn</a:t>
            </a:r>
            <a:r>
              <a:rPr lang="en-US" dirty="0">
                <a:solidFill>
                  <a:prstClr val="black"/>
                </a:solidFill>
                <a:latin typeface="+mj-lt"/>
                <a:cs typeface="Times New Roman"/>
              </a:rPr>
              <a:t> </a:t>
            </a:r>
            <a:r>
              <a:rPr lang="en-US" dirty="0" err="1">
                <a:solidFill>
                  <a:prstClr val="black"/>
                </a:solidFill>
                <a:latin typeface="+mj-lt"/>
                <a:cs typeface="Times New Roman"/>
              </a:rPr>
              <a:t>từ</a:t>
            </a:r>
            <a:r>
              <a:rPr lang="en-US" dirty="0">
                <a:solidFill>
                  <a:prstClr val="black"/>
                </a:solidFill>
                <a:latin typeface="+mj-lt"/>
                <a:cs typeface="Times New Roman"/>
              </a:rPr>
              <a:t> </a:t>
            </a:r>
            <a:r>
              <a:rPr lang="en-US" dirty="0" err="1">
                <a:solidFill>
                  <a:prstClr val="black"/>
                </a:solidFill>
                <a:latin typeface="+mj-lt"/>
                <a:cs typeface="Times New Roman"/>
              </a:rPr>
              <a:t>của</a:t>
            </a:r>
            <a:r>
              <a:rPr lang="en-US" dirty="0">
                <a:solidFill>
                  <a:prstClr val="black"/>
                </a:solidFill>
                <a:latin typeface="+mj-lt"/>
                <a:cs typeface="Times New Roman"/>
              </a:rPr>
              <a:t> </a:t>
            </a:r>
            <a:r>
              <a:rPr lang="en-US" dirty="0" err="1">
                <a:solidFill>
                  <a:prstClr val="black"/>
                </a:solidFill>
                <a:latin typeface="+mj-lt"/>
                <a:cs typeface="Times New Roman"/>
              </a:rPr>
              <a:t>trẻ</a:t>
            </a:r>
            <a:endParaRPr lang="en-US" dirty="0">
              <a:solidFill>
                <a:prstClr val="black"/>
              </a:solidFill>
              <a:latin typeface="+mj-lt"/>
              <a:cs typeface="Times New Roman"/>
            </a:endParaRPr>
          </a:p>
          <a:p>
            <a:pPr>
              <a:buFont typeface="Wingdings" panose="05000000000000000000" pitchFamily="2" charset="2"/>
              <a:buChar char="§"/>
            </a:pPr>
            <a:r>
              <a:rPr lang="en-US" dirty="0" err="1">
                <a:solidFill>
                  <a:prstClr val="black"/>
                </a:solidFill>
                <a:latin typeface="+mj-lt"/>
                <a:cs typeface="Times New Roman"/>
              </a:rPr>
              <a:t>Đặc</a:t>
            </a:r>
            <a:r>
              <a:rPr lang="en-US" dirty="0">
                <a:solidFill>
                  <a:prstClr val="black"/>
                </a:solidFill>
                <a:latin typeface="+mj-lt"/>
                <a:cs typeface="Times New Roman"/>
              </a:rPr>
              <a:t> </a:t>
            </a:r>
            <a:r>
              <a:rPr lang="en-US" dirty="0" err="1">
                <a:solidFill>
                  <a:prstClr val="black"/>
                </a:solidFill>
                <a:latin typeface="+mj-lt"/>
                <a:cs typeface="Times New Roman"/>
              </a:rPr>
              <a:t>điểm</a:t>
            </a:r>
            <a:r>
              <a:rPr lang="en-US" dirty="0">
                <a:solidFill>
                  <a:prstClr val="black"/>
                </a:solidFill>
                <a:latin typeface="+mj-lt"/>
                <a:cs typeface="Times New Roman"/>
              </a:rPr>
              <a:t> </a:t>
            </a:r>
            <a:r>
              <a:rPr lang="en-US" dirty="0" err="1">
                <a:solidFill>
                  <a:prstClr val="black"/>
                </a:solidFill>
                <a:latin typeface="+mj-lt"/>
                <a:cs typeface="Times New Roman"/>
              </a:rPr>
              <a:t>về</a:t>
            </a:r>
            <a:r>
              <a:rPr lang="en-US" dirty="0">
                <a:solidFill>
                  <a:prstClr val="black"/>
                </a:solidFill>
                <a:latin typeface="+mj-lt"/>
                <a:cs typeface="Times New Roman"/>
              </a:rPr>
              <a:t> </a:t>
            </a:r>
            <a:r>
              <a:rPr lang="en-US" dirty="0" err="1">
                <a:solidFill>
                  <a:prstClr val="black"/>
                </a:solidFill>
                <a:latin typeface="+mj-lt"/>
                <a:cs typeface="Times New Roman"/>
              </a:rPr>
              <a:t>mặt</a:t>
            </a:r>
            <a:r>
              <a:rPr lang="en-US" dirty="0">
                <a:solidFill>
                  <a:prstClr val="black"/>
                </a:solidFill>
                <a:latin typeface="+mj-lt"/>
                <a:cs typeface="Times New Roman"/>
              </a:rPr>
              <a:t> </a:t>
            </a:r>
            <a:r>
              <a:rPr lang="en-US" dirty="0" err="1">
                <a:solidFill>
                  <a:prstClr val="black"/>
                </a:solidFill>
                <a:latin typeface="+mj-lt"/>
                <a:cs typeface="Times New Roman"/>
              </a:rPr>
              <a:t>số</a:t>
            </a:r>
            <a:r>
              <a:rPr lang="en-US" dirty="0">
                <a:solidFill>
                  <a:prstClr val="black"/>
                </a:solidFill>
                <a:latin typeface="+mj-lt"/>
                <a:cs typeface="Times New Roman"/>
              </a:rPr>
              <a:t> </a:t>
            </a:r>
            <a:r>
              <a:rPr lang="en-US" dirty="0" err="1">
                <a:solidFill>
                  <a:prstClr val="black"/>
                </a:solidFill>
                <a:latin typeface="+mj-lt"/>
                <a:cs typeface="Times New Roman"/>
              </a:rPr>
              <a:t>lượng</a:t>
            </a:r>
            <a:endParaRPr lang="en-US" dirty="0">
              <a:solidFill>
                <a:prstClr val="black"/>
              </a:solidFill>
              <a:latin typeface="+mj-lt"/>
              <a:cs typeface="Times New Roman"/>
            </a:endParaRPr>
          </a:p>
          <a:p>
            <a:pPr>
              <a:buFont typeface="Wingdings" panose="05000000000000000000" pitchFamily="2" charset="2"/>
              <a:buChar char="§"/>
            </a:pPr>
            <a:r>
              <a:rPr lang="en-US" dirty="0" err="1">
                <a:solidFill>
                  <a:prstClr val="black"/>
                </a:solidFill>
                <a:latin typeface="+mj-lt"/>
                <a:cs typeface="Times New Roman"/>
              </a:rPr>
              <a:t>Đặc</a:t>
            </a:r>
            <a:r>
              <a:rPr lang="en-US" dirty="0">
                <a:solidFill>
                  <a:prstClr val="black"/>
                </a:solidFill>
                <a:latin typeface="+mj-lt"/>
                <a:cs typeface="Times New Roman"/>
              </a:rPr>
              <a:t> </a:t>
            </a:r>
            <a:r>
              <a:rPr lang="en-US" dirty="0" err="1">
                <a:solidFill>
                  <a:prstClr val="black"/>
                </a:solidFill>
                <a:latin typeface="+mj-lt"/>
                <a:cs typeface="Times New Roman"/>
              </a:rPr>
              <a:t>điểm</a:t>
            </a:r>
            <a:r>
              <a:rPr lang="en-US" dirty="0">
                <a:solidFill>
                  <a:prstClr val="black"/>
                </a:solidFill>
                <a:latin typeface="+mj-lt"/>
                <a:cs typeface="Times New Roman"/>
              </a:rPr>
              <a:t> </a:t>
            </a:r>
            <a:r>
              <a:rPr lang="en-US" dirty="0" err="1">
                <a:solidFill>
                  <a:prstClr val="black"/>
                </a:solidFill>
                <a:latin typeface="+mj-lt"/>
                <a:cs typeface="Times New Roman"/>
              </a:rPr>
              <a:t>về</a:t>
            </a:r>
            <a:r>
              <a:rPr lang="en-US" dirty="0">
                <a:solidFill>
                  <a:prstClr val="black"/>
                </a:solidFill>
                <a:latin typeface="+mj-lt"/>
                <a:cs typeface="Times New Roman"/>
              </a:rPr>
              <a:t> </a:t>
            </a:r>
            <a:r>
              <a:rPr lang="en-US" dirty="0" err="1">
                <a:solidFill>
                  <a:prstClr val="black"/>
                </a:solidFill>
                <a:latin typeface="+mj-lt"/>
                <a:cs typeface="Times New Roman"/>
              </a:rPr>
              <a:t>cơ</a:t>
            </a:r>
            <a:r>
              <a:rPr lang="en-US" dirty="0">
                <a:solidFill>
                  <a:prstClr val="black"/>
                </a:solidFill>
                <a:latin typeface="+mj-lt"/>
                <a:cs typeface="Times New Roman"/>
              </a:rPr>
              <a:t> </a:t>
            </a:r>
            <a:r>
              <a:rPr lang="en-US" dirty="0" err="1">
                <a:solidFill>
                  <a:prstClr val="black"/>
                </a:solidFill>
                <a:latin typeface="+mj-lt"/>
                <a:cs typeface="Times New Roman"/>
              </a:rPr>
              <a:t>cấu</a:t>
            </a:r>
            <a:r>
              <a:rPr lang="en-US" dirty="0">
                <a:solidFill>
                  <a:prstClr val="black"/>
                </a:solidFill>
                <a:latin typeface="+mj-lt"/>
                <a:cs typeface="Times New Roman"/>
              </a:rPr>
              <a:t> </a:t>
            </a:r>
            <a:r>
              <a:rPr lang="en-US" dirty="0" err="1">
                <a:solidFill>
                  <a:prstClr val="black"/>
                </a:solidFill>
                <a:latin typeface="+mj-lt"/>
                <a:cs typeface="Times New Roman"/>
              </a:rPr>
              <a:t>từ</a:t>
            </a:r>
            <a:r>
              <a:rPr lang="en-US" dirty="0">
                <a:solidFill>
                  <a:prstClr val="black"/>
                </a:solidFill>
                <a:latin typeface="+mj-lt"/>
                <a:cs typeface="Times New Roman"/>
              </a:rPr>
              <a:t> </a:t>
            </a:r>
            <a:r>
              <a:rPr lang="en-US" dirty="0" err="1">
                <a:solidFill>
                  <a:prstClr val="black"/>
                </a:solidFill>
                <a:latin typeface="+mj-lt"/>
                <a:cs typeface="Times New Roman"/>
              </a:rPr>
              <a:t>loại</a:t>
            </a:r>
            <a:endParaRPr lang="en-US" dirty="0">
              <a:solidFill>
                <a:prstClr val="black"/>
              </a:solidFill>
              <a:latin typeface="+mj-lt"/>
              <a:cs typeface="Times New Roman"/>
            </a:endParaRPr>
          </a:p>
          <a:p>
            <a:pPr>
              <a:buFont typeface="Wingdings" panose="05000000000000000000" pitchFamily="2" charset="2"/>
              <a:buChar char="§"/>
            </a:pPr>
            <a:r>
              <a:rPr lang="en-US" dirty="0" err="1">
                <a:solidFill>
                  <a:prstClr val="black"/>
                </a:solidFill>
                <a:latin typeface="+mj-lt"/>
                <a:cs typeface="Times New Roman"/>
              </a:rPr>
              <a:t>Đặc</a:t>
            </a:r>
            <a:r>
              <a:rPr lang="en-US" dirty="0">
                <a:solidFill>
                  <a:prstClr val="black"/>
                </a:solidFill>
                <a:latin typeface="+mj-lt"/>
                <a:cs typeface="Times New Roman"/>
              </a:rPr>
              <a:t> </a:t>
            </a:r>
            <a:r>
              <a:rPr lang="en-US" dirty="0" err="1">
                <a:solidFill>
                  <a:prstClr val="black"/>
                </a:solidFill>
                <a:latin typeface="+mj-lt"/>
                <a:cs typeface="Times New Roman"/>
              </a:rPr>
              <a:t>điểm</a:t>
            </a:r>
            <a:r>
              <a:rPr lang="en-US" dirty="0">
                <a:solidFill>
                  <a:prstClr val="black"/>
                </a:solidFill>
                <a:latin typeface="+mj-lt"/>
                <a:cs typeface="Times New Roman"/>
              </a:rPr>
              <a:t> </a:t>
            </a:r>
            <a:r>
              <a:rPr lang="en-US" dirty="0" err="1">
                <a:solidFill>
                  <a:prstClr val="black"/>
                </a:solidFill>
                <a:latin typeface="+mj-lt"/>
                <a:cs typeface="Times New Roman"/>
              </a:rPr>
              <a:t>khả</a:t>
            </a:r>
            <a:r>
              <a:rPr lang="en-US" dirty="0">
                <a:solidFill>
                  <a:prstClr val="black"/>
                </a:solidFill>
                <a:latin typeface="+mj-lt"/>
                <a:cs typeface="Times New Roman"/>
              </a:rPr>
              <a:t> </a:t>
            </a:r>
            <a:r>
              <a:rPr lang="en-US" dirty="0" err="1">
                <a:solidFill>
                  <a:prstClr val="black"/>
                </a:solidFill>
                <a:latin typeface="+mj-lt"/>
                <a:cs typeface="Times New Roman"/>
              </a:rPr>
              <a:t>năng</a:t>
            </a:r>
            <a:r>
              <a:rPr lang="en-US" dirty="0">
                <a:solidFill>
                  <a:prstClr val="black"/>
                </a:solidFill>
                <a:latin typeface="+mj-lt"/>
                <a:cs typeface="Times New Roman"/>
              </a:rPr>
              <a:t> </a:t>
            </a:r>
            <a:r>
              <a:rPr lang="en-US" dirty="0" err="1">
                <a:solidFill>
                  <a:prstClr val="black"/>
                </a:solidFill>
                <a:latin typeface="+mj-lt"/>
                <a:cs typeface="Times New Roman"/>
              </a:rPr>
              <a:t>hiểu</a:t>
            </a:r>
            <a:r>
              <a:rPr lang="en-US" dirty="0">
                <a:solidFill>
                  <a:prstClr val="black"/>
                </a:solidFill>
                <a:latin typeface="+mj-lt"/>
                <a:cs typeface="Times New Roman"/>
              </a:rPr>
              <a:t> </a:t>
            </a:r>
            <a:r>
              <a:rPr lang="en-US" dirty="0" err="1">
                <a:solidFill>
                  <a:prstClr val="black"/>
                </a:solidFill>
                <a:latin typeface="+mj-lt"/>
                <a:cs typeface="Times New Roman"/>
              </a:rPr>
              <a:t>nghĩa</a:t>
            </a:r>
            <a:r>
              <a:rPr lang="en-US" dirty="0">
                <a:solidFill>
                  <a:prstClr val="black"/>
                </a:solidFill>
                <a:latin typeface="+mj-lt"/>
                <a:cs typeface="Times New Roman"/>
              </a:rPr>
              <a:t> </a:t>
            </a:r>
            <a:r>
              <a:rPr lang="en-US" dirty="0" err="1">
                <a:solidFill>
                  <a:prstClr val="black"/>
                </a:solidFill>
                <a:latin typeface="+mj-lt"/>
                <a:cs typeface="Times New Roman"/>
              </a:rPr>
              <a:t>từ</a:t>
            </a:r>
            <a:r>
              <a:rPr lang="en-US" dirty="0">
                <a:solidFill>
                  <a:prstClr val="black"/>
                </a:solidFill>
                <a:latin typeface="+mj-lt"/>
                <a:cs typeface="Times New Roman"/>
              </a:rPr>
              <a:t> </a:t>
            </a:r>
            <a:r>
              <a:rPr lang="en-US" dirty="0" err="1">
                <a:solidFill>
                  <a:prstClr val="black"/>
                </a:solidFill>
                <a:latin typeface="+mj-lt"/>
                <a:cs typeface="Times New Roman"/>
              </a:rPr>
              <a:t>của</a:t>
            </a:r>
            <a:r>
              <a:rPr lang="en-US" dirty="0">
                <a:solidFill>
                  <a:prstClr val="black"/>
                </a:solidFill>
                <a:latin typeface="+mj-lt"/>
                <a:cs typeface="Times New Roman"/>
              </a:rPr>
              <a:t> </a:t>
            </a:r>
            <a:r>
              <a:rPr lang="en-US" dirty="0" err="1">
                <a:solidFill>
                  <a:prstClr val="black"/>
                </a:solidFill>
                <a:latin typeface="+mj-lt"/>
                <a:cs typeface="Times New Roman"/>
              </a:rPr>
              <a:t>trẻ</a:t>
            </a:r>
            <a:endParaRPr lang="en-US" dirty="0">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533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Ø"/>
            </a:pPr>
            <a:r>
              <a:rPr lang="en-US" dirty="0" err="1">
                <a:solidFill>
                  <a:prstClr val="black"/>
                </a:solidFill>
                <a:latin typeface="UTM Swiss Condensed"/>
                <a:cs typeface="Times New Roman"/>
              </a:rPr>
              <a:t>Đặc</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điểm</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vốn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từ</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về</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mặt</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số</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lượng</a:t>
            </a:r>
            <a:endParaRPr lang="en-US" dirty="0">
              <a:solidFill>
                <a:prstClr val="black"/>
              </a:solidFill>
              <a:latin typeface="UTM Swiss Condensed"/>
              <a:cs typeface="Times New Roman"/>
            </a:endParaRPr>
          </a:p>
          <a:p>
            <a:pPr>
              <a:buFontTx/>
              <a:buChar char="-"/>
            </a:pPr>
            <a:r>
              <a:rPr lang="en-US" dirty="0">
                <a:solidFill>
                  <a:prstClr val="black"/>
                </a:solidFill>
                <a:latin typeface="UTM Swiss Condensed"/>
                <a:cs typeface="Times New Roman"/>
              </a:rPr>
              <a:t>12 </a:t>
            </a:r>
            <a:r>
              <a:rPr lang="en-US" dirty="0" err="1">
                <a:solidFill>
                  <a:prstClr val="black"/>
                </a:solidFill>
                <a:latin typeface="UTM Swiss Condensed"/>
                <a:cs typeface="Times New Roman"/>
              </a:rPr>
              <a:t>tháng</a:t>
            </a:r>
            <a:r>
              <a:rPr lang="en-US" dirty="0">
                <a:solidFill>
                  <a:prstClr val="black"/>
                </a:solidFill>
                <a:latin typeface="UTM Swiss Condensed"/>
                <a:cs typeface="Times New Roman"/>
              </a:rPr>
              <a:t>: 2 – 3 </a:t>
            </a:r>
            <a:r>
              <a:rPr lang="en-US" dirty="0" err="1">
                <a:solidFill>
                  <a:prstClr val="black"/>
                </a:solidFill>
                <a:latin typeface="UTM Swiss Condensed"/>
                <a:cs typeface="Times New Roman"/>
              </a:rPr>
              <a:t>từ</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đơn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giản</a:t>
            </a:r>
            <a:endParaRPr lang="en-US" dirty="0">
              <a:solidFill>
                <a:prstClr val="black"/>
              </a:solidFill>
              <a:latin typeface="UTM Swiss Condensed"/>
              <a:cs typeface="Times New Roman"/>
            </a:endParaRPr>
          </a:p>
          <a:p>
            <a:pPr>
              <a:buFontTx/>
              <a:buChar char="-"/>
            </a:pPr>
            <a:r>
              <a:rPr lang="en-US" dirty="0">
                <a:solidFill>
                  <a:prstClr val="black"/>
                </a:solidFill>
                <a:latin typeface="UTM Swiss Condensed"/>
                <a:cs typeface="Times New Roman"/>
              </a:rPr>
              <a:t>18 </a:t>
            </a:r>
            <a:r>
              <a:rPr lang="en-US" dirty="0" err="1">
                <a:solidFill>
                  <a:prstClr val="black"/>
                </a:solidFill>
                <a:latin typeface="UTM Swiss Condensed"/>
                <a:cs typeface="Times New Roman"/>
              </a:rPr>
              <a:t>tháng</a:t>
            </a:r>
            <a:r>
              <a:rPr lang="en-US" dirty="0">
                <a:solidFill>
                  <a:prstClr val="black"/>
                </a:solidFill>
                <a:latin typeface="UTM Swiss Condensed"/>
                <a:cs typeface="Times New Roman"/>
              </a:rPr>
              <a:t>: 10 – 12 </a:t>
            </a:r>
            <a:r>
              <a:rPr lang="en-US" dirty="0" err="1">
                <a:solidFill>
                  <a:prstClr val="black"/>
                </a:solidFill>
                <a:latin typeface="UTM Swiss Condensed"/>
                <a:cs typeface="Times New Roman"/>
              </a:rPr>
              <a:t>từ</a:t>
            </a:r>
            <a:endParaRPr lang="en-US" dirty="0">
              <a:solidFill>
                <a:prstClr val="black"/>
              </a:solidFill>
              <a:latin typeface="UTM Swiss Condensed"/>
              <a:cs typeface="Times New Roman"/>
            </a:endParaRPr>
          </a:p>
          <a:p>
            <a:pPr>
              <a:buFontTx/>
              <a:buChar char="-"/>
            </a:pPr>
            <a:r>
              <a:rPr lang="en-US" dirty="0">
                <a:solidFill>
                  <a:prstClr val="black"/>
                </a:solidFill>
                <a:latin typeface="UTM Swiss Condensed"/>
                <a:cs typeface="Times New Roman"/>
              </a:rPr>
              <a:t>19 – 21 </a:t>
            </a:r>
            <a:r>
              <a:rPr lang="en-US" dirty="0" err="1">
                <a:solidFill>
                  <a:prstClr val="black"/>
                </a:solidFill>
                <a:latin typeface="UTM Swiss Condensed"/>
                <a:cs typeface="Times New Roman"/>
              </a:rPr>
              <a:t>tháng</a:t>
            </a:r>
            <a:r>
              <a:rPr lang="en-US" dirty="0">
                <a:solidFill>
                  <a:prstClr val="black"/>
                </a:solidFill>
                <a:latin typeface="UTM Swiss Condensed"/>
                <a:cs typeface="Times New Roman"/>
              </a:rPr>
              <a:t>: 220 </a:t>
            </a:r>
            <a:r>
              <a:rPr lang="en-US" dirty="0" err="1">
                <a:solidFill>
                  <a:prstClr val="black"/>
                </a:solidFill>
                <a:latin typeface="UTM Swiss Condensed"/>
                <a:cs typeface="Times New Roman"/>
              </a:rPr>
              <a:t>từ</a:t>
            </a:r>
            <a:endParaRPr lang="en-US" dirty="0">
              <a:solidFill>
                <a:prstClr val="black"/>
              </a:solidFill>
              <a:latin typeface="UTM Swiss Condensed"/>
              <a:cs typeface="Times New Roman"/>
            </a:endParaRPr>
          </a:p>
          <a:p>
            <a:pPr>
              <a:buFontTx/>
              <a:buChar char="-"/>
            </a:pPr>
            <a:r>
              <a:rPr lang="en-US" dirty="0">
                <a:solidFill>
                  <a:prstClr val="black"/>
                </a:solidFill>
                <a:latin typeface="UTM Swiss Condensed"/>
                <a:cs typeface="Times New Roman"/>
              </a:rPr>
              <a:t>21 – 24 </a:t>
            </a:r>
            <a:r>
              <a:rPr lang="en-US" dirty="0" err="1">
                <a:solidFill>
                  <a:prstClr val="black"/>
                </a:solidFill>
                <a:latin typeface="UTM Swiss Condensed"/>
                <a:cs typeface="Times New Roman"/>
              </a:rPr>
              <a:t>tháng</a:t>
            </a:r>
            <a:r>
              <a:rPr lang="en-US" dirty="0">
                <a:solidFill>
                  <a:prstClr val="black"/>
                </a:solidFill>
                <a:latin typeface="UTM Swiss Condensed"/>
                <a:cs typeface="Times New Roman"/>
              </a:rPr>
              <a:t>: 234 </a:t>
            </a:r>
            <a:r>
              <a:rPr lang="en-US" dirty="0" err="1">
                <a:solidFill>
                  <a:prstClr val="black"/>
                </a:solidFill>
                <a:latin typeface="UTM Swiss Condensed"/>
                <a:cs typeface="Times New Roman"/>
              </a:rPr>
              <a:t>từ</a:t>
            </a:r>
            <a:endParaRPr lang="en-US" dirty="0">
              <a:solidFill>
                <a:prstClr val="black"/>
              </a:solidFill>
              <a:latin typeface="UTM Swiss Condensed"/>
              <a:cs typeface="Times New Roman"/>
            </a:endParaRPr>
          </a:p>
          <a:p>
            <a:pPr>
              <a:buFontTx/>
              <a:buChar char="-"/>
            </a:pPr>
            <a:r>
              <a:rPr lang="en-US" dirty="0">
                <a:solidFill>
                  <a:prstClr val="black"/>
                </a:solidFill>
                <a:latin typeface="UTM Swiss Condensed"/>
                <a:cs typeface="Times New Roman"/>
              </a:rPr>
              <a:t>24 – 36 </a:t>
            </a:r>
            <a:r>
              <a:rPr lang="en-US" dirty="0" err="1">
                <a:solidFill>
                  <a:prstClr val="black"/>
                </a:solidFill>
                <a:latin typeface="UTM Swiss Condensed"/>
                <a:cs typeface="Times New Roman"/>
              </a:rPr>
              <a:t>tháng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xấp</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xỉ</a:t>
            </a:r>
            <a:r>
              <a:rPr lang="en-US" dirty="0">
                <a:solidFill>
                  <a:prstClr val="black"/>
                </a:solidFill>
                <a:latin typeface="UTM Swiss Condensed"/>
                <a:cs typeface="Times New Roman"/>
              </a:rPr>
              <a:t> 500 </a:t>
            </a:r>
            <a:r>
              <a:rPr lang="en-US" dirty="0" err="1">
                <a:solidFill>
                  <a:prstClr val="black"/>
                </a:solidFill>
                <a:latin typeface="UTM Swiss Condensed"/>
                <a:cs typeface="Times New Roman"/>
              </a:rPr>
              <a:t>từ</a:t>
            </a:r>
            <a:endParaRPr lang="en-US" dirty="0">
              <a:solidFill>
                <a:prstClr val="black"/>
              </a:solidFill>
              <a:latin typeface="UTM Swiss Condensed"/>
              <a:cs typeface="Times New Roman"/>
            </a:endParaRPr>
          </a:p>
          <a:p>
            <a:pPr>
              <a:buFontTx/>
              <a:buChar char="-"/>
            </a:pPr>
            <a:r>
              <a:rPr lang="en-US" dirty="0">
                <a:solidFill>
                  <a:prstClr val="black"/>
                </a:solidFill>
                <a:latin typeface="UTM Swiss Condensed"/>
                <a:cs typeface="Times New Roman"/>
              </a:rPr>
              <a:t>3 – 4 </a:t>
            </a:r>
            <a:r>
              <a:rPr lang="en-US" dirty="0" err="1">
                <a:solidFill>
                  <a:prstClr val="black"/>
                </a:solidFill>
                <a:latin typeface="UTM Swiss Condensed"/>
                <a:cs typeface="Times New Roman"/>
              </a:rPr>
              <a:t>tuổi</a:t>
            </a:r>
            <a:r>
              <a:rPr lang="en-US" dirty="0">
                <a:solidFill>
                  <a:prstClr val="black"/>
                </a:solidFill>
                <a:latin typeface="UTM Swiss Condensed"/>
                <a:cs typeface="Times New Roman"/>
              </a:rPr>
              <a:t>: 700 </a:t>
            </a:r>
            <a:r>
              <a:rPr lang="en-US" dirty="0" err="1">
                <a:solidFill>
                  <a:prstClr val="black"/>
                </a:solidFill>
                <a:latin typeface="UTM Swiss Condensed"/>
                <a:cs typeface="Times New Roman"/>
              </a:rPr>
              <a:t>từ</a:t>
            </a:r>
            <a:endParaRPr lang="en-US" dirty="0">
              <a:solidFill>
                <a:prstClr val="black"/>
              </a:solidFill>
              <a:latin typeface="UTM Swiss Condensed"/>
              <a:cs typeface="Times New Roman"/>
            </a:endParaRPr>
          </a:p>
          <a:p>
            <a:pPr>
              <a:buFontTx/>
              <a:buChar char="-"/>
            </a:pPr>
            <a:r>
              <a:rPr lang="en-US" dirty="0">
                <a:solidFill>
                  <a:prstClr val="black"/>
                </a:solidFill>
                <a:latin typeface="UTM Swiss Condensed"/>
                <a:cs typeface="Times New Roman"/>
              </a:rPr>
              <a:t>5 – 6 </a:t>
            </a:r>
            <a:r>
              <a:rPr lang="en-US" dirty="0" err="1">
                <a:solidFill>
                  <a:prstClr val="black"/>
                </a:solidFill>
                <a:latin typeface="UTM Swiss Condensed"/>
                <a:cs typeface="Times New Roman"/>
              </a:rPr>
              <a:t>tuổi</a:t>
            </a:r>
            <a:r>
              <a:rPr lang="en-US" dirty="0">
                <a:solidFill>
                  <a:prstClr val="black"/>
                </a:solidFill>
                <a:latin typeface="UTM Swiss Condensed"/>
                <a:cs typeface="Times New Roman"/>
              </a:rPr>
              <a:t>: 1200 – 1500 </a:t>
            </a:r>
            <a:r>
              <a:rPr lang="en-US" dirty="0" err="1">
                <a:solidFill>
                  <a:prstClr val="black"/>
                </a:solidFill>
                <a:latin typeface="UTM Swiss Condensed"/>
                <a:cs typeface="Times New Roman"/>
              </a:rPr>
              <a:t>từ</a:t>
            </a:r>
            <a:endParaRPr lang="en-US" dirty="0">
              <a:solidFill>
                <a:prstClr val="black"/>
              </a:solidFill>
              <a:latin typeface="UTM Swiss Condensed"/>
              <a:cs typeface="Times New Roman"/>
            </a:endParaRPr>
          </a:p>
          <a:p>
            <a:pPr marL="0" indent="0">
              <a:buNone/>
            </a:pPr>
            <a:r>
              <a:rPr lang="en-US" dirty="0" err="1">
                <a:solidFill>
                  <a:prstClr val="black"/>
                </a:solidFill>
                <a:latin typeface="UTM Swiss Condensed"/>
                <a:cs typeface="Times New Roman"/>
              </a:rPr>
              <a:t>Quy</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luật</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phát</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triển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chính</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số</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lượng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từ</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tăng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theo</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theo</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thời</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gian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Tăng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không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đồng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đều</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năm</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thứ</a:t>
            </a:r>
            <a:r>
              <a:rPr lang="en-US" dirty="0">
                <a:solidFill>
                  <a:prstClr val="black"/>
                </a:solidFill>
                <a:latin typeface="UTM Swiss Condensed"/>
                <a:cs typeface="Times New Roman"/>
              </a:rPr>
              <a:t> 3 </a:t>
            </a:r>
            <a:r>
              <a:rPr lang="en-US" dirty="0" err="1">
                <a:solidFill>
                  <a:prstClr val="black"/>
                </a:solidFill>
                <a:latin typeface="UTM Swiss Condensed"/>
                <a:cs typeface="Times New Roman"/>
              </a:rPr>
              <a:t>tăng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nhanh</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nhất</a:t>
            </a:r>
            <a:r>
              <a:rPr lang="en-US" dirty="0">
                <a:solidFill>
                  <a:prstClr val="black"/>
                </a:solidFill>
                <a:latin typeface="UTM Swiss Condensed"/>
                <a:cs typeface="Times New Roman"/>
              </a:rPr>
              <a:t>; 3 – 6 </a:t>
            </a:r>
            <a:r>
              <a:rPr lang="en-US" dirty="0" err="1">
                <a:solidFill>
                  <a:prstClr val="black"/>
                </a:solidFill>
                <a:latin typeface="UTM Swiss Condensed"/>
                <a:cs typeface="Times New Roman"/>
              </a:rPr>
              <a:t>tuổi</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vốn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từ</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giảm</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dần</a:t>
            </a:r>
            <a:r>
              <a:rPr lang="en-US" dirty="0">
                <a:solidFill>
                  <a:prstClr val="black"/>
                </a:solidFill>
                <a:latin typeface="UTM Swiss Condensed"/>
                <a:cs typeface="Times New Roman"/>
              </a:rPr>
              <a:t>.</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3120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err="1"/>
              <a:t>Đặc</a:t>
            </a:r>
            <a:r>
              <a:rPr lang="en-US" dirty="0"/>
              <a:t> </a:t>
            </a:r>
            <a:r>
              <a:rPr lang="en-US" dirty="0" err="1"/>
              <a:t>điểm</a:t>
            </a:r>
            <a:r>
              <a:rPr lang="en-US" dirty="0"/>
              <a:t> </a:t>
            </a:r>
            <a:r>
              <a:rPr lang="en-US" dirty="0" err="1"/>
              <a:t>vốn</a:t>
            </a:r>
            <a:r>
              <a:rPr lang="en-US" dirty="0"/>
              <a:t> </a:t>
            </a:r>
            <a:r>
              <a:rPr lang="en-US" dirty="0" err="1"/>
              <a:t>từ</a:t>
            </a:r>
            <a:r>
              <a:rPr lang="en-US" dirty="0"/>
              <a:t> </a:t>
            </a:r>
            <a:r>
              <a:rPr lang="en-US" dirty="0" err="1"/>
              <a:t>về</a:t>
            </a:r>
            <a:r>
              <a:rPr lang="en-US" dirty="0"/>
              <a:t> </a:t>
            </a:r>
            <a:r>
              <a:rPr lang="en-US" dirty="0" err="1"/>
              <a:t>cơ</a:t>
            </a:r>
            <a:r>
              <a:rPr lang="en-US" dirty="0"/>
              <a:t> </a:t>
            </a:r>
            <a:r>
              <a:rPr lang="en-US" dirty="0" err="1"/>
              <a:t>cấu</a:t>
            </a:r>
            <a:r>
              <a:rPr lang="en-US" dirty="0"/>
              <a:t> </a:t>
            </a:r>
            <a:r>
              <a:rPr lang="en-US" dirty="0" err="1"/>
              <a:t>từ</a:t>
            </a:r>
            <a:r>
              <a:rPr lang="en-US" dirty="0"/>
              <a:t> </a:t>
            </a:r>
            <a:r>
              <a:rPr lang="en-US" dirty="0" err="1"/>
              <a:t>loại</a:t>
            </a:r>
            <a:r>
              <a:rPr lang="en-US" dirty="0"/>
              <a:t>:</a:t>
            </a:r>
          </a:p>
          <a:p>
            <a:pPr>
              <a:buFontTx/>
              <a:buChar char="-"/>
            </a:pPr>
            <a:r>
              <a:rPr lang="en-US" dirty="0"/>
              <a:t>Ban </a:t>
            </a:r>
            <a:r>
              <a:rPr lang="en-US" dirty="0" err="1"/>
              <a:t>đầu</a:t>
            </a:r>
            <a:r>
              <a:rPr lang="en-US" dirty="0"/>
              <a:t> </a:t>
            </a:r>
            <a:r>
              <a:rPr lang="en-US" dirty="0" err="1"/>
              <a:t>chủ</a:t>
            </a:r>
            <a:r>
              <a:rPr lang="en-US" dirty="0"/>
              <a:t> </a:t>
            </a:r>
            <a:r>
              <a:rPr lang="en-US" dirty="0" err="1"/>
              <a:t>yếu</a:t>
            </a:r>
            <a:r>
              <a:rPr lang="en-US" dirty="0"/>
              <a:t> </a:t>
            </a:r>
            <a:r>
              <a:rPr lang="en-US" dirty="0" err="1"/>
              <a:t>là</a:t>
            </a:r>
            <a:r>
              <a:rPr lang="en-US" dirty="0"/>
              <a:t>: </a:t>
            </a:r>
            <a:r>
              <a:rPr lang="en-US" dirty="0" err="1"/>
              <a:t>danh</a:t>
            </a:r>
            <a:r>
              <a:rPr lang="en-US" dirty="0"/>
              <a:t> </a:t>
            </a:r>
            <a:r>
              <a:rPr lang="en-US" dirty="0" err="1"/>
              <a:t>từ</a:t>
            </a:r>
            <a:r>
              <a:rPr lang="en-US" dirty="0"/>
              <a:t>, </a:t>
            </a:r>
            <a:r>
              <a:rPr lang="en-US" dirty="0" err="1"/>
              <a:t>động</a:t>
            </a:r>
            <a:r>
              <a:rPr lang="en-US" dirty="0"/>
              <a:t> </a:t>
            </a:r>
            <a:r>
              <a:rPr lang="en-US" dirty="0" err="1"/>
              <a:t>từ</a:t>
            </a:r>
            <a:r>
              <a:rPr lang="en-US" dirty="0"/>
              <a:t>, </a:t>
            </a:r>
            <a:r>
              <a:rPr lang="en-US" dirty="0" err="1"/>
              <a:t>tính</a:t>
            </a:r>
            <a:r>
              <a:rPr lang="en-US" dirty="0"/>
              <a:t> </a:t>
            </a:r>
            <a:r>
              <a:rPr lang="en-US" dirty="0" err="1"/>
              <a:t>từ</a:t>
            </a:r>
            <a:endParaRPr lang="en-US" dirty="0"/>
          </a:p>
          <a:p>
            <a:pPr>
              <a:buFontTx/>
              <a:buChar char="-"/>
            </a:pPr>
            <a:r>
              <a:rPr lang="en-US" dirty="0"/>
              <a:t>3 – 4  </a:t>
            </a:r>
            <a:r>
              <a:rPr lang="en-US" dirty="0" err="1"/>
              <a:t>tuổi</a:t>
            </a:r>
            <a:r>
              <a:rPr lang="en-US" dirty="0"/>
              <a:t>: </a:t>
            </a:r>
            <a:r>
              <a:rPr lang="en-US" dirty="0" err="1"/>
              <a:t>đủ</a:t>
            </a:r>
            <a:r>
              <a:rPr lang="en-US" dirty="0"/>
              <a:t> </a:t>
            </a:r>
            <a:r>
              <a:rPr lang="en-US" dirty="0" err="1"/>
              <a:t>các</a:t>
            </a:r>
            <a:r>
              <a:rPr lang="en-US" dirty="0"/>
              <a:t> </a:t>
            </a:r>
            <a:r>
              <a:rPr lang="en-US" dirty="0" err="1"/>
              <a:t>từ</a:t>
            </a:r>
            <a:r>
              <a:rPr lang="en-US" dirty="0"/>
              <a:t> </a:t>
            </a:r>
            <a:r>
              <a:rPr lang="en-US" dirty="0" err="1"/>
              <a:t>loại</a:t>
            </a:r>
            <a:endParaRPr lang="en-US" dirty="0"/>
          </a:p>
          <a:p>
            <a:pPr marL="0" indent="0">
              <a:buNone/>
            </a:pPr>
            <a:r>
              <a:rPr lang="en-US" dirty="0"/>
              <a:t>-   5 – 6 </a:t>
            </a:r>
            <a:r>
              <a:rPr lang="en-US" dirty="0" err="1"/>
              <a:t>tuổi</a:t>
            </a:r>
            <a:r>
              <a:rPr lang="en-US" dirty="0"/>
              <a:t>: </a:t>
            </a:r>
            <a:r>
              <a:rPr lang="en-US" dirty="0" err="1"/>
              <a:t>hoàn</a:t>
            </a:r>
            <a:r>
              <a:rPr lang="en-US" dirty="0"/>
              <a:t> </a:t>
            </a:r>
            <a:r>
              <a:rPr lang="en-US" dirty="0" err="1"/>
              <a:t>thiện</a:t>
            </a:r>
            <a:r>
              <a:rPr lang="en-US" dirty="0"/>
              <a:t> </a:t>
            </a:r>
            <a:r>
              <a:rPr lang="en-US" dirty="0" err="1"/>
              <a:t>cơ</a:t>
            </a:r>
            <a:r>
              <a:rPr lang="en-US" dirty="0"/>
              <a:t> </a:t>
            </a:r>
            <a:r>
              <a:rPr lang="en-US" dirty="0" err="1"/>
              <a:t>cấu</a:t>
            </a:r>
            <a:r>
              <a:rPr lang="en-US" dirty="0"/>
              <a:t> </a:t>
            </a:r>
            <a:r>
              <a:rPr lang="en-US" dirty="0" err="1"/>
              <a:t>từ</a:t>
            </a:r>
            <a:r>
              <a:rPr lang="en-US" dirty="0"/>
              <a:t> </a:t>
            </a:r>
            <a:r>
              <a:rPr lang="en-US" dirty="0" err="1"/>
              <a:t>loại</a:t>
            </a:r>
            <a:r>
              <a:rPr lang="en-US" dirty="0"/>
              <a:t> </a:t>
            </a:r>
            <a:r>
              <a:rPr lang="en-US" dirty="0" err="1"/>
              <a:t>trong</a:t>
            </a:r>
            <a:r>
              <a:rPr lang="en-US" dirty="0"/>
              <a:t> </a:t>
            </a:r>
            <a:r>
              <a:rPr lang="en-US" dirty="0" err="1"/>
              <a:t>vốn</a:t>
            </a:r>
            <a:r>
              <a:rPr lang="en-US" dirty="0"/>
              <a:t> </a:t>
            </a:r>
            <a:r>
              <a:rPr lang="en-US" dirty="0" err="1"/>
              <a:t>từ</a:t>
            </a:r>
            <a:r>
              <a:rPr lang="en-US" dirty="0"/>
              <a:t> </a:t>
            </a:r>
            <a:r>
              <a:rPr lang="en-US" dirty="0" err="1"/>
              <a:t>của</a:t>
            </a:r>
            <a:r>
              <a:rPr lang="en-US" dirty="0"/>
              <a:t> </a:t>
            </a:r>
            <a:r>
              <a:rPr lang="en-US" dirty="0" err="1"/>
              <a:t>trẻ</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2952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dirty="0" err="1"/>
              <a:t>Đặc</a:t>
            </a:r>
            <a:r>
              <a:rPr lang="en-US" dirty="0"/>
              <a:t> </a:t>
            </a:r>
            <a:r>
              <a:rPr lang="en-US" dirty="0" err="1"/>
              <a:t>điểm</a:t>
            </a:r>
            <a:r>
              <a:rPr lang="en-US" dirty="0"/>
              <a:t> </a:t>
            </a:r>
            <a:r>
              <a:rPr lang="en-US" dirty="0" err="1"/>
              <a:t>khả</a:t>
            </a:r>
            <a:r>
              <a:rPr lang="en-US" dirty="0"/>
              <a:t> </a:t>
            </a:r>
            <a:r>
              <a:rPr lang="en-US" dirty="0" err="1"/>
              <a:t>năng</a:t>
            </a:r>
            <a:r>
              <a:rPr lang="en-US" dirty="0"/>
              <a:t> </a:t>
            </a:r>
            <a:r>
              <a:rPr lang="en-US" dirty="0" err="1"/>
              <a:t>hiểu</a:t>
            </a:r>
            <a:r>
              <a:rPr lang="en-US" dirty="0"/>
              <a:t> </a:t>
            </a:r>
            <a:r>
              <a:rPr lang="en-US" dirty="0" err="1"/>
              <a:t>nghĩa</a:t>
            </a:r>
            <a:r>
              <a:rPr lang="en-US" dirty="0"/>
              <a:t> </a:t>
            </a:r>
            <a:r>
              <a:rPr lang="en-US" dirty="0" err="1"/>
              <a:t>từ</a:t>
            </a:r>
            <a:r>
              <a:rPr lang="en-US" dirty="0"/>
              <a:t> </a:t>
            </a:r>
            <a:r>
              <a:rPr lang="en-US" dirty="0" err="1"/>
              <a:t>của</a:t>
            </a:r>
            <a:r>
              <a:rPr lang="en-US" dirty="0"/>
              <a:t> </a:t>
            </a:r>
            <a:r>
              <a:rPr lang="en-US" dirty="0" err="1"/>
              <a:t>trẻ</a:t>
            </a:r>
            <a:endParaRPr lang="en-US" dirty="0"/>
          </a:p>
          <a:p>
            <a:pPr>
              <a:buFontTx/>
              <a:buChar char="-"/>
            </a:pPr>
            <a:r>
              <a:rPr lang="en-US" dirty="0" err="1"/>
              <a:t>Mức</a:t>
            </a:r>
            <a:r>
              <a:rPr lang="en-US" dirty="0"/>
              <a:t> </a:t>
            </a:r>
            <a:r>
              <a:rPr lang="en-US" dirty="0" err="1"/>
              <a:t>độ</a:t>
            </a:r>
            <a:r>
              <a:rPr lang="en-US" dirty="0"/>
              <a:t> zero (</a:t>
            </a:r>
            <a:r>
              <a:rPr lang="en-US" dirty="0" err="1"/>
              <a:t>chưa</a:t>
            </a:r>
            <a:r>
              <a:rPr lang="en-US" dirty="0"/>
              <a:t> </a:t>
            </a:r>
            <a:r>
              <a:rPr lang="en-US" dirty="0" err="1"/>
              <a:t>có</a:t>
            </a:r>
            <a:r>
              <a:rPr lang="en-US" dirty="0"/>
              <a:t> </a:t>
            </a:r>
            <a:r>
              <a:rPr lang="en-US" dirty="0" err="1"/>
              <a:t>sự</a:t>
            </a:r>
            <a:r>
              <a:rPr lang="en-US" dirty="0"/>
              <a:t> </a:t>
            </a:r>
            <a:r>
              <a:rPr lang="en-US" dirty="0" err="1"/>
              <a:t>khái</a:t>
            </a:r>
            <a:r>
              <a:rPr lang="en-US" dirty="0"/>
              <a:t> </a:t>
            </a:r>
            <a:r>
              <a:rPr lang="en-US" dirty="0" err="1"/>
              <a:t>quát</a:t>
            </a:r>
            <a:r>
              <a:rPr lang="en-US" dirty="0"/>
              <a:t>): </a:t>
            </a:r>
            <a:r>
              <a:rPr lang="en-US" dirty="0" err="1"/>
              <a:t>mẹ</a:t>
            </a:r>
            <a:r>
              <a:rPr lang="en-US" dirty="0"/>
              <a:t>, </a:t>
            </a:r>
            <a:r>
              <a:rPr lang="en-US" dirty="0" err="1"/>
              <a:t>bố</a:t>
            </a:r>
            <a:r>
              <a:rPr lang="en-US" dirty="0"/>
              <a:t>, </a:t>
            </a:r>
            <a:r>
              <a:rPr lang="en-US" dirty="0" err="1"/>
              <a:t>bàn</a:t>
            </a:r>
            <a:r>
              <a:rPr lang="en-US" dirty="0"/>
              <a:t>, </a:t>
            </a:r>
            <a:r>
              <a:rPr lang="en-US" dirty="0" err="1"/>
              <a:t>bát</a:t>
            </a:r>
            <a:r>
              <a:rPr lang="en-US" dirty="0"/>
              <a:t>…(</a:t>
            </a:r>
            <a:r>
              <a:rPr lang="en-US" dirty="0" err="1"/>
              <a:t>nhà</a:t>
            </a:r>
            <a:r>
              <a:rPr lang="en-US" dirty="0"/>
              <a:t> </a:t>
            </a:r>
            <a:r>
              <a:rPr lang="en-US" dirty="0" err="1"/>
              <a:t>trẻ</a:t>
            </a:r>
            <a:r>
              <a:rPr lang="en-US" dirty="0"/>
              <a:t>)</a:t>
            </a:r>
          </a:p>
          <a:p>
            <a:pPr>
              <a:buFontTx/>
              <a:buChar char="-"/>
            </a:pPr>
            <a:r>
              <a:rPr lang="en-US" dirty="0" err="1"/>
              <a:t>Mức</a:t>
            </a:r>
            <a:r>
              <a:rPr lang="en-US" dirty="0"/>
              <a:t> </a:t>
            </a:r>
            <a:r>
              <a:rPr lang="en-US" dirty="0" err="1"/>
              <a:t>độ</a:t>
            </a:r>
            <a:r>
              <a:rPr lang="en-US" dirty="0"/>
              <a:t> 1: ý </a:t>
            </a:r>
            <a:r>
              <a:rPr lang="en-US" dirty="0" err="1"/>
              <a:t>nghĩa</a:t>
            </a:r>
            <a:r>
              <a:rPr lang="en-US" dirty="0"/>
              <a:t> </a:t>
            </a:r>
            <a:r>
              <a:rPr lang="en-US" dirty="0" err="1"/>
              <a:t>biểu</a:t>
            </a:r>
            <a:r>
              <a:rPr lang="en-US" dirty="0"/>
              <a:t> </a:t>
            </a:r>
            <a:r>
              <a:rPr lang="en-US" dirty="0" err="1"/>
              <a:t>niệm</a:t>
            </a:r>
            <a:r>
              <a:rPr lang="en-US" dirty="0"/>
              <a:t> ở </a:t>
            </a:r>
            <a:r>
              <a:rPr lang="en-US" dirty="0" err="1"/>
              <a:t>mức</a:t>
            </a:r>
            <a:r>
              <a:rPr lang="en-US" dirty="0"/>
              <a:t> </a:t>
            </a:r>
            <a:r>
              <a:rPr lang="en-US" dirty="0" err="1"/>
              <a:t>độ</a:t>
            </a:r>
            <a:r>
              <a:rPr lang="en-US" dirty="0"/>
              <a:t> </a:t>
            </a:r>
            <a:r>
              <a:rPr lang="en-US" dirty="0" err="1"/>
              <a:t>thấp</a:t>
            </a:r>
            <a:r>
              <a:rPr lang="en-US" dirty="0"/>
              <a:t>, </a:t>
            </a:r>
            <a:r>
              <a:rPr lang="en-US" dirty="0" err="1"/>
              <a:t>tên</a:t>
            </a:r>
            <a:r>
              <a:rPr lang="en-US" dirty="0"/>
              <a:t> </a:t>
            </a:r>
            <a:r>
              <a:rPr lang="en-US" dirty="0" err="1"/>
              <a:t>gọi</a:t>
            </a:r>
            <a:r>
              <a:rPr lang="en-US" dirty="0"/>
              <a:t> </a:t>
            </a:r>
            <a:r>
              <a:rPr lang="en-US" dirty="0" err="1"/>
              <a:t>chung</a:t>
            </a:r>
            <a:r>
              <a:rPr lang="en-US" dirty="0"/>
              <a:t> </a:t>
            </a:r>
            <a:r>
              <a:rPr lang="en-US" dirty="0" err="1"/>
              <a:t>của</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cùng</a:t>
            </a:r>
            <a:r>
              <a:rPr lang="en-US" dirty="0"/>
              <a:t> </a:t>
            </a:r>
            <a:r>
              <a:rPr lang="en-US" dirty="0" err="1"/>
              <a:t>loại</a:t>
            </a:r>
            <a:r>
              <a:rPr lang="en-US" dirty="0"/>
              <a:t>: </a:t>
            </a:r>
            <a:r>
              <a:rPr lang="en-US" dirty="0" err="1"/>
              <a:t>búp</a:t>
            </a:r>
            <a:r>
              <a:rPr lang="en-US" dirty="0"/>
              <a:t> </a:t>
            </a:r>
            <a:r>
              <a:rPr lang="en-US" dirty="0" err="1"/>
              <a:t>bê</a:t>
            </a:r>
            <a:r>
              <a:rPr lang="en-US" dirty="0"/>
              <a:t>, </a:t>
            </a:r>
            <a:r>
              <a:rPr lang="en-US" dirty="0" err="1"/>
              <a:t>bóng</a:t>
            </a:r>
            <a:r>
              <a:rPr lang="en-US" dirty="0"/>
              <a:t>, </a:t>
            </a:r>
            <a:r>
              <a:rPr lang="en-US" dirty="0" err="1"/>
              <a:t>cốc</a:t>
            </a:r>
            <a:r>
              <a:rPr lang="en-US" dirty="0"/>
              <a:t>, </a:t>
            </a:r>
            <a:r>
              <a:rPr lang="en-US" dirty="0" err="1"/>
              <a:t>nhà</a:t>
            </a:r>
            <a:r>
              <a:rPr lang="en-US" dirty="0"/>
              <a:t> …(</a:t>
            </a:r>
            <a:r>
              <a:rPr lang="en-US" dirty="0" err="1"/>
              <a:t>nhà</a:t>
            </a:r>
            <a:r>
              <a:rPr lang="en-US" dirty="0"/>
              <a:t> </a:t>
            </a:r>
            <a:r>
              <a:rPr lang="en-US" dirty="0" err="1"/>
              <a:t>trẻ</a:t>
            </a:r>
            <a:r>
              <a:rPr lang="en-US" dirty="0"/>
              <a:t>)</a:t>
            </a:r>
          </a:p>
          <a:p>
            <a:pPr algn="l">
              <a:buFontTx/>
              <a:buChar char="-"/>
            </a:pPr>
            <a:r>
              <a:rPr lang="en-US" dirty="0" err="1"/>
              <a:t>Mức</a:t>
            </a:r>
            <a:r>
              <a:rPr lang="en-US" dirty="0"/>
              <a:t> </a:t>
            </a:r>
            <a:r>
              <a:rPr lang="en-US" dirty="0" err="1"/>
              <a:t>độ</a:t>
            </a:r>
            <a:r>
              <a:rPr lang="en-US" dirty="0"/>
              <a:t> 2: </a:t>
            </a:r>
            <a:r>
              <a:rPr lang="en-US" dirty="0" err="1"/>
              <a:t>khái</a:t>
            </a:r>
            <a:r>
              <a:rPr lang="en-US" dirty="0"/>
              <a:t> </a:t>
            </a:r>
            <a:r>
              <a:rPr lang="en-US" dirty="0" err="1"/>
              <a:t>quát</a:t>
            </a:r>
            <a:r>
              <a:rPr lang="en-US" dirty="0"/>
              <a:t> </a:t>
            </a:r>
            <a:r>
              <a:rPr lang="en-US" dirty="0" err="1"/>
              <a:t>hơn</a:t>
            </a:r>
            <a:r>
              <a:rPr lang="en-US" dirty="0"/>
              <a:t>: </a:t>
            </a:r>
            <a:r>
              <a:rPr lang="en-US" dirty="0" err="1"/>
              <a:t>quả</a:t>
            </a:r>
            <a:r>
              <a:rPr lang="en-US" dirty="0"/>
              <a:t> (</a:t>
            </a:r>
            <a:r>
              <a:rPr lang="en-US" dirty="0" err="1"/>
              <a:t>quả</a:t>
            </a:r>
            <a:r>
              <a:rPr lang="en-US" dirty="0"/>
              <a:t> cam), </a:t>
            </a:r>
            <a:r>
              <a:rPr lang="en-US" dirty="0" err="1"/>
              <a:t>xe</a:t>
            </a:r>
            <a:r>
              <a:rPr lang="en-US" dirty="0"/>
              <a:t> (</a:t>
            </a:r>
            <a:r>
              <a:rPr lang="en-US" dirty="0" err="1"/>
              <a:t>xe</a:t>
            </a:r>
            <a:r>
              <a:rPr lang="en-US" dirty="0"/>
              <a:t> </a:t>
            </a:r>
            <a:r>
              <a:rPr lang="en-US" dirty="0" err="1"/>
              <a:t>đạp</a:t>
            </a:r>
            <a:r>
              <a:rPr lang="en-US" dirty="0"/>
              <a:t>, </a:t>
            </a:r>
            <a:r>
              <a:rPr lang="en-US" dirty="0" err="1"/>
              <a:t>xe</a:t>
            </a:r>
            <a:r>
              <a:rPr lang="en-US" dirty="0"/>
              <a:t> ô </a:t>
            </a:r>
            <a:r>
              <a:rPr lang="en-US" dirty="0" err="1"/>
              <a:t>tô</a:t>
            </a:r>
            <a:r>
              <a:rPr lang="en-US" dirty="0"/>
              <a:t>), con (con </a:t>
            </a:r>
            <a:r>
              <a:rPr lang="en-US" dirty="0" err="1"/>
              <a:t>gà</a:t>
            </a:r>
            <a:r>
              <a:rPr lang="en-US" dirty="0"/>
              <a:t>, con </a:t>
            </a:r>
            <a:r>
              <a:rPr lang="en-US" dirty="0" err="1"/>
              <a:t>chó</a:t>
            </a:r>
            <a:r>
              <a:rPr lang="en-US" dirty="0"/>
              <a:t>)…(</a:t>
            </a:r>
            <a:r>
              <a:rPr lang="en-US" dirty="0" err="1"/>
              <a:t>mẫu</a:t>
            </a:r>
            <a:r>
              <a:rPr lang="en-US" dirty="0"/>
              <a:t> </a:t>
            </a:r>
            <a:r>
              <a:rPr lang="en-US" dirty="0" err="1"/>
              <a:t>giáo</a:t>
            </a:r>
            <a:r>
              <a:rPr lang="en-US" dirty="0"/>
              <a:t> </a:t>
            </a:r>
            <a:r>
              <a:rPr lang="en-US" dirty="0" err="1"/>
              <a:t>bé</a:t>
            </a:r>
            <a:r>
              <a:rPr lang="en-US" dirty="0"/>
              <a:t>)</a:t>
            </a:r>
          </a:p>
          <a:p>
            <a:pPr algn="l">
              <a:buFontTx/>
              <a:buChar char="-"/>
            </a:pPr>
            <a:r>
              <a:rPr lang="en-US" dirty="0" err="1"/>
              <a:t>Mức</a:t>
            </a:r>
            <a:r>
              <a:rPr lang="en-US" dirty="0"/>
              <a:t> </a:t>
            </a:r>
            <a:r>
              <a:rPr lang="en-US" dirty="0" err="1"/>
              <a:t>độ</a:t>
            </a:r>
            <a:r>
              <a:rPr lang="en-US" dirty="0"/>
              <a:t> 3: ở </a:t>
            </a:r>
            <a:r>
              <a:rPr lang="en-US" dirty="0" err="1"/>
              <a:t>mức</a:t>
            </a:r>
            <a:r>
              <a:rPr lang="en-US" dirty="0"/>
              <a:t> </a:t>
            </a:r>
            <a:r>
              <a:rPr lang="en-US" dirty="0" err="1"/>
              <a:t>độ</a:t>
            </a:r>
            <a:r>
              <a:rPr lang="en-US" dirty="0"/>
              <a:t> </a:t>
            </a:r>
            <a:r>
              <a:rPr lang="en-US" dirty="0" err="1"/>
              <a:t>cao</a:t>
            </a:r>
            <a:r>
              <a:rPr lang="en-US" dirty="0"/>
              <a:t> </a:t>
            </a:r>
            <a:r>
              <a:rPr lang="en-US" dirty="0" err="1"/>
              <a:t>hơn</a:t>
            </a:r>
            <a:r>
              <a:rPr lang="en-US" dirty="0"/>
              <a:t> </a:t>
            </a:r>
            <a:r>
              <a:rPr lang="en-US" dirty="0" err="1"/>
              <a:t>mà</a:t>
            </a:r>
            <a:r>
              <a:rPr lang="en-US" dirty="0"/>
              <a:t> </a:t>
            </a:r>
            <a:r>
              <a:rPr lang="en-US" dirty="0" err="1"/>
              <a:t>trẻ</a:t>
            </a:r>
            <a:r>
              <a:rPr lang="en-US" dirty="0"/>
              <a:t> </a:t>
            </a:r>
            <a:r>
              <a:rPr lang="en-US" dirty="0" err="1"/>
              <a:t>có</a:t>
            </a:r>
            <a:r>
              <a:rPr lang="en-US" dirty="0"/>
              <a:t> </a:t>
            </a:r>
            <a:r>
              <a:rPr lang="en-US" dirty="0" err="1"/>
              <a:t>thể</a:t>
            </a:r>
            <a:r>
              <a:rPr lang="en-US" dirty="0"/>
              <a:t> </a:t>
            </a:r>
            <a:r>
              <a:rPr lang="en-US" dirty="0" err="1"/>
              <a:t>nắm</a:t>
            </a:r>
            <a:r>
              <a:rPr lang="en-US" dirty="0"/>
              <a:t> </a:t>
            </a:r>
            <a:r>
              <a:rPr lang="en-US" dirty="0" err="1"/>
              <a:t>được</a:t>
            </a:r>
            <a:r>
              <a:rPr lang="en-US" dirty="0"/>
              <a:t>: </a:t>
            </a:r>
            <a:r>
              <a:rPr lang="en-US" dirty="0" err="1"/>
              <a:t>các</a:t>
            </a:r>
            <a:r>
              <a:rPr lang="en-US" dirty="0"/>
              <a:t> </a:t>
            </a:r>
            <a:r>
              <a:rPr lang="en-US" dirty="0" err="1"/>
              <a:t>phương</a:t>
            </a:r>
            <a:r>
              <a:rPr lang="en-US" dirty="0"/>
              <a:t> </a:t>
            </a:r>
            <a:r>
              <a:rPr lang="en-US" dirty="0" err="1"/>
              <a:t>tiện</a:t>
            </a:r>
            <a:r>
              <a:rPr lang="en-US" dirty="0"/>
              <a:t> </a:t>
            </a:r>
            <a:r>
              <a:rPr lang="en-US" dirty="0" err="1"/>
              <a:t>giao</a:t>
            </a:r>
            <a:r>
              <a:rPr lang="en-US" dirty="0"/>
              <a:t> </a:t>
            </a:r>
            <a:r>
              <a:rPr lang="en-US" dirty="0" err="1"/>
              <a:t>thông</a:t>
            </a:r>
            <a:r>
              <a:rPr lang="en-US" dirty="0"/>
              <a:t> (ô </a:t>
            </a:r>
            <a:r>
              <a:rPr lang="en-US" dirty="0" err="1"/>
              <a:t>tô</a:t>
            </a:r>
            <a:r>
              <a:rPr lang="en-US" dirty="0"/>
              <a:t>, </a:t>
            </a:r>
            <a:r>
              <a:rPr lang="en-US" dirty="0" err="1"/>
              <a:t>tàu</a:t>
            </a:r>
            <a:r>
              <a:rPr lang="en-US" dirty="0"/>
              <a:t> </a:t>
            </a:r>
            <a:r>
              <a:rPr lang="en-US" dirty="0" err="1"/>
              <a:t>thủy</a:t>
            </a:r>
            <a:r>
              <a:rPr lang="en-US" dirty="0"/>
              <a:t>, </a:t>
            </a:r>
            <a:r>
              <a:rPr lang="en-US" dirty="0" err="1"/>
              <a:t>máy</a:t>
            </a:r>
            <a:r>
              <a:rPr lang="en-US" dirty="0"/>
              <a:t> bay…); </a:t>
            </a:r>
            <a:r>
              <a:rPr lang="en-US" dirty="0" err="1"/>
              <a:t>đồ</a:t>
            </a:r>
            <a:r>
              <a:rPr lang="en-US" dirty="0"/>
              <a:t> </a:t>
            </a:r>
            <a:r>
              <a:rPr lang="en-US" dirty="0" err="1"/>
              <a:t>vật</a:t>
            </a:r>
            <a:r>
              <a:rPr lang="en-US" dirty="0"/>
              <a:t> (</a:t>
            </a:r>
            <a:r>
              <a:rPr lang="en-US" dirty="0" err="1"/>
              <a:t>đồ</a:t>
            </a:r>
            <a:r>
              <a:rPr lang="en-US" dirty="0"/>
              <a:t> </a:t>
            </a:r>
            <a:r>
              <a:rPr lang="en-US" dirty="0" err="1"/>
              <a:t>chơi</a:t>
            </a:r>
            <a:r>
              <a:rPr lang="en-US" dirty="0"/>
              <a:t>, </a:t>
            </a:r>
            <a:r>
              <a:rPr lang="en-US" dirty="0" err="1"/>
              <a:t>đồ</a:t>
            </a:r>
            <a:r>
              <a:rPr lang="en-US" dirty="0"/>
              <a:t> </a:t>
            </a:r>
            <a:r>
              <a:rPr lang="en-US" dirty="0" err="1"/>
              <a:t>nấu</a:t>
            </a:r>
            <a:r>
              <a:rPr lang="en-US" dirty="0"/>
              <a:t> </a:t>
            </a:r>
            <a:r>
              <a:rPr lang="en-US" dirty="0" err="1"/>
              <a:t>ăn</a:t>
            </a:r>
            <a:r>
              <a:rPr lang="en-US" dirty="0"/>
              <a:t>, </a:t>
            </a:r>
            <a:r>
              <a:rPr lang="en-US" dirty="0" err="1"/>
              <a:t>đồ</a:t>
            </a:r>
            <a:r>
              <a:rPr lang="en-US" dirty="0"/>
              <a:t> </a:t>
            </a:r>
            <a:r>
              <a:rPr lang="en-US" dirty="0" err="1"/>
              <a:t>dùng</a:t>
            </a:r>
            <a:r>
              <a:rPr lang="en-US" dirty="0"/>
              <a:t> </a:t>
            </a:r>
            <a:r>
              <a:rPr lang="en-US" dirty="0" err="1"/>
              <a:t>học</a:t>
            </a:r>
            <a:r>
              <a:rPr lang="en-US" dirty="0"/>
              <a:t> </a:t>
            </a:r>
            <a:r>
              <a:rPr lang="en-US" dirty="0" err="1"/>
              <a:t>tập</a:t>
            </a:r>
            <a:r>
              <a:rPr lang="en-US" dirty="0"/>
              <a:t>)…(5 – 6 </a:t>
            </a:r>
            <a:r>
              <a:rPr lang="en-US" dirty="0" err="1"/>
              <a:t>tuổi</a:t>
            </a:r>
            <a:r>
              <a:rPr lang="en-US" dirty="0"/>
              <a:t>)</a:t>
            </a:r>
          </a:p>
          <a:p>
            <a:pPr algn="l">
              <a:buFontTx/>
              <a:buChar char="-"/>
            </a:pPr>
            <a:r>
              <a:rPr lang="en-US" dirty="0" err="1"/>
              <a:t>Mức</a:t>
            </a:r>
            <a:r>
              <a:rPr lang="en-US" dirty="0"/>
              <a:t> </a:t>
            </a:r>
            <a:r>
              <a:rPr lang="en-US" dirty="0" err="1"/>
              <a:t>độ</a:t>
            </a:r>
            <a:r>
              <a:rPr lang="en-US" dirty="0"/>
              <a:t> 4: </a:t>
            </a:r>
            <a:r>
              <a:rPr lang="en-US" dirty="0" err="1"/>
              <a:t>khái</a:t>
            </a:r>
            <a:r>
              <a:rPr lang="en-US" dirty="0"/>
              <a:t> </a:t>
            </a:r>
            <a:r>
              <a:rPr lang="en-US" dirty="0" err="1"/>
              <a:t>quát</a:t>
            </a:r>
            <a:r>
              <a:rPr lang="en-US" dirty="0"/>
              <a:t> </a:t>
            </a:r>
            <a:r>
              <a:rPr lang="en-US" dirty="0" err="1"/>
              <a:t>tối</a:t>
            </a:r>
            <a:r>
              <a:rPr lang="en-US" dirty="0"/>
              <a:t> </a:t>
            </a:r>
            <a:r>
              <a:rPr lang="en-US" dirty="0" err="1"/>
              <a:t>đa</a:t>
            </a:r>
            <a:r>
              <a:rPr lang="en-US" dirty="0"/>
              <a:t>, </a:t>
            </a:r>
            <a:r>
              <a:rPr lang="en-US" dirty="0" err="1"/>
              <a:t>gồm</a:t>
            </a:r>
            <a:r>
              <a:rPr lang="en-US" dirty="0"/>
              <a:t> </a:t>
            </a:r>
            <a:r>
              <a:rPr lang="en-US" dirty="0" err="1"/>
              <a:t>những</a:t>
            </a:r>
            <a:r>
              <a:rPr lang="en-US" dirty="0"/>
              <a:t> </a:t>
            </a:r>
            <a:r>
              <a:rPr lang="en-US" dirty="0" err="1"/>
              <a:t>khái</a:t>
            </a:r>
            <a:r>
              <a:rPr lang="en-US" dirty="0"/>
              <a:t> </a:t>
            </a:r>
            <a:r>
              <a:rPr lang="en-US" dirty="0" err="1"/>
              <a:t>niệm</a:t>
            </a:r>
            <a:r>
              <a:rPr lang="en-US" dirty="0"/>
              <a:t> </a:t>
            </a:r>
            <a:r>
              <a:rPr lang="en-US" dirty="0" err="1"/>
              <a:t>trừu</a:t>
            </a:r>
            <a:r>
              <a:rPr lang="en-US" dirty="0"/>
              <a:t> </a:t>
            </a:r>
            <a:r>
              <a:rPr lang="en-US" dirty="0" err="1"/>
              <a:t>tượng</a:t>
            </a:r>
            <a:r>
              <a:rPr lang="en-US" dirty="0"/>
              <a:t>: </a:t>
            </a:r>
            <a:r>
              <a:rPr lang="en-US" dirty="0" err="1"/>
              <a:t>số</a:t>
            </a:r>
            <a:r>
              <a:rPr lang="en-US" dirty="0"/>
              <a:t> </a:t>
            </a:r>
            <a:r>
              <a:rPr lang="en-US" dirty="0" err="1"/>
              <a:t>lượng</a:t>
            </a:r>
            <a:r>
              <a:rPr lang="en-US" dirty="0"/>
              <a:t>, </a:t>
            </a:r>
            <a:r>
              <a:rPr lang="en-US" dirty="0" err="1"/>
              <a:t>chất</a:t>
            </a:r>
            <a:r>
              <a:rPr lang="en-US" dirty="0"/>
              <a:t> </a:t>
            </a:r>
            <a:r>
              <a:rPr lang="en-US" dirty="0" err="1"/>
              <a:t>lượng</a:t>
            </a:r>
            <a:r>
              <a:rPr lang="en-US" dirty="0"/>
              <a:t>, </a:t>
            </a:r>
            <a:r>
              <a:rPr lang="en-US" dirty="0" err="1"/>
              <a:t>hành</a:t>
            </a:r>
            <a:r>
              <a:rPr lang="en-US" dirty="0"/>
              <a:t> </a:t>
            </a:r>
            <a:r>
              <a:rPr lang="en-US" dirty="0" err="1"/>
              <a:t>động</a:t>
            </a:r>
            <a:r>
              <a:rPr lang="en-US" dirty="0"/>
              <a:t> …(5 – 6 </a:t>
            </a:r>
            <a:r>
              <a:rPr lang="en-US" dirty="0" err="1"/>
              <a:t>tuổi</a:t>
            </a:r>
            <a:r>
              <a:rPr lang="en-US" dirty="0"/>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9117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581150"/>
            <a:ext cx="7771729" cy="752380"/>
          </a:xfrm>
        </p:spPr>
        <p:txBody>
          <a:bodyPr>
            <a:normAutofit fontScale="90000"/>
          </a:bodyPr>
          <a:lstStyle/>
          <a:p>
            <a:br>
              <a:rPr lang="en-US" sz="2800" dirty="0"/>
            </a:br>
            <a:r>
              <a:rPr lang="en-US" sz="3100" dirty="0" err="1"/>
              <a:t>Chương</a:t>
            </a:r>
            <a:r>
              <a:rPr lang="en-US" sz="3100" dirty="0"/>
              <a:t> 1. </a:t>
            </a:r>
            <a:r>
              <a:rPr lang="en-US" sz="3100" dirty="0" err="1"/>
              <a:t>Một</a:t>
            </a:r>
            <a:r>
              <a:rPr lang="en-US" sz="3100" dirty="0"/>
              <a:t> </a:t>
            </a:r>
            <a:r>
              <a:rPr lang="en-US" sz="3100" dirty="0" err="1"/>
              <a:t>số</a:t>
            </a:r>
            <a:r>
              <a:rPr lang="en-US" sz="3100" dirty="0"/>
              <a:t> </a:t>
            </a:r>
            <a:r>
              <a:rPr lang="en-US" sz="3100" dirty="0" err="1"/>
              <a:t>vấn</a:t>
            </a:r>
            <a:r>
              <a:rPr lang="en-US" sz="3100" dirty="0"/>
              <a:t> </a:t>
            </a:r>
            <a:r>
              <a:rPr lang="en-US" sz="3100" dirty="0" err="1"/>
              <a:t>đề</a:t>
            </a:r>
            <a:r>
              <a:rPr lang="en-US" sz="3100" dirty="0"/>
              <a:t> </a:t>
            </a:r>
            <a:r>
              <a:rPr lang="en-US" sz="3100" dirty="0" err="1"/>
              <a:t>chung</a:t>
            </a:r>
            <a:r>
              <a:rPr lang="en-US" sz="3100" dirty="0"/>
              <a:t> </a:t>
            </a:r>
            <a:br>
              <a:rPr lang="en-US" sz="3100" dirty="0"/>
            </a:br>
            <a:r>
              <a:rPr lang="en-US" sz="3100" dirty="0" err="1"/>
              <a:t>về</a:t>
            </a:r>
            <a:r>
              <a:rPr lang="en-US" sz="3100" dirty="0"/>
              <a:t> </a:t>
            </a:r>
            <a:r>
              <a:rPr lang="en-US" sz="3100" dirty="0" err="1"/>
              <a:t>bộ</a:t>
            </a:r>
            <a:r>
              <a:rPr lang="en-US" sz="3100" dirty="0"/>
              <a:t> </a:t>
            </a:r>
            <a:r>
              <a:rPr lang="en-US" sz="3100" dirty="0" err="1"/>
              <a:t>môn</a:t>
            </a:r>
            <a:r>
              <a:rPr lang="en-US" sz="3100" dirty="0"/>
              <a:t> PPPTNN </a:t>
            </a:r>
            <a:r>
              <a:rPr lang="en-US" sz="3100" dirty="0" err="1"/>
              <a:t>cho</a:t>
            </a:r>
            <a:r>
              <a:rPr lang="en-US" sz="3100" dirty="0"/>
              <a:t> </a:t>
            </a:r>
            <a:r>
              <a:rPr lang="en-US" sz="3100" dirty="0" err="1"/>
              <a:t>trẻ</a:t>
            </a:r>
            <a:endParaRPr lang="en-US" sz="3100" dirty="0"/>
          </a:p>
        </p:txBody>
      </p:sp>
      <p:sp>
        <p:nvSpPr>
          <p:cNvPr id="3" name="Text Placeholder 2"/>
          <p:cNvSpPr>
            <a:spLocks noGrp="1"/>
          </p:cNvSpPr>
          <p:nvPr>
            <p:ph type="body" sz="quarter" idx="12"/>
          </p:nvPr>
        </p:nvSpPr>
        <p:spPr/>
        <p:txBody>
          <a:bodyPr/>
          <a:lstStyle/>
          <a:p>
            <a:endParaRPr lang="en-US" dirty="0"/>
          </a:p>
        </p:txBody>
      </p:sp>
      <p:sp>
        <p:nvSpPr>
          <p:cNvPr id="4" name="Picture Placeholder 3"/>
          <p:cNvSpPr>
            <a:spLocks noGrp="1"/>
          </p:cNvSpPr>
          <p:nvPr>
            <p:ph type="pic" sz="quarter" idx="13"/>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6856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767"/>
            <a:ext cx="8839200" cy="462880"/>
          </a:xfrm>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marL="0" lvl="0" indent="0">
              <a:lnSpc>
                <a:spcPct val="120000"/>
              </a:lnSpc>
              <a:spcBef>
                <a:spcPts val="0"/>
              </a:spcBef>
              <a:buNone/>
            </a:pPr>
            <a:r>
              <a:rPr lang="en-US" dirty="0">
                <a:solidFill>
                  <a:prstClr val="black"/>
                </a:solidFill>
                <a:latin typeface="+mj-lt"/>
                <a:ea typeface="Times New Roman"/>
                <a:cs typeface="Times New Roman"/>
              </a:rPr>
              <a:t>4.3. </a:t>
            </a:r>
            <a:r>
              <a:rPr lang="en-US" dirty="0" err="1">
                <a:solidFill>
                  <a:prstClr val="black"/>
                </a:solidFill>
                <a:latin typeface="+mj-lt"/>
                <a:ea typeface="Times New Roman"/>
                <a:cs typeface="Times New Roman"/>
              </a:rPr>
              <a:t>Nhiệm</a:t>
            </a:r>
            <a:r>
              <a:rPr lang="en-US" dirty="0">
                <a:solidFill>
                  <a:prstClr val="black"/>
                </a:solidFill>
                <a:latin typeface="+mj-lt"/>
                <a:ea typeface="Times New Roman"/>
                <a:cs typeface="Times New Roman"/>
              </a:rPr>
              <a:t> </a:t>
            </a:r>
            <a:r>
              <a:rPr lang="en-US" dirty="0" err="1">
                <a:solidFill>
                  <a:prstClr val="black"/>
                </a:solidFill>
                <a:latin typeface="+mj-lt"/>
                <a:ea typeface="Times New Roman"/>
                <a:cs typeface="Times New Roman"/>
              </a:rPr>
              <a:t>vụ</a:t>
            </a:r>
            <a:r>
              <a:rPr lang="en-US" dirty="0">
                <a:solidFill>
                  <a:prstClr val="black"/>
                </a:solidFill>
                <a:latin typeface="+mj-lt"/>
                <a:ea typeface="Times New Roman"/>
                <a:cs typeface="Times New Roman"/>
              </a:rPr>
              <a:t> </a:t>
            </a:r>
            <a:r>
              <a:rPr lang="en-US" dirty="0" err="1">
                <a:solidFill>
                  <a:prstClr val="black"/>
                </a:solidFill>
                <a:latin typeface="+mj-lt"/>
                <a:ea typeface="Times New Roman"/>
                <a:cs typeface="Times New Roman"/>
              </a:rPr>
              <a:t>phát</a:t>
            </a:r>
            <a:r>
              <a:rPr lang="en-US" dirty="0">
                <a:solidFill>
                  <a:prstClr val="black"/>
                </a:solidFill>
                <a:latin typeface="+mj-lt"/>
                <a:ea typeface="Times New Roman"/>
                <a:cs typeface="Times New Roman"/>
              </a:rPr>
              <a:t> </a:t>
            </a:r>
            <a:r>
              <a:rPr lang="en-US" dirty="0" err="1">
                <a:solidFill>
                  <a:prstClr val="black"/>
                </a:solidFill>
                <a:latin typeface="+mj-lt"/>
                <a:ea typeface="Times New Roman"/>
                <a:cs typeface="Times New Roman"/>
              </a:rPr>
              <a:t>triển</a:t>
            </a:r>
            <a:r>
              <a:rPr lang="en-US" dirty="0">
                <a:solidFill>
                  <a:prstClr val="black"/>
                </a:solidFill>
                <a:latin typeface="+mj-lt"/>
                <a:ea typeface="Times New Roman"/>
                <a:cs typeface="Times New Roman"/>
              </a:rPr>
              <a:t> </a:t>
            </a:r>
            <a:r>
              <a:rPr lang="en-US" dirty="0" err="1">
                <a:solidFill>
                  <a:prstClr val="black"/>
                </a:solidFill>
                <a:latin typeface="+mj-lt"/>
                <a:ea typeface="Times New Roman"/>
                <a:cs typeface="Times New Roman"/>
              </a:rPr>
              <a:t>vốn</a:t>
            </a:r>
            <a:r>
              <a:rPr lang="en-US" dirty="0">
                <a:solidFill>
                  <a:prstClr val="black"/>
                </a:solidFill>
                <a:latin typeface="+mj-lt"/>
                <a:ea typeface="Times New Roman"/>
                <a:cs typeface="Times New Roman"/>
              </a:rPr>
              <a:t> </a:t>
            </a:r>
            <a:r>
              <a:rPr lang="en-US" dirty="0" err="1">
                <a:solidFill>
                  <a:prstClr val="black"/>
                </a:solidFill>
                <a:latin typeface="+mj-lt"/>
                <a:ea typeface="Times New Roman"/>
                <a:cs typeface="Times New Roman"/>
              </a:rPr>
              <a:t>từ</a:t>
            </a:r>
            <a:r>
              <a:rPr lang="en-US" dirty="0">
                <a:solidFill>
                  <a:prstClr val="black"/>
                </a:solidFill>
                <a:latin typeface="+mj-lt"/>
                <a:ea typeface="Times New Roman"/>
                <a:cs typeface="Times New Roman"/>
              </a:rPr>
              <a:t> </a:t>
            </a:r>
            <a:r>
              <a:rPr lang="en-US" dirty="0" err="1">
                <a:solidFill>
                  <a:prstClr val="black"/>
                </a:solidFill>
                <a:latin typeface="+mj-lt"/>
                <a:ea typeface="Times New Roman"/>
                <a:cs typeface="Times New Roman"/>
              </a:rPr>
              <a:t>cho</a:t>
            </a:r>
            <a:r>
              <a:rPr lang="en-US" dirty="0">
                <a:solidFill>
                  <a:prstClr val="black"/>
                </a:solidFill>
                <a:latin typeface="+mj-lt"/>
                <a:ea typeface="Times New Roman"/>
                <a:cs typeface="Times New Roman"/>
              </a:rPr>
              <a:t> </a:t>
            </a:r>
            <a:r>
              <a:rPr lang="en-US" dirty="0" err="1">
                <a:solidFill>
                  <a:prstClr val="black"/>
                </a:solidFill>
                <a:latin typeface="+mj-lt"/>
                <a:ea typeface="Times New Roman"/>
                <a:cs typeface="Times New Roman"/>
              </a:rPr>
              <a:t>trẻ</a:t>
            </a:r>
            <a:endParaRPr lang="en-US" dirty="0">
              <a:solidFill>
                <a:prstClr val="black"/>
              </a:solidFill>
              <a:latin typeface="+mj-lt"/>
              <a:ea typeface="Times New Roman"/>
              <a:cs typeface="Times New Roman"/>
            </a:endParaRPr>
          </a:p>
          <a:p>
            <a:pPr marL="0" lvl="0" indent="0">
              <a:lnSpc>
                <a:spcPct val="120000"/>
              </a:lnSpc>
              <a:spcBef>
                <a:spcPts val="0"/>
              </a:spcBef>
              <a:buNone/>
            </a:pPr>
            <a:endParaRPr lang="en-US" sz="1800" dirty="0">
              <a:solidFill>
                <a:prstClr val="black"/>
              </a:solidFill>
              <a:latin typeface="+mj-lt"/>
              <a:ea typeface="Calibri"/>
              <a:cs typeface="Times New Roman"/>
            </a:endParaRPr>
          </a:p>
          <a:p>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2542991303"/>
              </p:ext>
            </p:extLst>
          </p:nvPr>
        </p:nvGraphicFramePr>
        <p:xfrm>
          <a:off x="1219200" y="1276350"/>
          <a:ext cx="56388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60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marL="0" indent="0">
              <a:buNone/>
            </a:pPr>
            <a:r>
              <a:rPr lang="en-US" b="1" dirty="0">
                <a:solidFill>
                  <a:prstClr val="black"/>
                </a:solidFill>
                <a:latin typeface="+mj-lt"/>
                <a:ea typeface="Times New Roman"/>
                <a:cs typeface="Times New Roman"/>
              </a:rPr>
              <a:t>4.4. Nội dung </a:t>
            </a:r>
            <a:r>
              <a:rPr lang="en-US" b="1" dirty="0" err="1">
                <a:solidFill>
                  <a:prstClr val="black"/>
                </a:solidFill>
                <a:latin typeface="+mj-lt"/>
                <a:ea typeface="Times New Roman"/>
                <a:cs typeface="Times New Roman"/>
              </a:rPr>
              <a:t>vốn</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từ</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cần</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cung</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cấp</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cho</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trẻ</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theo</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độ</a:t>
            </a:r>
            <a:r>
              <a:rPr lang="en-US" b="1" dirty="0">
                <a:solidFill>
                  <a:prstClr val="black"/>
                </a:solidFill>
                <a:latin typeface="+mj-lt"/>
                <a:ea typeface="Times New Roman"/>
                <a:cs typeface="Times New Roman"/>
              </a:rPr>
              <a:t> </a:t>
            </a:r>
            <a:r>
              <a:rPr lang="en-US" b="1" dirty="0" err="1">
                <a:solidFill>
                  <a:prstClr val="black"/>
                </a:solidFill>
                <a:latin typeface="+mj-lt"/>
                <a:ea typeface="Times New Roman"/>
                <a:cs typeface="Times New Roman"/>
              </a:rPr>
              <a:t>tuổi</a:t>
            </a:r>
            <a:endParaRPr lang="en-US" b="1" dirty="0">
              <a:solidFill>
                <a:prstClr val="black"/>
              </a:solidFill>
              <a:latin typeface="+mj-lt"/>
              <a:ea typeface="Times New Roman"/>
              <a:cs typeface="Times New Roman"/>
            </a:endParaRPr>
          </a:p>
          <a:p>
            <a:pPr>
              <a:buFont typeface="Wingdings" panose="05000000000000000000" pitchFamily="2" charset="2"/>
              <a:buChar char="§"/>
            </a:pPr>
            <a:r>
              <a:rPr lang="en-US" b="1" dirty="0" err="1">
                <a:solidFill>
                  <a:prstClr val="black"/>
                </a:solidFill>
                <a:latin typeface="+mj-lt"/>
                <a:cs typeface="Times New Roman"/>
              </a:rPr>
              <a:t>Các</a:t>
            </a:r>
            <a:r>
              <a:rPr lang="en-US" b="1" dirty="0">
                <a:solidFill>
                  <a:prstClr val="black"/>
                </a:solidFill>
                <a:latin typeface="+mj-lt"/>
                <a:cs typeface="Times New Roman"/>
              </a:rPr>
              <a:t> </a:t>
            </a:r>
            <a:r>
              <a:rPr lang="en-US" b="1" dirty="0" err="1">
                <a:solidFill>
                  <a:prstClr val="black"/>
                </a:solidFill>
                <a:latin typeface="+mj-lt"/>
                <a:cs typeface="Times New Roman"/>
              </a:rPr>
              <a:t>nguyên</a:t>
            </a:r>
            <a:r>
              <a:rPr lang="en-US" b="1" dirty="0">
                <a:solidFill>
                  <a:prstClr val="black"/>
                </a:solidFill>
                <a:latin typeface="+mj-lt"/>
                <a:cs typeface="Times New Roman"/>
              </a:rPr>
              <a:t> </a:t>
            </a:r>
            <a:r>
              <a:rPr lang="en-US" b="1" dirty="0" err="1">
                <a:solidFill>
                  <a:prstClr val="black"/>
                </a:solidFill>
                <a:latin typeface="+mj-lt"/>
                <a:cs typeface="Times New Roman"/>
              </a:rPr>
              <a:t>tắc</a:t>
            </a:r>
            <a:r>
              <a:rPr lang="en-US" b="1" dirty="0">
                <a:solidFill>
                  <a:prstClr val="black"/>
                </a:solidFill>
                <a:latin typeface="+mj-lt"/>
                <a:cs typeface="Times New Roman"/>
              </a:rPr>
              <a:t> </a:t>
            </a:r>
            <a:r>
              <a:rPr lang="en-US" b="1" dirty="0" err="1">
                <a:solidFill>
                  <a:prstClr val="black"/>
                </a:solidFill>
                <a:latin typeface="+mj-lt"/>
                <a:cs typeface="Times New Roman"/>
              </a:rPr>
              <a:t>cung</a:t>
            </a:r>
            <a:r>
              <a:rPr lang="en-US" b="1" dirty="0">
                <a:solidFill>
                  <a:prstClr val="black"/>
                </a:solidFill>
                <a:latin typeface="+mj-lt"/>
                <a:cs typeface="Times New Roman"/>
              </a:rPr>
              <a:t> </a:t>
            </a:r>
            <a:r>
              <a:rPr lang="en-US" b="1" dirty="0" err="1">
                <a:solidFill>
                  <a:prstClr val="black"/>
                </a:solidFill>
                <a:latin typeface="+mj-lt"/>
                <a:cs typeface="Times New Roman"/>
              </a:rPr>
              <a:t>cấp</a:t>
            </a:r>
            <a:r>
              <a:rPr lang="en-US" b="1" dirty="0">
                <a:solidFill>
                  <a:prstClr val="black"/>
                </a:solidFill>
                <a:latin typeface="+mj-lt"/>
                <a:cs typeface="Times New Roman"/>
              </a:rPr>
              <a:t> </a:t>
            </a:r>
            <a:r>
              <a:rPr lang="en-US" b="1" dirty="0" err="1">
                <a:solidFill>
                  <a:prstClr val="black"/>
                </a:solidFill>
                <a:latin typeface="+mj-lt"/>
                <a:cs typeface="Times New Roman"/>
              </a:rPr>
              <a:t>vốn</a:t>
            </a:r>
            <a:r>
              <a:rPr lang="en-US" b="1" dirty="0">
                <a:solidFill>
                  <a:prstClr val="black"/>
                </a:solidFill>
                <a:latin typeface="+mj-lt"/>
                <a:cs typeface="Times New Roman"/>
              </a:rPr>
              <a:t> </a:t>
            </a:r>
            <a:r>
              <a:rPr lang="en-US" b="1" dirty="0" err="1">
                <a:solidFill>
                  <a:prstClr val="black"/>
                </a:solidFill>
                <a:latin typeface="+mj-lt"/>
                <a:cs typeface="Times New Roman"/>
              </a:rPr>
              <a:t>từ</a:t>
            </a:r>
            <a:r>
              <a:rPr lang="en-US" b="1" dirty="0">
                <a:solidFill>
                  <a:prstClr val="black"/>
                </a:solidFill>
                <a:latin typeface="+mj-lt"/>
                <a:cs typeface="Times New Roman"/>
              </a:rPr>
              <a:t> </a:t>
            </a:r>
            <a:r>
              <a:rPr lang="en-US" b="1" dirty="0" err="1">
                <a:solidFill>
                  <a:prstClr val="black"/>
                </a:solidFill>
                <a:latin typeface="+mj-lt"/>
                <a:cs typeface="Times New Roman"/>
              </a:rPr>
              <a:t>cho</a:t>
            </a:r>
            <a:r>
              <a:rPr lang="en-US" b="1" dirty="0">
                <a:solidFill>
                  <a:prstClr val="black"/>
                </a:solidFill>
                <a:latin typeface="+mj-lt"/>
                <a:cs typeface="Times New Roman"/>
              </a:rPr>
              <a:t> </a:t>
            </a:r>
            <a:r>
              <a:rPr lang="en-US" b="1" dirty="0" err="1">
                <a:solidFill>
                  <a:prstClr val="black"/>
                </a:solidFill>
                <a:latin typeface="+mj-lt"/>
                <a:cs typeface="Times New Roman"/>
              </a:rPr>
              <a:t>trẻ</a:t>
            </a:r>
            <a:endParaRPr lang="en-US" b="1" dirty="0">
              <a:solidFill>
                <a:prstClr val="black"/>
              </a:solidFill>
              <a:latin typeface="+mj-lt"/>
              <a:cs typeface="Times New Roman"/>
            </a:endParaRPr>
          </a:p>
          <a:p>
            <a:pPr>
              <a:buFontTx/>
              <a:buChar char="-"/>
            </a:pPr>
            <a:r>
              <a:rPr lang="en-US" dirty="0" err="1">
                <a:solidFill>
                  <a:prstClr val="black"/>
                </a:solidFill>
                <a:latin typeface="+mj-lt"/>
                <a:cs typeface="Times New Roman"/>
              </a:rPr>
              <a:t>Gắn</a:t>
            </a:r>
            <a:r>
              <a:rPr lang="en-US" dirty="0">
                <a:solidFill>
                  <a:prstClr val="black"/>
                </a:solidFill>
                <a:latin typeface="+mj-lt"/>
                <a:cs typeface="Times New Roman"/>
              </a:rPr>
              <a:t> </a:t>
            </a:r>
            <a:r>
              <a:rPr lang="en-US" dirty="0" err="1">
                <a:solidFill>
                  <a:prstClr val="black"/>
                </a:solidFill>
                <a:latin typeface="+mj-lt"/>
                <a:cs typeface="Times New Roman"/>
              </a:rPr>
              <a:t>liền</a:t>
            </a:r>
            <a:r>
              <a:rPr lang="en-US" dirty="0">
                <a:solidFill>
                  <a:prstClr val="black"/>
                </a:solidFill>
                <a:latin typeface="+mj-lt"/>
                <a:cs typeface="Times New Roman"/>
              </a:rPr>
              <a:t> </a:t>
            </a:r>
            <a:r>
              <a:rPr lang="en-US" dirty="0" err="1">
                <a:solidFill>
                  <a:prstClr val="black"/>
                </a:solidFill>
                <a:latin typeface="+mj-lt"/>
                <a:cs typeface="Times New Roman"/>
              </a:rPr>
              <a:t>với</a:t>
            </a:r>
            <a:r>
              <a:rPr lang="en-US" dirty="0">
                <a:solidFill>
                  <a:prstClr val="black"/>
                </a:solidFill>
                <a:latin typeface="+mj-lt"/>
                <a:cs typeface="Times New Roman"/>
              </a:rPr>
              <a:t> </a:t>
            </a:r>
            <a:r>
              <a:rPr lang="en-US" dirty="0" err="1">
                <a:solidFill>
                  <a:prstClr val="black"/>
                </a:solidFill>
                <a:latin typeface="+mj-lt"/>
                <a:cs typeface="Times New Roman"/>
              </a:rPr>
              <a:t>việc</a:t>
            </a:r>
            <a:r>
              <a:rPr lang="en-US" dirty="0">
                <a:solidFill>
                  <a:prstClr val="black"/>
                </a:solidFill>
                <a:latin typeface="+mj-lt"/>
                <a:cs typeface="Times New Roman"/>
              </a:rPr>
              <a:t> </a:t>
            </a:r>
            <a:r>
              <a:rPr lang="en-US" dirty="0" err="1">
                <a:solidFill>
                  <a:prstClr val="black"/>
                </a:solidFill>
                <a:latin typeface="+mj-lt"/>
                <a:cs typeface="Times New Roman"/>
              </a:rPr>
              <a:t>tích</a:t>
            </a:r>
            <a:r>
              <a:rPr lang="en-US" dirty="0">
                <a:solidFill>
                  <a:prstClr val="black"/>
                </a:solidFill>
                <a:latin typeface="+mj-lt"/>
                <a:cs typeface="Times New Roman"/>
              </a:rPr>
              <a:t> </a:t>
            </a:r>
            <a:r>
              <a:rPr lang="en-US" dirty="0" err="1">
                <a:solidFill>
                  <a:prstClr val="black"/>
                </a:solidFill>
                <a:latin typeface="+mj-lt"/>
                <a:cs typeface="Times New Roman"/>
              </a:rPr>
              <a:t>cực</a:t>
            </a:r>
            <a:r>
              <a:rPr lang="en-US" dirty="0">
                <a:solidFill>
                  <a:prstClr val="black"/>
                </a:solidFill>
                <a:latin typeface="+mj-lt"/>
                <a:cs typeface="Times New Roman"/>
              </a:rPr>
              <a:t> </a:t>
            </a:r>
            <a:r>
              <a:rPr lang="en-US" dirty="0" err="1">
                <a:solidFill>
                  <a:prstClr val="black"/>
                </a:solidFill>
                <a:latin typeface="+mj-lt"/>
                <a:cs typeface="Times New Roman"/>
              </a:rPr>
              <a:t>cho</a:t>
            </a:r>
            <a:r>
              <a:rPr lang="en-US" dirty="0">
                <a:solidFill>
                  <a:prstClr val="black"/>
                </a:solidFill>
                <a:latin typeface="+mj-lt"/>
                <a:cs typeface="Times New Roman"/>
              </a:rPr>
              <a:t> </a:t>
            </a:r>
            <a:r>
              <a:rPr lang="en-US" dirty="0" err="1">
                <a:solidFill>
                  <a:prstClr val="black"/>
                </a:solidFill>
                <a:latin typeface="+mj-lt"/>
                <a:cs typeface="Times New Roman"/>
              </a:rPr>
              <a:t>trẻ</a:t>
            </a:r>
            <a:r>
              <a:rPr lang="en-US" dirty="0">
                <a:solidFill>
                  <a:prstClr val="black"/>
                </a:solidFill>
                <a:latin typeface="+mj-lt"/>
                <a:cs typeface="Times New Roman"/>
              </a:rPr>
              <a:t> </a:t>
            </a:r>
            <a:r>
              <a:rPr lang="en-US" dirty="0" err="1">
                <a:solidFill>
                  <a:prstClr val="black"/>
                </a:solidFill>
                <a:latin typeface="+mj-lt"/>
                <a:cs typeface="Times New Roman"/>
              </a:rPr>
              <a:t>tìm</a:t>
            </a:r>
            <a:r>
              <a:rPr lang="en-US" dirty="0">
                <a:solidFill>
                  <a:prstClr val="black"/>
                </a:solidFill>
                <a:latin typeface="+mj-lt"/>
                <a:cs typeface="Times New Roman"/>
              </a:rPr>
              <a:t> </a:t>
            </a:r>
            <a:r>
              <a:rPr lang="en-US" dirty="0" err="1">
                <a:solidFill>
                  <a:prstClr val="black"/>
                </a:solidFill>
                <a:latin typeface="+mj-lt"/>
                <a:cs typeface="Times New Roman"/>
              </a:rPr>
              <a:t>hiểu</a:t>
            </a:r>
            <a:r>
              <a:rPr lang="en-US" dirty="0">
                <a:solidFill>
                  <a:prstClr val="black"/>
                </a:solidFill>
                <a:latin typeface="+mj-lt"/>
                <a:cs typeface="Times New Roman"/>
              </a:rPr>
              <a:t> MTXQ, </a:t>
            </a:r>
            <a:r>
              <a:rPr lang="en-US" dirty="0" err="1">
                <a:solidFill>
                  <a:prstClr val="black"/>
                </a:solidFill>
                <a:latin typeface="+mj-lt"/>
                <a:cs typeface="Times New Roman"/>
              </a:rPr>
              <a:t>sử</a:t>
            </a:r>
            <a:r>
              <a:rPr lang="en-US" dirty="0">
                <a:solidFill>
                  <a:prstClr val="black"/>
                </a:solidFill>
                <a:latin typeface="+mj-lt"/>
                <a:cs typeface="Times New Roman"/>
              </a:rPr>
              <a:t> </a:t>
            </a:r>
            <a:r>
              <a:rPr lang="en-US" dirty="0" err="1">
                <a:solidFill>
                  <a:prstClr val="black"/>
                </a:solidFill>
                <a:latin typeface="+mj-lt"/>
                <a:cs typeface="Times New Roman"/>
              </a:rPr>
              <a:t>dụng</a:t>
            </a:r>
            <a:r>
              <a:rPr lang="en-US" dirty="0">
                <a:solidFill>
                  <a:prstClr val="black"/>
                </a:solidFill>
                <a:latin typeface="+mj-lt"/>
                <a:cs typeface="Times New Roman"/>
              </a:rPr>
              <a:t> </a:t>
            </a:r>
            <a:r>
              <a:rPr lang="en-US" dirty="0" err="1">
                <a:solidFill>
                  <a:prstClr val="black"/>
                </a:solidFill>
                <a:latin typeface="+mj-lt"/>
                <a:cs typeface="Times New Roman"/>
              </a:rPr>
              <a:t>trực</a:t>
            </a:r>
            <a:r>
              <a:rPr lang="en-US" dirty="0">
                <a:solidFill>
                  <a:prstClr val="black"/>
                </a:solidFill>
                <a:latin typeface="+mj-lt"/>
                <a:cs typeface="Times New Roman"/>
              </a:rPr>
              <a:t> </a:t>
            </a:r>
            <a:r>
              <a:rPr lang="en-US" dirty="0" err="1">
                <a:solidFill>
                  <a:prstClr val="black"/>
                </a:solidFill>
                <a:latin typeface="+mj-lt"/>
                <a:cs typeface="Times New Roman"/>
              </a:rPr>
              <a:t>tiếp</a:t>
            </a:r>
            <a:r>
              <a:rPr lang="en-US" dirty="0">
                <a:solidFill>
                  <a:prstClr val="black"/>
                </a:solidFill>
                <a:latin typeface="+mj-lt"/>
                <a:cs typeface="Times New Roman"/>
              </a:rPr>
              <a:t> </a:t>
            </a:r>
            <a:r>
              <a:rPr lang="en-US" dirty="0" err="1">
                <a:solidFill>
                  <a:prstClr val="black"/>
                </a:solidFill>
                <a:latin typeface="+mj-lt"/>
                <a:cs typeface="Times New Roman"/>
              </a:rPr>
              <a:t>các</a:t>
            </a:r>
            <a:r>
              <a:rPr lang="en-US" dirty="0">
                <a:solidFill>
                  <a:prstClr val="black"/>
                </a:solidFill>
                <a:latin typeface="+mj-lt"/>
                <a:cs typeface="Times New Roman"/>
              </a:rPr>
              <a:t> </a:t>
            </a:r>
            <a:r>
              <a:rPr lang="en-US" dirty="0" err="1">
                <a:solidFill>
                  <a:prstClr val="black"/>
                </a:solidFill>
                <a:latin typeface="+mj-lt"/>
                <a:cs typeface="Times New Roman"/>
              </a:rPr>
              <a:t>giác</a:t>
            </a:r>
            <a:r>
              <a:rPr lang="en-US" dirty="0">
                <a:solidFill>
                  <a:prstClr val="black"/>
                </a:solidFill>
                <a:latin typeface="+mj-lt"/>
                <a:cs typeface="Times New Roman"/>
              </a:rPr>
              <a:t> </a:t>
            </a:r>
            <a:r>
              <a:rPr lang="en-US" dirty="0" err="1">
                <a:solidFill>
                  <a:prstClr val="black"/>
                </a:solidFill>
                <a:latin typeface="+mj-lt"/>
                <a:cs typeface="Times New Roman"/>
              </a:rPr>
              <a:t>quan</a:t>
            </a:r>
            <a:r>
              <a:rPr lang="en-US" dirty="0">
                <a:solidFill>
                  <a:prstClr val="black"/>
                </a:solidFill>
                <a:latin typeface="+mj-lt"/>
                <a:cs typeface="Times New Roman"/>
              </a:rPr>
              <a:t> </a:t>
            </a:r>
            <a:r>
              <a:rPr lang="en-US" dirty="0" err="1">
                <a:solidFill>
                  <a:prstClr val="black"/>
                </a:solidFill>
                <a:latin typeface="+mj-lt"/>
                <a:cs typeface="Times New Roman"/>
              </a:rPr>
              <a:t>để</a:t>
            </a:r>
            <a:r>
              <a:rPr lang="en-US" dirty="0">
                <a:solidFill>
                  <a:prstClr val="black"/>
                </a:solidFill>
                <a:latin typeface="+mj-lt"/>
                <a:cs typeface="Times New Roman"/>
              </a:rPr>
              <a:t> </a:t>
            </a:r>
            <a:r>
              <a:rPr lang="en-US" dirty="0" err="1">
                <a:solidFill>
                  <a:prstClr val="black"/>
                </a:solidFill>
                <a:latin typeface="+mj-lt"/>
                <a:cs typeface="Times New Roman"/>
              </a:rPr>
              <a:t>nhận</a:t>
            </a:r>
            <a:r>
              <a:rPr lang="en-US" dirty="0">
                <a:solidFill>
                  <a:prstClr val="black"/>
                </a:solidFill>
                <a:latin typeface="+mj-lt"/>
                <a:cs typeface="Times New Roman"/>
              </a:rPr>
              <a:t> </a:t>
            </a:r>
            <a:r>
              <a:rPr lang="en-US" dirty="0" err="1">
                <a:solidFill>
                  <a:prstClr val="black"/>
                </a:solidFill>
                <a:latin typeface="+mj-lt"/>
                <a:cs typeface="Times New Roman"/>
              </a:rPr>
              <a:t>biết</a:t>
            </a:r>
            <a:r>
              <a:rPr lang="en-US" dirty="0">
                <a:solidFill>
                  <a:prstClr val="black"/>
                </a:solidFill>
                <a:latin typeface="+mj-lt"/>
                <a:cs typeface="Times New Roman"/>
              </a:rPr>
              <a:t> </a:t>
            </a:r>
            <a:r>
              <a:rPr lang="en-US" dirty="0" err="1">
                <a:solidFill>
                  <a:prstClr val="black"/>
                </a:solidFill>
                <a:latin typeface="+mj-lt"/>
                <a:cs typeface="Times New Roman"/>
              </a:rPr>
              <a:t>sự</a:t>
            </a:r>
            <a:r>
              <a:rPr lang="en-US" dirty="0">
                <a:solidFill>
                  <a:prstClr val="black"/>
                </a:solidFill>
                <a:latin typeface="+mj-lt"/>
                <a:cs typeface="Times New Roman"/>
              </a:rPr>
              <a:t> </a:t>
            </a:r>
            <a:r>
              <a:rPr lang="en-US" dirty="0" err="1">
                <a:solidFill>
                  <a:prstClr val="black"/>
                </a:solidFill>
                <a:latin typeface="+mj-lt"/>
                <a:cs typeface="Times New Roman"/>
              </a:rPr>
              <a:t>vật</a:t>
            </a:r>
            <a:endParaRPr lang="en-US" dirty="0">
              <a:solidFill>
                <a:prstClr val="black"/>
              </a:solidFill>
              <a:latin typeface="+mj-lt"/>
              <a:cs typeface="Times New Roman"/>
            </a:endParaRPr>
          </a:p>
          <a:p>
            <a:pPr>
              <a:buFontTx/>
              <a:buChar char="-"/>
            </a:pPr>
            <a:r>
              <a:rPr lang="en-US" dirty="0" err="1">
                <a:solidFill>
                  <a:prstClr val="black"/>
                </a:solidFill>
                <a:latin typeface="+mj-lt"/>
                <a:cs typeface="Times New Roman"/>
              </a:rPr>
              <a:t>Thực</a:t>
            </a:r>
            <a:r>
              <a:rPr lang="en-US" dirty="0">
                <a:solidFill>
                  <a:prstClr val="black"/>
                </a:solidFill>
                <a:latin typeface="+mj-lt"/>
                <a:cs typeface="Times New Roman"/>
              </a:rPr>
              <a:t> </a:t>
            </a:r>
            <a:r>
              <a:rPr lang="en-US" dirty="0" err="1">
                <a:solidFill>
                  <a:prstClr val="black"/>
                </a:solidFill>
                <a:latin typeface="+mj-lt"/>
                <a:cs typeface="Times New Roman"/>
              </a:rPr>
              <a:t>hiện</a:t>
            </a:r>
            <a:r>
              <a:rPr lang="en-US" dirty="0">
                <a:solidFill>
                  <a:prstClr val="black"/>
                </a:solidFill>
                <a:latin typeface="+mj-lt"/>
                <a:cs typeface="Times New Roman"/>
              </a:rPr>
              <a:t> </a:t>
            </a:r>
            <a:r>
              <a:rPr lang="en-US" dirty="0" err="1">
                <a:solidFill>
                  <a:prstClr val="black"/>
                </a:solidFill>
                <a:latin typeface="+mj-lt"/>
                <a:cs typeface="Times New Roman"/>
              </a:rPr>
              <a:t>từ</a:t>
            </a:r>
            <a:r>
              <a:rPr lang="en-US" dirty="0">
                <a:solidFill>
                  <a:prstClr val="black"/>
                </a:solidFill>
                <a:latin typeface="+mj-lt"/>
                <a:cs typeface="Times New Roman"/>
              </a:rPr>
              <a:t> </a:t>
            </a:r>
            <a:r>
              <a:rPr lang="en-US" dirty="0" err="1">
                <a:solidFill>
                  <a:prstClr val="black"/>
                </a:solidFill>
                <a:latin typeface="+mj-lt"/>
                <a:cs typeface="Times New Roman"/>
              </a:rPr>
              <a:t>dễ</a:t>
            </a:r>
            <a:r>
              <a:rPr lang="en-US" dirty="0">
                <a:solidFill>
                  <a:prstClr val="black"/>
                </a:solidFill>
                <a:latin typeface="+mj-lt"/>
                <a:cs typeface="Times New Roman"/>
              </a:rPr>
              <a:t> </a:t>
            </a:r>
            <a:r>
              <a:rPr lang="en-US" dirty="0" err="1">
                <a:solidFill>
                  <a:prstClr val="black"/>
                </a:solidFill>
                <a:latin typeface="+mj-lt"/>
                <a:cs typeface="Times New Roman"/>
              </a:rPr>
              <a:t>đến</a:t>
            </a:r>
            <a:r>
              <a:rPr lang="en-US" dirty="0">
                <a:solidFill>
                  <a:prstClr val="black"/>
                </a:solidFill>
                <a:latin typeface="+mj-lt"/>
                <a:cs typeface="Times New Roman"/>
              </a:rPr>
              <a:t> </a:t>
            </a:r>
            <a:r>
              <a:rPr lang="en-US" dirty="0" err="1">
                <a:solidFill>
                  <a:prstClr val="black"/>
                </a:solidFill>
                <a:latin typeface="+mj-lt"/>
                <a:cs typeface="Times New Roman"/>
              </a:rPr>
              <a:t>khó</a:t>
            </a:r>
            <a:r>
              <a:rPr lang="en-US" dirty="0">
                <a:solidFill>
                  <a:prstClr val="black"/>
                </a:solidFill>
                <a:latin typeface="+mj-lt"/>
                <a:cs typeface="Times New Roman"/>
              </a:rPr>
              <a:t>, </a:t>
            </a:r>
            <a:r>
              <a:rPr lang="en-US" dirty="0" err="1">
                <a:solidFill>
                  <a:prstClr val="black"/>
                </a:solidFill>
                <a:latin typeface="+mj-lt"/>
                <a:cs typeface="Times New Roman"/>
              </a:rPr>
              <a:t>cụ</a:t>
            </a:r>
            <a:r>
              <a:rPr lang="en-US" dirty="0">
                <a:solidFill>
                  <a:prstClr val="black"/>
                </a:solidFill>
                <a:latin typeface="+mj-lt"/>
                <a:cs typeface="Times New Roman"/>
              </a:rPr>
              <a:t> </a:t>
            </a:r>
            <a:r>
              <a:rPr lang="en-US" dirty="0" err="1">
                <a:solidFill>
                  <a:prstClr val="black"/>
                </a:solidFill>
                <a:latin typeface="+mj-lt"/>
                <a:cs typeface="Times New Roman"/>
              </a:rPr>
              <a:t>thể</a:t>
            </a:r>
            <a:r>
              <a:rPr lang="en-US" dirty="0">
                <a:solidFill>
                  <a:prstClr val="black"/>
                </a:solidFill>
                <a:latin typeface="+mj-lt"/>
                <a:cs typeface="Times New Roman"/>
              </a:rPr>
              <a:t> </a:t>
            </a:r>
            <a:r>
              <a:rPr lang="en-US" dirty="0" err="1">
                <a:solidFill>
                  <a:prstClr val="black"/>
                </a:solidFill>
                <a:latin typeface="+mj-lt"/>
                <a:cs typeface="Times New Roman"/>
              </a:rPr>
              <a:t>đến</a:t>
            </a:r>
            <a:r>
              <a:rPr lang="en-US" dirty="0">
                <a:solidFill>
                  <a:prstClr val="black"/>
                </a:solidFill>
                <a:latin typeface="+mj-lt"/>
                <a:cs typeface="Times New Roman"/>
              </a:rPr>
              <a:t> </a:t>
            </a:r>
            <a:r>
              <a:rPr lang="en-US" dirty="0" err="1">
                <a:solidFill>
                  <a:prstClr val="black"/>
                </a:solidFill>
                <a:latin typeface="+mj-lt"/>
                <a:cs typeface="Times New Roman"/>
              </a:rPr>
              <a:t>trừu</a:t>
            </a:r>
            <a:r>
              <a:rPr lang="en-US" dirty="0">
                <a:solidFill>
                  <a:prstClr val="black"/>
                </a:solidFill>
                <a:latin typeface="+mj-lt"/>
                <a:cs typeface="Times New Roman"/>
              </a:rPr>
              <a:t> </a:t>
            </a:r>
            <a:r>
              <a:rPr lang="en-US" dirty="0" err="1">
                <a:solidFill>
                  <a:prstClr val="black"/>
                </a:solidFill>
                <a:latin typeface="+mj-lt"/>
                <a:cs typeface="Times New Roman"/>
              </a:rPr>
              <a:t>tượng</a:t>
            </a:r>
            <a:endParaRPr lang="en-US" dirty="0">
              <a:solidFill>
                <a:prstClr val="black"/>
              </a:solidFill>
              <a:latin typeface="+mj-lt"/>
              <a:cs typeface="Times New Roman"/>
            </a:endParaRPr>
          </a:p>
          <a:p>
            <a:pPr marL="0" indent="0">
              <a:buNone/>
            </a:pPr>
            <a:endParaRPr lang="en-US" b="1" dirty="0">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5155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Nội dung </a:t>
            </a:r>
            <a:r>
              <a:rPr lang="en-US" dirty="0" err="1"/>
              <a:t>vốn</a:t>
            </a:r>
            <a:r>
              <a:rPr lang="en-US" dirty="0"/>
              <a:t> </a:t>
            </a:r>
            <a:r>
              <a:rPr lang="en-US" dirty="0" err="1"/>
              <a:t>từ</a:t>
            </a:r>
            <a:r>
              <a:rPr lang="en-US" dirty="0"/>
              <a:t> </a:t>
            </a:r>
            <a:r>
              <a:rPr lang="en-US" dirty="0" err="1"/>
              <a:t>cung</a:t>
            </a:r>
            <a:r>
              <a:rPr lang="en-US" dirty="0"/>
              <a:t> </a:t>
            </a:r>
            <a:r>
              <a:rPr lang="en-US" dirty="0" err="1"/>
              <a:t>cấp</a:t>
            </a:r>
            <a:r>
              <a:rPr lang="en-US" dirty="0"/>
              <a:t> </a:t>
            </a:r>
            <a:r>
              <a:rPr lang="en-US" dirty="0" err="1"/>
              <a:t>cho</a:t>
            </a:r>
            <a:r>
              <a:rPr lang="en-US" dirty="0"/>
              <a:t> </a:t>
            </a:r>
            <a:r>
              <a:rPr lang="en-US" dirty="0" err="1"/>
              <a:t>trẻ</a:t>
            </a:r>
            <a:endParaRPr lang="en-US" dirty="0"/>
          </a:p>
          <a:p>
            <a:pPr>
              <a:buFont typeface="Wingdings" panose="05000000000000000000" pitchFamily="2" charset="2"/>
              <a:buChar char="Ø"/>
            </a:pPr>
            <a:r>
              <a:rPr lang="en-US" dirty="0" err="1"/>
              <a:t>Sinh</a:t>
            </a:r>
            <a:r>
              <a:rPr lang="en-US" dirty="0"/>
              <a:t> </a:t>
            </a:r>
            <a:r>
              <a:rPr lang="en-US" dirty="0" err="1"/>
              <a:t>viên</a:t>
            </a:r>
            <a:r>
              <a:rPr lang="en-US" dirty="0"/>
              <a:t> </a:t>
            </a:r>
            <a:r>
              <a:rPr lang="en-US" dirty="0" err="1"/>
              <a:t>thảo</a:t>
            </a:r>
            <a:r>
              <a:rPr lang="en-US" dirty="0"/>
              <a:t> </a:t>
            </a:r>
            <a:r>
              <a:rPr lang="en-US" dirty="0" err="1"/>
              <a:t>luận</a:t>
            </a:r>
            <a:r>
              <a:rPr lang="en-US" dirty="0"/>
              <a:t> </a:t>
            </a:r>
            <a:r>
              <a:rPr lang="en-US" dirty="0" err="1"/>
              <a:t>nội</a:t>
            </a:r>
            <a:r>
              <a:rPr lang="en-US" dirty="0"/>
              <a:t> dung </a:t>
            </a:r>
            <a:r>
              <a:rPr lang="en-US" dirty="0" err="1"/>
              <a:t>này</a:t>
            </a:r>
            <a:endParaRPr lang="en-US" dirty="0"/>
          </a:p>
          <a:p>
            <a:pPr>
              <a:buFontTx/>
              <a:buChar char="-"/>
            </a:pPr>
            <a:r>
              <a:rPr lang="en-US" dirty="0"/>
              <a:t>0 – 12 </a:t>
            </a:r>
            <a:r>
              <a:rPr lang="en-US" dirty="0" err="1"/>
              <a:t>tháng</a:t>
            </a:r>
            <a:r>
              <a:rPr lang="en-US" dirty="0"/>
              <a:t>: </a:t>
            </a:r>
            <a:r>
              <a:rPr lang="en-US" dirty="0" err="1"/>
              <a:t>dạy</a:t>
            </a:r>
            <a:r>
              <a:rPr lang="en-US" dirty="0"/>
              <a:t> </a:t>
            </a:r>
            <a:r>
              <a:rPr lang="en-US" dirty="0" err="1"/>
              <a:t>trẻ</a:t>
            </a:r>
            <a:r>
              <a:rPr lang="en-US" dirty="0"/>
              <a:t> </a:t>
            </a:r>
            <a:r>
              <a:rPr lang="en-US" dirty="0" err="1"/>
              <a:t>gọi</a:t>
            </a:r>
            <a:r>
              <a:rPr lang="en-US" dirty="0"/>
              <a:t> </a:t>
            </a:r>
            <a:r>
              <a:rPr lang="en-US" dirty="0" err="1"/>
              <a:t>tên</a:t>
            </a:r>
            <a:r>
              <a:rPr lang="en-US" dirty="0"/>
              <a:t> 1 </a:t>
            </a:r>
            <a:r>
              <a:rPr lang="en-US" dirty="0" err="1"/>
              <a:t>vài</a:t>
            </a:r>
            <a:r>
              <a:rPr lang="en-US" dirty="0"/>
              <a:t> SVHT</a:t>
            </a:r>
          </a:p>
          <a:p>
            <a:pPr>
              <a:buFontTx/>
              <a:buChar char="-"/>
            </a:pPr>
            <a:r>
              <a:rPr lang="en-US" dirty="0"/>
              <a:t>12 – 18 </a:t>
            </a:r>
            <a:r>
              <a:rPr lang="en-US" dirty="0" err="1"/>
              <a:t>tháng</a:t>
            </a:r>
            <a:r>
              <a:rPr lang="en-US" dirty="0"/>
              <a:t>: </a:t>
            </a:r>
            <a:r>
              <a:rPr lang="en-US" dirty="0" err="1"/>
              <a:t>tên</a:t>
            </a:r>
            <a:r>
              <a:rPr lang="en-US" dirty="0"/>
              <a:t> </a:t>
            </a:r>
            <a:r>
              <a:rPr lang="en-US" dirty="0" err="1"/>
              <a:t>đồ</a:t>
            </a:r>
            <a:r>
              <a:rPr lang="en-US" dirty="0"/>
              <a:t> </a:t>
            </a:r>
            <a:r>
              <a:rPr lang="en-US" dirty="0" err="1"/>
              <a:t>dùng</a:t>
            </a:r>
            <a:r>
              <a:rPr lang="en-US" dirty="0"/>
              <a:t>, </a:t>
            </a:r>
            <a:r>
              <a:rPr lang="en-US" dirty="0" err="1"/>
              <a:t>đồ</a:t>
            </a:r>
            <a:r>
              <a:rPr lang="en-US" dirty="0"/>
              <a:t> </a:t>
            </a:r>
            <a:r>
              <a:rPr lang="en-US" dirty="0" err="1"/>
              <a:t>chơi</a:t>
            </a:r>
            <a:r>
              <a:rPr lang="en-US" dirty="0"/>
              <a:t>, </a:t>
            </a:r>
            <a:r>
              <a:rPr lang="en-US" dirty="0" err="1"/>
              <a:t>tên</a:t>
            </a:r>
            <a:r>
              <a:rPr lang="en-US" dirty="0"/>
              <a:t> </a:t>
            </a:r>
            <a:r>
              <a:rPr lang="en-US" dirty="0" err="1"/>
              <a:t>bộ</a:t>
            </a:r>
            <a:r>
              <a:rPr lang="en-US" dirty="0"/>
              <a:t> </a:t>
            </a:r>
            <a:r>
              <a:rPr lang="en-US" dirty="0" err="1"/>
              <a:t>phận</a:t>
            </a:r>
            <a:r>
              <a:rPr lang="en-US" dirty="0"/>
              <a:t> </a:t>
            </a:r>
            <a:r>
              <a:rPr lang="en-US" dirty="0" err="1"/>
              <a:t>cơ</a:t>
            </a:r>
            <a:r>
              <a:rPr lang="en-US" dirty="0"/>
              <a:t> </a:t>
            </a:r>
            <a:r>
              <a:rPr lang="en-US" dirty="0" err="1"/>
              <a:t>thể</a:t>
            </a:r>
            <a:r>
              <a:rPr lang="en-US" dirty="0"/>
              <a:t>, </a:t>
            </a:r>
            <a:r>
              <a:rPr lang="en-US" dirty="0" err="1"/>
              <a:t>tên</a:t>
            </a:r>
            <a:r>
              <a:rPr lang="en-US" dirty="0"/>
              <a:t> </a:t>
            </a:r>
            <a:r>
              <a:rPr lang="en-US" dirty="0" err="1"/>
              <a:t>bản</a:t>
            </a:r>
            <a:r>
              <a:rPr lang="en-US" dirty="0"/>
              <a:t> </a:t>
            </a:r>
            <a:r>
              <a:rPr lang="en-US" dirty="0" err="1"/>
              <a:t>thân</a:t>
            </a:r>
            <a:r>
              <a:rPr lang="en-US" dirty="0"/>
              <a:t>, </a:t>
            </a:r>
            <a:r>
              <a:rPr lang="en-US" dirty="0" err="1"/>
              <a:t>bạn</a:t>
            </a:r>
            <a:r>
              <a:rPr lang="en-US" dirty="0"/>
              <a:t>, </a:t>
            </a:r>
            <a:r>
              <a:rPr lang="en-US" dirty="0" err="1"/>
              <a:t>thực</a:t>
            </a:r>
            <a:r>
              <a:rPr lang="en-US" dirty="0"/>
              <a:t> </a:t>
            </a:r>
            <a:r>
              <a:rPr lang="en-US" dirty="0" err="1"/>
              <a:t>hiện</a:t>
            </a:r>
            <a:r>
              <a:rPr lang="en-US" dirty="0"/>
              <a:t> </a:t>
            </a:r>
            <a:r>
              <a:rPr lang="en-US" dirty="0" err="1"/>
              <a:t>hành</a:t>
            </a:r>
            <a:r>
              <a:rPr lang="en-US" dirty="0"/>
              <a:t> </a:t>
            </a:r>
            <a:r>
              <a:rPr lang="en-US" dirty="0" err="1"/>
              <a:t>động</a:t>
            </a:r>
            <a:r>
              <a:rPr lang="en-US" dirty="0"/>
              <a:t> </a:t>
            </a:r>
            <a:r>
              <a:rPr lang="en-US" dirty="0" err="1"/>
              <a:t>thường</a:t>
            </a:r>
            <a:r>
              <a:rPr lang="en-US" dirty="0"/>
              <a:t> </a:t>
            </a:r>
            <a:r>
              <a:rPr lang="en-US" dirty="0" err="1"/>
              <a:t>gặp</a:t>
            </a:r>
            <a:endParaRPr lang="en-US" dirty="0"/>
          </a:p>
          <a:p>
            <a:pPr>
              <a:buFontTx/>
              <a:buChar char="-"/>
            </a:pPr>
            <a:r>
              <a:rPr lang="en-US" dirty="0"/>
              <a:t>18 – 24 </a:t>
            </a:r>
            <a:r>
              <a:rPr lang="en-US" dirty="0" err="1"/>
              <a:t>tháng</a:t>
            </a:r>
            <a:r>
              <a:rPr lang="en-US" dirty="0"/>
              <a:t>: </a:t>
            </a:r>
            <a:r>
              <a:rPr lang="en-US" dirty="0" err="1"/>
              <a:t>tên</a:t>
            </a:r>
            <a:r>
              <a:rPr lang="en-US" dirty="0"/>
              <a:t> </a:t>
            </a:r>
            <a:r>
              <a:rPr lang="en-US" dirty="0" err="1"/>
              <a:t>gọi</a:t>
            </a:r>
            <a:r>
              <a:rPr lang="en-US" dirty="0"/>
              <a:t> SVHT, </a:t>
            </a:r>
            <a:r>
              <a:rPr lang="en-US" dirty="0" err="1"/>
              <a:t>hoạt</a:t>
            </a:r>
            <a:r>
              <a:rPr lang="en-US" dirty="0"/>
              <a:t> </a:t>
            </a:r>
            <a:r>
              <a:rPr lang="en-US" dirty="0" err="1"/>
              <a:t>động</a:t>
            </a:r>
            <a:r>
              <a:rPr lang="en-US" dirty="0"/>
              <a:t> </a:t>
            </a:r>
            <a:r>
              <a:rPr lang="en-US" dirty="0" err="1"/>
              <a:t>theo</a:t>
            </a:r>
            <a:r>
              <a:rPr lang="en-US" dirty="0"/>
              <a:t> </a:t>
            </a:r>
            <a:r>
              <a:rPr lang="en-US" dirty="0" err="1"/>
              <a:t>các</a:t>
            </a:r>
            <a:r>
              <a:rPr lang="en-US" dirty="0"/>
              <a:t> </a:t>
            </a:r>
            <a:r>
              <a:rPr lang="en-US" dirty="0" err="1"/>
              <a:t>chủ</a:t>
            </a:r>
            <a:r>
              <a:rPr lang="en-US" dirty="0"/>
              <a:t> </a:t>
            </a:r>
            <a:r>
              <a:rPr lang="en-US" dirty="0" err="1"/>
              <a:t>đề</a:t>
            </a:r>
            <a:r>
              <a:rPr lang="en-US" dirty="0"/>
              <a:t> (</a:t>
            </a:r>
            <a:r>
              <a:rPr lang="en-US" dirty="0" err="1"/>
              <a:t>áo</a:t>
            </a:r>
            <a:r>
              <a:rPr lang="en-US" dirty="0"/>
              <a:t> </a:t>
            </a:r>
            <a:r>
              <a:rPr lang="en-US" dirty="0" err="1"/>
              <a:t>quần</a:t>
            </a:r>
            <a:r>
              <a:rPr lang="en-US" dirty="0"/>
              <a:t>, </a:t>
            </a:r>
            <a:r>
              <a:rPr lang="en-US" dirty="0" err="1"/>
              <a:t>đồ</a:t>
            </a:r>
            <a:r>
              <a:rPr lang="en-US" dirty="0"/>
              <a:t> </a:t>
            </a:r>
            <a:r>
              <a:rPr lang="en-US" dirty="0" err="1"/>
              <a:t>dùng</a:t>
            </a:r>
            <a:r>
              <a:rPr lang="en-US" dirty="0"/>
              <a:t>, </a:t>
            </a:r>
            <a:r>
              <a:rPr lang="en-US" dirty="0" err="1"/>
              <a:t>đồ</a:t>
            </a:r>
            <a:r>
              <a:rPr lang="en-US" dirty="0"/>
              <a:t> </a:t>
            </a:r>
            <a:r>
              <a:rPr lang="en-US" dirty="0" err="1"/>
              <a:t>chơi</a:t>
            </a:r>
            <a:r>
              <a:rPr lang="en-US" dirty="0"/>
              <a:t>….)</a:t>
            </a:r>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818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lvl="0">
              <a:buFontTx/>
              <a:buChar char="-"/>
            </a:pPr>
            <a:r>
              <a:rPr lang="en-US" dirty="0">
                <a:solidFill>
                  <a:prstClr val="black"/>
                </a:solidFill>
              </a:rPr>
              <a:t>2 – 3 </a:t>
            </a:r>
            <a:r>
              <a:rPr lang="en-US" dirty="0" err="1">
                <a:solidFill>
                  <a:prstClr val="black"/>
                </a:solidFill>
              </a:rPr>
              <a:t>tuổi</a:t>
            </a:r>
            <a:r>
              <a:rPr lang="en-US" dirty="0">
                <a:solidFill>
                  <a:prstClr val="black"/>
                </a:solidFill>
              </a:rPr>
              <a:t>: </a:t>
            </a:r>
            <a:r>
              <a:rPr lang="en-US" dirty="0" err="1">
                <a:solidFill>
                  <a:prstClr val="black"/>
                </a:solidFill>
              </a:rPr>
              <a:t>tên</a:t>
            </a:r>
            <a:r>
              <a:rPr lang="en-US" dirty="0">
                <a:solidFill>
                  <a:prstClr val="black"/>
                </a:solidFill>
              </a:rPr>
              <a:t> SVHT (</a:t>
            </a:r>
            <a:r>
              <a:rPr lang="en-US" dirty="0" err="1">
                <a:solidFill>
                  <a:prstClr val="black"/>
                </a:solidFill>
              </a:rPr>
              <a:t>bộ</a:t>
            </a:r>
            <a:r>
              <a:rPr lang="en-US" dirty="0">
                <a:solidFill>
                  <a:prstClr val="black"/>
                </a:solidFill>
              </a:rPr>
              <a:t> </a:t>
            </a:r>
            <a:r>
              <a:rPr lang="en-US" dirty="0" err="1">
                <a:solidFill>
                  <a:prstClr val="black"/>
                </a:solidFill>
              </a:rPr>
              <a:t>phận</a:t>
            </a:r>
            <a:r>
              <a:rPr lang="en-US" dirty="0">
                <a:solidFill>
                  <a:prstClr val="black"/>
                </a:solidFill>
              </a:rPr>
              <a:t>, </a:t>
            </a:r>
            <a:r>
              <a:rPr lang="en-US" dirty="0" err="1">
                <a:solidFill>
                  <a:prstClr val="black"/>
                </a:solidFill>
              </a:rPr>
              <a:t>đặc</a:t>
            </a:r>
            <a:r>
              <a:rPr lang="en-US" dirty="0">
                <a:solidFill>
                  <a:prstClr val="black"/>
                </a:solidFill>
              </a:rPr>
              <a:t> </a:t>
            </a:r>
            <a:r>
              <a:rPr lang="en-US" dirty="0" err="1">
                <a:solidFill>
                  <a:prstClr val="black"/>
                </a:solidFill>
              </a:rPr>
              <a:t>điểm</a:t>
            </a:r>
            <a:r>
              <a:rPr lang="en-US" dirty="0">
                <a:solidFill>
                  <a:prstClr val="black"/>
                </a:solidFill>
              </a:rPr>
              <a:t>, </a:t>
            </a:r>
            <a:r>
              <a:rPr lang="en-US" dirty="0" err="1">
                <a:solidFill>
                  <a:prstClr val="black"/>
                </a:solidFill>
              </a:rPr>
              <a:t>tính</a:t>
            </a:r>
            <a:r>
              <a:rPr lang="en-US" dirty="0">
                <a:solidFill>
                  <a:prstClr val="black"/>
                </a:solidFill>
              </a:rPr>
              <a:t> </a:t>
            </a:r>
            <a:r>
              <a:rPr lang="en-US" dirty="0" err="1">
                <a:solidFill>
                  <a:prstClr val="black"/>
                </a:solidFill>
              </a:rPr>
              <a:t>chất</a:t>
            </a:r>
            <a:r>
              <a:rPr lang="en-US" dirty="0">
                <a:solidFill>
                  <a:prstClr val="black"/>
                </a:solidFill>
              </a:rPr>
              <a:t>…); </a:t>
            </a:r>
            <a:r>
              <a:rPr lang="en-US" dirty="0" err="1">
                <a:solidFill>
                  <a:prstClr val="black"/>
                </a:solidFill>
              </a:rPr>
              <a:t>phân</a:t>
            </a:r>
            <a:r>
              <a:rPr lang="en-US" dirty="0">
                <a:solidFill>
                  <a:prstClr val="black"/>
                </a:solidFill>
              </a:rPr>
              <a:t> </a:t>
            </a:r>
            <a:r>
              <a:rPr lang="en-US" dirty="0" err="1">
                <a:solidFill>
                  <a:prstClr val="black"/>
                </a:solidFill>
              </a:rPr>
              <a:t>biệt</a:t>
            </a:r>
            <a:r>
              <a:rPr lang="en-US" dirty="0">
                <a:solidFill>
                  <a:prstClr val="black"/>
                </a:solidFill>
              </a:rPr>
              <a:t> </a:t>
            </a:r>
            <a:r>
              <a:rPr lang="en-US" dirty="0" err="1">
                <a:solidFill>
                  <a:prstClr val="black"/>
                </a:solidFill>
              </a:rPr>
              <a:t>nhóm</a:t>
            </a:r>
            <a:r>
              <a:rPr lang="en-US" dirty="0">
                <a:solidFill>
                  <a:prstClr val="black"/>
                </a:solidFill>
              </a:rPr>
              <a:t> </a:t>
            </a:r>
            <a:r>
              <a:rPr lang="en-US" dirty="0" err="1">
                <a:solidFill>
                  <a:prstClr val="black"/>
                </a:solidFill>
              </a:rPr>
              <a:t>đồ</a:t>
            </a:r>
            <a:r>
              <a:rPr lang="en-US" dirty="0">
                <a:solidFill>
                  <a:prstClr val="black"/>
                </a:solidFill>
              </a:rPr>
              <a:t> </a:t>
            </a:r>
            <a:r>
              <a:rPr lang="en-US" dirty="0" err="1">
                <a:solidFill>
                  <a:prstClr val="black"/>
                </a:solidFill>
              </a:rPr>
              <a:t>vật</a:t>
            </a:r>
            <a:r>
              <a:rPr lang="en-US" dirty="0">
                <a:solidFill>
                  <a:prstClr val="black"/>
                </a:solidFill>
              </a:rPr>
              <a:t>, </a:t>
            </a:r>
            <a:r>
              <a:rPr lang="en-US" dirty="0" err="1">
                <a:solidFill>
                  <a:prstClr val="black"/>
                </a:solidFill>
              </a:rPr>
              <a:t>từ</a:t>
            </a:r>
            <a:r>
              <a:rPr lang="en-US" dirty="0">
                <a:solidFill>
                  <a:prstClr val="black"/>
                </a:solidFill>
              </a:rPr>
              <a:t> </a:t>
            </a:r>
            <a:r>
              <a:rPr lang="en-US" dirty="0" err="1">
                <a:solidFill>
                  <a:prstClr val="black"/>
                </a:solidFill>
              </a:rPr>
              <a:t>khái</a:t>
            </a:r>
            <a:r>
              <a:rPr lang="en-US" dirty="0">
                <a:solidFill>
                  <a:prstClr val="black"/>
                </a:solidFill>
              </a:rPr>
              <a:t> </a:t>
            </a:r>
            <a:r>
              <a:rPr lang="en-US" dirty="0" err="1">
                <a:solidFill>
                  <a:prstClr val="black"/>
                </a:solidFill>
              </a:rPr>
              <a:t>quát</a:t>
            </a:r>
            <a:r>
              <a:rPr lang="en-US" dirty="0">
                <a:solidFill>
                  <a:prstClr val="black"/>
                </a:solidFill>
              </a:rPr>
              <a:t>, </a:t>
            </a:r>
            <a:r>
              <a:rPr lang="en-US" dirty="0" err="1">
                <a:solidFill>
                  <a:prstClr val="black"/>
                </a:solidFill>
              </a:rPr>
              <a:t>tên</a:t>
            </a:r>
            <a:r>
              <a:rPr lang="en-US" dirty="0">
                <a:solidFill>
                  <a:prstClr val="black"/>
                </a:solidFill>
              </a:rPr>
              <a:t> </a:t>
            </a:r>
            <a:r>
              <a:rPr lang="en-US" dirty="0" err="1">
                <a:solidFill>
                  <a:prstClr val="black"/>
                </a:solidFill>
              </a:rPr>
              <a:t>trường</a:t>
            </a:r>
            <a:r>
              <a:rPr lang="en-US" dirty="0">
                <a:solidFill>
                  <a:prstClr val="black"/>
                </a:solidFill>
              </a:rPr>
              <a:t>, </a:t>
            </a:r>
            <a:r>
              <a:rPr lang="en-US" dirty="0" err="1">
                <a:solidFill>
                  <a:prstClr val="black"/>
                </a:solidFill>
              </a:rPr>
              <a:t>cô</a:t>
            </a:r>
            <a:r>
              <a:rPr lang="en-US" dirty="0">
                <a:solidFill>
                  <a:prstClr val="black"/>
                </a:solidFill>
              </a:rPr>
              <a:t> </a:t>
            </a:r>
            <a:r>
              <a:rPr lang="en-US" dirty="0" err="1">
                <a:solidFill>
                  <a:prstClr val="black"/>
                </a:solidFill>
              </a:rPr>
              <a:t>giáo</a:t>
            </a:r>
            <a:r>
              <a:rPr lang="en-US" dirty="0">
                <a:solidFill>
                  <a:prstClr val="black"/>
                </a:solidFill>
              </a:rPr>
              <a:t>, </a:t>
            </a:r>
            <a:r>
              <a:rPr lang="en-US" dirty="0" err="1">
                <a:solidFill>
                  <a:prstClr val="black"/>
                </a:solidFill>
              </a:rPr>
              <a:t>bố</a:t>
            </a:r>
            <a:r>
              <a:rPr lang="en-US" dirty="0">
                <a:solidFill>
                  <a:prstClr val="black"/>
                </a:solidFill>
              </a:rPr>
              <a:t> </a:t>
            </a:r>
            <a:r>
              <a:rPr lang="en-US" dirty="0" err="1">
                <a:solidFill>
                  <a:prstClr val="black"/>
                </a:solidFill>
              </a:rPr>
              <a:t>mẹ</a:t>
            </a:r>
            <a:r>
              <a:rPr lang="en-US" dirty="0">
                <a:solidFill>
                  <a:prstClr val="black"/>
                </a:solidFill>
              </a:rPr>
              <a:t>, </a:t>
            </a:r>
            <a:r>
              <a:rPr lang="en-US" dirty="0" err="1">
                <a:solidFill>
                  <a:prstClr val="black"/>
                </a:solidFill>
              </a:rPr>
              <a:t>địa</a:t>
            </a:r>
            <a:r>
              <a:rPr lang="en-US" dirty="0">
                <a:solidFill>
                  <a:prstClr val="black"/>
                </a:solidFill>
              </a:rPr>
              <a:t> </a:t>
            </a:r>
            <a:r>
              <a:rPr lang="en-US" dirty="0" err="1">
                <a:solidFill>
                  <a:prstClr val="black"/>
                </a:solidFill>
              </a:rPr>
              <a:t>chỉ</a:t>
            </a:r>
            <a:r>
              <a:rPr lang="en-US" dirty="0">
                <a:solidFill>
                  <a:prstClr val="black"/>
                </a:solidFill>
              </a:rPr>
              <a:t> </a:t>
            </a:r>
            <a:r>
              <a:rPr lang="en-US" dirty="0" err="1">
                <a:solidFill>
                  <a:prstClr val="black"/>
                </a:solidFill>
              </a:rPr>
              <a:t>gia</a:t>
            </a:r>
            <a:r>
              <a:rPr lang="en-US" dirty="0">
                <a:solidFill>
                  <a:prstClr val="black"/>
                </a:solidFill>
              </a:rPr>
              <a:t> </a:t>
            </a:r>
            <a:r>
              <a:rPr lang="en-US" dirty="0" err="1">
                <a:solidFill>
                  <a:prstClr val="black"/>
                </a:solidFill>
              </a:rPr>
              <a:t>đình</a:t>
            </a:r>
            <a:r>
              <a:rPr lang="en-US" dirty="0">
                <a:solidFill>
                  <a:prstClr val="black"/>
                </a:solidFill>
              </a:rPr>
              <a:t>; </a:t>
            </a:r>
            <a:r>
              <a:rPr lang="en-US" dirty="0" err="1">
                <a:solidFill>
                  <a:prstClr val="black"/>
                </a:solidFill>
              </a:rPr>
              <a:t>từ</a:t>
            </a:r>
            <a:r>
              <a:rPr lang="en-US" dirty="0">
                <a:solidFill>
                  <a:prstClr val="black"/>
                </a:solidFill>
              </a:rPr>
              <a:t> </a:t>
            </a:r>
            <a:r>
              <a:rPr lang="en-US" dirty="0" err="1">
                <a:solidFill>
                  <a:prstClr val="black"/>
                </a:solidFill>
              </a:rPr>
              <a:t>biểu</a:t>
            </a:r>
            <a:r>
              <a:rPr lang="en-US" dirty="0">
                <a:solidFill>
                  <a:prstClr val="black"/>
                </a:solidFill>
              </a:rPr>
              <a:t> </a:t>
            </a:r>
            <a:r>
              <a:rPr lang="en-US" dirty="0" err="1">
                <a:solidFill>
                  <a:prstClr val="black"/>
                </a:solidFill>
              </a:rPr>
              <a:t>thị</a:t>
            </a:r>
            <a:r>
              <a:rPr lang="en-US" dirty="0">
                <a:solidFill>
                  <a:prstClr val="black"/>
                </a:solidFill>
              </a:rPr>
              <a:t> </a:t>
            </a:r>
            <a:r>
              <a:rPr lang="en-US" dirty="0" err="1">
                <a:solidFill>
                  <a:prstClr val="black"/>
                </a:solidFill>
              </a:rPr>
              <a:t>công</a:t>
            </a:r>
            <a:r>
              <a:rPr lang="en-US" dirty="0">
                <a:solidFill>
                  <a:prstClr val="black"/>
                </a:solidFill>
              </a:rPr>
              <a:t> </a:t>
            </a:r>
            <a:r>
              <a:rPr lang="en-US" dirty="0" err="1">
                <a:solidFill>
                  <a:prstClr val="black"/>
                </a:solidFill>
              </a:rPr>
              <a:t>việc</a:t>
            </a:r>
            <a:r>
              <a:rPr lang="en-US" dirty="0">
                <a:solidFill>
                  <a:prstClr val="black"/>
                </a:solidFill>
              </a:rPr>
              <a:t> </a:t>
            </a:r>
            <a:r>
              <a:rPr lang="en-US" dirty="0" err="1">
                <a:solidFill>
                  <a:prstClr val="black"/>
                </a:solidFill>
              </a:rPr>
              <a:t>của</a:t>
            </a:r>
            <a:r>
              <a:rPr lang="en-US" dirty="0">
                <a:solidFill>
                  <a:prstClr val="black"/>
                </a:solidFill>
              </a:rPr>
              <a:t> </a:t>
            </a:r>
            <a:r>
              <a:rPr lang="en-US" dirty="0" err="1">
                <a:solidFill>
                  <a:prstClr val="black"/>
                </a:solidFill>
              </a:rPr>
              <a:t>cô</a:t>
            </a:r>
            <a:r>
              <a:rPr lang="en-US" dirty="0">
                <a:solidFill>
                  <a:prstClr val="black"/>
                </a:solidFill>
              </a:rPr>
              <a:t> </a:t>
            </a:r>
            <a:r>
              <a:rPr lang="en-US" dirty="0" err="1">
                <a:solidFill>
                  <a:prstClr val="black"/>
                </a:solidFill>
              </a:rPr>
              <a:t>giáo</a:t>
            </a:r>
            <a:r>
              <a:rPr lang="en-US" dirty="0">
                <a:solidFill>
                  <a:prstClr val="black"/>
                </a:solidFill>
              </a:rPr>
              <a:t>, </a:t>
            </a:r>
            <a:r>
              <a:rPr lang="en-US" dirty="0" err="1">
                <a:solidFill>
                  <a:prstClr val="black"/>
                </a:solidFill>
              </a:rPr>
              <a:t>bác</a:t>
            </a:r>
            <a:r>
              <a:rPr lang="en-US" dirty="0">
                <a:solidFill>
                  <a:prstClr val="black"/>
                </a:solidFill>
              </a:rPr>
              <a:t> </a:t>
            </a:r>
            <a:r>
              <a:rPr lang="en-US" dirty="0" err="1">
                <a:solidFill>
                  <a:prstClr val="black"/>
                </a:solidFill>
              </a:rPr>
              <a:t>sĩ</a:t>
            </a:r>
            <a:r>
              <a:rPr lang="en-US" dirty="0">
                <a:solidFill>
                  <a:prstClr val="black"/>
                </a:solidFill>
              </a:rPr>
              <a:t>, </a:t>
            </a:r>
            <a:r>
              <a:rPr lang="en-US" dirty="0" err="1">
                <a:solidFill>
                  <a:prstClr val="black"/>
                </a:solidFill>
              </a:rPr>
              <a:t>bác</a:t>
            </a:r>
            <a:r>
              <a:rPr lang="en-US" dirty="0">
                <a:solidFill>
                  <a:prstClr val="black"/>
                </a:solidFill>
              </a:rPr>
              <a:t> </a:t>
            </a:r>
            <a:r>
              <a:rPr lang="en-US" dirty="0" err="1">
                <a:solidFill>
                  <a:prstClr val="black"/>
                </a:solidFill>
              </a:rPr>
              <a:t>cấp</a:t>
            </a:r>
            <a:r>
              <a:rPr lang="en-US" dirty="0">
                <a:solidFill>
                  <a:prstClr val="black"/>
                </a:solidFill>
              </a:rPr>
              <a:t> </a:t>
            </a:r>
            <a:r>
              <a:rPr lang="en-US" dirty="0" err="1">
                <a:solidFill>
                  <a:prstClr val="black"/>
                </a:solidFill>
              </a:rPr>
              <a:t>dưỡng</a:t>
            </a:r>
            <a:endParaRPr lang="en-US" dirty="0">
              <a:solidFill>
                <a:prstClr val="black"/>
              </a:solidFill>
            </a:endParaRPr>
          </a:p>
          <a:p>
            <a:pPr lvl="0">
              <a:buFontTx/>
              <a:buChar char="-"/>
            </a:pPr>
            <a:r>
              <a:rPr lang="en-US" dirty="0">
                <a:solidFill>
                  <a:prstClr val="black"/>
                </a:solidFill>
              </a:rPr>
              <a:t>3 – 4 </a:t>
            </a:r>
            <a:r>
              <a:rPr lang="en-US" dirty="0" err="1">
                <a:solidFill>
                  <a:prstClr val="black"/>
                </a:solidFill>
              </a:rPr>
              <a:t>tuổi</a:t>
            </a:r>
            <a:r>
              <a:rPr lang="en-US" dirty="0">
                <a:solidFill>
                  <a:prstClr val="black"/>
                </a:solidFill>
              </a:rPr>
              <a:t>: </a:t>
            </a:r>
            <a:r>
              <a:rPr lang="en-US" dirty="0" err="1">
                <a:solidFill>
                  <a:prstClr val="black"/>
                </a:solidFill>
              </a:rPr>
              <a:t>gọi</a:t>
            </a:r>
            <a:r>
              <a:rPr lang="en-US" dirty="0">
                <a:solidFill>
                  <a:prstClr val="black"/>
                </a:solidFill>
              </a:rPr>
              <a:t> </a:t>
            </a:r>
            <a:r>
              <a:rPr lang="en-US" dirty="0" err="1">
                <a:solidFill>
                  <a:prstClr val="black"/>
                </a:solidFill>
              </a:rPr>
              <a:t>tên</a:t>
            </a:r>
            <a:r>
              <a:rPr lang="en-US" dirty="0">
                <a:solidFill>
                  <a:prstClr val="black"/>
                </a:solidFill>
              </a:rPr>
              <a:t> </a:t>
            </a:r>
            <a:r>
              <a:rPr lang="en-US" dirty="0" err="1">
                <a:solidFill>
                  <a:prstClr val="black"/>
                </a:solidFill>
              </a:rPr>
              <a:t>chính</a:t>
            </a:r>
            <a:r>
              <a:rPr lang="en-US" dirty="0">
                <a:solidFill>
                  <a:prstClr val="black"/>
                </a:solidFill>
              </a:rPr>
              <a:t> </a:t>
            </a:r>
            <a:r>
              <a:rPr lang="en-US" dirty="0" err="1">
                <a:solidFill>
                  <a:prstClr val="black"/>
                </a:solidFill>
              </a:rPr>
              <a:t>xã</a:t>
            </a:r>
            <a:r>
              <a:rPr lang="en-US" dirty="0">
                <a:solidFill>
                  <a:prstClr val="black"/>
                </a:solidFill>
              </a:rPr>
              <a:t> </a:t>
            </a:r>
            <a:r>
              <a:rPr lang="en-US" dirty="0" err="1">
                <a:solidFill>
                  <a:prstClr val="black"/>
                </a:solidFill>
              </a:rPr>
              <a:t>đồ</a:t>
            </a:r>
            <a:r>
              <a:rPr lang="en-US" dirty="0">
                <a:solidFill>
                  <a:prstClr val="black"/>
                </a:solidFill>
              </a:rPr>
              <a:t> </a:t>
            </a:r>
            <a:r>
              <a:rPr lang="en-US" dirty="0" err="1">
                <a:solidFill>
                  <a:prstClr val="black"/>
                </a:solidFill>
              </a:rPr>
              <a:t>dùng</a:t>
            </a:r>
            <a:r>
              <a:rPr lang="en-US" dirty="0">
                <a:solidFill>
                  <a:prstClr val="black"/>
                </a:solidFill>
              </a:rPr>
              <a:t> </a:t>
            </a:r>
            <a:r>
              <a:rPr lang="en-US" dirty="0" err="1">
                <a:solidFill>
                  <a:prstClr val="black"/>
                </a:solidFill>
              </a:rPr>
              <a:t>đồ</a:t>
            </a:r>
            <a:r>
              <a:rPr lang="en-US" dirty="0">
                <a:solidFill>
                  <a:prstClr val="black"/>
                </a:solidFill>
              </a:rPr>
              <a:t> </a:t>
            </a:r>
            <a:r>
              <a:rPr lang="en-US" dirty="0" err="1">
                <a:solidFill>
                  <a:prstClr val="black"/>
                </a:solidFill>
              </a:rPr>
              <a:t>chơi</a:t>
            </a:r>
            <a:r>
              <a:rPr lang="en-US" dirty="0">
                <a:solidFill>
                  <a:prstClr val="black"/>
                </a:solidFill>
              </a:rPr>
              <a:t>, </a:t>
            </a:r>
            <a:r>
              <a:rPr lang="en-US" dirty="0" err="1">
                <a:solidFill>
                  <a:prstClr val="black"/>
                </a:solidFill>
              </a:rPr>
              <a:t>phương</a:t>
            </a:r>
            <a:r>
              <a:rPr lang="en-US" dirty="0">
                <a:solidFill>
                  <a:prstClr val="black"/>
                </a:solidFill>
              </a:rPr>
              <a:t> </a:t>
            </a:r>
            <a:r>
              <a:rPr lang="en-US" dirty="0" err="1">
                <a:solidFill>
                  <a:prstClr val="black"/>
                </a:solidFill>
              </a:rPr>
              <a:t>tiện</a:t>
            </a:r>
            <a:r>
              <a:rPr lang="en-US" dirty="0">
                <a:solidFill>
                  <a:prstClr val="black"/>
                </a:solidFill>
              </a:rPr>
              <a:t> </a:t>
            </a:r>
            <a:r>
              <a:rPr lang="en-US" dirty="0" err="1">
                <a:solidFill>
                  <a:prstClr val="black"/>
                </a:solidFill>
              </a:rPr>
              <a:t>giao</a:t>
            </a:r>
            <a:r>
              <a:rPr lang="en-US" dirty="0">
                <a:solidFill>
                  <a:prstClr val="black"/>
                </a:solidFill>
              </a:rPr>
              <a:t> </a:t>
            </a:r>
            <a:r>
              <a:rPr lang="en-US" dirty="0" err="1">
                <a:solidFill>
                  <a:prstClr val="black"/>
                </a:solidFill>
              </a:rPr>
              <a:t>thông</a:t>
            </a:r>
            <a:r>
              <a:rPr lang="en-US" dirty="0">
                <a:solidFill>
                  <a:prstClr val="black"/>
                </a:solidFill>
              </a:rPr>
              <a:t>; </a:t>
            </a:r>
            <a:r>
              <a:rPr lang="en-US" dirty="0" err="1">
                <a:solidFill>
                  <a:prstClr val="black"/>
                </a:solidFill>
              </a:rPr>
              <a:t>tính</a:t>
            </a:r>
            <a:r>
              <a:rPr lang="en-US" dirty="0">
                <a:solidFill>
                  <a:prstClr val="black"/>
                </a:solidFill>
              </a:rPr>
              <a:t> </a:t>
            </a:r>
            <a:r>
              <a:rPr lang="en-US" dirty="0" err="1">
                <a:solidFill>
                  <a:prstClr val="black"/>
                </a:solidFill>
              </a:rPr>
              <a:t>chất</a:t>
            </a:r>
            <a:r>
              <a:rPr lang="en-US" dirty="0">
                <a:solidFill>
                  <a:prstClr val="black"/>
                </a:solidFill>
              </a:rPr>
              <a:t>, </a:t>
            </a:r>
            <a:r>
              <a:rPr lang="en-US" dirty="0" err="1">
                <a:solidFill>
                  <a:prstClr val="black"/>
                </a:solidFill>
              </a:rPr>
              <a:t>đặc</a:t>
            </a:r>
            <a:r>
              <a:rPr lang="en-US" dirty="0">
                <a:solidFill>
                  <a:prstClr val="black"/>
                </a:solidFill>
              </a:rPr>
              <a:t> </a:t>
            </a:r>
            <a:r>
              <a:rPr lang="en-US" dirty="0" err="1">
                <a:solidFill>
                  <a:prstClr val="black"/>
                </a:solidFill>
              </a:rPr>
              <a:t>điểm</a:t>
            </a:r>
            <a:r>
              <a:rPr lang="en-US" dirty="0">
                <a:solidFill>
                  <a:prstClr val="black"/>
                </a:solidFill>
              </a:rPr>
              <a:t> </a:t>
            </a:r>
            <a:r>
              <a:rPr lang="en-US" dirty="0" err="1">
                <a:solidFill>
                  <a:prstClr val="black"/>
                </a:solidFill>
              </a:rPr>
              <a:t>sự</a:t>
            </a:r>
            <a:r>
              <a:rPr lang="en-US" dirty="0">
                <a:solidFill>
                  <a:prstClr val="black"/>
                </a:solidFill>
              </a:rPr>
              <a:t> </a:t>
            </a:r>
            <a:r>
              <a:rPr lang="en-US" dirty="0" err="1">
                <a:solidFill>
                  <a:prstClr val="black"/>
                </a:solidFill>
              </a:rPr>
              <a:t>vật</a:t>
            </a:r>
            <a:r>
              <a:rPr lang="en-US" dirty="0">
                <a:solidFill>
                  <a:prstClr val="black"/>
                </a:solidFill>
              </a:rPr>
              <a:t>; </a:t>
            </a:r>
            <a:r>
              <a:rPr lang="en-US" dirty="0" err="1">
                <a:solidFill>
                  <a:prstClr val="black"/>
                </a:solidFill>
              </a:rPr>
              <a:t>phân</a:t>
            </a:r>
            <a:r>
              <a:rPr lang="en-US" dirty="0">
                <a:solidFill>
                  <a:prstClr val="black"/>
                </a:solidFill>
              </a:rPr>
              <a:t> </a:t>
            </a:r>
            <a:r>
              <a:rPr lang="en-US" dirty="0" err="1">
                <a:solidFill>
                  <a:prstClr val="black"/>
                </a:solidFill>
              </a:rPr>
              <a:t>biệt</a:t>
            </a:r>
            <a:r>
              <a:rPr lang="en-US" dirty="0">
                <a:solidFill>
                  <a:prstClr val="black"/>
                </a:solidFill>
              </a:rPr>
              <a:t> </a:t>
            </a:r>
            <a:r>
              <a:rPr lang="en-US" dirty="0" err="1">
                <a:solidFill>
                  <a:prstClr val="black"/>
                </a:solidFill>
              </a:rPr>
              <a:t>mối</a:t>
            </a:r>
            <a:r>
              <a:rPr lang="en-US" dirty="0">
                <a:solidFill>
                  <a:prstClr val="black"/>
                </a:solidFill>
              </a:rPr>
              <a:t> </a:t>
            </a:r>
            <a:r>
              <a:rPr lang="en-US" dirty="0" err="1">
                <a:solidFill>
                  <a:prstClr val="black"/>
                </a:solidFill>
              </a:rPr>
              <a:t>quan</a:t>
            </a:r>
            <a:r>
              <a:rPr lang="en-US" dirty="0">
                <a:solidFill>
                  <a:prstClr val="black"/>
                </a:solidFill>
              </a:rPr>
              <a:t> </a:t>
            </a:r>
            <a:r>
              <a:rPr lang="en-US" dirty="0" err="1">
                <a:solidFill>
                  <a:prstClr val="black"/>
                </a:solidFill>
              </a:rPr>
              <a:t>hệ</a:t>
            </a:r>
            <a:r>
              <a:rPr lang="en-US" dirty="0">
                <a:solidFill>
                  <a:prstClr val="black"/>
                </a:solidFill>
              </a:rPr>
              <a:t> </a:t>
            </a:r>
            <a:r>
              <a:rPr lang="en-US" dirty="0" err="1">
                <a:solidFill>
                  <a:prstClr val="black"/>
                </a:solidFill>
              </a:rPr>
              <a:t>không</a:t>
            </a:r>
            <a:r>
              <a:rPr lang="en-US" dirty="0">
                <a:solidFill>
                  <a:prstClr val="black"/>
                </a:solidFill>
              </a:rPr>
              <a:t> </a:t>
            </a:r>
            <a:r>
              <a:rPr lang="en-US" dirty="0" err="1">
                <a:solidFill>
                  <a:prstClr val="black"/>
                </a:solidFill>
              </a:rPr>
              <a:t>gian</a:t>
            </a:r>
            <a:r>
              <a:rPr lang="en-US" dirty="0">
                <a:solidFill>
                  <a:prstClr val="black"/>
                </a:solidFill>
              </a:rPr>
              <a:t>, </a:t>
            </a:r>
            <a:r>
              <a:rPr lang="en-US" dirty="0" err="1">
                <a:solidFill>
                  <a:prstClr val="black"/>
                </a:solidFill>
              </a:rPr>
              <a:t>thời</a:t>
            </a:r>
            <a:r>
              <a:rPr lang="en-US" dirty="0">
                <a:solidFill>
                  <a:prstClr val="black"/>
                </a:solidFill>
              </a:rPr>
              <a:t> </a:t>
            </a:r>
            <a:r>
              <a:rPr lang="en-US" dirty="0" err="1">
                <a:solidFill>
                  <a:prstClr val="black"/>
                </a:solidFill>
              </a:rPr>
              <a:t>gian</a:t>
            </a:r>
            <a:r>
              <a:rPr lang="en-US" dirty="0">
                <a:solidFill>
                  <a:prstClr val="black"/>
                </a:solidFill>
              </a:rPr>
              <a:t>, </a:t>
            </a:r>
            <a:r>
              <a:rPr lang="en-US" dirty="0" err="1">
                <a:solidFill>
                  <a:prstClr val="black"/>
                </a:solidFill>
              </a:rPr>
              <a:t>các</a:t>
            </a:r>
            <a:r>
              <a:rPr lang="en-US" dirty="0">
                <a:solidFill>
                  <a:prstClr val="black"/>
                </a:solidFill>
              </a:rPr>
              <a:t> </a:t>
            </a:r>
            <a:r>
              <a:rPr lang="en-US" dirty="0" err="1">
                <a:solidFill>
                  <a:prstClr val="black"/>
                </a:solidFill>
              </a:rPr>
              <a:t>buổi</a:t>
            </a:r>
            <a:r>
              <a:rPr lang="en-US" dirty="0">
                <a:solidFill>
                  <a:prstClr val="black"/>
                </a:solidFill>
              </a:rPr>
              <a:t> </a:t>
            </a:r>
            <a:r>
              <a:rPr lang="en-US" dirty="0" err="1">
                <a:solidFill>
                  <a:prstClr val="black"/>
                </a:solidFill>
              </a:rPr>
              <a:t>trong</a:t>
            </a:r>
            <a:r>
              <a:rPr lang="en-US" dirty="0">
                <a:solidFill>
                  <a:prstClr val="black"/>
                </a:solidFill>
              </a:rPr>
              <a:t> </a:t>
            </a:r>
            <a:r>
              <a:rPr lang="en-US" dirty="0" err="1">
                <a:solidFill>
                  <a:prstClr val="black"/>
                </a:solidFill>
              </a:rPr>
              <a:t>ngày</a:t>
            </a:r>
            <a:r>
              <a:rPr lang="en-US" dirty="0">
                <a:solidFill>
                  <a:prstClr val="black"/>
                </a:solidFill>
              </a:rPr>
              <a:t>; </a:t>
            </a:r>
            <a:r>
              <a:rPr lang="en-US" dirty="0" err="1">
                <a:solidFill>
                  <a:prstClr val="black"/>
                </a:solidFill>
              </a:rPr>
              <a:t>mở</a:t>
            </a:r>
            <a:r>
              <a:rPr lang="en-US" dirty="0">
                <a:solidFill>
                  <a:prstClr val="black"/>
                </a:solidFill>
              </a:rPr>
              <a:t> </a:t>
            </a:r>
            <a:r>
              <a:rPr lang="en-US" dirty="0" err="1">
                <a:solidFill>
                  <a:prstClr val="black"/>
                </a:solidFill>
              </a:rPr>
              <a:t>rộng</a:t>
            </a:r>
            <a:r>
              <a:rPr lang="en-US" dirty="0">
                <a:solidFill>
                  <a:prstClr val="black"/>
                </a:solidFill>
              </a:rPr>
              <a:t> </a:t>
            </a:r>
            <a:r>
              <a:rPr lang="en-US" dirty="0" err="1">
                <a:solidFill>
                  <a:prstClr val="black"/>
                </a:solidFill>
              </a:rPr>
              <a:t>vốn</a:t>
            </a:r>
            <a:r>
              <a:rPr lang="en-US" dirty="0">
                <a:solidFill>
                  <a:prstClr val="black"/>
                </a:solidFill>
              </a:rPr>
              <a:t> </a:t>
            </a:r>
            <a:r>
              <a:rPr lang="en-US" dirty="0" err="1">
                <a:solidFill>
                  <a:prstClr val="black"/>
                </a:solidFill>
              </a:rPr>
              <a:t>từ</a:t>
            </a:r>
            <a:r>
              <a:rPr lang="en-US" dirty="0">
                <a:solidFill>
                  <a:prstClr val="black"/>
                </a:solidFill>
              </a:rPr>
              <a:t> </a:t>
            </a:r>
            <a:r>
              <a:rPr lang="en-US" dirty="0" err="1">
                <a:solidFill>
                  <a:prstClr val="black"/>
                </a:solidFill>
              </a:rPr>
              <a:t>gọi</a:t>
            </a:r>
            <a:r>
              <a:rPr lang="en-US" dirty="0">
                <a:solidFill>
                  <a:prstClr val="black"/>
                </a:solidFill>
              </a:rPr>
              <a:t> </a:t>
            </a:r>
            <a:r>
              <a:rPr lang="en-US" dirty="0" err="1">
                <a:solidFill>
                  <a:prstClr val="black"/>
                </a:solidFill>
              </a:rPr>
              <a:t>tên</a:t>
            </a:r>
            <a:r>
              <a:rPr lang="en-US" dirty="0">
                <a:solidFill>
                  <a:prstClr val="black"/>
                </a:solidFill>
              </a:rPr>
              <a:t> </a:t>
            </a:r>
            <a:r>
              <a:rPr lang="en-US" dirty="0" err="1">
                <a:solidFill>
                  <a:prstClr val="black"/>
                </a:solidFill>
              </a:rPr>
              <a:t>màu</a:t>
            </a:r>
            <a:r>
              <a:rPr lang="en-US" dirty="0">
                <a:solidFill>
                  <a:prstClr val="black"/>
                </a:solidFill>
              </a:rPr>
              <a:t> </a:t>
            </a:r>
            <a:r>
              <a:rPr lang="en-US" dirty="0" err="1">
                <a:solidFill>
                  <a:prstClr val="black"/>
                </a:solidFill>
              </a:rPr>
              <a:t>sắc</a:t>
            </a:r>
            <a:r>
              <a:rPr lang="en-US" dirty="0">
                <a:solidFill>
                  <a:prstClr val="black"/>
                </a:solidFill>
              </a:rPr>
              <a:t>, </a:t>
            </a:r>
            <a:r>
              <a:rPr lang="en-US" dirty="0" err="1">
                <a:solidFill>
                  <a:prstClr val="black"/>
                </a:solidFill>
              </a:rPr>
              <a:t>hình</a:t>
            </a:r>
            <a:r>
              <a:rPr lang="en-US" dirty="0">
                <a:solidFill>
                  <a:prstClr val="black"/>
                </a:solidFill>
              </a:rPr>
              <a:t> </a:t>
            </a:r>
            <a:r>
              <a:rPr lang="en-US" dirty="0" err="1">
                <a:solidFill>
                  <a:prstClr val="black"/>
                </a:solidFill>
              </a:rPr>
              <a:t>dáng</a:t>
            </a:r>
            <a:r>
              <a:rPr lang="en-US" dirty="0">
                <a:solidFill>
                  <a:prstClr val="black"/>
                </a:solidFill>
              </a:rPr>
              <a:t>, </a:t>
            </a:r>
            <a:r>
              <a:rPr lang="en-US" dirty="0" err="1">
                <a:solidFill>
                  <a:prstClr val="black"/>
                </a:solidFill>
              </a:rPr>
              <a:t>mùi</a:t>
            </a:r>
            <a:r>
              <a:rPr lang="en-US" dirty="0">
                <a:solidFill>
                  <a:prstClr val="black"/>
                </a:solidFill>
              </a:rPr>
              <a:t> </a:t>
            </a:r>
            <a:r>
              <a:rPr lang="en-US" dirty="0" err="1">
                <a:solidFill>
                  <a:prstClr val="black"/>
                </a:solidFill>
              </a:rPr>
              <a:t>vị</a:t>
            </a:r>
            <a:r>
              <a:rPr lang="en-US" dirty="0">
                <a:solidFill>
                  <a:prstClr val="black"/>
                </a:solidFill>
              </a:rPr>
              <a:t> …; </a:t>
            </a:r>
            <a:r>
              <a:rPr lang="en-US" dirty="0" err="1">
                <a:solidFill>
                  <a:prstClr val="black"/>
                </a:solidFill>
              </a:rPr>
              <a:t>các</a:t>
            </a:r>
            <a:r>
              <a:rPr lang="en-US" dirty="0">
                <a:solidFill>
                  <a:prstClr val="black"/>
                </a:solidFill>
              </a:rPr>
              <a:t> </a:t>
            </a:r>
            <a:r>
              <a:rPr lang="en-US" dirty="0" err="1">
                <a:solidFill>
                  <a:prstClr val="black"/>
                </a:solidFill>
              </a:rPr>
              <a:t>từ</a:t>
            </a:r>
            <a:r>
              <a:rPr lang="en-US" dirty="0">
                <a:solidFill>
                  <a:prstClr val="black"/>
                </a:solidFill>
              </a:rPr>
              <a:t> </a:t>
            </a:r>
            <a:r>
              <a:rPr lang="en-US" dirty="0" err="1">
                <a:solidFill>
                  <a:prstClr val="black"/>
                </a:solidFill>
              </a:rPr>
              <a:t>chỉ</a:t>
            </a:r>
            <a:r>
              <a:rPr lang="en-US" dirty="0">
                <a:solidFill>
                  <a:prstClr val="black"/>
                </a:solidFill>
              </a:rPr>
              <a:t> </a:t>
            </a:r>
            <a:r>
              <a:rPr lang="en-US" dirty="0" err="1">
                <a:solidFill>
                  <a:prstClr val="black"/>
                </a:solidFill>
              </a:rPr>
              <a:t>nghề</a:t>
            </a:r>
            <a:r>
              <a:rPr lang="en-US" dirty="0">
                <a:solidFill>
                  <a:prstClr val="black"/>
                </a:solidFill>
              </a:rPr>
              <a:t> </a:t>
            </a:r>
            <a:r>
              <a:rPr lang="en-US" dirty="0" err="1">
                <a:solidFill>
                  <a:prstClr val="black"/>
                </a:solidFill>
              </a:rPr>
              <a:t>nghiệp</a:t>
            </a:r>
            <a:endParaRPr lang="en-US" dirty="0"/>
          </a:p>
          <a:p>
            <a:pPr lvl="0">
              <a:buFontTx/>
              <a:buChar char="-"/>
            </a:pPr>
            <a:r>
              <a:rPr lang="en-US" dirty="0"/>
              <a:t> 4 – 6 </a:t>
            </a:r>
            <a:r>
              <a:rPr lang="en-US" dirty="0" err="1"/>
              <a:t>tuổi</a:t>
            </a:r>
            <a:r>
              <a:rPr lang="en-US" dirty="0"/>
              <a:t>: </a:t>
            </a:r>
            <a:r>
              <a:rPr lang="en-US" dirty="0" err="1"/>
              <a:t>sử</a:t>
            </a:r>
            <a:r>
              <a:rPr lang="en-US" dirty="0"/>
              <a:t> </a:t>
            </a:r>
            <a:r>
              <a:rPr lang="en-US" dirty="0" err="1"/>
              <a:t>dụng</a:t>
            </a:r>
            <a:r>
              <a:rPr lang="en-US" dirty="0"/>
              <a:t> </a:t>
            </a:r>
            <a:r>
              <a:rPr lang="en-US" dirty="0" err="1"/>
              <a:t>vốn</a:t>
            </a:r>
            <a:r>
              <a:rPr lang="en-US" dirty="0"/>
              <a:t> </a:t>
            </a:r>
            <a:r>
              <a:rPr lang="en-US" dirty="0" err="1"/>
              <a:t>từ</a:t>
            </a:r>
            <a:r>
              <a:rPr lang="en-US" dirty="0"/>
              <a:t> </a:t>
            </a:r>
            <a:r>
              <a:rPr lang="en-US" dirty="0" err="1"/>
              <a:t>trừu</a:t>
            </a:r>
            <a:r>
              <a:rPr lang="en-US" dirty="0"/>
              <a:t> </a:t>
            </a:r>
            <a:r>
              <a:rPr lang="en-US" dirty="0" err="1"/>
              <a:t>tượng</a:t>
            </a:r>
            <a:r>
              <a:rPr lang="en-US" dirty="0"/>
              <a:t>, </a:t>
            </a:r>
            <a:r>
              <a:rPr lang="en-US" dirty="0" err="1"/>
              <a:t>khái</a:t>
            </a:r>
            <a:r>
              <a:rPr lang="en-US" dirty="0"/>
              <a:t> </a:t>
            </a:r>
            <a:r>
              <a:rPr lang="en-US" dirty="0" err="1"/>
              <a:t>quát</a:t>
            </a:r>
            <a:r>
              <a:rPr lang="en-US" dirty="0"/>
              <a:t> , </a:t>
            </a:r>
            <a:r>
              <a:rPr lang="en-US" dirty="0" err="1"/>
              <a:t>đồng</a:t>
            </a:r>
            <a:r>
              <a:rPr lang="en-US" dirty="0"/>
              <a:t> </a:t>
            </a:r>
            <a:r>
              <a:rPr lang="en-US" dirty="0" err="1"/>
              <a:t>nghĩa</a:t>
            </a:r>
            <a:r>
              <a:rPr lang="en-US" dirty="0"/>
              <a:t>, </a:t>
            </a:r>
            <a:r>
              <a:rPr lang="en-US" dirty="0" err="1"/>
              <a:t>trái</a:t>
            </a:r>
            <a:r>
              <a:rPr lang="en-US" dirty="0"/>
              <a:t> </a:t>
            </a:r>
            <a:r>
              <a:rPr lang="en-US" dirty="0" err="1"/>
              <a:t>nghĩa</a:t>
            </a:r>
            <a:r>
              <a:rPr lang="en-US" dirty="0"/>
              <a:t>, </a:t>
            </a:r>
            <a:r>
              <a:rPr lang="en-US" dirty="0" err="1"/>
              <a:t>từ</a:t>
            </a:r>
            <a:r>
              <a:rPr lang="en-US" dirty="0"/>
              <a:t> </a:t>
            </a:r>
            <a:r>
              <a:rPr lang="en-US" dirty="0" err="1"/>
              <a:t>chỉ</a:t>
            </a:r>
            <a:r>
              <a:rPr lang="en-US" dirty="0"/>
              <a:t> </a:t>
            </a:r>
            <a:r>
              <a:rPr lang="en-US" dirty="0" err="1"/>
              <a:t>phẩm</a:t>
            </a:r>
            <a:r>
              <a:rPr lang="en-US" dirty="0"/>
              <a:t> </a:t>
            </a:r>
            <a:r>
              <a:rPr lang="en-US" dirty="0" err="1"/>
              <a:t>chất</a:t>
            </a:r>
            <a:r>
              <a:rPr lang="en-US" dirty="0"/>
              <a:t>, </a:t>
            </a:r>
            <a:r>
              <a:rPr lang="en-US" dirty="0" err="1"/>
              <a:t>năng</a:t>
            </a:r>
            <a:r>
              <a:rPr lang="en-US" dirty="0"/>
              <a:t> </a:t>
            </a:r>
            <a:r>
              <a:rPr lang="en-US" dirty="0" err="1"/>
              <a:t>lực</a:t>
            </a:r>
            <a:r>
              <a:rPr lang="en-US" dirty="0"/>
              <a:t> …</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5538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Bài</a:t>
            </a:r>
            <a:r>
              <a:rPr lang="en-US" dirty="0"/>
              <a:t> </a:t>
            </a:r>
            <a:r>
              <a:rPr lang="en-US" dirty="0" err="1"/>
              <a:t>tập</a:t>
            </a:r>
            <a:r>
              <a:rPr lang="en-US" dirty="0"/>
              <a:t> </a:t>
            </a:r>
            <a:r>
              <a:rPr lang="en-US" dirty="0" err="1"/>
              <a:t>tự</a:t>
            </a:r>
            <a:r>
              <a:rPr lang="en-US" dirty="0"/>
              <a:t> </a:t>
            </a:r>
            <a:r>
              <a:rPr lang="en-US" dirty="0" err="1"/>
              <a:t>học</a:t>
            </a:r>
            <a:r>
              <a:rPr lang="en-US" dirty="0"/>
              <a:t> </a:t>
            </a:r>
          </a:p>
        </p:txBody>
      </p:sp>
      <p:sp>
        <p:nvSpPr>
          <p:cNvPr id="3" name="Content Placeholder 2"/>
          <p:cNvSpPr>
            <a:spLocks noGrp="1"/>
          </p:cNvSpPr>
          <p:nvPr>
            <p:ph idx="1"/>
          </p:nvPr>
        </p:nvSpPr>
        <p:spPr/>
        <p:txBody>
          <a:bodyPr/>
          <a:lstStyle/>
          <a:p>
            <a:pPr marL="0" indent="0">
              <a:lnSpc>
                <a:spcPct val="120000"/>
              </a:lnSpc>
              <a:spcBef>
                <a:spcPts val="0"/>
              </a:spcBef>
              <a:buNone/>
            </a:pPr>
            <a:r>
              <a:rPr lang="nl-NL" dirty="0">
                <a:latin typeface="Times New Roman"/>
                <a:ea typeface="Calibri"/>
                <a:cs typeface="Times New Roman"/>
              </a:rPr>
              <a:t>1. </a:t>
            </a:r>
            <a:r>
              <a:rPr lang="en-US" dirty="0" err="1">
                <a:latin typeface="+mj-lt"/>
                <a:ea typeface="Times New Roman"/>
                <a:cs typeface="Times New Roman"/>
              </a:rPr>
              <a:t>Tìm</a:t>
            </a:r>
            <a:r>
              <a:rPr lang="en-US" dirty="0">
                <a:latin typeface="+mj-lt"/>
                <a:ea typeface="Times New Roman"/>
                <a:cs typeface="Times New Roman"/>
              </a:rPr>
              <a:t> </a:t>
            </a:r>
            <a:r>
              <a:rPr lang="en-US" dirty="0" err="1">
                <a:latin typeface="+mj-lt"/>
                <a:ea typeface="Times New Roman"/>
                <a:cs typeface="Times New Roman"/>
              </a:rPr>
              <a:t>hiểu</a:t>
            </a:r>
            <a:r>
              <a:rPr lang="en-US" dirty="0">
                <a:latin typeface="+mj-lt"/>
                <a:ea typeface="Times New Roman"/>
                <a:cs typeface="Times New Roman"/>
              </a:rPr>
              <a:t> </a:t>
            </a:r>
            <a:r>
              <a:rPr lang="en-US" dirty="0" err="1">
                <a:latin typeface="+mj-lt"/>
                <a:ea typeface="Times New Roman"/>
                <a:cs typeface="Times New Roman"/>
              </a:rPr>
              <a:t>các</a:t>
            </a:r>
            <a:r>
              <a:rPr lang="en-US" dirty="0">
                <a:latin typeface="+mj-lt"/>
                <a:ea typeface="Times New Roman"/>
                <a:cs typeface="Times New Roman"/>
              </a:rPr>
              <a:t> </a:t>
            </a:r>
            <a:r>
              <a:rPr lang="en-US" dirty="0" err="1">
                <a:latin typeface="+mj-lt"/>
                <a:ea typeface="Times New Roman"/>
                <a:cs typeface="Times New Roman"/>
              </a:rPr>
              <a:t>phương</a:t>
            </a:r>
            <a:r>
              <a:rPr lang="en-US" dirty="0">
                <a:latin typeface="+mj-lt"/>
                <a:ea typeface="Times New Roman"/>
                <a:cs typeface="Times New Roman"/>
              </a:rPr>
              <a:t> </a:t>
            </a:r>
            <a:r>
              <a:rPr lang="en-US" dirty="0" err="1">
                <a:latin typeface="+mj-lt"/>
                <a:ea typeface="Times New Roman"/>
                <a:cs typeface="Times New Roman"/>
              </a:rPr>
              <a:t>pháp</a:t>
            </a:r>
            <a:r>
              <a:rPr lang="en-US" dirty="0">
                <a:latin typeface="+mj-lt"/>
                <a:ea typeface="Times New Roman"/>
                <a:cs typeface="Times New Roman"/>
              </a:rPr>
              <a:t> </a:t>
            </a:r>
            <a:r>
              <a:rPr lang="en-US" dirty="0" err="1">
                <a:latin typeface="+mj-lt"/>
                <a:ea typeface="Times New Roman"/>
                <a:cs typeface="Times New Roman"/>
              </a:rPr>
              <a:t>phát</a:t>
            </a:r>
            <a:r>
              <a:rPr lang="en-US" dirty="0">
                <a:latin typeface="+mj-lt"/>
                <a:ea typeface="Times New Roman"/>
                <a:cs typeface="Times New Roman"/>
              </a:rPr>
              <a:t> </a:t>
            </a:r>
            <a:r>
              <a:rPr lang="en-US" dirty="0" err="1">
                <a:latin typeface="+mj-lt"/>
                <a:ea typeface="Times New Roman"/>
                <a:cs typeface="Times New Roman"/>
              </a:rPr>
              <a:t>triển</a:t>
            </a:r>
            <a:r>
              <a:rPr lang="en-US" dirty="0">
                <a:latin typeface="+mj-lt"/>
                <a:ea typeface="Times New Roman"/>
                <a:cs typeface="Times New Roman"/>
              </a:rPr>
              <a:t> </a:t>
            </a:r>
            <a:r>
              <a:rPr lang="en-US" dirty="0" err="1">
                <a:latin typeface="+mj-lt"/>
                <a:ea typeface="Times New Roman"/>
                <a:cs typeface="Times New Roman"/>
              </a:rPr>
              <a:t>vốn</a:t>
            </a:r>
            <a:r>
              <a:rPr lang="en-US" dirty="0">
                <a:latin typeface="+mj-lt"/>
                <a:ea typeface="Times New Roman"/>
                <a:cs typeface="Times New Roman"/>
              </a:rPr>
              <a:t> </a:t>
            </a:r>
            <a:r>
              <a:rPr lang="en-US" dirty="0" err="1">
                <a:latin typeface="+mj-lt"/>
                <a:ea typeface="Times New Roman"/>
                <a:cs typeface="Times New Roman"/>
              </a:rPr>
              <a:t>từ</a:t>
            </a:r>
            <a:r>
              <a:rPr lang="en-US" dirty="0">
                <a:latin typeface="+mj-lt"/>
                <a:ea typeface="Times New Roman"/>
                <a:cs typeface="Times New Roman"/>
              </a:rPr>
              <a:t> </a:t>
            </a:r>
            <a:r>
              <a:rPr lang="en-US" dirty="0" err="1">
                <a:latin typeface="+mj-lt"/>
                <a:ea typeface="Times New Roman"/>
                <a:cs typeface="Times New Roman"/>
              </a:rPr>
              <a:t>cho</a:t>
            </a:r>
            <a:r>
              <a:rPr lang="en-US" dirty="0">
                <a:latin typeface="+mj-lt"/>
                <a:ea typeface="Times New Roman"/>
                <a:cs typeface="Times New Roman"/>
              </a:rPr>
              <a:t> </a:t>
            </a:r>
            <a:r>
              <a:rPr lang="en-US" dirty="0" err="1">
                <a:latin typeface="+mj-lt"/>
                <a:ea typeface="Times New Roman"/>
                <a:cs typeface="Times New Roman"/>
              </a:rPr>
              <a:t>trẻ</a:t>
            </a:r>
            <a:r>
              <a:rPr lang="en-US" dirty="0">
                <a:latin typeface="+mj-lt"/>
                <a:ea typeface="Times New Roman"/>
                <a:cs typeface="Times New Roman"/>
              </a:rPr>
              <a:t>.</a:t>
            </a:r>
            <a:endParaRPr lang="en-US" dirty="0">
              <a:latin typeface="+mj-lt"/>
              <a:ea typeface="Calibri"/>
              <a:cs typeface="Times New Roman"/>
            </a:endParaRPr>
          </a:p>
          <a:p>
            <a:pPr marL="0" indent="0">
              <a:buNone/>
            </a:pPr>
            <a:r>
              <a:rPr lang="en-US" dirty="0">
                <a:latin typeface="+mj-lt"/>
                <a:ea typeface="Times New Roman"/>
              </a:rPr>
              <a:t>2. </a:t>
            </a:r>
            <a:r>
              <a:rPr lang="en-US" dirty="0" err="1">
                <a:latin typeface="+mj-lt"/>
                <a:ea typeface="Times New Roman"/>
              </a:rPr>
              <a:t>Vận</a:t>
            </a:r>
            <a:r>
              <a:rPr lang="en-US" dirty="0">
                <a:latin typeface="+mj-lt"/>
                <a:ea typeface="Times New Roman"/>
              </a:rPr>
              <a:t> dung  </a:t>
            </a:r>
            <a:r>
              <a:rPr lang="en-US" dirty="0" err="1">
                <a:latin typeface="+mj-lt"/>
                <a:ea typeface="Times New Roman"/>
              </a:rPr>
              <a:t>các</a:t>
            </a:r>
            <a:r>
              <a:rPr lang="en-US" dirty="0">
                <a:latin typeface="+mj-lt"/>
                <a:ea typeface="Times New Roman"/>
              </a:rPr>
              <a:t> </a:t>
            </a:r>
            <a:r>
              <a:rPr lang="en-US" dirty="0" err="1">
                <a:latin typeface="+mj-lt"/>
                <a:ea typeface="Times New Roman"/>
              </a:rPr>
              <a:t>phương</a:t>
            </a:r>
            <a:r>
              <a:rPr lang="en-US" dirty="0">
                <a:latin typeface="+mj-lt"/>
                <a:ea typeface="Times New Roman"/>
              </a:rPr>
              <a:t> </a:t>
            </a:r>
            <a:r>
              <a:rPr lang="en-US" dirty="0" err="1">
                <a:latin typeface="+mj-lt"/>
                <a:ea typeface="Times New Roman"/>
              </a:rPr>
              <a:t>pháp</a:t>
            </a:r>
            <a:r>
              <a:rPr lang="en-US" dirty="0">
                <a:latin typeface="+mj-lt"/>
                <a:ea typeface="Times New Roman"/>
              </a:rPr>
              <a:t> </a:t>
            </a:r>
            <a:r>
              <a:rPr lang="en-US" dirty="0" err="1">
                <a:latin typeface="+mj-lt"/>
                <a:ea typeface="Times New Roman"/>
              </a:rPr>
              <a:t>đó</a:t>
            </a:r>
            <a:r>
              <a:rPr lang="en-US" dirty="0">
                <a:latin typeface="+mj-lt"/>
                <a:ea typeface="Times New Roman"/>
              </a:rPr>
              <a:t> </a:t>
            </a:r>
            <a:r>
              <a:rPr lang="en-US" dirty="0" err="1">
                <a:latin typeface="+mj-lt"/>
                <a:ea typeface="Times New Roman"/>
              </a:rPr>
              <a:t>vào</a:t>
            </a:r>
            <a:r>
              <a:rPr lang="en-US" dirty="0">
                <a:latin typeface="+mj-lt"/>
                <a:ea typeface="Times New Roman"/>
              </a:rPr>
              <a:t> </a:t>
            </a:r>
            <a:r>
              <a:rPr lang="en-US" dirty="0" err="1">
                <a:latin typeface="+mj-lt"/>
                <a:ea typeface="Times New Roman"/>
              </a:rPr>
              <a:t>việc</a:t>
            </a:r>
            <a:r>
              <a:rPr lang="en-US" dirty="0">
                <a:latin typeface="+mj-lt"/>
                <a:ea typeface="Times New Roman"/>
              </a:rPr>
              <a:t> </a:t>
            </a:r>
            <a:r>
              <a:rPr lang="en-US" dirty="0" err="1">
                <a:latin typeface="+mj-lt"/>
                <a:ea typeface="Times New Roman"/>
              </a:rPr>
              <a:t>đề</a:t>
            </a:r>
            <a:r>
              <a:rPr lang="en-US" dirty="0">
                <a:latin typeface="+mj-lt"/>
                <a:ea typeface="Times New Roman"/>
              </a:rPr>
              <a:t> </a:t>
            </a:r>
            <a:r>
              <a:rPr lang="en-US" dirty="0" err="1">
                <a:latin typeface="+mj-lt"/>
                <a:ea typeface="Times New Roman"/>
              </a:rPr>
              <a:t>xuất</a:t>
            </a:r>
            <a:r>
              <a:rPr lang="en-US" dirty="0">
                <a:latin typeface="+mj-lt"/>
                <a:ea typeface="Times New Roman"/>
              </a:rPr>
              <a:t> 01 </a:t>
            </a:r>
            <a:r>
              <a:rPr lang="en-US" dirty="0" err="1">
                <a:latin typeface="+mj-lt"/>
                <a:ea typeface="Times New Roman"/>
              </a:rPr>
              <a:t>hoạt</a:t>
            </a:r>
            <a:r>
              <a:rPr lang="en-US" dirty="0">
                <a:latin typeface="+mj-lt"/>
                <a:ea typeface="Times New Roman"/>
              </a:rPr>
              <a:t> </a:t>
            </a:r>
            <a:r>
              <a:rPr lang="en-US" dirty="0" err="1">
                <a:latin typeface="+mj-lt"/>
                <a:ea typeface="Times New Roman"/>
              </a:rPr>
              <a:t>động</a:t>
            </a:r>
            <a:r>
              <a:rPr lang="en-US" dirty="0">
                <a:latin typeface="+mj-lt"/>
                <a:ea typeface="Times New Roman"/>
              </a:rPr>
              <a:t> </a:t>
            </a:r>
            <a:r>
              <a:rPr lang="en-US" dirty="0" err="1">
                <a:latin typeface="+mj-lt"/>
                <a:ea typeface="Times New Roman"/>
              </a:rPr>
              <a:t>giúp</a:t>
            </a:r>
            <a:r>
              <a:rPr lang="en-US" dirty="0">
                <a:latin typeface="+mj-lt"/>
                <a:ea typeface="Times New Roman"/>
              </a:rPr>
              <a:t> </a:t>
            </a:r>
            <a:r>
              <a:rPr lang="en-US" dirty="0" err="1">
                <a:latin typeface="+mj-lt"/>
                <a:ea typeface="Times New Roman"/>
              </a:rPr>
              <a:t>trẻ</a:t>
            </a:r>
            <a:r>
              <a:rPr lang="en-US" dirty="0">
                <a:latin typeface="+mj-lt"/>
                <a:ea typeface="Times New Roman"/>
              </a:rPr>
              <a:t> PT </a:t>
            </a:r>
            <a:r>
              <a:rPr lang="en-US" dirty="0" err="1">
                <a:latin typeface="+mj-lt"/>
                <a:ea typeface="Times New Roman"/>
              </a:rPr>
              <a:t>vốn</a:t>
            </a:r>
            <a:r>
              <a:rPr lang="en-US" dirty="0">
                <a:latin typeface="+mj-lt"/>
                <a:ea typeface="Times New Roman"/>
              </a:rPr>
              <a:t> </a:t>
            </a:r>
            <a:r>
              <a:rPr lang="en-US" dirty="0" err="1">
                <a:latin typeface="+mj-lt"/>
                <a:ea typeface="Times New Roman"/>
              </a:rPr>
              <a:t>từ</a:t>
            </a:r>
            <a:r>
              <a:rPr lang="en-US" dirty="0">
                <a:latin typeface="+mj-lt"/>
                <a:ea typeface="Times New Roman"/>
              </a:rPr>
              <a:t>.</a:t>
            </a:r>
            <a:endParaRPr lang="en-US" dirty="0">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6205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br>
              <a:rPr lang="en-US" dirty="0"/>
            </a:b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4.5. </a:t>
            </a:r>
            <a:r>
              <a:rPr lang="en-US" b="1" dirty="0" err="1"/>
              <a:t>Phương</a:t>
            </a:r>
            <a:r>
              <a:rPr lang="en-US" b="1" dirty="0"/>
              <a:t> </a:t>
            </a:r>
            <a:r>
              <a:rPr lang="en-US" b="1" dirty="0" err="1"/>
              <a:t>pháp</a:t>
            </a:r>
            <a:r>
              <a:rPr lang="en-US" b="1" dirty="0"/>
              <a:t> </a:t>
            </a:r>
            <a:r>
              <a:rPr lang="en-US" b="1" dirty="0" err="1"/>
              <a:t>phát</a:t>
            </a:r>
            <a:r>
              <a:rPr lang="en-US" b="1" dirty="0"/>
              <a:t> </a:t>
            </a:r>
            <a:r>
              <a:rPr lang="en-US" b="1" dirty="0" err="1"/>
              <a:t>triển</a:t>
            </a:r>
            <a:r>
              <a:rPr lang="en-US" b="1" dirty="0"/>
              <a:t> </a:t>
            </a:r>
            <a:r>
              <a:rPr lang="en-US" b="1" dirty="0" err="1"/>
              <a:t>vốn</a:t>
            </a:r>
            <a:r>
              <a:rPr lang="en-US" b="1" dirty="0"/>
              <a:t> </a:t>
            </a:r>
            <a:r>
              <a:rPr lang="en-US" b="1" dirty="0" err="1"/>
              <a:t>từ</a:t>
            </a:r>
            <a:r>
              <a:rPr lang="en-US" b="1" dirty="0"/>
              <a:t> </a:t>
            </a:r>
            <a:r>
              <a:rPr lang="en-US" b="1" dirty="0" err="1"/>
              <a:t>cho</a:t>
            </a:r>
            <a:r>
              <a:rPr lang="en-US" b="1" dirty="0"/>
              <a:t> </a:t>
            </a:r>
            <a:r>
              <a:rPr lang="en-US" b="1" dirty="0" err="1"/>
              <a:t>trẻ</a:t>
            </a:r>
            <a:endParaRPr lang="en-US" b="1" dirty="0"/>
          </a:p>
          <a:p>
            <a:pPr marL="0" indent="0">
              <a:buNone/>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
        <p:nvSpPr>
          <p:cNvPr id="7" name="Oval 6"/>
          <p:cNvSpPr/>
          <p:nvPr/>
        </p:nvSpPr>
        <p:spPr>
          <a:xfrm>
            <a:off x="506896" y="1531868"/>
            <a:ext cx="2168939" cy="1295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dirty="0" err="1"/>
              <a:t>Phương</a:t>
            </a:r>
            <a:r>
              <a:rPr lang="en-US" sz="2200" dirty="0"/>
              <a:t> </a:t>
            </a:r>
            <a:r>
              <a:rPr lang="en-US" sz="2200" dirty="0" err="1"/>
              <a:t>pháp</a:t>
            </a:r>
            <a:r>
              <a:rPr lang="en-US" sz="2200" dirty="0"/>
              <a:t> </a:t>
            </a:r>
            <a:r>
              <a:rPr lang="en-US" sz="2200" dirty="0" err="1"/>
              <a:t>trực</a:t>
            </a:r>
            <a:r>
              <a:rPr lang="en-US" sz="2200" dirty="0"/>
              <a:t> </a:t>
            </a:r>
            <a:r>
              <a:rPr lang="en-US" sz="2200" dirty="0" err="1"/>
              <a:t>quan</a:t>
            </a:r>
            <a:endParaRPr lang="en-US" sz="2200" dirty="0"/>
          </a:p>
        </p:txBody>
      </p:sp>
      <p:sp>
        <p:nvSpPr>
          <p:cNvPr id="8" name="Oval 7"/>
          <p:cNvSpPr/>
          <p:nvPr/>
        </p:nvSpPr>
        <p:spPr>
          <a:xfrm>
            <a:off x="6553200" y="1528555"/>
            <a:ext cx="2089978" cy="117323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00" dirty="0" err="1"/>
              <a:t>Phương</a:t>
            </a:r>
            <a:r>
              <a:rPr lang="en-US" sz="2100" dirty="0"/>
              <a:t> </a:t>
            </a:r>
            <a:r>
              <a:rPr lang="en-US" sz="2100" dirty="0" err="1"/>
              <a:t>pháp</a:t>
            </a:r>
            <a:r>
              <a:rPr lang="en-US" sz="2100" dirty="0"/>
              <a:t> </a:t>
            </a:r>
            <a:r>
              <a:rPr lang="en-US" sz="2100" dirty="0" err="1"/>
              <a:t>thực</a:t>
            </a:r>
            <a:r>
              <a:rPr lang="en-US" sz="2100" dirty="0"/>
              <a:t> </a:t>
            </a:r>
            <a:r>
              <a:rPr lang="en-US" sz="2100" dirty="0" err="1"/>
              <a:t>hành</a:t>
            </a:r>
            <a:endParaRPr lang="en-US" sz="2100" dirty="0"/>
          </a:p>
        </p:txBody>
      </p:sp>
      <p:sp>
        <p:nvSpPr>
          <p:cNvPr id="9" name="Rectangle 8"/>
          <p:cNvSpPr/>
          <p:nvPr/>
        </p:nvSpPr>
        <p:spPr>
          <a:xfrm>
            <a:off x="3429000" y="1657349"/>
            <a:ext cx="2362200" cy="104443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t>Phương</a:t>
            </a:r>
            <a:r>
              <a:rPr lang="en-US" sz="2200" dirty="0"/>
              <a:t> </a:t>
            </a:r>
            <a:r>
              <a:rPr lang="en-US" sz="2200" dirty="0" err="1"/>
              <a:t>pháp</a:t>
            </a:r>
            <a:r>
              <a:rPr lang="en-US" sz="2200" dirty="0"/>
              <a:t> </a:t>
            </a:r>
          </a:p>
          <a:p>
            <a:pPr algn="ctr"/>
            <a:r>
              <a:rPr lang="en-US" sz="2200" dirty="0" err="1"/>
              <a:t>dùng</a:t>
            </a:r>
            <a:r>
              <a:rPr lang="en-US" sz="2200" dirty="0"/>
              <a:t> </a:t>
            </a:r>
            <a:r>
              <a:rPr lang="en-US" sz="2200" dirty="0" err="1"/>
              <a:t>lời</a:t>
            </a:r>
            <a:endParaRPr lang="en-US" sz="2200" dirty="0"/>
          </a:p>
        </p:txBody>
      </p:sp>
    </p:spTree>
    <p:extLst>
      <p:ext uri="{BB962C8B-B14F-4D97-AF65-F5344CB8AC3E}">
        <p14:creationId xmlns:p14="http://schemas.microsoft.com/office/powerpoint/2010/main" val="300072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br>
              <a:rPr lang="en-US" dirty="0"/>
            </a:br>
            <a:endParaRPr lang="en-US" dirty="0"/>
          </a:p>
        </p:txBody>
      </p:sp>
      <p:sp>
        <p:nvSpPr>
          <p:cNvPr id="6" name="Content Placeholder 5"/>
          <p:cNvSpPr>
            <a:spLocks noGrp="1"/>
          </p:cNvSpPr>
          <p:nvPr>
            <p:ph idx="1"/>
          </p:nvPr>
        </p:nvSpPr>
        <p:spPr/>
        <p:txBody>
          <a:bodyPr>
            <a:normAutofit/>
          </a:bodyPr>
          <a:lstStyle/>
          <a:p>
            <a:pPr>
              <a:buFont typeface="Wingdings" panose="05000000000000000000" pitchFamily="2" charset="2"/>
              <a:buChar char="Ø"/>
            </a:pPr>
            <a:r>
              <a:rPr lang="en-US" dirty="0" err="1"/>
              <a:t>Phương</a:t>
            </a:r>
            <a:r>
              <a:rPr lang="en-US" dirty="0"/>
              <a:t> </a:t>
            </a:r>
            <a:r>
              <a:rPr lang="en-US" dirty="0" err="1"/>
              <a:t>pháp</a:t>
            </a:r>
            <a:r>
              <a:rPr lang="en-US" dirty="0"/>
              <a:t> </a:t>
            </a:r>
            <a:r>
              <a:rPr lang="en-US" dirty="0" err="1"/>
              <a:t>trực</a:t>
            </a:r>
            <a:r>
              <a:rPr lang="en-US" dirty="0"/>
              <a:t> </a:t>
            </a:r>
            <a:r>
              <a:rPr lang="en-US" dirty="0" err="1"/>
              <a:t>quan</a:t>
            </a:r>
            <a:endParaRPr lang="en-US" dirty="0"/>
          </a:p>
          <a:p>
            <a:pPr>
              <a:buFontTx/>
              <a:buChar char="-"/>
            </a:pPr>
            <a:r>
              <a:rPr lang="en-US" dirty="0" err="1"/>
              <a:t>Đối</a:t>
            </a:r>
            <a:r>
              <a:rPr lang="en-US" dirty="0"/>
              <a:t> </a:t>
            </a:r>
            <a:r>
              <a:rPr lang="en-US" dirty="0" err="1"/>
              <a:t>tượng</a:t>
            </a:r>
            <a:r>
              <a:rPr lang="en-US" dirty="0"/>
              <a:t>: </a:t>
            </a:r>
            <a:r>
              <a:rPr lang="en-US" dirty="0" err="1"/>
              <a:t>vật</a:t>
            </a:r>
            <a:r>
              <a:rPr lang="en-US" dirty="0"/>
              <a:t> </a:t>
            </a:r>
            <a:r>
              <a:rPr lang="en-US" dirty="0" err="1"/>
              <a:t>thật</a:t>
            </a:r>
            <a:r>
              <a:rPr lang="en-US" dirty="0"/>
              <a:t>, </a:t>
            </a:r>
            <a:r>
              <a:rPr lang="en-US" dirty="0" err="1"/>
              <a:t>tranh</a:t>
            </a:r>
            <a:r>
              <a:rPr lang="en-US" dirty="0"/>
              <a:t> </a:t>
            </a:r>
            <a:r>
              <a:rPr lang="en-US" dirty="0" err="1"/>
              <a:t>ảnh</a:t>
            </a:r>
            <a:r>
              <a:rPr lang="en-US" dirty="0"/>
              <a:t>, </a:t>
            </a:r>
            <a:r>
              <a:rPr lang="en-US" dirty="0" err="1"/>
              <a:t>đồ</a:t>
            </a:r>
            <a:r>
              <a:rPr lang="en-US" dirty="0"/>
              <a:t> </a:t>
            </a:r>
            <a:r>
              <a:rPr lang="en-US" dirty="0" err="1"/>
              <a:t>chơi</a:t>
            </a:r>
            <a:endParaRPr lang="en-US" dirty="0"/>
          </a:p>
          <a:p>
            <a:pPr>
              <a:buFontTx/>
              <a:buChar char="-"/>
            </a:pPr>
            <a:r>
              <a:rPr lang="en-US" dirty="0" err="1"/>
              <a:t>Phương</a:t>
            </a:r>
            <a:r>
              <a:rPr lang="en-US" dirty="0"/>
              <a:t> </a:t>
            </a:r>
            <a:r>
              <a:rPr lang="en-US" dirty="0" err="1"/>
              <a:t>pháp</a:t>
            </a:r>
            <a:r>
              <a:rPr lang="en-US" dirty="0"/>
              <a:t>:</a:t>
            </a:r>
          </a:p>
          <a:p>
            <a:pPr>
              <a:buFont typeface="Wingdings" panose="05000000000000000000" pitchFamily="2" charset="2"/>
              <a:buChar char="ü"/>
            </a:pPr>
            <a:r>
              <a:rPr lang="en-US" dirty="0"/>
              <a:t> </a:t>
            </a:r>
            <a:r>
              <a:rPr lang="en-US" dirty="0" err="1"/>
              <a:t>Chuẩn</a:t>
            </a:r>
            <a:r>
              <a:rPr lang="en-US" dirty="0"/>
              <a:t> </a:t>
            </a:r>
            <a:r>
              <a:rPr lang="en-US" dirty="0" err="1"/>
              <a:t>bị</a:t>
            </a:r>
            <a:r>
              <a:rPr lang="en-US" dirty="0"/>
              <a:t> </a:t>
            </a:r>
            <a:r>
              <a:rPr lang="en-US" dirty="0" err="1"/>
              <a:t>cho</a:t>
            </a:r>
            <a:r>
              <a:rPr lang="en-US" dirty="0"/>
              <a:t> </a:t>
            </a:r>
            <a:r>
              <a:rPr lang="en-US" dirty="0" err="1"/>
              <a:t>trẻ</a:t>
            </a:r>
            <a:r>
              <a:rPr lang="en-US" dirty="0"/>
              <a:t> </a:t>
            </a:r>
            <a:r>
              <a:rPr lang="en-US" dirty="0" err="1"/>
              <a:t>trực</a:t>
            </a:r>
            <a:r>
              <a:rPr lang="en-US" dirty="0"/>
              <a:t> </a:t>
            </a:r>
            <a:r>
              <a:rPr lang="en-US" dirty="0" err="1"/>
              <a:t>quan</a:t>
            </a:r>
            <a:r>
              <a:rPr lang="en-US" dirty="0"/>
              <a:t>:</a:t>
            </a:r>
          </a:p>
          <a:p>
            <a:pPr marL="0" indent="0">
              <a:buNone/>
            </a:pPr>
            <a:r>
              <a:rPr lang="en-US" dirty="0"/>
              <a:t> + Chọn </a:t>
            </a:r>
            <a:r>
              <a:rPr lang="en-US" dirty="0" err="1"/>
              <a:t>đối</a:t>
            </a:r>
            <a:r>
              <a:rPr lang="en-US" dirty="0"/>
              <a:t> </a:t>
            </a:r>
            <a:r>
              <a:rPr lang="en-US" dirty="0" err="1"/>
              <a:t>tượng</a:t>
            </a:r>
            <a:r>
              <a:rPr lang="en-US" dirty="0"/>
              <a:t> </a:t>
            </a:r>
            <a:r>
              <a:rPr lang="en-US" dirty="0" err="1"/>
              <a:t>phù</a:t>
            </a:r>
            <a:r>
              <a:rPr lang="en-US" dirty="0"/>
              <a:t> </a:t>
            </a:r>
            <a:r>
              <a:rPr lang="en-US" dirty="0" err="1"/>
              <a:t>hợp</a:t>
            </a:r>
            <a:endParaRPr lang="en-US" dirty="0"/>
          </a:p>
          <a:p>
            <a:pPr marL="0" indent="0">
              <a:buNone/>
            </a:pPr>
            <a:r>
              <a:rPr lang="en-US" dirty="0"/>
              <a:t> + Chọn </a:t>
            </a:r>
            <a:r>
              <a:rPr lang="en-US" dirty="0" err="1"/>
              <a:t>kiến</a:t>
            </a:r>
            <a:r>
              <a:rPr lang="en-US" dirty="0"/>
              <a:t> </a:t>
            </a:r>
            <a:r>
              <a:rPr lang="en-US" dirty="0" err="1"/>
              <a:t>thức</a:t>
            </a:r>
            <a:r>
              <a:rPr lang="en-US" dirty="0"/>
              <a:t> </a:t>
            </a:r>
            <a:r>
              <a:rPr lang="en-US" dirty="0" err="1"/>
              <a:t>cần</a:t>
            </a:r>
            <a:r>
              <a:rPr lang="en-US" dirty="0"/>
              <a:t> </a:t>
            </a:r>
            <a:r>
              <a:rPr lang="en-US" dirty="0" err="1"/>
              <a:t>thiết</a:t>
            </a:r>
            <a:endParaRPr lang="en-US" dirty="0"/>
          </a:p>
          <a:p>
            <a:pPr marL="0" indent="0">
              <a:buNone/>
            </a:pPr>
            <a:r>
              <a:rPr lang="en-US" dirty="0"/>
              <a:t> + Chọn </a:t>
            </a:r>
            <a:r>
              <a:rPr lang="en-US" dirty="0" err="1"/>
              <a:t>từ</a:t>
            </a:r>
            <a:r>
              <a:rPr lang="en-US" dirty="0"/>
              <a:t> </a:t>
            </a:r>
            <a:r>
              <a:rPr lang="en-US" dirty="0" err="1"/>
              <a:t>ngữ</a:t>
            </a:r>
            <a:r>
              <a:rPr lang="en-US" dirty="0"/>
              <a:t> </a:t>
            </a:r>
            <a:r>
              <a:rPr lang="en-US" dirty="0" err="1"/>
              <a:t>phù</a:t>
            </a:r>
            <a:r>
              <a:rPr lang="en-US" dirty="0"/>
              <a:t> </a:t>
            </a:r>
            <a:r>
              <a:rPr lang="en-US" dirty="0" err="1"/>
              <a:t>hợp</a:t>
            </a:r>
            <a:endParaRPr lang="en-US" dirty="0"/>
          </a:p>
          <a:p>
            <a:pPr marL="0" indent="0">
              <a:buNone/>
            </a:pPr>
            <a:r>
              <a:rPr lang="en-US" dirty="0"/>
              <a:t> + Chọn </a:t>
            </a:r>
            <a:r>
              <a:rPr lang="en-US" dirty="0" err="1"/>
              <a:t>bài</a:t>
            </a:r>
            <a:r>
              <a:rPr lang="en-US" dirty="0"/>
              <a:t> </a:t>
            </a:r>
            <a:r>
              <a:rPr lang="en-US" dirty="0" err="1"/>
              <a:t>hát</a:t>
            </a:r>
            <a:r>
              <a:rPr lang="en-US" dirty="0"/>
              <a:t>, </a:t>
            </a:r>
            <a:r>
              <a:rPr lang="en-US" dirty="0" err="1"/>
              <a:t>trò</a:t>
            </a:r>
            <a:r>
              <a:rPr lang="en-US" dirty="0"/>
              <a:t> </a:t>
            </a:r>
            <a:r>
              <a:rPr lang="en-US" dirty="0" err="1"/>
              <a:t>chơi</a:t>
            </a:r>
            <a:r>
              <a:rPr lang="en-US" dirty="0"/>
              <a:t> </a:t>
            </a:r>
          </a:p>
          <a:p>
            <a:pPr>
              <a:buFontTx/>
              <a:buChar char="-"/>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14356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err="1"/>
              <a:t>Tổ</a:t>
            </a:r>
            <a:r>
              <a:rPr lang="en-US" dirty="0"/>
              <a:t> </a:t>
            </a:r>
            <a:r>
              <a:rPr lang="en-US" dirty="0" err="1"/>
              <a:t>chức</a:t>
            </a:r>
            <a:r>
              <a:rPr lang="en-US" dirty="0"/>
              <a:t> </a:t>
            </a:r>
            <a:r>
              <a:rPr lang="en-US" dirty="0" err="1"/>
              <a:t>trực</a:t>
            </a:r>
            <a:r>
              <a:rPr lang="en-US" dirty="0"/>
              <a:t> </a:t>
            </a:r>
            <a:r>
              <a:rPr lang="en-US" dirty="0" err="1"/>
              <a:t>quan</a:t>
            </a:r>
            <a:endParaRPr lang="en-US" dirty="0"/>
          </a:p>
          <a:p>
            <a:pPr marL="0" indent="0">
              <a:buNone/>
            </a:pPr>
            <a:r>
              <a:rPr lang="en-US" dirty="0"/>
              <a:t>+ </a:t>
            </a:r>
            <a:r>
              <a:rPr lang="en-US" dirty="0" err="1"/>
              <a:t>Tạo</a:t>
            </a:r>
            <a:r>
              <a:rPr lang="en-US" dirty="0"/>
              <a:t> </a:t>
            </a:r>
            <a:r>
              <a:rPr lang="en-US" dirty="0" err="1"/>
              <a:t>hứng</a:t>
            </a:r>
            <a:r>
              <a:rPr lang="en-US" dirty="0"/>
              <a:t> </a:t>
            </a:r>
            <a:r>
              <a:rPr lang="en-US" dirty="0" err="1"/>
              <a:t>thú</a:t>
            </a:r>
            <a:r>
              <a:rPr lang="en-US" dirty="0"/>
              <a:t> </a:t>
            </a:r>
            <a:r>
              <a:rPr lang="en-US" dirty="0" err="1"/>
              <a:t>bằng</a:t>
            </a:r>
            <a:r>
              <a:rPr lang="en-US" dirty="0"/>
              <a:t> </a:t>
            </a:r>
            <a:r>
              <a:rPr lang="en-US" dirty="0" err="1"/>
              <a:t>bài</a:t>
            </a:r>
            <a:r>
              <a:rPr lang="en-US" dirty="0"/>
              <a:t> </a:t>
            </a:r>
            <a:r>
              <a:rPr lang="en-US" dirty="0" err="1"/>
              <a:t>thơ</a:t>
            </a:r>
            <a:r>
              <a:rPr lang="en-US" dirty="0"/>
              <a:t>, </a:t>
            </a:r>
            <a:r>
              <a:rPr lang="en-US" dirty="0" err="1"/>
              <a:t>câu</a:t>
            </a:r>
            <a:r>
              <a:rPr lang="en-US" dirty="0"/>
              <a:t> </a:t>
            </a:r>
            <a:r>
              <a:rPr lang="en-US" dirty="0" err="1"/>
              <a:t>đố</a:t>
            </a:r>
            <a:r>
              <a:rPr lang="en-US" dirty="0"/>
              <a:t>, </a:t>
            </a:r>
            <a:r>
              <a:rPr lang="en-US" dirty="0" err="1"/>
              <a:t>bài</a:t>
            </a:r>
            <a:r>
              <a:rPr lang="en-US" dirty="0"/>
              <a:t> </a:t>
            </a:r>
            <a:r>
              <a:rPr lang="en-US" dirty="0" err="1"/>
              <a:t>hát</a:t>
            </a:r>
            <a:r>
              <a:rPr lang="en-US" dirty="0"/>
              <a:t> </a:t>
            </a:r>
            <a:r>
              <a:rPr lang="en-US" dirty="0" err="1"/>
              <a:t>phù</a:t>
            </a:r>
            <a:r>
              <a:rPr lang="en-US" dirty="0"/>
              <a:t> </a:t>
            </a:r>
            <a:r>
              <a:rPr lang="en-US" dirty="0" err="1"/>
              <a:t>hợp</a:t>
            </a:r>
            <a:endParaRPr lang="en-US" dirty="0"/>
          </a:p>
          <a:p>
            <a:pPr marL="0" indent="0">
              <a:buNone/>
            </a:pPr>
            <a:r>
              <a:rPr lang="en-US" dirty="0"/>
              <a:t>+ Cho </a:t>
            </a:r>
            <a:r>
              <a:rPr lang="en-US" dirty="0" err="1"/>
              <a:t>trẻ</a:t>
            </a:r>
            <a:r>
              <a:rPr lang="en-US" dirty="0"/>
              <a:t> tri </a:t>
            </a:r>
            <a:r>
              <a:rPr lang="en-US" dirty="0" err="1"/>
              <a:t>giác</a:t>
            </a:r>
            <a:r>
              <a:rPr lang="en-US" dirty="0"/>
              <a:t> </a:t>
            </a:r>
            <a:r>
              <a:rPr lang="en-US" dirty="0" err="1"/>
              <a:t>đối</a:t>
            </a:r>
            <a:r>
              <a:rPr lang="en-US" dirty="0"/>
              <a:t> </a:t>
            </a:r>
            <a:r>
              <a:rPr lang="en-US" dirty="0" err="1"/>
              <a:t>tượng</a:t>
            </a:r>
            <a:r>
              <a:rPr lang="en-US" dirty="0"/>
              <a:t>, </a:t>
            </a:r>
            <a:r>
              <a:rPr lang="en-US" dirty="0" err="1"/>
              <a:t>cho</a:t>
            </a:r>
            <a:r>
              <a:rPr lang="en-US" dirty="0"/>
              <a:t> </a:t>
            </a:r>
            <a:r>
              <a:rPr lang="en-US" dirty="0" err="1"/>
              <a:t>trẻ</a:t>
            </a:r>
            <a:r>
              <a:rPr lang="en-US" dirty="0"/>
              <a:t> </a:t>
            </a:r>
            <a:r>
              <a:rPr lang="en-US" dirty="0" err="1"/>
              <a:t>tự</a:t>
            </a:r>
            <a:r>
              <a:rPr lang="en-US" dirty="0"/>
              <a:t> do </a:t>
            </a:r>
            <a:r>
              <a:rPr lang="en-US" dirty="0" err="1"/>
              <a:t>trao</a:t>
            </a:r>
            <a:r>
              <a:rPr lang="en-US" dirty="0"/>
              <a:t> </a:t>
            </a:r>
            <a:r>
              <a:rPr lang="en-US" dirty="0" err="1"/>
              <a:t>đổi</a:t>
            </a:r>
            <a:r>
              <a:rPr lang="en-US" dirty="0"/>
              <a:t>, </a:t>
            </a:r>
            <a:r>
              <a:rPr lang="en-US" dirty="0" err="1"/>
              <a:t>nhận</a:t>
            </a:r>
            <a:r>
              <a:rPr lang="en-US" dirty="0"/>
              <a:t> </a:t>
            </a:r>
            <a:r>
              <a:rPr lang="en-US" dirty="0" err="1"/>
              <a:t>xét</a:t>
            </a:r>
            <a:r>
              <a:rPr lang="en-US" dirty="0"/>
              <a:t> </a:t>
            </a:r>
            <a:r>
              <a:rPr lang="en-US" dirty="0" err="1"/>
              <a:t>về</a:t>
            </a:r>
            <a:r>
              <a:rPr lang="en-US" dirty="0"/>
              <a:t> </a:t>
            </a:r>
            <a:r>
              <a:rPr lang="en-US" dirty="0" err="1"/>
              <a:t>đối</a:t>
            </a:r>
            <a:r>
              <a:rPr lang="en-US" dirty="0"/>
              <a:t> </a:t>
            </a:r>
            <a:r>
              <a:rPr lang="en-US" dirty="0" err="1"/>
              <a:t>tượng</a:t>
            </a:r>
            <a:endParaRPr lang="en-US" dirty="0"/>
          </a:p>
          <a:p>
            <a:pPr marL="0" indent="0">
              <a:buNone/>
            </a:pPr>
            <a:r>
              <a:rPr lang="en-US" dirty="0"/>
              <a:t>+ </a:t>
            </a:r>
            <a:r>
              <a:rPr lang="en-US" dirty="0" err="1"/>
              <a:t>Cô</a:t>
            </a:r>
            <a:r>
              <a:rPr lang="en-US" dirty="0"/>
              <a:t> </a:t>
            </a:r>
            <a:r>
              <a:rPr lang="en-US" dirty="0" err="1"/>
              <a:t>hướng</a:t>
            </a:r>
            <a:r>
              <a:rPr lang="en-US" dirty="0"/>
              <a:t> </a:t>
            </a:r>
            <a:r>
              <a:rPr lang="en-US" dirty="0" err="1"/>
              <a:t>dẫn</a:t>
            </a:r>
            <a:r>
              <a:rPr lang="en-US" dirty="0"/>
              <a:t> </a:t>
            </a:r>
            <a:r>
              <a:rPr lang="en-US" dirty="0" err="1"/>
              <a:t>trẻ</a:t>
            </a:r>
            <a:r>
              <a:rPr lang="en-US" dirty="0"/>
              <a:t> tri </a:t>
            </a:r>
            <a:r>
              <a:rPr lang="en-US" dirty="0" err="1"/>
              <a:t>giác</a:t>
            </a:r>
            <a:r>
              <a:rPr lang="en-US" dirty="0"/>
              <a:t> </a:t>
            </a:r>
            <a:r>
              <a:rPr lang="en-US" dirty="0" err="1"/>
              <a:t>đối</a:t>
            </a:r>
            <a:r>
              <a:rPr lang="en-US" dirty="0"/>
              <a:t> </a:t>
            </a:r>
            <a:r>
              <a:rPr lang="en-US" dirty="0" err="1"/>
              <a:t>tượng</a:t>
            </a:r>
            <a:r>
              <a:rPr lang="en-US" dirty="0"/>
              <a:t> </a:t>
            </a:r>
            <a:r>
              <a:rPr lang="en-US" dirty="0" err="1"/>
              <a:t>theo</a:t>
            </a:r>
            <a:r>
              <a:rPr lang="en-US" dirty="0"/>
              <a:t> </a:t>
            </a:r>
            <a:r>
              <a:rPr lang="en-US" dirty="0" err="1"/>
              <a:t>mục</a:t>
            </a:r>
            <a:r>
              <a:rPr lang="en-US" dirty="0"/>
              <a:t> </a:t>
            </a:r>
            <a:r>
              <a:rPr lang="en-US" dirty="0" err="1"/>
              <a:t>đích</a:t>
            </a:r>
            <a:r>
              <a:rPr lang="en-US" dirty="0"/>
              <a:t> </a:t>
            </a:r>
            <a:r>
              <a:rPr lang="en-US" dirty="0" err="1"/>
              <a:t>đặt</a:t>
            </a:r>
            <a:r>
              <a:rPr lang="en-US" dirty="0"/>
              <a:t> </a:t>
            </a:r>
            <a:r>
              <a:rPr lang="en-US" dirty="0" err="1"/>
              <a:t>ra</a:t>
            </a:r>
            <a:r>
              <a:rPr lang="en-US" dirty="0"/>
              <a:t>: </a:t>
            </a:r>
            <a:r>
              <a:rPr lang="en-US" dirty="0" err="1"/>
              <a:t>cô</a:t>
            </a:r>
            <a:r>
              <a:rPr lang="en-US" dirty="0"/>
              <a:t> </a:t>
            </a:r>
            <a:r>
              <a:rPr lang="en-US" dirty="0" err="1"/>
              <a:t>chỉ</a:t>
            </a:r>
            <a:r>
              <a:rPr lang="en-US" dirty="0"/>
              <a:t> </a:t>
            </a:r>
            <a:r>
              <a:rPr lang="en-US" dirty="0" err="1"/>
              <a:t>vào</a:t>
            </a:r>
            <a:r>
              <a:rPr lang="en-US" dirty="0"/>
              <a:t> </a:t>
            </a:r>
            <a:r>
              <a:rPr lang="en-US" dirty="0" err="1"/>
              <a:t>đối</a:t>
            </a:r>
            <a:r>
              <a:rPr lang="en-US" dirty="0"/>
              <a:t> </a:t>
            </a:r>
            <a:r>
              <a:rPr lang="en-US" dirty="0" err="1"/>
              <a:t>tượng</a:t>
            </a:r>
            <a:r>
              <a:rPr lang="en-US" dirty="0"/>
              <a:t> – </a:t>
            </a:r>
            <a:r>
              <a:rPr lang="en-US" dirty="0" err="1"/>
              <a:t>trò</a:t>
            </a:r>
            <a:r>
              <a:rPr lang="en-US" dirty="0"/>
              <a:t> </a:t>
            </a:r>
            <a:r>
              <a:rPr lang="en-US" dirty="0" err="1"/>
              <a:t>chuyện</a:t>
            </a:r>
            <a:r>
              <a:rPr lang="en-US" dirty="0"/>
              <a:t>/</a:t>
            </a:r>
            <a:r>
              <a:rPr lang="en-US" dirty="0" err="1"/>
              <a:t>đàm</a:t>
            </a:r>
            <a:r>
              <a:rPr lang="en-US" dirty="0"/>
              <a:t> </a:t>
            </a:r>
            <a:r>
              <a:rPr lang="en-US" dirty="0" err="1"/>
              <a:t>thoại</a:t>
            </a:r>
            <a:r>
              <a:rPr lang="en-US" dirty="0"/>
              <a:t> (</a:t>
            </a:r>
            <a:r>
              <a:rPr lang="en-US" dirty="0" err="1"/>
              <a:t>đặt</a:t>
            </a:r>
            <a:r>
              <a:rPr lang="en-US" dirty="0"/>
              <a:t> </a:t>
            </a:r>
            <a:r>
              <a:rPr lang="en-US" dirty="0" err="1"/>
              <a:t>câu</a:t>
            </a:r>
            <a:r>
              <a:rPr lang="en-US" dirty="0"/>
              <a:t> </a:t>
            </a:r>
            <a:r>
              <a:rPr lang="en-US" dirty="0" err="1"/>
              <a:t>hỏi</a:t>
            </a:r>
            <a:r>
              <a:rPr lang="en-US" dirty="0"/>
              <a:t>  </a:t>
            </a:r>
            <a:r>
              <a:rPr lang="en-US" dirty="0" err="1"/>
              <a:t>trẻ</a:t>
            </a:r>
            <a:r>
              <a:rPr lang="en-US" dirty="0"/>
              <a:t> </a:t>
            </a:r>
            <a:r>
              <a:rPr lang="en-US" dirty="0" err="1"/>
              <a:t>trả</a:t>
            </a:r>
            <a:r>
              <a:rPr lang="en-US" dirty="0"/>
              <a:t> </a:t>
            </a:r>
            <a:r>
              <a:rPr lang="en-US" dirty="0" err="1"/>
              <a:t>lời</a:t>
            </a:r>
            <a:r>
              <a:rPr lang="en-US" dirty="0"/>
              <a:t>)</a:t>
            </a:r>
          </a:p>
          <a:p>
            <a:pPr marL="0" indent="0">
              <a:buNone/>
            </a:pPr>
            <a:r>
              <a:rPr lang="en-US" dirty="0"/>
              <a:t>+ </a:t>
            </a:r>
            <a:r>
              <a:rPr lang="en-US" dirty="0" err="1"/>
              <a:t>Cô</a:t>
            </a:r>
            <a:r>
              <a:rPr lang="en-US" dirty="0"/>
              <a:t> </a:t>
            </a:r>
            <a:r>
              <a:rPr lang="en-US" dirty="0" err="1"/>
              <a:t>hệ</a:t>
            </a:r>
            <a:r>
              <a:rPr lang="en-US" dirty="0"/>
              <a:t> </a:t>
            </a:r>
            <a:r>
              <a:rPr lang="en-US" dirty="0" err="1"/>
              <a:t>thống</a:t>
            </a:r>
            <a:r>
              <a:rPr lang="en-US" dirty="0"/>
              <a:t> </a:t>
            </a:r>
            <a:r>
              <a:rPr lang="en-US" dirty="0" err="1"/>
              <a:t>khái</a:t>
            </a:r>
            <a:r>
              <a:rPr lang="en-US" dirty="0"/>
              <a:t> </a:t>
            </a:r>
            <a:r>
              <a:rPr lang="en-US" dirty="0" err="1"/>
              <a:t>quát</a:t>
            </a:r>
            <a:r>
              <a:rPr lang="en-US" dirty="0"/>
              <a:t> </a:t>
            </a:r>
            <a:r>
              <a:rPr lang="en-US" dirty="0" err="1"/>
              <a:t>nội</a:t>
            </a:r>
            <a:r>
              <a:rPr lang="en-US" dirty="0"/>
              <a:t> dung </a:t>
            </a:r>
            <a:r>
              <a:rPr lang="en-US" dirty="0" err="1"/>
              <a:t>tìm</a:t>
            </a:r>
            <a:r>
              <a:rPr lang="en-US" dirty="0"/>
              <a:t> </a:t>
            </a:r>
            <a:r>
              <a:rPr lang="en-US" dirty="0" err="1"/>
              <a:t>hiểu</a:t>
            </a:r>
            <a:r>
              <a:rPr lang="en-US" dirty="0"/>
              <a:t> </a:t>
            </a:r>
            <a:r>
              <a:rPr lang="en-US" dirty="0" err="1"/>
              <a:t>về</a:t>
            </a:r>
            <a:r>
              <a:rPr lang="en-US" dirty="0"/>
              <a:t> </a:t>
            </a:r>
            <a:r>
              <a:rPr lang="en-US" dirty="0" err="1"/>
              <a:t>đối</a:t>
            </a:r>
            <a:r>
              <a:rPr lang="en-US" dirty="0"/>
              <a:t> </a:t>
            </a:r>
            <a:r>
              <a:rPr lang="en-US" dirty="0" err="1"/>
              <a:t>tượng</a:t>
            </a:r>
            <a:r>
              <a:rPr lang="en-US" dirty="0"/>
              <a:t>.</a:t>
            </a:r>
          </a:p>
          <a:p>
            <a:pPr marL="0" indent="0">
              <a:buNone/>
            </a:pPr>
            <a:r>
              <a:rPr lang="en-US" dirty="0"/>
              <a:t>+ </a:t>
            </a:r>
            <a:r>
              <a:rPr lang="en-US" dirty="0" err="1"/>
              <a:t>Cô</a:t>
            </a:r>
            <a:r>
              <a:rPr lang="en-US" dirty="0"/>
              <a:t> </a:t>
            </a:r>
            <a:r>
              <a:rPr lang="en-US" dirty="0" err="1"/>
              <a:t>củng</a:t>
            </a:r>
            <a:r>
              <a:rPr lang="en-US" dirty="0"/>
              <a:t> </a:t>
            </a:r>
            <a:r>
              <a:rPr lang="en-US" dirty="0" err="1"/>
              <a:t>cố</a:t>
            </a:r>
            <a:r>
              <a:rPr lang="en-US" dirty="0"/>
              <a:t> </a:t>
            </a:r>
            <a:r>
              <a:rPr lang="en-US" dirty="0" err="1"/>
              <a:t>kiến</a:t>
            </a:r>
            <a:r>
              <a:rPr lang="en-US" dirty="0"/>
              <a:t> </a:t>
            </a:r>
            <a:r>
              <a:rPr lang="en-US" dirty="0" err="1"/>
              <a:t>thức</a:t>
            </a:r>
            <a:r>
              <a:rPr lang="en-US" dirty="0"/>
              <a:t> </a:t>
            </a:r>
            <a:r>
              <a:rPr lang="en-US" dirty="0" err="1"/>
              <a:t>bằng</a:t>
            </a:r>
            <a:r>
              <a:rPr lang="en-US" dirty="0"/>
              <a:t> </a:t>
            </a:r>
            <a:r>
              <a:rPr lang="en-US" dirty="0" err="1"/>
              <a:t>trò</a:t>
            </a:r>
            <a:r>
              <a:rPr lang="en-US" dirty="0"/>
              <a:t> </a:t>
            </a:r>
            <a:r>
              <a:rPr lang="en-US" dirty="0" err="1"/>
              <a:t>chơi</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8086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err="1"/>
              <a:t>Phương</a:t>
            </a:r>
            <a:r>
              <a:rPr lang="en-US" dirty="0"/>
              <a:t> </a:t>
            </a:r>
            <a:r>
              <a:rPr lang="en-US" dirty="0" err="1"/>
              <a:t>pháp</a:t>
            </a:r>
            <a:r>
              <a:rPr lang="en-US" dirty="0"/>
              <a:t> </a:t>
            </a:r>
            <a:r>
              <a:rPr lang="en-US" dirty="0" err="1"/>
              <a:t>dùng</a:t>
            </a:r>
            <a:r>
              <a:rPr lang="en-US" dirty="0"/>
              <a:t> </a:t>
            </a:r>
            <a:r>
              <a:rPr lang="en-US" dirty="0" err="1"/>
              <a:t>lời</a:t>
            </a:r>
            <a:endParaRPr lang="en-US" dirty="0"/>
          </a:p>
          <a:p>
            <a:pPr>
              <a:buFont typeface="Wingdings" panose="05000000000000000000" pitchFamily="2" charset="2"/>
              <a:buChar char="§"/>
            </a:pPr>
            <a:r>
              <a:rPr lang="en-US" dirty="0" err="1"/>
              <a:t>Nói</a:t>
            </a:r>
            <a:r>
              <a:rPr lang="en-US" dirty="0"/>
              <a:t> </a:t>
            </a:r>
            <a:r>
              <a:rPr lang="en-US" dirty="0" err="1"/>
              <a:t>chuyện</a:t>
            </a:r>
            <a:r>
              <a:rPr lang="en-US" dirty="0"/>
              <a:t> </a:t>
            </a:r>
            <a:r>
              <a:rPr lang="en-US" dirty="0" err="1"/>
              <a:t>với</a:t>
            </a:r>
            <a:r>
              <a:rPr lang="en-US" dirty="0"/>
              <a:t> </a:t>
            </a:r>
            <a:r>
              <a:rPr lang="en-US" dirty="0" err="1"/>
              <a:t>trẻ</a:t>
            </a:r>
            <a:endParaRPr lang="en-US" dirty="0"/>
          </a:p>
          <a:p>
            <a:pPr marL="0" indent="0">
              <a:buNone/>
            </a:pPr>
            <a:r>
              <a:rPr lang="en-US" dirty="0"/>
              <a:t>- </a:t>
            </a:r>
            <a:r>
              <a:rPr lang="en-US" dirty="0" err="1"/>
              <a:t>Mục</a:t>
            </a:r>
            <a:r>
              <a:rPr lang="en-US" dirty="0"/>
              <a:t> </a:t>
            </a:r>
            <a:r>
              <a:rPr lang="en-US" dirty="0" err="1"/>
              <a:t>đích</a:t>
            </a:r>
            <a:r>
              <a:rPr lang="en-US" dirty="0"/>
              <a:t>: </a:t>
            </a:r>
            <a:r>
              <a:rPr lang="en-US" dirty="0" err="1"/>
              <a:t>mở</a:t>
            </a:r>
            <a:r>
              <a:rPr lang="en-US" dirty="0"/>
              <a:t> </a:t>
            </a:r>
            <a:r>
              <a:rPr lang="en-US" dirty="0" err="1"/>
              <a:t>rộng</a:t>
            </a:r>
            <a:r>
              <a:rPr lang="en-US" dirty="0"/>
              <a:t> </a:t>
            </a:r>
            <a:r>
              <a:rPr lang="en-US" dirty="0" err="1"/>
              <a:t>hiểu</a:t>
            </a:r>
            <a:r>
              <a:rPr lang="en-US" dirty="0"/>
              <a:t> </a:t>
            </a:r>
            <a:r>
              <a:rPr lang="en-US" dirty="0" err="1"/>
              <a:t>biết</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và</a:t>
            </a:r>
            <a:r>
              <a:rPr lang="en-US" dirty="0"/>
              <a:t> </a:t>
            </a:r>
            <a:r>
              <a:rPr lang="en-US" dirty="0" err="1"/>
              <a:t>khả</a:t>
            </a:r>
            <a:r>
              <a:rPr lang="en-US" dirty="0"/>
              <a:t> </a:t>
            </a:r>
            <a:r>
              <a:rPr lang="en-US" dirty="0" err="1"/>
              <a:t>năng</a:t>
            </a:r>
            <a:r>
              <a:rPr lang="en-US" dirty="0"/>
              <a:t> </a:t>
            </a:r>
            <a:r>
              <a:rPr lang="en-US" dirty="0" err="1"/>
              <a:t>giao</a:t>
            </a:r>
            <a:r>
              <a:rPr lang="en-US" dirty="0"/>
              <a:t> </a:t>
            </a:r>
            <a:r>
              <a:rPr lang="en-US" dirty="0" err="1"/>
              <a:t>tiếp</a:t>
            </a:r>
            <a:r>
              <a:rPr lang="en-US" dirty="0"/>
              <a:t> </a:t>
            </a:r>
            <a:r>
              <a:rPr lang="en-US" dirty="0" err="1"/>
              <a:t>cho</a:t>
            </a:r>
            <a:r>
              <a:rPr lang="en-US" dirty="0"/>
              <a:t> </a:t>
            </a:r>
            <a:r>
              <a:rPr lang="en-US" dirty="0" err="1"/>
              <a:t>trẻ</a:t>
            </a:r>
            <a:endParaRPr lang="en-US" dirty="0"/>
          </a:p>
          <a:p>
            <a:pPr>
              <a:buFontTx/>
              <a:buChar char="-"/>
            </a:pPr>
            <a:r>
              <a:rPr lang="en-US" dirty="0" err="1"/>
              <a:t>Phương</a:t>
            </a:r>
            <a:r>
              <a:rPr lang="en-US" dirty="0"/>
              <a:t> </a:t>
            </a:r>
            <a:r>
              <a:rPr lang="en-US" dirty="0" err="1"/>
              <a:t>pháp</a:t>
            </a:r>
            <a:r>
              <a:rPr lang="en-US" dirty="0"/>
              <a:t>:</a:t>
            </a:r>
          </a:p>
          <a:p>
            <a:pPr marL="0" indent="0">
              <a:buNone/>
            </a:pPr>
            <a:r>
              <a:rPr lang="en-US" dirty="0"/>
              <a:t>+ </a:t>
            </a:r>
            <a:r>
              <a:rPr lang="en-US" dirty="0" err="1"/>
              <a:t>Cô</a:t>
            </a:r>
            <a:r>
              <a:rPr lang="en-US" dirty="0"/>
              <a:t> </a:t>
            </a:r>
            <a:r>
              <a:rPr lang="en-US" dirty="0" err="1"/>
              <a:t>gợi</a:t>
            </a:r>
            <a:r>
              <a:rPr lang="en-US" dirty="0"/>
              <a:t> </a:t>
            </a:r>
            <a:r>
              <a:rPr lang="en-US" dirty="0" err="1"/>
              <a:t>nội</a:t>
            </a:r>
            <a:r>
              <a:rPr lang="en-US" dirty="0"/>
              <a:t> dung </a:t>
            </a:r>
            <a:r>
              <a:rPr lang="en-US" dirty="0" err="1"/>
              <a:t>đề</a:t>
            </a:r>
            <a:r>
              <a:rPr lang="en-US" dirty="0"/>
              <a:t> </a:t>
            </a:r>
            <a:r>
              <a:rPr lang="en-US" dirty="0" err="1"/>
              <a:t>tài</a:t>
            </a:r>
            <a:r>
              <a:rPr lang="en-US" dirty="0"/>
              <a:t> </a:t>
            </a:r>
            <a:r>
              <a:rPr lang="en-US" dirty="0" err="1"/>
              <a:t>trò</a:t>
            </a:r>
            <a:r>
              <a:rPr lang="en-US" dirty="0"/>
              <a:t> </a:t>
            </a:r>
            <a:r>
              <a:rPr lang="en-US" dirty="0" err="1"/>
              <a:t>chuyện</a:t>
            </a:r>
            <a:r>
              <a:rPr lang="en-US" dirty="0"/>
              <a:t> </a:t>
            </a:r>
            <a:r>
              <a:rPr lang="en-US" dirty="0" err="1"/>
              <a:t>với</a:t>
            </a:r>
            <a:r>
              <a:rPr lang="en-US" dirty="0"/>
              <a:t> </a:t>
            </a:r>
            <a:r>
              <a:rPr lang="en-US" dirty="0" err="1"/>
              <a:t>trẻ</a:t>
            </a:r>
            <a:endParaRPr lang="en-US" dirty="0"/>
          </a:p>
          <a:p>
            <a:pPr marL="0" indent="0">
              <a:buNone/>
            </a:pPr>
            <a:r>
              <a:rPr lang="en-US" dirty="0"/>
              <a:t>+ </a:t>
            </a:r>
            <a:r>
              <a:rPr lang="en-US" dirty="0" err="1"/>
              <a:t>Cô</a:t>
            </a:r>
            <a:r>
              <a:rPr lang="en-US" dirty="0"/>
              <a:t> </a:t>
            </a:r>
            <a:r>
              <a:rPr lang="en-US" dirty="0" err="1"/>
              <a:t>trò</a:t>
            </a:r>
            <a:r>
              <a:rPr lang="en-US" dirty="0"/>
              <a:t> </a:t>
            </a:r>
            <a:r>
              <a:rPr lang="en-US" dirty="0" err="1"/>
              <a:t>chuyện</a:t>
            </a:r>
            <a:r>
              <a:rPr lang="en-US" dirty="0"/>
              <a:t> </a:t>
            </a:r>
            <a:r>
              <a:rPr lang="en-US" dirty="0" err="1"/>
              <a:t>cùng</a:t>
            </a:r>
            <a:r>
              <a:rPr lang="en-US" dirty="0"/>
              <a:t> </a:t>
            </a:r>
            <a:r>
              <a:rPr lang="en-US" dirty="0" err="1"/>
              <a:t>trẻ</a:t>
            </a:r>
            <a:endParaRPr lang="en-US" dirty="0"/>
          </a:p>
          <a:p>
            <a:pPr marL="0" indent="0">
              <a:buNone/>
            </a:pPr>
            <a:r>
              <a:rPr lang="en-US" dirty="0"/>
              <a:t>(</a:t>
            </a:r>
            <a:r>
              <a:rPr lang="en-US" dirty="0" err="1"/>
              <a:t>Cô</a:t>
            </a:r>
            <a:r>
              <a:rPr lang="en-US" dirty="0"/>
              <a:t> </a:t>
            </a:r>
            <a:r>
              <a:rPr lang="en-US" dirty="0" err="1"/>
              <a:t>hỏi</a:t>
            </a:r>
            <a:r>
              <a:rPr lang="en-US" dirty="0"/>
              <a:t> – </a:t>
            </a:r>
            <a:r>
              <a:rPr lang="en-US" dirty="0" err="1"/>
              <a:t>trẻ</a:t>
            </a:r>
            <a:r>
              <a:rPr lang="en-US" dirty="0"/>
              <a:t> </a:t>
            </a:r>
            <a:r>
              <a:rPr lang="en-US" dirty="0" err="1"/>
              <a:t>trả</a:t>
            </a:r>
            <a:r>
              <a:rPr lang="en-US" dirty="0"/>
              <a:t> </a:t>
            </a:r>
            <a:r>
              <a:rPr lang="en-US" dirty="0" err="1"/>
              <a:t>lời</a:t>
            </a:r>
            <a:r>
              <a:rPr lang="en-US" dirty="0"/>
              <a:t>/ chia </a:t>
            </a:r>
            <a:r>
              <a:rPr lang="en-US" dirty="0" err="1"/>
              <a:t>sẻ</a:t>
            </a:r>
            <a:r>
              <a:rPr lang="en-US" dirty="0"/>
              <a:t>/</a:t>
            </a:r>
            <a:r>
              <a:rPr lang="en-US" dirty="0" err="1"/>
              <a:t>bày</a:t>
            </a:r>
            <a:r>
              <a:rPr lang="en-US" dirty="0"/>
              <a:t> </a:t>
            </a:r>
            <a:r>
              <a:rPr lang="en-US" dirty="0" err="1"/>
              <a:t>tỏ</a:t>
            </a:r>
            <a:r>
              <a:rPr lang="en-US" dirty="0"/>
              <a:t> - </a:t>
            </a:r>
            <a:r>
              <a:rPr lang="en-US" dirty="0" err="1"/>
              <a:t>cô</a:t>
            </a:r>
            <a:r>
              <a:rPr lang="en-US" dirty="0"/>
              <a:t> </a:t>
            </a:r>
            <a:r>
              <a:rPr lang="en-US" dirty="0" err="1"/>
              <a:t>hưởng</a:t>
            </a:r>
            <a:r>
              <a:rPr lang="en-US" dirty="0"/>
              <a:t> </a:t>
            </a:r>
            <a:r>
              <a:rPr lang="en-US" dirty="0" err="1"/>
              <a:t>ứng</a:t>
            </a:r>
            <a:r>
              <a:rPr lang="en-US" dirty="0"/>
              <a:t>/</a:t>
            </a:r>
            <a:r>
              <a:rPr lang="en-US" dirty="0" err="1"/>
              <a:t>bổ</a:t>
            </a:r>
            <a:r>
              <a:rPr lang="en-US" dirty="0"/>
              <a:t> sung/ </a:t>
            </a:r>
            <a:r>
              <a:rPr lang="en-US" dirty="0" err="1"/>
              <a:t>cung</a:t>
            </a:r>
            <a:r>
              <a:rPr lang="en-US" dirty="0"/>
              <a:t> </a:t>
            </a:r>
            <a:r>
              <a:rPr lang="en-US" dirty="0" err="1"/>
              <a:t>cấp</a:t>
            </a:r>
            <a:r>
              <a:rPr lang="en-US" dirty="0"/>
              <a:t>)</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6214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err="1"/>
              <a:t>Kể</a:t>
            </a:r>
            <a:r>
              <a:rPr lang="en-US" dirty="0"/>
              <a:t> </a:t>
            </a:r>
            <a:r>
              <a:rPr lang="en-US" dirty="0" err="1"/>
              <a:t>chuyện</a:t>
            </a:r>
            <a:r>
              <a:rPr lang="en-US" dirty="0"/>
              <a:t> </a:t>
            </a:r>
            <a:r>
              <a:rPr lang="en-US" dirty="0" err="1"/>
              <a:t>cho</a:t>
            </a:r>
            <a:r>
              <a:rPr lang="en-US" dirty="0"/>
              <a:t> </a:t>
            </a:r>
            <a:r>
              <a:rPr lang="en-US" dirty="0" err="1"/>
              <a:t>trẻ</a:t>
            </a:r>
            <a:r>
              <a:rPr lang="en-US" dirty="0"/>
              <a:t> </a:t>
            </a:r>
            <a:r>
              <a:rPr lang="en-US" dirty="0" err="1"/>
              <a:t>nghe</a:t>
            </a:r>
            <a:endParaRPr lang="en-US" dirty="0"/>
          </a:p>
          <a:p>
            <a:pPr>
              <a:buFontTx/>
              <a:buChar char="-"/>
            </a:pPr>
            <a:r>
              <a:rPr lang="en-US" dirty="0" err="1"/>
              <a:t>Mục</a:t>
            </a:r>
            <a:r>
              <a:rPr lang="en-US" dirty="0"/>
              <a:t> </a:t>
            </a:r>
            <a:r>
              <a:rPr lang="en-US" dirty="0" err="1"/>
              <a:t>đích</a:t>
            </a:r>
            <a:r>
              <a:rPr lang="en-US" dirty="0"/>
              <a:t>: </a:t>
            </a:r>
            <a:r>
              <a:rPr lang="en-US" dirty="0" err="1"/>
              <a:t>trẻ</a:t>
            </a:r>
            <a:r>
              <a:rPr lang="en-US" dirty="0"/>
              <a:t> </a:t>
            </a:r>
            <a:r>
              <a:rPr lang="vi-VN" dirty="0"/>
              <a:t>biết nội dung chuyện kể, phát triển vốn từ và ngôn ngữ mạch lạc</a:t>
            </a:r>
          </a:p>
          <a:p>
            <a:pPr>
              <a:buFontTx/>
              <a:buChar char="-"/>
            </a:pPr>
            <a:r>
              <a:rPr lang="vi-VN" dirty="0"/>
              <a:t>Phương pháp:</a:t>
            </a:r>
          </a:p>
          <a:p>
            <a:pPr marL="0" indent="0">
              <a:buNone/>
            </a:pPr>
            <a:r>
              <a:rPr lang="vi-VN" dirty="0"/>
              <a:t>+ Cô giới thiệu tên chuyện, tác giả</a:t>
            </a:r>
          </a:p>
          <a:p>
            <a:pPr marL="0" indent="0">
              <a:buNone/>
            </a:pPr>
            <a:r>
              <a:rPr lang="vi-VN" dirty="0"/>
              <a:t>+ Cô kể chuyện cho trẻ nghe (2 lần)</a:t>
            </a:r>
          </a:p>
          <a:p>
            <a:pPr marL="0" indent="0">
              <a:buNone/>
            </a:pPr>
            <a:r>
              <a:rPr lang="vi-VN" dirty="0"/>
              <a:t>+ Trò chuyện/Đàm thoại giúp trẻ hiểu nội dung chuyện kể</a:t>
            </a:r>
          </a:p>
          <a:p>
            <a:pPr marL="0" indent="0">
              <a:buNone/>
            </a:pPr>
            <a:r>
              <a:rPr lang="vi-VN" dirty="0"/>
              <a:t>+ Cô kể chuyện lần 3</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9528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1.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chung</a:t>
            </a:r>
            <a:r>
              <a:rPr lang="en-US" dirty="0"/>
              <a:t> </a:t>
            </a:r>
            <a:r>
              <a:rPr lang="en-US" dirty="0" err="1"/>
              <a:t>về</a:t>
            </a:r>
            <a:r>
              <a:rPr lang="en-US" dirty="0"/>
              <a:t> </a:t>
            </a:r>
            <a:r>
              <a:rPr lang="en-US" dirty="0" err="1"/>
              <a:t>bộ</a:t>
            </a:r>
            <a:r>
              <a:rPr lang="en-US" dirty="0"/>
              <a:t> </a:t>
            </a:r>
            <a:r>
              <a:rPr lang="en-US" dirty="0" err="1"/>
              <a:t>môn</a:t>
            </a:r>
            <a:r>
              <a:rPr lang="en-US" dirty="0"/>
              <a:t> PPPTNN</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r>
              <a:rPr lang="en-US" b="1" dirty="0"/>
              <a:t>1.1. </a:t>
            </a:r>
            <a:r>
              <a:rPr lang="en-US" b="1" dirty="0" err="1"/>
              <a:t>Khái</a:t>
            </a:r>
            <a:r>
              <a:rPr lang="en-US" b="1" dirty="0"/>
              <a:t> </a:t>
            </a:r>
            <a:r>
              <a:rPr lang="en-US" b="1" dirty="0" err="1"/>
              <a:t>niệm</a:t>
            </a:r>
            <a:r>
              <a:rPr lang="en-US" b="1" dirty="0"/>
              <a:t> PPPTNN</a:t>
            </a:r>
            <a:r>
              <a:rPr lang="en-US" dirty="0"/>
              <a:t> </a:t>
            </a:r>
          </a:p>
          <a:p>
            <a:pPr marL="0" indent="0">
              <a:buNone/>
            </a:pPr>
            <a:r>
              <a:rPr lang="en-US" dirty="0"/>
              <a:t>H? </a:t>
            </a:r>
            <a:r>
              <a:rPr lang="en-US" dirty="0" err="1"/>
              <a:t>Nêu</a:t>
            </a:r>
            <a:r>
              <a:rPr lang="en-US" dirty="0"/>
              <a:t> </a:t>
            </a:r>
            <a:r>
              <a:rPr lang="en-US" dirty="0" err="1"/>
              <a:t>khái</a:t>
            </a:r>
            <a:r>
              <a:rPr lang="en-US" dirty="0"/>
              <a:t> </a:t>
            </a:r>
            <a:r>
              <a:rPr lang="en-US" dirty="0" err="1"/>
              <a:t>niệm</a:t>
            </a:r>
            <a:r>
              <a:rPr lang="en-US" dirty="0"/>
              <a:t> PPPTNN </a:t>
            </a:r>
            <a:r>
              <a:rPr lang="en-US" dirty="0" err="1"/>
              <a:t>cho</a:t>
            </a:r>
            <a:r>
              <a:rPr lang="en-US" dirty="0"/>
              <a:t> </a:t>
            </a:r>
            <a:r>
              <a:rPr lang="en-US" dirty="0" err="1"/>
              <a:t>trẻ</a:t>
            </a:r>
            <a:r>
              <a:rPr lang="en-US" dirty="0"/>
              <a:t>.</a:t>
            </a:r>
          </a:p>
          <a:p>
            <a:pPr>
              <a:buFont typeface="Wingdings" panose="05000000000000000000" pitchFamily="2" charset="2"/>
              <a:buChar char="Ø"/>
            </a:pPr>
            <a:r>
              <a:rPr lang="en-US" dirty="0" err="1"/>
              <a:t>Là</a:t>
            </a:r>
            <a:r>
              <a:rPr lang="en-US" dirty="0"/>
              <a:t> </a:t>
            </a:r>
            <a:r>
              <a:rPr lang="en-US" dirty="0" err="1"/>
              <a:t>cách</a:t>
            </a:r>
            <a:r>
              <a:rPr lang="en-US" dirty="0"/>
              <a:t> </a:t>
            </a:r>
            <a:r>
              <a:rPr lang="en-US" dirty="0" err="1"/>
              <a:t>thức</a:t>
            </a:r>
            <a:r>
              <a:rPr lang="en-US" dirty="0"/>
              <a:t> </a:t>
            </a:r>
            <a:r>
              <a:rPr lang="en-US" dirty="0" err="1"/>
              <a:t>thực</a:t>
            </a:r>
            <a:r>
              <a:rPr lang="en-US" dirty="0"/>
              <a:t> </a:t>
            </a:r>
            <a:r>
              <a:rPr lang="en-US" dirty="0" err="1"/>
              <a:t>hiện</a:t>
            </a:r>
            <a:r>
              <a:rPr lang="en-US" dirty="0"/>
              <a:t> </a:t>
            </a:r>
            <a:r>
              <a:rPr lang="en-US" dirty="0" err="1"/>
              <a:t>các</a:t>
            </a:r>
            <a:r>
              <a:rPr lang="en-US" dirty="0"/>
              <a:t> </a:t>
            </a:r>
            <a:r>
              <a:rPr lang="en-US" dirty="0" err="1"/>
              <a:t>nhiệm</a:t>
            </a:r>
            <a:r>
              <a:rPr lang="en-US" dirty="0"/>
              <a:t> </a:t>
            </a:r>
            <a:r>
              <a:rPr lang="en-US" dirty="0" err="1"/>
              <a:t>vụ</a:t>
            </a:r>
            <a:r>
              <a:rPr lang="en-US" dirty="0"/>
              <a:t> </a:t>
            </a:r>
            <a:r>
              <a:rPr lang="en-US" dirty="0" err="1"/>
              <a:t>giúp</a:t>
            </a:r>
            <a:r>
              <a:rPr lang="en-US" dirty="0"/>
              <a:t> </a:t>
            </a:r>
            <a:r>
              <a:rPr lang="en-US" dirty="0" err="1"/>
              <a:t>trẻ</a:t>
            </a:r>
            <a:r>
              <a:rPr lang="en-US" dirty="0"/>
              <a:t> </a:t>
            </a:r>
            <a:r>
              <a:rPr lang="en-US" dirty="0" err="1"/>
              <a:t>mầm</a:t>
            </a:r>
            <a:r>
              <a:rPr lang="en-US" dirty="0"/>
              <a:t> non </a:t>
            </a:r>
            <a:r>
              <a:rPr lang="en-US" dirty="0" err="1"/>
              <a:t>có</a:t>
            </a:r>
            <a:r>
              <a:rPr lang="en-US" dirty="0"/>
              <a:t> </a:t>
            </a:r>
            <a:r>
              <a:rPr lang="en-US" dirty="0" err="1"/>
              <a:t>các</a:t>
            </a:r>
            <a:r>
              <a:rPr lang="en-US" dirty="0"/>
              <a:t> </a:t>
            </a:r>
            <a:r>
              <a:rPr lang="en-US" dirty="0" err="1"/>
              <a:t>kĩ</a:t>
            </a:r>
            <a:r>
              <a:rPr lang="en-US" dirty="0"/>
              <a:t> </a:t>
            </a:r>
            <a:r>
              <a:rPr lang="en-US" dirty="0" err="1"/>
              <a:t>năng</a:t>
            </a:r>
            <a:r>
              <a:rPr lang="en-US" dirty="0"/>
              <a:t> </a:t>
            </a:r>
            <a:r>
              <a:rPr lang="en-US" dirty="0" err="1"/>
              <a:t>nghe</a:t>
            </a:r>
            <a:r>
              <a:rPr lang="en-US" dirty="0"/>
              <a:t>, </a:t>
            </a:r>
            <a:r>
              <a:rPr lang="en-US" dirty="0" err="1"/>
              <a:t>hiểu</a:t>
            </a:r>
            <a:r>
              <a:rPr lang="en-US" dirty="0"/>
              <a:t>, </a:t>
            </a:r>
            <a:r>
              <a:rPr lang="en-US" dirty="0" err="1"/>
              <a:t>nói</a:t>
            </a:r>
            <a:r>
              <a:rPr lang="en-US" dirty="0"/>
              <a:t> </a:t>
            </a:r>
            <a:r>
              <a:rPr lang="en-US" dirty="0" err="1"/>
              <a:t>và</a:t>
            </a:r>
            <a:r>
              <a:rPr lang="en-US" dirty="0"/>
              <a:t> </a:t>
            </a:r>
            <a:r>
              <a:rPr lang="en-US" dirty="0" err="1"/>
              <a:t>tiền</a:t>
            </a:r>
            <a:r>
              <a:rPr lang="en-US" dirty="0"/>
              <a:t> </a:t>
            </a:r>
            <a:r>
              <a:rPr lang="en-US" dirty="0" err="1"/>
              <a:t>đọc</a:t>
            </a:r>
            <a:r>
              <a:rPr lang="en-US" dirty="0"/>
              <a:t> – </a:t>
            </a:r>
            <a:r>
              <a:rPr lang="en-US" dirty="0" err="1"/>
              <a:t>viết</a:t>
            </a:r>
            <a:r>
              <a:rPr lang="en-US" dirty="0"/>
              <a:t>.</a:t>
            </a:r>
          </a:p>
          <a:p>
            <a:pPr marL="0" indent="0">
              <a:buNone/>
            </a:pPr>
            <a:r>
              <a:rPr lang="en-US" dirty="0"/>
              <a:t>H? </a:t>
            </a:r>
            <a:r>
              <a:rPr lang="en-US" dirty="0" err="1"/>
              <a:t>Vì</a:t>
            </a:r>
            <a:r>
              <a:rPr lang="en-US" dirty="0"/>
              <a:t> </a:t>
            </a:r>
            <a:r>
              <a:rPr lang="en-US" dirty="0" err="1"/>
              <a:t>sao</a:t>
            </a:r>
            <a:r>
              <a:rPr lang="en-US" dirty="0"/>
              <a:t> </a:t>
            </a:r>
            <a:r>
              <a:rPr lang="en-US" dirty="0" err="1"/>
              <a:t>lại</a:t>
            </a:r>
            <a:r>
              <a:rPr lang="en-US" dirty="0"/>
              <a:t> </a:t>
            </a:r>
            <a:r>
              <a:rPr lang="en-US" dirty="0" err="1"/>
              <a:t>phát</a:t>
            </a:r>
            <a:r>
              <a:rPr lang="en-US" dirty="0"/>
              <a:t> </a:t>
            </a:r>
            <a:r>
              <a:rPr lang="en-US" dirty="0" err="1"/>
              <a:t>triển</a:t>
            </a:r>
            <a:r>
              <a:rPr lang="en-US" dirty="0"/>
              <a:t> </a:t>
            </a:r>
            <a:r>
              <a:rPr lang="en-US" dirty="0" err="1"/>
              <a:t>ngôn</a:t>
            </a:r>
            <a:r>
              <a:rPr lang="en-US" dirty="0"/>
              <a:t> </a:t>
            </a:r>
            <a:r>
              <a:rPr lang="en-US" dirty="0" err="1"/>
              <a:t>ngữ</a:t>
            </a:r>
            <a:r>
              <a:rPr lang="en-US" dirty="0"/>
              <a:t> </a:t>
            </a:r>
            <a:r>
              <a:rPr lang="en-US" dirty="0" err="1"/>
              <a:t>cho</a:t>
            </a:r>
            <a:r>
              <a:rPr lang="en-US" dirty="0"/>
              <a:t> </a:t>
            </a:r>
            <a:r>
              <a:rPr lang="en-US" dirty="0" err="1"/>
              <a:t>trẻ</a:t>
            </a:r>
            <a:r>
              <a:rPr lang="en-US" dirty="0"/>
              <a:t>?</a:t>
            </a:r>
          </a:p>
          <a:p>
            <a:pPr>
              <a:buFont typeface="Wingdings" panose="05000000000000000000" pitchFamily="2" charset="2"/>
              <a:buChar char="Ø"/>
            </a:pPr>
            <a:r>
              <a:rPr lang="en-US" dirty="0" err="1"/>
              <a:t>Trẻ</a:t>
            </a:r>
            <a:r>
              <a:rPr lang="en-US" dirty="0"/>
              <a:t> </a:t>
            </a:r>
            <a:r>
              <a:rPr lang="en-US" dirty="0" err="1"/>
              <a:t>chưa</a:t>
            </a:r>
            <a:r>
              <a:rPr lang="en-US" dirty="0"/>
              <a:t> </a:t>
            </a:r>
            <a:r>
              <a:rPr lang="en-US" dirty="0" err="1"/>
              <a:t>có</a:t>
            </a:r>
            <a:r>
              <a:rPr lang="en-US" dirty="0"/>
              <a:t> </a:t>
            </a:r>
            <a:r>
              <a:rPr lang="en-US" dirty="0" err="1"/>
              <a:t>các</a:t>
            </a:r>
            <a:r>
              <a:rPr lang="en-US" dirty="0"/>
              <a:t> </a:t>
            </a:r>
            <a:r>
              <a:rPr lang="en-US" dirty="0" err="1"/>
              <a:t>kĩ</a:t>
            </a:r>
            <a:r>
              <a:rPr lang="en-US" dirty="0"/>
              <a:t> </a:t>
            </a:r>
            <a:r>
              <a:rPr lang="en-US" dirty="0" err="1"/>
              <a:t>năng</a:t>
            </a:r>
            <a:r>
              <a:rPr lang="en-US" dirty="0"/>
              <a:t> </a:t>
            </a:r>
            <a:r>
              <a:rPr lang="en-US" dirty="0" err="1"/>
              <a:t>nghe</a:t>
            </a:r>
            <a:r>
              <a:rPr lang="en-US" dirty="0"/>
              <a:t>, </a:t>
            </a:r>
            <a:r>
              <a:rPr lang="en-US" dirty="0" err="1"/>
              <a:t>hiểu</a:t>
            </a:r>
            <a:r>
              <a:rPr lang="en-US" dirty="0"/>
              <a:t>, </a:t>
            </a:r>
            <a:r>
              <a:rPr lang="en-US" dirty="0" err="1"/>
              <a:t>nói</a:t>
            </a:r>
            <a:r>
              <a:rPr lang="en-US" dirty="0"/>
              <a:t> </a:t>
            </a:r>
            <a:r>
              <a:rPr lang="en-US" dirty="0" err="1"/>
              <a:t>và</a:t>
            </a:r>
            <a:r>
              <a:rPr lang="en-US" dirty="0"/>
              <a:t> </a:t>
            </a:r>
            <a:r>
              <a:rPr lang="en-US" dirty="0" err="1"/>
              <a:t>tiền</a:t>
            </a:r>
            <a:r>
              <a:rPr lang="en-US" dirty="0"/>
              <a:t> </a:t>
            </a:r>
            <a:r>
              <a:rPr lang="en-US" dirty="0" err="1"/>
              <a:t>đọc</a:t>
            </a:r>
            <a:r>
              <a:rPr lang="en-US" dirty="0"/>
              <a:t> – </a:t>
            </a:r>
            <a:r>
              <a:rPr lang="en-US" dirty="0" err="1"/>
              <a:t>viết</a:t>
            </a:r>
            <a:endParaRPr lang="en-US" dirty="0"/>
          </a:p>
          <a:p>
            <a:pPr>
              <a:buFont typeface="Wingdings" panose="05000000000000000000" pitchFamily="2" charset="2"/>
              <a:buChar char="Ø"/>
            </a:pPr>
            <a:r>
              <a:rPr lang="en-US" dirty="0" err="1"/>
              <a:t>Trẻ</a:t>
            </a:r>
            <a:r>
              <a:rPr lang="en-US" dirty="0"/>
              <a:t> </a:t>
            </a:r>
            <a:r>
              <a:rPr lang="en-US" dirty="0" err="1"/>
              <a:t>cần</a:t>
            </a:r>
            <a:r>
              <a:rPr lang="en-US" dirty="0"/>
              <a:t> </a:t>
            </a:r>
            <a:r>
              <a:rPr lang="en-US" dirty="0" err="1"/>
              <a:t>có</a:t>
            </a:r>
            <a:r>
              <a:rPr lang="en-US" dirty="0"/>
              <a:t> </a:t>
            </a:r>
            <a:r>
              <a:rPr lang="en-US" dirty="0" err="1"/>
              <a:t>phương</a:t>
            </a:r>
            <a:r>
              <a:rPr lang="en-US" dirty="0"/>
              <a:t> </a:t>
            </a:r>
            <a:r>
              <a:rPr lang="en-US" dirty="0" err="1"/>
              <a:t>tiện</a:t>
            </a:r>
            <a:r>
              <a:rPr lang="en-US" dirty="0"/>
              <a:t> </a:t>
            </a:r>
            <a:r>
              <a:rPr lang="en-US" dirty="0" err="1"/>
              <a:t>ngôn</a:t>
            </a:r>
            <a:r>
              <a:rPr lang="en-US" dirty="0"/>
              <a:t> </a:t>
            </a:r>
            <a:r>
              <a:rPr lang="en-US" dirty="0" err="1"/>
              <a:t>ngữ</a:t>
            </a:r>
            <a:r>
              <a:rPr lang="en-US" dirty="0"/>
              <a:t> </a:t>
            </a:r>
            <a:r>
              <a:rPr lang="en-US" dirty="0" err="1"/>
              <a:t>giao</a:t>
            </a:r>
            <a:r>
              <a:rPr lang="en-US" dirty="0"/>
              <a:t> </a:t>
            </a:r>
            <a:r>
              <a:rPr lang="en-US" dirty="0" err="1"/>
              <a:t>tiếp</a:t>
            </a:r>
            <a:r>
              <a:rPr lang="en-US" dirty="0"/>
              <a:t>, </a:t>
            </a:r>
            <a:r>
              <a:rPr lang="en-US" dirty="0" err="1"/>
              <a:t>nhận</a:t>
            </a:r>
            <a:r>
              <a:rPr lang="en-US" dirty="0"/>
              <a:t> </a:t>
            </a:r>
            <a:r>
              <a:rPr lang="en-US" dirty="0" err="1"/>
              <a:t>thức</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các</a:t>
            </a:r>
            <a:r>
              <a:rPr lang="en-US" dirty="0"/>
              <a:t> </a:t>
            </a:r>
            <a:r>
              <a:rPr lang="en-US" dirty="0" err="1"/>
              <a:t>mặt</a:t>
            </a:r>
            <a:r>
              <a:rPr lang="en-US" dirty="0"/>
              <a:t> </a:t>
            </a:r>
            <a:r>
              <a:rPr lang="en-US" dirty="0" err="1"/>
              <a:t>nhân</a:t>
            </a:r>
            <a:r>
              <a:rPr lang="en-US" dirty="0"/>
              <a:t> </a:t>
            </a:r>
            <a:r>
              <a:rPr lang="en-US" dirty="0" err="1"/>
              <a:t>cách</a:t>
            </a:r>
            <a:r>
              <a:rPr lang="en-US" dirty="0"/>
              <a:t> </a:t>
            </a:r>
            <a:r>
              <a:rPr lang="en-US" dirty="0" err="1"/>
              <a:t>khác</a:t>
            </a:r>
            <a:r>
              <a:rPr lang="en-US" dirty="0"/>
              <a:t>.</a:t>
            </a:r>
          </a:p>
          <a:p>
            <a:pPr>
              <a:buFont typeface="Wingdings" panose="05000000000000000000" pitchFamily="2" charset="2"/>
              <a:buChar char="Ø"/>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49230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vi-VN" dirty="0"/>
              <a:t>Cho trẻ kể chuyện</a:t>
            </a:r>
          </a:p>
          <a:p>
            <a:pPr marL="0" indent="0">
              <a:buNone/>
            </a:pPr>
            <a:r>
              <a:rPr lang="vi-VN" dirty="0"/>
              <a:t>Mục đích: tích cực hóa vốn từ cho trẻ; phát triển ngôn ngữ mạch lạc</a:t>
            </a:r>
          </a:p>
          <a:p>
            <a:pPr marL="0" indent="0">
              <a:buNone/>
            </a:pPr>
            <a:r>
              <a:rPr lang="vi-VN" dirty="0"/>
              <a:t>Phương pháp:</a:t>
            </a:r>
          </a:p>
          <a:p>
            <a:pPr>
              <a:buFontTx/>
              <a:buChar char="-"/>
            </a:pPr>
            <a:r>
              <a:rPr lang="vi-VN" dirty="0"/>
              <a:t>Cô trò chuyện/đàm thoại với trẻ về tên chuyện, nội dung câu chuyện</a:t>
            </a:r>
          </a:p>
          <a:p>
            <a:pPr>
              <a:buFontTx/>
              <a:buChar char="-"/>
            </a:pPr>
            <a:r>
              <a:rPr lang="vi-VN" dirty="0"/>
              <a:t>Cho trẻ kể chuyện</a:t>
            </a:r>
          </a:p>
          <a:p>
            <a:pPr>
              <a:buFontTx/>
              <a:buChar char="-"/>
            </a:pPr>
            <a:r>
              <a:rPr lang="vi-VN" dirty="0"/>
              <a:t>Cô nhận xét</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6607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a:t>
            </a:r>
            <a:r>
              <a:rPr lang="en-US" dirty="0"/>
              <a:t>ừ</a:t>
            </a:r>
            <a:r>
              <a:rPr lang="vi-VN" dirty="0"/>
              <a:t> cho trẻ</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vi-VN" dirty="0"/>
              <a:t>Giảng giải</a:t>
            </a:r>
          </a:p>
          <a:p>
            <a:pPr marL="0" indent="0">
              <a:buNone/>
            </a:pPr>
            <a:r>
              <a:rPr lang="vi-VN" dirty="0"/>
              <a:t>Mục đích: giúp trẻ hiểu nghĩa từ, củng cố kiến thức cho trẻ</a:t>
            </a:r>
          </a:p>
          <a:p>
            <a:pPr marL="0" indent="0">
              <a:buNone/>
            </a:pPr>
            <a:r>
              <a:rPr lang="vi-VN" dirty="0"/>
              <a:t>Phương pháp:  </a:t>
            </a:r>
          </a:p>
          <a:p>
            <a:pPr marL="0" indent="0">
              <a:buNone/>
            </a:pPr>
            <a:r>
              <a:rPr lang="vi-VN" dirty="0"/>
              <a:t>1/ Trực quan kết hợp giải thích</a:t>
            </a:r>
          </a:p>
          <a:p>
            <a:pPr marL="0" indent="0">
              <a:buNone/>
            </a:pPr>
            <a:r>
              <a:rPr lang="vi-VN" dirty="0"/>
              <a:t>2/ Đối chiếu, so sánh với từ đồng nghĩa và trái nghĩa</a:t>
            </a:r>
          </a:p>
          <a:p>
            <a:pPr marL="0" indent="0">
              <a:buNone/>
            </a:pPr>
            <a:r>
              <a:rPr lang="vi-VN" dirty="0"/>
              <a:t>3/ Dùng định nghĩa để </a:t>
            </a:r>
            <a:r>
              <a:rPr lang="en-US" dirty="0" err="1"/>
              <a:t>nêu</a:t>
            </a:r>
            <a:r>
              <a:rPr lang="en-US" dirty="0"/>
              <a:t> </a:t>
            </a:r>
            <a:r>
              <a:rPr lang="en-US" dirty="0" err="1"/>
              <a:t>khái</a:t>
            </a:r>
            <a:r>
              <a:rPr lang="en-US"/>
              <a:t> </a:t>
            </a:r>
            <a:r>
              <a:rPr lang="vi-VN"/>
              <a:t>niệm</a:t>
            </a:r>
            <a:endParaRPr lang="vi-VN" dirty="0"/>
          </a:p>
          <a:p>
            <a:pPr marL="0" indent="0">
              <a:buNone/>
            </a:pPr>
            <a:r>
              <a:rPr lang="vi-VN" dirty="0"/>
              <a:t>4/ Đặt từ vào ngữ cảnh</a:t>
            </a:r>
          </a:p>
          <a:p>
            <a:pPr marL="0" indent="0">
              <a:buNone/>
            </a:pPr>
            <a:r>
              <a:rPr lang="vi-VN" dirty="0"/>
              <a:t>	</a:t>
            </a:r>
          </a:p>
          <a:p>
            <a:pPr marL="0" indent="0">
              <a:buNone/>
            </a:pPr>
            <a:r>
              <a:rPr lang="vi-VN" dirty="0"/>
              <a:t>	</a:t>
            </a:r>
          </a:p>
          <a:p>
            <a:pPr marL="0" indent="0">
              <a:buNone/>
            </a:pPr>
            <a:r>
              <a:rPr lang="vi-VN" dirty="0"/>
              <a:t>		</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6867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vi-VN" dirty="0"/>
              <a:t>Phương pháp thực hành </a:t>
            </a:r>
          </a:p>
          <a:p>
            <a:pPr marL="0" indent="0">
              <a:buNone/>
            </a:pPr>
            <a:r>
              <a:rPr lang="vi-VN" dirty="0"/>
              <a:t>Mục đích: Tích cực hóa vốn từ cho trẻ</a:t>
            </a:r>
          </a:p>
          <a:p>
            <a:pPr marL="0" indent="0">
              <a:buNone/>
            </a:pPr>
            <a:r>
              <a:rPr lang="vi-VN" dirty="0"/>
              <a:t>Phương pháp: Trò chơi</a:t>
            </a:r>
          </a:p>
          <a:p>
            <a:pPr marL="0" indent="0">
              <a:buNone/>
            </a:pPr>
            <a:r>
              <a:rPr lang="vi-VN" dirty="0"/>
              <a:t>	- Cô nêu tên trò chơi</a:t>
            </a:r>
          </a:p>
          <a:p>
            <a:pPr marL="0" indent="0">
              <a:buNone/>
            </a:pPr>
            <a:r>
              <a:rPr lang="vi-VN" dirty="0"/>
              <a:t>	- Cô phổ biến luật chơi</a:t>
            </a:r>
          </a:p>
          <a:p>
            <a:pPr marL="0" indent="0">
              <a:buNone/>
            </a:pPr>
            <a:r>
              <a:rPr lang="vi-VN" dirty="0"/>
              <a:t>	- Cô cho trẻ chơi</a:t>
            </a:r>
            <a:endParaRPr lang="en-US" dirty="0"/>
          </a:p>
          <a:p>
            <a:pPr marL="0" indent="0">
              <a:buNone/>
            </a:pPr>
            <a:r>
              <a:rPr lang="en-US" dirty="0"/>
              <a:t>	- </a:t>
            </a:r>
            <a:r>
              <a:rPr lang="en-US" dirty="0" err="1"/>
              <a:t>Cô</a:t>
            </a:r>
            <a:r>
              <a:rPr lang="en-US" dirty="0"/>
              <a:t> </a:t>
            </a:r>
            <a:r>
              <a:rPr lang="en-US" dirty="0" err="1"/>
              <a:t>nhận</a:t>
            </a:r>
            <a:r>
              <a:rPr lang="en-US" dirty="0"/>
              <a:t> </a:t>
            </a:r>
            <a:r>
              <a:rPr lang="en-US"/>
              <a:t>xét</a:t>
            </a:r>
            <a:endParaRPr lang="vi-VN" dirty="0"/>
          </a:p>
          <a:p>
            <a:pPr marL="0" indent="0">
              <a:buNone/>
            </a:pPr>
            <a:r>
              <a:rPr lang="vi-VN" dirty="0">
                <a:hlinkClick r:id="rId2" action="ppaction://hlinkfile"/>
              </a:rPr>
              <a:t>Ví dụ:</a:t>
            </a:r>
            <a:r>
              <a:rPr lang="vi-VN" dirty="0"/>
              <a:t> </a:t>
            </a:r>
            <a:r>
              <a:rPr lang="vi-VN" dirty="0">
                <a:hlinkClick r:id="rId3" action="ppaction://hlinkfile"/>
              </a:rPr>
              <a:t>trò chơi</a:t>
            </a:r>
            <a:r>
              <a:rPr lang="vi-VN" dirty="0"/>
              <a:t> với mục đích: gọi từ, miêu tả vật thể, phân loại vật thể; so sánh vật thể. Trò chơi đóng kịch</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1693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lstStyle/>
          <a:p>
            <a:pPr marL="0" indent="0">
              <a:lnSpc>
                <a:spcPct val="120000"/>
              </a:lnSpc>
              <a:spcBef>
                <a:spcPts val="0"/>
              </a:spcBef>
              <a:buNone/>
              <a:tabLst>
                <a:tab pos="143510" algn="l"/>
              </a:tabLst>
            </a:pPr>
            <a:r>
              <a:rPr lang="vi-VN" b="1" i="1" dirty="0">
                <a:latin typeface="Times New Roman"/>
                <a:ea typeface="Times New Roman"/>
              </a:rPr>
              <a:t>				</a:t>
            </a:r>
            <a:r>
              <a:rPr lang="vi-VN" b="1" dirty="0">
                <a:latin typeface="Times New Roman"/>
                <a:ea typeface="Times New Roman"/>
              </a:rPr>
              <a:t>Thảo luận tại lớp: </a:t>
            </a:r>
            <a:endParaRPr lang="vi-VN" b="1" dirty="0"/>
          </a:p>
          <a:p>
            <a:pPr marL="0" indent="0" algn="ctr">
              <a:lnSpc>
                <a:spcPct val="120000"/>
              </a:lnSpc>
              <a:spcBef>
                <a:spcPts val="0"/>
              </a:spcBef>
              <a:buNone/>
              <a:tabLst>
                <a:tab pos="143510" algn="l"/>
              </a:tabLst>
            </a:pPr>
            <a:r>
              <a:rPr lang="vi-VN" i="1" dirty="0">
                <a:latin typeface="Times New Roman"/>
                <a:ea typeface="Times New Roman"/>
              </a:rPr>
              <a:t>Trình bày ý tưởng vận dụng PP phát triển vốn từ trong hoạt động </a:t>
            </a:r>
          </a:p>
          <a:p>
            <a:pPr marL="0" indent="0" algn="ctr">
              <a:lnSpc>
                <a:spcPct val="120000"/>
              </a:lnSpc>
              <a:spcBef>
                <a:spcPts val="0"/>
              </a:spcBef>
              <a:buNone/>
              <a:tabLst>
                <a:tab pos="143510" algn="l"/>
              </a:tabLst>
            </a:pPr>
            <a:r>
              <a:rPr lang="vi-VN" i="1" dirty="0">
                <a:latin typeface="Times New Roman"/>
                <a:ea typeface="Times New Roman"/>
              </a:rPr>
              <a:t>giáo dục có </a:t>
            </a:r>
            <a:r>
              <a:rPr lang="en-US" i="1" dirty="0" err="1">
                <a:latin typeface="Times New Roman"/>
                <a:ea typeface="Times New Roman"/>
              </a:rPr>
              <a:t>chủ</a:t>
            </a:r>
            <a:r>
              <a:rPr lang="vi-VN" i="1" dirty="0">
                <a:latin typeface="Times New Roman"/>
                <a:ea typeface="Times New Roman"/>
              </a:rPr>
              <a:t> đích</a:t>
            </a:r>
            <a:r>
              <a:rPr lang="en-US" i="1" dirty="0">
                <a:latin typeface="Times New Roman"/>
                <a:ea typeface="Times New Roman"/>
              </a:rPr>
              <a:t>.</a:t>
            </a:r>
          </a:p>
          <a:p>
            <a:pPr marL="0" indent="0" algn="ctr">
              <a:lnSpc>
                <a:spcPct val="120000"/>
              </a:lnSpc>
              <a:spcBef>
                <a:spcPts val="0"/>
              </a:spcBef>
              <a:buNone/>
              <a:tabLst>
                <a:tab pos="143510" algn="l"/>
              </a:tabLst>
            </a:pPr>
            <a:r>
              <a:rPr lang="nl-NL" b="1" dirty="0">
                <a:latin typeface="Times New Roman"/>
                <a:ea typeface="Calibri"/>
              </a:rPr>
              <a:t>Nạp nội dung thảo luận lên hệ thống LMS (theo nhóm):</a:t>
            </a:r>
          </a:p>
          <a:p>
            <a:pPr>
              <a:lnSpc>
                <a:spcPct val="120000"/>
              </a:lnSpc>
              <a:spcBef>
                <a:spcPts val="0"/>
              </a:spcBef>
              <a:tabLst>
                <a:tab pos="143510" algn="l"/>
              </a:tabLst>
            </a:pPr>
            <a:r>
              <a:rPr lang="vi-VN" dirty="0"/>
              <a:t>Từ một hoạt động GD có chủ đích (tự chọn), em hãy xác định các phương pháp được vận dụng nhằm phát triển vốn từ cho trẻ trong đó.</a:t>
            </a:r>
            <a:endParaRPr lang="en-US" dirty="0"/>
          </a:p>
          <a:p>
            <a:pPr marL="0" indent="0" algn="ctr">
              <a:lnSpc>
                <a:spcPct val="120000"/>
              </a:lnSpc>
              <a:spcBef>
                <a:spcPts val="0"/>
              </a:spcBef>
              <a:buNone/>
              <a:tabLst>
                <a:tab pos="143510" algn="l"/>
              </a:tabLst>
            </a:pPr>
            <a:endParaRPr lang="en-US" i="1" dirty="0">
              <a:latin typeface="Times New Roman"/>
              <a:ea typeface="Times New Roman"/>
            </a:endParaRPr>
          </a:p>
          <a:p>
            <a:pPr marL="0" indent="0" algn="ctr">
              <a:lnSpc>
                <a:spcPct val="120000"/>
              </a:lnSpc>
              <a:spcBef>
                <a:spcPts val="0"/>
              </a:spcBef>
              <a:buNone/>
              <a:tabLst>
                <a:tab pos="143510" algn="l"/>
              </a:tabLst>
            </a:pPr>
            <a:endParaRPr lang="en-US" dirty="0"/>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74575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lstStyle/>
          <a:p>
            <a:pPr marL="0" marR="0" indent="0">
              <a:lnSpc>
                <a:spcPct val="120000"/>
              </a:lnSpc>
              <a:spcBef>
                <a:spcPts val="0"/>
              </a:spcBef>
              <a:spcAft>
                <a:spcPts val="0"/>
              </a:spcAft>
              <a:buNone/>
            </a:pPr>
            <a:r>
              <a:rPr lang="en-US" b="1" dirty="0">
                <a:latin typeface="+mj-lt"/>
                <a:ea typeface="Times New Roman"/>
                <a:cs typeface="Times New Roman"/>
              </a:rPr>
              <a:t>4.6. </a:t>
            </a:r>
            <a:r>
              <a:rPr lang="en-US" b="1" dirty="0" err="1">
                <a:latin typeface="+mj-lt"/>
                <a:ea typeface="Times New Roman"/>
                <a:cs typeface="Times New Roman"/>
              </a:rPr>
              <a:t>Hình</a:t>
            </a:r>
            <a:r>
              <a:rPr lang="en-US" b="1" dirty="0">
                <a:latin typeface="+mj-lt"/>
                <a:ea typeface="Times New Roman"/>
                <a:cs typeface="Times New Roman"/>
              </a:rPr>
              <a:t> </a:t>
            </a:r>
            <a:r>
              <a:rPr lang="en-US" b="1" dirty="0" err="1">
                <a:latin typeface="+mj-lt"/>
                <a:ea typeface="Times New Roman"/>
                <a:cs typeface="Times New Roman"/>
              </a:rPr>
              <a:t>thức</a:t>
            </a:r>
            <a:r>
              <a:rPr lang="en-US" b="1" dirty="0">
                <a:latin typeface="+mj-lt"/>
                <a:ea typeface="Times New Roman"/>
                <a:cs typeface="Times New Roman"/>
              </a:rPr>
              <a:t> </a:t>
            </a:r>
            <a:r>
              <a:rPr lang="en-US" b="1" dirty="0" err="1">
                <a:latin typeface="+mj-lt"/>
                <a:ea typeface="Times New Roman"/>
                <a:cs typeface="Times New Roman"/>
              </a:rPr>
              <a:t>phát</a:t>
            </a:r>
            <a:r>
              <a:rPr lang="en-US" b="1" dirty="0">
                <a:latin typeface="+mj-lt"/>
                <a:ea typeface="Times New Roman"/>
                <a:cs typeface="Times New Roman"/>
              </a:rPr>
              <a:t> </a:t>
            </a:r>
            <a:r>
              <a:rPr lang="en-US" b="1" dirty="0" err="1">
                <a:latin typeface="+mj-lt"/>
                <a:ea typeface="Times New Roman"/>
                <a:cs typeface="Times New Roman"/>
              </a:rPr>
              <a:t>triển</a:t>
            </a:r>
            <a:r>
              <a:rPr lang="en-US" b="1" dirty="0">
                <a:latin typeface="+mj-lt"/>
                <a:ea typeface="Times New Roman"/>
                <a:cs typeface="Times New Roman"/>
              </a:rPr>
              <a:t> </a:t>
            </a:r>
            <a:r>
              <a:rPr lang="en-US" b="1" dirty="0" err="1">
                <a:latin typeface="+mj-lt"/>
                <a:ea typeface="Times New Roman"/>
                <a:cs typeface="Times New Roman"/>
              </a:rPr>
              <a:t>vốn</a:t>
            </a:r>
            <a:r>
              <a:rPr lang="en-US" b="1" dirty="0">
                <a:latin typeface="+mj-lt"/>
                <a:ea typeface="Times New Roman"/>
                <a:cs typeface="Times New Roman"/>
              </a:rPr>
              <a:t> </a:t>
            </a:r>
            <a:r>
              <a:rPr lang="en-US" b="1" dirty="0" err="1">
                <a:latin typeface="+mj-lt"/>
                <a:ea typeface="Times New Roman"/>
                <a:cs typeface="Times New Roman"/>
              </a:rPr>
              <a:t>từ</a:t>
            </a:r>
            <a:r>
              <a:rPr lang="en-US" b="1" dirty="0">
                <a:latin typeface="+mj-lt"/>
                <a:ea typeface="Times New Roman"/>
                <a:cs typeface="Times New Roman"/>
              </a:rPr>
              <a:t> </a:t>
            </a:r>
            <a:r>
              <a:rPr lang="en-US" b="1" dirty="0" err="1">
                <a:latin typeface="+mj-lt"/>
                <a:ea typeface="Times New Roman"/>
                <a:cs typeface="Times New Roman"/>
              </a:rPr>
              <a:t>cho</a:t>
            </a:r>
            <a:r>
              <a:rPr lang="en-US" b="1" dirty="0">
                <a:latin typeface="+mj-lt"/>
                <a:ea typeface="Times New Roman"/>
                <a:cs typeface="Times New Roman"/>
              </a:rPr>
              <a:t> </a:t>
            </a:r>
            <a:r>
              <a:rPr lang="en-US" b="1" dirty="0" err="1">
                <a:latin typeface="+mj-lt"/>
                <a:ea typeface="Times New Roman"/>
                <a:cs typeface="Times New Roman"/>
              </a:rPr>
              <a:t>trẻ</a:t>
            </a:r>
            <a:endParaRPr lang="en-US" sz="1800" dirty="0">
              <a:latin typeface="+mj-lt"/>
              <a:ea typeface="Calibri"/>
              <a:cs typeface="Times New Roman"/>
            </a:endParaRPr>
          </a:p>
          <a:p>
            <a:pPr marR="0">
              <a:lnSpc>
                <a:spcPct val="120000"/>
              </a:lnSpc>
              <a:spcBef>
                <a:spcPts val="0"/>
              </a:spcBef>
              <a:spcAft>
                <a:spcPts val="0"/>
              </a:spcAft>
              <a:buFont typeface="Wingdings" panose="05000000000000000000" pitchFamily="2" charset="2"/>
              <a:buChar char="q"/>
            </a:pPr>
            <a:r>
              <a:rPr lang="en-US" dirty="0">
                <a:latin typeface="Times New Roman"/>
                <a:ea typeface="Times New Roman"/>
                <a:cs typeface="Times New Roman"/>
              </a:rPr>
              <a:t> </a:t>
            </a:r>
            <a:r>
              <a:rPr lang="en-US" dirty="0" err="1">
                <a:latin typeface="Times New Roman"/>
                <a:ea typeface="Times New Roman"/>
                <a:cs typeface="Times New Roman"/>
              </a:rPr>
              <a:t>Phát</a:t>
            </a:r>
            <a:r>
              <a:rPr lang="en-US" dirty="0">
                <a:latin typeface="Times New Roman"/>
                <a:ea typeface="Times New Roman"/>
                <a:cs typeface="Times New Roman"/>
              </a:rPr>
              <a:t> </a:t>
            </a:r>
            <a:r>
              <a:rPr lang="en-US" dirty="0" err="1">
                <a:latin typeface="Times New Roman"/>
                <a:ea typeface="Times New Roman"/>
                <a:cs typeface="Times New Roman"/>
              </a:rPr>
              <a:t>triển</a:t>
            </a:r>
            <a:r>
              <a:rPr lang="en-US" dirty="0">
                <a:latin typeface="Times New Roman"/>
                <a:ea typeface="Times New Roman"/>
                <a:cs typeface="Times New Roman"/>
              </a:rPr>
              <a:t> </a:t>
            </a:r>
            <a:r>
              <a:rPr lang="en-US" dirty="0" err="1">
                <a:latin typeface="Times New Roman"/>
                <a:ea typeface="Times New Roman"/>
                <a:cs typeface="Times New Roman"/>
              </a:rPr>
              <a:t>vốn</a:t>
            </a:r>
            <a:r>
              <a:rPr lang="en-US" dirty="0">
                <a:latin typeface="Times New Roman"/>
                <a:ea typeface="Times New Roman"/>
                <a:cs typeface="Times New Roman"/>
              </a:rPr>
              <a:t> </a:t>
            </a:r>
            <a:r>
              <a:rPr lang="en-US" dirty="0" err="1">
                <a:latin typeface="Times New Roman"/>
                <a:ea typeface="Times New Roman"/>
                <a:cs typeface="Times New Roman"/>
              </a:rPr>
              <a:t>từ</a:t>
            </a:r>
            <a:r>
              <a:rPr lang="en-US" dirty="0">
                <a:latin typeface="Times New Roman"/>
                <a:ea typeface="Times New Roman"/>
                <a:cs typeface="Times New Roman"/>
              </a:rPr>
              <a:t> </a:t>
            </a:r>
            <a:r>
              <a:rPr lang="en-US" dirty="0" err="1">
                <a:latin typeface="Times New Roman"/>
                <a:ea typeface="Times New Roman"/>
                <a:cs typeface="Times New Roman"/>
              </a:rPr>
              <a:t>cho</a:t>
            </a:r>
            <a:r>
              <a:rPr lang="en-US" dirty="0">
                <a:latin typeface="Times New Roman"/>
                <a:ea typeface="Times New Roman"/>
                <a:cs typeface="Times New Roman"/>
              </a:rPr>
              <a:t> </a:t>
            </a:r>
            <a:r>
              <a:rPr lang="en-US" dirty="0" err="1">
                <a:latin typeface="Times New Roman"/>
                <a:ea typeface="Times New Roman"/>
                <a:cs typeface="Times New Roman"/>
              </a:rPr>
              <a:t>trẻ</a:t>
            </a:r>
            <a:r>
              <a:rPr lang="en-US" dirty="0">
                <a:latin typeface="Times New Roman"/>
                <a:ea typeface="Times New Roman"/>
                <a:cs typeface="Times New Roman"/>
              </a:rPr>
              <a:t> qua </a:t>
            </a:r>
            <a:r>
              <a:rPr lang="en-US" dirty="0" err="1">
                <a:latin typeface="Times New Roman"/>
                <a:ea typeface="Times New Roman"/>
                <a:cs typeface="Times New Roman"/>
              </a:rPr>
              <a:t>hoạt</a:t>
            </a:r>
            <a:r>
              <a:rPr lang="en-US" dirty="0">
                <a:latin typeface="Times New Roman"/>
                <a:ea typeface="Times New Roman"/>
                <a:cs typeface="Times New Roman"/>
              </a:rPr>
              <a:t> </a:t>
            </a:r>
            <a:r>
              <a:rPr lang="en-US" dirty="0" err="1">
                <a:latin typeface="Times New Roman"/>
                <a:ea typeface="Times New Roman"/>
                <a:cs typeface="Times New Roman"/>
              </a:rPr>
              <a:t>động</a:t>
            </a:r>
            <a:r>
              <a:rPr lang="en-US" dirty="0">
                <a:latin typeface="Times New Roman"/>
                <a:ea typeface="Times New Roman"/>
                <a:cs typeface="Times New Roman"/>
              </a:rPr>
              <a:t> </a:t>
            </a:r>
            <a:r>
              <a:rPr lang="en-US" dirty="0" err="1">
                <a:latin typeface="Times New Roman"/>
                <a:ea typeface="Times New Roman"/>
                <a:cs typeface="Times New Roman"/>
              </a:rPr>
              <a:t>học</a:t>
            </a:r>
            <a:endParaRPr lang="en-US" dirty="0">
              <a:latin typeface="Times New Roman"/>
              <a:ea typeface="Times New Roman"/>
              <a:cs typeface="Times New Roman"/>
            </a:endParaRPr>
          </a:p>
          <a:p>
            <a:pPr marL="0" marR="0" indent="0">
              <a:lnSpc>
                <a:spcPct val="120000"/>
              </a:lnSpc>
              <a:spcBef>
                <a:spcPts val="0"/>
              </a:spcBef>
              <a:spcAft>
                <a:spcPts val="0"/>
              </a:spcAft>
              <a:buNone/>
            </a:pPr>
            <a:r>
              <a:rPr lang="vi-VN" dirty="0"/>
              <a:t>Nhà trẻ:</a:t>
            </a:r>
          </a:p>
          <a:p>
            <a:pPr>
              <a:buFont typeface="Wingdings" panose="05000000000000000000" pitchFamily="2" charset="2"/>
              <a:buChar char="§"/>
            </a:pPr>
            <a:r>
              <a:rPr lang="vi-VN" dirty="0"/>
              <a:t>Nhận biết – tập nói</a:t>
            </a:r>
          </a:p>
          <a:p>
            <a:pPr>
              <a:buFont typeface="Wingdings" panose="05000000000000000000" pitchFamily="2" charset="2"/>
              <a:buChar char="§"/>
            </a:pPr>
            <a:r>
              <a:rPr lang="vi-VN" dirty="0"/>
              <a:t>Đọc thơ/ Kể chuyện</a:t>
            </a:r>
          </a:p>
          <a:p>
            <a:pPr>
              <a:buFont typeface="Wingdings" panose="05000000000000000000" pitchFamily="2" charset="2"/>
              <a:buChar char="§"/>
            </a:pPr>
            <a:r>
              <a:rPr lang="vi-VN" dirty="0"/>
              <a:t>Âm nhạc</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297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5. Phương pháp phát triển vốn từ cho trẻ</a:t>
            </a:r>
            <a:endParaRPr lang="en-US" dirty="0"/>
          </a:p>
        </p:txBody>
      </p:sp>
      <p:sp>
        <p:nvSpPr>
          <p:cNvPr id="3" name="Content Placeholder 2"/>
          <p:cNvSpPr>
            <a:spLocks noGrp="1"/>
          </p:cNvSpPr>
          <p:nvPr>
            <p:ph idx="1"/>
          </p:nvPr>
        </p:nvSpPr>
        <p:spPr/>
        <p:txBody>
          <a:bodyPr/>
          <a:lstStyle/>
          <a:p>
            <a:r>
              <a:rPr lang="vi-VN" dirty="0"/>
              <a:t>Mẫu giáo:</a:t>
            </a:r>
          </a:p>
          <a:p>
            <a:pPr>
              <a:buFont typeface="Wingdings" panose="05000000000000000000" pitchFamily="2" charset="2"/>
              <a:buChar char="§"/>
            </a:pPr>
            <a:r>
              <a:rPr lang="vi-VN" dirty="0"/>
              <a:t>Thơ/ Truyện</a:t>
            </a:r>
          </a:p>
          <a:p>
            <a:pPr>
              <a:buFont typeface="Wingdings" panose="05000000000000000000" pitchFamily="2" charset="2"/>
              <a:buChar char="§"/>
            </a:pPr>
            <a:r>
              <a:rPr lang="vi-VN" dirty="0"/>
              <a:t>Khám phá khoa học</a:t>
            </a:r>
          </a:p>
          <a:p>
            <a:pPr>
              <a:buFont typeface="Wingdings" panose="05000000000000000000" pitchFamily="2" charset="2"/>
              <a:buChar char="§"/>
            </a:pPr>
            <a:r>
              <a:rPr lang="vi-VN" dirty="0"/>
              <a:t>Làm quen với toán</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34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lstStyle/>
          <a:p>
            <a:r>
              <a:rPr lang="vi-VN" dirty="0"/>
              <a:t>Phương pháp tổ chức hoạt động Nhận biết tập nói (Nhà trẻ)</a:t>
            </a:r>
          </a:p>
          <a:p>
            <a:pPr>
              <a:buFont typeface="Wingdings" panose="05000000000000000000" pitchFamily="2" charset="2"/>
              <a:buChar char="Ø"/>
            </a:pPr>
            <a:r>
              <a:rPr lang="vi-VN" dirty="0"/>
              <a:t>Mục đích: nhận biết  SVHT gần gũi quen thuộc, qua đó luyện phát âm, phát triển vốn từ và luyện nói câu đơn giản.</a:t>
            </a:r>
          </a:p>
          <a:p>
            <a:pPr>
              <a:buFont typeface="Wingdings" panose="05000000000000000000" pitchFamily="2" charset="2"/>
              <a:buChar char="Ø"/>
            </a:pPr>
            <a:r>
              <a:rPr lang="vi-VN" dirty="0"/>
              <a:t>Phương pháp:</a:t>
            </a:r>
          </a:p>
          <a:p>
            <a:pPr marL="457200" indent="-457200">
              <a:buAutoNum type="arabicPeriod"/>
            </a:pPr>
            <a:r>
              <a:rPr lang="vi-VN" dirty="0"/>
              <a:t>Mục đích – yêu cầu</a:t>
            </a:r>
          </a:p>
          <a:p>
            <a:pPr marL="457200" indent="-457200">
              <a:buAutoNum type="arabicPeriod"/>
            </a:pPr>
            <a:r>
              <a:rPr lang="vi-VN" dirty="0"/>
              <a:t>Chuẩn bị</a:t>
            </a:r>
          </a:p>
          <a:p>
            <a:pPr marL="457200" indent="-457200">
              <a:buAutoNum type="arabicPeriod"/>
            </a:pPr>
            <a:r>
              <a:rPr lang="vi-VN" dirty="0"/>
              <a:t>Tiến trình hoạt động</a:t>
            </a:r>
            <a:r>
              <a:rPr lang="en-US" dirty="0"/>
              <a:t> (</a:t>
            </a:r>
            <a:r>
              <a:rPr lang="en-US" dirty="0" err="1"/>
              <a:t>Tiến</a:t>
            </a:r>
            <a:r>
              <a:rPr lang="en-US" dirty="0"/>
              <a:t> </a:t>
            </a:r>
            <a:r>
              <a:rPr lang="en-US" dirty="0" err="1"/>
              <a:t>hành</a:t>
            </a:r>
            <a:r>
              <a:rPr lang="en-US" dirty="0"/>
              <a:t>)</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4468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vi-VN" dirty="0"/>
              <a:t>Mục đích  - yêu cầu:</a:t>
            </a:r>
          </a:p>
          <a:p>
            <a:pPr>
              <a:buFontTx/>
              <a:buChar char="-"/>
            </a:pPr>
            <a:r>
              <a:rPr lang="vi-VN" dirty="0"/>
              <a:t>Kiến thức: </a:t>
            </a:r>
          </a:p>
          <a:p>
            <a:pPr marL="0" indent="0">
              <a:buNone/>
            </a:pPr>
            <a:r>
              <a:rPr lang="vi-VN" dirty="0"/>
              <a:t>Trẻ nhận biết, gọi tên SVHT và một số bộ phận, đặc điểm</a:t>
            </a:r>
          </a:p>
          <a:p>
            <a:pPr marL="0" indent="0">
              <a:buNone/>
            </a:pPr>
            <a:r>
              <a:rPr lang="vi-VN" dirty="0"/>
              <a:t>Trẻ biết được cách chơi trò chơi</a:t>
            </a:r>
          </a:p>
          <a:p>
            <a:pPr>
              <a:buFontTx/>
              <a:buChar char="-"/>
            </a:pPr>
            <a:r>
              <a:rPr lang="vi-VN" dirty="0"/>
              <a:t>Kĩ năng:</a:t>
            </a:r>
          </a:p>
          <a:p>
            <a:pPr marL="0" indent="0">
              <a:buNone/>
            </a:pPr>
            <a:r>
              <a:rPr lang="vi-VN" dirty="0"/>
              <a:t>Luyện kĩ năng phát âm </a:t>
            </a:r>
            <a:r>
              <a:rPr lang="en-US" dirty="0" err="1"/>
              <a:t>đúng</a:t>
            </a:r>
            <a:r>
              <a:rPr lang="en-US" dirty="0"/>
              <a:t> </a:t>
            </a:r>
            <a:r>
              <a:rPr lang="vi-VN" dirty="0"/>
              <a:t>từ</a:t>
            </a:r>
            <a:r>
              <a:rPr lang="en-US" dirty="0"/>
              <a:t>,</a:t>
            </a:r>
            <a:r>
              <a:rPr lang="vi-VN" dirty="0"/>
              <a:t> nói câu</a:t>
            </a:r>
            <a:r>
              <a:rPr lang="en-US" dirty="0"/>
              <a:t> </a:t>
            </a:r>
            <a:r>
              <a:rPr lang="en-US" dirty="0" err="1"/>
              <a:t>đơn</a:t>
            </a:r>
            <a:r>
              <a:rPr lang="en-US" dirty="0"/>
              <a:t> </a:t>
            </a:r>
            <a:r>
              <a:rPr lang="en-US" dirty="0" err="1"/>
              <a:t>giản</a:t>
            </a:r>
            <a:endParaRPr lang="vi-VN" dirty="0"/>
          </a:p>
          <a:p>
            <a:pPr marL="0" indent="0">
              <a:buNone/>
            </a:pPr>
            <a:r>
              <a:rPr lang="vi-VN" dirty="0"/>
              <a:t>Hình thành và phát triển k</a:t>
            </a:r>
            <a:r>
              <a:rPr lang="en-US" dirty="0"/>
              <a:t>ĩ</a:t>
            </a:r>
            <a:r>
              <a:rPr lang="vi-VN" dirty="0"/>
              <a:t> năng quan sát, chú ý</a:t>
            </a:r>
            <a:r>
              <a:rPr lang="en-US" dirty="0"/>
              <a:t>, </a:t>
            </a:r>
            <a:r>
              <a:rPr lang="en-US" dirty="0" err="1"/>
              <a:t>ghi</a:t>
            </a:r>
            <a:r>
              <a:rPr lang="en-US" dirty="0"/>
              <a:t> </a:t>
            </a:r>
            <a:r>
              <a:rPr lang="en-US" dirty="0" err="1"/>
              <a:t>nhớ</a:t>
            </a:r>
            <a:r>
              <a:rPr lang="vi-VN" dirty="0"/>
              <a:t>...</a:t>
            </a:r>
          </a:p>
          <a:p>
            <a:pPr marL="0" indent="0">
              <a:buNone/>
            </a:pPr>
            <a:r>
              <a:rPr lang="en-US" dirty="0"/>
              <a:t>- </a:t>
            </a:r>
            <a:r>
              <a:rPr lang="en-US" dirty="0" err="1"/>
              <a:t>Thái</a:t>
            </a:r>
            <a:r>
              <a:rPr lang="en-US" dirty="0"/>
              <a:t> </a:t>
            </a:r>
            <a:r>
              <a:rPr lang="en-US" dirty="0" err="1"/>
              <a:t>độ</a:t>
            </a:r>
            <a:r>
              <a:rPr lang="vi-VN" dirty="0"/>
              <a:t>:</a:t>
            </a:r>
          </a:p>
          <a:p>
            <a:pPr marL="0" indent="0">
              <a:buNone/>
            </a:pPr>
            <a:r>
              <a:rPr lang="vi-VN" dirty="0"/>
              <a:t>Trẻ tích cực, hứng thú tham gia hoạt động</a:t>
            </a:r>
          </a:p>
          <a:p>
            <a:pPr marL="0" indent="0">
              <a:buNone/>
            </a:pPr>
            <a:r>
              <a:rPr lang="vi-VN" dirty="0"/>
              <a:t>Giáo dục trẻ lợi ích</a:t>
            </a:r>
            <a:r>
              <a:rPr lang="en-US" dirty="0"/>
              <a:t>, </a:t>
            </a:r>
            <a:r>
              <a:rPr lang="en-US" dirty="0" err="1"/>
              <a:t>thể</a:t>
            </a:r>
            <a:r>
              <a:rPr lang="en-US" dirty="0"/>
              <a:t> </a:t>
            </a:r>
            <a:r>
              <a:rPr lang="en-US" dirty="0" err="1"/>
              <a:t>hiện</a:t>
            </a:r>
            <a:r>
              <a:rPr lang="en-US" dirty="0"/>
              <a:t> </a:t>
            </a:r>
            <a:r>
              <a:rPr lang="en-US" dirty="0" err="1"/>
              <a:t>tình</a:t>
            </a:r>
            <a:r>
              <a:rPr lang="en-US" dirty="0"/>
              <a:t> </a:t>
            </a:r>
            <a:r>
              <a:rPr lang="en-US" dirty="0" err="1"/>
              <a:t>cảm</a:t>
            </a:r>
            <a:r>
              <a:rPr lang="en-US" dirty="0"/>
              <a:t>, ý </a:t>
            </a:r>
            <a:r>
              <a:rPr lang="en-US" dirty="0" err="1"/>
              <a:t>thức</a:t>
            </a:r>
            <a:r>
              <a:rPr lang="en-US" dirty="0"/>
              <a:t> </a:t>
            </a:r>
            <a:r>
              <a:rPr lang="en-US" dirty="0" err="1"/>
              <a:t>đối</a:t>
            </a:r>
            <a:r>
              <a:rPr lang="en-US" dirty="0"/>
              <a:t> </a:t>
            </a:r>
            <a:r>
              <a:rPr lang="en-US" dirty="0" err="1"/>
              <a:t>với</a:t>
            </a:r>
            <a:r>
              <a:rPr lang="en-US" dirty="0"/>
              <a:t> SVHT </a:t>
            </a:r>
            <a:r>
              <a:rPr lang="vi-VN" dirty="0"/>
              <a:t>...</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3741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vi-VN" dirty="0"/>
              <a:t>Chuẩn bị:</a:t>
            </a:r>
          </a:p>
          <a:p>
            <a:pPr>
              <a:buFontTx/>
              <a:buChar char="-"/>
            </a:pPr>
            <a:r>
              <a:rPr lang="vi-VN" dirty="0"/>
              <a:t>Đối với cô (trang phục; phòng học, slide, loto...)</a:t>
            </a:r>
          </a:p>
          <a:p>
            <a:pPr>
              <a:buFontTx/>
              <a:buChar char="-"/>
            </a:pPr>
            <a:r>
              <a:rPr lang="vi-VN" dirty="0"/>
              <a:t>Đối với trẻ (trang phục, phòng học, tâm thế ...)</a:t>
            </a:r>
          </a:p>
          <a:p>
            <a:pPr>
              <a:buFont typeface="Wingdings" panose="05000000000000000000" pitchFamily="2" charset="2"/>
              <a:buChar char="q"/>
            </a:pPr>
            <a:r>
              <a:rPr lang="vi-VN" dirty="0"/>
              <a:t>Tiến </a:t>
            </a:r>
            <a:r>
              <a:rPr lang="en-US" dirty="0" err="1"/>
              <a:t>hành</a:t>
            </a:r>
            <a:endParaRPr lang="vi-VN" dirty="0"/>
          </a:p>
          <a:p>
            <a:pPr marL="0" indent="0">
              <a:buNone/>
            </a:pPr>
            <a:r>
              <a:rPr lang="vi-VN" dirty="0"/>
              <a:t>	Hoạt động của cô			Hoạt động của trẻ	</a:t>
            </a:r>
            <a:endParaRPr lang="en-US" dirty="0"/>
          </a:p>
        </p:txBody>
      </p:sp>
      <p:sp>
        <p:nvSpPr>
          <p:cNvPr id="4" name="Text Placeholder 3"/>
          <p:cNvSpPr>
            <a:spLocks noGrp="1"/>
          </p:cNvSpPr>
          <p:nvPr>
            <p:ph type="body" sz="quarter" idx="13"/>
          </p:nvPr>
        </p:nvSpPr>
        <p:spPr/>
        <p:txBody>
          <a:bodyPr/>
          <a:lstStyle/>
          <a:p>
            <a:endParaRPr lang="en-US"/>
          </a:p>
        </p:txBody>
      </p:sp>
      <p:sp>
        <p:nvSpPr>
          <p:cNvPr id="5" name="Flowchart: Punched Tape 4"/>
          <p:cNvSpPr/>
          <p:nvPr/>
        </p:nvSpPr>
        <p:spPr>
          <a:xfrm>
            <a:off x="3886200" y="2495550"/>
            <a:ext cx="914400"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49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a:t>
            </a:r>
            <a:r>
              <a:rPr lang="en-US" dirty="0"/>
              <a:t>ẻ</a:t>
            </a:r>
          </a:p>
        </p:txBody>
      </p:sp>
      <p:sp>
        <p:nvSpPr>
          <p:cNvPr id="3" name="Content Placeholder 2"/>
          <p:cNvSpPr>
            <a:spLocks noGrp="1"/>
          </p:cNvSpPr>
          <p:nvPr>
            <p:ph idx="1"/>
          </p:nvPr>
        </p:nvSpPr>
        <p:spPr/>
        <p:txBody>
          <a:bodyPr/>
          <a:lstStyle/>
          <a:p>
            <a:pPr marL="0" indent="0">
              <a:buNone/>
            </a:pPr>
            <a:r>
              <a:rPr lang="vi-VN" dirty="0">
                <a:latin typeface="+mj-lt"/>
              </a:rPr>
              <a:t>1.Ổn định, giới thiệu (1 – 2 phút)</a:t>
            </a:r>
          </a:p>
          <a:p>
            <a:pPr marL="0" indent="0">
              <a:buNone/>
            </a:pPr>
            <a:r>
              <a:rPr lang="vi-VN" dirty="0"/>
              <a:t>2. Nội dung (10 – 12 phút)</a:t>
            </a:r>
          </a:p>
          <a:p>
            <a:pPr marL="0" indent="0">
              <a:buNone/>
            </a:pPr>
            <a:r>
              <a:rPr lang="vi-VN" dirty="0"/>
              <a:t>2.1. Hoạt động 1: Nhận biết tập nói Đối tượng 1</a:t>
            </a:r>
          </a:p>
          <a:p>
            <a:pPr>
              <a:buFontTx/>
              <a:buChar char="-"/>
            </a:pPr>
            <a:r>
              <a:rPr lang="vi-VN" dirty="0"/>
              <a:t>Cô cho trẻ </a:t>
            </a:r>
            <a:r>
              <a:rPr lang="en-US" dirty="0"/>
              <a:t>tri </a:t>
            </a:r>
            <a:r>
              <a:rPr lang="en-US" dirty="0" err="1"/>
              <a:t>giác</a:t>
            </a:r>
            <a:r>
              <a:rPr lang="vi-VN" dirty="0"/>
              <a:t> ĐT1</a:t>
            </a:r>
          </a:p>
          <a:p>
            <a:pPr>
              <a:buFontTx/>
              <a:buChar char="-"/>
            </a:pPr>
            <a:r>
              <a:rPr lang="vi-VN" dirty="0"/>
              <a:t>Đàm thoại </a:t>
            </a:r>
          </a:p>
          <a:p>
            <a:pPr marL="0" indent="0">
              <a:buNone/>
            </a:pPr>
            <a:r>
              <a:rPr lang="vi-VN" dirty="0"/>
              <a:t>Cô chỉ vào đối tượng – hỏi trẻ - trẻ trả lời – cô cung cấp</a:t>
            </a:r>
          </a:p>
          <a:p>
            <a:pPr marL="0" indent="0">
              <a:buNone/>
            </a:pPr>
            <a:r>
              <a:rPr lang="vi-VN" dirty="0"/>
              <a:t>Cô nói mẫu – trẻ nói theo (cả lớp, nhóm, cá nhân)</a:t>
            </a:r>
          </a:p>
          <a:p>
            <a:pPr marL="0" indent="0">
              <a:buNone/>
            </a:pPr>
            <a:r>
              <a:rPr lang="vi-VN" dirty="0"/>
              <a:t>- Cô hệ thống khái quát</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4183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1.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chung</a:t>
            </a:r>
            <a:r>
              <a:rPr lang="en-US" dirty="0"/>
              <a:t> </a:t>
            </a:r>
            <a:r>
              <a:rPr lang="en-US" dirty="0" err="1"/>
              <a:t>về</a:t>
            </a:r>
            <a:r>
              <a:rPr lang="en-US" dirty="0"/>
              <a:t> </a:t>
            </a:r>
            <a:r>
              <a:rPr lang="en-US" dirty="0" err="1"/>
              <a:t>bộ</a:t>
            </a:r>
            <a:r>
              <a:rPr lang="en-US" dirty="0"/>
              <a:t> </a:t>
            </a:r>
            <a:r>
              <a:rPr lang="en-US" dirty="0" err="1"/>
              <a:t>môn</a:t>
            </a:r>
            <a:r>
              <a:rPr lang="en-US" dirty="0"/>
              <a:t> PPPTNN</a:t>
            </a:r>
          </a:p>
        </p:txBody>
      </p:sp>
      <p:sp>
        <p:nvSpPr>
          <p:cNvPr id="3" name="Content Placeholder 2"/>
          <p:cNvSpPr>
            <a:spLocks noGrp="1"/>
          </p:cNvSpPr>
          <p:nvPr>
            <p:ph idx="1"/>
          </p:nvPr>
        </p:nvSpPr>
        <p:spPr/>
        <p:txBody>
          <a:bodyPr/>
          <a:lstStyle/>
          <a:p>
            <a:pPr marL="0" indent="0">
              <a:buNone/>
            </a:pPr>
            <a:r>
              <a:rPr lang="en-US" b="1" dirty="0"/>
              <a:t>1.2. </a:t>
            </a:r>
            <a:r>
              <a:rPr lang="en-US" b="1" dirty="0" err="1"/>
              <a:t>Đối</a:t>
            </a:r>
            <a:r>
              <a:rPr lang="en-US" b="1" dirty="0"/>
              <a:t> </a:t>
            </a:r>
            <a:r>
              <a:rPr lang="en-US" b="1" dirty="0" err="1"/>
              <a:t>tượng</a:t>
            </a:r>
            <a:r>
              <a:rPr lang="en-US" b="1" dirty="0"/>
              <a:t> </a:t>
            </a:r>
            <a:r>
              <a:rPr lang="en-US" b="1" dirty="0" err="1"/>
              <a:t>nghiên</a:t>
            </a:r>
            <a:r>
              <a:rPr lang="en-US" b="1" dirty="0"/>
              <a:t> </a:t>
            </a:r>
            <a:r>
              <a:rPr lang="en-US" b="1" dirty="0" err="1"/>
              <a:t>cứu</a:t>
            </a:r>
            <a:r>
              <a:rPr lang="en-US" b="1" dirty="0"/>
              <a:t> </a:t>
            </a:r>
            <a:r>
              <a:rPr lang="en-US" b="1" dirty="0" err="1"/>
              <a:t>của</a:t>
            </a:r>
            <a:r>
              <a:rPr lang="en-US" b="1" dirty="0"/>
              <a:t> </a:t>
            </a:r>
            <a:r>
              <a:rPr lang="en-US" b="1" dirty="0" err="1"/>
              <a:t>bộ</a:t>
            </a:r>
            <a:r>
              <a:rPr lang="en-US" b="1" dirty="0"/>
              <a:t> </a:t>
            </a:r>
            <a:r>
              <a:rPr lang="en-US" b="1" dirty="0" err="1"/>
              <a:t>môn</a:t>
            </a:r>
            <a:r>
              <a:rPr lang="en-US" b="1" dirty="0"/>
              <a:t> PPPTNN</a:t>
            </a: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125678776"/>
              </p:ext>
            </p:extLst>
          </p:nvPr>
        </p:nvGraphicFramePr>
        <p:xfrm>
          <a:off x="1219200" y="1200150"/>
          <a:ext cx="6629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6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vi-VN" dirty="0"/>
              <a:t>2.2. Hoạt động 2: Nhận biết – tập nói ĐT2 (nếu có)</a:t>
            </a:r>
          </a:p>
          <a:p>
            <a:pPr marL="0" indent="0">
              <a:buNone/>
            </a:pPr>
            <a:r>
              <a:rPr lang="vi-VN" dirty="0"/>
              <a:t>Tương tự các bước trên</a:t>
            </a:r>
          </a:p>
          <a:p>
            <a:pPr>
              <a:buFont typeface="Arial" charset="0"/>
              <a:buChar char="•"/>
            </a:pPr>
            <a:r>
              <a:rPr lang="vi-VN" dirty="0"/>
              <a:t>Cô mở rộng thêm 1 số đối tượng khác</a:t>
            </a:r>
          </a:p>
          <a:p>
            <a:pPr marL="0" indent="0">
              <a:buNone/>
            </a:pPr>
            <a:r>
              <a:rPr lang="vi-VN" dirty="0"/>
              <a:t>2.3. Hoạt động 3: Trò chơi luyện tập</a:t>
            </a:r>
          </a:p>
          <a:p>
            <a:pPr>
              <a:buFontTx/>
              <a:buChar char="-"/>
            </a:pPr>
            <a:r>
              <a:rPr lang="vi-VN" dirty="0"/>
              <a:t>Trò chơi 1 (ví dụ: thi ai nhanh)</a:t>
            </a:r>
          </a:p>
          <a:p>
            <a:pPr>
              <a:buFontTx/>
              <a:buChar char="-"/>
            </a:pPr>
            <a:r>
              <a:rPr lang="vi-VN" dirty="0"/>
              <a:t>Trò chơi 2 </a:t>
            </a:r>
          </a:p>
          <a:p>
            <a:pPr marL="0" indent="0">
              <a:buNone/>
            </a:pPr>
            <a:r>
              <a:rPr lang="vi-VN" dirty="0"/>
              <a:t>3. Kết thúc hoạt động</a:t>
            </a:r>
          </a:p>
          <a:p>
            <a:pPr>
              <a:buFontTx/>
              <a:buChar char="-"/>
            </a:pPr>
            <a:r>
              <a:rPr lang="vi-VN" dirty="0"/>
              <a:t>Nhận xét, tuyên dương</a:t>
            </a:r>
          </a:p>
          <a:p>
            <a:pPr>
              <a:buFontTx/>
              <a:buChar char="-"/>
            </a:pPr>
            <a:r>
              <a:rPr lang="vi-VN" dirty="0"/>
              <a:t>Chuyển hoạt động</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0360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normAutofit fontScale="85000" lnSpcReduction="20000"/>
          </a:bodyPr>
          <a:lstStyle/>
          <a:p>
            <a:r>
              <a:rPr lang="vi-VN" dirty="0"/>
              <a:t>Một số đề tài Nhận biết tập nói</a:t>
            </a:r>
          </a:p>
          <a:p>
            <a:pPr lvl="0">
              <a:lnSpc>
                <a:spcPct val="115000"/>
              </a:lnSpc>
              <a:spcBef>
                <a:spcPts val="0"/>
              </a:spcBef>
              <a:buFont typeface="Times New Roman"/>
              <a:buChar char="-"/>
              <a:tabLst>
                <a:tab pos="499110" algn="l"/>
              </a:tabLst>
            </a:pPr>
            <a:r>
              <a:rPr lang="vi-VN" dirty="0">
                <a:latin typeface="Times New Roman"/>
                <a:ea typeface="Times New Roman"/>
                <a:cs typeface="Times New Roman"/>
              </a:rPr>
              <a:t>Tàu thủy, thuyền buồm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pt-BR" dirty="0">
                <a:latin typeface="Times New Roman"/>
                <a:ea typeface="Times New Roman"/>
                <a:cs typeface="Times New Roman"/>
              </a:rPr>
              <a:t>Ô tô, xe máy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pt-BR" dirty="0">
                <a:latin typeface="Times New Roman"/>
                <a:ea typeface="Times New Roman"/>
                <a:cs typeface="Times New Roman"/>
              </a:rPr>
              <a:t>Đồ dùng của bé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pt-BR" dirty="0">
                <a:latin typeface="Times New Roman"/>
                <a:ea typeface="Times New Roman"/>
                <a:cs typeface="Times New Roman"/>
              </a:rPr>
              <a:t>Đồ dùng để uống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vi-VN" dirty="0">
                <a:latin typeface="Times New Roman"/>
                <a:ea typeface="Times New Roman"/>
                <a:cs typeface="Times New Roman"/>
              </a:rPr>
              <a:t>Chùm nho, quả táo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pt-BR" dirty="0">
                <a:latin typeface="Times New Roman"/>
                <a:ea typeface="Times New Roman"/>
                <a:cs typeface="Times New Roman"/>
              </a:rPr>
              <a:t>Quả cam, quả chuối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vi-VN" dirty="0">
                <a:latin typeface="Times New Roman"/>
                <a:ea typeface="Times New Roman"/>
                <a:cs typeface="Times New Roman"/>
              </a:rPr>
              <a:t>H</a:t>
            </a:r>
            <a:r>
              <a:rPr lang="pt-BR" dirty="0">
                <a:latin typeface="Times New Roman"/>
                <a:ea typeface="Times New Roman"/>
                <a:cs typeface="Times New Roman"/>
              </a:rPr>
              <a:t>oa hồng, hoa cúc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pt-BR" dirty="0">
                <a:latin typeface="Times New Roman"/>
                <a:ea typeface="Times New Roman"/>
                <a:cs typeface="Times New Roman"/>
              </a:rPr>
              <a:t>Con gà trống, gà mái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pt-BR" dirty="0">
                <a:latin typeface="Times New Roman"/>
                <a:ea typeface="Times New Roman"/>
                <a:cs typeface="Times New Roman"/>
              </a:rPr>
              <a:t>Con gà, con vịt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pt-BR" dirty="0">
                <a:latin typeface="Times New Roman"/>
                <a:ea typeface="Times New Roman"/>
                <a:cs typeface="Times New Roman"/>
              </a:rPr>
              <a:t>Con tôm, con cá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pt-BR" dirty="0">
                <a:latin typeface="Times New Roman"/>
                <a:ea typeface="Times New Roman"/>
                <a:cs typeface="Times New Roman"/>
              </a:rPr>
              <a:t>Con mèo, con chó (24 – 36 tháng)</a:t>
            </a:r>
            <a:endParaRPr lang="en-US" dirty="0">
              <a:latin typeface="Times New Roman"/>
              <a:ea typeface="Times New Roman"/>
              <a:cs typeface="Times New Roman"/>
            </a:endParaRPr>
          </a:p>
          <a:p>
            <a:pPr lvl="0">
              <a:lnSpc>
                <a:spcPct val="115000"/>
              </a:lnSpc>
              <a:spcBef>
                <a:spcPts val="0"/>
              </a:spcBef>
              <a:buFont typeface="Times New Roman"/>
              <a:buChar char="-"/>
              <a:tabLst>
                <a:tab pos="499110" algn="l"/>
              </a:tabLst>
            </a:pPr>
            <a:r>
              <a:rPr lang="pt-BR" dirty="0">
                <a:latin typeface="Times New Roman"/>
                <a:ea typeface="Times New Roman"/>
                <a:cs typeface="Times New Roman"/>
              </a:rPr>
              <a:t>Cây ăn quả (24 – 36 tháng)</a:t>
            </a:r>
            <a:endParaRPr lang="en-US" dirty="0">
              <a:latin typeface="Times New Roman"/>
              <a:ea typeface="Times New Roman"/>
              <a:cs typeface="Times New Roman"/>
            </a:endParaRPr>
          </a:p>
          <a:p>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1301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Chương 4. Phương pháp phát triển vốn từ cho trẻ</a:t>
            </a:r>
            <a:endParaRPr lang="en-US" dirty="0"/>
          </a:p>
        </p:txBody>
      </p:sp>
      <p:sp>
        <p:nvSpPr>
          <p:cNvPr id="3" name="Content Placeholder 2"/>
          <p:cNvSpPr>
            <a:spLocks noGrp="1"/>
          </p:cNvSpPr>
          <p:nvPr>
            <p:ph idx="1"/>
          </p:nvPr>
        </p:nvSpPr>
        <p:spPr/>
        <p:txBody>
          <a:bodyPr/>
          <a:lstStyle/>
          <a:p>
            <a:r>
              <a:rPr lang="vi-VN" dirty="0">
                <a:hlinkClick r:id="rId2" action="ppaction://hlinkfile"/>
              </a:rPr>
              <a:t>Xem </a:t>
            </a:r>
            <a:r>
              <a:rPr lang="vi-VN" dirty="0"/>
              <a:t>hoạt động mẫu Nhận biết tập nói</a:t>
            </a:r>
          </a:p>
          <a:p>
            <a:r>
              <a:rPr lang="vi-VN" dirty="0">
                <a:hlinkClick r:id="rId3" action="ppaction://hlinkfile"/>
              </a:rPr>
              <a:t>Tham </a:t>
            </a:r>
            <a:r>
              <a:rPr lang="vi-VN" dirty="0"/>
              <a:t>khảo giáo án mẫu</a:t>
            </a:r>
          </a:p>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51410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thông</a:t>
            </a:r>
            <a:r>
              <a:rPr lang="en-US" dirty="0"/>
              <a:t> qua </a:t>
            </a:r>
            <a:r>
              <a:rPr lang="en-US" dirty="0" err="1"/>
              <a:t>hoạt</a:t>
            </a:r>
            <a:r>
              <a:rPr lang="en-US" dirty="0"/>
              <a:t> </a:t>
            </a:r>
            <a:r>
              <a:rPr lang="en-US" dirty="0" err="1"/>
              <a:t>động</a:t>
            </a:r>
            <a:r>
              <a:rPr lang="en-US" dirty="0"/>
              <a:t> </a:t>
            </a:r>
            <a:r>
              <a:rPr lang="en-US" dirty="0" err="1"/>
              <a:t>chơi</a:t>
            </a:r>
            <a:r>
              <a:rPr lang="en-US" dirty="0"/>
              <a:t>, </a:t>
            </a:r>
            <a:r>
              <a:rPr lang="en-US" dirty="0" err="1"/>
              <a:t>trải</a:t>
            </a:r>
            <a:r>
              <a:rPr lang="en-US" dirty="0"/>
              <a:t>  </a:t>
            </a:r>
            <a:r>
              <a:rPr lang="en-US" dirty="0" err="1"/>
              <a:t>nghiệm</a:t>
            </a:r>
            <a:r>
              <a:rPr lang="en-US" dirty="0"/>
              <a:t> </a:t>
            </a:r>
            <a:r>
              <a:rPr lang="en-US" dirty="0" err="1"/>
              <a:t>và</a:t>
            </a:r>
            <a:r>
              <a:rPr lang="en-US" dirty="0"/>
              <a:t> </a:t>
            </a:r>
            <a:r>
              <a:rPr lang="en-US" dirty="0" err="1"/>
              <a:t>các</a:t>
            </a:r>
            <a:r>
              <a:rPr lang="en-US" dirty="0"/>
              <a:t> </a:t>
            </a:r>
            <a:r>
              <a:rPr lang="en-US" dirty="0" err="1"/>
              <a:t>sinh</a:t>
            </a:r>
            <a:r>
              <a:rPr lang="en-US" dirty="0"/>
              <a:t> </a:t>
            </a:r>
            <a:r>
              <a:rPr lang="en-US" dirty="0" err="1"/>
              <a:t>hoạt</a:t>
            </a:r>
            <a:r>
              <a:rPr lang="en-US" dirty="0"/>
              <a:t> </a:t>
            </a:r>
            <a:r>
              <a:rPr lang="en-US" dirty="0" err="1"/>
              <a:t>khác</a:t>
            </a:r>
            <a:endParaRPr lang="en-US" dirty="0"/>
          </a:p>
          <a:p>
            <a:pPr>
              <a:buFontTx/>
              <a:buChar char="-"/>
            </a:pPr>
            <a:r>
              <a:rPr lang="en-US" dirty="0" err="1"/>
              <a:t>Trò</a:t>
            </a:r>
            <a:r>
              <a:rPr lang="en-US" dirty="0"/>
              <a:t> </a:t>
            </a:r>
            <a:r>
              <a:rPr lang="en-US" dirty="0" err="1"/>
              <a:t>chơi</a:t>
            </a:r>
            <a:endParaRPr lang="en-US" dirty="0"/>
          </a:p>
          <a:p>
            <a:pPr>
              <a:buFontTx/>
              <a:buChar char="-"/>
            </a:pPr>
            <a:r>
              <a:rPr lang="en-US" dirty="0" err="1"/>
              <a:t>Trải</a:t>
            </a:r>
            <a:r>
              <a:rPr lang="en-US" dirty="0"/>
              <a:t> </a:t>
            </a:r>
            <a:r>
              <a:rPr lang="en-US" dirty="0" err="1"/>
              <a:t>nghiệm</a:t>
            </a:r>
            <a:r>
              <a:rPr lang="en-US" dirty="0"/>
              <a:t>: </a:t>
            </a:r>
            <a:r>
              <a:rPr lang="en-US" dirty="0" err="1"/>
              <a:t>tham</a:t>
            </a:r>
            <a:r>
              <a:rPr lang="en-US" dirty="0"/>
              <a:t> </a:t>
            </a:r>
            <a:r>
              <a:rPr lang="en-US" dirty="0" err="1"/>
              <a:t>quan</a:t>
            </a:r>
            <a:r>
              <a:rPr lang="en-US" dirty="0"/>
              <a:t>, </a:t>
            </a:r>
            <a:r>
              <a:rPr lang="en-US" dirty="0" err="1"/>
              <a:t>dã</a:t>
            </a:r>
            <a:r>
              <a:rPr lang="en-US" dirty="0"/>
              <a:t> </a:t>
            </a:r>
            <a:r>
              <a:rPr lang="en-US" dirty="0" err="1"/>
              <a:t>ngoại</a:t>
            </a:r>
            <a:r>
              <a:rPr lang="en-US" dirty="0"/>
              <a:t>, </a:t>
            </a:r>
            <a:r>
              <a:rPr lang="en-US" dirty="0" err="1"/>
              <a:t>xử</a:t>
            </a:r>
            <a:r>
              <a:rPr lang="en-US" dirty="0"/>
              <a:t> </a:t>
            </a:r>
            <a:r>
              <a:rPr lang="en-US" dirty="0" err="1"/>
              <a:t>lý</a:t>
            </a:r>
            <a:r>
              <a:rPr lang="en-US" dirty="0"/>
              <a:t> </a:t>
            </a:r>
            <a:r>
              <a:rPr lang="en-US" dirty="0" err="1"/>
              <a:t>tình</a:t>
            </a:r>
            <a:r>
              <a:rPr lang="en-US" dirty="0"/>
              <a:t> </a:t>
            </a:r>
            <a:r>
              <a:rPr lang="en-US" dirty="0" err="1"/>
              <a:t>huống</a:t>
            </a:r>
            <a:endParaRPr lang="en-US" dirty="0"/>
          </a:p>
          <a:p>
            <a:pPr>
              <a:buFontTx/>
              <a:buChar char="-"/>
            </a:pPr>
            <a:r>
              <a:rPr lang="en-US" dirty="0" err="1"/>
              <a:t>Sinh</a:t>
            </a:r>
            <a:r>
              <a:rPr lang="en-US" dirty="0"/>
              <a:t> </a:t>
            </a:r>
            <a:r>
              <a:rPr lang="en-US" dirty="0" err="1"/>
              <a:t>hoạt</a:t>
            </a:r>
            <a:r>
              <a:rPr lang="en-US" dirty="0"/>
              <a:t> </a:t>
            </a:r>
            <a:r>
              <a:rPr lang="en-US" dirty="0" err="1"/>
              <a:t>khác</a:t>
            </a:r>
            <a:r>
              <a:rPr lang="en-US" dirty="0"/>
              <a:t>: </a:t>
            </a:r>
            <a:r>
              <a:rPr lang="en-US" dirty="0" err="1"/>
              <a:t>ăn</a:t>
            </a:r>
            <a:r>
              <a:rPr lang="en-US" dirty="0"/>
              <a:t>, </a:t>
            </a:r>
            <a:r>
              <a:rPr lang="en-US" dirty="0" err="1"/>
              <a:t>ngủ</a:t>
            </a:r>
            <a:r>
              <a:rPr lang="en-US" dirty="0"/>
              <a:t>, </a:t>
            </a:r>
            <a:r>
              <a:rPr lang="en-US" dirty="0" err="1"/>
              <a:t>vệ</a:t>
            </a:r>
            <a:r>
              <a:rPr lang="en-US" dirty="0"/>
              <a:t> </a:t>
            </a:r>
            <a:r>
              <a:rPr lang="en-US" dirty="0" err="1"/>
              <a:t>sinh</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6573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4. </a:t>
            </a:r>
            <a:r>
              <a:rPr lang="en-US" dirty="0" err="1"/>
              <a:t>Phương</a:t>
            </a:r>
            <a:r>
              <a:rPr lang="en-US" dirty="0"/>
              <a:t> </a:t>
            </a:r>
            <a:r>
              <a:rPr lang="en-US" dirty="0" err="1"/>
              <a:t>pháp</a:t>
            </a:r>
            <a:r>
              <a:rPr lang="en-US" dirty="0"/>
              <a:t> </a:t>
            </a:r>
            <a:r>
              <a:rPr lang="en-US" dirty="0" err="1"/>
              <a:t>phát</a:t>
            </a:r>
            <a:r>
              <a:rPr lang="en-US" dirty="0"/>
              <a:t> </a:t>
            </a:r>
            <a:r>
              <a:rPr lang="en-US" dirty="0" err="1"/>
              <a:t>triển</a:t>
            </a:r>
            <a:r>
              <a:rPr lang="en-US" dirty="0"/>
              <a:t> </a:t>
            </a:r>
            <a:r>
              <a:rPr lang="en-US" dirty="0" err="1"/>
              <a:t>vốn</a:t>
            </a:r>
            <a:r>
              <a:rPr lang="en-US" dirty="0"/>
              <a:t> </a:t>
            </a:r>
            <a:r>
              <a:rPr lang="en-US" dirty="0" err="1"/>
              <a:t>từ</a:t>
            </a:r>
            <a:r>
              <a:rPr lang="en-US" dirty="0"/>
              <a:t> </a:t>
            </a:r>
            <a:r>
              <a:rPr lang="en-US" dirty="0" err="1"/>
              <a:t>cho</a:t>
            </a:r>
            <a:r>
              <a:rPr lang="en-US" dirty="0"/>
              <a:t> </a:t>
            </a:r>
            <a:r>
              <a:rPr lang="en-US" dirty="0" err="1"/>
              <a:t>trẻ</a:t>
            </a:r>
            <a:endParaRPr lang="en-US" dirty="0"/>
          </a:p>
        </p:txBody>
      </p:sp>
      <p:sp>
        <p:nvSpPr>
          <p:cNvPr id="3" name="Content Placeholder 2"/>
          <p:cNvSpPr>
            <a:spLocks noGrp="1"/>
          </p:cNvSpPr>
          <p:nvPr>
            <p:ph idx="1"/>
          </p:nvPr>
        </p:nvSpPr>
        <p:spPr/>
        <p:txBody>
          <a:bodyPr>
            <a:normAutofit/>
          </a:bodyPr>
          <a:lstStyle/>
          <a:p>
            <a:pPr marL="2286000" lvl="5" indent="0">
              <a:buNone/>
            </a:pPr>
            <a:r>
              <a:rPr lang="en-US" sz="2600" b="1" dirty="0" err="1">
                <a:solidFill>
                  <a:srgbClr val="FF0000"/>
                </a:solidFill>
              </a:rPr>
              <a:t>Bài</a:t>
            </a:r>
            <a:r>
              <a:rPr lang="en-US" sz="2600" b="1" dirty="0">
                <a:solidFill>
                  <a:srgbClr val="FF0000"/>
                </a:solidFill>
              </a:rPr>
              <a:t> </a:t>
            </a:r>
            <a:r>
              <a:rPr lang="en-US" sz="2600" b="1" dirty="0" err="1">
                <a:solidFill>
                  <a:srgbClr val="FF0000"/>
                </a:solidFill>
              </a:rPr>
              <a:t>tập</a:t>
            </a:r>
            <a:r>
              <a:rPr lang="en-US" sz="2600" b="1" dirty="0">
                <a:solidFill>
                  <a:srgbClr val="FF0000"/>
                </a:solidFill>
              </a:rPr>
              <a:t> </a:t>
            </a:r>
            <a:r>
              <a:rPr lang="en-US" sz="2600" b="1" dirty="0" err="1">
                <a:solidFill>
                  <a:srgbClr val="FF0000"/>
                </a:solidFill>
              </a:rPr>
              <a:t>về</a:t>
            </a:r>
            <a:r>
              <a:rPr lang="en-US" sz="2600" b="1" dirty="0">
                <a:solidFill>
                  <a:srgbClr val="FF0000"/>
                </a:solidFill>
              </a:rPr>
              <a:t> </a:t>
            </a:r>
            <a:r>
              <a:rPr lang="en-US" sz="2600" b="1" dirty="0" err="1">
                <a:solidFill>
                  <a:srgbClr val="FF0000"/>
                </a:solidFill>
              </a:rPr>
              <a:t>nhà</a:t>
            </a:r>
            <a:endParaRPr lang="en-US" sz="2600" b="1" dirty="0">
              <a:solidFill>
                <a:srgbClr val="FF0000"/>
              </a:solidFill>
            </a:endParaRPr>
          </a:p>
          <a:p>
            <a:pPr marL="628650" indent="-514350" algn="l">
              <a:buAutoNum type="arabicPeriod"/>
            </a:pPr>
            <a:r>
              <a:rPr lang="nl-NL" sz="3200" dirty="0">
                <a:latin typeface="+mj-lt"/>
                <a:ea typeface="Times New Roman"/>
              </a:rPr>
              <a:t>Soạn một giáo án Nhận biết tập nói </a:t>
            </a:r>
          </a:p>
          <a:p>
            <a:pPr marL="114300" indent="0" algn="l">
              <a:buNone/>
            </a:pPr>
            <a:r>
              <a:rPr lang="nl-NL" sz="3200" dirty="0">
                <a:latin typeface="+mj-lt"/>
                <a:ea typeface="Times New Roman"/>
              </a:rPr>
              <a:t>(độ tuổi: Nhà trẻ; đề </a:t>
            </a:r>
            <a:r>
              <a:rPr lang="nl-NL" sz="3200">
                <a:latin typeface="+mj-lt"/>
                <a:ea typeface="Times New Roman"/>
              </a:rPr>
              <a:t>tài: Tự </a:t>
            </a:r>
            <a:r>
              <a:rPr lang="nl-NL" sz="3200" dirty="0">
                <a:latin typeface="+mj-lt"/>
                <a:ea typeface="Times New Roman"/>
              </a:rPr>
              <a:t>chọn).</a:t>
            </a:r>
            <a:br>
              <a:rPr lang="nl-NL" sz="3200" dirty="0">
                <a:latin typeface="+mj-lt"/>
                <a:ea typeface="Times New Roman"/>
              </a:rPr>
            </a:br>
            <a:r>
              <a:rPr lang="nl-NL" sz="3200" dirty="0">
                <a:latin typeface="+mj-lt"/>
                <a:ea typeface="Times New Roman"/>
              </a:rPr>
              <a:t>2. Tìm hiểu một số kế hoạch giáo dục phát triển</a:t>
            </a:r>
          </a:p>
          <a:p>
            <a:pPr marL="114300" indent="0" algn="l">
              <a:buNone/>
            </a:pPr>
            <a:r>
              <a:rPr lang="nl-NL" sz="3200" dirty="0">
                <a:latin typeface="+mj-lt"/>
                <a:ea typeface="Times New Roman"/>
              </a:rPr>
              <a:t> vốn từ cho trẻ.</a:t>
            </a:r>
            <a:endParaRPr lang="en-US" sz="3000" b="1" dirty="0">
              <a:solidFill>
                <a:srgbClr val="FF0000"/>
              </a:solidFill>
              <a:latin typeface="+mj-lt"/>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7428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normAutofit/>
          </a:bodyPr>
          <a:lstStyle/>
          <a:p>
            <a:pPr marL="0" marR="0" indent="0">
              <a:lnSpc>
                <a:spcPct val="120000"/>
              </a:lnSpc>
              <a:spcBef>
                <a:spcPts val="0"/>
              </a:spcBef>
              <a:spcAft>
                <a:spcPts val="0"/>
              </a:spcAft>
              <a:buNone/>
            </a:pPr>
            <a:r>
              <a:rPr lang="en-US" b="1" dirty="0">
                <a:latin typeface="+mj-lt"/>
                <a:ea typeface="Times New Roman"/>
                <a:cs typeface="Times New Roman"/>
              </a:rPr>
              <a:t>5.1. </a:t>
            </a:r>
            <a:r>
              <a:rPr lang="en-US" b="1" dirty="0" err="1">
                <a:latin typeface="+mj-lt"/>
                <a:ea typeface="Times New Roman"/>
                <a:cs typeface="Times New Roman"/>
              </a:rPr>
              <a:t>Khái</a:t>
            </a:r>
            <a:r>
              <a:rPr lang="en-US" b="1" dirty="0">
                <a:latin typeface="+mj-lt"/>
                <a:ea typeface="Times New Roman"/>
                <a:cs typeface="Times New Roman"/>
              </a:rPr>
              <a:t> </a:t>
            </a:r>
            <a:r>
              <a:rPr lang="en-US" b="1" dirty="0" err="1">
                <a:latin typeface="+mj-lt"/>
                <a:ea typeface="Times New Roman"/>
                <a:cs typeface="Times New Roman"/>
              </a:rPr>
              <a:t>niệm</a:t>
            </a:r>
            <a:r>
              <a:rPr lang="en-US" b="1" dirty="0">
                <a:latin typeface="+mj-lt"/>
                <a:ea typeface="Times New Roman"/>
                <a:cs typeface="Times New Roman"/>
              </a:rPr>
              <a:t> </a:t>
            </a:r>
            <a:r>
              <a:rPr lang="en-US" b="1" dirty="0" err="1">
                <a:latin typeface="+mj-lt"/>
                <a:ea typeface="Times New Roman"/>
                <a:cs typeface="Times New Roman"/>
              </a:rPr>
              <a:t>phương</a:t>
            </a:r>
            <a:r>
              <a:rPr lang="en-US" b="1" dirty="0">
                <a:latin typeface="+mj-lt"/>
                <a:ea typeface="Times New Roman"/>
                <a:cs typeface="Times New Roman"/>
              </a:rPr>
              <a:t> </a:t>
            </a:r>
            <a:r>
              <a:rPr lang="en-US" b="1" dirty="0" err="1">
                <a:latin typeface="+mj-lt"/>
                <a:ea typeface="Times New Roman"/>
                <a:cs typeface="Times New Roman"/>
              </a:rPr>
              <a:t>pháp</a:t>
            </a:r>
            <a:r>
              <a:rPr lang="en-US" b="1" dirty="0">
                <a:latin typeface="+mj-lt"/>
                <a:ea typeface="Times New Roman"/>
                <a:cs typeface="Times New Roman"/>
              </a:rPr>
              <a:t> </a:t>
            </a:r>
            <a:r>
              <a:rPr lang="en-US" b="1" dirty="0" err="1">
                <a:latin typeface="+mj-lt"/>
                <a:ea typeface="Times New Roman"/>
                <a:cs typeface="Times New Roman"/>
              </a:rPr>
              <a:t>dạy</a:t>
            </a:r>
            <a:r>
              <a:rPr lang="en-US" b="1" dirty="0">
                <a:latin typeface="+mj-lt"/>
                <a:ea typeface="Times New Roman"/>
                <a:cs typeface="Times New Roman"/>
              </a:rPr>
              <a:t> </a:t>
            </a:r>
            <a:r>
              <a:rPr lang="en-US" b="1" dirty="0" err="1">
                <a:latin typeface="+mj-lt"/>
                <a:ea typeface="Times New Roman"/>
                <a:cs typeface="Times New Roman"/>
              </a:rPr>
              <a:t>trẻ</a:t>
            </a:r>
            <a:r>
              <a:rPr lang="en-US" b="1" dirty="0">
                <a:latin typeface="+mj-lt"/>
                <a:ea typeface="Times New Roman"/>
                <a:cs typeface="Times New Roman"/>
              </a:rPr>
              <a:t> </a:t>
            </a:r>
            <a:r>
              <a:rPr lang="en-US" b="1" dirty="0" err="1">
                <a:latin typeface="+mj-lt"/>
                <a:ea typeface="Times New Roman"/>
                <a:cs typeface="Times New Roman"/>
              </a:rPr>
              <a:t>nói</a:t>
            </a:r>
            <a:r>
              <a:rPr lang="en-US" b="1" dirty="0">
                <a:latin typeface="+mj-lt"/>
                <a:ea typeface="Times New Roman"/>
                <a:cs typeface="Times New Roman"/>
              </a:rPr>
              <a:t> </a:t>
            </a:r>
            <a:r>
              <a:rPr lang="en-US" b="1" dirty="0" err="1">
                <a:latin typeface="+mj-lt"/>
                <a:ea typeface="Times New Roman"/>
                <a:cs typeface="Times New Roman"/>
              </a:rPr>
              <a:t>đúng</a:t>
            </a:r>
            <a:r>
              <a:rPr lang="en-US" b="1" dirty="0">
                <a:latin typeface="+mj-lt"/>
                <a:ea typeface="Times New Roman"/>
                <a:cs typeface="Times New Roman"/>
              </a:rPr>
              <a:t> </a:t>
            </a:r>
            <a:r>
              <a:rPr lang="en-US" b="1" dirty="0" err="1">
                <a:latin typeface="+mj-lt"/>
                <a:ea typeface="Times New Roman"/>
                <a:cs typeface="Times New Roman"/>
              </a:rPr>
              <a:t>câu</a:t>
            </a:r>
            <a:endParaRPr lang="en-US" b="1" dirty="0">
              <a:latin typeface="+mj-lt"/>
              <a:ea typeface="Times New Roman"/>
              <a:cs typeface="Times New Roman"/>
            </a:endParaRPr>
          </a:p>
          <a:p>
            <a:pPr marL="0" marR="0" indent="0">
              <a:lnSpc>
                <a:spcPct val="120000"/>
              </a:lnSpc>
              <a:spcBef>
                <a:spcPts val="0"/>
              </a:spcBef>
              <a:spcAft>
                <a:spcPts val="0"/>
              </a:spcAft>
              <a:buNone/>
            </a:pPr>
            <a:r>
              <a:rPr lang="en-US" dirty="0">
                <a:latin typeface="+mj-lt"/>
                <a:ea typeface="Times New Roman"/>
                <a:cs typeface="Times New Roman"/>
              </a:rPr>
              <a:t>H: </a:t>
            </a:r>
            <a:r>
              <a:rPr lang="en-US" dirty="0" err="1">
                <a:latin typeface="+mj-lt"/>
                <a:ea typeface="Times New Roman"/>
                <a:cs typeface="Times New Roman"/>
              </a:rPr>
              <a:t>Khái</a:t>
            </a:r>
            <a:r>
              <a:rPr lang="en-US" dirty="0">
                <a:latin typeface="+mj-lt"/>
                <a:ea typeface="Times New Roman"/>
                <a:cs typeface="Times New Roman"/>
              </a:rPr>
              <a:t> </a:t>
            </a:r>
            <a:r>
              <a:rPr lang="en-US" dirty="0" err="1">
                <a:latin typeface="+mj-lt"/>
                <a:ea typeface="Times New Roman"/>
                <a:cs typeface="Times New Roman"/>
              </a:rPr>
              <a:t>niệm</a:t>
            </a:r>
            <a:r>
              <a:rPr lang="en-US" dirty="0">
                <a:latin typeface="+mj-lt"/>
                <a:ea typeface="Times New Roman"/>
                <a:cs typeface="Times New Roman"/>
              </a:rPr>
              <a:t>?</a:t>
            </a:r>
          </a:p>
          <a:p>
            <a:pPr marL="0" marR="0" indent="0">
              <a:lnSpc>
                <a:spcPct val="120000"/>
              </a:lnSpc>
              <a:spcBef>
                <a:spcPts val="0"/>
              </a:spcBef>
              <a:spcAft>
                <a:spcPts val="0"/>
              </a:spcAft>
              <a:buNone/>
            </a:pPr>
            <a:r>
              <a:rPr lang="en-US" dirty="0">
                <a:latin typeface="+mj-lt"/>
                <a:ea typeface="Times New Roman"/>
                <a:cs typeface="Times New Roman"/>
              </a:rPr>
              <a:t>H: </a:t>
            </a:r>
            <a:r>
              <a:rPr lang="en-US" dirty="0" err="1">
                <a:latin typeface="+mj-lt"/>
                <a:ea typeface="Times New Roman"/>
                <a:cs typeface="Times New Roman"/>
              </a:rPr>
              <a:t>Vì</a:t>
            </a:r>
            <a:r>
              <a:rPr lang="en-US" dirty="0">
                <a:latin typeface="+mj-lt"/>
                <a:ea typeface="Times New Roman"/>
                <a:cs typeface="Times New Roman"/>
              </a:rPr>
              <a:t> </a:t>
            </a:r>
            <a:r>
              <a:rPr lang="en-US" dirty="0" err="1">
                <a:latin typeface="+mj-lt"/>
                <a:ea typeface="Times New Roman"/>
                <a:cs typeface="Times New Roman"/>
              </a:rPr>
              <a:t>sao</a:t>
            </a:r>
            <a:r>
              <a:rPr lang="en-US" dirty="0">
                <a:latin typeface="+mj-lt"/>
                <a:ea typeface="Times New Roman"/>
                <a:cs typeface="Times New Roman"/>
              </a:rPr>
              <a:t> </a:t>
            </a:r>
            <a:r>
              <a:rPr lang="en-US" dirty="0" err="1">
                <a:latin typeface="+mj-lt"/>
                <a:ea typeface="Times New Roman"/>
                <a:cs typeface="Times New Roman"/>
              </a:rPr>
              <a:t>cần</a:t>
            </a:r>
            <a:r>
              <a:rPr lang="en-US" dirty="0">
                <a:latin typeface="+mj-lt"/>
                <a:ea typeface="Times New Roman"/>
                <a:cs typeface="Times New Roman"/>
              </a:rPr>
              <a:t> </a:t>
            </a:r>
            <a:r>
              <a:rPr lang="en-US" dirty="0" err="1">
                <a:latin typeface="+mj-lt"/>
                <a:ea typeface="Times New Roman"/>
                <a:cs typeface="Times New Roman"/>
              </a:rPr>
              <a:t>dạy</a:t>
            </a:r>
            <a:r>
              <a:rPr lang="en-US" dirty="0">
                <a:latin typeface="+mj-lt"/>
                <a:ea typeface="Times New Roman"/>
                <a:cs typeface="Times New Roman"/>
              </a:rPr>
              <a:t> </a:t>
            </a:r>
            <a:r>
              <a:rPr lang="en-US" dirty="0" err="1">
                <a:latin typeface="+mj-lt"/>
                <a:ea typeface="Times New Roman"/>
                <a:cs typeface="Times New Roman"/>
              </a:rPr>
              <a:t>trẻ</a:t>
            </a:r>
            <a:r>
              <a:rPr lang="en-US" dirty="0">
                <a:latin typeface="+mj-lt"/>
                <a:ea typeface="Times New Roman"/>
                <a:cs typeface="Times New Roman"/>
              </a:rPr>
              <a:t> </a:t>
            </a:r>
            <a:r>
              <a:rPr lang="en-US" dirty="0" err="1">
                <a:latin typeface="+mj-lt"/>
                <a:ea typeface="Times New Roman"/>
                <a:cs typeface="Times New Roman"/>
              </a:rPr>
              <a:t>nói</a:t>
            </a:r>
            <a:r>
              <a:rPr lang="en-US" dirty="0">
                <a:latin typeface="+mj-lt"/>
                <a:ea typeface="Times New Roman"/>
                <a:cs typeface="Times New Roman"/>
              </a:rPr>
              <a:t> </a:t>
            </a:r>
            <a:r>
              <a:rPr lang="en-US" dirty="0" err="1">
                <a:latin typeface="+mj-lt"/>
                <a:ea typeface="Times New Roman"/>
                <a:cs typeface="Times New Roman"/>
              </a:rPr>
              <a:t>câu</a:t>
            </a:r>
            <a:r>
              <a:rPr lang="en-US" dirty="0">
                <a:latin typeface="+mj-lt"/>
                <a:ea typeface="Times New Roman"/>
                <a:cs typeface="Times New Roman"/>
              </a:rPr>
              <a:t> </a:t>
            </a:r>
            <a:r>
              <a:rPr lang="en-US" dirty="0" err="1">
                <a:latin typeface="+mj-lt"/>
                <a:ea typeface="Times New Roman"/>
                <a:cs typeface="Times New Roman"/>
              </a:rPr>
              <a:t>đúng</a:t>
            </a:r>
            <a:r>
              <a:rPr lang="en-US" dirty="0">
                <a:latin typeface="+mj-lt"/>
                <a:ea typeface="Times New Roman"/>
                <a:cs typeface="Times New Roman"/>
              </a:rPr>
              <a:t>?</a:t>
            </a:r>
          </a:p>
          <a:p>
            <a:pPr marR="0">
              <a:lnSpc>
                <a:spcPct val="120000"/>
              </a:lnSpc>
              <a:spcBef>
                <a:spcPts val="0"/>
              </a:spcBef>
              <a:spcAft>
                <a:spcPts val="0"/>
              </a:spcAft>
              <a:buFont typeface="Wingdings" panose="05000000000000000000" pitchFamily="2" charset="2"/>
              <a:buChar char="Ø"/>
            </a:pPr>
            <a:r>
              <a:rPr lang="en-US" dirty="0" err="1">
                <a:latin typeface="Calibri"/>
                <a:ea typeface="Calibri"/>
                <a:cs typeface="Times New Roman"/>
              </a:rPr>
              <a:t>Luyện</a:t>
            </a:r>
            <a:r>
              <a:rPr lang="en-US" dirty="0">
                <a:latin typeface="Calibri"/>
                <a:ea typeface="Calibri"/>
                <a:cs typeface="Times New Roman"/>
              </a:rPr>
              <a:t> </a:t>
            </a:r>
            <a:r>
              <a:rPr lang="en-US" dirty="0" err="1">
                <a:latin typeface="Calibri"/>
                <a:ea typeface="Calibri"/>
                <a:cs typeface="Times New Roman"/>
              </a:rPr>
              <a:t>cho</a:t>
            </a:r>
            <a:r>
              <a:rPr lang="en-US" dirty="0">
                <a:latin typeface="Calibri"/>
                <a:ea typeface="Calibri"/>
                <a:cs typeface="Times New Roman"/>
              </a:rPr>
              <a:t> </a:t>
            </a:r>
            <a:r>
              <a:rPr lang="en-US" dirty="0" err="1">
                <a:latin typeface="Calibri"/>
                <a:ea typeface="Calibri"/>
                <a:cs typeface="Times New Roman"/>
              </a:rPr>
              <a:t>trẻ</a:t>
            </a:r>
            <a:r>
              <a:rPr lang="en-US" dirty="0">
                <a:latin typeface="Calibri"/>
                <a:ea typeface="Calibri"/>
                <a:cs typeface="Times New Roman"/>
              </a:rPr>
              <a:t> </a:t>
            </a:r>
            <a:r>
              <a:rPr lang="en-US" dirty="0" err="1">
                <a:latin typeface="Calibri"/>
                <a:ea typeface="Calibri"/>
                <a:cs typeface="Times New Roman"/>
              </a:rPr>
              <a:t>nói</a:t>
            </a:r>
            <a:r>
              <a:rPr lang="en-US" dirty="0">
                <a:latin typeface="Calibri"/>
                <a:ea typeface="Calibri"/>
                <a:cs typeface="Times New Roman"/>
              </a:rPr>
              <a:t> </a:t>
            </a:r>
            <a:r>
              <a:rPr lang="en-US" dirty="0" err="1">
                <a:latin typeface="Calibri"/>
                <a:ea typeface="Calibri"/>
                <a:cs typeface="Times New Roman"/>
              </a:rPr>
              <a:t>câu</a:t>
            </a:r>
            <a:r>
              <a:rPr lang="en-US" dirty="0">
                <a:latin typeface="Calibri"/>
                <a:ea typeface="Calibri"/>
                <a:cs typeface="Times New Roman"/>
              </a:rPr>
              <a:t> </a:t>
            </a:r>
            <a:r>
              <a:rPr lang="en-US" dirty="0" err="1">
                <a:latin typeface="Calibri"/>
                <a:ea typeface="Calibri"/>
                <a:cs typeface="Times New Roman"/>
              </a:rPr>
              <a:t>đúng</a:t>
            </a:r>
            <a:r>
              <a:rPr lang="en-US" dirty="0">
                <a:latin typeface="Calibri"/>
                <a:ea typeface="Calibri"/>
                <a:cs typeface="Times New Roman"/>
              </a:rPr>
              <a:t> </a:t>
            </a:r>
            <a:r>
              <a:rPr lang="en-US" dirty="0" err="1">
                <a:latin typeface="Calibri"/>
                <a:ea typeface="Calibri"/>
                <a:cs typeface="Times New Roman"/>
              </a:rPr>
              <a:t>câu</a:t>
            </a:r>
            <a:r>
              <a:rPr lang="en-US" dirty="0">
                <a:latin typeface="Calibri"/>
                <a:ea typeface="Calibri"/>
                <a:cs typeface="Times New Roman"/>
              </a:rPr>
              <a:t> </a:t>
            </a:r>
            <a:r>
              <a:rPr lang="en-US" dirty="0" err="1">
                <a:latin typeface="Calibri"/>
                <a:ea typeface="Calibri"/>
                <a:cs typeface="Times New Roman"/>
              </a:rPr>
              <a:t>trúc</a:t>
            </a:r>
            <a:r>
              <a:rPr lang="en-US" dirty="0">
                <a:latin typeface="Calibri"/>
                <a:ea typeface="Calibri"/>
                <a:cs typeface="Times New Roman"/>
              </a:rPr>
              <a:t> </a:t>
            </a:r>
            <a:r>
              <a:rPr lang="en-US" dirty="0" err="1">
                <a:latin typeface="Calibri"/>
                <a:ea typeface="Calibri"/>
                <a:cs typeface="Times New Roman"/>
              </a:rPr>
              <a:t>ngữ</a:t>
            </a:r>
            <a:r>
              <a:rPr lang="en-US" dirty="0">
                <a:latin typeface="Calibri"/>
                <a:ea typeface="Calibri"/>
                <a:cs typeface="Times New Roman"/>
              </a:rPr>
              <a:t> </a:t>
            </a:r>
            <a:r>
              <a:rPr lang="en-US" dirty="0" err="1">
                <a:latin typeface="Calibri"/>
                <a:ea typeface="Calibri"/>
                <a:cs typeface="Times New Roman"/>
              </a:rPr>
              <a:t>pháp</a:t>
            </a:r>
            <a:r>
              <a:rPr lang="en-US" dirty="0">
                <a:latin typeface="Calibri"/>
                <a:ea typeface="Calibri"/>
                <a:cs typeface="Times New Roman"/>
              </a:rPr>
              <a:t>, </a:t>
            </a:r>
            <a:r>
              <a:rPr lang="en-US" dirty="0" err="1">
                <a:latin typeface="Calibri"/>
                <a:ea typeface="Calibri"/>
                <a:cs typeface="Times New Roman"/>
              </a:rPr>
              <a:t>nội</a:t>
            </a:r>
            <a:r>
              <a:rPr lang="en-US" dirty="0">
                <a:latin typeface="Calibri"/>
                <a:ea typeface="Calibri"/>
                <a:cs typeface="Times New Roman"/>
              </a:rPr>
              <a:t> dung </a:t>
            </a:r>
            <a:r>
              <a:rPr lang="en-US" dirty="0" err="1">
                <a:latin typeface="Calibri"/>
                <a:ea typeface="Calibri"/>
                <a:cs typeface="Times New Roman"/>
              </a:rPr>
              <a:t>thông</a:t>
            </a:r>
            <a:r>
              <a:rPr lang="en-US" dirty="0">
                <a:latin typeface="Calibri"/>
                <a:ea typeface="Calibri"/>
                <a:cs typeface="Times New Roman"/>
              </a:rPr>
              <a:t> </a:t>
            </a:r>
            <a:r>
              <a:rPr lang="en-US" dirty="0" err="1">
                <a:latin typeface="Calibri"/>
                <a:ea typeface="Calibri"/>
                <a:cs typeface="Times New Roman"/>
              </a:rPr>
              <a:t>báo</a:t>
            </a:r>
            <a:r>
              <a:rPr lang="en-US" dirty="0">
                <a:latin typeface="Calibri"/>
                <a:ea typeface="Calibri"/>
                <a:cs typeface="Times New Roman"/>
              </a:rPr>
              <a:t> </a:t>
            </a:r>
            <a:r>
              <a:rPr lang="en-US" dirty="0" err="1">
                <a:latin typeface="Calibri"/>
                <a:ea typeface="Calibri"/>
                <a:cs typeface="Times New Roman"/>
              </a:rPr>
              <a:t>đầy</a:t>
            </a:r>
            <a:r>
              <a:rPr lang="en-US" dirty="0">
                <a:latin typeface="Calibri"/>
                <a:ea typeface="Calibri"/>
                <a:cs typeface="Times New Roman"/>
              </a:rPr>
              <a:t> </a:t>
            </a:r>
            <a:r>
              <a:rPr lang="en-US" dirty="0" err="1">
                <a:latin typeface="Calibri"/>
                <a:ea typeface="Calibri"/>
                <a:cs typeface="Times New Roman"/>
              </a:rPr>
              <a:t>đủ</a:t>
            </a:r>
            <a:r>
              <a:rPr lang="en-US" dirty="0">
                <a:latin typeface="Calibri"/>
                <a:ea typeface="Calibri"/>
                <a:cs typeface="Times New Roman"/>
              </a:rPr>
              <a:t>, </a:t>
            </a:r>
            <a:r>
              <a:rPr lang="en-US" dirty="0" err="1">
                <a:latin typeface="Calibri"/>
                <a:ea typeface="Calibri"/>
                <a:cs typeface="Times New Roman"/>
              </a:rPr>
              <a:t>rõ</a:t>
            </a:r>
            <a:r>
              <a:rPr lang="en-US" dirty="0">
                <a:latin typeface="Calibri"/>
                <a:ea typeface="Calibri"/>
                <a:cs typeface="Times New Roman"/>
              </a:rPr>
              <a:t> </a:t>
            </a:r>
            <a:r>
              <a:rPr lang="en-US" dirty="0" err="1">
                <a:latin typeface="Calibri"/>
                <a:ea typeface="Calibri"/>
                <a:cs typeface="Times New Roman"/>
              </a:rPr>
              <a:t>ràng</a:t>
            </a:r>
            <a:r>
              <a:rPr lang="en-US" dirty="0">
                <a:latin typeface="Calibri"/>
                <a:ea typeface="Calibri"/>
                <a:cs typeface="Times New Roman"/>
              </a:rPr>
              <a:t>, </a:t>
            </a:r>
            <a:r>
              <a:rPr lang="en-US" dirty="0" err="1">
                <a:latin typeface="Calibri"/>
                <a:ea typeface="Calibri"/>
                <a:cs typeface="Times New Roman"/>
              </a:rPr>
              <a:t>dễ</a:t>
            </a:r>
            <a:r>
              <a:rPr lang="en-US" dirty="0">
                <a:latin typeface="Calibri"/>
                <a:ea typeface="Calibri"/>
                <a:cs typeface="Times New Roman"/>
              </a:rPr>
              <a:t> </a:t>
            </a:r>
            <a:r>
              <a:rPr lang="en-US" dirty="0" err="1">
                <a:latin typeface="Calibri"/>
                <a:ea typeface="Calibri"/>
                <a:cs typeface="Times New Roman"/>
              </a:rPr>
              <a:t>hiểu</a:t>
            </a:r>
            <a:r>
              <a:rPr lang="en-US" dirty="0">
                <a:latin typeface="Calibri"/>
                <a:ea typeface="Calibri"/>
                <a:cs typeface="Times New Roman"/>
              </a:rPr>
              <a:t>, logic.</a:t>
            </a:r>
          </a:p>
          <a:p>
            <a:pPr>
              <a:buFont typeface="Wingdings" panose="05000000000000000000" pitchFamily="2" charset="2"/>
              <a:buChar char="Ø"/>
            </a:pPr>
            <a:r>
              <a:rPr lang="en-US" dirty="0" err="1"/>
              <a:t>Cần</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r>
              <a:rPr lang="en-US" dirty="0"/>
              <a:t> </a:t>
            </a:r>
            <a:r>
              <a:rPr lang="en-US" dirty="0" err="1"/>
              <a:t>là</a:t>
            </a:r>
            <a:r>
              <a:rPr lang="en-US" dirty="0"/>
              <a:t> </a:t>
            </a:r>
            <a:r>
              <a:rPr lang="en-US" dirty="0" err="1"/>
              <a:t>vì</a:t>
            </a:r>
            <a:r>
              <a:rPr lang="en-US" dirty="0"/>
              <a:t>:</a:t>
            </a:r>
          </a:p>
          <a:p>
            <a:pPr marL="0" indent="0">
              <a:buNone/>
            </a:pPr>
            <a:r>
              <a:rPr lang="en-US" dirty="0" err="1">
                <a:latin typeface="+mj-lt"/>
                <a:ea typeface="Times New Roman"/>
              </a:rPr>
              <a:t>Giúp</a:t>
            </a:r>
            <a:r>
              <a:rPr lang="en-US" dirty="0">
                <a:latin typeface="+mj-lt"/>
                <a:ea typeface="Times New Roman"/>
              </a:rPr>
              <a:t> </a:t>
            </a:r>
            <a:r>
              <a:rPr lang="en-US" dirty="0" err="1">
                <a:latin typeface="+mj-lt"/>
                <a:ea typeface="Times New Roman"/>
              </a:rPr>
              <a:t>lời</a:t>
            </a:r>
            <a:r>
              <a:rPr lang="en-US" dirty="0">
                <a:latin typeface="+mj-lt"/>
                <a:ea typeface="Times New Roman"/>
              </a:rPr>
              <a:t> </a:t>
            </a:r>
            <a:r>
              <a:rPr lang="en-US" dirty="0" err="1">
                <a:latin typeface="+mj-lt"/>
                <a:ea typeface="Times New Roman"/>
              </a:rPr>
              <a:t>nói</a:t>
            </a:r>
            <a:r>
              <a:rPr lang="en-US" dirty="0">
                <a:latin typeface="+mj-lt"/>
                <a:ea typeface="Times New Roman"/>
              </a:rPr>
              <a:t> </a:t>
            </a:r>
            <a:r>
              <a:rPr lang="en-US" dirty="0" err="1">
                <a:latin typeface="+mj-lt"/>
                <a:ea typeface="Times New Roman"/>
              </a:rPr>
              <a:t>của</a:t>
            </a:r>
            <a:r>
              <a:rPr lang="en-US" dirty="0">
                <a:latin typeface="+mj-lt"/>
                <a:ea typeface="Times New Roman"/>
              </a:rPr>
              <a:t> </a:t>
            </a:r>
            <a:r>
              <a:rPr lang="en-US" dirty="0" err="1">
                <a:latin typeface="+mj-lt"/>
                <a:ea typeface="Times New Roman"/>
              </a:rPr>
              <a:t>trẻ</a:t>
            </a:r>
            <a:r>
              <a:rPr lang="en-US" dirty="0">
                <a:latin typeface="+mj-lt"/>
                <a:ea typeface="Times New Roman"/>
              </a:rPr>
              <a:t> </a:t>
            </a:r>
            <a:r>
              <a:rPr lang="en-US" dirty="0" err="1">
                <a:latin typeface="+mj-lt"/>
                <a:ea typeface="Times New Roman"/>
              </a:rPr>
              <a:t>chuẩn</a:t>
            </a:r>
            <a:r>
              <a:rPr lang="en-US" dirty="0">
                <a:latin typeface="+mj-lt"/>
                <a:ea typeface="Times New Roman"/>
              </a:rPr>
              <a:t> </a:t>
            </a:r>
            <a:r>
              <a:rPr lang="en-US" dirty="0" err="1">
                <a:latin typeface="+mj-lt"/>
                <a:ea typeface="Times New Roman"/>
              </a:rPr>
              <a:t>xác</a:t>
            </a:r>
            <a:r>
              <a:rPr lang="en-US" dirty="0">
                <a:latin typeface="+mj-lt"/>
                <a:ea typeface="Times New Roman"/>
              </a:rPr>
              <a:t> </a:t>
            </a:r>
            <a:r>
              <a:rPr lang="en-US" dirty="0" err="1">
                <a:latin typeface="+mj-lt"/>
                <a:ea typeface="Times New Roman"/>
              </a:rPr>
              <a:t>về</a:t>
            </a:r>
            <a:r>
              <a:rPr lang="en-US" dirty="0">
                <a:latin typeface="+mj-lt"/>
                <a:ea typeface="Times New Roman"/>
              </a:rPr>
              <a:t> </a:t>
            </a:r>
            <a:r>
              <a:rPr lang="en-US" dirty="0" err="1">
                <a:latin typeface="+mj-lt"/>
                <a:ea typeface="Times New Roman"/>
              </a:rPr>
              <a:t>hình</a:t>
            </a:r>
            <a:r>
              <a:rPr lang="en-US" dirty="0">
                <a:latin typeface="+mj-lt"/>
                <a:ea typeface="Times New Roman"/>
              </a:rPr>
              <a:t> </a:t>
            </a:r>
            <a:r>
              <a:rPr lang="en-US" dirty="0" err="1">
                <a:latin typeface="+mj-lt"/>
                <a:ea typeface="Times New Roman"/>
              </a:rPr>
              <a:t>thức</a:t>
            </a:r>
            <a:r>
              <a:rPr lang="en-US" dirty="0">
                <a:latin typeface="+mj-lt"/>
                <a:ea typeface="Times New Roman"/>
              </a:rPr>
              <a:t> </a:t>
            </a:r>
            <a:r>
              <a:rPr lang="en-US" dirty="0" err="1">
                <a:latin typeface="+mj-lt"/>
                <a:ea typeface="Times New Roman"/>
              </a:rPr>
              <a:t>và</a:t>
            </a:r>
            <a:r>
              <a:rPr lang="en-US" dirty="0">
                <a:latin typeface="+mj-lt"/>
                <a:ea typeface="Times New Roman"/>
              </a:rPr>
              <a:t> </a:t>
            </a:r>
            <a:r>
              <a:rPr lang="en-US" dirty="0" err="1">
                <a:latin typeface="+mj-lt"/>
                <a:ea typeface="Times New Roman"/>
              </a:rPr>
              <a:t>nội</a:t>
            </a:r>
            <a:r>
              <a:rPr lang="en-US" dirty="0">
                <a:latin typeface="+mj-lt"/>
                <a:ea typeface="Times New Roman"/>
              </a:rPr>
              <a:t> dung </a:t>
            </a:r>
            <a:r>
              <a:rPr lang="en-US" dirty="0" err="1">
                <a:latin typeface="+mj-lt"/>
                <a:ea typeface="Times New Roman"/>
              </a:rPr>
              <a:t>thông</a:t>
            </a:r>
            <a:r>
              <a:rPr lang="en-US" dirty="0">
                <a:latin typeface="+mj-lt"/>
                <a:ea typeface="Times New Roman"/>
              </a:rPr>
              <a:t> </a:t>
            </a:r>
            <a:r>
              <a:rPr lang="en-US" dirty="0" err="1">
                <a:latin typeface="+mj-lt"/>
                <a:ea typeface="Times New Roman"/>
              </a:rPr>
              <a:t>báo</a:t>
            </a:r>
            <a:r>
              <a:rPr lang="en-US" dirty="0">
                <a:latin typeface="+mj-lt"/>
                <a:ea typeface="Times New Roman"/>
              </a:rPr>
              <a:t>, </a:t>
            </a:r>
            <a:r>
              <a:rPr lang="en-US" dirty="0" err="1">
                <a:latin typeface="+mj-lt"/>
                <a:ea typeface="Times New Roman"/>
              </a:rPr>
              <a:t>từ</a:t>
            </a:r>
            <a:r>
              <a:rPr lang="en-US" dirty="0">
                <a:latin typeface="+mj-lt"/>
                <a:ea typeface="Times New Roman"/>
              </a:rPr>
              <a:t> </a:t>
            </a:r>
            <a:r>
              <a:rPr lang="en-US" dirty="0" err="1">
                <a:latin typeface="+mj-lt"/>
                <a:ea typeface="Times New Roman"/>
              </a:rPr>
              <a:t>đó</a:t>
            </a:r>
            <a:r>
              <a:rPr lang="en-US" dirty="0">
                <a:latin typeface="+mj-lt"/>
                <a:ea typeface="Times New Roman"/>
              </a:rPr>
              <a:t> </a:t>
            </a:r>
            <a:r>
              <a:rPr lang="en-US" dirty="0" err="1">
                <a:latin typeface="+mj-lt"/>
                <a:ea typeface="Times New Roman"/>
              </a:rPr>
              <a:t>giúp</a:t>
            </a:r>
            <a:r>
              <a:rPr lang="en-US" dirty="0">
                <a:latin typeface="+mj-lt"/>
                <a:ea typeface="Times New Roman"/>
              </a:rPr>
              <a:t> </a:t>
            </a:r>
            <a:r>
              <a:rPr lang="en-US" dirty="0" err="1">
                <a:latin typeface="+mj-lt"/>
                <a:ea typeface="Times New Roman"/>
              </a:rPr>
              <a:t>người</a:t>
            </a:r>
            <a:r>
              <a:rPr lang="en-US" dirty="0">
                <a:latin typeface="+mj-lt"/>
                <a:ea typeface="Times New Roman"/>
              </a:rPr>
              <a:t> </a:t>
            </a:r>
            <a:r>
              <a:rPr lang="en-US" dirty="0" err="1">
                <a:latin typeface="+mj-lt"/>
                <a:ea typeface="Times New Roman"/>
              </a:rPr>
              <a:t>nghe</a:t>
            </a:r>
            <a:r>
              <a:rPr lang="en-US" dirty="0">
                <a:latin typeface="+mj-lt"/>
                <a:ea typeface="Times New Roman"/>
              </a:rPr>
              <a:t> </a:t>
            </a:r>
            <a:r>
              <a:rPr lang="en-US" dirty="0" err="1">
                <a:latin typeface="+mj-lt"/>
                <a:ea typeface="Times New Roman"/>
              </a:rPr>
              <a:t>hiểu</a:t>
            </a:r>
            <a:r>
              <a:rPr lang="en-US" dirty="0">
                <a:latin typeface="+mj-lt"/>
                <a:ea typeface="Times New Roman"/>
              </a:rPr>
              <a:t> </a:t>
            </a:r>
            <a:r>
              <a:rPr lang="en-US" dirty="0" err="1">
                <a:latin typeface="+mj-lt"/>
                <a:ea typeface="Times New Roman"/>
              </a:rPr>
              <a:t>và</a:t>
            </a:r>
            <a:r>
              <a:rPr lang="en-US" dirty="0">
                <a:latin typeface="+mj-lt"/>
                <a:ea typeface="Times New Roman"/>
              </a:rPr>
              <a:t> </a:t>
            </a:r>
            <a:r>
              <a:rPr lang="en-US" dirty="0" err="1">
                <a:latin typeface="+mj-lt"/>
                <a:ea typeface="Times New Roman"/>
              </a:rPr>
              <a:t>đáp</a:t>
            </a:r>
            <a:r>
              <a:rPr lang="en-US" dirty="0">
                <a:latin typeface="+mj-lt"/>
                <a:ea typeface="Times New Roman"/>
              </a:rPr>
              <a:t> </a:t>
            </a:r>
            <a:r>
              <a:rPr lang="en-US" dirty="0" err="1">
                <a:latin typeface="+mj-lt"/>
                <a:ea typeface="Times New Roman"/>
              </a:rPr>
              <a:t>ứng</a:t>
            </a:r>
            <a:r>
              <a:rPr lang="en-US" dirty="0">
                <a:latin typeface="+mj-lt"/>
                <a:ea typeface="Times New Roman"/>
              </a:rPr>
              <a:t> </a:t>
            </a:r>
            <a:r>
              <a:rPr lang="en-US" dirty="0" err="1">
                <a:latin typeface="+mj-lt"/>
                <a:ea typeface="Times New Roman"/>
              </a:rPr>
              <a:t>yêu</a:t>
            </a:r>
            <a:r>
              <a:rPr lang="en-US" dirty="0">
                <a:latin typeface="+mj-lt"/>
                <a:ea typeface="Times New Roman"/>
              </a:rPr>
              <a:t> </a:t>
            </a:r>
            <a:r>
              <a:rPr lang="en-US" dirty="0" err="1">
                <a:latin typeface="+mj-lt"/>
                <a:ea typeface="Times New Roman"/>
              </a:rPr>
              <a:t>cầu</a:t>
            </a:r>
            <a:r>
              <a:rPr lang="en-US" dirty="0">
                <a:latin typeface="+mj-lt"/>
                <a:ea typeface="Times New Roman"/>
              </a:rPr>
              <a:t>, </a:t>
            </a:r>
            <a:r>
              <a:rPr lang="en-US" dirty="0" err="1">
                <a:latin typeface="+mj-lt"/>
                <a:ea typeface="Times New Roman"/>
              </a:rPr>
              <a:t>mong</a:t>
            </a:r>
            <a:r>
              <a:rPr lang="en-US" dirty="0">
                <a:latin typeface="+mj-lt"/>
                <a:ea typeface="Times New Roman"/>
              </a:rPr>
              <a:t> </a:t>
            </a:r>
            <a:r>
              <a:rPr lang="en-US" dirty="0" err="1">
                <a:latin typeface="+mj-lt"/>
                <a:ea typeface="Times New Roman"/>
              </a:rPr>
              <a:t>muốn</a:t>
            </a:r>
            <a:r>
              <a:rPr lang="en-US" dirty="0">
                <a:latin typeface="+mj-lt"/>
                <a:ea typeface="Times New Roman"/>
              </a:rPr>
              <a:t> </a:t>
            </a:r>
            <a:r>
              <a:rPr lang="en-US" dirty="0" err="1">
                <a:latin typeface="+mj-lt"/>
                <a:ea typeface="Times New Roman"/>
              </a:rPr>
              <a:t>của</a:t>
            </a:r>
            <a:r>
              <a:rPr lang="en-US" dirty="0">
                <a:latin typeface="+mj-lt"/>
                <a:ea typeface="Times New Roman"/>
              </a:rPr>
              <a:t> </a:t>
            </a:r>
            <a:r>
              <a:rPr lang="en-US" dirty="0" err="1">
                <a:latin typeface="+mj-lt"/>
                <a:ea typeface="Times New Roman"/>
              </a:rPr>
              <a:t>trẻ</a:t>
            </a:r>
            <a:r>
              <a:rPr lang="en-US" dirty="0">
                <a:latin typeface="+mj-lt"/>
                <a:ea typeface="Times New Roman"/>
              </a:rPr>
              <a:t>.</a:t>
            </a:r>
          </a:p>
          <a:p>
            <a:pPr>
              <a:buFontTx/>
              <a:buChar char="-"/>
            </a:pPr>
            <a:endParaRPr lang="en-US" dirty="0">
              <a:solidFill>
                <a:srgbClr val="FF0000"/>
              </a:solidFill>
              <a:latin typeface="Times New Roman"/>
              <a:ea typeface="Times New Roman"/>
            </a:endParaRPr>
          </a:p>
          <a:p>
            <a:pPr>
              <a:buFontTx/>
              <a:buChar char="-"/>
            </a:pP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6668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normAutofit fontScale="85000" lnSpcReduction="10000"/>
          </a:bodyPr>
          <a:lstStyle/>
          <a:p>
            <a:pPr marL="0" lvl="0" indent="0">
              <a:lnSpc>
                <a:spcPct val="170000"/>
              </a:lnSpc>
              <a:spcBef>
                <a:spcPts val="0"/>
              </a:spcBef>
              <a:buNone/>
            </a:pPr>
            <a:r>
              <a:rPr lang="en-US" sz="3400" b="1" dirty="0">
                <a:solidFill>
                  <a:prstClr val="black"/>
                </a:solidFill>
                <a:latin typeface="+mj-lt"/>
                <a:ea typeface="Times New Roman"/>
                <a:cs typeface="Times New Roman"/>
              </a:rPr>
              <a:t>5.2. </a:t>
            </a:r>
            <a:r>
              <a:rPr lang="en-US" sz="3400" b="1" dirty="0" err="1">
                <a:solidFill>
                  <a:prstClr val="black"/>
                </a:solidFill>
                <a:latin typeface="+mj-lt"/>
                <a:ea typeface="Times New Roman"/>
                <a:cs typeface="Times New Roman"/>
              </a:rPr>
              <a:t>Đặc</a:t>
            </a:r>
            <a:r>
              <a:rPr lang="en-US" sz="3400" b="1" dirty="0">
                <a:solidFill>
                  <a:prstClr val="black"/>
                </a:solidFill>
                <a:latin typeface="+mj-lt"/>
                <a:ea typeface="Times New Roman"/>
                <a:cs typeface="Times New Roman"/>
              </a:rPr>
              <a:t> </a:t>
            </a:r>
            <a:r>
              <a:rPr lang="en-US" sz="3400" b="1" dirty="0" err="1">
                <a:solidFill>
                  <a:prstClr val="black"/>
                </a:solidFill>
                <a:latin typeface="+mj-lt"/>
                <a:ea typeface="Times New Roman"/>
                <a:cs typeface="Times New Roman"/>
              </a:rPr>
              <a:t>điểm</a:t>
            </a:r>
            <a:r>
              <a:rPr lang="en-US" sz="3400" b="1" dirty="0">
                <a:solidFill>
                  <a:prstClr val="black"/>
                </a:solidFill>
                <a:latin typeface="+mj-lt"/>
                <a:ea typeface="Times New Roman"/>
                <a:cs typeface="Times New Roman"/>
              </a:rPr>
              <a:t> </a:t>
            </a:r>
            <a:r>
              <a:rPr lang="en-US" sz="3400" b="1" dirty="0" err="1">
                <a:solidFill>
                  <a:prstClr val="black"/>
                </a:solidFill>
                <a:latin typeface="+mj-lt"/>
                <a:ea typeface="Times New Roman"/>
                <a:cs typeface="Times New Roman"/>
              </a:rPr>
              <a:t>câu</a:t>
            </a:r>
            <a:r>
              <a:rPr lang="en-US" sz="3400" b="1" dirty="0">
                <a:solidFill>
                  <a:prstClr val="black"/>
                </a:solidFill>
                <a:latin typeface="+mj-lt"/>
                <a:ea typeface="Times New Roman"/>
                <a:cs typeface="Times New Roman"/>
              </a:rPr>
              <a:t> </a:t>
            </a:r>
            <a:r>
              <a:rPr lang="en-US" sz="3400" b="1" dirty="0" err="1">
                <a:solidFill>
                  <a:prstClr val="black"/>
                </a:solidFill>
                <a:latin typeface="+mj-lt"/>
                <a:ea typeface="Times New Roman"/>
                <a:cs typeface="Times New Roman"/>
              </a:rPr>
              <a:t>nói</a:t>
            </a:r>
            <a:r>
              <a:rPr lang="en-US" sz="3400" b="1" dirty="0">
                <a:solidFill>
                  <a:prstClr val="black"/>
                </a:solidFill>
                <a:latin typeface="+mj-lt"/>
                <a:ea typeface="Times New Roman"/>
                <a:cs typeface="Times New Roman"/>
              </a:rPr>
              <a:t> </a:t>
            </a:r>
            <a:r>
              <a:rPr lang="en-US" sz="3400" b="1" dirty="0" err="1">
                <a:solidFill>
                  <a:prstClr val="black"/>
                </a:solidFill>
                <a:latin typeface="+mj-lt"/>
                <a:ea typeface="Times New Roman"/>
                <a:cs typeface="Times New Roman"/>
              </a:rPr>
              <a:t>của</a:t>
            </a:r>
            <a:r>
              <a:rPr lang="en-US" sz="3400" b="1" dirty="0">
                <a:solidFill>
                  <a:prstClr val="black"/>
                </a:solidFill>
                <a:latin typeface="+mj-lt"/>
                <a:ea typeface="Times New Roman"/>
                <a:cs typeface="Times New Roman"/>
              </a:rPr>
              <a:t> </a:t>
            </a:r>
            <a:r>
              <a:rPr lang="en-US" sz="3400" b="1" dirty="0" err="1">
                <a:solidFill>
                  <a:prstClr val="black"/>
                </a:solidFill>
                <a:latin typeface="+mj-lt"/>
                <a:ea typeface="Times New Roman"/>
                <a:cs typeface="Times New Roman"/>
              </a:rPr>
              <a:t>trẻ</a:t>
            </a:r>
            <a:r>
              <a:rPr lang="en-US" sz="3400" b="1" dirty="0">
                <a:solidFill>
                  <a:prstClr val="black"/>
                </a:solidFill>
                <a:latin typeface="+mj-lt"/>
                <a:ea typeface="Times New Roman"/>
                <a:cs typeface="Times New Roman"/>
              </a:rPr>
              <a:t> </a:t>
            </a:r>
            <a:r>
              <a:rPr lang="en-US" sz="3400" b="1" dirty="0" err="1">
                <a:solidFill>
                  <a:prstClr val="black"/>
                </a:solidFill>
                <a:latin typeface="+mj-lt"/>
                <a:ea typeface="Times New Roman"/>
                <a:cs typeface="Times New Roman"/>
              </a:rPr>
              <a:t>từ</a:t>
            </a:r>
            <a:r>
              <a:rPr lang="en-US" sz="3400" b="1" dirty="0">
                <a:solidFill>
                  <a:prstClr val="black"/>
                </a:solidFill>
                <a:latin typeface="+mj-lt"/>
                <a:ea typeface="Times New Roman"/>
                <a:cs typeface="Times New Roman"/>
              </a:rPr>
              <a:t> 1</a:t>
            </a:r>
            <a:r>
              <a:rPr lang="en-US" sz="3400" b="1" dirty="0">
                <a:solidFill>
                  <a:prstClr val="black"/>
                </a:solidFill>
                <a:latin typeface="Times New Roman"/>
                <a:ea typeface="Times New Roman"/>
                <a:cs typeface="Times New Roman"/>
              </a:rPr>
              <a:t> -</a:t>
            </a:r>
            <a:r>
              <a:rPr lang="en-US" sz="3400" b="1" dirty="0">
                <a:solidFill>
                  <a:prstClr val="black"/>
                </a:solidFill>
                <a:latin typeface="+mj-lt"/>
                <a:ea typeface="Times New Roman"/>
                <a:cs typeface="Times New Roman"/>
              </a:rPr>
              <a:t> 6 </a:t>
            </a:r>
            <a:r>
              <a:rPr lang="en-US" sz="3400" b="1" dirty="0" err="1">
                <a:solidFill>
                  <a:prstClr val="black"/>
                </a:solidFill>
                <a:latin typeface="+mj-lt"/>
                <a:ea typeface="Times New Roman"/>
                <a:cs typeface="Times New Roman"/>
              </a:rPr>
              <a:t>tuổi</a:t>
            </a:r>
            <a:endParaRPr lang="en-US" sz="3400" b="1" dirty="0">
              <a:solidFill>
                <a:prstClr val="black"/>
              </a:solidFill>
              <a:latin typeface="+mj-lt"/>
              <a:ea typeface="Times New Roman"/>
              <a:cs typeface="Times New Roman"/>
            </a:endParaRPr>
          </a:p>
          <a:p>
            <a:pPr marL="0">
              <a:lnSpc>
                <a:spcPct val="170000"/>
              </a:lnSpc>
              <a:spcBef>
                <a:spcPts val="0"/>
              </a:spcBef>
              <a:buFont typeface="Wingdings" panose="05000000000000000000" pitchFamily="2" charset="2"/>
              <a:buChar char="q"/>
            </a:pPr>
            <a:r>
              <a:rPr lang="en-US" sz="2800" dirty="0" err="1">
                <a:solidFill>
                  <a:prstClr val="black"/>
                </a:solidFill>
                <a:latin typeface="+mj-lt"/>
                <a:ea typeface="Calibri"/>
                <a:cs typeface="Times New Roman"/>
              </a:rPr>
              <a:t>Sự</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hình</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thành</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và</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phát</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triển</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các</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kiểu</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câu</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xét</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theo</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cấu</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trúc</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ngữ</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pháp</a:t>
            </a:r>
            <a:endParaRPr lang="en-US" sz="2800" dirty="0">
              <a:solidFill>
                <a:prstClr val="black"/>
              </a:solidFill>
              <a:latin typeface="+mj-lt"/>
              <a:ea typeface="Calibri"/>
              <a:cs typeface="Times New Roman"/>
            </a:endParaRPr>
          </a:p>
          <a:p>
            <a:pPr marL="0">
              <a:lnSpc>
                <a:spcPct val="170000"/>
              </a:lnSpc>
              <a:spcBef>
                <a:spcPts val="0"/>
              </a:spcBef>
              <a:buFontTx/>
              <a:buChar char="-"/>
            </a:pPr>
            <a:r>
              <a:rPr lang="en-US" sz="2800" b="1" dirty="0" err="1">
                <a:solidFill>
                  <a:prstClr val="black"/>
                </a:solidFill>
                <a:latin typeface="+mj-lt"/>
                <a:ea typeface="Calibri"/>
                <a:cs typeface="Times New Roman"/>
              </a:rPr>
              <a:t>Giai</a:t>
            </a:r>
            <a:r>
              <a:rPr lang="en-US" sz="2800" b="1" dirty="0">
                <a:solidFill>
                  <a:prstClr val="black"/>
                </a:solidFill>
                <a:latin typeface="+mj-lt"/>
                <a:ea typeface="Calibri"/>
                <a:cs typeface="Times New Roman"/>
              </a:rPr>
              <a:t> </a:t>
            </a:r>
            <a:r>
              <a:rPr lang="en-US" sz="2800" b="1" dirty="0" err="1">
                <a:solidFill>
                  <a:prstClr val="black"/>
                </a:solidFill>
                <a:latin typeface="+mj-lt"/>
                <a:ea typeface="Calibri"/>
                <a:cs typeface="Times New Roman"/>
              </a:rPr>
              <a:t>đoạn</a:t>
            </a:r>
            <a:r>
              <a:rPr lang="en-US" sz="2800" b="1" dirty="0">
                <a:solidFill>
                  <a:prstClr val="black"/>
                </a:solidFill>
                <a:latin typeface="+mj-lt"/>
                <a:ea typeface="Calibri"/>
                <a:cs typeface="Times New Roman"/>
              </a:rPr>
              <a:t> 1 – 3 </a:t>
            </a:r>
            <a:r>
              <a:rPr lang="en-US" sz="2800" b="1" dirty="0" err="1">
                <a:solidFill>
                  <a:prstClr val="black"/>
                </a:solidFill>
                <a:latin typeface="+mj-lt"/>
                <a:ea typeface="Calibri"/>
                <a:cs typeface="Times New Roman"/>
              </a:rPr>
              <a:t>tuổi</a:t>
            </a:r>
            <a:endParaRPr lang="en-US" sz="2800" b="1" dirty="0">
              <a:solidFill>
                <a:prstClr val="black"/>
              </a:solidFill>
              <a:latin typeface="+mj-lt"/>
              <a:ea typeface="Calibri"/>
              <a:cs typeface="Times New Roman"/>
            </a:endParaRPr>
          </a:p>
          <a:p>
            <a:pPr marL="0" indent="0">
              <a:lnSpc>
                <a:spcPct val="170000"/>
              </a:lnSpc>
              <a:spcBef>
                <a:spcPts val="0"/>
              </a:spcBef>
              <a:buNone/>
            </a:pPr>
            <a:r>
              <a:rPr lang="en-US" sz="2800" dirty="0" err="1">
                <a:solidFill>
                  <a:prstClr val="black"/>
                </a:solidFill>
                <a:latin typeface="+mj-lt"/>
                <a:ea typeface="Calibri"/>
                <a:cs typeface="Times New Roman"/>
              </a:rPr>
              <a:t>Nói</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câu</a:t>
            </a:r>
            <a:r>
              <a:rPr lang="en-US" sz="2800" dirty="0">
                <a:solidFill>
                  <a:prstClr val="black"/>
                </a:solidFill>
                <a:latin typeface="+mj-lt"/>
                <a:ea typeface="Calibri"/>
                <a:cs typeface="Times New Roman"/>
              </a:rPr>
              <a:t> 1 </a:t>
            </a:r>
            <a:r>
              <a:rPr lang="en-US" sz="2800" dirty="0" err="1">
                <a:solidFill>
                  <a:prstClr val="black"/>
                </a:solidFill>
                <a:latin typeface="+mj-lt"/>
                <a:ea typeface="Calibri"/>
                <a:cs typeface="Times New Roman"/>
              </a:rPr>
              <a:t>từ</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Ví</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dụ</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mẹ</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Đi</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Ăn</a:t>
            </a:r>
            <a:r>
              <a:rPr lang="en-US" sz="2800" dirty="0">
                <a:solidFill>
                  <a:prstClr val="black"/>
                </a:solidFill>
                <a:latin typeface="+mj-lt"/>
                <a:ea typeface="Calibri"/>
                <a:cs typeface="Times New Roman"/>
              </a:rPr>
              <a:t>!</a:t>
            </a:r>
          </a:p>
          <a:p>
            <a:pPr marL="0" indent="0">
              <a:lnSpc>
                <a:spcPct val="170000"/>
              </a:lnSpc>
              <a:spcBef>
                <a:spcPts val="0"/>
              </a:spcBef>
              <a:buNone/>
            </a:pPr>
            <a:r>
              <a:rPr lang="en-US" sz="2800" dirty="0" err="1">
                <a:solidFill>
                  <a:prstClr val="black"/>
                </a:solidFill>
                <a:latin typeface="+mj-lt"/>
                <a:ea typeface="Calibri"/>
                <a:cs typeface="Times New Roman"/>
              </a:rPr>
              <a:t>Nói</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câu</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cụm</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từ</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Ví</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dụ</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Mẹ</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chuối</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Bố</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nước</a:t>
            </a:r>
            <a:r>
              <a:rPr lang="en-US" sz="2800" dirty="0">
                <a:solidFill>
                  <a:prstClr val="black"/>
                </a:solidFill>
                <a:latin typeface="+mj-lt"/>
                <a:ea typeface="Calibri"/>
                <a:cs typeface="Times New Roman"/>
              </a:rPr>
              <a:t>!</a:t>
            </a:r>
          </a:p>
          <a:p>
            <a:pPr marL="0" indent="0">
              <a:lnSpc>
                <a:spcPct val="170000"/>
              </a:lnSpc>
              <a:spcBef>
                <a:spcPts val="0"/>
              </a:spcBef>
              <a:buNone/>
            </a:pPr>
            <a:r>
              <a:rPr lang="en-US" sz="2800" dirty="0" err="1">
                <a:solidFill>
                  <a:prstClr val="black"/>
                </a:solidFill>
                <a:latin typeface="+mj-lt"/>
                <a:ea typeface="Calibri"/>
                <a:cs typeface="Times New Roman"/>
              </a:rPr>
              <a:t>Nói</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câu</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đơn</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cho</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chủ</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ngữ</a:t>
            </a:r>
            <a:r>
              <a:rPr lang="en-US" sz="2800" dirty="0">
                <a:solidFill>
                  <a:prstClr val="black"/>
                </a:solidFill>
                <a:latin typeface="+mj-lt"/>
                <a:ea typeface="Calibri"/>
                <a:cs typeface="Times New Roman"/>
              </a:rPr>
              <a:t>  - </a:t>
            </a:r>
            <a:r>
              <a:rPr lang="en-US" sz="2800" dirty="0" err="1">
                <a:solidFill>
                  <a:prstClr val="black"/>
                </a:solidFill>
                <a:latin typeface="+mj-lt"/>
                <a:ea typeface="Calibri"/>
                <a:cs typeface="Times New Roman"/>
              </a:rPr>
              <a:t>vị</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ngữ</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Ví</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dụ</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Em</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ăn</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cơm</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Em</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đi</a:t>
            </a:r>
            <a:r>
              <a:rPr lang="en-US" sz="2800" dirty="0">
                <a:solidFill>
                  <a:prstClr val="black"/>
                </a:solidFill>
                <a:latin typeface="+mj-lt"/>
                <a:ea typeface="Calibri"/>
                <a:cs typeface="Times New Roman"/>
              </a:rPr>
              <a:t> </a:t>
            </a:r>
            <a:r>
              <a:rPr lang="en-US" sz="2800" dirty="0" err="1">
                <a:solidFill>
                  <a:prstClr val="black"/>
                </a:solidFill>
                <a:latin typeface="+mj-lt"/>
                <a:ea typeface="Calibri"/>
                <a:cs typeface="Times New Roman"/>
              </a:rPr>
              <a:t>chơi</a:t>
            </a:r>
            <a:r>
              <a:rPr lang="en-US" sz="2800" dirty="0">
                <a:solidFill>
                  <a:prstClr val="black"/>
                </a:solidFill>
                <a:latin typeface="+mj-lt"/>
                <a:ea typeface="Calibri"/>
                <a:cs typeface="Times New Roman"/>
              </a:rPr>
              <a:t>!</a:t>
            </a:r>
          </a:p>
          <a:p>
            <a:pPr marL="0" indent="0">
              <a:lnSpc>
                <a:spcPct val="170000"/>
              </a:lnSpc>
              <a:spcBef>
                <a:spcPts val="0"/>
              </a:spcBef>
              <a:buNone/>
            </a:pPr>
            <a:endParaRPr lang="en-US" sz="2800" b="1" dirty="0">
              <a:solidFill>
                <a:prstClr val="black"/>
              </a:solidFill>
              <a:latin typeface="+mj-lt"/>
              <a:ea typeface="Calibri"/>
              <a:cs typeface="Times New Roman"/>
            </a:endParaRPr>
          </a:p>
          <a:p>
            <a:pPr marL="0" indent="0">
              <a:lnSpc>
                <a:spcPct val="120000"/>
              </a:lnSpc>
              <a:spcBef>
                <a:spcPts val="0"/>
              </a:spcBef>
              <a:buNone/>
            </a:pPr>
            <a:endParaRPr lang="en-US" sz="1800" dirty="0">
              <a:solidFill>
                <a:prstClr val="black"/>
              </a:solidFill>
              <a:latin typeface="+mj-lt"/>
              <a:ea typeface="Calibri"/>
              <a:cs typeface="Times New Roman"/>
            </a:endParaRPr>
          </a:p>
          <a:p>
            <a:pPr marL="0" indent="0">
              <a:lnSpc>
                <a:spcPct val="120000"/>
              </a:lnSpc>
              <a:spcBef>
                <a:spcPts val="0"/>
              </a:spcBef>
              <a:buNone/>
            </a:pPr>
            <a:endParaRPr lang="en-US" sz="1800" dirty="0">
              <a:solidFill>
                <a:prstClr val="black"/>
              </a:solidFill>
              <a:latin typeface="+mj-lt"/>
              <a:ea typeface="Calibri"/>
              <a:cs typeface="Times New Roman"/>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1448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lstStyle/>
          <a:p>
            <a:pPr>
              <a:buFontTx/>
              <a:buChar char="-"/>
            </a:pPr>
            <a:r>
              <a:rPr lang="en-US" b="1" dirty="0" err="1">
                <a:solidFill>
                  <a:prstClr val="black"/>
                </a:solidFill>
                <a:latin typeface="UTM Swiss Condensed"/>
                <a:ea typeface="Calibri"/>
                <a:cs typeface="Times New Roman"/>
              </a:rPr>
              <a:t>Giai</a:t>
            </a:r>
            <a:r>
              <a:rPr lang="en-US" b="1" dirty="0">
                <a:solidFill>
                  <a:prstClr val="black"/>
                </a:solidFill>
                <a:latin typeface="UTM Swiss Condensed"/>
                <a:ea typeface="Calibri"/>
                <a:cs typeface="Times New Roman"/>
              </a:rPr>
              <a:t> </a:t>
            </a:r>
            <a:r>
              <a:rPr lang="en-US" b="1" dirty="0" err="1">
                <a:solidFill>
                  <a:prstClr val="black"/>
                </a:solidFill>
                <a:latin typeface="UTM Swiss Condensed"/>
                <a:ea typeface="Calibri"/>
                <a:cs typeface="Times New Roman"/>
              </a:rPr>
              <a:t>đoạn</a:t>
            </a:r>
            <a:r>
              <a:rPr lang="en-US" b="1" dirty="0">
                <a:solidFill>
                  <a:prstClr val="black"/>
                </a:solidFill>
                <a:latin typeface="UTM Swiss Condensed"/>
                <a:ea typeface="Calibri"/>
                <a:cs typeface="Times New Roman"/>
              </a:rPr>
              <a:t> 4 – 6 </a:t>
            </a:r>
            <a:r>
              <a:rPr lang="en-US" b="1" dirty="0" err="1">
                <a:solidFill>
                  <a:prstClr val="black"/>
                </a:solidFill>
                <a:latin typeface="UTM Swiss Condensed"/>
                <a:ea typeface="Calibri"/>
                <a:cs typeface="Times New Roman"/>
              </a:rPr>
              <a:t>tuổi</a:t>
            </a:r>
            <a:endParaRPr lang="en-US" b="1" dirty="0">
              <a:solidFill>
                <a:prstClr val="black"/>
              </a:solidFill>
              <a:latin typeface="UTM Swiss Condensed"/>
              <a:ea typeface="Calibri"/>
              <a:cs typeface="Times New Roman"/>
            </a:endParaRPr>
          </a:p>
          <a:p>
            <a:pPr marL="0" indent="0">
              <a:buNone/>
            </a:pPr>
            <a:r>
              <a:rPr lang="en-US" dirty="0" err="1">
                <a:solidFill>
                  <a:prstClr val="black"/>
                </a:solidFill>
                <a:latin typeface="UTM Swiss Condensed"/>
                <a:cs typeface="Times New Roman"/>
              </a:rPr>
              <a:t>Nói</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câu</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đơn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có</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chủ</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ngữ</a:t>
            </a:r>
            <a:r>
              <a:rPr lang="en-US" dirty="0">
                <a:solidFill>
                  <a:prstClr val="black"/>
                </a:solidFill>
                <a:latin typeface="UTM Swiss Condensed"/>
                <a:cs typeface="Times New Roman"/>
              </a:rPr>
              <a:t> - </a:t>
            </a:r>
            <a:r>
              <a:rPr lang="en-US" dirty="0" err="1">
                <a:solidFill>
                  <a:prstClr val="black"/>
                </a:solidFill>
                <a:latin typeface="UTM Swiss Condensed"/>
                <a:cs typeface="Times New Roman"/>
              </a:rPr>
              <a:t>vị</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ngữ</a:t>
            </a:r>
            <a:endParaRPr lang="en-US" dirty="0">
              <a:solidFill>
                <a:prstClr val="black"/>
              </a:solidFill>
              <a:latin typeface="UTM Swiss Condensed"/>
              <a:cs typeface="Times New Roman"/>
            </a:endParaRPr>
          </a:p>
          <a:p>
            <a:pPr marL="0" indent="0">
              <a:buNone/>
            </a:pPr>
            <a:r>
              <a:rPr lang="en-US" dirty="0" err="1">
                <a:solidFill>
                  <a:prstClr val="black"/>
                </a:solidFill>
                <a:latin typeface="UTM Swiss Condensed"/>
                <a:cs typeface="Times New Roman"/>
              </a:rPr>
              <a:t>Nói</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câu</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đơn</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mở</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rộng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thành</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phần</a:t>
            </a:r>
            <a:endParaRPr lang="en-US" dirty="0">
              <a:solidFill>
                <a:prstClr val="black"/>
              </a:solidFill>
              <a:latin typeface="UTM Swiss Condensed"/>
              <a:cs typeface="Times New Roman"/>
            </a:endParaRPr>
          </a:p>
          <a:p>
            <a:pPr marL="0" indent="0">
              <a:buNone/>
            </a:pPr>
            <a:r>
              <a:rPr lang="en-US" dirty="0" err="1">
                <a:solidFill>
                  <a:prstClr val="black"/>
                </a:solidFill>
                <a:latin typeface="UTM Swiss Condensed"/>
                <a:cs typeface="Times New Roman"/>
              </a:rPr>
              <a:t>Nói</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câu</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ghép</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đẳng</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lập</a:t>
            </a:r>
            <a:endParaRPr lang="en-US" dirty="0">
              <a:solidFill>
                <a:prstClr val="black"/>
              </a:solidFill>
              <a:latin typeface="UTM Swiss Condensed"/>
              <a:cs typeface="Times New Roman"/>
            </a:endParaRPr>
          </a:p>
          <a:p>
            <a:pPr marL="0" indent="0">
              <a:buNone/>
            </a:pPr>
            <a:r>
              <a:rPr lang="en-US" dirty="0" err="1">
                <a:solidFill>
                  <a:prstClr val="black"/>
                </a:solidFill>
                <a:latin typeface="UTM Swiss Condensed"/>
                <a:cs typeface="Times New Roman"/>
              </a:rPr>
              <a:t>Nói</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câu</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ghép</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chính</a:t>
            </a:r>
            <a:r>
              <a:rPr lang="en-US" dirty="0">
                <a:solidFill>
                  <a:prstClr val="black"/>
                </a:solidFill>
                <a:latin typeface="UTM Swiss Condensed"/>
                <a:cs typeface="Times New Roman"/>
              </a:rPr>
              <a:t> </a:t>
            </a:r>
            <a:r>
              <a:rPr lang="en-US" dirty="0" err="1">
                <a:solidFill>
                  <a:prstClr val="black"/>
                </a:solidFill>
                <a:latin typeface="UTM Swiss Condensed"/>
                <a:cs typeface="Times New Roman"/>
              </a:rPr>
              <a:t>phụ</a:t>
            </a:r>
            <a:endParaRPr lang="en-US" dirty="0">
              <a:solidFill>
                <a:prstClr val="black"/>
              </a:solidFill>
              <a:latin typeface="UTM Swiss Condensed"/>
              <a:cs typeface="Times New Roman"/>
            </a:endParaRPr>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9608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t>Sự</a:t>
            </a:r>
            <a:r>
              <a:rPr lang="en-US" dirty="0"/>
              <a:t> </a:t>
            </a:r>
            <a:r>
              <a:rPr lang="en-US" dirty="0" err="1"/>
              <a:t>xuất</a:t>
            </a:r>
            <a:r>
              <a:rPr lang="en-US" dirty="0"/>
              <a:t> </a:t>
            </a:r>
            <a:r>
              <a:rPr lang="en-US" dirty="0" err="1"/>
              <a:t>hiện</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các</a:t>
            </a:r>
            <a:r>
              <a:rPr lang="en-US" dirty="0"/>
              <a:t> </a:t>
            </a:r>
            <a:r>
              <a:rPr lang="en-US" dirty="0" err="1"/>
              <a:t>kiểu</a:t>
            </a:r>
            <a:r>
              <a:rPr lang="en-US" dirty="0"/>
              <a:t> </a:t>
            </a:r>
            <a:r>
              <a:rPr lang="en-US" dirty="0" err="1"/>
              <a:t>câu</a:t>
            </a:r>
            <a:r>
              <a:rPr lang="en-US" dirty="0"/>
              <a:t> </a:t>
            </a:r>
            <a:r>
              <a:rPr lang="en-US" dirty="0" err="1"/>
              <a:t>xét</a:t>
            </a:r>
            <a:r>
              <a:rPr lang="en-US" dirty="0"/>
              <a:t> </a:t>
            </a:r>
            <a:r>
              <a:rPr lang="en-US" dirty="0" err="1"/>
              <a:t>theo</a:t>
            </a:r>
            <a:r>
              <a:rPr lang="en-US" dirty="0"/>
              <a:t> </a:t>
            </a:r>
            <a:r>
              <a:rPr lang="en-US" dirty="0" err="1"/>
              <a:t>mục</a:t>
            </a:r>
            <a:r>
              <a:rPr lang="en-US" dirty="0"/>
              <a:t> </a:t>
            </a:r>
            <a:r>
              <a:rPr lang="en-US" dirty="0" err="1"/>
              <a:t>đích</a:t>
            </a:r>
            <a:r>
              <a:rPr lang="en-US" dirty="0"/>
              <a:t> </a:t>
            </a:r>
            <a:r>
              <a:rPr lang="en-US" dirty="0" err="1"/>
              <a:t>phát</a:t>
            </a:r>
            <a:r>
              <a:rPr lang="en-US" dirty="0"/>
              <a:t> </a:t>
            </a:r>
            <a:r>
              <a:rPr lang="en-US" dirty="0" err="1"/>
              <a:t>ngôn</a:t>
            </a:r>
            <a:endParaRPr lang="en-US" dirty="0"/>
          </a:p>
          <a:p>
            <a:pPr>
              <a:buFontTx/>
              <a:buChar char="-"/>
            </a:pPr>
            <a:r>
              <a:rPr lang="en-US" dirty="0" err="1"/>
              <a:t>Câu</a:t>
            </a:r>
            <a:r>
              <a:rPr lang="en-US" dirty="0"/>
              <a:t> </a:t>
            </a:r>
            <a:r>
              <a:rPr lang="en-US" dirty="0" err="1"/>
              <a:t>kể</a:t>
            </a:r>
            <a:endParaRPr lang="en-US" dirty="0"/>
          </a:p>
          <a:p>
            <a:pPr>
              <a:buFontTx/>
              <a:buChar char="-"/>
            </a:pPr>
            <a:r>
              <a:rPr lang="en-US" dirty="0" err="1"/>
              <a:t>Câu</a:t>
            </a:r>
            <a:r>
              <a:rPr lang="en-US" dirty="0"/>
              <a:t> </a:t>
            </a:r>
            <a:r>
              <a:rPr lang="en-US" dirty="0" err="1"/>
              <a:t>hỏi</a:t>
            </a:r>
            <a:endParaRPr lang="en-US" dirty="0"/>
          </a:p>
          <a:p>
            <a:pPr>
              <a:buFontTx/>
              <a:buChar char="-"/>
            </a:pPr>
            <a:r>
              <a:rPr lang="en-US" dirty="0" err="1"/>
              <a:t>Câu</a:t>
            </a:r>
            <a:r>
              <a:rPr lang="en-US" dirty="0"/>
              <a:t> </a:t>
            </a:r>
            <a:r>
              <a:rPr lang="en-US" dirty="0" err="1"/>
              <a:t>cầu</a:t>
            </a:r>
            <a:r>
              <a:rPr lang="en-US" dirty="0"/>
              <a:t> </a:t>
            </a:r>
            <a:r>
              <a:rPr lang="en-US" dirty="0" err="1"/>
              <a:t>khiến</a:t>
            </a:r>
            <a:r>
              <a:rPr lang="en-US" dirty="0"/>
              <a:t> – </a:t>
            </a:r>
            <a:r>
              <a:rPr lang="en-US" dirty="0" err="1"/>
              <a:t>mệnh</a:t>
            </a:r>
            <a:r>
              <a:rPr lang="en-US" dirty="0"/>
              <a:t> </a:t>
            </a:r>
            <a:r>
              <a:rPr lang="en-US" dirty="0" err="1"/>
              <a:t>lệnh</a:t>
            </a:r>
            <a:endParaRPr lang="en-US" dirty="0"/>
          </a:p>
          <a:p>
            <a:pPr>
              <a:buFontTx/>
              <a:buChar char="-"/>
            </a:pPr>
            <a:r>
              <a:rPr lang="en-US" dirty="0" err="1"/>
              <a:t>Câu</a:t>
            </a:r>
            <a:r>
              <a:rPr lang="en-US" dirty="0"/>
              <a:t> </a:t>
            </a:r>
            <a:r>
              <a:rPr lang="en-US" dirty="0" err="1"/>
              <a:t>cảm</a:t>
            </a:r>
            <a:r>
              <a:rPr lang="en-US" dirty="0"/>
              <a:t> </a:t>
            </a:r>
            <a:r>
              <a:rPr lang="en-US" dirty="0" err="1"/>
              <a:t>thán</a:t>
            </a:r>
            <a:endParaRPr lang="en-US" dirty="0"/>
          </a:p>
          <a:p>
            <a:pPr marL="0" indent="0">
              <a:buNone/>
            </a:pP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7462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Chương</a:t>
            </a:r>
            <a:r>
              <a:rPr lang="en-US" dirty="0"/>
              <a:t> 5. </a:t>
            </a:r>
            <a:r>
              <a:rPr lang="en-US" dirty="0" err="1"/>
              <a:t>Phương</a:t>
            </a:r>
            <a:r>
              <a:rPr lang="en-US" dirty="0"/>
              <a:t> </a:t>
            </a:r>
            <a:r>
              <a:rPr lang="en-US" dirty="0" err="1"/>
              <a:t>pháp</a:t>
            </a:r>
            <a:r>
              <a:rPr lang="en-US" dirty="0"/>
              <a:t> </a:t>
            </a:r>
            <a:r>
              <a:rPr lang="en-US" dirty="0" err="1"/>
              <a:t>dạy</a:t>
            </a:r>
            <a:r>
              <a:rPr lang="en-US" dirty="0"/>
              <a:t> </a:t>
            </a:r>
            <a:r>
              <a:rPr lang="en-US" dirty="0" err="1"/>
              <a:t>trẻ</a:t>
            </a:r>
            <a:r>
              <a:rPr lang="en-US" dirty="0"/>
              <a:t> </a:t>
            </a:r>
            <a:r>
              <a:rPr lang="en-US" dirty="0" err="1"/>
              <a:t>nói</a:t>
            </a:r>
            <a:r>
              <a:rPr lang="en-US" dirty="0"/>
              <a:t> </a:t>
            </a:r>
            <a:r>
              <a:rPr lang="en-US" dirty="0" err="1"/>
              <a:t>câu</a:t>
            </a:r>
            <a:r>
              <a:rPr lang="en-US" dirty="0"/>
              <a:t> </a:t>
            </a:r>
            <a:r>
              <a:rPr lang="en-US" dirty="0" err="1"/>
              <a:t>đúng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err="1"/>
              <a:t>Hạn</a:t>
            </a:r>
            <a:r>
              <a:rPr lang="en-US" dirty="0"/>
              <a:t> </a:t>
            </a:r>
            <a:r>
              <a:rPr lang="en-US" dirty="0" err="1"/>
              <a:t>chế</a:t>
            </a:r>
            <a:r>
              <a:rPr lang="en-US" dirty="0"/>
              <a:t> </a:t>
            </a:r>
            <a:r>
              <a:rPr lang="en-US" dirty="0" err="1"/>
              <a:t>trong</a:t>
            </a:r>
            <a:r>
              <a:rPr lang="en-US" dirty="0"/>
              <a:t> </a:t>
            </a:r>
            <a:r>
              <a:rPr lang="en-US" dirty="0" err="1"/>
              <a:t>câu</a:t>
            </a:r>
            <a:r>
              <a:rPr lang="en-US" dirty="0"/>
              <a:t> </a:t>
            </a:r>
            <a:r>
              <a:rPr lang="en-US" dirty="0" err="1"/>
              <a:t>nói</a:t>
            </a:r>
            <a:r>
              <a:rPr lang="en-US" dirty="0"/>
              <a:t> </a:t>
            </a:r>
            <a:r>
              <a:rPr lang="en-US" dirty="0" err="1"/>
              <a:t>của</a:t>
            </a:r>
            <a:r>
              <a:rPr lang="en-US" dirty="0"/>
              <a:t> </a:t>
            </a:r>
            <a:r>
              <a:rPr lang="en-US" dirty="0" err="1"/>
              <a:t>trẻ</a:t>
            </a:r>
            <a:endParaRPr lang="en-US" dirty="0"/>
          </a:p>
          <a:p>
            <a:pPr>
              <a:buFontTx/>
              <a:buChar char="-"/>
            </a:pPr>
            <a:r>
              <a:rPr lang="en-US" dirty="0" err="1"/>
              <a:t>Về</a:t>
            </a:r>
            <a:r>
              <a:rPr lang="en-US" dirty="0"/>
              <a:t> </a:t>
            </a:r>
            <a:r>
              <a:rPr lang="en-US" dirty="0" err="1"/>
              <a:t>từ</a:t>
            </a:r>
            <a:r>
              <a:rPr lang="en-US" dirty="0"/>
              <a:t> </a:t>
            </a:r>
            <a:r>
              <a:rPr lang="en-US" dirty="0" err="1"/>
              <a:t>loại</a:t>
            </a:r>
            <a:endParaRPr lang="en-US" dirty="0"/>
          </a:p>
          <a:p>
            <a:pPr>
              <a:buFontTx/>
              <a:buChar char="-"/>
            </a:pPr>
            <a:r>
              <a:rPr lang="en-US" dirty="0" err="1"/>
              <a:t>Về</a:t>
            </a:r>
            <a:r>
              <a:rPr lang="en-US" dirty="0"/>
              <a:t> </a:t>
            </a:r>
            <a:r>
              <a:rPr lang="en-US" dirty="0" err="1"/>
              <a:t>câu</a:t>
            </a:r>
            <a:endParaRPr lang="en-US" dirty="0"/>
          </a:p>
          <a:p>
            <a:pPr marL="0" indent="0">
              <a:buNone/>
            </a:pPr>
            <a:r>
              <a:rPr lang="en-US" dirty="0"/>
              <a:t>+ </a:t>
            </a:r>
            <a:r>
              <a:rPr lang="en-US" dirty="0" err="1"/>
              <a:t>Câu</a:t>
            </a:r>
            <a:r>
              <a:rPr lang="en-US" dirty="0"/>
              <a:t> </a:t>
            </a:r>
            <a:r>
              <a:rPr lang="en-US" dirty="0" err="1"/>
              <a:t>rút</a:t>
            </a:r>
            <a:r>
              <a:rPr lang="en-US" dirty="0"/>
              <a:t> </a:t>
            </a:r>
            <a:r>
              <a:rPr lang="en-US" dirty="0" err="1"/>
              <a:t>gọn</a:t>
            </a:r>
            <a:r>
              <a:rPr lang="en-US" dirty="0"/>
              <a:t> </a:t>
            </a:r>
            <a:r>
              <a:rPr lang="en-US" dirty="0" err="1"/>
              <a:t>thành</a:t>
            </a:r>
            <a:r>
              <a:rPr lang="en-US" dirty="0"/>
              <a:t> </a:t>
            </a:r>
            <a:r>
              <a:rPr lang="en-US" dirty="0" err="1"/>
              <a:t>phần</a:t>
            </a:r>
            <a:endParaRPr lang="en-US" dirty="0"/>
          </a:p>
          <a:p>
            <a:pPr marL="0" indent="0">
              <a:buNone/>
            </a:pPr>
            <a:r>
              <a:rPr lang="en-US" dirty="0"/>
              <a:t>+ </a:t>
            </a:r>
            <a:r>
              <a:rPr lang="en-US" dirty="0" err="1"/>
              <a:t>Trật</a:t>
            </a:r>
            <a:r>
              <a:rPr lang="en-US" dirty="0"/>
              <a:t> </a:t>
            </a:r>
            <a:r>
              <a:rPr lang="en-US" dirty="0" err="1"/>
              <a:t>tự</a:t>
            </a:r>
            <a:r>
              <a:rPr lang="en-US" dirty="0"/>
              <a:t> </a:t>
            </a:r>
            <a:r>
              <a:rPr lang="en-US" dirty="0" err="1"/>
              <a:t>từ</a:t>
            </a:r>
            <a:endParaRPr lang="en-US" dirty="0"/>
          </a:p>
          <a:p>
            <a:pPr marL="0" indent="0">
              <a:buNone/>
            </a:pPr>
            <a:r>
              <a:rPr lang="en-US" dirty="0"/>
              <a:t>- </a:t>
            </a:r>
            <a:r>
              <a:rPr lang="en-US" dirty="0" err="1"/>
              <a:t>Câu</a:t>
            </a:r>
            <a:r>
              <a:rPr lang="en-US" dirty="0"/>
              <a:t> </a:t>
            </a:r>
            <a:r>
              <a:rPr lang="en-US" dirty="0" err="1"/>
              <a:t>nói</a:t>
            </a:r>
            <a:r>
              <a:rPr lang="en-US" dirty="0"/>
              <a:t> </a:t>
            </a:r>
            <a:r>
              <a:rPr lang="en-US" dirty="0" err="1"/>
              <a:t>có</a:t>
            </a:r>
            <a:r>
              <a:rPr lang="en-US" dirty="0"/>
              <a:t> </a:t>
            </a:r>
            <a:r>
              <a:rPr lang="en-US" dirty="0" err="1"/>
              <a:t>cấu</a:t>
            </a:r>
            <a:r>
              <a:rPr lang="en-US" dirty="0"/>
              <a:t> </a:t>
            </a:r>
            <a:r>
              <a:rPr lang="en-US" dirty="0" err="1"/>
              <a:t>trúc</a:t>
            </a:r>
            <a:r>
              <a:rPr lang="en-US" dirty="0"/>
              <a:t>, </a:t>
            </a:r>
            <a:r>
              <a:rPr lang="en-US" dirty="0" err="1"/>
              <a:t>nội</a:t>
            </a:r>
            <a:r>
              <a:rPr lang="en-US" dirty="0"/>
              <a:t> dung </a:t>
            </a:r>
            <a:r>
              <a:rPr lang="en-US" dirty="0" err="1"/>
              <a:t>không</a:t>
            </a:r>
            <a:r>
              <a:rPr lang="en-US" dirty="0"/>
              <a:t> </a:t>
            </a:r>
            <a:r>
              <a:rPr lang="en-US" dirty="0" err="1"/>
              <a:t>mạch</a:t>
            </a:r>
            <a:r>
              <a:rPr lang="en-US" dirty="0"/>
              <a:t> </a:t>
            </a:r>
            <a:r>
              <a:rPr lang="en-US" dirty="0" err="1"/>
              <a:t>lạc</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5607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object type=&quot;8&quot; unique_id=&quot;15421&quot;&gt;&lt;/object&gt;&lt;object type=&quot;2&quot; unique_id=&quot;15422&quot;&gt;&lt;object type=&quot;3&quot; unique_id=&quot;15433&quot;&gt;&lt;property id=&quot;20148&quot; value=&quot;5&quot;/&gt;&lt;property id=&quot;20300&quot; value=&quot;Slide 9 - &amp;quot;Thank you!&amp;quot;&quot;/&gt;&lt;property id=&quot;20307&quot; value=&quot;263&quot;/&gt;&lt;/object&gt;&lt;object type=&quot;3&quot; unique_id=&quot;16201&quot;&gt;&lt;property id=&quot;20148&quot; value=&quot;5&quot;/&gt;&lt;property id=&quot;20300&quot; value=&quot;Slide 1 - &amp;quot;VẬT LÝ LASER&amp;quot;&quot;/&gt;&lt;property id=&quot;20307&quot; value=&quot;276&quot;/&gt;&lt;/object&gt;&lt;object type=&quot;3&quot; unique_id=&quot;16202&quot;&gt;&lt;property id=&quot;20148&quot; value=&quot;5&quot;/&gt;&lt;property id=&quot;20300&quot; value=&quot;Slide 2 - &amp;quot;I. Thông tin chung về học phần&amp;quot;&quot;/&gt;&lt;property id=&quot;20307&quot; value=&quot;279&quot;/&gt;&lt;/object&gt;&lt;object type=&quot;3&quot; unique_id=&quot;16203&quot;&gt;&lt;property id=&quot;20148&quot; value=&quot;5&quot;/&gt;&lt;property id=&quot;20300&quot; value=&quot;Slide 3 - &amp;quot;II. Thông tin về giảng viên&amp;quot;&quot;/&gt;&lt;property id=&quot;20307&quot; value=&quot;278&quot;/&gt;&lt;/object&gt;&lt;object type=&quot;3&quot; unique_id=&quot;16204&quot;&gt;&lt;property id=&quot;20148&quot; value=&quot;5&quot;/&gt;&lt;property id=&quot;20300&quot; value=&quot;Slide 4 - &amp;quot;II. Thông tin về giảng viên&amp;quot;&quot;/&gt;&lt;property id=&quot;20307&quot; value=&quot;277&quot;/&gt;&lt;/object&gt;&lt;object type=&quot;3&quot; unique_id=&quot;16205&quot;&gt;&lt;property id=&quot;20148&quot; value=&quot;5&quot;/&gt;&lt;property id=&quot;20300&quot; value=&quot;Slide 5 - &amp;quot;III. Chuẩn đầu ra của học phần&amp;quot;&quot;/&gt;&lt;property id=&quot;20307&quot; value=&quot;280&quot;/&gt;&lt;/object&gt;&lt;object type=&quot;3&quot; unique_id=&quot;16206&quot;&gt;&lt;property id=&quot;20148&quot; value=&quot;5&quot;/&gt;&lt;property id=&quot;20300&quot; value=&quot;Slide 7 - &amp;quot;V. Quy định chung của học phần&amp;quot;&quot;/&gt;&lt;property id=&quot;20307&quot; value=&quot;281&quot;/&gt;&lt;/object&gt;&lt;object type=&quot;3&quot; unique_id=&quot;16207&quot;&gt;&lt;property id=&quot;20148&quot; value=&quot;5&quot;/&gt;&lt;property id=&quot;20300&quot; value=&quot;Slide 6 - &amp;quot;IV. Nội dung chính của học phần&amp;quot;&quot;/&gt;&lt;property id=&quot;20307&quot; value=&quot;282&quot;/&gt;&lt;/object&gt;&lt;object type=&quot;3&quot; unique_id=&quot;17730&quot;&gt;&lt;property id=&quot;20148&quot; value=&quot;5&quot;/&gt;&lt;property id=&quot;20300&quot; value=&quot;Slide 8 - &amp;quot;VI. Hướng dẫn và quy định học online của học phần&amp;quot;&quot;/&gt;&lt;property id=&quot;20307&quot; value=&quot;283&quot;/&gt;&lt;/object&gt;&lt;/object&gt;&lt;/object&gt;&lt;/database&gt;"/>
  <p:tag name="SECTOMILLISECCONVERTED" val="1"/>
  <p:tag name="ISPRING_UUID" val="{6F659F69-6376-4823-A0D5-4BCF09D86CEA}"/>
  <p:tag name="ISPRING_PROJECT_VERSION" val="9"/>
  <p:tag name="ISPRING_PROJECT_FOLDER_UPDATED" val="1"/>
  <p:tag name="ISPRING_LMS_API_VERSION" val="SCORM 1.2"/>
  <p:tag name="ISPRING_ULTRA_SCORM_COURSE_ID" val="59DE3B58-596B-4414-B263-13E88286624D"/>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FFFDF\u0002{55D4C2FA-259F-4BF1-8153-6EAE1CA08BA8}&quot;,&quot;C:\\Users\\MacBook\\Documents\\E LEARNING CAO HỌC&quot;]]"/>
  <p:tag name="ISPRING_SCORM_RATE_SLIDES" val="0"/>
  <p:tag name="ISPRING_SCORM_RATE_QUIZZES" val="0"/>
  <p:tag name="ISPRING_SCORM_PASSING_SCORE" val="0.000000"/>
  <p:tag name="ISPRING_CURRENT_PLAYER_ID" val="universal"/>
  <p:tag name="ISPRING_PRESENTATION_TITLE" val="3_vi_du_gioi_thieu_hoc_phan_vat_li_laser"/>
  <p:tag name="ISPRING_FIRST_PUBLISH" val="1"/>
  <p:tag name="ISPRING_SCREEN_RECS_UPDATED" val="C:\Users\MacBook\Documents\Bài giảng Cao học Yến\(e learning) CƠ SỞ NNH CỦA VIỆC PTNN\"/>
  <p:tag name="ISPRING_RESOURCE_FOLDER" val="C:\Users\MacBook\Documents\Bài giảng Cao học Yến\(e learning) CƠ SỞ NNH CỦA VIỆC PTNN\"/>
  <p:tag name="ISPRING_PRESENTATION_PATH" val="C:\Users\MacBook\Documents\Bài giảng Cao học Yến\(e learning) CƠ SỞ NNH CỦA VIỆC PTNN.pptx"/>
  <p:tag name="ISPRING_PRESENTATION_INFO_2" val="&lt;?xml version=&quot;1.0&quot; encoding=&quot;UTF-8&quot; standalone=&quot;no&quot; ?&gt;&#10;&lt;presentation2&gt;&#10;&#10;  &lt;slides&gt;&#10;    &lt;slide id=&quot;{3DE77536-65E4-46B6-BCBD-5C924E59EB0B}&quot; pptId=&quot;276&quot;/&gt;&#10;    &lt;slide id=&quot;{269ADA86-B83E-408A-8FC2-93B3AD0C333B}&quot; pptId=&quot;279&quot;/&gt;&#10;    &lt;slide id=&quot;{565DDDF5-DA2C-48D1-B761-52B2475BB999}&quot; pptId=&quot;278&quot;/&gt;&#10;    &lt;slide id=&quot;{3EAF9BBD-067D-431E-B0B8-0A1BACA48B5D}&quot; pptId=&quot;280&quot;/&gt;&#10;    &lt;slide id=&quot;{7329A7CE-BD1D-4043-8EC4-C50888350595}&quot; pptId=&quot;282&quot;/&gt;&#10;    &lt;slide id=&quot;{D6F3BFDF-2187-45E6-96AF-E4CB28ACCD32}&quot; pptId=&quot;281&quot;/&gt;&#10;    &lt;slide id=&quot;{A87039FF-D1AC-4C3B-8C5E-7592641113FC}&quot; pptId=&quot;283&quot;/&gt;&#10;    &lt;slide id=&quot;{3D21D12A-41A8-453E-B90D-3DD60B8200AC}&quot; pptId=&quot;311&quot;/&gt;&#10;    &lt;slide id=&quot;{E6DFA404-6585-4D8A-84FD-79CD76FD4A97}&quot; pptId=&quot;284&quot;/&gt;&#10;    &lt;slide id=&quot;{838E69FF-3198-462C-B0F8-21ED29E8832B}&quot; pptId=&quot;285&quot;/&gt;&#10;    &lt;slide id=&quot;{0AE8C409-D3D7-43A4-9C67-726DFEADC222}&quot; pptId=&quot;286&quot;/&gt;&#10;    &lt;slide id=&quot;{155FA8C8-2623-4CF8-BE40-7D80242216BA}&quot; pptId=&quot;306&quot;/&gt;&#10;    &lt;slide id=&quot;{FDFE62C5-B015-4B1F-A0B6-DD51B0BAED7F}&quot; pptId=&quot;312&quot;/&gt;&#10;    &lt;slide id=&quot;{36119452-C068-494E-A626-2645FF5DA347}&quot; pptId=&quot;287&quot;/&gt;&#10;    &lt;slide id=&quot;{DFF5F8B8-4E92-417E-B6D7-9AFEF1D027AE}&quot; pptId=&quot;288&quot;/&gt;&#10;    &lt;slide id=&quot;{121F726D-00A9-4509-9881-E6B395371530}&quot; pptId=&quot;289&quot;/&gt;&#10;    &lt;slide id=&quot;{E5C69163-1BD1-4A53-98D3-41CEE37C3186}&quot; pptId=&quot;290&quot;/&gt;&#10;    &lt;slide id=&quot;{A188D533-14AD-4AFD-A55B-74EFD903BD77}&quot; pptId=&quot;291&quot;/&gt;&#10;    &lt;slide id=&quot;{57E15C0A-DBC7-4A8C-88ED-66C3F6CB86B3}&quot; pptId=&quot;292&quot;/&gt;&#10;    &lt;slide id=&quot;{FFF23894-DBF4-4B68-87E9-0AFA83C1B36E}&quot; pptId=&quot;293&quot;/&gt;&#10;    &lt;slide id=&quot;{DDE214FA-19B9-4024-B5CB-1077B5620577}&quot; pptId=&quot;307&quot;/&gt;&#10;    &lt;slide id=&quot;{116B93B2-E67B-46F9-9E0B-CED34B21C22F}&quot; pptId=&quot;313&quot;/&gt;&#10;    &lt;slide id=&quot;{552EF5B1-2A04-4B4B-9093-ED633BD96779}&quot; pptId=&quot;299&quot;/&gt;&#10;    &lt;slide id=&quot;{96365ADF-E4AA-42DA-A2DF-D0878229D07F}&quot; pptId=&quot;294&quot;/&gt;&#10;    &lt;slide id=&quot;{14EF4587-62FC-4E9B-97CD-137017D71357}&quot; pptId=&quot;295&quot;/&gt;&#10;    &lt;slide id=&quot;{E27F00C8-9C41-4907-A83A-8F60FB56556C}&quot; pptId=&quot;296&quot;/&gt;&#10;    &lt;slide id=&quot;{AAAFFADA-52D4-4B9F-8277-9E7E808165B9}&quot; pptId=&quot;308&quot;/&gt;&#10;    &lt;slide id=&quot;{031EF73B-C83E-4BB0-8E0B-1E4333D5386E}&quot; pptId=&quot;317&quot;/&gt;&#10;    &lt;slide id=&quot;{5E55AB52-62CA-4414-8E4B-3DC863B62205}&quot; pptId=&quot;298&quot;/&gt;&#10;    &lt;slide id=&quot;{6CFDB89E-EFB0-4310-A4CC-5B70186D261D}&quot; pptId=&quot;297&quot;/&gt;&#10;    &lt;slide id=&quot;{D96D5563-DD95-4D46-B74B-E3557610D6AE}&quot; pptId=&quot;300&quot;/&gt;&#10;    &lt;slide id=&quot;{11B90D1F-4AA8-49F5-B57A-10560E302216}&quot; pptId=&quot;301&quot;/&gt;&#10;    &lt;slide id=&quot;{6DC575A1-4814-47F8-932B-800BB7ACE5CD}&quot; pptId=&quot;309&quot;/&gt;&#10;    &lt;slide id=&quot;{1E68F06B-6028-4A9A-B57A-8804C6AB2312}&quot; pptId=&quot;316&quot;/&gt;&#10;    &lt;slide id=&quot;{099E02BD-0EBB-47EC-8A23-95975852A33C}&quot; pptId=&quot;302&quot;/&gt;&#10;    &lt;slide id=&quot;{C7068805-F31D-42FE-A7F5-521E47BB944C}&quot; pptId=&quot;303&quot;/&gt;&#10;    &lt;slide id=&quot;{A23665B7-3889-4DE2-B166-68C72DDB07C8}&quot; pptId=&quot;304&quot;/&gt;&#10;    &lt;slide id=&quot;{8C7249E9-1745-4C9A-9761-11FB95D0920F}&quot; pptId=&quot;305&quot;/&gt;&#10;    &lt;slide id=&quot;{47C72F14-A090-459D-A3C2-F7E41DFA5068}&quot; pptId=&quot;310&quot;/&gt;&#10;    &lt;slide id=&quot;{EFBCF765-4113-4BEF-A43F-7936EE227183}&quot; pptId=&quot;263&quot;/&gt;&#10;  &lt;/slides&gt;&#10;&#10;  &lt;narration&gt;&#10;    &lt;audioTracks&gt;&#10;      &lt;audioTrack muted=&quot;false&quot; name=&quot;Audio 1&quot; resource=&quot;ef6f8e6d&quot; slideId=&quot;{269ADA86-B83E-408A-8FC2-93B3AD0C333B}&quot; startTime=&quot;0&quot; volume=&quot;1&quot;&gt;&#10;        &lt;audio channels=&quot;1&quot; format=&quot;s16&quot; sampleRate=&quot;44100&quot;/&gt;&#10;      &lt;/audioTrack&gt;&#10;      &lt;audioTrack muted=&quot;false&quot; name=&quot;Audio 2&quot; resource=&quot;1b7f7458&quot; slideId=&quot;{3DE77536-65E4-46B6-BCBD-5C924E59EB0B}&quot; startTime=&quot;0&quot; volume=&quot;1&quot;&gt;&#10;        &lt;audio channels=&quot;1&quot; format=&quot;s16&quot; sampleRate=&quot;44100&quot;/&gt;&#10;      &lt;/audioTrack&gt;&#10;    &lt;/audioTracks&gt;&#10;    &lt;videoTracks/&gt;&#10;  &lt;/narration&gt;&#10;&#10;&lt;/presentation2&gt;&#1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DE77536-65E4-46B6-BCBD-5C924E59EB0B}"/>
  <p:tag name="GENSWF_ADVANCE_TIME" val="66.386"/>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69ADA86-B83E-408A-8FC2-93B3AD0C333B}"/>
  <p:tag name="GENSWF_ADVANCE_TIME" val="5"/>
  <p:tag name="TIMING" val="|3.708|0.001|0.001|0.001|0.001|0.001|0.001|0.001|0.001|0.001|0.001|0.001|0.001"/>
</p:tagLst>
</file>

<file path=ppt/tags/tag4.xml><?xml version="1.0" encoding="utf-8"?>
<p:tagLst xmlns:a="http://schemas.openxmlformats.org/drawingml/2006/main" xmlns:r="http://schemas.openxmlformats.org/officeDocument/2006/relationships" xmlns:p="http://schemas.openxmlformats.org/presentationml/2006/main">
  <p:tag name="TIMING" val="|0.001|0.5"/>
  <p:tag name="ISPRING_CUSTOM_TIMING_USED" val="1"/>
  <p:tag name="ISPRING_SLIDE_ID_2" val="{565DDDF5-DA2C-48D1-B761-52B2475BB999}"/>
  <p:tag name="GENSWF_ADVANCE_TIME" val="5"/>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EAF9BBD-067D-431E-B0B8-0A1BACA48B5D}"/>
  <p:tag name="GENSWF_ADVANCE_TIME" val="5"/>
  <p:tag name="TIMING" val="|0.001|0.5|0.5|0.5"/>
</p:tagLst>
</file>

<file path=ppt/tags/tag6.xml><?xml version="1.0" encoding="utf-8"?>
<p:tagLst xmlns:a="http://schemas.openxmlformats.org/drawingml/2006/main" xmlns:r="http://schemas.openxmlformats.org/officeDocument/2006/relationships" xmlns:p="http://schemas.openxmlformats.org/presentationml/2006/main">
  <p:tag name="TIMING" val="|0.001"/>
  <p:tag name="ISPRING_CUSTOM_TIMING_USED" val="1"/>
  <p:tag name="ISPRING_SLIDE_ID_2" val="{7329A7CE-BD1D-4043-8EC4-C50888350595}"/>
  <p:tag name="GENSWF_ADVANCE_TIME" val="5"/>
</p:tagLst>
</file>

<file path=ppt/tags/tag7.xml><?xml version="1.0" encoding="utf-8"?>
<p:tagLst xmlns:a="http://schemas.openxmlformats.org/drawingml/2006/main" xmlns:r="http://schemas.openxmlformats.org/officeDocument/2006/relationships" xmlns:p="http://schemas.openxmlformats.org/presentationml/2006/main">
  <p:tag name="TIMING" val="|0.001|0.5|0.5|0.5"/>
  <p:tag name="ISPRING_CUSTOM_TIMING_USED" val="1"/>
  <p:tag name="ISPRING_SLIDE_ID_2" val="{D6F3BFDF-2187-45E6-96AF-E4CB28ACCD32}"/>
  <p:tag name="GENSWF_ADVANCE_TIME" val="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FBCF765-4113-4BEF-A43F-7936EE227183}"/>
  <p:tag name="GENSWF_ADVANCE_TIME" val="5"/>
</p:tagLst>
</file>

<file path=ppt/theme/theme1.xml><?xml version="1.0" encoding="utf-8"?>
<a:theme xmlns:a="http://schemas.openxmlformats.org/drawingml/2006/main" name="VinhUni (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inhUni (16-9).potx" id="{2B5B0089-EB4F-4F13-8930-2C4B5FB7CBFC}" vid="{2886BFEF-CD6C-45A3-9670-4F81C2B6ED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18917</TotalTime>
  <Words>12193</Words>
  <Application>Microsoft Macintosh PowerPoint</Application>
  <PresentationFormat>On-screen Show (16:9)</PresentationFormat>
  <Paragraphs>1188</Paragraphs>
  <Slides>158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158</vt:i4>
      </vt:variant>
    </vt:vector>
  </HeadingPairs>
  <TitlesOfParts>
    <vt:vector size="167" baseType="lpstr">
      <vt:lpstr>UTM Swiss Condensed</vt:lpstr>
      <vt:lpstr>Edwardian Script ITC</vt:lpstr>
      <vt:lpstr>Calibri</vt:lpstr>
      <vt:lpstr>Wingdings</vt:lpstr>
      <vt:lpstr>Minion</vt:lpstr>
      <vt:lpstr>Verdana</vt:lpstr>
      <vt:lpstr>Arial</vt:lpstr>
      <vt:lpstr>Times New Roman</vt:lpstr>
      <vt:lpstr>VinhUni (16-9)</vt:lpstr>
      <vt:lpstr>PHƯƠNG PHÁP PHÁT TRIỂN NGÔN NGỮ CHO TRẺ</vt:lpstr>
      <vt:lpstr>I. Thông tin chung về học phần</vt:lpstr>
      <vt:lpstr>II. Thông tin về giảng viên</vt:lpstr>
      <vt:lpstr>III. Mục tiêu của học phần</vt:lpstr>
      <vt:lpstr>IV. Nội dung chính của học phần</vt:lpstr>
      <vt:lpstr>V. Quy định chung của học phần</vt:lpstr>
      <vt:lpstr> Chương 1. Một số vấn đề chung  về bộ môn PPPTNN cho trẻ</vt:lpstr>
      <vt:lpstr>Chương 1. Một số vấn đề chung về bộ môn PPPTNN</vt:lpstr>
      <vt:lpstr>Chương 1. Một số vấn đề chung về bộ môn PPPTNN</vt:lpstr>
      <vt:lpstr>Chương 1. Một số vấn đề chung về bộ môn PPPTNN</vt:lpstr>
      <vt:lpstr>Chương 1. Một số vấn đề chung về bộ môn PPPTNN</vt:lpstr>
      <vt:lpstr>Bài tập tự học của chương 1</vt:lpstr>
      <vt:lpstr>Chương 1. Một số vấn đề chung về bộ môn PPPTNN</vt:lpstr>
      <vt:lpstr>Chương 1. Một số vấn đề chung về bộ môn PPPTNN</vt:lpstr>
      <vt:lpstr>Chương 1. Một số vấn đề chung về bộ môn PPPTNN</vt:lpstr>
      <vt:lpstr>Chương 1. Một số vấn đề chung về bộ môn PPPTNN</vt:lpstr>
      <vt:lpstr>BÀI TẬP TỰ HỌC CHUẨN BỊ CHƯƠNG 2</vt:lpstr>
      <vt:lpstr>Chương 2. Nhiệm vụ, phương pháp và hình thức phát triển ngôn ngữ cho trẻ</vt:lpstr>
      <vt:lpstr>Chương 3. Nhiệm vụ, phương pháp và hình thức phát triển ngôn ngữ cho trẻ</vt:lpstr>
      <vt:lpstr>Chương 3. Nhiệm vụ, phương pháp và hình thức phát triển ngôn ngữ cho trẻ</vt:lpstr>
      <vt:lpstr>PowerPoint Presentation</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3. Nhiệm vụ, phương pháp và hình thức phát triển ngôn ngữ cho trẻ</vt:lpstr>
      <vt:lpstr>Bài tập tự học  </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Chương 2. Nhiệm vụ, phương pháp và hình thức phát triển ngôn ngữ cho trẻ</vt:lpstr>
      <vt:lpstr>Bài tập về nhà</vt:lpstr>
      <vt:lpstr>CHƯƠNG 3. PHƯƠNG PHÁP LUYỆN PHÁT ÂM CHO TRẺ</vt:lpstr>
      <vt:lpstr>CHƯƠNG 3. PHƯƠNG PHÁP LUYỆN PHÁT ÂM CHO TRẺ</vt:lpstr>
      <vt:lpstr>CHƯƠNG 3. PHƯƠNG PHÁP LUYỆN PHÁT ÂM CHO TRẺ</vt:lpstr>
      <vt:lpstr>CHƯƠNG 3. Phương pháp luyện phát âm cho trẻ</vt:lpstr>
      <vt:lpstr>CHƯƠNG 3. PHƯƠNG PHÁP LUYỆN PHÁT ÂM CHO TRẺ</vt:lpstr>
      <vt:lpstr>Chương 4. Phương pháp luyện phát âm cho trẻ</vt:lpstr>
      <vt:lpstr>Bài tập về nhà</vt:lpstr>
      <vt:lpstr>Chương 4. Phương pháp luyện phát âm cho trẻ</vt:lpstr>
      <vt:lpstr>Chương 3. Phương pháp luyện phát âm cho trẻ</vt:lpstr>
      <vt:lpstr>Chương 3. Phương pháp luyện phát âm cho trẻ</vt:lpstr>
      <vt:lpstr>Chương 3. Phương pháp luyện phát âm cho trẻ</vt:lpstr>
      <vt:lpstr>Chương 3. Phương pháp luyện phát âm cho trẻ</vt:lpstr>
      <vt:lpstr>Chương 3. Phương pháp luyện phát âm cho trẻ</vt:lpstr>
      <vt:lpstr>Chương 3. Phương pháp luyện phát âm cho trẻ</vt:lpstr>
      <vt:lpstr>Chương 3. Phương pháp luyện phát âm cho trẻ</vt:lpstr>
      <vt:lpstr>Chương 3. Phương pháp luyện phát âm cho trẻ</vt:lpstr>
      <vt:lpstr> Chương 3. Phương pháp luyện phát âm cho trẻ </vt:lpstr>
      <vt:lpstr>Bài tập về nhà</vt:lpstr>
      <vt:lpstr>Chương 3. Phương pháp luyện phát âm cho trẻ</vt:lpstr>
      <vt:lpstr>Chương 3. Phương pháp luyện phát âm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Bài tập tự học </vt:lpstr>
      <vt:lpstr>  Chương 4. Phương pháp phát triển vốn từ cho trẻ  </vt:lpstr>
      <vt:lpstr> Chương 4. Phương pháp phát triển vốn từ cho trẻ </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5.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4. Phương pháp phát triển vốn từ cho trẻ</vt:lpstr>
      <vt:lpstr>Chương 5. Phương pháp dạy trẻ nói câu đúng</vt:lpstr>
      <vt:lpstr>Chương 5. Phương pháp dạy trẻ nói câu đúng</vt:lpstr>
      <vt:lpstr>Chương 5. Phương pháp dạy trẻ nói câu đúng</vt:lpstr>
      <vt:lpstr>Chương 5. Phương pháp dạy trẻ nói câu đúng</vt:lpstr>
      <vt:lpstr>Chương 5. Phương pháp dạy trẻ nói câu đúng</vt:lpstr>
      <vt:lpstr>Chương 5. Phương pháp dạy trẻ nói câu đúng</vt:lpstr>
      <vt:lpstr>Chương 5. Phương pháp dạy trẻ nói đúng câu </vt:lpstr>
      <vt:lpstr>Chương 5. Phương pháp dạy trẻ nói câu đúng</vt:lpstr>
      <vt:lpstr>Chương 5. Phương pháp dạy trẻ nói câu đúng</vt:lpstr>
      <vt:lpstr>Chương 5. Phương pháp dạy trẻ nói câu đúng</vt:lpstr>
      <vt:lpstr>Chương 5. Phương pháp dạy trẻ nói câu đúng</vt:lpstr>
      <vt:lpstr>Chương 6. Phương pháp dạy trẻ nói câu đúng</vt:lpstr>
      <vt:lpstr>Chương 5. Phương pháp dạy trẻ nói đúng câu</vt:lpstr>
      <vt:lpstr>Chương 5. Phương pháp dạy trẻ nói đúng câu</vt:lpstr>
      <vt:lpstr>Chương 5. Phương pháp dạy trẻ nói câu đúng</vt:lpstr>
      <vt:lpstr>Chương 5. Phương pháp dạy trẻ nói câu đúng</vt:lpstr>
      <vt:lpstr>Chương 6. Phương pháp phát triển ngôn ngữ mạch lạc cho trẻ</vt:lpstr>
      <vt:lpstr>Chương 6. Phương pháp phát triển ngôn ngữ mạch lạc</vt:lpstr>
      <vt:lpstr>Chương 6. Phương pháp phát triển ngôn ngữ mạch lạc</vt:lpstr>
      <vt:lpstr>Chương 6. Phương pháp phát triển ngôn ngữ mạch lạc</vt:lpstr>
      <vt:lpstr>Chương 6. Phương pháp phát triển ngôn ngữ mạch lạc</vt:lpstr>
      <vt:lpstr>Chương 6. Phương pháp phát triển ngôn ngữ cho trẻ</vt:lpstr>
      <vt:lpstr>Chương 6. Phương pháp phát triển ngôn ngữ mạch lạc</vt:lpstr>
      <vt:lpstr>Chương 6. Phương pháp phát triển ngôn ngữ mạch lạc</vt:lpstr>
      <vt:lpstr>Chương 6. Phương pháp phát triển ngôn ngữ mạch lạc</vt:lpstr>
      <vt:lpstr>Chương 6. Phương pháp phát triển ngôn ngữ mạch lạc</vt:lpstr>
      <vt:lpstr>Chương 6. Phương pháp phát triển ngôn ngữ mạch lạc cho trẻ</vt:lpstr>
      <vt:lpstr>Chương 6. Phương pháp phát triển ngôn ngữ mạch lạc cho trẻ</vt:lpstr>
      <vt:lpstr>Chương 6. Phương pháp phát triển ngôn ngữ mạch cho trẻ</vt:lpstr>
      <vt:lpstr> Chương 6. Phương pháp phát triển ngôn ngữ mạch lạc cho trẻ </vt:lpstr>
      <vt:lpstr>Chương 6. Phương pháp phát triển ngôn ngữ mạch lạc cho trẻ</vt:lpstr>
      <vt:lpstr>Chương 6. Phương pháp phát triển ngôn ngữ mạch lạc cho trẻ</vt:lpstr>
      <vt:lpstr>Chương 6. Phương pháp phát triển ngôn ngữ mạch lạc cho trẻ</vt:lpstr>
      <vt:lpstr>Chương 6. Phương pháp phát triển ngôn ngữ mạch lạc cho trẻ</vt:lpstr>
      <vt:lpstr>Chương 6. Phương pháp phát triển ngôn ngữ mạch lạc cho trẻ</vt:lpstr>
      <vt:lpstr>Chương 6. Phương pháp phát triển ngôn ngữ mạch lạc cho trẻ</vt:lpstr>
      <vt:lpstr>Chương 6. Phương pháp phát triển ngôn ngữ mạch lạc cho trẻ</vt:lpstr>
      <vt:lpstr>Chương 6. Phương pháp phát triển ngôn ngữ mạch lạc cho trẻ</vt:lpstr>
      <vt:lpstr>Chương 6. Phương pháp phát triển ngôn ngữ mạch lạc cho trẻ</vt:lpstr>
      <vt:lpstr>Chương 6. Phương pháp phát triển ngôn ngữ mạch lạc cho trẻ</vt:lpstr>
      <vt:lpstr>Chương 6. Phương pháp phát triển ngôn ngữ mạch lạc</vt:lpstr>
      <vt:lpstr>Chương 6. Phương pháp phát triển ngôn ngữ mạch lạc</vt:lpstr>
      <vt:lpstr>Chương 6. Phương pháp phát triển ngôn ngữ mạch lạc</vt:lpstr>
      <vt:lpstr>Chương 6. Phương pháp phát triển ngôn ngữ mạch lạc</vt:lpstr>
      <vt:lpstr>Chương 7. Phương pháp dạy trẻ làm quen chữ viết</vt:lpstr>
      <vt:lpstr>Chương 7. Phương pháp dạy trẻ làm quen chữ viết </vt:lpstr>
      <vt:lpstr>Chương 7. Phương pháp dạy trẻ làm quen chữ viết</vt:lpstr>
      <vt:lpstr>Chương 7. Phương pháp dạy trẻ làm quen chữ viết</vt:lpstr>
      <vt:lpstr>Chương 7. Phương pháp dạy trẻ làm quen chữ viết</vt:lpstr>
      <vt:lpstr>Chương 7. Phương pháp dạy trẻ làm quen chữ cái</vt:lpstr>
      <vt:lpstr>Chương 7. Phương pháp dạy trẻ làm quen chữ viết</vt:lpstr>
      <vt:lpstr>Chương 7. Phương pháp dạy trẻ làm quen chữ viết</vt:lpstr>
      <vt:lpstr>Chương 7. Phương pháp dạy trẻ làm quen chữ viết</vt:lpstr>
      <vt:lpstr>Chương 7. Phương pháp dạy trẻ làm quen chữ viết</vt:lpstr>
      <vt:lpstr>Chương 7. Phương pháp dạy trẻ làm quen chữ viết</vt:lpstr>
      <vt:lpstr>Chương 7. Phương pháp dạy trẻ làm quen chữ viết</vt:lpstr>
      <vt:lpstr>Chương 7. Phương pháp dạy trẻ làm quen chữ viết</vt:lpstr>
      <vt:lpstr>Chương 7. Phương pháp dạy trẻ làm quen chữ viết</vt:lpstr>
      <vt:lpstr>Chương 7. Phương pháp dạy trẻ làm quen chữ cái</vt:lpstr>
      <vt:lpstr>Chương 7. Phương pháp dạy trẻ làm quen chữ viết</vt:lpstr>
      <vt:lpstr>Chương 7. Phương pháp dạy trẻ làm quen chữ viết</vt:lpstr>
      <vt:lpstr>Chương 7. Phương pháp dạy trẻ làm quen chữ viết</vt:lpstr>
      <vt:lpstr>Chương 7. Phương pháp dạy trẻ làm quen chữ cái</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3_vi_du_gioi_thieu_hoc_phan_vat_li_laser</dc:title>
  <dc:creator>bangnh@vinhuni.edu.vn</dc:creator>
  <cp:lastModifiedBy>Microsoft Office User</cp:lastModifiedBy>
  <cp:revision>465</cp:revision>
  <dcterms:created xsi:type="dcterms:W3CDTF">2018-05-25T00:50:28Z</dcterms:created>
  <dcterms:modified xsi:type="dcterms:W3CDTF">2025-04-02T04:07:44Z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