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77" r:id="rId3"/>
    <p:sldId id="259" r:id="rId4"/>
    <p:sldId id="261" r:id="rId5"/>
    <p:sldId id="263" r:id="rId6"/>
    <p:sldId id="276" r:id="rId7"/>
    <p:sldId id="268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CF791-26EE-47E9-81A4-8B2342AD9341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4ED9B-5461-434C-B0E9-01DC992E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10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4ED9B-5461-434C-B0E9-01DC992E32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89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4ED9B-5461-434C-B0E9-01DC992E3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0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4ED9B-5461-434C-B0E9-01DC992E32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5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4ED9B-5461-434C-B0E9-01DC992E32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57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4ED9B-5461-434C-B0E9-01DC992E32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39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4ED9B-5461-434C-B0E9-01DC992E32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86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4ED9B-5461-434C-B0E9-01DC992E32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6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6038"/>
            <a:ext cx="8382000" cy="1706562"/>
          </a:xfrm>
        </p:spPr>
        <p:txBody>
          <a:bodyPr>
            <a:no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6:</a:t>
            </a:r>
            <a:br>
              <a:rPr lang="en-US" sz="2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BIỂU TƯỢNG VỀ ĐỊNH HƯỚNG KHÔNG GIAN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non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8534400" cy="3810000"/>
          </a:xfrm>
        </p:spPr>
        <p:txBody>
          <a:bodyPr>
            <a:noAutofit/>
          </a:bodyPr>
          <a:lstStyle/>
          <a:p>
            <a:pPr marL="514350" indent="-514350" algn="just">
              <a:buAutoNum type="romanUcPeriod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,…)</a:t>
            </a: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 Đặc điểm hình thành và phát triển biểu tượng không gian ở trẻ mầm non</a:t>
            </a:r>
          </a:p>
          <a:p>
            <a:pPr marL="0" indent="0" algn="just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 đọc tài liệu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664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"/>
            <a:ext cx="8534400" cy="6477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HTBT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MN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24-36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b) PP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Sau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30000"/>
              </a:lnSpc>
              <a:buFontTx/>
              <a:buChar char="-"/>
            </a:pPr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0" indent="0" algn="just">
              <a:lnSpc>
                <a:spcPct val="130000"/>
              </a:lnSpc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3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4024"/>
            <a:ext cx="8610600" cy="6627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3-4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tuổi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dung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b)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 eaLnBrk="0" fontAlgn="base" hangingPunct="0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HTBT TP - TT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cuộc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hằng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fontAlgn="base" hangingPunct="0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TP, TT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trò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cầm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fontAlgn="base" hangingPunct="0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24-36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gộp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64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685800"/>
            <a:ext cx="8610600" cy="49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b)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TP - TT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PP - PT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HTBT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PP - PT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PP - PT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79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685800"/>
            <a:ext cx="8610600" cy="3569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PT-PD, PT-PS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PT-PD, PT-PS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HTBT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PT-PD, PT-PS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PT-PD, PT-PS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10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285928"/>
            <a:ext cx="8610600" cy="6286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b)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fontAlgn="base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endParaRPr lang="en-US" sz="24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PP - PT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PP - PT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- HTBT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algn="just" eaLnBrk="0" fontAlgn="base" hangingPunct="0">
              <a:lnSpc>
                <a:spcPct val="130000"/>
              </a:lnSpc>
              <a:buFontTx/>
              <a:buChar char="-"/>
            </a:pP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42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290064"/>
            <a:ext cx="8610600" cy="6277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PT – PD, PT – PS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than</a:t>
            </a:r>
          </a:p>
          <a:p>
            <a:pPr algn="just"/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PT – PD, PT – PS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địnhhướng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HTBT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PT – PD, PT – PS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lnSpc>
                <a:spcPct val="130000"/>
              </a:lnSpc>
            </a:pPr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HTBT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7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DB9FC70B-EDE9-4A43-A273-3CE11B6D0812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_SCORM_RATE_QUIZZES" val="0"/>
  <p:tag name="ISPRING_SCORM_USE_CUSTOM_PASSING_SCORE" val="1"/>
  <p:tag name="ISPRING_SCORM_PASSING_SCORE" val="80.000000"/>
  <p:tag name="ISPRINGCLOUDFOLDERID" val="1"/>
  <p:tag name="ISPRINGONLINEFOLDERID" val="1"/>
  <p:tag name="ISPRING_OUTPUT_FOLDER" val="[[&quot;)\uFFFD&gt;@{A4BA2711-5C1A-45CD-AFF8-912089EF7BE2}&quot;,&quot;C:\\Users\\Admin\\Desktop\\DẠY Chính quy PPT K62\\Đăng tải Elearrni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CURRENT_PLAYER_ID" val="universal"/>
  <p:tag name="ISPRING_PRESENTATION_TITLE" val="Bài 6_Không gian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921</Words>
  <Application>Microsoft Office PowerPoint</Application>
  <PresentationFormat>On-screen Show (4:3)</PresentationFormat>
  <Paragraphs>79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BÀI 6: Nội dung và phương pháp hướng dẫn hình thành BIỂU TƯỢNG VỀ ĐỊNH HƯỚNG KHÔNG GIAN cho trẻ mầm non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6_Không gian</dc:title>
  <dc:creator>phamhaichau</dc:creator>
  <cp:lastModifiedBy>Pham Thi Hai Chau</cp:lastModifiedBy>
  <cp:revision>134</cp:revision>
  <dcterms:created xsi:type="dcterms:W3CDTF">2006-08-16T00:00:00Z</dcterms:created>
  <dcterms:modified xsi:type="dcterms:W3CDTF">2024-06-06T16:16:01Z</dcterms:modified>
</cp:coreProperties>
</file>