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74" r:id="rId3"/>
    <p:sldId id="271" r:id="rId4"/>
    <p:sldId id="262" r:id="rId5"/>
    <p:sldId id="261" r:id="rId6"/>
    <p:sldId id="276" r:id="rId7"/>
    <p:sldId id="287" r:id="rId8"/>
    <p:sldId id="285" r:id="rId9"/>
    <p:sldId id="290" r:id="rId10"/>
    <p:sldId id="289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60" d="100"/>
          <a:sy n="60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8E570-EF8F-463A-8B5E-9F1AFD884FE0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29FDD-ED7E-46DE-A483-1178A3771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4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09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72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56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25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50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02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4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9FDD-ED7E-46DE-A483-1178A37714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0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828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4: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BIỂU TƯỢNG BAN ĐẦU VỀ HÌNH DẠNG VẬT THỂ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610600" cy="44196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Trẻ MN chỉ làm quen với các hình: tròn, vuông, tam giác, chữ nhật; các khối: trụ, cầu, vuông, chữ nhật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 Đặc điểm hình thành và phát triển biểu tượng về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(Tự đọc tài liệu)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36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780279"/>
            <a:ext cx="8763000" cy="5010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30000"/>
              </a:lnSpc>
              <a:buClrTx/>
              <a:buSzTx/>
              <a:buFontTx/>
              <a:buNone/>
              <a:tabLst/>
            </a:pPr>
            <a:r>
              <a:rPr kumimoji="0" 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kumimoji="0" lang="en-US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en-US" sz="2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ài</a:t>
            </a:r>
            <a:r>
              <a:rPr kumimoji="0" 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biệt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khối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khối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endParaRPr kumimoji="0" lang="en-US" sz="2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?” </a:t>
            </a:r>
          </a:p>
          <a:p>
            <a:pPr algn="just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8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545" y="457200"/>
            <a:ext cx="8804910" cy="5638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HTBT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MN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74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8648700" cy="6629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(24-36th)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strike="sngStrike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41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990600"/>
            <a:ext cx="8382000" cy="38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CN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3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686800" cy="6507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CN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42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534400" cy="5143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FR" sz="26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fr-FR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FR" sz="28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ra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fr-FR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FR" sz="28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5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1024591"/>
            <a:ext cx="8610600" cy="48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CN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CN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ở 3-4t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26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534400" cy="472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2600" b="1" i="1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6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fr-FR" sz="26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fr-FR" sz="2600" b="1" i="1">
                <a:latin typeface="Times New Roman" pitchFamily="18" charset="0"/>
                <a:cs typeface="Times New Roman" pitchFamily="18" charset="0"/>
              </a:rPr>
              <a:t>a. Nội dung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Nhận biết, gọi tên khối cầu, khối trụ, khối vuông, khối CN. </a:t>
            </a:r>
          </a:p>
          <a:p>
            <a:pPr algn="just">
              <a:lnSpc>
                <a:spcPct val="130000"/>
              </a:lnSpc>
            </a:pPr>
            <a:r>
              <a:rPr lang="fr-FR" sz="2600">
                <a:latin typeface="Times New Roman" pitchFamily="18" charset="0"/>
                <a:cs typeface="Times New Roman" pitchFamily="18" charset="0"/>
              </a:rPr>
              <a:t>- Phân biệt khối cầu với khối trụ.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fr-FR" sz="2600">
                <a:latin typeface="Times New Roman" pitchFamily="18" charset="0"/>
                <a:cs typeface="Times New Roman" pitchFamily="18" charset="0"/>
              </a:rPr>
              <a:t>- Phân biệt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fr-FR" sz="2600" b="1" i="1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fr-FR" sz="2600" b="1" i="1">
                <a:latin typeface="Times New Roman" pitchFamily="18" charset="0"/>
                <a:cs typeface="Times New Roman" pitchFamily="18" charset="0"/>
              </a:rPr>
              <a:t> dẫn</a:t>
            </a:r>
          </a:p>
          <a:p>
            <a:pPr algn="just">
              <a:lnSpc>
                <a:spcPct val="130000"/>
              </a:lnSpc>
            </a:pPr>
            <a:r>
              <a:rPr lang="fr-FR" sz="2600">
                <a:latin typeface="Times New Roman" pitchFamily="18" charset="0"/>
                <a:cs typeface="Times New Roman" pitchFamily="18" charset="0"/>
              </a:rPr>
              <a:t>* Bài:</a:t>
            </a:r>
            <a:r>
              <a:rPr lang="fr-FR" sz="2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i="1">
                <a:latin typeface="Times New Roman" pitchFamily="18" charset="0"/>
                <a:cs typeface="Times New Roman" pitchFamily="18" charset="0"/>
              </a:rPr>
              <a:t>Nhận biết, gọi tên khối cầu, khối trụ, khối vuông, khối CN</a:t>
            </a:r>
            <a:endParaRPr lang="en-US" sz="2600" i="1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fr-FR" sz="26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600" i="1">
                <a:latin typeface="Times New Roman" pitchFamily="18" charset="0"/>
                <a:cs typeface="Times New Roman" pitchFamily="18" charset="0"/>
              </a:rPr>
              <a:t>Dạy tương tự bài: Nhận biết hình tròn, hình vuông 24-36th</a:t>
            </a:r>
            <a:r>
              <a:rPr lang="fr-FR" sz="26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734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066800"/>
            <a:ext cx="8534400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trụ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u="sn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14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B6C85124-2031-4EB8-B05C-5358D5C222A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_SCORM_RATE_QUIZZES" val="0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4-Hình dạng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2812</TotalTime>
  <Words>1109</Words>
  <Application>Microsoft Office PowerPoint</Application>
  <PresentationFormat>On-screen Show (4:3)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Times New Roman</vt:lpstr>
      <vt:lpstr>Office Theme</vt:lpstr>
      <vt:lpstr>BÀI 4: Nội dung và phương pháp hướng dẫn hình thành BIỂU TƯỢNG BAN ĐẦU VỀ HÌNH DẠNG VẬT THỂ cho trẻ mầm non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4-Hình dạng</dc:title>
  <dc:creator>phamhaichau</dc:creator>
  <cp:lastModifiedBy>Pham Thi Hai Chau</cp:lastModifiedBy>
  <cp:revision>220</cp:revision>
  <dcterms:created xsi:type="dcterms:W3CDTF">2006-08-16T00:00:00Z</dcterms:created>
  <dcterms:modified xsi:type="dcterms:W3CDTF">2024-06-07T02:57:31Z</dcterms:modified>
</cp:coreProperties>
</file>