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7" r:id="rId3"/>
    <p:sldId id="303" r:id="rId4"/>
    <p:sldId id="293" r:id="rId5"/>
    <p:sldId id="266" r:id="rId6"/>
    <p:sldId id="294" r:id="rId7"/>
    <p:sldId id="295" r:id="rId8"/>
    <p:sldId id="272" r:id="rId9"/>
    <p:sldId id="277" r:id="rId10"/>
    <p:sldId id="276" r:id="rId11"/>
    <p:sldId id="284" r:id="rId12"/>
    <p:sldId id="310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74" autoAdjust="0"/>
  </p:normalViewPr>
  <p:slideViewPr>
    <p:cSldViewPr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4A9D1-E346-4F4E-AF15-D05B54663FA4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080ED-52AF-4B81-8AA7-485E085EB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7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28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94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95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53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8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62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37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26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31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29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14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080ED-52AF-4B81-8AA7-485E085EBC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45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8438"/>
            <a:ext cx="8686800" cy="178276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BÀI 4:</a:t>
            </a:r>
            <a:br>
              <a:rPr lang="en-US" sz="24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BIỂU TƯỢNG VỀ TẬP HỢP – CON SỐ - PHÉP ĐẾM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non 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4343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Con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9536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9446"/>
            <a:ext cx="8534400" cy="5637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5-6 tuổi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Đếm đến 6/7/8/9/10,  nhận biết các nhóm đối tượng có số lượng 6/7/8/9/10 và nhận biết chữ số 6/7/8/9/10.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Nhận biết mối quan hệ các số trong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vi số 6/7/8/9/10 (thêm bớt trong phạm vi số 6/7/8/9/10).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Tách nhóm có số lượng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6/7/8/9/10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thành 2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theo các cách khác nhau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So sánh sự khác biệt về số lượng của 3 nhóm đối tượng trong phạm vi 10.</a:t>
            </a:r>
          </a:p>
        </p:txBody>
      </p:sp>
    </p:spTree>
    <p:extLst>
      <p:ext uri="{BB962C8B-B14F-4D97-AF65-F5344CB8AC3E}">
        <p14:creationId xmlns:p14="http://schemas.microsoft.com/office/powerpoint/2010/main" val="9881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610600" cy="581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6/7/8/9/10, 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6/7/8/9/10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6/7/8/9/10</a:t>
            </a:r>
          </a:p>
          <a:p>
            <a:pPr algn="just">
              <a:lnSpc>
                <a:spcPct val="120000"/>
              </a:lnSpc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vi 5.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6/7/8/9/10 (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6/7/8/9/10)</a:t>
            </a:r>
          </a:p>
          <a:p>
            <a:pPr algn="just">
              <a:lnSpc>
                <a:spcPct val="120000"/>
              </a:lnSpc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vi 5.</a:t>
            </a:r>
          </a:p>
          <a:p>
            <a:pPr>
              <a:lnSpc>
                <a:spcPct val="12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Tách nhóm có số lượng 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6/7/8/9/10 </a:t>
            </a:r>
            <a:r>
              <a:rPr lang="vi-VN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thành 2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các cách khác nhau</a:t>
            </a:r>
            <a:r>
              <a:rPr lang="vi-V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4-5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5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72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31AF4-BD06-43FD-B612-09CCBD35E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8D6602-318A-A194-C99D-2FBC9B21AB93}"/>
              </a:ext>
            </a:extLst>
          </p:cNvPr>
          <p:cNvSpPr/>
          <p:nvPr/>
        </p:nvSpPr>
        <p:spPr>
          <a:xfrm>
            <a:off x="304800" y="194831"/>
            <a:ext cx="8686800" cy="4011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vi 10 </a:t>
            </a:r>
          </a:p>
          <a:p>
            <a:pPr algn="just">
              <a:lnSpc>
                <a:spcPct val="130000"/>
              </a:lnSpc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592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096962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PP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HTBT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72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dung 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HTBT/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58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A0126-CDCF-C5ED-DA4B-D6DCF428A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D8C70-A1BB-E2C8-80CC-C92BBD864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629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dung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5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2/3/4/5).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vi 5).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2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endParaRPr lang="en-US" sz="22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GV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… ?”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2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2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55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09600"/>
            <a:ext cx="8534400" cy="5217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2/3/4/5</a:t>
            </a:r>
          </a:p>
          <a:p>
            <a:pPr>
              <a:lnSpc>
                <a:spcPct val="120000"/>
              </a:lnSpc>
            </a:pP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      QC   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10600" cy="644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anose="02020603050405020304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anose="02020603050405020304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70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1232"/>
            <a:ext cx="8610600" cy="6251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dung</a:t>
            </a:r>
          </a:p>
          <a:p>
            <a:pPr algn="just">
              <a:lnSpc>
                <a:spcPct val="12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Đếm trên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nhóm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đối tượng trong phạm vi 10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(Đếm đến 6/7/8/9/10).</a:t>
            </a:r>
          </a:p>
          <a:p>
            <a:pPr algn="just">
              <a:lnSpc>
                <a:spcPct val="12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Đếm đến 2/3/4/5, nhận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2/3/4/5 và nhận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chữ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1/2/3/4/5.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Nhận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hệ các số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vi 3/4/5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vi 3/4/5).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Tách nhóm có số lượng 3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/4/5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thành 2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theo các cách khác nhau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So sánh số lượng của 2 nhóm đối tượng trong phạm vi 10 (cả bằng và khác)</a:t>
            </a:r>
          </a:p>
        </p:txBody>
      </p:sp>
    </p:spTree>
    <p:extLst>
      <p:ext uri="{BB962C8B-B14F-4D97-AF65-F5344CB8AC3E}">
        <p14:creationId xmlns:p14="http://schemas.microsoft.com/office/powerpoint/2010/main" val="257332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55689"/>
            <a:ext cx="8610600" cy="676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Đếm trên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đối tượng trong phạm vi 10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(6/7/8/9/10)</a:t>
            </a:r>
          </a:p>
          <a:p>
            <a:pPr algn="just">
              <a:lnSpc>
                <a:spcPct val="13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5. 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2/3/4/5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2/3/4/5,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1/2/3/4/5 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45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8686800" cy="55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vi 3/4/5 (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vi 3/4/5)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…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2)</a:t>
            </a:r>
          </a:p>
          <a:p>
            <a:pPr indent="231775"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Sau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231775"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indent="231775"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4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02693"/>
            <a:ext cx="8610600" cy="63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Tách nhóm có số lượng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3/4/5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thành 2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các cách khác nhau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Khi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10)</a:t>
            </a:r>
          </a:p>
          <a:p>
            <a:pPr algn="just">
              <a:lnSpc>
                <a:spcPct val="12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vi 5.</a:t>
            </a:r>
          </a:p>
        </p:txBody>
      </p:sp>
    </p:spTree>
    <p:extLst>
      <p:ext uri="{BB962C8B-B14F-4D97-AF65-F5344CB8AC3E}">
        <p14:creationId xmlns:p14="http://schemas.microsoft.com/office/powerpoint/2010/main" val="78076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C370BCA6-8C73-4509-BA0D-01591D9983D0"/>
  <p:tag name="ISPRING_CMI5_LAUNCH_METHOD" val="any window"/>
  <p:tag name="ISPRING_SCORM_RATE_SLIDES" val="1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3-Tập hợp.Số.Đếm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6142</TotalTime>
  <Words>1518</Words>
  <Application>Microsoft Office PowerPoint</Application>
  <PresentationFormat>On-screen Show (4:3)</PresentationFormat>
  <Paragraphs>118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Times New Roman</vt:lpstr>
      <vt:lpstr>Office Theme</vt:lpstr>
      <vt:lpstr>BÀI 4: Nội dung và phương pháp hướng dẫn hình thành BIỂU TƯỢNG VỀ TẬP HỢP – CON SỐ - PHÉP ĐẾM cho trẻ mầm non </vt:lpstr>
      <vt:lpstr>III. Nội dung và PP hướng dẫn HTBT về tập hợp - con số - phép đếm cho trẻ MN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3-Tập hợp.Số.Đếm</dc:title>
  <dc:creator>phamhaichau</dc:creator>
  <cp:lastModifiedBy>Pham Thi Hai Chau</cp:lastModifiedBy>
  <cp:revision>318</cp:revision>
  <dcterms:created xsi:type="dcterms:W3CDTF">2006-08-16T00:00:00Z</dcterms:created>
  <dcterms:modified xsi:type="dcterms:W3CDTF">2024-06-07T02:57:35Z</dcterms:modified>
</cp:coreProperties>
</file>