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591" r:id="rId3"/>
    <p:sldId id="265" r:id="rId4"/>
    <p:sldId id="595" r:id="rId5"/>
    <p:sldId id="366" r:id="rId6"/>
    <p:sldId id="357" r:id="rId7"/>
    <p:sldId id="358" r:id="rId8"/>
    <p:sldId id="594" r:id="rId9"/>
    <p:sldId id="593" r:id="rId10"/>
    <p:sldId id="297" r:id="rId11"/>
    <p:sldId id="361" r:id="rId12"/>
    <p:sldId id="3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73A3E-74FE-49D5-A1CB-61BB83D2BC43}" v="10" dt="2022-02-07T13:02:05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 Dương Thị" userId="34b49477d61e9a2f" providerId="LiveId" clId="{0CD73A3E-74FE-49D5-A1CB-61BB83D2BC43}"/>
    <pc:docChg chg="custSel addSld delSld modSld">
      <pc:chgData name="Linh Dương Thị" userId="34b49477d61e9a2f" providerId="LiveId" clId="{0CD73A3E-74FE-49D5-A1CB-61BB83D2BC43}" dt="2022-02-07T13:02:05.994" v="834"/>
      <pc:docMkLst>
        <pc:docMk/>
      </pc:docMkLst>
      <pc:sldChg chg="modSp mod">
        <pc:chgData name="Linh Dương Thị" userId="34b49477d61e9a2f" providerId="LiveId" clId="{0CD73A3E-74FE-49D5-A1CB-61BB83D2BC43}" dt="2022-02-07T12:54:21.210" v="725" actId="14100"/>
        <pc:sldMkLst>
          <pc:docMk/>
          <pc:sldMk cId="0" sldId="265"/>
        </pc:sldMkLst>
        <pc:spChg chg="mod">
          <ac:chgData name="Linh Dương Thị" userId="34b49477d61e9a2f" providerId="LiveId" clId="{0CD73A3E-74FE-49D5-A1CB-61BB83D2BC43}" dt="2022-02-07T12:40:01.911" v="141" actId="20577"/>
          <ac:spMkLst>
            <pc:docMk/>
            <pc:sldMk cId="0" sldId="265"/>
            <ac:spMk id="140" creationId="{00000000-0000-0000-0000-000000000000}"/>
          </ac:spMkLst>
        </pc:spChg>
        <pc:picChg chg="mod">
          <ac:chgData name="Linh Dương Thị" userId="34b49477d61e9a2f" providerId="LiveId" clId="{0CD73A3E-74FE-49D5-A1CB-61BB83D2BC43}" dt="2022-02-07T12:54:21.210" v="725" actId="14100"/>
          <ac:picMkLst>
            <pc:docMk/>
            <pc:sldMk cId="0" sldId="265"/>
            <ac:picMk id="4" creationId="{4654B5C3-142C-4A6A-AC84-2EF16A566429}"/>
          </ac:picMkLst>
        </pc:picChg>
      </pc:sldChg>
      <pc:sldChg chg="modSp mod">
        <pc:chgData name="Linh Dương Thị" userId="34b49477d61e9a2f" providerId="LiveId" clId="{0CD73A3E-74FE-49D5-A1CB-61BB83D2BC43}" dt="2022-02-07T12:59:31.640" v="813" actId="122"/>
        <pc:sldMkLst>
          <pc:docMk/>
          <pc:sldMk cId="1312180488" sldId="297"/>
        </pc:sldMkLst>
        <pc:spChg chg="mod">
          <ac:chgData name="Linh Dương Thị" userId="34b49477d61e9a2f" providerId="LiveId" clId="{0CD73A3E-74FE-49D5-A1CB-61BB83D2BC43}" dt="2022-02-07T12:59:31.640" v="813" actId="122"/>
          <ac:spMkLst>
            <pc:docMk/>
            <pc:sldMk cId="1312180488" sldId="297"/>
            <ac:spMk id="2" creationId="{00000000-0000-0000-0000-000000000000}"/>
          </ac:spMkLst>
        </pc:spChg>
        <pc:spChg chg="mod">
          <ac:chgData name="Linh Dương Thị" userId="34b49477d61e9a2f" providerId="LiveId" clId="{0CD73A3E-74FE-49D5-A1CB-61BB83D2BC43}" dt="2022-02-07T12:57:39.615" v="799" actId="255"/>
          <ac:spMkLst>
            <pc:docMk/>
            <pc:sldMk cId="1312180488" sldId="297"/>
            <ac:spMk id="3" creationId="{00000000-0000-0000-0000-000000000000}"/>
          </ac:spMkLst>
        </pc:spChg>
      </pc:sldChg>
      <pc:sldChg chg="modSp mod">
        <pc:chgData name="Linh Dương Thị" userId="34b49477d61e9a2f" providerId="LiveId" clId="{0CD73A3E-74FE-49D5-A1CB-61BB83D2BC43}" dt="2022-02-07T12:59:00.262" v="807" actId="255"/>
        <pc:sldMkLst>
          <pc:docMk/>
          <pc:sldMk cId="2188332280" sldId="357"/>
        </pc:sldMkLst>
        <pc:spChg chg="mod">
          <ac:chgData name="Linh Dương Thị" userId="34b49477d61e9a2f" providerId="LiveId" clId="{0CD73A3E-74FE-49D5-A1CB-61BB83D2BC43}" dt="2022-02-07T12:54:06.766" v="723" actId="27636"/>
          <ac:spMkLst>
            <pc:docMk/>
            <pc:sldMk cId="2188332280" sldId="357"/>
            <ac:spMk id="5" creationId="{CC7BDD8E-6BEF-4330-8ED7-4A557B832533}"/>
          </ac:spMkLst>
        </pc:spChg>
        <pc:spChg chg="mod">
          <ac:chgData name="Linh Dương Thị" userId="34b49477d61e9a2f" providerId="LiveId" clId="{0CD73A3E-74FE-49D5-A1CB-61BB83D2BC43}" dt="2022-02-07T12:59:00.262" v="807" actId="255"/>
          <ac:spMkLst>
            <pc:docMk/>
            <pc:sldMk cId="2188332280" sldId="357"/>
            <ac:spMk id="6" creationId="{822F0534-C0A3-4A1C-9940-BB6133D22E93}"/>
          </ac:spMkLst>
        </pc:spChg>
      </pc:sldChg>
      <pc:sldChg chg="modSp mod">
        <pc:chgData name="Linh Dương Thị" userId="34b49477d61e9a2f" providerId="LiveId" clId="{0CD73A3E-74FE-49D5-A1CB-61BB83D2BC43}" dt="2022-02-07T12:59:12.180" v="810" actId="255"/>
        <pc:sldMkLst>
          <pc:docMk/>
          <pc:sldMk cId="4254966473" sldId="358"/>
        </pc:sldMkLst>
        <pc:spChg chg="mod">
          <ac:chgData name="Linh Dương Thị" userId="34b49477d61e9a2f" providerId="LiveId" clId="{0CD73A3E-74FE-49D5-A1CB-61BB83D2BC43}" dt="2022-02-07T12:41:37.387" v="150" actId="27636"/>
          <ac:spMkLst>
            <pc:docMk/>
            <pc:sldMk cId="4254966473" sldId="358"/>
            <ac:spMk id="5" creationId="{63F42DAB-BB63-449A-BE1A-0000A4C0F9CA}"/>
          </ac:spMkLst>
        </pc:spChg>
        <pc:spChg chg="mod">
          <ac:chgData name="Linh Dương Thị" userId="34b49477d61e9a2f" providerId="LiveId" clId="{0CD73A3E-74FE-49D5-A1CB-61BB83D2BC43}" dt="2022-02-07T12:59:12.180" v="810" actId="255"/>
          <ac:spMkLst>
            <pc:docMk/>
            <pc:sldMk cId="4254966473" sldId="358"/>
            <ac:spMk id="6" creationId="{A7519548-BA7E-4E26-A744-B96F5FA6252D}"/>
          </ac:spMkLst>
        </pc:spChg>
      </pc:sldChg>
      <pc:sldChg chg="modSp del mod">
        <pc:chgData name="Linh Dương Thị" userId="34b49477d61e9a2f" providerId="LiveId" clId="{0CD73A3E-74FE-49D5-A1CB-61BB83D2BC43}" dt="2022-02-07T12:48:49.420" v="636" actId="2696"/>
        <pc:sldMkLst>
          <pc:docMk/>
          <pc:sldMk cId="3203365676" sldId="359"/>
        </pc:sldMkLst>
        <pc:spChg chg="mod">
          <ac:chgData name="Linh Dương Thị" userId="34b49477d61e9a2f" providerId="LiveId" clId="{0CD73A3E-74FE-49D5-A1CB-61BB83D2BC43}" dt="2022-02-07T12:42:16.561" v="162" actId="20577"/>
          <ac:spMkLst>
            <pc:docMk/>
            <pc:sldMk cId="3203365676" sldId="359"/>
            <ac:spMk id="36" creationId="{61463D7D-AEE1-488B-841D-F6CBBBD36798}"/>
          </ac:spMkLst>
        </pc:spChg>
      </pc:sldChg>
      <pc:sldChg chg="modSp mod">
        <pc:chgData name="Linh Dương Thị" userId="34b49477d61e9a2f" providerId="LiveId" clId="{0CD73A3E-74FE-49D5-A1CB-61BB83D2BC43}" dt="2022-02-07T12:59:49.200" v="832" actId="20577"/>
        <pc:sldMkLst>
          <pc:docMk/>
          <pc:sldMk cId="3660534454" sldId="361"/>
        </pc:sldMkLst>
        <pc:spChg chg="mod">
          <ac:chgData name="Linh Dương Thị" userId="34b49477d61e9a2f" providerId="LiveId" clId="{0CD73A3E-74FE-49D5-A1CB-61BB83D2BC43}" dt="2022-02-07T12:59:49.200" v="832" actId="20577"/>
          <ac:spMkLst>
            <pc:docMk/>
            <pc:sldMk cId="3660534454" sldId="361"/>
            <ac:spMk id="5" creationId="{83518B87-A1BF-47AA-9987-40ABB7CAF257}"/>
          </ac:spMkLst>
        </pc:spChg>
      </pc:sldChg>
      <pc:sldChg chg="modSp mod">
        <pc:chgData name="Linh Dương Thị" userId="34b49477d61e9a2f" providerId="LiveId" clId="{0CD73A3E-74FE-49D5-A1CB-61BB83D2BC43}" dt="2022-02-07T12:57:30.192" v="798" actId="255"/>
        <pc:sldMkLst>
          <pc:docMk/>
          <pc:sldMk cId="34958678" sldId="362"/>
        </pc:sldMkLst>
        <pc:spChg chg="mod">
          <ac:chgData name="Linh Dương Thị" userId="34b49477d61e9a2f" providerId="LiveId" clId="{0CD73A3E-74FE-49D5-A1CB-61BB83D2BC43}" dt="2022-02-07T12:57:30.192" v="798" actId="255"/>
          <ac:spMkLst>
            <pc:docMk/>
            <pc:sldMk cId="34958678" sldId="362"/>
            <ac:spMk id="3" creationId="{7C42B08B-7482-4A9E-8E1F-4459627C121D}"/>
          </ac:spMkLst>
        </pc:spChg>
      </pc:sldChg>
      <pc:sldChg chg="add">
        <pc:chgData name="Linh Dương Thị" userId="34b49477d61e9a2f" providerId="LiveId" clId="{0CD73A3E-74FE-49D5-A1CB-61BB83D2BC43}" dt="2022-02-07T13:02:05.994" v="834"/>
        <pc:sldMkLst>
          <pc:docMk/>
          <pc:sldMk cId="3546440351" sldId="366"/>
        </pc:sldMkLst>
      </pc:sldChg>
      <pc:sldChg chg="del">
        <pc:chgData name="Linh Dương Thị" userId="34b49477d61e9a2f" providerId="LiveId" clId="{0CD73A3E-74FE-49D5-A1CB-61BB83D2BC43}" dt="2022-02-07T12:58:22.310" v="802" actId="2696"/>
        <pc:sldMkLst>
          <pc:docMk/>
          <pc:sldMk cId="457414259" sldId="367"/>
        </pc:sldMkLst>
      </pc:sldChg>
      <pc:sldChg chg="del">
        <pc:chgData name="Linh Dương Thị" userId="34b49477d61e9a2f" providerId="LiveId" clId="{0CD73A3E-74FE-49D5-A1CB-61BB83D2BC43}" dt="2022-02-07T12:58:16.639" v="801" actId="2696"/>
        <pc:sldMkLst>
          <pc:docMk/>
          <pc:sldMk cId="3184348404" sldId="589"/>
        </pc:sldMkLst>
      </pc:sldChg>
      <pc:sldChg chg="modSp mod">
        <pc:chgData name="Linh Dương Thị" userId="34b49477d61e9a2f" providerId="LiveId" clId="{0CD73A3E-74FE-49D5-A1CB-61BB83D2BC43}" dt="2022-02-07T12:59:25.581" v="812" actId="255"/>
        <pc:sldMkLst>
          <pc:docMk/>
          <pc:sldMk cId="1121888876" sldId="593"/>
        </pc:sldMkLst>
        <pc:spChg chg="mod">
          <ac:chgData name="Linh Dương Thị" userId="34b49477d61e9a2f" providerId="LiveId" clId="{0CD73A3E-74FE-49D5-A1CB-61BB83D2BC43}" dt="2022-02-07T12:57:55.303" v="800" actId="255"/>
          <ac:spMkLst>
            <pc:docMk/>
            <pc:sldMk cId="1121888876" sldId="593"/>
            <ac:spMk id="5" creationId="{022F0209-7BE9-4FBA-B35D-A0CAE81F0E0D}"/>
          </ac:spMkLst>
        </pc:spChg>
        <pc:spChg chg="mod">
          <ac:chgData name="Linh Dương Thị" userId="34b49477d61e9a2f" providerId="LiveId" clId="{0CD73A3E-74FE-49D5-A1CB-61BB83D2BC43}" dt="2022-02-07T12:59:25.581" v="812" actId="255"/>
          <ac:spMkLst>
            <pc:docMk/>
            <pc:sldMk cId="1121888876" sldId="593"/>
            <ac:spMk id="6" creationId="{99C522BC-7D42-4E9D-B8D9-9F23E87BF8B0}"/>
          </ac:spMkLst>
        </pc:spChg>
      </pc:sldChg>
      <pc:sldChg chg="addSp delSp modSp new mod">
        <pc:chgData name="Linh Dương Thị" userId="34b49477d61e9a2f" providerId="LiveId" clId="{0CD73A3E-74FE-49D5-A1CB-61BB83D2BC43}" dt="2022-02-07T12:58:45.347" v="804" actId="113"/>
        <pc:sldMkLst>
          <pc:docMk/>
          <pc:sldMk cId="2399818043" sldId="594"/>
        </pc:sldMkLst>
        <pc:spChg chg="mod">
          <ac:chgData name="Linh Dương Thị" userId="34b49477d61e9a2f" providerId="LiveId" clId="{0CD73A3E-74FE-49D5-A1CB-61BB83D2BC43}" dt="2022-02-07T12:58:45.347" v="804" actId="113"/>
          <ac:spMkLst>
            <pc:docMk/>
            <pc:sldMk cId="2399818043" sldId="594"/>
            <ac:spMk id="2" creationId="{17C5E51D-A796-4FE7-BE03-9C3C74B16D2E}"/>
          </ac:spMkLst>
        </pc:spChg>
        <pc:spChg chg="del mod">
          <ac:chgData name="Linh Dương Thị" userId="34b49477d61e9a2f" providerId="LiveId" clId="{0CD73A3E-74FE-49D5-A1CB-61BB83D2BC43}" dt="2022-02-07T12:49:13.332" v="637" actId="12084"/>
          <ac:spMkLst>
            <pc:docMk/>
            <pc:sldMk cId="2399818043" sldId="594"/>
            <ac:spMk id="3" creationId="{A65983A8-FBA5-4C51-AA62-A24B9FCB64CF}"/>
          </ac:spMkLst>
        </pc:spChg>
        <pc:graphicFrameChg chg="add mod">
          <ac:chgData name="Linh Dương Thị" userId="34b49477d61e9a2f" providerId="LiveId" clId="{0CD73A3E-74FE-49D5-A1CB-61BB83D2BC43}" dt="2022-02-07T12:49:58.244" v="642" actId="207"/>
          <ac:graphicFrameMkLst>
            <pc:docMk/>
            <pc:sldMk cId="2399818043" sldId="594"/>
            <ac:graphicFrameMk id="5" creationId="{AC5737C0-4F3F-4492-BDEB-E275BEFD08F9}"/>
          </ac:graphicFrameMkLst>
        </pc:graphicFrameChg>
      </pc:sldChg>
      <pc:sldChg chg="new">
        <pc:chgData name="Linh Dương Thị" userId="34b49477d61e9a2f" providerId="LiveId" clId="{0CD73A3E-74FE-49D5-A1CB-61BB83D2BC43}" dt="2022-02-07T13:02:03.152" v="833" actId="680"/>
        <pc:sldMkLst>
          <pc:docMk/>
          <pc:sldMk cId="1811867008" sldId="59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4CBCA-C5F0-4567-B35A-7DAF58EACC41}" type="doc">
      <dgm:prSet loTypeId="urn:microsoft.com/office/officeart/2005/8/layout/pyramid2" loCatId="pyramid" qsTypeId="urn:microsoft.com/office/officeart/2005/8/quickstyle/3d2" qsCatId="3D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E55953D-2A1B-4844-B40F-BB45B4E1D945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CHƯƠNG 1:    NHẬP MÔN TÂM LÝ HỌC GIÁO DỤC MẦM NON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3B77EF-D23D-4BB0-AF70-7547A97CFB4A}" type="parTrans" cxnId="{A9F6CA33-1B23-4C88-92B1-31A3FE60FB84}">
      <dgm:prSet/>
      <dgm:spPr/>
      <dgm:t>
        <a:bodyPr/>
        <a:lstStyle/>
        <a:p>
          <a:endParaRPr lang="en-US"/>
        </a:p>
      </dgm:t>
    </dgm:pt>
    <dgm:pt modelId="{3775EAE6-F9DA-4017-A6C7-062D6189E263}" type="sibTrans" cxnId="{A9F6CA33-1B23-4C88-92B1-31A3FE60FB84}">
      <dgm:prSet/>
      <dgm:spPr/>
      <dgm:t>
        <a:bodyPr/>
        <a:lstStyle/>
        <a:p>
          <a:endParaRPr lang="en-US"/>
        </a:p>
      </dgm:t>
    </dgm:pt>
    <dgm:pt modelId="{BF3F79B9-D19A-4491-A04D-CB5A7CEE3BDE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CHƯƠNG 2:    LÝ LUẬN CHUNG VỀ SỰ PHÁT TRIỂN TÂM LÝ TRẺ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AFCD9-A5CC-4E7C-837B-2032115E9B76}" type="parTrans" cxnId="{4A0A5AED-F5E2-4F8A-BC1F-2008767DD7EA}">
      <dgm:prSet/>
      <dgm:spPr/>
      <dgm:t>
        <a:bodyPr/>
        <a:lstStyle/>
        <a:p>
          <a:endParaRPr lang="en-US"/>
        </a:p>
      </dgm:t>
    </dgm:pt>
    <dgm:pt modelId="{EDC9D789-241B-43FA-8D74-C1A147647927}" type="sibTrans" cxnId="{4A0A5AED-F5E2-4F8A-BC1F-2008767DD7EA}">
      <dgm:prSet/>
      <dgm:spPr/>
      <dgm:t>
        <a:bodyPr/>
        <a:lstStyle/>
        <a:p>
          <a:endParaRPr lang="en-US"/>
        </a:p>
      </dgm:t>
    </dgm:pt>
    <dgm:pt modelId="{2F9C7D3C-6C9C-475D-A70C-FC42E3032157}">
      <dgm:prSet/>
      <dgm:spPr/>
      <dgm:t>
        <a:bodyPr/>
        <a:lstStyle/>
        <a:p>
          <a:r>
            <a:rPr lang="en-US" b="1" dirty="0">
              <a:latin typeface="Times New Roman" panose="02020603050405020304" pitchFamily="18" charset="0"/>
              <a:cs typeface="Times New Roman" panose="02020603050405020304" pitchFamily="18" charset="0"/>
            </a:rPr>
            <a:t>CHƯƠNG 3:   CƠ SỞ TÂM LÝ HỌC CỦA HOẠT ĐỘNG GIÁO DỤC CHO TRẺ MẦM NON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0946A8-16AA-48AE-95B1-D3291F057038}" type="parTrans" cxnId="{54885901-4C36-4BFF-9E2E-EF105AB59706}">
      <dgm:prSet/>
      <dgm:spPr/>
      <dgm:t>
        <a:bodyPr/>
        <a:lstStyle/>
        <a:p>
          <a:endParaRPr lang="en-US"/>
        </a:p>
      </dgm:t>
    </dgm:pt>
    <dgm:pt modelId="{77065434-1079-4516-A090-E3FC15C9C094}" type="sibTrans" cxnId="{54885901-4C36-4BFF-9E2E-EF105AB59706}">
      <dgm:prSet/>
      <dgm:spPr/>
      <dgm:t>
        <a:bodyPr/>
        <a:lstStyle/>
        <a:p>
          <a:endParaRPr lang="en-US"/>
        </a:p>
      </dgm:t>
    </dgm:pt>
    <dgm:pt modelId="{3CA3D8CB-7614-42AD-B6D6-F50B49388668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CHƯƠNG 4:    TRỢ GIÚP TÂM LÝ TRẺ EM TRONG TRƯỜNG MẦM NON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9C2D4E-F69E-4C4C-A642-B2737D15ACC1}" type="parTrans" cxnId="{15A5C859-14F2-42DF-8AD5-726378B1ABCB}">
      <dgm:prSet/>
      <dgm:spPr/>
      <dgm:t>
        <a:bodyPr/>
        <a:lstStyle/>
        <a:p>
          <a:endParaRPr lang="en-US"/>
        </a:p>
      </dgm:t>
    </dgm:pt>
    <dgm:pt modelId="{EC572276-AA15-4F22-815E-2893ABE3A417}" type="sibTrans" cxnId="{15A5C859-14F2-42DF-8AD5-726378B1ABCB}">
      <dgm:prSet/>
      <dgm:spPr/>
      <dgm:t>
        <a:bodyPr/>
        <a:lstStyle/>
        <a:p>
          <a:endParaRPr lang="en-US"/>
        </a:p>
      </dgm:t>
    </dgm:pt>
    <dgm:pt modelId="{81465819-5F18-4FC9-AEA8-BF8E8EB25AD5}">
      <dgm:prSet/>
      <dgm:spPr/>
      <dgm:t>
        <a:bodyPr/>
        <a:lstStyle/>
        <a:p>
          <a:r>
            <a:rPr lang="en-US" b="1">
              <a:latin typeface="Times New Roman" panose="02020603050405020304" pitchFamily="18" charset="0"/>
              <a:cs typeface="Times New Roman" panose="02020603050405020304" pitchFamily="18" charset="0"/>
            </a:rPr>
            <a:t>CHƯƠNG 5:    NĂNG LỰC SƯ PHẠM CỦA NGƯỜI GIÁO VIÊN MẦM NON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3E7ECB-2A72-4801-ABD7-ACBE4EE1C36B}" type="parTrans" cxnId="{91E85A96-31FA-4C0F-BC37-EA9EDB3D6158}">
      <dgm:prSet/>
      <dgm:spPr/>
      <dgm:t>
        <a:bodyPr/>
        <a:lstStyle/>
        <a:p>
          <a:endParaRPr lang="en-US"/>
        </a:p>
      </dgm:t>
    </dgm:pt>
    <dgm:pt modelId="{27FA3E23-73E6-4749-BBD2-850C212E579F}" type="sibTrans" cxnId="{91E85A96-31FA-4C0F-BC37-EA9EDB3D6158}">
      <dgm:prSet/>
      <dgm:spPr/>
      <dgm:t>
        <a:bodyPr/>
        <a:lstStyle/>
        <a:p>
          <a:endParaRPr lang="en-US"/>
        </a:p>
      </dgm:t>
    </dgm:pt>
    <dgm:pt modelId="{17C4C8BD-E19C-44EA-99D9-BB20AB9289C5}" type="pres">
      <dgm:prSet presAssocID="{DC94CBCA-C5F0-4567-B35A-7DAF58EACC41}" presName="compositeShape" presStyleCnt="0">
        <dgm:presLayoutVars>
          <dgm:dir/>
          <dgm:resizeHandles/>
        </dgm:presLayoutVars>
      </dgm:prSet>
      <dgm:spPr/>
    </dgm:pt>
    <dgm:pt modelId="{C5593B20-10B1-48BE-93CB-787B0C13725B}" type="pres">
      <dgm:prSet presAssocID="{DC94CBCA-C5F0-4567-B35A-7DAF58EACC41}" presName="pyramid" presStyleLbl="node1" presStyleIdx="0" presStyleCnt="1"/>
      <dgm:spPr>
        <a:solidFill>
          <a:schemeClr val="accent6">
            <a:lumMod val="60000"/>
            <a:lumOff val="40000"/>
          </a:schemeClr>
        </a:solidFill>
      </dgm:spPr>
    </dgm:pt>
    <dgm:pt modelId="{D8D87585-E5C2-493B-AC02-9ACC6DE63ACD}" type="pres">
      <dgm:prSet presAssocID="{DC94CBCA-C5F0-4567-B35A-7DAF58EACC41}" presName="theList" presStyleCnt="0"/>
      <dgm:spPr/>
    </dgm:pt>
    <dgm:pt modelId="{C10778B1-DF16-43FB-AE5C-623AE3DDF2A9}" type="pres">
      <dgm:prSet presAssocID="{EE55953D-2A1B-4844-B40F-BB45B4E1D945}" presName="aNode" presStyleLbl="fgAcc1" presStyleIdx="0" presStyleCnt="5">
        <dgm:presLayoutVars>
          <dgm:bulletEnabled val="1"/>
        </dgm:presLayoutVars>
      </dgm:prSet>
      <dgm:spPr/>
    </dgm:pt>
    <dgm:pt modelId="{56A0E5C1-1554-49C0-945A-EE3CC9C81A12}" type="pres">
      <dgm:prSet presAssocID="{EE55953D-2A1B-4844-B40F-BB45B4E1D945}" presName="aSpace" presStyleCnt="0"/>
      <dgm:spPr/>
    </dgm:pt>
    <dgm:pt modelId="{79F83EAA-6CB9-4322-ACD4-9EBA2EFD7982}" type="pres">
      <dgm:prSet presAssocID="{BF3F79B9-D19A-4491-A04D-CB5A7CEE3BDE}" presName="aNode" presStyleLbl="fgAcc1" presStyleIdx="1" presStyleCnt="5">
        <dgm:presLayoutVars>
          <dgm:bulletEnabled val="1"/>
        </dgm:presLayoutVars>
      </dgm:prSet>
      <dgm:spPr/>
    </dgm:pt>
    <dgm:pt modelId="{9B5239FA-919E-4629-A314-B15060B7F6C0}" type="pres">
      <dgm:prSet presAssocID="{BF3F79B9-D19A-4491-A04D-CB5A7CEE3BDE}" presName="aSpace" presStyleCnt="0"/>
      <dgm:spPr/>
    </dgm:pt>
    <dgm:pt modelId="{CBD299B3-A7FA-4BAD-970C-9662A887EDE2}" type="pres">
      <dgm:prSet presAssocID="{2F9C7D3C-6C9C-475D-A70C-FC42E3032157}" presName="aNode" presStyleLbl="fgAcc1" presStyleIdx="2" presStyleCnt="5">
        <dgm:presLayoutVars>
          <dgm:bulletEnabled val="1"/>
        </dgm:presLayoutVars>
      </dgm:prSet>
      <dgm:spPr/>
    </dgm:pt>
    <dgm:pt modelId="{E8E2E38B-76D6-4652-9005-5E243B0AD4D8}" type="pres">
      <dgm:prSet presAssocID="{2F9C7D3C-6C9C-475D-A70C-FC42E3032157}" presName="aSpace" presStyleCnt="0"/>
      <dgm:spPr/>
    </dgm:pt>
    <dgm:pt modelId="{463019AB-49CA-410B-8EF5-E9E0FC6DF9B8}" type="pres">
      <dgm:prSet presAssocID="{3CA3D8CB-7614-42AD-B6D6-F50B49388668}" presName="aNode" presStyleLbl="fgAcc1" presStyleIdx="3" presStyleCnt="5">
        <dgm:presLayoutVars>
          <dgm:bulletEnabled val="1"/>
        </dgm:presLayoutVars>
      </dgm:prSet>
      <dgm:spPr/>
    </dgm:pt>
    <dgm:pt modelId="{3644C4F6-7476-47D3-9EF7-1B47410CC7AA}" type="pres">
      <dgm:prSet presAssocID="{3CA3D8CB-7614-42AD-B6D6-F50B49388668}" presName="aSpace" presStyleCnt="0"/>
      <dgm:spPr/>
    </dgm:pt>
    <dgm:pt modelId="{8313C15D-8F43-423C-A918-70DF78F4EE47}" type="pres">
      <dgm:prSet presAssocID="{81465819-5F18-4FC9-AEA8-BF8E8EB25AD5}" presName="aNode" presStyleLbl="fgAcc1" presStyleIdx="4" presStyleCnt="5">
        <dgm:presLayoutVars>
          <dgm:bulletEnabled val="1"/>
        </dgm:presLayoutVars>
      </dgm:prSet>
      <dgm:spPr/>
    </dgm:pt>
    <dgm:pt modelId="{5C39F73D-573B-408E-9FFE-62D7FC850264}" type="pres">
      <dgm:prSet presAssocID="{81465819-5F18-4FC9-AEA8-BF8E8EB25AD5}" presName="aSpace" presStyleCnt="0"/>
      <dgm:spPr/>
    </dgm:pt>
  </dgm:ptLst>
  <dgm:cxnLst>
    <dgm:cxn modelId="{54885901-4C36-4BFF-9E2E-EF105AB59706}" srcId="{DC94CBCA-C5F0-4567-B35A-7DAF58EACC41}" destId="{2F9C7D3C-6C9C-475D-A70C-FC42E3032157}" srcOrd="2" destOrd="0" parTransId="{310946A8-16AA-48AE-95B1-D3291F057038}" sibTransId="{77065434-1079-4516-A090-E3FC15C9C094}"/>
    <dgm:cxn modelId="{3C64080A-11B2-4C13-A099-67F27DE5E920}" type="presOf" srcId="{BF3F79B9-D19A-4491-A04D-CB5A7CEE3BDE}" destId="{79F83EAA-6CB9-4322-ACD4-9EBA2EFD7982}" srcOrd="0" destOrd="0" presId="urn:microsoft.com/office/officeart/2005/8/layout/pyramid2"/>
    <dgm:cxn modelId="{A9F6CA33-1B23-4C88-92B1-31A3FE60FB84}" srcId="{DC94CBCA-C5F0-4567-B35A-7DAF58EACC41}" destId="{EE55953D-2A1B-4844-B40F-BB45B4E1D945}" srcOrd="0" destOrd="0" parTransId="{7F3B77EF-D23D-4BB0-AF70-7547A97CFB4A}" sibTransId="{3775EAE6-F9DA-4017-A6C7-062D6189E263}"/>
    <dgm:cxn modelId="{15A5C859-14F2-42DF-8AD5-726378B1ABCB}" srcId="{DC94CBCA-C5F0-4567-B35A-7DAF58EACC41}" destId="{3CA3D8CB-7614-42AD-B6D6-F50B49388668}" srcOrd="3" destOrd="0" parTransId="{BC9C2D4E-F69E-4C4C-A642-B2737D15ACC1}" sibTransId="{EC572276-AA15-4F22-815E-2893ABE3A417}"/>
    <dgm:cxn modelId="{6E187782-6348-48C0-AF2E-0D95E9202F94}" type="presOf" srcId="{3CA3D8CB-7614-42AD-B6D6-F50B49388668}" destId="{463019AB-49CA-410B-8EF5-E9E0FC6DF9B8}" srcOrd="0" destOrd="0" presId="urn:microsoft.com/office/officeart/2005/8/layout/pyramid2"/>
    <dgm:cxn modelId="{E54FA491-D9AC-4EBC-AA41-4ED295B4328C}" type="presOf" srcId="{2F9C7D3C-6C9C-475D-A70C-FC42E3032157}" destId="{CBD299B3-A7FA-4BAD-970C-9662A887EDE2}" srcOrd="0" destOrd="0" presId="urn:microsoft.com/office/officeart/2005/8/layout/pyramid2"/>
    <dgm:cxn modelId="{91E85A96-31FA-4C0F-BC37-EA9EDB3D6158}" srcId="{DC94CBCA-C5F0-4567-B35A-7DAF58EACC41}" destId="{81465819-5F18-4FC9-AEA8-BF8E8EB25AD5}" srcOrd="4" destOrd="0" parTransId="{AE3E7ECB-2A72-4801-ABD7-ACBE4EE1C36B}" sibTransId="{27FA3E23-73E6-4749-BBD2-850C212E579F}"/>
    <dgm:cxn modelId="{7B2AECBC-1274-4066-AFE5-1191CB321D3E}" type="presOf" srcId="{EE55953D-2A1B-4844-B40F-BB45B4E1D945}" destId="{C10778B1-DF16-43FB-AE5C-623AE3DDF2A9}" srcOrd="0" destOrd="0" presId="urn:microsoft.com/office/officeart/2005/8/layout/pyramid2"/>
    <dgm:cxn modelId="{2257D3DC-9F6A-4AF1-A072-8926184B277D}" type="presOf" srcId="{DC94CBCA-C5F0-4567-B35A-7DAF58EACC41}" destId="{17C4C8BD-E19C-44EA-99D9-BB20AB9289C5}" srcOrd="0" destOrd="0" presId="urn:microsoft.com/office/officeart/2005/8/layout/pyramid2"/>
    <dgm:cxn modelId="{67D1EAE8-F135-43EA-BAD4-25F73360A199}" type="presOf" srcId="{81465819-5F18-4FC9-AEA8-BF8E8EB25AD5}" destId="{8313C15D-8F43-423C-A918-70DF78F4EE47}" srcOrd="0" destOrd="0" presId="urn:microsoft.com/office/officeart/2005/8/layout/pyramid2"/>
    <dgm:cxn modelId="{4A0A5AED-F5E2-4F8A-BC1F-2008767DD7EA}" srcId="{DC94CBCA-C5F0-4567-B35A-7DAF58EACC41}" destId="{BF3F79B9-D19A-4491-A04D-CB5A7CEE3BDE}" srcOrd="1" destOrd="0" parTransId="{680AFCD9-A5CC-4E7C-837B-2032115E9B76}" sibTransId="{EDC9D789-241B-43FA-8D74-C1A147647927}"/>
    <dgm:cxn modelId="{5F1981F0-8A88-4641-B62E-DF0421E08D20}" type="presParOf" srcId="{17C4C8BD-E19C-44EA-99D9-BB20AB9289C5}" destId="{C5593B20-10B1-48BE-93CB-787B0C13725B}" srcOrd="0" destOrd="0" presId="urn:microsoft.com/office/officeart/2005/8/layout/pyramid2"/>
    <dgm:cxn modelId="{70AED780-10BE-4C5F-9D3C-3D843A16D7B8}" type="presParOf" srcId="{17C4C8BD-E19C-44EA-99D9-BB20AB9289C5}" destId="{D8D87585-E5C2-493B-AC02-9ACC6DE63ACD}" srcOrd="1" destOrd="0" presId="urn:microsoft.com/office/officeart/2005/8/layout/pyramid2"/>
    <dgm:cxn modelId="{70E9E7D8-66A8-49A2-BFE8-CEB57F40F710}" type="presParOf" srcId="{D8D87585-E5C2-493B-AC02-9ACC6DE63ACD}" destId="{C10778B1-DF16-43FB-AE5C-623AE3DDF2A9}" srcOrd="0" destOrd="0" presId="urn:microsoft.com/office/officeart/2005/8/layout/pyramid2"/>
    <dgm:cxn modelId="{B149333F-17DA-453E-86CB-C18CE785A063}" type="presParOf" srcId="{D8D87585-E5C2-493B-AC02-9ACC6DE63ACD}" destId="{56A0E5C1-1554-49C0-945A-EE3CC9C81A12}" srcOrd="1" destOrd="0" presId="urn:microsoft.com/office/officeart/2005/8/layout/pyramid2"/>
    <dgm:cxn modelId="{368F1D0C-FFAC-4EE8-8015-205D56F67FC9}" type="presParOf" srcId="{D8D87585-E5C2-493B-AC02-9ACC6DE63ACD}" destId="{79F83EAA-6CB9-4322-ACD4-9EBA2EFD7982}" srcOrd="2" destOrd="0" presId="urn:microsoft.com/office/officeart/2005/8/layout/pyramid2"/>
    <dgm:cxn modelId="{8F7679B1-52A4-401E-8CF4-EEE43451CE47}" type="presParOf" srcId="{D8D87585-E5C2-493B-AC02-9ACC6DE63ACD}" destId="{9B5239FA-919E-4629-A314-B15060B7F6C0}" srcOrd="3" destOrd="0" presId="urn:microsoft.com/office/officeart/2005/8/layout/pyramid2"/>
    <dgm:cxn modelId="{35D3D3F8-0575-45C5-B6DC-3A1BC736B78B}" type="presParOf" srcId="{D8D87585-E5C2-493B-AC02-9ACC6DE63ACD}" destId="{CBD299B3-A7FA-4BAD-970C-9662A887EDE2}" srcOrd="4" destOrd="0" presId="urn:microsoft.com/office/officeart/2005/8/layout/pyramid2"/>
    <dgm:cxn modelId="{46FF6C81-C23B-4D54-BAC7-DF60C8552884}" type="presParOf" srcId="{D8D87585-E5C2-493B-AC02-9ACC6DE63ACD}" destId="{E8E2E38B-76D6-4652-9005-5E243B0AD4D8}" srcOrd="5" destOrd="0" presId="urn:microsoft.com/office/officeart/2005/8/layout/pyramid2"/>
    <dgm:cxn modelId="{CA599191-1F31-44F2-9A44-751290330058}" type="presParOf" srcId="{D8D87585-E5C2-493B-AC02-9ACC6DE63ACD}" destId="{463019AB-49CA-410B-8EF5-E9E0FC6DF9B8}" srcOrd="6" destOrd="0" presId="urn:microsoft.com/office/officeart/2005/8/layout/pyramid2"/>
    <dgm:cxn modelId="{CD5C68A1-3AA7-4E0D-AAC7-3F1716B0AE15}" type="presParOf" srcId="{D8D87585-E5C2-493B-AC02-9ACC6DE63ACD}" destId="{3644C4F6-7476-47D3-9EF7-1B47410CC7AA}" srcOrd="7" destOrd="0" presId="urn:microsoft.com/office/officeart/2005/8/layout/pyramid2"/>
    <dgm:cxn modelId="{833F2F5D-AEDF-47CB-A139-02B6E557C129}" type="presParOf" srcId="{D8D87585-E5C2-493B-AC02-9ACC6DE63ACD}" destId="{8313C15D-8F43-423C-A918-70DF78F4EE47}" srcOrd="8" destOrd="0" presId="urn:microsoft.com/office/officeart/2005/8/layout/pyramid2"/>
    <dgm:cxn modelId="{0DFAA23D-B086-4B70-8638-89BBFEE72A50}" type="presParOf" srcId="{D8D87585-E5C2-493B-AC02-9ACC6DE63ACD}" destId="{5C39F73D-573B-408E-9FFE-62D7FC85026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93B20-10B1-48BE-93CB-787B0C13725B}">
      <dsp:nvSpPr>
        <dsp:cNvPr id="0" name=""/>
        <dsp:cNvSpPr/>
      </dsp:nvSpPr>
      <dsp:spPr>
        <a:xfrm>
          <a:off x="2772902" y="0"/>
          <a:ext cx="5425909" cy="5425909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0778B1-DF16-43FB-AE5C-623AE3DDF2A9}">
      <dsp:nvSpPr>
        <dsp:cNvPr id="0" name=""/>
        <dsp:cNvSpPr/>
      </dsp:nvSpPr>
      <dsp:spPr>
        <a:xfrm>
          <a:off x="5485856" y="543120"/>
          <a:ext cx="3526840" cy="77149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CHƯƠNG 1:    NHẬP MÔN TÂM LÝ HỌC GIÁO DỤC MẦM NON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517" y="580781"/>
        <a:ext cx="3451518" cy="696174"/>
      </dsp:txXfrm>
    </dsp:sp>
    <dsp:sp modelId="{79F83EAA-6CB9-4322-ACD4-9EBA2EFD7982}">
      <dsp:nvSpPr>
        <dsp:cNvPr id="0" name=""/>
        <dsp:cNvSpPr/>
      </dsp:nvSpPr>
      <dsp:spPr>
        <a:xfrm>
          <a:off x="5485856" y="1411054"/>
          <a:ext cx="3526840" cy="77149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CHƯƠNG 2:    LÝ LUẬN CHUNG VỀ SỰ PHÁT TRIỂN TÂM LÝ TRẺ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517" y="1448715"/>
        <a:ext cx="3451518" cy="696174"/>
      </dsp:txXfrm>
    </dsp:sp>
    <dsp:sp modelId="{CBD299B3-A7FA-4BAD-970C-9662A887EDE2}">
      <dsp:nvSpPr>
        <dsp:cNvPr id="0" name=""/>
        <dsp:cNvSpPr/>
      </dsp:nvSpPr>
      <dsp:spPr>
        <a:xfrm>
          <a:off x="5485856" y="2278987"/>
          <a:ext cx="3526840" cy="77149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CHƯƠNG 3:   CƠ SỞ TÂM LÝ HỌC CỦA HOẠT ĐỘNG GIÁO DỤC CHO TRẺ MẦM NON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517" y="2316648"/>
        <a:ext cx="3451518" cy="696174"/>
      </dsp:txXfrm>
    </dsp:sp>
    <dsp:sp modelId="{463019AB-49CA-410B-8EF5-E9E0FC6DF9B8}">
      <dsp:nvSpPr>
        <dsp:cNvPr id="0" name=""/>
        <dsp:cNvSpPr/>
      </dsp:nvSpPr>
      <dsp:spPr>
        <a:xfrm>
          <a:off x="5485856" y="3146921"/>
          <a:ext cx="3526840" cy="77149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CHƯƠNG 4:    TRỢ GIÚP TÂM LÝ TRẺ EM TRONG TRƯỜNG MẦM NON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517" y="3184582"/>
        <a:ext cx="3451518" cy="696174"/>
      </dsp:txXfrm>
    </dsp:sp>
    <dsp:sp modelId="{8313C15D-8F43-423C-A918-70DF78F4EE47}">
      <dsp:nvSpPr>
        <dsp:cNvPr id="0" name=""/>
        <dsp:cNvSpPr/>
      </dsp:nvSpPr>
      <dsp:spPr>
        <a:xfrm>
          <a:off x="5485856" y="4014854"/>
          <a:ext cx="3526840" cy="771496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CHƯƠNG 5:    NĂNG LỰC SƯ PHẠM CỦA NGƯỜI GIÁO VIÊN MẦM NON</a:t>
          </a:r>
          <a:endParaRPr lang="en-US" sz="1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3517" y="4052515"/>
        <a:ext cx="3451518" cy="696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41C3A-186A-413C-8C2C-504A7D5D7FC4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0479-7CD9-4003-A747-57894F6A5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B1597-836B-42FE-81B6-83FE2D96B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5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B1597-836B-42FE-81B6-83FE2D96B0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BB1597-836B-42FE-81B6-83FE2D96B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33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B1597-836B-42FE-81B6-83FE2D96B0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6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B1597-836B-42FE-81B6-83FE2D96B0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40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105E0-9724-45AA-927A-CAD65B74E5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B1597-836B-42FE-81B6-83FE2D96B0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70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B1597-836B-42FE-81B6-83FE2D96B0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5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162E419-24C2-43DF-81DB-FFF0E64DA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27FEEE4-1AB1-40A3-A4AE-75116E652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AA0B380-C792-432E-B8C4-18DB700B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44143D-524D-45DA-A449-D2379C51D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3730EB0-601D-447D-932B-809E0885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2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2CD0D9-C6BE-4790-8C4B-DE87AAB57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92A41EE-A7A7-49A3-BCD5-5D039F608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F42BE60-B758-44D2-8FC2-2893569F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0CBF0F-DECD-4957-A501-608D7BA5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F98B3C-4FB4-41C0-AB7B-F628C837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46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385C190-157E-45D0-8950-BA03717317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3C79D5C-8A4D-4970-B6CE-F2ECD5AAE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19D7A90-C529-4CC1-BCFE-A39B8537A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7A5F5F5-EE59-4FAA-9512-650F78731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966C62-F102-480B-8417-ED268DF5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8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3505" y="1789583"/>
            <a:ext cx="10363200" cy="1321791"/>
          </a:xfrm>
        </p:spPr>
        <p:txBody>
          <a:bodyPr>
            <a:normAutofit/>
          </a:bodyPr>
          <a:lstStyle>
            <a:lvl1pPr>
              <a:defRPr sz="72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CHUYÊN ĐỀ&gt;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667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3043"/>
            <a:ext cx="12240683" cy="178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022600"/>
            <a:ext cx="10363200" cy="508000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học viên cao học ngành 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4064000" y="3632200"/>
            <a:ext cx="4064000" cy="2743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03200" y="6405332"/>
            <a:ext cx="11653440" cy="384936"/>
          </a:xfrm>
        </p:spPr>
        <p:txBody>
          <a:bodyPr>
            <a:noAutofit/>
          </a:bodyPr>
          <a:lstStyle>
            <a:lvl1pPr marL="0" indent="0" algn="ctr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3316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074900" y="1838428"/>
            <a:ext cx="8822400" cy="40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524907">
              <a:spcBef>
                <a:spcPts val="800"/>
              </a:spcBef>
              <a:spcAft>
                <a:spcPts val="0"/>
              </a:spcAft>
              <a:buSzPts val="2600"/>
              <a:buChar char="◈"/>
              <a:defRPr sz="3467"/>
            </a:lvl1pPr>
            <a:lvl2pPr marL="1219140" lvl="1" indent="-524907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3467"/>
            </a:lvl2pPr>
            <a:lvl3pPr marL="1828709" lvl="2" indent="-524907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3467"/>
            </a:lvl3pPr>
            <a:lvl4pPr marL="2438278" lvl="3" indent="-524907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3467"/>
            </a:lvl4pPr>
            <a:lvl5pPr marL="3047848" lvl="4" indent="-524907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5pPr>
            <a:lvl6pPr marL="3657418" lvl="5" indent="-524907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6pPr>
            <a:lvl7pPr marL="4266987" lvl="6" indent="-524907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7pPr>
            <a:lvl8pPr marL="4876557" lvl="7" indent="-524907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8pPr>
            <a:lvl9pPr marL="5486126" lvl="8" indent="-524907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7" name="Google Shape;27;p5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3189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405332"/>
            <a:ext cx="1178560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787400"/>
            <a:ext cx="5791200" cy="54259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87400"/>
            <a:ext cx="5791200" cy="54259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36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627"/>
            <a:ext cx="12090400" cy="617173"/>
          </a:xfrm>
        </p:spPr>
        <p:txBody>
          <a:bodyPr>
            <a:noAutofit/>
          </a:bodyPr>
          <a:lstStyle>
            <a:lvl1pPr algn="l">
              <a:defRPr sz="3733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87400"/>
            <a:ext cx="11785600" cy="5425909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800"/>
              </a:spcBef>
              <a:defRPr sz="32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800"/>
              </a:spcBef>
              <a:defRPr sz="2667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8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800"/>
              </a:spcBef>
              <a:defRPr sz="2133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800"/>
              </a:spcBef>
              <a:defRPr sz="2133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533" y="6356351"/>
            <a:ext cx="1092267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0" y="6405331"/>
            <a:ext cx="12192000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47665"/>
            <a:ext cx="12192000" cy="384936"/>
          </a:xfrm>
        </p:spPr>
        <p:txBody>
          <a:bodyPr>
            <a:noAutofit/>
          </a:bodyPr>
          <a:lstStyle>
            <a:lvl1pPr marL="0" indent="0">
              <a:buNone/>
              <a:defRPr sz="1733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0" y="736600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97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3505" y="1789583"/>
            <a:ext cx="10363200" cy="1321791"/>
          </a:xfrm>
        </p:spPr>
        <p:txBody>
          <a:bodyPr>
            <a:normAutofit/>
          </a:bodyPr>
          <a:lstStyle>
            <a:lvl1pPr>
              <a:defRPr sz="72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r>
              <a:rPr lang="en-US"/>
              <a:t>&lt;TÊN CHUYÊN ĐỀ&gt;</a:t>
            </a:r>
            <a:endParaRPr lang="vi-VN"/>
          </a:p>
        </p:txBody>
      </p:sp>
      <p:sp>
        <p:nvSpPr>
          <p:cNvPr id="9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667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83" y="3043"/>
            <a:ext cx="12240683" cy="178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3022600"/>
            <a:ext cx="10363200" cy="508000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</a:defRPr>
            </a:lvl1pPr>
          </a:lstStyle>
          <a:p>
            <a:pPr lvl="0"/>
            <a:r>
              <a:rPr lang="en-US"/>
              <a:t>(Dành cho học viên cao học ngành …..)</a:t>
            </a:r>
            <a:endParaRPr lang="vi-VN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4064000" y="3632200"/>
            <a:ext cx="4064000" cy="2743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03200" y="6405332"/>
            <a:ext cx="11653440" cy="384936"/>
          </a:xfrm>
        </p:spPr>
        <p:txBody>
          <a:bodyPr>
            <a:noAutofit/>
          </a:bodyPr>
          <a:lstStyle>
            <a:lvl1pPr marL="0" indent="0" algn="ctr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722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627"/>
            <a:ext cx="12090400" cy="617173"/>
          </a:xfrm>
        </p:spPr>
        <p:txBody>
          <a:bodyPr>
            <a:noAutofit/>
          </a:bodyPr>
          <a:lstStyle>
            <a:lvl1pPr algn="l">
              <a:defRPr sz="3733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787400"/>
            <a:ext cx="11785600" cy="5425909"/>
          </a:xfrm>
        </p:spPr>
        <p:txBody>
          <a:bodyPr>
            <a:normAutofit/>
          </a:bodyPr>
          <a:lstStyle>
            <a:lvl1pPr algn="just">
              <a:lnSpc>
                <a:spcPct val="110000"/>
              </a:lnSpc>
              <a:spcBef>
                <a:spcPts val="800"/>
              </a:spcBef>
              <a:defRPr sz="32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1pPr>
            <a:lvl2pPr algn="just">
              <a:lnSpc>
                <a:spcPct val="110000"/>
              </a:lnSpc>
              <a:spcBef>
                <a:spcPts val="800"/>
              </a:spcBef>
              <a:defRPr sz="2667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2pPr>
            <a:lvl3pPr algn="just">
              <a:lnSpc>
                <a:spcPct val="110000"/>
              </a:lnSpc>
              <a:spcBef>
                <a:spcPts val="800"/>
              </a:spcBef>
              <a:defRPr sz="2400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3pPr>
            <a:lvl4pPr algn="just">
              <a:lnSpc>
                <a:spcPct val="110000"/>
              </a:lnSpc>
              <a:spcBef>
                <a:spcPts val="800"/>
              </a:spcBef>
              <a:defRPr sz="2133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4pPr>
            <a:lvl5pPr algn="just">
              <a:lnSpc>
                <a:spcPct val="110000"/>
              </a:lnSpc>
              <a:spcBef>
                <a:spcPts val="800"/>
              </a:spcBef>
              <a:defRPr sz="2133">
                <a:solidFill>
                  <a:schemeClr val="tx1"/>
                </a:solidFill>
                <a:effectLst/>
                <a:latin typeface="UTM Swiss Condensed" pitchFamily="2" charset="-93"/>
                <a:cs typeface="Arial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533" y="6356351"/>
            <a:ext cx="1092267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hthoek 18"/>
          <p:cNvSpPr/>
          <p:nvPr userDrawn="1"/>
        </p:nvSpPr>
        <p:spPr bwMode="auto">
          <a:xfrm>
            <a:off x="0" y="6405331"/>
            <a:ext cx="12192000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47665"/>
            <a:ext cx="12192000" cy="384936"/>
          </a:xfrm>
        </p:spPr>
        <p:txBody>
          <a:bodyPr>
            <a:noAutofit/>
          </a:bodyPr>
          <a:lstStyle>
            <a:lvl1pPr marL="0" indent="0">
              <a:buNone/>
              <a:defRPr sz="1733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0" y="736600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61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49" y="4293096"/>
            <a:ext cx="11617291" cy="540080"/>
          </a:xfrm>
        </p:spPr>
        <p:txBody>
          <a:bodyPr anchor="b"/>
          <a:lstStyle>
            <a:lvl1pPr marL="0" indent="0">
              <a:buNone/>
              <a:defRPr sz="2667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49" y="4833179"/>
            <a:ext cx="11617291" cy="942312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239349" y="5787893"/>
            <a:ext cx="11617291" cy="607979"/>
          </a:xfrm>
        </p:spPr>
        <p:txBody>
          <a:bodyPr anchor="b"/>
          <a:lstStyle>
            <a:lvl1pPr marL="0" indent="0">
              <a:buNone/>
              <a:defRPr sz="2667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79" y="35665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4175787" y="274869"/>
            <a:ext cx="7680853" cy="401822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vi-V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4A4E651-77FA-4111-9C3D-CE7DBCB469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3200" y="6405332"/>
            <a:ext cx="1165344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253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405332"/>
            <a:ext cx="1178560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787400"/>
            <a:ext cx="5791200" cy="54259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87400"/>
            <a:ext cx="5791200" cy="54259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D7AF78-5615-4235-A9DB-32DCEEEF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370AD8D-3A31-4BE9-8F6C-411E26391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A4CA927-67F3-4F2F-A233-72EF9B131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CEF8C55-DB19-4EE1-8BD1-9208A041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2846C6-E653-4C70-A4D9-3B32254C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05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02305" y="787400"/>
            <a:ext cx="11785600" cy="2641600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203200" y="3530600"/>
            <a:ext cx="11785600" cy="2682709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405332"/>
            <a:ext cx="1178560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58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&lt;Thông tin về giảng viên&gt;</a:t>
            </a:r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10160000" y="10922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10160000" y="3937000"/>
            <a:ext cx="1440000" cy="1920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en-US"/>
              <a:t>Ảnh của giảng viên</a:t>
            </a:r>
            <a:endParaRPr lang="vi-VN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03200" y="787400"/>
            <a:ext cx="9550400" cy="264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203200" y="3632200"/>
            <a:ext cx="9550400" cy="2641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203200" y="6405331"/>
            <a:ext cx="11785600" cy="376469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563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787400"/>
            <a:ext cx="5791200" cy="54259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28448" y="6424248"/>
            <a:ext cx="19619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405332"/>
            <a:ext cx="1188720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786441"/>
            <a:ext cx="2946400" cy="542597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144000" y="787400"/>
            <a:ext cx="2885909" cy="542597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 &amp;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787400"/>
            <a:ext cx="5791200" cy="542590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28448" y="6424248"/>
            <a:ext cx="1860352" cy="365125"/>
          </a:xfrm>
        </p:spPr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0" y="6405332"/>
            <a:ext cx="11785600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096000" y="787401"/>
            <a:ext cx="2844800" cy="2641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144000" y="787401"/>
            <a:ext cx="2844800" cy="2641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02927" y="3530600"/>
            <a:ext cx="2844800" cy="2641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150927" y="3530600"/>
            <a:ext cx="2844800" cy="26416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picture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88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03201" y="6405332"/>
            <a:ext cx="11461751" cy="384936"/>
          </a:xfrm>
        </p:spPr>
        <p:txBody>
          <a:bodyPr>
            <a:noAutofit/>
          </a:bodyPr>
          <a:lstStyle>
            <a:lvl1pPr marL="0" indent="0">
              <a:buNone/>
              <a:defRPr sz="1867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63B7C4-91F5-427A-A6DA-76917B8E5EDD}"/>
              </a:ext>
            </a:extLst>
          </p:cNvPr>
          <p:cNvCxnSpPr>
            <a:cxnSpLocks/>
          </p:cNvCxnSpPr>
          <p:nvPr userDrawn="1"/>
        </p:nvCxnSpPr>
        <p:spPr>
          <a:xfrm>
            <a:off x="115456" y="685800"/>
            <a:ext cx="1197494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0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22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18"/>
          <p:cNvSpPr/>
          <p:nvPr userDrawn="1"/>
        </p:nvSpPr>
        <p:spPr bwMode="auto">
          <a:xfrm>
            <a:off x="-48683" y="6405331"/>
            <a:ext cx="12287576" cy="45266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677139"/>
            <a:ext cx="1599963" cy="1599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1971608" y="4668600"/>
            <a:ext cx="5376597" cy="1066565"/>
          </a:xfrm>
          <a:prstGeom prst="rect">
            <a:avLst/>
          </a:prstGeom>
          <a:noFill/>
        </p:spPr>
        <p:txBody>
          <a:bodyPr wrap="square" lIns="144000" tIns="144000" rIns="144000" bIns="144000" rtlCol="0">
            <a:noAutofit/>
          </a:bodyPr>
          <a:lstStyle/>
          <a:p>
            <a:pPr algn="ctr"/>
            <a:r>
              <a:rPr lang="en-US" sz="2667" b="1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TRƯỜNG</a:t>
            </a:r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ĐẠI HỌC VINH</a:t>
            </a:r>
          </a:p>
          <a:p>
            <a:pPr algn="ctr"/>
            <a:r>
              <a:rPr lang="en-US" sz="2667" b="1" baseline="0" noProof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VINH UNIVERSITY</a:t>
            </a:r>
            <a:endParaRPr lang="vi-VN" sz="2667" b="1" noProof="0" dirty="0" err="1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42" y="5772462"/>
            <a:ext cx="4896543" cy="44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54" y="4884650"/>
            <a:ext cx="1069063" cy="124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95" y="4903169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801" y="4869160"/>
            <a:ext cx="650400" cy="126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hoek 18"/>
          <p:cNvSpPr/>
          <p:nvPr userDrawn="1"/>
        </p:nvSpPr>
        <p:spPr bwMode="auto">
          <a:xfrm>
            <a:off x="-48683" y="0"/>
            <a:ext cx="12287576" cy="448511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4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815415" y="1604798"/>
            <a:ext cx="10305360" cy="838911"/>
          </a:xfrm>
        </p:spPr>
        <p:txBody>
          <a:bodyPr/>
          <a:lstStyle>
            <a:lvl1pPr algn="l">
              <a:defRPr sz="58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</p:spTree>
    <p:extLst>
      <p:ext uri="{BB962C8B-B14F-4D97-AF65-F5344CB8AC3E}">
        <p14:creationId xmlns:p14="http://schemas.microsoft.com/office/powerpoint/2010/main" val="36904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251394C-C235-4086-87AA-D0FF78A790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77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2074900" y="1838428"/>
            <a:ext cx="8822400" cy="40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524907">
              <a:spcBef>
                <a:spcPts val="800"/>
              </a:spcBef>
              <a:spcAft>
                <a:spcPts val="0"/>
              </a:spcAft>
              <a:buSzPts val="2600"/>
              <a:buChar char="◈"/>
              <a:defRPr sz="3467"/>
            </a:lvl1pPr>
            <a:lvl2pPr marL="1219140" lvl="1" indent="-524907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3467"/>
            </a:lvl2pPr>
            <a:lvl3pPr marL="1828709" lvl="2" indent="-524907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3467"/>
            </a:lvl3pPr>
            <a:lvl4pPr marL="2438278" lvl="3" indent="-524907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3467"/>
            </a:lvl4pPr>
            <a:lvl5pPr marL="3047848" lvl="4" indent="-524907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5pPr>
            <a:lvl6pPr marL="3657418" lvl="5" indent="-524907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6pPr>
            <a:lvl7pPr marL="4266987" lvl="6" indent="-524907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7pPr>
            <a:lvl8pPr marL="4876557" lvl="7" indent="-524907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8pPr>
            <a:lvl9pPr marL="5486126" lvl="8" indent="-524907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3467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7" name="Google Shape;27;p5"/>
          <p:cNvCxnSpPr/>
          <p:nvPr/>
        </p:nvCxnSpPr>
        <p:spPr>
          <a:xfrm>
            <a:off x="2219667" y="1809500"/>
            <a:ext cx="870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0173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C908269-69DD-41C3-B11C-251BD38BD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3E9EDE1-DB68-4BD3-9813-1AE6B5E5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05C1350-1F07-495A-B224-12F0868EF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01C4859-DA74-4EDD-8AAA-4DFDBB328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C65B9C-B19C-4E90-A3EC-4F6E6305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2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95B90E-B8D8-4CBB-82BF-B7036627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085174B-BA04-46FD-9808-AEDD7D863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5F61B2C-A06B-4602-ABCB-D00777829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F6F7E5A-1E07-4154-A71F-C6FE15C1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E3F8ED-7803-4C8B-B9FB-54DD6E5A1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9FC9DE8-374E-42C5-907B-850C1F45A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3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288DE2-2AF7-4193-8605-F14E7D0D9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F317DE-A77F-42CD-AE0B-20B3EB0A6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DAD6232-D334-47A8-91D8-9BD57A659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6DCCBDE-D57E-4A4C-8A1E-2F005034F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0196EFE-B54D-4428-96B4-8B83B208C4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6C88526-D7AE-4E27-829C-CB666AA4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16BEAB4-686D-416B-8AEF-F1CDA52E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7A9363A-D0AF-44EA-8ED5-5943017F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2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2568D5-14EA-4479-BC02-6C295BD9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C7B02E1-A8AD-4C3C-BC53-0FEEB14F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4D71208-467A-442A-864E-21297E6D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C6ED91E-1D09-418F-9CD3-08F63B47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9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3C9459A0-0FF1-4FC9-B674-40D40475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A76267AB-D0BD-4BC2-B947-4C056C761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E01FF4FB-F8F8-41B3-8111-15AD6CC5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5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EE9FC0-A48C-46FE-9B4A-F17270D3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E151404-4FF7-4E00-B867-53264A9F5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D7519FC-DFB2-4B3E-BFC6-230B7EDF6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7ADB0E9-F825-4F8D-B721-9BA5E9C5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4ACADEA-9109-432F-95BC-572CA7A1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6E9F8FA-63EC-401C-9DE5-22FE924C1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4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9E4B828-7A93-45A4-B6A7-941E5BBA4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C2D9EAD-20C2-4DCB-B91C-912E681A2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87699E3-6CDC-4D89-BF08-8A41315B0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2C695F9-3ACC-4FC0-A29B-8A29F2E6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0D26540-2BF4-43DD-BF21-8D24F130A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CD431F1-C358-47A1-BD48-419965CA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CB1F052-BFFB-49AF-B9C9-9B4808411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1EC326A-6FEF-443E-8758-218237B57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5FA87A-C282-401F-9C9B-8076A427C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1D7A-B21E-4E40-A21E-13C042747AE1}" type="datetimeFigureOut">
              <a:rPr lang="en-US" smtClean="0"/>
              <a:t>2/7/2022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65A82F7-4850-4E5A-88EA-3654BB297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A70DD25-41DF-432B-BE15-EE8FDE1DD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78523-2701-4366-B3F1-0FF308E5C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5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6" r:id="rId14"/>
    <p:sldLayoutId id="214748367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68627"/>
            <a:ext cx="11785600" cy="6171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787401"/>
            <a:ext cx="11785600" cy="5338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28448" y="6424248"/>
            <a:ext cx="1728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FCA54-6B67-44C2-89EB-D6940E9985E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545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3733" b="1" i="0" u="none" kern="1200">
          <a:solidFill>
            <a:schemeClr val="accent6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UTM Swiss Condensed" pitchFamily="2" charset="-93"/>
          <a:ea typeface="+mj-ea"/>
          <a:cs typeface="Arial" pitchFamily="34" charset="0"/>
        </a:defRPr>
      </a:lvl1pPr>
    </p:titleStyle>
    <p:bodyStyle>
      <a:lvl1pPr marL="457189" indent="-457189" algn="just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1pPr>
      <a:lvl2pPr marL="990575" indent="-380990" algn="just" defTabSz="1219170" rtl="0" eaLnBrk="1" latinLnBrk="0" hangingPunct="1">
        <a:spcBef>
          <a:spcPct val="20000"/>
        </a:spcBef>
        <a:buFont typeface="Arial" pitchFamily="34" charset="0"/>
        <a:buChar char="–"/>
        <a:defRPr sz="2667" b="0" i="0" u="none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2pPr>
      <a:lvl3pPr marL="1523962" indent="-304792" algn="just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3pPr>
      <a:lvl4pPr marL="2133547" indent="-304792" algn="just" defTabSz="1219170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4pPr>
      <a:lvl5pPr marL="2743131" indent="-304792" algn="just" defTabSz="1219170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effectLst/>
          <a:latin typeface="UTM Swiss Condensed" pitchFamily="2" charset="-93"/>
          <a:ea typeface="+mn-ea"/>
          <a:cs typeface="Arial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linhdt@vinhuni.edu.vn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hyperlink" Target="mailto:thanhdtt@vinhuni.edu.vn" TargetMode="External"/><Relationship Id="rId10" Type="http://schemas.openxmlformats.org/officeDocument/2006/relationships/hyperlink" Target="mailto:lyth@vinhuni.edu.vn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D038-F842-43A8-856C-AD66514C9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209802"/>
            <a:ext cx="10363200" cy="210366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b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  <a:br>
              <a:rPr lang="en-US" sz="4267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67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 LÝ HỌC GIÁO DỤC MẦM NON</a:t>
            </a:r>
            <a:br>
              <a:rPr lang="en-US" sz="4267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267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DA496-FD33-474F-8C2F-A36B92B90D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NGHỆ AN 9/2021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A6FE9E8-97CE-4FEF-98FD-ED78113952DB}"/>
              </a:ext>
            </a:extLst>
          </p:cNvPr>
          <p:cNvSpPr txBox="1">
            <a:spLocks/>
          </p:cNvSpPr>
          <p:nvPr/>
        </p:nvSpPr>
        <p:spPr>
          <a:xfrm>
            <a:off x="5892801" y="4851400"/>
            <a:ext cx="5994400" cy="1422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wiss Condensed" pitchFamily="2" charset="-93"/>
                <a:ea typeface="+mn-ea"/>
                <a:cs typeface="Arial" pitchFamily="34" charset="0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u="none" kern="1200">
                <a:solidFill>
                  <a:schemeClr val="tx1"/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effectLst/>
                <a:latin typeface="UTM Swiss Condensed" pitchFamily="2" charset="-93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40">
              <a:spcBef>
                <a:spcPts val="800"/>
              </a:spcBef>
              <a:defRPr/>
            </a:pP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Tâm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40">
              <a:spcBef>
                <a:spcPts val="800"/>
              </a:spcBef>
              <a:defRPr/>
            </a:pPr>
            <a:r>
              <a:rPr lang="en-US" altLang="vi-VN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Khoa Tâm </a:t>
            </a:r>
            <a:r>
              <a:rPr lang="en-US" altLang="vi-VN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3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altLang="vi-VN" sz="2667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47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33A25-0DD8-4180-8604-7BC6BE62F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3518B87-A1BF-47AA-9987-40ABB7CAF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889001"/>
            <a:ext cx="11785600" cy="5486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[1] Phan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Lâm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Dương Thị Thanh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Thanh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lý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mầm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non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NXB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Vinh, 2021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liệu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tham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khảo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[2]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Thị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lý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mầm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non</a:t>
            </a:r>
            <a:r>
              <a:rPr lang="vi-VN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NXB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HN 2012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57A001-1FB5-469C-9EE8-C61BF151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33"/>
            <a:ext cx="12090400" cy="618067"/>
          </a:xfrm>
        </p:spPr>
        <p:txBody>
          <a:bodyPr rtlCol="0"/>
          <a:lstStyle/>
          <a:p>
            <a:pPr algn="ctr"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53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BBAC49-6405-4B58-9405-42F96972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C42B08B-7482-4A9E-8E1F-4459627C1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sinh viên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qui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viên lưu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sơ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chương.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viên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tham gia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80%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49187F6-5605-400E-BD53-8A2DAB8DA5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2074900" y="959167"/>
            <a:ext cx="8822400" cy="93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chung về học phần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1589103" y="1498600"/>
            <a:ext cx="7031114" cy="40865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pPr marL="0" indent="0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</a:p>
          <a:p>
            <a:pPr lvl="1" algn="just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:120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algn="just" eaLnBrk="1" hangingPunct="1"/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10532467" y="5464568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654B5C3-142C-4A6A-AC84-2EF16A566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7792" y="2315223"/>
            <a:ext cx="2446275" cy="30339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A64A67-5289-4886-99BC-FD4F8099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4889EC6-7907-423F-9BD2-0BCB3C61B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86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F8C4C4-3DFB-4B6D-AFCB-9765897C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3D0DA711-0ECC-4099-80CC-85B927BCB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8000" y="889002"/>
            <a:ext cx="1422400" cy="1258493"/>
          </a:xfrm>
          <a:prstGeom prst="rect">
            <a:avLst/>
          </a:prstGeom>
        </p:spPr>
      </p:pic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0F4A9D0-F4B5-4B3F-B8F2-ABAE92E60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B36B4D7-A815-46B9-ADEE-279647A26A21}"/>
              </a:ext>
            </a:extLst>
          </p:cNvPr>
          <p:cNvSpPr txBox="1"/>
          <p:nvPr/>
        </p:nvSpPr>
        <p:spPr>
          <a:xfrm>
            <a:off x="1930400" y="1193800"/>
            <a:ext cx="35853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GVC.TS Dương Thị Thanh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0904.768.538</a:t>
            </a:r>
          </a:p>
          <a:p>
            <a:pPr lvl="1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thanhdtt@vinhuni.edu.vn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7A6E003-DB33-47FA-9397-83F732D395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889002"/>
            <a:ext cx="1422400" cy="1258493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FB7985-FC06-49D2-BAD1-8C1AB6731863}"/>
              </a:ext>
            </a:extLst>
          </p:cNvPr>
          <p:cNvSpPr txBox="1"/>
          <p:nvPr/>
        </p:nvSpPr>
        <p:spPr>
          <a:xfrm>
            <a:off x="7518400" y="1142385"/>
            <a:ext cx="3657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GVC.TS Lê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0912657006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         anhlt</a:t>
            </a: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@vinhuni.edu.vn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5A447C70-2DA3-46C4-8203-1C377E6DA1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51" y="2865039"/>
            <a:ext cx="1081749" cy="110799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7A04BAF8-4957-4A01-8508-6564818D5073}"/>
              </a:ext>
            </a:extLst>
          </p:cNvPr>
          <p:cNvSpPr txBox="1"/>
          <p:nvPr/>
        </p:nvSpPr>
        <p:spPr>
          <a:xfrm>
            <a:off x="1219200" y="3002876"/>
            <a:ext cx="2946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GV.ThS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Dương Thị Linh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0912588975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linhdt@vinhuni.edu.vn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DD6D2ED-4548-49E9-B837-3F671A774A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0050" y="2835769"/>
            <a:ext cx="1386284" cy="1317544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30E1F03-47F5-4DC5-9DDB-DA8302FD3252}"/>
              </a:ext>
            </a:extLst>
          </p:cNvPr>
          <p:cNvSpPr txBox="1"/>
          <p:nvPr/>
        </p:nvSpPr>
        <p:spPr>
          <a:xfrm>
            <a:off x="5551884" y="2835770"/>
            <a:ext cx="2510632" cy="122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GV.TS </a:t>
            </a:r>
            <a:r>
              <a:rPr lang="en-US"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14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  <a:endParaRPr lang="en-US" sz="14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4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0949921533</a:t>
            </a:r>
          </a:p>
          <a:p>
            <a:pPr lvl="1"/>
            <a:r>
              <a:rPr lang="en-US" sz="14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         </a:t>
            </a:r>
            <a:r>
              <a:rPr lang="en-US" sz="1467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lyth@vinhuni.edu.vn</a:t>
            </a:r>
            <a:endParaRPr lang="en-US" sz="14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9C64C03-6030-4358-915C-77A42DA174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21270" y="2912267"/>
            <a:ext cx="1289841" cy="1060767"/>
          </a:xfrm>
          <a:prstGeom prst="rect">
            <a:avLst/>
          </a:prstGeom>
        </p:spPr>
      </p:pic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9FD7A5A-BB7B-4628-807C-DA71FFB01AE6}"/>
              </a:ext>
            </a:extLst>
          </p:cNvPr>
          <p:cNvSpPr txBox="1"/>
          <p:nvPr/>
        </p:nvSpPr>
        <p:spPr>
          <a:xfrm flipH="1">
            <a:off x="9511112" y="2693947"/>
            <a:ext cx="2376089" cy="912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en-US" sz="1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GV.ThS</a:t>
            </a:r>
            <a:r>
              <a:rPr lang="en-US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  <a:endParaRPr lang="en-US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0949300596</a:t>
            </a:r>
          </a:p>
          <a:p>
            <a:pPr lvl="1"/>
            <a:r>
              <a:rPr lang="en-US" sz="1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1333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linhtm@vinhuni.edu.vn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44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11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AB447-D1C4-4B13-A133-840CE371F0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7BDD8E-6BEF-4330-8ED7-4A557B832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889001"/>
            <a:ext cx="11379200" cy="5323417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lý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dục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mầm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non  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cung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cấp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cho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điểm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qui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luật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phát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triển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tâm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lý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em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nảy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sinh trong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trong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dạy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cơ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sở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tâm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lý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quá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dạy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em;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trưng lao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sư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phạm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viên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Mầm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non; Qua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đó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giải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khoa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tâm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lý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nảy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sinh ở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em trong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trong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dạy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trường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Mầm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non;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vận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hoạt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dạy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em;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hình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thành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phát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triển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năng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lực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nghề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nghiệp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cho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viên </a:t>
            </a:r>
            <a:r>
              <a:rPr lang="vi-VN" sz="2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Mầm</a:t>
            </a:r>
            <a:r>
              <a:rPr lang="vi-VN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non</a:t>
            </a:r>
            <a:r>
              <a:rPr lang="en-US" sz="2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2F0534-C0A3-4A1C-9940-BB6133D2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33"/>
            <a:ext cx="12090400" cy="618067"/>
          </a:xfrm>
        </p:spPr>
        <p:txBody>
          <a:bodyPr rtlCol="0"/>
          <a:lstStyle/>
          <a:p>
            <a:pPr algn="ctr"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3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3AD5698-A624-46C5-B45E-94E224809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200" y="6405332"/>
            <a:ext cx="11785600" cy="38493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519548-BA7E-4E26-A744-B96F5FA6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68627"/>
            <a:ext cx="11785600" cy="617173"/>
          </a:xfrm>
        </p:spPr>
        <p:txBody>
          <a:bodyPr rtlCol="0" anchor="ctr">
            <a:norm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5500EDC-A22F-4E40-83BF-5EDA397C2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0" y="1331450"/>
            <a:ext cx="5791200" cy="4337809"/>
          </a:xfrm>
          <a:prstGeom prst="rect">
            <a:avLst/>
          </a:prstGeom>
          <a:noFill/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F42DAB-BB63-449A-BE1A-0000A4C0F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787400"/>
            <a:ext cx="5791200" cy="542590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2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2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2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2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2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2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267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67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altLang="en-US" sz="2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phần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Tâm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lý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mầm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non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nhằm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cấp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những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GB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GB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GB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GB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triển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TL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phương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pháp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nghiên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cứu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TL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cơ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sở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TLH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quá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dạy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đặc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lao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sư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phạm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GVMN.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kiến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thức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lĩnh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hội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nghiên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cứu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thích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tượng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TL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nảy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sinh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trẻ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</a:t>
            </a:r>
          </a:p>
          <a:p>
            <a:pPr algn="just">
              <a:lnSpc>
                <a:spcPct val="120000"/>
              </a:lnSpc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tổ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chức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hoạt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dạy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trường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MN;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năng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lực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hiện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quyết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đề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dạy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ở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trường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MN;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Hoàn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thiện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viên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MN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đáp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ứng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yêu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cầu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thực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tiễn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triển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năng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giao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tiếp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nhóm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Có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kĩ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năng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phân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tích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và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giải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quyết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tình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huống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nảy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sinh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trong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quá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giáo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dục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(ở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trường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MN)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trên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cơ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sở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lý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luận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về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TLH.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800"/>
              </a:spcAft>
              <a:buNone/>
            </a:pPr>
            <a:endParaRPr lang="en-US" altLang="en-US" sz="226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96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C5E51D-A796-4FE7-BE03-9C3C74B1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ỗ dành sẵn cho Nội dung 4">
            <a:extLst>
              <a:ext uri="{FF2B5EF4-FFF2-40B4-BE49-F238E27FC236}">
                <a16:creationId xmlns:a16="http://schemas.microsoft.com/office/drawing/2014/main" id="{AC5737C0-4F3F-4492-BDEB-E275BEFD0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524888"/>
              </p:ext>
            </p:extLst>
          </p:nvPr>
        </p:nvGraphicFramePr>
        <p:xfrm>
          <a:off x="203200" y="787400"/>
          <a:ext cx="11785600" cy="542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B6A163-0A45-494A-9B60-B7D223A81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6526F-F79C-4B77-A30C-4EB82EFF3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2F0209-7BE9-4FBA-B35D-A0CAE81F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878889"/>
            <a:ext cx="11939480" cy="5459767"/>
          </a:xfrm>
          <a:ln w="127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 Đánh giá thường xuyên: 30%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10%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5%;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5%)</a:t>
            </a:r>
          </a:p>
          <a:p>
            <a:pPr marL="0" indent="0">
              <a:buNone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 sơ học 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20% (Bài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10%;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10%)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Đánh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	10% 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	10% 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 Đánh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50% 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C522BC-7D42-4E9D-B8D9-9F23E87BF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733"/>
            <a:ext cx="12090400" cy="618067"/>
          </a:xfrm>
        </p:spPr>
        <p:txBody>
          <a:bodyPr rtlCol="0"/>
          <a:lstStyle/>
          <a:p>
            <a:pPr algn="ctr"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88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dẫn và quy định học online của học phần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0"/>
            <a:ext cx="11480800" cy="375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067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đăng nhập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LMS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xem hướng dẫn và thông báo của GV tại mục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  <a:spcBef>
                <a:spcPts val="1067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giảng E-Learning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tài liệu học tập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từng module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1067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{hoạt động này được Hệ LMS ghi nhận và tính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tác online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>
              <a:lnSpc>
                <a:spcPct val="100000"/>
              </a:lnSpc>
              <a:spcBef>
                <a:spcPts val="1067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các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gửi qua Hệ thống LMS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067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Tham gia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chát trực tuyến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trao đổi trực tiếp khi cần thiết </a:t>
            </a:r>
          </a:p>
          <a:p>
            <a:pPr>
              <a:lnSpc>
                <a:spcPct val="100000"/>
              </a:lnSpc>
              <a:spcBef>
                <a:spcPts val="1067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luận, trao đổi ý kiến về các nội dung học tập với giảng viên và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viên khác trong mục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đàn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FE6288-DD37-4606-9DD0-24C660B8D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21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736"/>
  <p:tag name="ISPRING_SLIDE_ID_2" val="{5D65B398-F277-4AE0-9A61-F71527500407}"/>
  <p:tag name="GENSWF_SLIDE_UID" val="{4FE5E564-354D-4644-A926-BC1830CCC81E}:5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9.649"/>
  <p:tag name="ISPRING_SLIDE_ID_2" val="{A851197A-3471-4960-96E0-4A7E9246D748}"/>
  <p:tag name="GENSWF_SLIDE_UID" val="{FCCA80F4-9B06-4A17-9259-369871C5FD7E}:26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FEEED2EF-495B-43CC-B1BA-5C4B4014BBCA}:366"/>
  <p:tag name="GENSWF_ADVANCE_TIME" val="17.909"/>
  <p:tag name="ISPRING_SLIDE_ID_2" val="{43CFA614-FAC4-4C46-B125-354820B097D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1C3CABD7-2E5C-4B64-A1B5-6AFC838F6B64}:357"/>
  <p:tag name="GENSWF_ADVANCE_TIME" val="53.558"/>
  <p:tag name="ISPRING_SLIDE_ID_2" val="{2DB765BE-6A15-4902-A473-0CDB5CA048DF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449B3E1D-5D94-43C9-B54E-83DC8FBD77E5}:358"/>
  <p:tag name="GENSWF_ADVANCE_TIME" val="57.437"/>
  <p:tag name="ISPRING_SLIDE_ID_2" val="{70A1C5A6-F339-4463-8A89-91E0216349DB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37.296"/>
  <p:tag name="ISPRING_CUSTOM_TIMING_USED" val="1"/>
  <p:tag name="ISPRING_SLIDE_ID_2" val="{A26C05F0-30D7-41FC-B49D-95D019FF06E1}"/>
  <p:tag name="GENSWF_SLIDE_UID" val="{2505DCFE-F675-4D94-AD0A-A5B5F28A13CF}:5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4B6B7395-E390-47D5-82D5-C2E9A80082B0}:297"/>
  <p:tag name="GENSWF_ADVANCE_TIME" val="49.426"/>
  <p:tag name="TIMING" val="|6.743|7.428|6.229|0.025|9.595|4.773"/>
  <p:tag name="ISPRING_SLIDE_ID_2" val="{00732337-482E-4204-8604-D31CEF15057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FC2A10DF-C7E7-4734-A0FB-DF1CD9D6B677}:361"/>
  <p:tag name="GENSWF_ADVANCE_TIME" val="29.462"/>
  <p:tag name="ISPRING_SLIDE_ID_2" val="{6D7A4CA2-2967-455D-9EF5-FD4985497DE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3DD4D2AD-3D10-4997-86A9-CF8E6B6E16DF}:362"/>
  <p:tag name="GENSWF_ADVANCE_TIME" val="33.851"/>
  <p:tag name="ISPRING_SLIDE_ID_2" val="{3C339A02-9268-4927-BA22-1FC016CE88E6}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nhUni (16-9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nhUni Fonts">
      <a:majorFont>
        <a:latin typeface="UTM Swiss Condensed"/>
        <a:ea typeface=""/>
        <a:cs typeface=""/>
      </a:majorFont>
      <a:minorFont>
        <a:latin typeface="UTM Swis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nhUni (16-9).potx" id="{C44CE19B-21CF-45CD-867A-4FC23A3674D6}" vid="{0D0F577D-C035-49E7-85EB-0F252BD38BD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1008</Words>
  <Application>Microsoft Office PowerPoint</Application>
  <PresentationFormat>Màn hình rộng</PresentationFormat>
  <Paragraphs>74</Paragraphs>
  <Slides>11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Minion</vt:lpstr>
      <vt:lpstr>Times New Roman</vt:lpstr>
      <vt:lpstr>UTM Swiss Condensed</vt:lpstr>
      <vt:lpstr>Verdana</vt:lpstr>
      <vt:lpstr>Chủ đề Office</vt:lpstr>
      <vt:lpstr>VinhUni (16-9)</vt:lpstr>
      <vt:lpstr> BÀI GIẢNG TÂM LÝ HỌC GIÁO DỤC MẦM NON </vt:lpstr>
      <vt:lpstr>Thông tin chung về học phần</vt:lpstr>
      <vt:lpstr>Bản trình bày PowerPoint</vt:lpstr>
      <vt:lpstr>Thông tin về giảng viên</vt:lpstr>
      <vt:lpstr>Mô tả học phần</vt:lpstr>
      <vt:lpstr>Mục tiêu học phần</vt:lpstr>
      <vt:lpstr>Nội dung chính của học phần</vt:lpstr>
      <vt:lpstr>Đánh giá học phần</vt:lpstr>
      <vt:lpstr>Hướng dẫn và quy định học online của học phần</vt:lpstr>
      <vt:lpstr>Nguồn học liệu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BÀI GIẢNG TÂM LÝ HỌC GIÁO DỤC MẦM NON </dc:title>
  <dc:creator>Linh Dương Thị</dc:creator>
  <cp:lastModifiedBy>Linh Dương Thị</cp:lastModifiedBy>
  <cp:revision>1</cp:revision>
  <dcterms:created xsi:type="dcterms:W3CDTF">2022-02-07T12:30:03Z</dcterms:created>
  <dcterms:modified xsi:type="dcterms:W3CDTF">2022-02-07T13:02:28Z</dcterms:modified>
</cp:coreProperties>
</file>