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2" r:id="rId2"/>
  </p:sldMasterIdLst>
  <p:notesMasterIdLst>
    <p:notesMasterId r:id="rId15"/>
  </p:notesMasterIdLst>
  <p:handoutMasterIdLst>
    <p:handoutMasterId r:id="rId16"/>
  </p:handoutMasterIdLst>
  <p:sldIdLst>
    <p:sldId id="298" r:id="rId3"/>
    <p:sldId id="342" r:id="rId4"/>
    <p:sldId id="345" r:id="rId5"/>
    <p:sldId id="346" r:id="rId6"/>
    <p:sldId id="347" r:id="rId7"/>
    <p:sldId id="348" r:id="rId8"/>
    <p:sldId id="351" r:id="rId9"/>
    <p:sldId id="350" r:id="rId10"/>
    <p:sldId id="364" r:id="rId11"/>
    <p:sldId id="363" r:id="rId12"/>
    <p:sldId id="367" r:id="rId13"/>
    <p:sldId id="323" r:id="rId14"/>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3718" autoAdjust="0"/>
  </p:normalViewPr>
  <p:slideViewPr>
    <p:cSldViewPr snapToGrid="0">
      <p:cViewPr varScale="1">
        <p:scale>
          <a:sx n="92" d="100"/>
          <a:sy n="92" d="100"/>
        </p:scale>
        <p:origin x="1291" y="67"/>
      </p:cViewPr>
      <p:guideLst/>
    </p:cSldViewPr>
  </p:slideViewPr>
  <p:notesTextViewPr>
    <p:cViewPr>
      <p:scale>
        <a:sx n="1" d="1"/>
        <a:sy n="1" d="1"/>
      </p:scale>
      <p:origin x="0" y="0"/>
    </p:cViewPr>
  </p:notesTextViewPr>
  <p:notesViewPr>
    <p:cSldViewPr snapToGrid="0">
      <p:cViewPr varScale="1">
        <p:scale>
          <a:sx n="51" d="100"/>
          <a:sy n="51" d="100"/>
        </p:scale>
        <p:origin x="262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3D55A1-845E-4EE8-B52C-33EFE8EF34A4}" type="datetimeFigureOut">
              <a:rPr lang="en-US" smtClean="0"/>
              <a:t>8/8/2025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F8AFBE-60CB-4A68-9843-69973DE283A7}" type="slidenum">
              <a:rPr lang="en-US" smtClean="0"/>
              <a:t>‹#›</a:t>
            </a:fld>
            <a:endParaRPr lang="en-US"/>
          </a:p>
        </p:txBody>
      </p:sp>
    </p:spTree>
    <p:extLst>
      <p:ext uri="{BB962C8B-B14F-4D97-AF65-F5344CB8AC3E}">
        <p14:creationId xmlns:p14="http://schemas.microsoft.com/office/powerpoint/2010/main" val="1472033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98285-F23D-45C7-B543-897ED95C2471}" type="datetimeFigureOut">
              <a:rPr lang="en-US" smtClean="0"/>
              <a:t>8/8/2025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F1BAC-B6DE-4C4F-AEC1-03E76C5A4B0C}" type="slidenum">
              <a:rPr lang="en-US" smtClean="0"/>
              <a:t>‹#›</a:t>
            </a:fld>
            <a:endParaRPr lang="en-US"/>
          </a:p>
        </p:txBody>
      </p:sp>
    </p:spTree>
    <p:extLst>
      <p:ext uri="{BB962C8B-B14F-4D97-AF65-F5344CB8AC3E}">
        <p14:creationId xmlns:p14="http://schemas.microsoft.com/office/powerpoint/2010/main" val="84158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a:t>
            </a:fld>
            <a:endParaRPr lang="en-US"/>
          </a:p>
        </p:txBody>
      </p:sp>
    </p:spTree>
    <p:extLst>
      <p:ext uri="{BB962C8B-B14F-4D97-AF65-F5344CB8AC3E}">
        <p14:creationId xmlns:p14="http://schemas.microsoft.com/office/powerpoint/2010/main" val="85813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10</a:t>
            </a:fld>
            <a:endParaRPr lang="en-US"/>
          </a:p>
        </p:txBody>
      </p:sp>
    </p:spTree>
    <p:extLst>
      <p:ext uri="{BB962C8B-B14F-4D97-AF65-F5344CB8AC3E}">
        <p14:creationId xmlns:p14="http://schemas.microsoft.com/office/powerpoint/2010/main" val="418379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11</a:t>
            </a:fld>
            <a:endParaRPr lang="en-US"/>
          </a:p>
        </p:txBody>
      </p:sp>
    </p:spTree>
    <p:extLst>
      <p:ext uri="{BB962C8B-B14F-4D97-AF65-F5344CB8AC3E}">
        <p14:creationId xmlns:p14="http://schemas.microsoft.com/office/powerpoint/2010/main" val="107677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BEBF28-5702-42F3-99F4-E301E4CFAE40}" type="slidenum">
              <a:rPr lang="en-US" smtClean="0"/>
              <a:t>12</a:t>
            </a:fld>
            <a:endParaRPr lang="en-US"/>
          </a:p>
        </p:txBody>
      </p:sp>
    </p:spTree>
    <p:extLst>
      <p:ext uri="{BB962C8B-B14F-4D97-AF65-F5344CB8AC3E}">
        <p14:creationId xmlns:p14="http://schemas.microsoft.com/office/powerpoint/2010/main" val="307243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2</a:t>
            </a:fld>
            <a:endParaRPr lang="en-US"/>
          </a:p>
        </p:txBody>
      </p:sp>
    </p:spTree>
    <p:extLst>
      <p:ext uri="{BB962C8B-B14F-4D97-AF65-F5344CB8AC3E}">
        <p14:creationId xmlns:p14="http://schemas.microsoft.com/office/powerpoint/2010/main" val="9014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3</a:t>
            </a:fld>
            <a:endParaRPr lang="en-US"/>
          </a:p>
        </p:txBody>
      </p:sp>
    </p:spTree>
    <p:extLst>
      <p:ext uri="{BB962C8B-B14F-4D97-AF65-F5344CB8AC3E}">
        <p14:creationId xmlns:p14="http://schemas.microsoft.com/office/powerpoint/2010/main" val="272156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4</a:t>
            </a:fld>
            <a:endParaRPr lang="en-US"/>
          </a:p>
        </p:txBody>
      </p:sp>
    </p:spTree>
    <p:extLst>
      <p:ext uri="{BB962C8B-B14F-4D97-AF65-F5344CB8AC3E}">
        <p14:creationId xmlns:p14="http://schemas.microsoft.com/office/powerpoint/2010/main" val="60638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5</a:t>
            </a:fld>
            <a:endParaRPr lang="en-US"/>
          </a:p>
        </p:txBody>
      </p:sp>
    </p:spTree>
    <p:extLst>
      <p:ext uri="{BB962C8B-B14F-4D97-AF65-F5344CB8AC3E}">
        <p14:creationId xmlns:p14="http://schemas.microsoft.com/office/powerpoint/2010/main" val="379386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6</a:t>
            </a:fld>
            <a:endParaRPr lang="en-US"/>
          </a:p>
        </p:txBody>
      </p:sp>
    </p:spTree>
    <p:extLst>
      <p:ext uri="{BB962C8B-B14F-4D97-AF65-F5344CB8AC3E}">
        <p14:creationId xmlns:p14="http://schemas.microsoft.com/office/powerpoint/2010/main" val="175062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7</a:t>
            </a:fld>
            <a:endParaRPr lang="en-US"/>
          </a:p>
        </p:txBody>
      </p:sp>
    </p:spTree>
    <p:extLst>
      <p:ext uri="{BB962C8B-B14F-4D97-AF65-F5344CB8AC3E}">
        <p14:creationId xmlns:p14="http://schemas.microsoft.com/office/powerpoint/2010/main" val="100557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8</a:t>
            </a:fld>
            <a:endParaRPr lang="en-US"/>
          </a:p>
        </p:txBody>
      </p:sp>
    </p:spTree>
    <p:extLst>
      <p:ext uri="{BB962C8B-B14F-4D97-AF65-F5344CB8AC3E}">
        <p14:creationId xmlns:p14="http://schemas.microsoft.com/office/powerpoint/2010/main" val="75410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EF1BAC-B6DE-4C4F-AEC1-03E76C5A4B0C}" type="slidenum">
              <a:rPr lang="en-US" smtClean="0"/>
              <a:t>9</a:t>
            </a:fld>
            <a:endParaRPr lang="en-US"/>
          </a:p>
        </p:txBody>
      </p:sp>
    </p:spTree>
    <p:extLst>
      <p:ext uri="{BB962C8B-B14F-4D97-AF65-F5344CB8AC3E}">
        <p14:creationId xmlns:p14="http://schemas.microsoft.com/office/powerpoint/2010/main" val="2560979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789584"/>
            <a:ext cx="7772400" cy="1321791"/>
          </a:xfrm>
        </p:spPr>
        <p:txBody>
          <a:bodyPr>
            <a:normAutofit/>
          </a:bodyPr>
          <a:lstStyle>
            <a:lvl1pPr>
              <a:defRPr sz="72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HỌC PHẦN&gt;</a:t>
            </a:r>
            <a:endParaRPr lang="vi-VN"/>
          </a:p>
        </p:txBody>
      </p:sp>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667"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043"/>
            <a:ext cx="9180512" cy="17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6579DFC3-B668-41C1-A065-F6B309153305}" type="slidenum">
              <a:rPr lang="en-US" smtClean="0"/>
              <a:t>‹#›</a:t>
            </a:fld>
            <a:endParaRPr lang="en-US"/>
          </a:p>
        </p:txBody>
      </p:sp>
      <p:sp>
        <p:nvSpPr>
          <p:cNvPr id="13" name="Text Placeholder 12"/>
          <p:cNvSpPr>
            <a:spLocks noGrp="1"/>
          </p:cNvSpPr>
          <p:nvPr>
            <p:ph type="body" sz="quarter" idx="12" hasCustomPrompt="1"/>
          </p:nvPr>
        </p:nvSpPr>
        <p:spPr>
          <a:xfrm>
            <a:off x="685800" y="3022600"/>
            <a:ext cx="7772400" cy="508000"/>
          </a:xfrm>
        </p:spPr>
        <p:txBody>
          <a:bodyPr>
            <a:noAutofit/>
          </a:bodyPr>
          <a:lstStyle>
            <a:lvl1pPr marL="0" indent="0" algn="ctr">
              <a:buNone/>
              <a:defRPr sz="32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sinh viên Khoa/Ngành..…..)</a:t>
            </a:r>
            <a:endParaRPr lang="vi-VN"/>
          </a:p>
        </p:txBody>
      </p:sp>
      <p:sp>
        <p:nvSpPr>
          <p:cNvPr id="22" name="Picture Placeholder 21"/>
          <p:cNvSpPr>
            <a:spLocks noGrp="1"/>
          </p:cNvSpPr>
          <p:nvPr>
            <p:ph type="pic" sz="quarter" idx="13"/>
          </p:nvPr>
        </p:nvSpPr>
        <p:spPr>
          <a:xfrm>
            <a:off x="3048000" y="3632200"/>
            <a:ext cx="3048000" cy="2743200"/>
          </a:xfrm>
        </p:spPr>
        <p:txBody>
          <a:bodyPr>
            <a:normAutofit/>
          </a:bodyPr>
          <a:lstStyle>
            <a:lvl1pPr>
              <a:defRPr sz="24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6405332"/>
            <a:ext cx="8740080" cy="384936"/>
          </a:xfrm>
        </p:spPr>
        <p:txBody>
          <a:bodyPr>
            <a:noAutofit/>
          </a:bodyPr>
          <a:lstStyle>
            <a:lvl1pPr marL="0" indent="0" algn="ctr">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1044138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ỉ Tiêu đề">
    <p:spTree>
      <p:nvGrpSpPr>
        <p:cNvPr id="1" name=""/>
        <p:cNvGrpSpPr/>
        <p:nvPr/>
      </p:nvGrpSpPr>
      <p:grpSpPr>
        <a:xfrm>
          <a:off x="0" y="0"/>
          <a:ext cx="0" cy="0"/>
          <a:chOff x="0" y="0"/>
          <a:chExt cx="0" cy="0"/>
        </a:xfrm>
      </p:grpSpPr>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6579DFC3-B668-41C1-A065-F6B309153305}" type="slidenum">
              <a:rPr lang="en-US" smtClean="0"/>
              <a:t>‹#›</a:t>
            </a:fld>
            <a:endParaRPr lang="en-US"/>
          </a:p>
        </p:txBody>
      </p:sp>
      <p:sp>
        <p:nvSpPr>
          <p:cNvPr id="6" name="Text Placeholder 9"/>
          <p:cNvSpPr>
            <a:spLocks noGrp="1"/>
          </p:cNvSpPr>
          <p:nvPr>
            <p:ph type="body" sz="quarter" idx="13" hasCustomPrompt="1"/>
          </p:nvPr>
        </p:nvSpPr>
        <p:spPr>
          <a:xfrm>
            <a:off x="152401" y="6405332"/>
            <a:ext cx="8596313"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732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ốn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581206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losure">
    <p:spTree>
      <p:nvGrpSpPr>
        <p:cNvPr id="1" name=""/>
        <p:cNvGrpSpPr/>
        <p:nvPr/>
      </p:nvGrpSpPr>
      <p:grpSpPr>
        <a:xfrm>
          <a:off x="0" y="0"/>
          <a:ext cx="0" cy="0"/>
          <a:chOff x="0" y="0"/>
          <a:chExt cx="0" cy="0"/>
        </a:xfrm>
      </p:grpSpPr>
      <p:sp>
        <p:nvSpPr>
          <p:cNvPr id="7" name="Rechthoek 18"/>
          <p:cNvSpPr/>
          <p:nvPr/>
        </p:nvSpPr>
        <p:spPr bwMode="auto">
          <a:xfrm>
            <a:off x="0" y="6405332"/>
            <a:ext cx="9144000"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83" y="4932650"/>
            <a:ext cx="1199972" cy="1205482"/>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1478706" y="4668601"/>
            <a:ext cx="4752412" cy="1066565"/>
          </a:xfrm>
          <a:prstGeom prst="rect">
            <a:avLst/>
          </a:prstGeom>
          <a:noFill/>
        </p:spPr>
        <p:txBody>
          <a:bodyPr wrap="square" lIns="144000" tIns="144000" rIns="144000" bIns="144000" rtlCol="0">
            <a:noAutofit/>
          </a:bodyPr>
          <a:lstStyle/>
          <a:p>
            <a:pPr algn="ctr"/>
            <a:r>
              <a:rPr lang="en-US" sz="24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4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4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4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732" y="5772462"/>
            <a:ext cx="4536386" cy="4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0391" y="4931787"/>
            <a:ext cx="801797" cy="106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5146" y="4950306"/>
            <a:ext cx="487800" cy="107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7351" y="4916297"/>
            <a:ext cx="487800" cy="1073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p:nvSpPr>
        <p:spPr bwMode="auto">
          <a:xfrm>
            <a:off x="0" y="1"/>
            <a:ext cx="9144000" cy="4485117"/>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604799"/>
            <a:ext cx="7729020" cy="838911"/>
          </a:xfrm>
        </p:spPr>
        <p:txBody>
          <a:bodyPr/>
          <a:lstStyle>
            <a:lvl1pPr algn="ctr">
              <a:defRPr sz="5867">
                <a:solidFill>
                  <a:schemeClr val="bg1"/>
                </a:solidFill>
              </a:defRPr>
            </a:lvl1pPr>
          </a:lstStyle>
          <a:p>
            <a:r>
              <a:rPr lang="en-GB" noProof="0" dirty="0"/>
              <a:t>Title closure</a:t>
            </a:r>
          </a:p>
        </p:txBody>
      </p:sp>
    </p:spTree>
    <p:extLst>
      <p:ext uri="{BB962C8B-B14F-4D97-AF65-F5344CB8AC3E}">
        <p14:creationId xmlns:p14="http://schemas.microsoft.com/office/powerpoint/2010/main" val="2688202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cSld name="Section Header">
    <p:spTree>
      <p:nvGrpSpPr>
        <p:cNvPr id="1" name=""/>
        <p:cNvGrpSpPr/>
        <p:nvPr/>
      </p:nvGrpSpPr>
      <p:grpSpPr>
        <a:xfrm>
          <a:off x="0" y="0"/>
          <a:ext cx="0" cy="0"/>
          <a:chOff x="0" y="0"/>
          <a:chExt cx="0" cy="0"/>
        </a:xfrm>
      </p:grpSpPr>
      <p:sp>
        <p:nvSpPr>
          <p:cNvPr id="9" name="Rechthoek 18">
            <a:extLst>
              <a:ext uri="{FF2B5EF4-FFF2-40B4-BE49-F238E27FC236}">
                <a16:creationId xmlns:a16="http://schemas.microsoft.com/office/drawing/2014/main" id="{4F76FE1B-95E4-4334-9377-08263419CC41}"/>
              </a:ext>
            </a:extLst>
          </p:cNvPr>
          <p:cNvSpPr/>
          <p:nvPr/>
        </p:nvSpPr>
        <p:spPr bwMode="auto">
          <a:xfrm>
            <a:off x="0" y="0"/>
            <a:ext cx="9215682" cy="2209800"/>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
        <p:nvSpPr>
          <p:cNvPr id="3" name="Text Placeholder 2"/>
          <p:cNvSpPr>
            <a:spLocks noGrp="1"/>
          </p:cNvSpPr>
          <p:nvPr>
            <p:ph type="body" idx="1"/>
          </p:nvPr>
        </p:nvSpPr>
        <p:spPr>
          <a:xfrm>
            <a:off x="1142999" y="312972"/>
            <a:ext cx="7749480" cy="636352"/>
          </a:xfrm>
        </p:spPr>
        <p:txBody>
          <a:bodyPr anchor="b"/>
          <a:lstStyle>
            <a:lvl1pPr marL="0" indent="0" algn="r">
              <a:buNone/>
              <a:defRPr sz="2667" b="1">
                <a:solidFill>
                  <a:srgbClr val="FFFF00"/>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143000" y="949326"/>
            <a:ext cx="7749479" cy="1158875"/>
          </a:xfrm>
        </p:spPr>
        <p:txBody>
          <a:bodyPr anchor="t">
            <a:normAutofit/>
          </a:bodyPr>
          <a:lstStyle>
            <a:lvl1pPr algn="r">
              <a:defRPr sz="5333" b="1" cap="all">
                <a:solidFill>
                  <a:schemeClr val="bg1"/>
                </a:solidFill>
              </a:defRPr>
            </a:lvl1pPr>
          </a:lstStyle>
          <a:p>
            <a:r>
              <a:rPr lang="en-US"/>
              <a:t>Click to edit Master title style</a:t>
            </a:r>
            <a:endParaRPr lang="vi-VN" dirty="0"/>
          </a:p>
        </p:txBody>
      </p:sp>
      <p:sp>
        <p:nvSpPr>
          <p:cNvPr id="5" name="Text Placeholder 4">
            <a:extLst>
              <a:ext uri="{FF2B5EF4-FFF2-40B4-BE49-F238E27FC236}">
                <a16:creationId xmlns:a16="http://schemas.microsoft.com/office/drawing/2014/main" id="{6D2944CA-A907-417F-967F-70B622D423B0}"/>
              </a:ext>
            </a:extLst>
          </p:cNvPr>
          <p:cNvSpPr>
            <a:spLocks noGrp="1"/>
          </p:cNvSpPr>
          <p:nvPr>
            <p:ph type="body" sz="quarter" idx="13"/>
          </p:nvPr>
        </p:nvSpPr>
        <p:spPr>
          <a:xfrm>
            <a:off x="152401" y="2311401"/>
            <a:ext cx="8740775" cy="4025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4" hasCustomPrompt="1"/>
          </p:nvPr>
        </p:nvSpPr>
        <p:spPr>
          <a:xfrm>
            <a:off x="152400" y="6405332"/>
            <a:ext cx="8740080" cy="384936"/>
          </a:xfrm>
        </p:spPr>
        <p:txBody>
          <a:bodyPr>
            <a:noAutofit/>
          </a:bodyPr>
          <a:lstStyle>
            <a:lvl1pPr marL="0" indent="0">
              <a:buNone/>
              <a:defRPr sz="1867" b="1">
                <a:solidFill>
                  <a:srgbClr val="FFFF00"/>
                </a:solidFill>
              </a:defRPr>
            </a:lvl1pPr>
          </a:lstStyle>
          <a:p>
            <a:pPr lvl="0"/>
            <a:r>
              <a:rPr lang="en-US" dirty="0"/>
              <a:t>Click to add text</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35628"/>
            <a:ext cx="990600" cy="1320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2077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797533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1322584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562347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D7B905-CC69-46CB-9FB4-107D9F3081C7}"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172854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D7B905-CC69-46CB-9FB4-107D9F3081C7}"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403831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D7B905-CC69-46CB-9FB4-107D9F3081C7}"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600304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68628"/>
            <a:ext cx="8839200" cy="617173"/>
          </a:xfrm>
        </p:spPr>
        <p:txBody>
          <a:bodyPr>
            <a:noAutofit/>
          </a:bodyPr>
          <a:lstStyle>
            <a:lvl1pPr>
              <a:defRPr sz="3733">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chung về học phần&gt;</a:t>
            </a:r>
            <a:endParaRPr lang="vi-VN"/>
          </a:p>
        </p:txBody>
      </p:sp>
      <p:sp>
        <p:nvSpPr>
          <p:cNvPr id="3" name="Content Placeholder 2"/>
          <p:cNvSpPr>
            <a:spLocks noGrp="1"/>
          </p:cNvSpPr>
          <p:nvPr>
            <p:ph idx="1"/>
          </p:nvPr>
        </p:nvSpPr>
        <p:spPr>
          <a:xfrm>
            <a:off x="152400" y="787401"/>
            <a:ext cx="8740080" cy="5425909"/>
          </a:xfrm>
        </p:spPr>
        <p:txBody>
          <a:bodyPr>
            <a:normAutofit/>
          </a:bodyPr>
          <a:lstStyle>
            <a:lvl1pPr algn="just">
              <a:lnSpc>
                <a:spcPct val="110000"/>
              </a:lnSpc>
              <a:spcBef>
                <a:spcPts val="800"/>
              </a:spcBef>
              <a:defRPr sz="3200">
                <a:solidFill>
                  <a:schemeClr val="tx1"/>
                </a:solidFill>
                <a:effectLst/>
                <a:latin typeface="UTM Swiss Condensed" pitchFamily="2" charset="-93"/>
                <a:cs typeface="Arial" pitchFamily="34" charset="0"/>
              </a:defRPr>
            </a:lvl1pPr>
            <a:lvl2pPr algn="just">
              <a:lnSpc>
                <a:spcPct val="110000"/>
              </a:lnSpc>
              <a:spcBef>
                <a:spcPts val="800"/>
              </a:spcBef>
              <a:defRPr sz="2667">
                <a:solidFill>
                  <a:schemeClr val="tx1"/>
                </a:solidFill>
                <a:effectLst/>
                <a:latin typeface="UTM Swiss Condensed" pitchFamily="2" charset="-93"/>
                <a:cs typeface="Arial" pitchFamily="34" charset="0"/>
              </a:defRPr>
            </a:lvl2pPr>
            <a:lvl3pPr algn="just">
              <a:lnSpc>
                <a:spcPct val="110000"/>
              </a:lnSpc>
              <a:spcBef>
                <a:spcPts val="800"/>
              </a:spcBef>
              <a:defRPr sz="2400">
                <a:solidFill>
                  <a:schemeClr val="tx1"/>
                </a:solidFill>
                <a:effectLst/>
                <a:latin typeface="UTM Swiss Condensed" pitchFamily="2" charset="-93"/>
                <a:cs typeface="Arial" pitchFamily="34" charset="0"/>
              </a:defRPr>
            </a:lvl3pPr>
            <a:lvl4pPr algn="just">
              <a:lnSpc>
                <a:spcPct val="110000"/>
              </a:lnSpc>
              <a:spcBef>
                <a:spcPts val="800"/>
              </a:spcBef>
              <a:defRPr sz="2133">
                <a:solidFill>
                  <a:schemeClr val="tx1"/>
                </a:solidFill>
                <a:effectLst/>
                <a:latin typeface="UTM Swiss Condensed" pitchFamily="2" charset="-93"/>
                <a:cs typeface="Arial" pitchFamily="34" charset="0"/>
              </a:defRPr>
            </a:lvl4pPr>
            <a:lvl5pPr algn="just">
              <a:lnSpc>
                <a:spcPct val="110000"/>
              </a:lnSpc>
              <a:spcBef>
                <a:spcPts val="800"/>
              </a:spcBef>
              <a:defRPr sz="2133">
                <a:solidFill>
                  <a:schemeClr val="tx1"/>
                </a:solidFill>
                <a:effectLst/>
                <a:latin typeface="UTM Swiss Condensed" pitchFamily="2" charset="-93"/>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045249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D7B905-CC69-46CB-9FB4-107D9F3081C7}"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567006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7B905-CC69-46CB-9FB4-107D9F3081C7}"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841428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D7B905-CC69-46CB-9FB4-107D9F3081C7}"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1450217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D7B905-CC69-46CB-9FB4-107D9F3081C7}"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260779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935550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D7B905-CC69-46CB-9FB4-107D9F3081C7}"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3737466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68628"/>
            <a:ext cx="8839200" cy="617173"/>
          </a:xfrm>
        </p:spPr>
        <p:txBody>
          <a:bodyPr>
            <a:noAutofit/>
          </a:bodyPr>
          <a:lstStyle>
            <a:lvl1pPr>
              <a:defRPr sz="3733">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&lt;Thông tin về giảng viên&gt;</a:t>
            </a:r>
            <a:endParaRPr lang="vi-VN"/>
          </a:p>
        </p:txBody>
      </p:sp>
      <p:sp>
        <p:nvSpPr>
          <p:cNvPr id="3" name="Content Placeholder 2"/>
          <p:cNvSpPr>
            <a:spLocks noGrp="1"/>
          </p:cNvSpPr>
          <p:nvPr>
            <p:ph idx="1"/>
          </p:nvPr>
        </p:nvSpPr>
        <p:spPr>
          <a:xfrm>
            <a:off x="152400" y="787401"/>
            <a:ext cx="8534400" cy="5425909"/>
          </a:xfrm>
        </p:spPr>
        <p:txBody>
          <a:bodyPr>
            <a:normAutofit/>
          </a:bodyPr>
          <a:lstStyle>
            <a:lvl1pPr algn="just">
              <a:lnSpc>
                <a:spcPct val="110000"/>
              </a:lnSpc>
              <a:spcBef>
                <a:spcPts val="800"/>
              </a:spcBef>
              <a:defRPr sz="3200">
                <a:solidFill>
                  <a:schemeClr val="tx1"/>
                </a:solidFill>
                <a:effectLst/>
                <a:latin typeface="UTM Swiss Condensed" pitchFamily="2" charset="-93"/>
                <a:cs typeface="Arial" pitchFamily="34" charset="0"/>
              </a:defRPr>
            </a:lvl1pPr>
            <a:lvl2pPr algn="just">
              <a:lnSpc>
                <a:spcPct val="110000"/>
              </a:lnSpc>
              <a:spcBef>
                <a:spcPts val="800"/>
              </a:spcBef>
              <a:defRPr sz="2667">
                <a:solidFill>
                  <a:schemeClr val="tx1"/>
                </a:solidFill>
                <a:effectLst/>
                <a:latin typeface="UTM Swiss Condensed" pitchFamily="2" charset="-93"/>
                <a:cs typeface="Arial" pitchFamily="34" charset="0"/>
              </a:defRPr>
            </a:lvl2pPr>
            <a:lvl3pPr algn="just">
              <a:lnSpc>
                <a:spcPct val="110000"/>
              </a:lnSpc>
              <a:spcBef>
                <a:spcPts val="800"/>
              </a:spcBef>
              <a:defRPr sz="2400">
                <a:solidFill>
                  <a:schemeClr val="tx1"/>
                </a:solidFill>
                <a:effectLst/>
                <a:latin typeface="UTM Swiss Condensed" pitchFamily="2" charset="-93"/>
                <a:cs typeface="Arial" pitchFamily="34" charset="0"/>
              </a:defRPr>
            </a:lvl3pPr>
            <a:lvl4pPr algn="just">
              <a:lnSpc>
                <a:spcPct val="110000"/>
              </a:lnSpc>
              <a:spcBef>
                <a:spcPts val="800"/>
              </a:spcBef>
              <a:defRPr sz="2133">
                <a:solidFill>
                  <a:schemeClr val="tx1"/>
                </a:solidFill>
                <a:effectLst/>
                <a:latin typeface="UTM Swiss Condensed" pitchFamily="2" charset="-93"/>
                <a:cs typeface="Arial" pitchFamily="34" charset="0"/>
              </a:defRPr>
            </a:lvl4pPr>
            <a:lvl5pPr algn="just">
              <a:lnSpc>
                <a:spcPct val="110000"/>
              </a:lnSpc>
              <a:spcBef>
                <a:spcPts val="800"/>
              </a:spcBef>
              <a:defRPr sz="2133">
                <a:solidFill>
                  <a:schemeClr val="tx1"/>
                </a:solidFill>
                <a:effectLst/>
                <a:latin typeface="UTM Swiss Condensed" pitchFamily="2" charset="-93"/>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6356352"/>
            <a:ext cx="819200" cy="365125"/>
          </a:xfrm>
        </p:spPr>
        <p:txBody>
          <a:bodyPr/>
          <a:lstStyle/>
          <a:p>
            <a:fld id="{6579DFC3-B668-41C1-A065-F6B309153305}" type="slidenum">
              <a:rPr lang="en-US" smtClean="0"/>
              <a:t>‹#›</a:t>
            </a:fld>
            <a:endParaRPr lang="en-US"/>
          </a:p>
        </p:txBody>
      </p:sp>
    </p:spTree>
    <p:extLst>
      <p:ext uri="{BB962C8B-B14F-4D97-AF65-F5344CB8AC3E}">
        <p14:creationId xmlns:p14="http://schemas.microsoft.com/office/powerpoint/2010/main" val="2674476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p:cSld name="Section Header 1">
    <p:spTree>
      <p:nvGrpSpPr>
        <p:cNvPr id="1" name=""/>
        <p:cNvGrpSpPr/>
        <p:nvPr/>
      </p:nvGrpSpPr>
      <p:grpSpPr>
        <a:xfrm>
          <a:off x="0" y="0"/>
          <a:ext cx="0" cy="0"/>
          <a:chOff x="0" y="0"/>
          <a:chExt cx="0" cy="0"/>
        </a:xfrm>
      </p:grpSpPr>
      <p:sp>
        <p:nvSpPr>
          <p:cNvPr id="7"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6579DFC3-B668-41C1-A065-F6B309153305}" type="slidenum">
              <a:rPr lang="en-US" smtClean="0"/>
              <a:t>‹#›</a:t>
            </a:fld>
            <a:endParaRPr lang="en-US"/>
          </a:p>
        </p:txBody>
      </p:sp>
      <p:sp>
        <p:nvSpPr>
          <p:cNvPr id="3" name="Text Placeholder 2"/>
          <p:cNvSpPr>
            <a:spLocks noGrp="1"/>
          </p:cNvSpPr>
          <p:nvPr>
            <p:ph type="body" idx="1"/>
          </p:nvPr>
        </p:nvSpPr>
        <p:spPr>
          <a:xfrm>
            <a:off x="179512" y="4293096"/>
            <a:ext cx="8712968" cy="540080"/>
          </a:xfrm>
        </p:spPr>
        <p:txBody>
          <a:bodyPr anchor="b"/>
          <a:lstStyle>
            <a:lvl1pPr marL="0" indent="0">
              <a:buNone/>
              <a:defRPr sz="2667" b="1">
                <a:solidFill>
                  <a:schemeClr val="tx1"/>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79512" y="4833179"/>
            <a:ext cx="8712968" cy="942312"/>
          </a:xfrm>
        </p:spPr>
        <p:txBody>
          <a:bodyPr anchor="t"/>
          <a:lstStyle>
            <a:lvl1pPr algn="l">
              <a:defRPr sz="5333" b="1" cap="all"/>
            </a:lvl1pPr>
          </a:lstStyle>
          <a:p>
            <a:r>
              <a:rPr lang="en-US"/>
              <a:t>Click to edit Master title style</a:t>
            </a:r>
            <a:endParaRPr lang="vi-VN" dirty="0"/>
          </a:p>
        </p:txBody>
      </p:sp>
      <p:sp>
        <p:nvSpPr>
          <p:cNvPr id="8" name="Text Placeholder 2"/>
          <p:cNvSpPr>
            <a:spLocks noGrp="1"/>
          </p:cNvSpPr>
          <p:nvPr>
            <p:ph type="body" idx="13"/>
          </p:nvPr>
        </p:nvSpPr>
        <p:spPr>
          <a:xfrm>
            <a:off x="179512" y="5787894"/>
            <a:ext cx="8712968" cy="607979"/>
          </a:xfrm>
        </p:spPr>
        <p:txBody>
          <a:bodyPr anchor="b"/>
          <a:lstStyle>
            <a:lvl1pPr marL="0" indent="0">
              <a:buNone/>
              <a:defRPr sz="2667" b="1">
                <a:solidFill>
                  <a:schemeClr val="tx1"/>
                </a:solidFill>
                <a:effectLst>
                  <a:outerShdw blurRad="38100" dist="38100" dir="2700000" algn="tl">
                    <a:srgbClr val="000000">
                      <a:alpha val="43137"/>
                    </a:srgbClr>
                  </a:outerShdw>
                </a:effectLs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85" y="356660"/>
            <a:ext cx="1199972" cy="1599963"/>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3131841" y="274869"/>
            <a:ext cx="5760640" cy="4018224"/>
          </a:xfrm>
        </p:spPr>
        <p:txBody>
          <a:bodyPr>
            <a:normAutofit/>
          </a:bodyPr>
          <a:lstStyle>
            <a:lvl1pPr>
              <a:defRPr sz="2400"/>
            </a:lvl1pPr>
          </a:lstStyle>
          <a:p>
            <a:r>
              <a:rPr lang="en-US"/>
              <a:t>Click icon to add picture</a:t>
            </a:r>
            <a:endParaRPr lang="vi-VN" dirty="0"/>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5" hasCustomPrompt="1"/>
          </p:nvPr>
        </p:nvSpPr>
        <p:spPr>
          <a:xfrm>
            <a:off x="152400" y="6405332"/>
            <a:ext cx="874008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31468569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6579DFC3-B668-41C1-A065-F6B309153305}" type="slidenum">
              <a:rPr lang="en-US" smtClean="0"/>
              <a:t>‹#›</a:t>
            </a:fld>
            <a:endParaRPr lang="en-US"/>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029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8"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6579DFC3-B668-41C1-A065-F6B309153305}" type="slidenum">
              <a:rPr lang="en-US" smtClean="0"/>
              <a:t>‹#›</a:t>
            </a:fld>
            <a:endParaRPr lang="en-US"/>
          </a:p>
        </p:txBody>
      </p:sp>
      <p:sp>
        <p:nvSpPr>
          <p:cNvPr id="5" name="Content Placeholder 4"/>
          <p:cNvSpPr>
            <a:spLocks noGrp="1"/>
          </p:cNvSpPr>
          <p:nvPr>
            <p:ph sz="quarter" idx="11"/>
          </p:nvPr>
        </p:nvSpPr>
        <p:spPr>
          <a:xfrm>
            <a:off x="151729" y="787400"/>
            <a:ext cx="8839200" cy="2641600"/>
          </a:xfrm>
        </p:spPr>
        <p:txBody>
          <a:bodyPr>
            <a:noAutofit/>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3530601"/>
            <a:ext cx="8839200" cy="2682709"/>
          </a:xfrm>
        </p:spPr>
        <p:txBody>
          <a:bodyPr>
            <a:noAutofit/>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6405332"/>
            <a:ext cx="883920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181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p:cSld name="Two Content And Picture">
    <p:spTree>
      <p:nvGrpSpPr>
        <p:cNvPr id="1" name=""/>
        <p:cNvGrpSpPr/>
        <p:nvPr/>
      </p:nvGrpSpPr>
      <p:grpSpPr>
        <a:xfrm>
          <a:off x="0" y="0"/>
          <a:ext cx="0" cy="0"/>
          <a:chOff x="0" y="0"/>
          <a:chExt cx="0" cy="0"/>
        </a:xfrm>
      </p:grpSpPr>
      <p:sp>
        <p:nvSpPr>
          <p:cNvPr id="8"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6424249"/>
            <a:ext cx="1395264" cy="365125"/>
          </a:xfrm>
        </p:spPr>
        <p:txBody>
          <a:bodyPr/>
          <a:lstStyle/>
          <a:p>
            <a:fld id="{6579DFC3-B668-41C1-A065-F6B309153305}" type="slidenum">
              <a:rPr lang="en-US" smtClean="0"/>
              <a:t>‹#›</a:t>
            </a:fld>
            <a:endParaRPr lang="en-US"/>
          </a:p>
        </p:txBody>
      </p:sp>
      <p:sp>
        <p:nvSpPr>
          <p:cNvPr id="9" name="Picture Placeholder 8"/>
          <p:cNvSpPr>
            <a:spLocks noGrp="1"/>
          </p:cNvSpPr>
          <p:nvPr>
            <p:ph type="pic" sz="quarter" idx="14" hasCustomPrompt="1"/>
          </p:nvPr>
        </p:nvSpPr>
        <p:spPr>
          <a:xfrm>
            <a:off x="7620000" y="1092200"/>
            <a:ext cx="1080000" cy="1920000"/>
          </a:xfrm>
        </p:spPr>
        <p:txBody>
          <a:bodyPr>
            <a:normAutofit/>
          </a:bodyPr>
          <a:lstStyle>
            <a:lvl1pPr marL="0" indent="0">
              <a:buNone/>
              <a:defRPr sz="16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3937000"/>
            <a:ext cx="1080000" cy="1920000"/>
          </a:xfrm>
        </p:spPr>
        <p:txBody>
          <a:bodyPr>
            <a:normAutofit/>
          </a:bodyPr>
          <a:lstStyle>
            <a:lvl1pPr marL="0" indent="0">
              <a:buNone/>
              <a:defRPr sz="16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787400"/>
            <a:ext cx="71628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3632200"/>
            <a:ext cx="7162800" cy="264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6405332"/>
            <a:ext cx="8839200" cy="376469"/>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1369608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Content &amp; 2 Pictures">
    <p:spTree>
      <p:nvGrpSpPr>
        <p:cNvPr id="1" name=""/>
        <p:cNvGrpSpPr/>
        <p:nvPr/>
      </p:nvGrpSpPr>
      <p:grpSpPr>
        <a:xfrm>
          <a:off x="0" y="0"/>
          <a:ext cx="0" cy="0"/>
          <a:chOff x="0" y="0"/>
          <a:chExt cx="0" cy="0"/>
        </a:xfrm>
      </p:grpSpPr>
      <p:sp>
        <p:nvSpPr>
          <p:cNvPr id="9" name="Rechthoek 18"/>
          <p:cNvSpPr/>
          <p:nvPr/>
        </p:nvSpPr>
        <p:spPr bwMode="auto">
          <a:xfrm>
            <a:off x="-36512" y="6405332"/>
            <a:ext cx="9215682"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471464" cy="365125"/>
          </a:xfrm>
        </p:spPr>
        <p:txBody>
          <a:bodyPr/>
          <a:lstStyle/>
          <a:p>
            <a:fld id="{6579DFC3-B668-41C1-A065-F6B309153305}" type="slidenum">
              <a:rPr lang="en-US" smtClean="0"/>
              <a:t>‹#›</a:t>
            </a:fld>
            <a:endParaRPr lang="en-US"/>
          </a:p>
        </p:txBody>
      </p:sp>
      <p:sp>
        <p:nvSpPr>
          <p:cNvPr id="8" name="Text Placeholder 9"/>
          <p:cNvSpPr>
            <a:spLocks noGrp="1"/>
          </p:cNvSpPr>
          <p:nvPr>
            <p:ph type="body" sz="quarter" idx="13" hasCustomPrompt="1"/>
          </p:nvPr>
        </p:nvSpPr>
        <p:spPr>
          <a:xfrm>
            <a:off x="152400" y="6405332"/>
            <a:ext cx="8915400" cy="384936"/>
          </a:xfrm>
        </p:spPr>
        <p:txBody>
          <a:bodyPr>
            <a:noAutofit/>
          </a:bodyPr>
          <a:lstStyle>
            <a:lvl1pPr marL="0" indent="0">
              <a:buNone/>
              <a:defRPr sz="1867"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786441"/>
            <a:ext cx="2209800" cy="5425976"/>
          </a:xfrm>
        </p:spPr>
        <p:txBody>
          <a:bodyPr>
            <a:normAutofit/>
          </a:bodyPr>
          <a:lstStyle>
            <a:lvl1pPr>
              <a:defRPr sz="2400"/>
            </a:lvl1pPr>
          </a:lstStyle>
          <a:p>
            <a:r>
              <a:rPr lang="en-US"/>
              <a:t>Click icon to add picture</a:t>
            </a:r>
            <a:endParaRPr lang="vi-VN"/>
          </a:p>
        </p:txBody>
      </p:sp>
      <p:sp>
        <p:nvSpPr>
          <p:cNvPr id="10" name="Picture Placeholder 5"/>
          <p:cNvSpPr>
            <a:spLocks noGrp="1"/>
          </p:cNvSpPr>
          <p:nvPr>
            <p:ph type="pic" sz="quarter" idx="15"/>
          </p:nvPr>
        </p:nvSpPr>
        <p:spPr>
          <a:xfrm>
            <a:off x="6858000" y="787400"/>
            <a:ext cx="2164432" cy="5425976"/>
          </a:xfrm>
        </p:spPr>
        <p:txBody>
          <a:bodyPr>
            <a:normAutofit/>
          </a:bodyPr>
          <a:lstStyle>
            <a:lvl1pPr>
              <a:defRPr sz="2400"/>
            </a:lvl1pPr>
          </a:lstStyle>
          <a:p>
            <a:r>
              <a:rPr lang="en-US"/>
              <a:t>Click icon to add picture</a:t>
            </a:r>
            <a:endParaRPr lang="vi-VN"/>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p:nvCxnSpPr>
        <p:spPr>
          <a:xfrm>
            <a:off x="86592" y="68580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758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ntent &amp;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787401"/>
            <a:ext cx="4343400" cy="5425909"/>
          </a:xfrm>
        </p:spPr>
        <p:txBody>
          <a:bodyPr>
            <a:normAutofit/>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6424249"/>
            <a:ext cx="1395264" cy="365125"/>
          </a:xfrm>
        </p:spPr>
        <p:txBody>
          <a:bodyPr/>
          <a:lstStyle/>
          <a:p>
            <a:fld id="{6579DFC3-B668-41C1-A065-F6B309153305}" type="slidenum">
              <a:rPr lang="en-US" smtClean="0"/>
              <a:t>‹#›</a:t>
            </a:fld>
            <a:endParaRPr lang="en-US"/>
          </a:p>
        </p:txBody>
      </p:sp>
      <p:sp>
        <p:nvSpPr>
          <p:cNvPr id="6" name="Picture Placeholder 5"/>
          <p:cNvSpPr>
            <a:spLocks noGrp="1"/>
          </p:cNvSpPr>
          <p:nvPr>
            <p:ph type="pic" sz="quarter" idx="14"/>
          </p:nvPr>
        </p:nvSpPr>
        <p:spPr>
          <a:xfrm>
            <a:off x="4572000" y="787401"/>
            <a:ext cx="2133600" cy="2641600"/>
          </a:xfrm>
        </p:spPr>
        <p:txBody>
          <a:bodyPr>
            <a:normAutofit/>
          </a:bodyPr>
          <a:lstStyle>
            <a:lvl1pPr>
              <a:defRPr sz="2400"/>
            </a:lvl1pPr>
          </a:lstStyle>
          <a:p>
            <a:r>
              <a:rPr lang="en-US"/>
              <a:t>Click icon to add picture</a:t>
            </a:r>
            <a:endParaRPr lang="vi-VN"/>
          </a:p>
        </p:txBody>
      </p:sp>
      <p:sp>
        <p:nvSpPr>
          <p:cNvPr id="14" name="Picture Placeholder 5"/>
          <p:cNvSpPr>
            <a:spLocks noGrp="1"/>
          </p:cNvSpPr>
          <p:nvPr>
            <p:ph type="pic" sz="quarter" idx="15"/>
          </p:nvPr>
        </p:nvSpPr>
        <p:spPr>
          <a:xfrm>
            <a:off x="6858000" y="787401"/>
            <a:ext cx="2133600" cy="2641600"/>
          </a:xfrm>
        </p:spPr>
        <p:txBody>
          <a:bodyPr>
            <a:normAutofit/>
          </a:bodyPr>
          <a:lstStyle>
            <a:lvl1pPr>
              <a:defRPr sz="2400"/>
            </a:lvl1pPr>
          </a:lstStyle>
          <a:p>
            <a:r>
              <a:rPr lang="en-US"/>
              <a:t>Click icon to add picture</a:t>
            </a:r>
            <a:endParaRPr lang="vi-VN"/>
          </a:p>
        </p:txBody>
      </p:sp>
      <p:sp>
        <p:nvSpPr>
          <p:cNvPr id="17" name="Picture Placeholder 5"/>
          <p:cNvSpPr>
            <a:spLocks noGrp="1"/>
          </p:cNvSpPr>
          <p:nvPr>
            <p:ph type="pic" sz="quarter" idx="16"/>
          </p:nvPr>
        </p:nvSpPr>
        <p:spPr>
          <a:xfrm>
            <a:off x="4577195" y="3530600"/>
            <a:ext cx="2133600" cy="2641600"/>
          </a:xfrm>
        </p:spPr>
        <p:txBody>
          <a:bodyPr>
            <a:normAutofit/>
          </a:bodyPr>
          <a:lstStyle>
            <a:lvl1pPr>
              <a:defRPr sz="2400"/>
            </a:lvl1pPr>
          </a:lstStyle>
          <a:p>
            <a:r>
              <a:rPr lang="en-US"/>
              <a:t>Click icon to add picture</a:t>
            </a:r>
            <a:endParaRPr lang="vi-VN"/>
          </a:p>
        </p:txBody>
      </p:sp>
      <p:sp>
        <p:nvSpPr>
          <p:cNvPr id="18" name="Picture Placeholder 5"/>
          <p:cNvSpPr>
            <a:spLocks noGrp="1"/>
          </p:cNvSpPr>
          <p:nvPr>
            <p:ph type="pic" sz="quarter" idx="17"/>
          </p:nvPr>
        </p:nvSpPr>
        <p:spPr>
          <a:xfrm>
            <a:off x="6863195" y="3530600"/>
            <a:ext cx="2133600" cy="2641600"/>
          </a:xfrm>
        </p:spPr>
        <p:txBody>
          <a:bodyPr>
            <a:normAutofit/>
          </a:bodyPr>
          <a:lstStyle>
            <a:lvl1pPr>
              <a:defRPr sz="2400"/>
            </a:lvl1pPr>
          </a:lstStyle>
          <a:p>
            <a:r>
              <a:rPr lang="en-US"/>
              <a:t>Click icon to add picture</a:t>
            </a:r>
            <a:endParaRPr lang="vi-VN"/>
          </a:p>
        </p:txBody>
      </p:sp>
    </p:spTree>
    <p:extLst>
      <p:ext uri="{BB962C8B-B14F-4D97-AF65-F5344CB8AC3E}">
        <p14:creationId xmlns:p14="http://schemas.microsoft.com/office/powerpoint/2010/main" val="1904677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68628"/>
            <a:ext cx="8839200" cy="617173"/>
          </a:xfrm>
          <a:prstGeom prst="rect">
            <a:avLst/>
          </a:prstGeom>
        </p:spPr>
        <p:txBody>
          <a:bodyPr vert="horz" lIns="91440" tIns="45720" rIns="91440" bIns="45720" rtlCol="0" anchor="ctr">
            <a:noAutofit/>
          </a:bodyPr>
          <a:lstStyle/>
          <a:p>
            <a:r>
              <a:rPr lang="vi-VN"/>
              <a:t>Bấm để sửa kiểu tiêu đề Bản cái</a:t>
            </a:r>
          </a:p>
        </p:txBody>
      </p:sp>
      <p:sp>
        <p:nvSpPr>
          <p:cNvPr id="3" name="Text Placeholder 2"/>
          <p:cNvSpPr>
            <a:spLocks noGrp="1"/>
          </p:cNvSpPr>
          <p:nvPr>
            <p:ph type="body" idx="1"/>
          </p:nvPr>
        </p:nvSpPr>
        <p:spPr>
          <a:xfrm>
            <a:off x="152400" y="787401"/>
            <a:ext cx="8839200" cy="5338764"/>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Slide Number Placeholder 5"/>
          <p:cNvSpPr>
            <a:spLocks noGrp="1"/>
          </p:cNvSpPr>
          <p:nvPr>
            <p:ph type="sldNum" sz="quarter" idx="4"/>
          </p:nvPr>
        </p:nvSpPr>
        <p:spPr>
          <a:xfrm>
            <a:off x="7596336" y="6424249"/>
            <a:ext cx="1296144"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579DFC3-B668-41C1-A065-F6B309153305}" type="slidenum">
              <a:rPr lang="en-US" smtClean="0"/>
              <a:t>‹#›</a:t>
            </a:fld>
            <a:endParaRPr lang="en-US"/>
          </a:p>
        </p:txBody>
      </p:sp>
    </p:spTree>
    <p:extLst>
      <p:ext uri="{BB962C8B-B14F-4D97-AF65-F5344CB8AC3E}">
        <p14:creationId xmlns:p14="http://schemas.microsoft.com/office/powerpoint/2010/main" val="2389504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94"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1219170" rtl="0" eaLnBrk="1" latinLnBrk="0" hangingPunct="1">
        <a:spcBef>
          <a:spcPct val="0"/>
        </a:spcBef>
        <a:buNone/>
        <a:defRPr sz="3733"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457189" indent="-457189" algn="just" defTabSz="1219170" rtl="0" eaLnBrk="1" latinLnBrk="0" hangingPunct="1">
        <a:spcBef>
          <a:spcPct val="20000"/>
        </a:spcBef>
        <a:buFont typeface="Arial" pitchFamily="34" charset="0"/>
        <a:buChar char="•"/>
        <a:defRPr sz="3200" kern="1200">
          <a:solidFill>
            <a:schemeClr val="tx1"/>
          </a:solidFill>
          <a:effectLst/>
          <a:latin typeface="UTM Swiss Condensed" pitchFamily="2" charset="-93"/>
          <a:ea typeface="+mn-ea"/>
          <a:cs typeface="Arial" pitchFamily="34" charset="0"/>
        </a:defRPr>
      </a:lvl1pPr>
      <a:lvl2pPr marL="990575" indent="-380990" algn="just" defTabSz="1219170" rtl="0" eaLnBrk="1" latinLnBrk="0" hangingPunct="1">
        <a:spcBef>
          <a:spcPct val="20000"/>
        </a:spcBef>
        <a:buFont typeface="Arial" pitchFamily="34" charset="0"/>
        <a:buChar char="–"/>
        <a:defRPr sz="2667" b="0" i="0" u="none" kern="1200">
          <a:solidFill>
            <a:schemeClr val="tx1"/>
          </a:solidFill>
          <a:effectLst/>
          <a:latin typeface="UTM Swiss Condensed" pitchFamily="2" charset="-93"/>
          <a:ea typeface="+mn-ea"/>
          <a:cs typeface="Arial" pitchFamily="34" charset="0"/>
        </a:defRPr>
      </a:lvl2pPr>
      <a:lvl3pPr marL="1523962" indent="-304792" algn="just" defTabSz="121917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3pPr>
      <a:lvl4pPr marL="2133547" indent="-304792" algn="just" defTabSz="1219170" rtl="0" eaLnBrk="1" latinLnBrk="0" hangingPunct="1">
        <a:spcBef>
          <a:spcPct val="20000"/>
        </a:spcBef>
        <a:buFont typeface="Arial" pitchFamily="34" charset="0"/>
        <a:buChar char="–"/>
        <a:defRPr sz="2133" kern="1200">
          <a:solidFill>
            <a:schemeClr val="tx1"/>
          </a:solidFill>
          <a:effectLst/>
          <a:latin typeface="UTM Swiss Condensed" pitchFamily="2" charset="-93"/>
          <a:ea typeface="+mn-ea"/>
          <a:cs typeface="Arial" pitchFamily="34" charset="0"/>
        </a:defRPr>
      </a:lvl4pPr>
      <a:lvl5pPr marL="2743131" indent="-304792" algn="just" defTabSz="1219170" rtl="0" eaLnBrk="1" latinLnBrk="0" hangingPunct="1">
        <a:spcBef>
          <a:spcPct val="20000"/>
        </a:spcBef>
        <a:buFont typeface="Arial" pitchFamily="34" charset="0"/>
        <a:buChar char="»"/>
        <a:defRPr sz="2133" kern="1200">
          <a:solidFill>
            <a:schemeClr val="tx1"/>
          </a:solidFill>
          <a:effectLst/>
          <a:latin typeface="UTM Swiss Condensed" pitchFamily="2" charset="-93"/>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7B905-CC69-46CB-9FB4-107D9F3081C7}" type="datetimeFigureOut">
              <a:rPr lang="en-US" smtClean="0"/>
              <a:t>8/8/2025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9DFC3-B668-41C1-A065-F6B309153305}" type="slidenum">
              <a:rPr lang="en-US" smtClean="0"/>
              <a:t>‹#›</a:t>
            </a:fld>
            <a:endParaRPr lang="en-US"/>
          </a:p>
        </p:txBody>
      </p:sp>
    </p:spTree>
    <p:extLst>
      <p:ext uri="{BB962C8B-B14F-4D97-AF65-F5344CB8AC3E}">
        <p14:creationId xmlns:p14="http://schemas.microsoft.com/office/powerpoint/2010/main" val="41086352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08325"/>
            <a:ext cx="9144000" cy="2686672"/>
          </a:xfrm>
        </p:spPr>
        <p:txBody>
          <a:bodyPr anchor="t">
            <a:normAutofit/>
          </a:bodyPr>
          <a:lstStyle/>
          <a:p>
            <a:pPr defTabSz="1746250">
              <a:lnSpc>
                <a:spcPct val="130000"/>
              </a:lnSpc>
            </a:pPr>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r>
            <a:br>
              <a:rPr lang="en-US" sz="32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THỰC HÀNH NGHIÊN CỨU CÔNG TÁC XÃ HỘI</a:t>
            </a:r>
            <a:br>
              <a:rPr lang="en-US" sz="3600" b="1" dirty="0">
                <a:solidFill>
                  <a:srgbClr val="FF0000"/>
                </a:solidFill>
                <a:latin typeface="Times New Roman" panose="02020603050405020304" pitchFamily="18" charset="0"/>
                <a:cs typeface="Times New Roman" panose="02020603050405020304" pitchFamily="18" charset="0"/>
              </a:rPr>
            </a:br>
            <a:endParaRPr lang="en-US" sz="2400" b="1" i="1" dirty="0">
              <a:latin typeface="Times New Roman" panose="02020603050405020304" pitchFamily="18" charset="0"/>
              <a:cs typeface="Times New Roman" panose="02020603050405020304" pitchFamily="18" charset="0"/>
            </a:endParaRPr>
          </a:p>
        </p:txBody>
      </p:sp>
      <p:sp>
        <p:nvSpPr>
          <p:cNvPr id="4" name="Rechthoek 18">
            <a:extLst>
              <a:ext uri="{FF2B5EF4-FFF2-40B4-BE49-F238E27FC236}">
                <a16:creationId xmlns:a16="http://schemas.microsoft.com/office/drawing/2014/main" id="{4F76FE1B-95E4-4334-9377-08263419CC41}"/>
              </a:ext>
            </a:extLst>
          </p:cNvPr>
          <p:cNvSpPr/>
          <p:nvPr/>
        </p:nvSpPr>
        <p:spPr bwMode="auto">
          <a:xfrm>
            <a:off x="0" y="-28875"/>
            <a:ext cx="9144000" cy="1521983"/>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5" name="Text Placeholder 2"/>
          <p:cNvSpPr txBox="1">
            <a:spLocks/>
          </p:cNvSpPr>
          <p:nvPr/>
        </p:nvSpPr>
        <p:spPr>
          <a:xfrm>
            <a:off x="1741973" y="-74705"/>
            <a:ext cx="5766267" cy="1262216"/>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ctr">
              <a:lnSpc>
                <a:spcPct val="100000"/>
              </a:lnSpc>
              <a:spcBef>
                <a:spcPts val="600"/>
              </a:spcBef>
            </a:pPr>
            <a:r>
              <a:rPr lang="en-US" sz="2400">
                <a:solidFill>
                  <a:schemeClr val="bg1"/>
                </a:solidFill>
                <a:latin typeface="Arial" panose="020B0604020202020204" pitchFamily="34" charset="0"/>
                <a:cs typeface="Arial" panose="020B0604020202020204" pitchFamily="34" charset="0"/>
              </a:rPr>
              <a:t>BỘ GIÁO DỤC VÀ ĐÀO TẠO</a:t>
            </a:r>
          </a:p>
          <a:p>
            <a:pPr algn="ctr">
              <a:lnSpc>
                <a:spcPct val="100000"/>
              </a:lnSpc>
              <a:spcBef>
                <a:spcPts val="600"/>
              </a:spcBef>
            </a:pPr>
            <a:r>
              <a:rPr lang="en-US" sz="2400">
                <a:solidFill>
                  <a:schemeClr val="bg1"/>
                </a:solidFill>
                <a:latin typeface="Arial" panose="020B0604020202020204" pitchFamily="34" charset="0"/>
                <a:cs typeface="Arial" panose="020B0604020202020204" pitchFamily="34" charset="0"/>
              </a:rPr>
              <a:t>TRƯỜNG ĐẠI HỌC VINH</a:t>
            </a:r>
          </a:p>
        </p:txBody>
      </p:sp>
      <p:pic>
        <p:nvPicPr>
          <p:cNvPr id="7" name="Picture 6">
            <a:extLst>
              <a:ext uri="{FF2B5EF4-FFF2-40B4-BE49-F238E27FC236}">
                <a16:creationId xmlns:a16="http://schemas.microsoft.com/office/drawing/2014/main" id="{B62187C2-7C0F-4A89-A604-4F9D3C539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08" y="148383"/>
            <a:ext cx="1167465" cy="1167465"/>
          </a:xfrm>
          <a:prstGeom prst="rect">
            <a:avLst/>
          </a:prstGeom>
          <a:effectLst>
            <a:outerShdw blurRad="50800" dist="38100" dir="2700000" algn="tl" rotWithShape="0">
              <a:prstClr val="black">
                <a:alpha val="40000"/>
              </a:prstClr>
            </a:outerShdw>
          </a:effectLst>
        </p:spPr>
      </p:pic>
      <p:sp>
        <p:nvSpPr>
          <p:cNvPr id="3" name="Rectangle 2"/>
          <p:cNvSpPr/>
          <p:nvPr/>
        </p:nvSpPr>
        <p:spPr>
          <a:xfrm>
            <a:off x="3491598" y="1215455"/>
            <a:ext cx="2468880"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8789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4.2.1. Hình thức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66118" y="1874728"/>
            <a:ext cx="8011763" cy="3108543"/>
          </a:xfrm>
          <a:prstGeom prst="rect">
            <a:avLst/>
          </a:prstGeom>
          <a:noFill/>
          <a:ln w="28575">
            <a:solidFill>
              <a:srgbClr val="FF0000"/>
            </a:solidFill>
          </a:ln>
        </p:spPr>
        <p:txBody>
          <a:bodyPr wrap="square" rtlCol="0">
            <a:spAutoFit/>
          </a:bodyPr>
          <a:lstStyle/>
          <a:p>
            <a:pPr algn="just"/>
            <a:r>
              <a:rPr lang="en-US" sz="2800" dirty="0">
                <a:latin typeface="UTM Swiss Condensed" panose="02000500000000000000" pitchFamily="2" charset="0"/>
              </a:rPr>
              <a:t>- </a:t>
            </a:r>
            <a:r>
              <a:rPr lang="en-US" sz="2800" dirty="0" err="1">
                <a:latin typeface="UTM Swiss Condensed" panose="02000500000000000000" pitchFamily="2" charset="0"/>
              </a:rPr>
              <a:t>Đồ</a:t>
            </a:r>
            <a:r>
              <a:rPr lang="en-US" sz="2800" dirty="0">
                <a:latin typeface="UTM Swiss Condensed" panose="02000500000000000000" pitchFamily="2" charset="0"/>
              </a:rPr>
              <a:t> </a:t>
            </a:r>
            <a:r>
              <a:rPr lang="en-US" sz="2800" dirty="0" err="1">
                <a:latin typeface="UTM Swiss Condensed" panose="02000500000000000000" pitchFamily="2" charset="0"/>
              </a:rPr>
              <a:t>án</a:t>
            </a:r>
            <a:r>
              <a:rPr lang="vi-VN" sz="2800" dirty="0">
                <a:latin typeface="UTM Swiss Condensed" panose="02000500000000000000" pitchFamily="2" charset="0"/>
              </a:rPr>
              <a:t> </a:t>
            </a:r>
            <a:r>
              <a:rPr lang="en-US" sz="2800" dirty="0" err="1">
                <a:latin typeface="UTM Swiss Condensed" panose="02000500000000000000" pitchFamily="2" charset="0"/>
              </a:rPr>
              <a:t>thực</a:t>
            </a:r>
            <a:r>
              <a:rPr lang="en-US" sz="2800" dirty="0">
                <a:latin typeface="UTM Swiss Condensed" panose="02000500000000000000" pitchFamily="2" charset="0"/>
              </a:rPr>
              <a:t> </a:t>
            </a:r>
            <a:r>
              <a:rPr lang="en-US" sz="2800" dirty="0" err="1">
                <a:latin typeface="UTM Swiss Condensed" panose="02000500000000000000" pitchFamily="2" charset="0"/>
              </a:rPr>
              <a:t>hành</a:t>
            </a:r>
            <a:r>
              <a:rPr lang="en-US" sz="2800" dirty="0">
                <a:latin typeface="UTM Swiss Condensed" panose="02000500000000000000" pitchFamily="2" charset="0"/>
              </a:rPr>
              <a:t> </a:t>
            </a:r>
            <a:r>
              <a:rPr lang="en-US" sz="2800" dirty="0" err="1">
                <a:latin typeface="UTM Swiss Condensed" panose="02000500000000000000" pitchFamily="2" charset="0"/>
              </a:rPr>
              <a:t>nghiên</a:t>
            </a:r>
            <a:r>
              <a:rPr lang="en-US" sz="2800" dirty="0">
                <a:latin typeface="UTM Swiss Condensed" panose="02000500000000000000" pitchFamily="2" charset="0"/>
              </a:rPr>
              <a:t> </a:t>
            </a:r>
            <a:r>
              <a:rPr lang="en-US" sz="2800" dirty="0" err="1">
                <a:latin typeface="UTM Swiss Condensed" panose="02000500000000000000" pitchFamily="2" charset="0"/>
              </a:rPr>
              <a:t>cứu</a:t>
            </a:r>
            <a:r>
              <a:rPr lang="en-US" sz="2800" dirty="0">
                <a:latin typeface="UTM Swiss Condensed" panose="02000500000000000000" pitchFamily="2" charset="0"/>
              </a:rPr>
              <a:t> CTXH </a:t>
            </a:r>
            <a:r>
              <a:rPr lang="vi-VN" sz="2800" dirty="0">
                <a:latin typeface="UTM Swiss Condensed" panose="02000500000000000000" pitchFamily="2" charset="0"/>
              </a:rPr>
              <a:t>đánh máy trên hệ soạn thảo Word</a:t>
            </a:r>
            <a:r>
              <a:rPr lang="en-US" sz="2800" dirty="0">
                <a:latin typeface="UTM Swiss Condensed" panose="02000500000000000000" pitchFamily="2" charset="0"/>
              </a:rPr>
              <a:t>.</a:t>
            </a:r>
          </a:p>
          <a:p>
            <a:pPr algn="just"/>
            <a:r>
              <a:rPr lang="en-US" sz="2800" dirty="0">
                <a:latin typeface="UTM Swiss Condensed" panose="02000500000000000000" pitchFamily="2" charset="0"/>
              </a:rPr>
              <a:t>- K</a:t>
            </a:r>
            <a:r>
              <a:rPr lang="vi-VN" sz="2800" dirty="0">
                <a:latin typeface="UTM Swiss Condensed" panose="02000500000000000000" pitchFamily="2" charset="0"/>
              </a:rPr>
              <a:t>hổ giấy A4, lề trên 2.0 cm, lề dưới 2.0 cm, lề trái 3.0 cm, lề phải 2.0 cm</a:t>
            </a:r>
            <a:r>
              <a:rPr lang="en-US" sz="2800" dirty="0">
                <a:latin typeface="UTM Swiss Condensed" panose="02000500000000000000" pitchFamily="2" charset="0"/>
              </a:rPr>
              <a:t>.</a:t>
            </a:r>
          </a:p>
          <a:p>
            <a:pPr algn="just"/>
            <a:r>
              <a:rPr lang="en-US" sz="2800" dirty="0">
                <a:latin typeface="UTM Swiss Condensed" panose="02000500000000000000" pitchFamily="2" charset="0"/>
              </a:rPr>
              <a:t>- P</a:t>
            </a:r>
            <a:r>
              <a:rPr lang="vi-VN" sz="2800" dirty="0">
                <a:latin typeface="UTM Swiss Condensed" panose="02000500000000000000" pitchFamily="2" charset="0"/>
              </a:rPr>
              <a:t>hông chữ Times New Roman, cỡ chữ 14, giãn dòng 1.5 line, xuống dòng thụt vào 1 cm</a:t>
            </a:r>
            <a:endParaRPr lang="en-US" sz="2800" dirty="0">
              <a:latin typeface="UTM Swiss Condensed" panose="02000500000000000000" pitchFamily="2" charset="0"/>
            </a:endParaRPr>
          </a:p>
          <a:p>
            <a:pPr algn="just"/>
            <a:r>
              <a:rPr lang="en-US" sz="2800" dirty="0">
                <a:latin typeface="UTM Swiss Condensed" panose="02000500000000000000" pitchFamily="2" charset="0"/>
              </a:rPr>
              <a:t>- K</a:t>
            </a:r>
            <a:r>
              <a:rPr lang="vi-VN" sz="2800" dirty="0">
                <a:latin typeface="UTM Swiss Condensed" panose="02000500000000000000" pitchFamily="2" charset="0"/>
              </a:rPr>
              <a:t>hông dùng tiêu đề đầu và cuối trang.</a:t>
            </a:r>
          </a:p>
        </p:txBody>
      </p:sp>
    </p:spTree>
    <p:custDataLst>
      <p:tags r:id="rId1"/>
    </p:custDataLst>
    <p:extLst>
      <p:ext uri="{BB962C8B-B14F-4D97-AF65-F5344CB8AC3E}">
        <p14:creationId xmlns:p14="http://schemas.microsoft.com/office/powerpoint/2010/main" val="3736672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600">
                <a:solidFill>
                  <a:schemeClr val="bg1"/>
                </a:solidFill>
                <a:latin typeface="UTM Swiss Condensed" panose="02000500000000000000" pitchFamily="2" charset="0"/>
                <a:cs typeface="Times New Roman" panose="02020603050405020304" pitchFamily="18" charset="0"/>
              </a:rPr>
              <a:t>4.2.2. Nội dung đồ án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410877" y="1033079"/>
            <a:ext cx="8011763" cy="5398401"/>
          </a:xfrm>
          <a:prstGeom prst="rect">
            <a:avLst/>
          </a:prstGeom>
          <a:noFill/>
          <a:ln w="28575">
            <a:solidFill>
              <a:srgbClr val="FF0000"/>
            </a:solidFill>
          </a:ln>
        </p:spPr>
        <p:txBody>
          <a:bodyPr wrap="square" rtlCol="0">
            <a:spAutoFit/>
          </a:bodyPr>
          <a:lstStyle/>
          <a:p>
            <a:pPr algn="just"/>
            <a:r>
              <a:rPr lang="vi-VN" sz="1600" b="1" dirty="0">
                <a:latin typeface="+mj-lt"/>
              </a:rPr>
              <a:t>Bìa </a:t>
            </a:r>
            <a:r>
              <a:rPr lang="en-US" sz="1600" b="1" dirty="0" err="1">
                <a:latin typeface="Times New Roman" panose="02020603050405020304" pitchFamily="18" charset="0"/>
                <a:cs typeface="Times New Roman" panose="02020603050405020304" pitchFamily="18" charset="0"/>
              </a:rPr>
              <a:t>Đồ</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án</a:t>
            </a:r>
            <a:r>
              <a:rPr lang="vi-VN" sz="1600" b="1" dirty="0">
                <a:latin typeface="Times New Roman" panose="02020603050405020304" pitchFamily="18" charset="0"/>
                <a:cs typeface="Times New Roman" panose="02020603050405020304" pitchFamily="18" charset="0"/>
              </a:rPr>
              <a:t> </a:t>
            </a:r>
            <a:r>
              <a:rPr lang="vi-VN" sz="1600" b="1" dirty="0">
                <a:latin typeface="+mj-lt"/>
              </a:rPr>
              <a:t>(Phụ lục 01)</a:t>
            </a:r>
          </a:p>
          <a:p>
            <a:pPr algn="just"/>
            <a:r>
              <a:rPr lang="vi-VN" sz="1600" b="1" dirty="0">
                <a:latin typeface="+mj-lt"/>
              </a:rPr>
              <a:t>Phụ bìa (Phụ lục 01, bỏ viền ngoài)</a:t>
            </a:r>
          </a:p>
          <a:p>
            <a:pPr algn="just"/>
            <a:r>
              <a:rPr lang="vi-VN" sz="1600" b="1" dirty="0">
                <a:latin typeface="+mj-lt"/>
              </a:rPr>
              <a:t>Mục lục</a:t>
            </a:r>
            <a:endParaRPr lang="en-US" sz="1600" b="1" dirty="0">
              <a:latin typeface="+mj-lt"/>
            </a:endParaRPr>
          </a:p>
          <a:p>
            <a:pPr algn="just"/>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đầu</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AutoNum type="arabicPeriod"/>
            </a:pPr>
            <a:r>
              <a:rPr lang="pt-BR" sz="1600" b="1" dirty="0">
                <a:effectLst/>
                <a:latin typeface="+mj-lt"/>
                <a:ea typeface="Times New Roman" panose="02020603050405020304" pitchFamily="18" charset="0"/>
                <a:cs typeface="Times New Roman" panose="02020603050405020304" pitchFamily="18" charset="0"/>
              </a:rPr>
              <a:t>Lý</a:t>
            </a:r>
            <a:r>
              <a:rPr lang="pt-BR" sz="1600" b="1" dirty="0">
                <a:effectLst/>
                <a:latin typeface="Times New Roman" panose="02020603050405020304" pitchFamily="18" charset="0"/>
                <a:ea typeface="Times New Roman" panose="02020603050405020304" pitchFamily="18" charset="0"/>
                <a:cs typeface="Times New Roman" panose="02020603050405020304" pitchFamily="18" charset="0"/>
              </a:rPr>
              <a:t> do chọn đề tài</a:t>
            </a:r>
          </a:p>
          <a:p>
            <a:pPr marL="342900" indent="-342900" algn="just">
              <a:buAutoNum type="arabicPeriod"/>
            </a:pPr>
            <a:r>
              <a:rPr lang="pt-BR" sz="1600" b="1" dirty="0">
                <a:effectLst/>
                <a:latin typeface="Times New Roman" panose="02020603050405020304" pitchFamily="18" charset="0"/>
                <a:ea typeface="Times New Roman" panose="02020603050405020304" pitchFamily="18" charset="0"/>
                <a:cs typeface="Times New Roman" panose="02020603050405020304" pitchFamily="18" charset="0"/>
              </a:rPr>
              <a:t>Ý nghĩa của nghiên cứu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30000"/>
              </a:lnSpc>
              <a:spcBef>
                <a:spcPts val="0"/>
              </a:spcBef>
              <a:spcAft>
                <a:spcPts val="0"/>
              </a:spcAft>
            </a:pPr>
            <a:r>
              <a:rPr lang="pt-BR" sz="1600" dirty="0">
                <a:effectLst/>
                <a:latin typeface="Times New Roman" panose="02020603050405020304" pitchFamily="18" charset="0"/>
                <a:ea typeface="Times New Roman" panose="02020603050405020304" pitchFamily="18" charset="0"/>
                <a:cs typeface="Times New Roman" panose="02020603050405020304" pitchFamily="18" charset="0"/>
              </a:rPr>
              <a:t>Ý nghĩa khoa học: Qua đề tài ứng dụng lý thuyết vào thực tiễn góp phần mở rộng làm phong phú, đa dạng phần ứng dụng của lý thuyết.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30000"/>
              </a:lnSpc>
              <a:spcBef>
                <a:spcPts val="0"/>
              </a:spcBef>
              <a:spcAft>
                <a:spcPts val="0"/>
              </a:spcAft>
            </a:pPr>
            <a:r>
              <a:rPr lang="pt-BR" sz="1600" dirty="0">
                <a:effectLst/>
                <a:latin typeface="Times New Roman" panose="02020603050405020304" pitchFamily="18" charset="0"/>
                <a:ea typeface="Times New Roman" panose="02020603050405020304" pitchFamily="18" charset="0"/>
                <a:cs typeface="Times New Roman" panose="02020603050405020304" pitchFamily="18" charset="0"/>
              </a:rPr>
              <a:t>Ý nghĩa thực tiễn: Đề tài giúp phát hiện và giải quyết vấn đề nào của thực tiễn.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pt-BR" sz="1600" b="1" dirty="0">
                <a:effectLst/>
                <a:latin typeface="Times New Roman" panose="02020603050405020304" pitchFamily="18" charset="0"/>
                <a:ea typeface="Times New Roman" panose="02020603050405020304" pitchFamily="18" charset="0"/>
                <a:cs typeface="Times New Roman" panose="02020603050405020304" pitchFamily="18" charset="0"/>
              </a:rPr>
              <a:t>. Đối tượng, phạm vi và khách thể nghiên cứu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pt-BR" sz="1600" b="1" dirty="0">
                <a:effectLst/>
                <a:latin typeface="Times New Roman" panose="02020603050405020304" pitchFamily="18" charset="0"/>
                <a:ea typeface="Times New Roman" panose="02020603050405020304" pitchFamily="18" charset="0"/>
                <a:cs typeface="Times New Roman" panose="02020603050405020304" pitchFamily="18" charset="0"/>
              </a:rPr>
              <a:t>. Mục đích và nhiệm vụ nghiên cứu</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pt-BR" sz="1600" b="1" dirty="0">
                <a:effectLst/>
                <a:latin typeface="Times New Roman" panose="02020603050405020304" pitchFamily="18" charset="0"/>
                <a:ea typeface="Times New Roman" panose="02020603050405020304" pitchFamily="18" charset="0"/>
                <a:cs typeface="Times New Roman" panose="02020603050405020304" pitchFamily="18" charset="0"/>
              </a:rPr>
              <a:t>. Câu hỏi nghiên cứu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25000"/>
              </a:lnSpc>
              <a:spcBef>
                <a:spcPts val="0"/>
              </a:spcBef>
              <a:spcAft>
                <a:spcPts val="0"/>
              </a:spcAft>
            </a:pPr>
            <a:r>
              <a:rPr lang="pt-BR" sz="1600" dirty="0">
                <a:effectLst/>
                <a:latin typeface="Times New Roman" panose="02020603050405020304" pitchFamily="18" charset="0"/>
                <a:ea typeface="Times New Roman" panose="02020603050405020304" pitchFamily="18" charset="0"/>
                <a:cs typeface="Times New Roman" panose="02020603050405020304" pitchFamily="18" charset="0"/>
              </a:rPr>
              <a:t>Câu hỏi nghiên cứu cần phải cụ thể, rõ ràng, thể hiện được các chiều cạnh của đề tài. Câu hỏi nghiên cứu phải hướng đến các mục đích và nhiệm vụ nghiên cứu.</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25000"/>
              </a:lnSpc>
              <a:spcBef>
                <a:spcPts val="0"/>
              </a:spcBef>
              <a:spcAft>
                <a:spcPts val="0"/>
              </a:spcAft>
            </a:pPr>
            <a:r>
              <a:rPr lang="vi-VN" sz="1600" b="1"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pt-BR" sz="1600" b="1" dirty="0">
                <a:effectLst/>
                <a:latin typeface="Times New Roman" panose="02020603050405020304" pitchFamily="18" charset="0"/>
                <a:ea typeface="Times New Roman" panose="02020603050405020304" pitchFamily="18" charset="0"/>
                <a:cs typeface="Times New Roman" panose="02020603050405020304" pitchFamily="18" charset="0"/>
              </a:rPr>
              <a:t>. Phương pháp nghiên cứu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360045" algn="just">
              <a:lnSpc>
                <a:spcPct val="130000"/>
              </a:lnSpc>
              <a:spcBef>
                <a:spcPts val="0"/>
              </a:spcBef>
              <a:spcAft>
                <a:spcPts val="0"/>
              </a:spcAft>
            </a:pPr>
            <a:r>
              <a:rPr lang="pt-BR" sz="1600" dirty="0">
                <a:effectLst/>
                <a:latin typeface="Times New Roman" panose="02020603050405020304" pitchFamily="18" charset="0"/>
                <a:ea typeface="Times New Roman" panose="02020603050405020304" pitchFamily="18" charset="0"/>
                <a:cs typeface="Times New Roman" panose="02020603050405020304" pitchFamily="18" charset="0"/>
              </a:rPr>
              <a:t>Là các phương pháp được sử dụng trong đề tài (Phương pháp thu thập thông tin: phương pháp quan sát, phương pháp phân tích tài liệu; phương pháp trưng cầu ý kiến bằng bảng hỏi; phương pháp phỏng vấn sâu....)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vi-VN" sz="1600" b="1" dirty="0">
              <a:latin typeface="+mj-lt"/>
            </a:endParaRPr>
          </a:p>
        </p:txBody>
      </p:sp>
    </p:spTree>
    <p:custDataLst>
      <p:tags r:id="rId1"/>
    </p:custDataLst>
    <p:extLst>
      <p:ext uri="{BB962C8B-B14F-4D97-AF65-F5344CB8AC3E}">
        <p14:creationId xmlns:p14="http://schemas.microsoft.com/office/powerpoint/2010/main" val="4246292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57400"/>
            <a:ext cx="7729538" cy="628650"/>
          </a:xfrm>
        </p:spPr>
        <p:txBody>
          <a:bodyPr>
            <a:noAutofit/>
          </a:bodyPr>
          <a:lstStyle/>
          <a:p>
            <a:pPr>
              <a:defRPr/>
            </a:pPr>
            <a:r>
              <a:rPr lang="en-US" sz="9600" dirty="0">
                <a:latin typeface="Edwardian Script ITC" panose="030303020407070D0804" pitchFamily="66" charset="0"/>
              </a:rPr>
              <a:t>Thank you!</a:t>
            </a:r>
            <a:endParaRPr lang="vi-VN" sz="9600" dirty="0"/>
          </a:p>
        </p:txBody>
      </p:sp>
    </p:spTree>
    <p:custDataLst>
      <p:tags r:id="rId1"/>
    </p:custDataLst>
    <p:extLst>
      <p:ext uri="{BB962C8B-B14F-4D97-AF65-F5344CB8AC3E}">
        <p14:creationId xmlns:p14="http://schemas.microsoft.com/office/powerpoint/2010/main" val="91163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dirty="0" err="1">
                <a:solidFill>
                  <a:schemeClr val="bg1"/>
                </a:solidFill>
                <a:latin typeface="UTM Swiss Condensed" panose="02000500000000000000" pitchFamily="2" charset="0"/>
                <a:cs typeface="Times New Roman" panose="02020603050405020304" pitchFamily="18" charset="0"/>
              </a:rPr>
              <a:t>Thực</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hành</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nghiên</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cứu</a:t>
            </a:r>
            <a:r>
              <a:rPr lang="en-US" sz="3200" dirty="0">
                <a:solidFill>
                  <a:schemeClr val="bg1"/>
                </a:solidFill>
                <a:latin typeface="UTM Swiss Condensed" panose="02000500000000000000" pitchFamily="2" charset="0"/>
                <a:cs typeface="Times New Roman" panose="02020603050405020304" pitchFamily="18" charset="0"/>
              </a:rPr>
              <a:t> CTXH</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18" name="Oval 17"/>
          <p:cNvSpPr/>
          <p:nvPr/>
        </p:nvSpPr>
        <p:spPr bwMode="auto">
          <a:xfrm>
            <a:off x="100674" y="1090018"/>
            <a:ext cx="5238120" cy="500887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nvGrpSpPr>
          <p:cNvPr id="19" name="Group 18"/>
          <p:cNvGrpSpPr/>
          <p:nvPr/>
        </p:nvGrpSpPr>
        <p:grpSpPr>
          <a:xfrm>
            <a:off x="1007606" y="1761275"/>
            <a:ext cx="7169857" cy="640080"/>
            <a:chOff x="746760" y="2514600"/>
            <a:chExt cx="7100887" cy="685800"/>
          </a:xfrm>
          <a:solidFill>
            <a:srgbClr val="0070C0"/>
          </a:solidFill>
        </p:grpSpPr>
        <p:sp>
          <p:nvSpPr>
            <p:cNvPr id="20"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21" name="Text Box 49"/>
            <p:cNvSpPr txBox="1">
              <a:spLocks noChangeArrowheads="1"/>
            </p:cNvSpPr>
            <p:nvPr/>
          </p:nvSpPr>
          <p:spPr bwMode="gray">
            <a:xfrm>
              <a:off x="914400" y="25986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1. Mục đích, yêu cầu</a:t>
              </a:r>
            </a:p>
          </p:txBody>
        </p:sp>
      </p:grpSp>
      <p:grpSp>
        <p:nvGrpSpPr>
          <p:cNvPr id="22" name="Group 21"/>
          <p:cNvGrpSpPr/>
          <p:nvPr/>
        </p:nvGrpSpPr>
        <p:grpSpPr>
          <a:xfrm>
            <a:off x="1022846" y="2652337"/>
            <a:ext cx="7169857" cy="640080"/>
            <a:chOff x="762000" y="3576480"/>
            <a:chExt cx="7100887" cy="685800"/>
          </a:xfrm>
          <a:solidFill>
            <a:srgbClr val="0070C0"/>
          </a:solidFill>
        </p:grpSpPr>
        <p:sp>
          <p:nvSpPr>
            <p:cNvPr id="23"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24"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dirty="0">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2. Thời gian và địa điểm </a:t>
              </a:r>
              <a:r>
                <a:rPr lang="en-US" sz="2400" b="1" dirty="0" err="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thực</a:t>
              </a:r>
              <a:r>
                <a:rPr lang="en-US" sz="2400" b="1" dirty="0">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hành</a:t>
              </a:r>
              <a:endParaRPr lang="vi-VN" sz="2400" b="1" dirty="0">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grpSp>
        <p:nvGrpSpPr>
          <p:cNvPr id="25" name="Group 24"/>
          <p:cNvGrpSpPr/>
          <p:nvPr/>
        </p:nvGrpSpPr>
        <p:grpSpPr>
          <a:xfrm>
            <a:off x="992366" y="3539725"/>
            <a:ext cx="7169857" cy="640080"/>
            <a:chOff x="746760" y="2514600"/>
            <a:chExt cx="7100887" cy="685800"/>
          </a:xfrm>
          <a:solidFill>
            <a:srgbClr val="0070C0"/>
          </a:solidFill>
        </p:grpSpPr>
        <p:sp>
          <p:nvSpPr>
            <p:cNvPr id="26"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27" name="Text Box 49"/>
            <p:cNvSpPr txBox="1">
              <a:spLocks noChangeArrowheads="1"/>
            </p:cNvSpPr>
            <p:nvPr/>
          </p:nvSpPr>
          <p:spPr bwMode="gray">
            <a:xfrm>
              <a:off x="914400" y="25732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3. Giảng viên hướng dẫn</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grpSp>
        <p:nvGrpSpPr>
          <p:cNvPr id="28" name="Group 27"/>
          <p:cNvGrpSpPr/>
          <p:nvPr/>
        </p:nvGrpSpPr>
        <p:grpSpPr>
          <a:xfrm>
            <a:off x="1007606" y="4410690"/>
            <a:ext cx="7169857" cy="640080"/>
            <a:chOff x="762000" y="3576480"/>
            <a:chExt cx="7100887" cy="685800"/>
          </a:xfrm>
          <a:solidFill>
            <a:srgbClr val="0070C0"/>
          </a:solidFill>
        </p:grpSpPr>
        <p:sp>
          <p:nvSpPr>
            <p:cNvPr id="29"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30"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 </a:t>
              </a:r>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Các sản phầm phải nộp  </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grpSp>
        <p:nvGrpSpPr>
          <p:cNvPr id="31" name="Group 30"/>
          <p:cNvGrpSpPr/>
          <p:nvPr/>
        </p:nvGrpSpPr>
        <p:grpSpPr>
          <a:xfrm>
            <a:off x="1027926" y="5284450"/>
            <a:ext cx="7169857" cy="640080"/>
            <a:chOff x="762000" y="3576480"/>
            <a:chExt cx="7100887" cy="685800"/>
          </a:xfrm>
          <a:solidFill>
            <a:srgbClr val="0070C0"/>
          </a:solidFill>
        </p:grpSpPr>
        <p:sp>
          <p:nvSpPr>
            <p:cNvPr id="32"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33"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5</a:t>
              </a:r>
              <a:r>
                <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 </a:t>
              </a:r>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Cách ghi tài liệu tham khảo</a:t>
              </a:r>
              <a:endParaRPr lang="vi-VN"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873980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1. Mục đích, yêu cầu</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18" name="TextBox 17"/>
          <p:cNvSpPr txBox="1"/>
          <p:nvPr/>
        </p:nvSpPr>
        <p:spPr>
          <a:xfrm>
            <a:off x="532797" y="1346199"/>
            <a:ext cx="4719923" cy="4736489"/>
          </a:xfrm>
          <a:prstGeom prst="rect">
            <a:avLst/>
          </a:prstGeom>
          <a:noFill/>
          <a:ln w="28575">
            <a:solidFill>
              <a:srgbClr val="FF0000"/>
            </a:solidFill>
          </a:ln>
        </p:spPr>
        <p:txBody>
          <a:bodyPr wrap="square" rtlCol="0">
            <a:spAutoFit/>
          </a:bodyPr>
          <a:lstStyle/>
          <a:p>
            <a:pPr algn="just"/>
            <a:r>
              <a:rPr lang="vi-VN" sz="2800" b="1" dirty="0">
                <a:solidFill>
                  <a:srgbClr val="FF0000"/>
                </a:solidFill>
                <a:latin typeface="UTM Swiss Condensed" panose="02000500000000000000" pitchFamily="2" charset="0"/>
              </a:rPr>
              <a:t>1.1. Mục đích</a:t>
            </a:r>
          </a:p>
          <a:p>
            <a:pPr marL="285750" marR="0" indent="-285750" algn="just">
              <a:lnSpc>
                <a:spcPct val="115000"/>
              </a:lnSpc>
              <a:spcBef>
                <a:spcPts val="0"/>
              </a:spcBef>
              <a:spcAft>
                <a:spcPts val="0"/>
              </a:spcAft>
              <a:buFontTx/>
              <a:buChar char="-"/>
            </a:pPr>
            <a:r>
              <a:rPr lang="en-US" sz="2400" b="1" dirty="0">
                <a:solidFill>
                  <a:schemeClr val="tx1">
                    <a:lumMod val="50000"/>
                  </a:schemeClr>
                </a:solidFill>
                <a:latin typeface="Times New Roman" panose="02020603050405020304" pitchFamily="18" charset="0"/>
                <a:cs typeface="Times New Roman" panose="02020603050405020304" pitchFamily="18" charset="0"/>
              </a:rPr>
              <a:t>G</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iúp sinh viên vận dụng kiến thức chuyên ngành thực hành trong môi trường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thể hiện thái độ hành xử chuyên nghiệp, phẩm chất đạo đức nghề nghiệp trong thực hành nghề công tác xã hội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indent="-285750" algn="just">
              <a:lnSpc>
                <a:spcPct val="115000"/>
              </a:lnSpc>
              <a:spcBef>
                <a:spcPts val="0"/>
              </a:spcBef>
              <a:spcAft>
                <a:spcPts val="0"/>
              </a:spcAft>
              <a:buFontTx/>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khả năng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ác định, đánh giá vấn đề, xâ</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y</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dựng và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hực hiện hoạt động trợ giúp với cá nhân, nhóm và cộng 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1238" y="2798553"/>
            <a:ext cx="3305204" cy="3281154"/>
          </a:xfrm>
          <a:prstGeom prst="rect">
            <a:avLst/>
          </a:prstGeom>
        </p:spPr>
      </p:pic>
    </p:spTree>
    <p:custDataLst>
      <p:tags r:id="rId1"/>
    </p:custDataLst>
    <p:extLst>
      <p:ext uri="{BB962C8B-B14F-4D97-AF65-F5344CB8AC3E}">
        <p14:creationId xmlns:p14="http://schemas.microsoft.com/office/powerpoint/2010/main" val="1403080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1. Mục đích, yêu cầu</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pic>
        <p:nvPicPr>
          <p:cNvPr id="2050" name="Picture 2" descr="Yêu cầu xây dựng, cập nhật công lệnh tải trọng, công lệnh tốc độ"/>
          <p:cNvPicPr>
            <a:picLocks noChangeAspect="1" noChangeArrowheads="1"/>
          </p:cNvPicPr>
          <p:nvPr/>
        </p:nvPicPr>
        <p:blipFill rotWithShape="1">
          <a:blip r:embed="rId5">
            <a:extLst>
              <a:ext uri="{28A0092B-C50C-407E-A947-70E740481C1C}">
                <a14:useLocalDpi xmlns:a14="http://schemas.microsoft.com/office/drawing/2010/main" val="0"/>
              </a:ext>
            </a:extLst>
          </a:blip>
          <a:srcRect t="4442"/>
          <a:stretch/>
        </p:blipFill>
        <p:spPr bwMode="auto">
          <a:xfrm>
            <a:off x="294640" y="3708399"/>
            <a:ext cx="4110355" cy="29656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97917" y="1346198"/>
            <a:ext cx="5238083" cy="3416320"/>
          </a:xfrm>
          <a:prstGeom prst="rect">
            <a:avLst/>
          </a:prstGeom>
          <a:noFill/>
          <a:ln w="28575">
            <a:solidFill>
              <a:srgbClr val="FF0000"/>
            </a:solidFill>
          </a:ln>
        </p:spPr>
        <p:txBody>
          <a:bodyPr wrap="square" rtlCol="0">
            <a:spAutoFit/>
          </a:bodyPr>
          <a:lstStyle/>
          <a:p>
            <a:pPr algn="just"/>
            <a:r>
              <a:rPr lang="vi-VN" sz="2400" b="1" dirty="0">
                <a:solidFill>
                  <a:srgbClr val="FF0000"/>
                </a:solidFill>
                <a:latin typeface="+mj-lt"/>
              </a:rPr>
              <a:t>1.2. Yêu cầu</a:t>
            </a:r>
          </a:p>
          <a:p>
            <a:pPr algn="just"/>
            <a:r>
              <a:rPr lang="vi-VN" sz="2400" dirty="0">
                <a:latin typeface="+mj-lt"/>
              </a:rPr>
              <a:t>- </a:t>
            </a:r>
            <a:r>
              <a:rPr lang="en-US" sz="2400" dirty="0">
                <a:latin typeface="+mj-lt"/>
              </a:rPr>
              <a:t>C</a:t>
            </a:r>
            <a:r>
              <a:rPr lang="vi-VN" sz="2400" dirty="0">
                <a:latin typeface="+mj-lt"/>
              </a:rPr>
              <a:t>hấp hành nghiêm chỉnh kế hoạch, hướng dẫn </a:t>
            </a:r>
            <a:r>
              <a:rPr lang="en-US" sz="2400" dirty="0" err="1">
                <a:latin typeface="+mj-lt"/>
              </a:rPr>
              <a:t>thực</a:t>
            </a:r>
            <a:r>
              <a:rPr lang="en-US" sz="2400" dirty="0">
                <a:latin typeface="+mj-lt"/>
              </a:rPr>
              <a:t> </a:t>
            </a:r>
            <a:r>
              <a:rPr lang="en-US" sz="2400" dirty="0" err="1">
                <a:latin typeface="+mj-lt"/>
              </a:rPr>
              <a:t>hành</a:t>
            </a:r>
            <a:r>
              <a:rPr lang="en-US" sz="2400" dirty="0">
                <a:latin typeface="+mj-lt"/>
              </a:rPr>
              <a:t> </a:t>
            </a:r>
            <a:r>
              <a:rPr lang="vi-VN" sz="2400" dirty="0">
                <a:latin typeface="+mj-lt"/>
              </a:rPr>
              <a:t>do Khoa DL&amp;CTXH quy định; đồng thời chấp hành tốt các quy định tại cơ sở thực </a:t>
            </a:r>
            <a:r>
              <a:rPr lang="en-US" sz="2400" dirty="0" err="1">
                <a:latin typeface="+mj-lt"/>
              </a:rPr>
              <a:t>hành</a:t>
            </a:r>
            <a:r>
              <a:rPr lang="en-US" sz="2400" dirty="0">
                <a:latin typeface="+mj-lt"/>
              </a:rPr>
              <a:t>.</a:t>
            </a:r>
            <a:endParaRPr lang="vi-VN" sz="2400" dirty="0">
              <a:latin typeface="+mj-lt"/>
            </a:endParaRPr>
          </a:p>
          <a:p>
            <a:pPr algn="just"/>
            <a:r>
              <a:rPr lang="vi-VN" sz="2400" dirty="0">
                <a:latin typeface="+mj-lt"/>
              </a:rPr>
              <a:t>- Tôn trọng những nguyên tắc, quy định, đặc điểm riêng về văn hoá của cơ sở thực </a:t>
            </a:r>
            <a:r>
              <a:rPr lang="en-US" sz="2400" dirty="0" err="1">
                <a:latin typeface="+mj-lt"/>
              </a:rPr>
              <a:t>hành</a:t>
            </a:r>
            <a:r>
              <a:rPr lang="vi-VN" sz="2400" dirty="0">
                <a:latin typeface="+mj-lt"/>
              </a:rPr>
              <a:t> và đối tượng</a:t>
            </a:r>
            <a:r>
              <a:rPr lang="en-US" sz="2400" dirty="0">
                <a:latin typeface="+mj-lt"/>
              </a:rPr>
              <a:t> </a:t>
            </a:r>
            <a:r>
              <a:rPr lang="en-US" sz="2400" dirty="0" err="1">
                <a:latin typeface="+mj-lt"/>
              </a:rPr>
              <a:t>nghiên</a:t>
            </a:r>
            <a:r>
              <a:rPr lang="en-US" sz="2400" dirty="0">
                <a:latin typeface="+mj-lt"/>
              </a:rPr>
              <a:t> </a:t>
            </a:r>
            <a:r>
              <a:rPr lang="en-US" sz="2400" dirty="0" err="1">
                <a:latin typeface="+mj-lt"/>
              </a:rPr>
              <a:t>cứu</a:t>
            </a:r>
            <a:r>
              <a:rPr lang="en-US" sz="2400" dirty="0">
                <a:latin typeface="+mj-lt"/>
              </a:rPr>
              <a:t>.</a:t>
            </a:r>
            <a:endParaRPr lang="vi-VN" sz="2400" dirty="0">
              <a:latin typeface="+mj-lt"/>
            </a:endParaRPr>
          </a:p>
        </p:txBody>
      </p:sp>
    </p:spTree>
    <p:custDataLst>
      <p:tags r:id="rId1"/>
    </p:custDataLst>
    <p:extLst>
      <p:ext uri="{BB962C8B-B14F-4D97-AF65-F5344CB8AC3E}">
        <p14:creationId xmlns:p14="http://schemas.microsoft.com/office/powerpoint/2010/main" val="1981304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162673" y="53019"/>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dirty="0">
                <a:solidFill>
                  <a:schemeClr val="bg1"/>
                </a:solidFill>
                <a:latin typeface="UTM Swiss Condensed" panose="02000500000000000000" pitchFamily="2" charset="0"/>
                <a:cs typeface="Times New Roman" panose="02020603050405020304" pitchFamily="18" charset="0"/>
              </a:rPr>
              <a:t>2. </a:t>
            </a:r>
            <a:r>
              <a:rPr lang="en-US" sz="3200" dirty="0" err="1">
                <a:solidFill>
                  <a:schemeClr val="bg1"/>
                </a:solidFill>
                <a:latin typeface="UTM Swiss Condensed" panose="02000500000000000000" pitchFamily="2" charset="0"/>
                <a:cs typeface="Times New Roman" panose="02020603050405020304" pitchFamily="18" charset="0"/>
              </a:rPr>
              <a:t>Thời</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gian</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và</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địa</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điểm</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thực</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hành</a:t>
            </a:r>
            <a:endParaRPr lang="en-US" sz="3200" dirty="0">
              <a:solidFill>
                <a:schemeClr val="bg1"/>
              </a:solidFill>
              <a:latin typeface="UTM Swiss Condensed" panose="02000500000000000000" pitchFamily="2" charset="0"/>
              <a:cs typeface="Times New Roman" panose="02020603050405020304" pitchFamily="18" charset="0"/>
            </a:endParaRP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grpSp>
        <p:nvGrpSpPr>
          <p:cNvPr id="15" name="Group 57"/>
          <p:cNvGrpSpPr>
            <a:grpSpLocks/>
          </p:cNvGrpSpPr>
          <p:nvPr/>
        </p:nvGrpSpPr>
        <p:grpSpPr bwMode="auto">
          <a:xfrm>
            <a:off x="1553528" y="1676400"/>
            <a:ext cx="2359025" cy="4495800"/>
            <a:chOff x="457200" y="1239996"/>
            <a:chExt cx="2177144" cy="2804886"/>
          </a:xfrm>
        </p:grpSpPr>
        <p:sp>
          <p:nvSpPr>
            <p:cNvPr id="16" name="Rectangle 15"/>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ectangle 16"/>
            <p:cNvSpPr/>
            <p:nvPr/>
          </p:nvSpPr>
          <p:spPr>
            <a:xfrm>
              <a:off x="536316" y="1293865"/>
              <a:ext cx="2018913" cy="269469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9" name="Group 60"/>
          <p:cNvGrpSpPr>
            <a:grpSpLocks/>
          </p:cNvGrpSpPr>
          <p:nvPr/>
        </p:nvGrpSpPr>
        <p:grpSpPr bwMode="auto">
          <a:xfrm flipV="1">
            <a:off x="1440814" y="1849436"/>
            <a:ext cx="2386013" cy="1046163"/>
            <a:chOff x="4782670" y="2429435"/>
            <a:chExt cx="2840865" cy="833718"/>
          </a:xfrm>
        </p:grpSpPr>
        <p:sp>
          <p:nvSpPr>
            <p:cNvPr id="20" name="Freeform 19"/>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p>
          </p:txBody>
        </p:sp>
        <p:sp>
          <p:nvSpPr>
            <p:cNvPr id="21" name="Pie 20"/>
            <p:cNvSpPr/>
            <p:nvPr/>
          </p:nvSpPr>
          <p:spPr bwMode="gray">
            <a:xfrm>
              <a:off x="4782670"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grpSp>
        <p:nvGrpSpPr>
          <p:cNvPr id="22" name="Group 71"/>
          <p:cNvGrpSpPr>
            <a:grpSpLocks/>
          </p:cNvGrpSpPr>
          <p:nvPr/>
        </p:nvGrpSpPr>
        <p:grpSpPr bwMode="auto">
          <a:xfrm>
            <a:off x="5080000" y="1676400"/>
            <a:ext cx="2359025" cy="4495800"/>
            <a:chOff x="457200" y="1239996"/>
            <a:chExt cx="2177144" cy="2804886"/>
          </a:xfrm>
        </p:grpSpPr>
        <p:sp>
          <p:nvSpPr>
            <p:cNvPr id="23" name="Rectangle 22"/>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angle 23"/>
            <p:cNvSpPr/>
            <p:nvPr/>
          </p:nvSpPr>
          <p:spPr>
            <a:xfrm>
              <a:off x="536316" y="1293865"/>
              <a:ext cx="2018913" cy="2694698"/>
            </a:xfrm>
            <a:prstGeom prst="rect">
              <a:avLst/>
            </a:prstGeom>
            <a:noFill/>
            <a:ln w="19050">
              <a:solidFill>
                <a:schemeClr val="accent4">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5" name="Group 75"/>
          <p:cNvGrpSpPr>
            <a:grpSpLocks/>
          </p:cNvGrpSpPr>
          <p:nvPr/>
        </p:nvGrpSpPr>
        <p:grpSpPr bwMode="auto">
          <a:xfrm flipV="1">
            <a:off x="4981574" y="1849436"/>
            <a:ext cx="2386013" cy="1046163"/>
            <a:chOff x="4782670" y="2429435"/>
            <a:chExt cx="2840865" cy="833718"/>
          </a:xfrm>
        </p:grpSpPr>
        <p:sp>
          <p:nvSpPr>
            <p:cNvPr id="26" name="Freeform 25"/>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4">
                    <a:lumMod val="75000"/>
                  </a:schemeClr>
                </a:gs>
                <a:gs pos="69000">
                  <a:schemeClr val="accent4"/>
                </a:gs>
                <a:gs pos="100000">
                  <a:schemeClr val="accent4">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p>
          </p:txBody>
        </p:sp>
        <p:sp>
          <p:nvSpPr>
            <p:cNvPr id="27" name="Pie 26"/>
            <p:cNvSpPr/>
            <p:nvPr/>
          </p:nvSpPr>
          <p:spPr bwMode="gray">
            <a:xfrm>
              <a:off x="4782670" y="3083859"/>
              <a:ext cx="304685" cy="179294"/>
            </a:xfrm>
            <a:prstGeom prst="pie">
              <a:avLst>
                <a:gd name="adj1" fmla="val 5429925"/>
                <a:gd name="adj2" fmla="val 1620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sp>
        <p:nvSpPr>
          <p:cNvPr id="29" name="Rectangle 82"/>
          <p:cNvSpPr>
            <a:spLocks noChangeArrowheads="1"/>
          </p:cNvSpPr>
          <p:nvPr/>
        </p:nvSpPr>
        <p:spPr bwMode="auto">
          <a:xfrm>
            <a:off x="1696716" y="3076891"/>
            <a:ext cx="21301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000" b="1">
                <a:solidFill>
                  <a:schemeClr val="tx1">
                    <a:lumMod val="50000"/>
                  </a:schemeClr>
                </a:solidFill>
                <a:latin typeface="UTM Swiss Condensed" panose="02000500000000000000" pitchFamily="2" charset="0"/>
              </a:rPr>
              <a:t>Theo quy định đào tạo hiện hành</a:t>
            </a:r>
          </a:p>
        </p:txBody>
      </p:sp>
      <p:sp>
        <p:nvSpPr>
          <p:cNvPr id="30" name="Rectangle 83"/>
          <p:cNvSpPr>
            <a:spLocks noChangeArrowheads="1"/>
          </p:cNvSpPr>
          <p:nvPr/>
        </p:nvSpPr>
        <p:spPr bwMode="auto">
          <a:xfrm>
            <a:off x="5237476" y="3204877"/>
            <a:ext cx="205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sz="2000" b="1" dirty="0" err="1">
                <a:solidFill>
                  <a:schemeClr val="tx1">
                    <a:lumMod val="50000"/>
                  </a:schemeClr>
                </a:solidFill>
                <a:latin typeface="UTM Swiss Condensed" panose="02000500000000000000" pitchFamily="2" charset="0"/>
              </a:rPr>
              <a:t>Tại</a:t>
            </a:r>
            <a:r>
              <a:rPr lang="en-US" altLang="en-US" sz="2000" b="1" dirty="0">
                <a:solidFill>
                  <a:schemeClr val="tx1">
                    <a:lumMod val="50000"/>
                  </a:schemeClr>
                </a:solidFill>
                <a:latin typeface="UTM Swiss Condensed" panose="02000500000000000000" pitchFamily="2" charset="0"/>
              </a:rPr>
              <a:t> </a:t>
            </a:r>
            <a:r>
              <a:rPr lang="en-US" altLang="en-US" sz="2000" b="1" dirty="0" err="1">
                <a:solidFill>
                  <a:schemeClr val="tx1">
                    <a:lumMod val="50000"/>
                  </a:schemeClr>
                </a:solidFill>
                <a:latin typeface="UTM Swiss Condensed" panose="02000500000000000000" pitchFamily="2" charset="0"/>
              </a:rPr>
              <a:t>các</a:t>
            </a:r>
            <a:r>
              <a:rPr lang="en-US" altLang="en-US" sz="2000" b="1" dirty="0">
                <a:solidFill>
                  <a:schemeClr val="tx1">
                    <a:lumMod val="50000"/>
                  </a:schemeClr>
                </a:solidFill>
                <a:latin typeface="UTM Swiss Condensed" panose="02000500000000000000" pitchFamily="2" charset="0"/>
              </a:rPr>
              <a:t> </a:t>
            </a:r>
            <a:r>
              <a:rPr lang="en-US" altLang="en-US" sz="2000" b="1" dirty="0" err="1">
                <a:solidFill>
                  <a:schemeClr val="tx1">
                    <a:lumMod val="50000"/>
                  </a:schemeClr>
                </a:solidFill>
                <a:latin typeface="UTM Swiss Condensed" panose="02000500000000000000" pitchFamily="2" charset="0"/>
              </a:rPr>
              <a:t>cơ</a:t>
            </a:r>
            <a:r>
              <a:rPr lang="en-US" altLang="en-US" sz="2000" b="1" dirty="0">
                <a:solidFill>
                  <a:schemeClr val="tx1">
                    <a:lumMod val="50000"/>
                  </a:schemeClr>
                </a:solidFill>
                <a:latin typeface="UTM Swiss Condensed" panose="02000500000000000000" pitchFamily="2" charset="0"/>
              </a:rPr>
              <a:t> </a:t>
            </a:r>
            <a:r>
              <a:rPr lang="en-US" altLang="en-US" sz="2000" b="1" dirty="0" err="1">
                <a:solidFill>
                  <a:schemeClr val="tx1">
                    <a:lumMod val="50000"/>
                  </a:schemeClr>
                </a:solidFill>
                <a:latin typeface="UTM Swiss Condensed" panose="02000500000000000000" pitchFamily="2" charset="0"/>
              </a:rPr>
              <a:t>sở</a:t>
            </a:r>
            <a:r>
              <a:rPr lang="en-US" altLang="en-US" sz="2000" b="1" dirty="0">
                <a:solidFill>
                  <a:schemeClr val="tx1">
                    <a:lumMod val="50000"/>
                  </a:schemeClr>
                </a:solidFill>
                <a:latin typeface="UTM Swiss Condensed" panose="02000500000000000000" pitchFamily="2" charset="0"/>
              </a:rPr>
              <a:t> </a:t>
            </a:r>
            <a:r>
              <a:rPr lang="en-US" altLang="en-US" sz="2000" b="1" dirty="0" err="1">
                <a:solidFill>
                  <a:schemeClr val="tx1">
                    <a:lumMod val="50000"/>
                  </a:schemeClr>
                </a:solidFill>
                <a:latin typeface="UTM Swiss Condensed" panose="02000500000000000000" pitchFamily="2" charset="0"/>
              </a:rPr>
              <a:t>xã</a:t>
            </a:r>
            <a:r>
              <a:rPr lang="en-US" altLang="en-US" sz="2000" b="1" dirty="0">
                <a:solidFill>
                  <a:schemeClr val="tx1">
                    <a:lumMod val="50000"/>
                  </a:schemeClr>
                </a:solidFill>
                <a:latin typeface="UTM Swiss Condensed" panose="02000500000000000000" pitchFamily="2" charset="0"/>
              </a:rPr>
              <a:t> </a:t>
            </a:r>
            <a:r>
              <a:rPr lang="en-US" altLang="en-US" sz="2000" b="1" dirty="0" err="1">
                <a:solidFill>
                  <a:schemeClr val="tx1">
                    <a:lumMod val="50000"/>
                  </a:schemeClr>
                </a:solidFill>
                <a:latin typeface="UTM Swiss Condensed" panose="02000500000000000000" pitchFamily="2" charset="0"/>
              </a:rPr>
              <a:t>hội</a:t>
            </a:r>
            <a:endParaRPr lang="vi-VN" altLang="en-US" sz="2000" b="1" dirty="0">
              <a:solidFill>
                <a:schemeClr val="tx1">
                  <a:lumMod val="50000"/>
                </a:schemeClr>
              </a:solidFill>
              <a:latin typeface="UTM Swiss Condensed" panose="02000500000000000000" pitchFamily="2" charset="0"/>
            </a:endParaRPr>
          </a:p>
        </p:txBody>
      </p:sp>
      <p:sp>
        <p:nvSpPr>
          <p:cNvPr id="32" name="TextBox 31"/>
          <p:cNvSpPr txBox="1"/>
          <p:nvPr/>
        </p:nvSpPr>
        <p:spPr>
          <a:xfrm>
            <a:off x="1475920" y="2271097"/>
            <a:ext cx="2464136" cy="400110"/>
          </a:xfrm>
          <a:prstGeom prst="rect">
            <a:avLst/>
          </a:prstGeom>
          <a:noFill/>
        </p:spPr>
        <p:txBody>
          <a:bodyPr wrap="none" anchor="ctr">
            <a:spAutoFit/>
          </a:bodyPr>
          <a:lstStyle/>
          <a:p>
            <a:pPr>
              <a:defRPr/>
            </a:pPr>
            <a:r>
              <a:rPr lang="en-US" sz="2000" b="1" dirty="0" err="1">
                <a:solidFill>
                  <a:schemeClr val="tx1">
                    <a:lumMod val="50000"/>
                  </a:schemeClr>
                </a:solidFill>
                <a:latin typeface="UTM Swiss Condensed" panose="02000500000000000000" pitchFamily="2" charset="0"/>
              </a:rPr>
              <a:t>Thời</a:t>
            </a:r>
            <a:r>
              <a:rPr lang="en-US" sz="2000" b="1" dirty="0">
                <a:solidFill>
                  <a:schemeClr val="tx1">
                    <a:lumMod val="50000"/>
                  </a:schemeClr>
                </a:solidFill>
                <a:latin typeface="UTM Swiss Condensed" panose="02000500000000000000" pitchFamily="2" charset="0"/>
              </a:rPr>
              <a:t> </a:t>
            </a:r>
            <a:r>
              <a:rPr lang="en-US" sz="2000" b="1" dirty="0" err="1">
                <a:solidFill>
                  <a:schemeClr val="tx1">
                    <a:lumMod val="50000"/>
                  </a:schemeClr>
                </a:solidFill>
                <a:latin typeface="UTM Swiss Condensed" panose="02000500000000000000" pitchFamily="2" charset="0"/>
              </a:rPr>
              <a:t>gian</a:t>
            </a:r>
            <a:r>
              <a:rPr lang="en-US" sz="2000" b="1" dirty="0">
                <a:solidFill>
                  <a:schemeClr val="tx1">
                    <a:lumMod val="50000"/>
                  </a:schemeClr>
                </a:solidFill>
                <a:latin typeface="UTM Swiss Condensed" panose="02000500000000000000" pitchFamily="2" charset="0"/>
              </a:rPr>
              <a:t> </a:t>
            </a:r>
            <a:r>
              <a:rPr lang="en-US" sz="2000" b="1" dirty="0" err="1">
                <a:solidFill>
                  <a:schemeClr val="tx1">
                    <a:lumMod val="50000"/>
                  </a:schemeClr>
                </a:solidFill>
                <a:latin typeface="UTM Swiss Condensed" panose="02000500000000000000" pitchFamily="2" charset="0"/>
              </a:rPr>
              <a:t>thực</a:t>
            </a:r>
            <a:r>
              <a:rPr lang="en-US" sz="2000" b="1" dirty="0">
                <a:solidFill>
                  <a:schemeClr val="tx1">
                    <a:lumMod val="50000"/>
                  </a:schemeClr>
                </a:solidFill>
                <a:latin typeface="UTM Swiss Condensed" panose="02000500000000000000" pitchFamily="2" charset="0"/>
              </a:rPr>
              <a:t> </a:t>
            </a:r>
            <a:r>
              <a:rPr lang="en-US" sz="2000" b="1" dirty="0" err="1">
                <a:solidFill>
                  <a:schemeClr val="tx1">
                    <a:lumMod val="50000"/>
                  </a:schemeClr>
                </a:solidFill>
                <a:latin typeface="UTM Swiss Condensed" panose="02000500000000000000" pitchFamily="2" charset="0"/>
              </a:rPr>
              <a:t>hành</a:t>
            </a:r>
            <a:r>
              <a:rPr lang="en-US" sz="2000" b="1" dirty="0">
                <a:solidFill>
                  <a:schemeClr val="tx1">
                    <a:lumMod val="50000"/>
                  </a:schemeClr>
                </a:solidFill>
                <a:latin typeface="UTM Swiss Condensed" panose="02000500000000000000" pitchFamily="2" charset="0"/>
              </a:rPr>
              <a:t>: </a:t>
            </a:r>
          </a:p>
        </p:txBody>
      </p:sp>
      <p:sp>
        <p:nvSpPr>
          <p:cNvPr id="33" name="TextBox 32"/>
          <p:cNvSpPr txBox="1"/>
          <p:nvPr/>
        </p:nvSpPr>
        <p:spPr>
          <a:xfrm>
            <a:off x="5024116" y="2291639"/>
            <a:ext cx="2425664" cy="400110"/>
          </a:xfrm>
          <a:prstGeom prst="rect">
            <a:avLst/>
          </a:prstGeom>
          <a:noFill/>
        </p:spPr>
        <p:txBody>
          <a:bodyPr wrap="none" anchor="ctr">
            <a:spAutoFit/>
          </a:bodyPr>
          <a:lstStyle/>
          <a:p>
            <a:pPr>
              <a:defRPr/>
            </a:pPr>
            <a:r>
              <a:rPr lang="en-US" sz="2000" b="1" dirty="0" err="1">
                <a:latin typeface="UTM Swiss Condensed" panose="02000500000000000000" pitchFamily="2" charset="0"/>
              </a:rPr>
              <a:t>Địa</a:t>
            </a:r>
            <a:r>
              <a:rPr lang="en-US" sz="2000" b="1" dirty="0">
                <a:latin typeface="UTM Swiss Condensed" panose="02000500000000000000" pitchFamily="2" charset="0"/>
              </a:rPr>
              <a:t> </a:t>
            </a:r>
            <a:r>
              <a:rPr lang="en-US" sz="2000" b="1" dirty="0" err="1">
                <a:latin typeface="UTM Swiss Condensed" panose="02000500000000000000" pitchFamily="2" charset="0"/>
              </a:rPr>
              <a:t>điểm</a:t>
            </a:r>
            <a:r>
              <a:rPr lang="en-US" sz="2000" b="1" dirty="0">
                <a:latin typeface="UTM Swiss Condensed" panose="02000500000000000000" pitchFamily="2" charset="0"/>
              </a:rPr>
              <a:t> </a:t>
            </a:r>
            <a:r>
              <a:rPr lang="en-US" sz="2000" b="1" dirty="0" err="1">
                <a:latin typeface="UTM Swiss Condensed" panose="02000500000000000000" pitchFamily="2" charset="0"/>
              </a:rPr>
              <a:t>thực</a:t>
            </a:r>
            <a:r>
              <a:rPr lang="en-US" sz="2000" b="1" dirty="0">
                <a:latin typeface="UTM Swiss Condensed" panose="02000500000000000000" pitchFamily="2" charset="0"/>
              </a:rPr>
              <a:t> </a:t>
            </a:r>
            <a:r>
              <a:rPr lang="en-US" sz="2000" b="1" dirty="0" err="1">
                <a:latin typeface="UTM Swiss Condensed" panose="02000500000000000000" pitchFamily="2" charset="0"/>
              </a:rPr>
              <a:t>hành</a:t>
            </a:r>
            <a:r>
              <a:rPr lang="en-US" sz="2000" b="1" dirty="0">
                <a:latin typeface="UTM Swiss Condensed" panose="02000500000000000000" pitchFamily="2" charset="0"/>
              </a:rPr>
              <a:t>: </a:t>
            </a:r>
          </a:p>
        </p:txBody>
      </p:sp>
      <p:pic>
        <p:nvPicPr>
          <p:cNvPr id="1026" name="Picture 2" descr="Mẫu Đồng Hồ Để Bàn Và Treo Tường Sang Trọng 18 - Tải Hình Tách Nền PNG -  KhoThietKe.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9073" y="4282012"/>
            <a:ext cx="1525395" cy="14177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5217" y="4171337"/>
            <a:ext cx="1988590" cy="1639098"/>
          </a:xfrm>
          <a:prstGeom prst="rect">
            <a:avLst/>
          </a:prstGeom>
        </p:spPr>
      </p:pic>
    </p:spTree>
    <p:custDataLst>
      <p:tags r:id="rId1"/>
    </p:custDataLst>
    <p:extLst>
      <p:ext uri="{BB962C8B-B14F-4D97-AF65-F5344CB8AC3E}">
        <p14:creationId xmlns:p14="http://schemas.microsoft.com/office/powerpoint/2010/main" val="212529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a:solidFill>
                  <a:schemeClr val="bg1"/>
                </a:solidFill>
                <a:latin typeface="UTM Swiss Condensed" panose="02000500000000000000" pitchFamily="2" charset="0"/>
                <a:cs typeface="Times New Roman" panose="02020603050405020304" pitchFamily="18" charset="0"/>
              </a:rPr>
              <a:t>3. Giảng viên hướng dẫn</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34" name="TextBox 33"/>
          <p:cNvSpPr txBox="1"/>
          <p:nvPr/>
        </p:nvSpPr>
        <p:spPr>
          <a:xfrm>
            <a:off x="532797" y="1346199"/>
            <a:ext cx="5248243" cy="4154984"/>
          </a:xfrm>
          <a:prstGeom prst="rect">
            <a:avLst/>
          </a:prstGeom>
          <a:noFill/>
          <a:ln w="28575">
            <a:solidFill>
              <a:srgbClr val="FF0000"/>
            </a:solidFill>
          </a:ln>
        </p:spPr>
        <p:txBody>
          <a:bodyPr wrap="square" rtlCol="0">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Giảng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hướng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dẫn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sở</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tạo</a:t>
            </a:r>
            <a:endParaRPr lang="vi-VN" sz="2400" b="1" dirty="0">
              <a:solidFill>
                <a:srgbClr val="FF0000"/>
              </a:solidFill>
              <a:latin typeface="Times New Roman" panose="02020603050405020304" pitchFamily="18" charset="0"/>
              <a:cs typeface="Times New Roman" panose="02020603050405020304" pitchFamily="18" charset="0"/>
            </a:endParaRPr>
          </a:p>
          <a:p>
            <a:pPr algn="just"/>
            <a:r>
              <a:rPr lang="en-US" sz="2400" b="1" dirty="0" err="1">
                <a:solidFill>
                  <a:schemeClr val="tx1">
                    <a:lumMod val="50000"/>
                  </a:schemeClr>
                </a:solidFill>
                <a:latin typeface="Times New Roman" panose="02020603050405020304" pitchFamily="18" charset="0"/>
                <a:cs typeface="Times New Roman" panose="02020603050405020304" pitchFamily="18" charset="0"/>
              </a:rPr>
              <a:t>Sinh</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viên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đi</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thực</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hành</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sự</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hướng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dẫn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chuyên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môn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của</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giảng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viên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trong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ngành</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Công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tác</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xã</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hội</a:t>
            </a:r>
            <a:r>
              <a:rPr lang="en-US" sz="2400" b="1" dirty="0">
                <a:solidFill>
                  <a:schemeClr val="tx1">
                    <a:lumMod val="50000"/>
                  </a:schemeClr>
                </a:solidFill>
                <a:latin typeface="Times New Roman" panose="02020603050405020304" pitchFamily="18" charset="0"/>
                <a:cs typeface="Times New Roman" panose="02020603050405020304" pitchFamily="18" charset="0"/>
              </a:rPr>
              <a:t>.</a:t>
            </a:r>
          </a:p>
          <a:p>
            <a:pPr algn="just"/>
            <a:r>
              <a:rPr lang="en-US" sz="2400" b="1" dirty="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2</a:t>
            </a:r>
            <a:r>
              <a:rPr lang="vi-VN"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hướng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dẫn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sở</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hành</a:t>
            </a:r>
            <a:endParaRPr lang="vi-VN" sz="2400" b="1" dirty="0">
              <a:solidFill>
                <a:srgbClr val="FF0000"/>
              </a:solidFill>
              <a:latin typeface="Times New Roman" panose="02020603050405020304" pitchFamily="18" charset="0"/>
              <a:cs typeface="Times New Roman" panose="02020603050405020304" pitchFamily="18" charset="0"/>
            </a:endParaRPr>
          </a:p>
          <a:p>
            <a:pPr algn="just"/>
            <a:r>
              <a:rPr lang="en-US" sz="2400" b="1" dirty="0" err="1">
                <a:solidFill>
                  <a:schemeClr val="tx1">
                    <a:lumMod val="50000"/>
                  </a:schemeClr>
                </a:solidFill>
                <a:latin typeface="Times New Roman" panose="02020603050405020304" pitchFamily="18" charset="0"/>
                <a:cs typeface="Times New Roman" panose="02020603050405020304" pitchFamily="18" charset="0"/>
              </a:rPr>
              <a:t>Ngoài</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hướng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dẫn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chuyên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môn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của</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giảng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viên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trong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ngành</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Công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tác</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xã</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hội</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sinh</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viên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sẽ</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được</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hướng</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dẫn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giúp</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đỡ</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của</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cán</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bộ</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cơ</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sở</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thực</a:t>
            </a:r>
            <a:r>
              <a:rPr 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latin typeface="Times New Roman" panose="02020603050405020304" pitchFamily="18" charset="0"/>
                <a:cs typeface="Times New Roman" panose="02020603050405020304" pitchFamily="18" charset="0"/>
              </a:rPr>
              <a:t>hành</a:t>
            </a:r>
            <a:r>
              <a:rPr lang="en-US" sz="2400" b="1" dirty="0">
                <a:solidFill>
                  <a:schemeClr val="tx1">
                    <a:lumMod val="50000"/>
                  </a:schemeClr>
                </a:solidFill>
                <a:latin typeface="Times New Roman" panose="02020603050405020304" pitchFamily="18" charset="0"/>
                <a:cs typeface="Times New Roman" panose="02020603050405020304" pitchFamily="18" charset="0"/>
              </a:rPr>
              <a:t>.</a:t>
            </a:r>
            <a:endParaRPr lang="vi-VN" sz="2400" b="1"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3074" name="Picture 2" descr="Teacher PNG transparent image download, size: 524x574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3841" y="2471929"/>
            <a:ext cx="3627120" cy="39732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2903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a:solidFill>
                  <a:schemeClr val="bg1"/>
                </a:solidFill>
                <a:latin typeface="UTM Swiss Condensed" panose="02000500000000000000" pitchFamily="2" charset="0"/>
                <a:cs typeface="Times New Roman" panose="02020603050405020304" pitchFamily="18" charset="0"/>
              </a:rPr>
              <a:t>4. Các sản phầm phải nộp </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7" name="Oval 6"/>
          <p:cNvSpPr/>
          <p:nvPr/>
        </p:nvSpPr>
        <p:spPr bwMode="auto">
          <a:xfrm>
            <a:off x="-1600840" y="1391920"/>
            <a:ext cx="5238120" cy="500887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nvGrpSpPr>
          <p:cNvPr id="10" name="Group 9"/>
          <p:cNvGrpSpPr/>
          <p:nvPr/>
        </p:nvGrpSpPr>
        <p:grpSpPr>
          <a:xfrm>
            <a:off x="1007606" y="2710435"/>
            <a:ext cx="7169857" cy="640080"/>
            <a:chOff x="746760" y="2514600"/>
            <a:chExt cx="7100887" cy="685800"/>
          </a:xfrm>
          <a:solidFill>
            <a:srgbClr val="0070C0"/>
          </a:solidFill>
        </p:grpSpPr>
        <p:sp>
          <p:nvSpPr>
            <p:cNvPr id="12"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3" name="Text Box 49"/>
            <p:cNvSpPr txBox="1">
              <a:spLocks noChangeArrowheads="1"/>
            </p:cNvSpPr>
            <p:nvPr/>
          </p:nvSpPr>
          <p:spPr bwMode="gray">
            <a:xfrm>
              <a:off x="914400" y="25986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 Slide ảnh về cơ sở thực hành</a:t>
              </a:r>
            </a:p>
          </p:txBody>
        </p:sp>
      </p:grpSp>
      <p:grpSp>
        <p:nvGrpSpPr>
          <p:cNvPr id="14" name="Group 13"/>
          <p:cNvGrpSpPr/>
          <p:nvPr/>
        </p:nvGrpSpPr>
        <p:grpSpPr>
          <a:xfrm>
            <a:off x="1022846" y="3946937"/>
            <a:ext cx="7169857" cy="640080"/>
            <a:chOff x="762000" y="3576480"/>
            <a:chExt cx="7100887" cy="685800"/>
          </a:xfrm>
          <a:solidFill>
            <a:srgbClr val="0070C0"/>
          </a:solidFill>
        </p:grpSpPr>
        <p:sp>
          <p:nvSpPr>
            <p:cNvPr id="15"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6"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vi-VN"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án</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báo</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cáo</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quả</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nghiên</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endParaRPr lang="vi-VN"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02433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vi-VN" sz="3200" dirty="0">
                <a:solidFill>
                  <a:schemeClr val="bg1"/>
                </a:solidFill>
                <a:latin typeface="+mj-lt"/>
                <a:cs typeface="Times New Roman" panose="02020603050405020304" pitchFamily="18" charset="0"/>
              </a:rPr>
              <a:t>4.1. Slide ảnh về cơ sở thực </a:t>
            </a:r>
            <a:r>
              <a:rPr lang="en-US" sz="3200" dirty="0" err="1" smtClean="0">
                <a:solidFill>
                  <a:schemeClr val="bg1"/>
                </a:solidFill>
                <a:latin typeface="+mj-lt"/>
                <a:cs typeface="Times New Roman" panose="02020603050405020304" pitchFamily="18" charset="0"/>
              </a:rPr>
              <a:t>hành</a:t>
            </a:r>
            <a:endParaRPr lang="vi-VN" sz="3200" dirty="0">
              <a:solidFill>
                <a:schemeClr val="bg1"/>
              </a:solidFill>
              <a:latin typeface="+mj-lt"/>
              <a:cs typeface="Times New Roman" panose="02020603050405020304" pitchFamily="18" charset="0"/>
            </a:endParaRP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24" name="TextBox 23"/>
          <p:cNvSpPr txBox="1"/>
          <p:nvPr/>
        </p:nvSpPr>
        <p:spPr>
          <a:xfrm>
            <a:off x="532797" y="1346199"/>
            <a:ext cx="8011763" cy="4893647"/>
          </a:xfrm>
          <a:prstGeom prst="rect">
            <a:avLst/>
          </a:prstGeom>
          <a:noFill/>
          <a:ln w="28575">
            <a:solidFill>
              <a:srgbClr val="FF0000"/>
            </a:solidFill>
          </a:ln>
        </p:spPr>
        <p:txBody>
          <a:bodyPr wrap="square" rtlCol="0">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4.1</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1</a:t>
            </a:r>
            <a:r>
              <a:rPr lang="vi-VN" sz="2400" b="1" dirty="0">
                <a:solidFill>
                  <a:srgbClr val="FF0000"/>
                </a:solidFill>
                <a:latin typeface="Times New Roman" panose="02020603050405020304" pitchFamily="18" charset="0"/>
                <a:cs typeface="Times New Roman" panose="02020603050405020304" pitchFamily="18" charset="0"/>
              </a:rPr>
              <a:t>. Hình thức</a:t>
            </a:r>
          </a:p>
          <a:p>
            <a:pPr algn="just"/>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Slide</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trình bày theo thứ tự: </a:t>
            </a:r>
            <a:r>
              <a:rPr lang="en-US" sz="2400" dirty="0">
                <a:latin typeface="Times New Roman" panose="02020603050405020304" pitchFamily="18" charset="0"/>
                <a:cs typeface="Times New Roman" panose="02020603050405020304" pitchFamily="18" charset="0"/>
              </a:rPr>
              <a:t>slide </a:t>
            </a:r>
            <a:r>
              <a:rPr lang="vi-VN" sz="2400" dirty="0">
                <a:latin typeface="Times New Roman" panose="02020603050405020304" pitchFamily="18" charset="0"/>
                <a:cs typeface="Times New Roman" panose="02020603050405020304" pitchFamily="18" charset="0"/>
              </a:rPr>
              <a:t>bìa, sau đó lần lượt đến các </a:t>
            </a:r>
            <a:r>
              <a:rPr lang="en-US" sz="2400" dirty="0">
                <a:latin typeface="Times New Roman" panose="02020603050405020304" pitchFamily="18" charset="0"/>
                <a:cs typeface="Times New Roman" panose="02020603050405020304" pitchFamily="18" charset="0"/>
              </a:rPr>
              <a:t>slide </a:t>
            </a:r>
            <a:r>
              <a:rPr lang="vi-VN" sz="2400" dirty="0">
                <a:latin typeface="Times New Roman" panose="02020603050405020304" pitchFamily="18" charset="0"/>
                <a:cs typeface="Times New Roman" panose="02020603050405020304" pitchFamily="18" charset="0"/>
              </a:rPr>
              <a:t>nội dung </a:t>
            </a:r>
            <a:r>
              <a:rPr lang="en-US" sz="2400" dirty="0">
                <a:latin typeface="Times New Roman" panose="02020603050405020304" pitchFamily="18" charset="0"/>
                <a:cs typeface="Times New Roman" panose="02020603050405020304" pitchFamily="18" charset="0"/>
              </a:rPr>
              <a:t>(m</a:t>
            </a:r>
            <a:r>
              <a:rPr lang="vi-VN" sz="2400" dirty="0">
                <a:latin typeface="Times New Roman" panose="02020603050405020304" pitchFamily="18" charset="0"/>
                <a:cs typeface="Times New Roman" panose="02020603050405020304" pitchFamily="18" charset="0"/>
              </a:rPr>
              <a:t>ục </a:t>
            </a:r>
            <a:r>
              <a:rPr lang="en-US" sz="2400" dirty="0">
                <a:latin typeface="Times New Roman" panose="02020603050405020304" pitchFamily="18" charset="0"/>
                <a:cs typeface="Times New Roman" panose="02020603050405020304" pitchFamily="18" charset="0"/>
              </a:rPr>
              <a:t>4.1.2)</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Sử dụng các hình ảnh chụp trực tiếp hoặc ảnh chụp lại từ ảnh của cơ sở thực tế hoặc ảnh lấy từ trên mạng liên quan đến cơ sở thực tế, không được sử dụng ảnh lấy từ trên mạng xuống mà không liên quan đến cơ sở thực tế.</a:t>
            </a:r>
          </a:p>
          <a:p>
            <a:pPr algn="just"/>
            <a:r>
              <a:rPr lang="en-US" sz="2400" b="1" dirty="0">
                <a:solidFill>
                  <a:srgbClr val="FF0000"/>
                </a:solidFill>
                <a:latin typeface="Times New Roman" panose="02020603050405020304" pitchFamily="18" charset="0"/>
                <a:cs typeface="Times New Roman" panose="02020603050405020304" pitchFamily="18" charset="0"/>
              </a:rPr>
              <a:t>4.1.2.</a:t>
            </a:r>
            <a:r>
              <a:rPr lang="vi-VN" sz="2400" b="1" dirty="0">
                <a:solidFill>
                  <a:srgbClr val="FF0000"/>
                </a:solidFill>
                <a:latin typeface="Times New Roman" panose="02020603050405020304" pitchFamily="18" charset="0"/>
                <a:cs typeface="Times New Roman" panose="02020603050405020304" pitchFamily="18" charset="0"/>
              </a:rPr>
              <a:t> Nội dung</a:t>
            </a:r>
          </a:p>
          <a:p>
            <a:pPr algn="just"/>
            <a:r>
              <a:rPr lang="vi-VN" sz="2400" dirty="0">
                <a:latin typeface="Times New Roman" panose="02020603050405020304" pitchFamily="18" charset="0"/>
                <a:cs typeface="Times New Roman" panose="02020603050405020304" pitchFamily="18" charset="0"/>
              </a:rPr>
              <a:t>- Hệ thống tổ chức, bộ máy</a:t>
            </a:r>
          </a:p>
          <a:p>
            <a:pPr algn="just"/>
            <a:r>
              <a:rPr lang="vi-VN" sz="2400" dirty="0">
                <a:latin typeface="Times New Roman" panose="02020603050405020304" pitchFamily="18" charset="0"/>
                <a:cs typeface="Times New Roman" panose="02020603050405020304" pitchFamily="18" charset="0"/>
              </a:rPr>
              <a:t>- Đội ngũ cán bộ công chức, viên chức</a:t>
            </a:r>
          </a:p>
          <a:p>
            <a:pPr algn="just"/>
            <a:r>
              <a:rPr lang="vi-VN" sz="2400" dirty="0">
                <a:latin typeface="Times New Roman" panose="02020603050405020304" pitchFamily="18" charset="0"/>
                <a:cs typeface="Times New Roman" panose="02020603050405020304" pitchFamily="18" charset="0"/>
              </a:rPr>
              <a:t>- Cơ sở vật chất, trang thiết bị phục vụ hoạt động</a:t>
            </a:r>
          </a:p>
          <a:p>
            <a:pPr algn="just"/>
            <a:r>
              <a:rPr lang="vi-VN" sz="2400" dirty="0">
                <a:latin typeface="Times New Roman" panose="02020603050405020304" pitchFamily="18" charset="0"/>
                <a:cs typeface="Times New Roman" panose="02020603050405020304" pitchFamily="18" charset="0"/>
              </a:rPr>
              <a:t>- Các đối tượng can thiệp/trợ giúp</a:t>
            </a:r>
          </a:p>
          <a:p>
            <a:pPr algn="just"/>
            <a:r>
              <a:rPr lang="vi-VN" sz="2400" dirty="0">
                <a:latin typeface="Times New Roman" panose="02020603050405020304" pitchFamily="18" charset="0"/>
                <a:cs typeface="Times New Roman" panose="02020603050405020304" pitchFamily="18" charset="0"/>
              </a:rPr>
              <a:t>- Các dịch vụ/hoạt động can thiệp/trợ giúp</a:t>
            </a:r>
          </a:p>
        </p:txBody>
      </p:sp>
    </p:spTree>
    <p:custDataLst>
      <p:tags r:id="rId1"/>
    </p:custDataLst>
    <p:extLst>
      <p:ext uri="{BB962C8B-B14F-4D97-AF65-F5344CB8AC3E}">
        <p14:creationId xmlns:p14="http://schemas.microsoft.com/office/powerpoint/2010/main" val="2764842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18">
            <a:extLst>
              <a:ext uri="{FF2B5EF4-FFF2-40B4-BE49-F238E27FC236}">
                <a16:creationId xmlns:a16="http://schemas.microsoft.com/office/drawing/2014/main" id="{4F76FE1B-95E4-4334-9377-08263419CC41}"/>
              </a:ext>
            </a:extLst>
          </p:cNvPr>
          <p:cNvSpPr/>
          <p:nvPr/>
        </p:nvSpPr>
        <p:spPr bwMode="auto">
          <a:xfrm>
            <a:off x="0" y="0"/>
            <a:ext cx="9144000" cy="992084"/>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defTabSz="1219170" fontAlgn="base">
              <a:lnSpc>
                <a:spcPct val="95000"/>
              </a:lnSpc>
              <a:spcBef>
                <a:spcPct val="0"/>
              </a:spcBef>
              <a:spcAft>
                <a:spcPct val="0"/>
              </a:spcAft>
            </a:pPr>
            <a:endParaRPr lang="en-GB" sz="2400" dirty="0">
              <a:solidFill>
                <a:schemeClr val="bg1"/>
              </a:solidFill>
              <a:latin typeface="UTM Swiss Condensed" panose="02000500000000000000" pitchFamily="2" charset="0"/>
            </a:endParaRPr>
          </a:p>
        </p:txBody>
      </p:sp>
      <p:sp>
        <p:nvSpPr>
          <p:cNvPr id="9" name="Text Placeholder 2"/>
          <p:cNvSpPr txBox="1">
            <a:spLocks/>
          </p:cNvSpPr>
          <p:nvPr/>
        </p:nvSpPr>
        <p:spPr>
          <a:xfrm>
            <a:off x="1065595" y="221886"/>
            <a:ext cx="8078405" cy="589307"/>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Font typeface="Arial" panose="020B0604020202020204" pitchFamily="34" charset="0"/>
              <a:buNone/>
              <a:defRPr sz="2667" b="1" kern="1200">
                <a:solidFill>
                  <a:srgbClr val="FFFF00"/>
                </a:solidFill>
                <a:effectLst>
                  <a:outerShdw blurRad="38100" dist="38100" dir="2700000" algn="tl">
                    <a:srgbClr val="000000">
                      <a:alpha val="43137"/>
                    </a:srgbClr>
                  </a:outerShdw>
                </a:effectLst>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133"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67" kern="1200">
                <a:solidFill>
                  <a:schemeClr val="tx1">
                    <a:tint val="75000"/>
                  </a:schemeClr>
                </a:solidFill>
                <a:latin typeface="+mn-lt"/>
                <a:ea typeface="+mn-ea"/>
                <a:cs typeface="+mn-cs"/>
              </a:defRPr>
            </a:lvl9pPr>
          </a:lstStyle>
          <a:p>
            <a:pPr algn="l">
              <a:lnSpc>
                <a:spcPct val="100000"/>
              </a:lnSpc>
              <a:spcBef>
                <a:spcPts val="1200"/>
              </a:spcBef>
            </a:pPr>
            <a:r>
              <a:rPr lang="en-US" sz="3200" dirty="0">
                <a:solidFill>
                  <a:schemeClr val="bg1"/>
                </a:solidFill>
                <a:latin typeface="UTM Swiss Condensed" panose="02000500000000000000" pitchFamily="2" charset="0"/>
                <a:cs typeface="Times New Roman" panose="02020603050405020304" pitchFamily="18" charset="0"/>
              </a:rPr>
              <a:t>4.2. </a:t>
            </a:r>
            <a:r>
              <a:rPr lang="en-US" sz="3200" dirty="0" err="1">
                <a:solidFill>
                  <a:schemeClr val="bg1"/>
                </a:solidFill>
                <a:latin typeface="UTM Swiss Condensed" panose="02000500000000000000" pitchFamily="2" charset="0"/>
                <a:cs typeface="Times New Roman" panose="02020603050405020304" pitchFamily="18" charset="0"/>
              </a:rPr>
              <a:t>Đồ</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án</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thực</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hành</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nghiên</a:t>
            </a:r>
            <a:r>
              <a:rPr lang="en-US" sz="3200" dirty="0">
                <a:solidFill>
                  <a:schemeClr val="bg1"/>
                </a:solidFill>
                <a:latin typeface="UTM Swiss Condensed" panose="02000500000000000000" pitchFamily="2" charset="0"/>
                <a:cs typeface="Times New Roman" panose="02020603050405020304" pitchFamily="18" charset="0"/>
              </a:rPr>
              <a:t> </a:t>
            </a:r>
            <a:r>
              <a:rPr lang="en-US" sz="3200" dirty="0" err="1">
                <a:solidFill>
                  <a:schemeClr val="bg1"/>
                </a:solidFill>
                <a:latin typeface="UTM Swiss Condensed" panose="02000500000000000000" pitchFamily="2" charset="0"/>
                <a:cs typeface="Times New Roman" panose="02020603050405020304" pitchFamily="18" charset="0"/>
              </a:rPr>
              <a:t>cứu</a:t>
            </a:r>
            <a:r>
              <a:rPr lang="en-US" sz="3200" dirty="0">
                <a:solidFill>
                  <a:schemeClr val="bg1"/>
                </a:solidFill>
                <a:latin typeface="UTM Swiss Condensed" panose="02000500000000000000" pitchFamily="2" charset="0"/>
                <a:cs typeface="Times New Roman" panose="02020603050405020304" pitchFamily="18" charset="0"/>
              </a:rPr>
              <a:t> CTXH</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673" y="70944"/>
            <a:ext cx="740249" cy="740249"/>
          </a:xfrm>
          <a:prstGeom prst="rect">
            <a:avLst/>
          </a:prstGeom>
          <a:effectLst>
            <a:outerShdw blurRad="50800" dist="38100" dir="2700000" algn="tl" rotWithShape="0">
              <a:prstClr val="black">
                <a:alpha val="40000"/>
              </a:prstClr>
            </a:outerShdw>
          </a:effectLst>
        </p:spPr>
      </p:pic>
      <p:sp>
        <p:nvSpPr>
          <p:cNvPr id="7" name="Oval 6"/>
          <p:cNvSpPr/>
          <p:nvPr/>
        </p:nvSpPr>
        <p:spPr bwMode="auto">
          <a:xfrm>
            <a:off x="183968" y="992084"/>
            <a:ext cx="5238120" cy="500887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grpSp>
        <p:nvGrpSpPr>
          <p:cNvPr id="10" name="Group 9"/>
          <p:cNvGrpSpPr/>
          <p:nvPr/>
        </p:nvGrpSpPr>
        <p:grpSpPr>
          <a:xfrm>
            <a:off x="1409391" y="2580863"/>
            <a:ext cx="7169857" cy="640080"/>
            <a:chOff x="746760" y="2514600"/>
            <a:chExt cx="7100887" cy="685800"/>
          </a:xfrm>
          <a:solidFill>
            <a:srgbClr val="0070C0"/>
          </a:solidFill>
        </p:grpSpPr>
        <p:sp>
          <p:nvSpPr>
            <p:cNvPr id="12" name="AutoShape 47"/>
            <p:cNvSpPr>
              <a:spLocks noChangeArrowheads="1"/>
            </p:cNvSpPr>
            <p:nvPr/>
          </p:nvSpPr>
          <p:spPr bwMode="gray">
            <a:xfrm>
              <a:off x="746760" y="251460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3" name="Text Box 49"/>
            <p:cNvSpPr txBox="1">
              <a:spLocks noChangeArrowheads="1"/>
            </p:cNvSpPr>
            <p:nvPr/>
          </p:nvSpPr>
          <p:spPr bwMode="gray">
            <a:xfrm>
              <a:off x="914400" y="2598643"/>
              <a:ext cx="5867400"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pt-BR"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4.2.1. Hình thức đồ án</a:t>
              </a:r>
            </a:p>
          </p:txBody>
        </p:sp>
      </p:grpSp>
      <p:grpSp>
        <p:nvGrpSpPr>
          <p:cNvPr id="14" name="Group 13"/>
          <p:cNvGrpSpPr/>
          <p:nvPr/>
        </p:nvGrpSpPr>
        <p:grpSpPr>
          <a:xfrm>
            <a:off x="1409391" y="3892987"/>
            <a:ext cx="7169857" cy="640080"/>
            <a:chOff x="762000" y="3576480"/>
            <a:chExt cx="7100887" cy="685800"/>
          </a:xfrm>
          <a:solidFill>
            <a:srgbClr val="0070C0"/>
          </a:solidFill>
        </p:grpSpPr>
        <p:sp>
          <p:nvSpPr>
            <p:cNvPr id="15" name="AutoShape 52"/>
            <p:cNvSpPr>
              <a:spLocks noChangeArrowheads="1"/>
            </p:cNvSpPr>
            <p:nvPr/>
          </p:nvSpPr>
          <p:spPr bwMode="gray">
            <a:xfrm>
              <a:off x="762000" y="3576480"/>
              <a:ext cx="7100887" cy="685800"/>
            </a:xfrm>
            <a:prstGeom prst="roundRect">
              <a:avLst>
                <a:gd name="adj" fmla="val 16667"/>
              </a:avLst>
            </a:prstGeom>
            <a:grpFill/>
            <a:ln w="12700" algn="ctr">
              <a:solidFill>
                <a:schemeClr val="bg1"/>
              </a:solidFill>
              <a:round/>
              <a:headEnd/>
              <a:tailEnd/>
            </a:ln>
            <a:effectLst/>
          </p:spPr>
          <p:txBody>
            <a:bodyPr wrap="none" anchor="ctr"/>
            <a:lstStyle/>
            <a:p>
              <a:pPr>
                <a:defRPr/>
              </a:pPr>
              <a:endParaRPr lang="en-US" sz="2400">
                <a:latin typeface="UTM Swiss Condensed" panose="02000500000000000000" pitchFamily="2" charset="0"/>
              </a:endParaRPr>
            </a:p>
          </p:txBody>
        </p:sp>
        <p:sp>
          <p:nvSpPr>
            <p:cNvPr id="16" name="Text Box 54"/>
            <p:cNvSpPr txBox="1">
              <a:spLocks noChangeArrowheads="1"/>
            </p:cNvSpPr>
            <p:nvPr/>
          </p:nvSpPr>
          <p:spPr bwMode="gray">
            <a:xfrm>
              <a:off x="914400" y="3647481"/>
              <a:ext cx="6933247" cy="492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chemeClr val="bg1"/>
                  </a:solidFill>
                  <a:effectLst>
                    <a:outerShdw blurRad="38100" dist="38100" dir="2700000" algn="tl">
                      <a:srgbClr val="000000">
                        <a:alpha val="43137"/>
                      </a:srgbClr>
                    </a:outerShdw>
                  </a:effectLst>
                  <a:latin typeface="UTM Swiss Condensed" panose="02000500000000000000" pitchFamily="2" charset="0"/>
                  <a:cs typeface="Times New Roman" panose="02020603050405020304" pitchFamily="18" charset="0"/>
                </a:rPr>
                <a:t>4.2.2. Nội dung đồ án</a:t>
              </a:r>
            </a:p>
          </p:txBody>
        </p:sp>
      </p:grpSp>
    </p:spTree>
    <p:custDataLst>
      <p:tags r:id="rId1"/>
    </p:custDataLst>
    <p:extLst>
      <p:ext uri="{BB962C8B-B14F-4D97-AF65-F5344CB8AC3E}">
        <p14:creationId xmlns:p14="http://schemas.microsoft.com/office/powerpoint/2010/main" val="3678747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FIRST_PUBLISH" val="1"/>
  <p:tag name="ISPRING_ULTRA_SCORM_COURSE_ID" val="8F8AFF54-DA12-4FA6-8120-E6A712AC9C9A"/>
  <p:tag name="ISPRING_CMI5_LAUNCH_METHOD" val="any window"/>
  <p:tag name="ISPRING_SCORM_RATE_SLIDES" val="1"/>
  <p:tag name="ISPRING_SCORM_USE_CUSTOM_PASSING_SCORE" val="1"/>
  <p:tag name="ISPRING_SCORM_PASSING_SCORE" val="80.000000"/>
  <p:tag name="ISPRING_TERMINATE_LESSON_ON_TIMEOUT" val="1"/>
  <p:tag name="ISPRINGCLOUDFOLDERID" val="1"/>
  <p:tag name="ISPRINGONLINEFOLDERID" val="1"/>
  <p:tag name="ISPRING_CURRENT_PLAYER_ID" val="universal"/>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LMS_API_VERSION" val="SCORM 2004 (4th edition)"/>
  <p:tag name="ISPRING_ULTRA_SCORM_LESSON_TITLE" val="1.1. Khái niệm tham vấn ngành Công tác xã hội, Khoa DL &amp; CTXH, Trương KHXH&amp; NV"/>
  <p:tag name="ISPRING_PROJECT_VERSION" val="9.3"/>
  <p:tag name="ISPRING_PLAYERS_CUSTOMIZATION_2" val="UEsDBBQAAgAIAOt6sVZ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63qxVh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63qxVh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Ot6sVZ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63qxVt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Ot6sVaOc/b6agAAAOUAAAAaAAAAbm9uZS9odG1sX3NraW5fc2V0dGluZ3MuanOr5lIAAqUcJQUrhWowG8xPKi0pyc/TS87PK0nNK9HLyy/KTQSrUVJ2AwMlHZyK88tSiwgoTUtMTkUx1NTIwskFp0qEiSZO5i7OlsjqChLTU/WSEpOz04vyS/NSIMqcXV0MXYyVwKpquWoBUEsDBBQAAgAIAOt6sVa8fTX3SgAAAEkAAAAXAAAAbm9uZS9sb2NhbF9zZXR0aW5ncy54bWyzsa/IzVEoSy0qzszPs1Uy1DNQUkjNS85PycxLt1UKDXHTtVBSKC5JzEtJzMnPS7VVystXUrC347LJyU9OzAlOLSkBKizWt+MCAFBLAwQUAAIACACMXlZR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7XqxVpyVYyFOBgAAWhcAAB0AAAB1bml2ZXJzYWwvY29tbW9uX21lc3NhZ2VzLmxuZ61YzW7bRhC+B8g7LAQYaIHUSQokKApbwYpcW4QpUiFXVtyiINbkSlqY5Kr8ke2e+go999weih4KtKfk0IOLvkf6JJ1dUrKUH5C0czAgkp5vZme/b2Z2D15cJTFa8SwXMj3sPd1/0kM8DWUk0vlhb0KPvviqh/KCpRGLZcoPe6nsoRf9hw8OYpbOSzbn8PvhA4QOEp7n8Jj31dPtMxLRYW88CLBhEN+3BjYJ8MS03MDBnoep5TqBjQfE7vVxGQmJUpZlrIBgDh7XCM2AYxufES/wDQKgCtqlgT8Zj12PErPXpwuOcpGUscZFIkepLFBeLpcyK3iERIoK+BcWhuBBnItYFNcokRHvEIJ/YjkBuNfrq19btkXPgpFrkl6fpOw8hjDCjPMUZZxFPLuPD8f1RtiuwU2RfyL0sUd84lBI5njoUrfXH2c852kBcMuFLGQXPNsyIc7APQoMd+LQXt+PRcTR3ssJ8fW+O5PRgHh7SM7QHnUpLGf9yd/r4OgU/HyATqfg7G50mmJIwAh7J1VODI/ACzOYWnTY6xuQXUWaS1EskPCXGQgF8RWLy4pdtZSa3A2wcRJQN8DjcTCYUHob94CFF03WhjsaY+cssN1jNxhYxxCWTJYsvUa2nMvPvnz+/Orps+efd4LxgU/2LhDSSM+etAByqOfaAaARO3DIK9htKt6+/nuplCW7mbsTalsO0Lr+0c0aGHwKzrN//3j75ucQ/fPTzZ+NABPPA9LXjLV8XT9Ubmyi68eZLNGCrTgqJFoJfqmrBYhCZCA5zWn4EEp4kZaNijPdEQZSgc6oZxmKsCAMmWXXj6oiVBYLmYG7HEWVqiPtU7FMfV9Weqy4JlXhgnIWyYSJdL/Z9dSxXWxq0o2A7fgYskw3iwKkHXhN8ZWS0SNwcZnGkkVoBiUGCddHbLmMRViX1FoH45hdN0bh4anlHAP5XduHcmau36giGSEzY2qxHVE87BMPADKW8+wOtoHmvjZHOI67IQyt46ENf1SFMBTzRQx/Rdc4xgSYMOaNlaMuz9j3p65nqqSp6szQkuX5pcyiHZZu72cTsOUYLgjBoFvgqnVugIEfAkaDLONh0QwGUWLN71pXsFQgYEB1cVCSSsq8ANkky5gXXEcr1FJYqCl1zmcS9BVztqq4D9612BppbuOJYwyDAd2UVJuVabhoaQfi/KA+ttVQAk22Od8YU40WDNxXUF16fcftYuGeQDE86WJxRnxIMvGbbBx8ah1XbRPq3roorYteyFSNia/r0UixaSVkmcMblRIoTXpH8v1ubnwCfd6hFrY/Ulsr1PVcNhcrGGqAgDxrdATV3yCmEtXLifVNcIQtW3fud6nHrvUMyKIVS0MOZAuZ2tNr+BaJSH9TtNf+vy/FD4gVdanfq7uEY5JXe13j2WksH1EEKwqeLIsm1yphdfh3iUJJ/KMhtFn63fxvRvRPsjNbQ/2992fn8NBljxqDuGem2u/Wp46kPgkQGFhUc4QZI25vNVRuB5arOmLzOeTWznKOdo4dVjqT7a0dtwZwJLorhj+EHOvI6eLmL9V7dCG6+S1pj6HPJNvL0KeR9vZTMvAtCt1nys9zUTTmT+u6dZ/Vsr57g92aXXeaDrWoDSE7ADjfHLVjkUD8UQvMyYisM1C1ip2VTGUZR7oMxOJCtwvIbZnw96fiWSYT/TZm+VoGVbt6cZ8oqsV5ldNxh7lqo+TW+7Ml5Lvvkk+wB+OMgR1DzUCGUn3c0ghkpFJhU389QoGeElaEC2jLM1mmUUug6kxmkiMMYPWa6c3vCbpQp8OkJco7sVRvUf32604garyDiko2YN86suD5d51B1Fo2GNXNRsGvimagyUBTyQ/coyMY62azJguKB7shHy8EChc3r9sY1mfotanJ0gVK3r75JWw0tkAIn+SUyqo+mcgEXu03+6XqRk/zBlOKjeEIpOhr5ckygzm0C8KaeYY78eCUV4vYACCYKagoYo7IFVPS64Kq7oagSOtzW68/YtkFVHgqZdwpNr2nSllFtzXd3o+URSzSTpHfr8+qBVNrHGDT1HdGkMlYhBfVWBHBGTSsL49iOW8NZgyxAw3kHTweiaIroEfI5jJI3XPoOwVbMnWX/d+PvzbZV/eIdXmGClg939a/1fstfPOU61vwg8dbl+L/A1BLAwQUAAIACADterFW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O16sVaEKfCzBAUAAEIaAAAnAAAAdW5pdmVyc2FsL2ZsYXNoX3B1Ymxpc2hpbmdfc2V0dGluZ3MueG1s5VnNbttGEL7rKRYscowlO7YbG5IMWaJqIfqryDQxisJYkStx6+Uuy13KUU59hZ57bg9FDwXaU3LowUXfw32SzpKSLFmyvUqtIGkOhszlzDez8/PtkCwevQoZGpFYUsFL1vZWwUKEe8KnfFiynrv1x08tJBXmPmaCk5LFhYWOyrlilPQZlYFDlAJRiQCGy8NIlaxAqegwn7+4uNiiMor1XcESBfhyyxNhPoqJJFyROB8xPIYfNY6ItCYIBgDwFwo+USvncggVM6SW8BNGEPXBc071pjCrMywDK5+J9bF3PoxFwv2qYCJG8bBfsj6rHdSqNXsqk0HVaEi4joksw6JeVofY96n2AjOHviYoIHQYgLs7uxa6oL4KStaTwo6GAfH8MkwKnu0da5iqgCBwNcEPicI+Vji7zAwq8krJ6UK25I85Dqnnwh2kA1Cyau6Z02zU7LN2x7WdsxO31cx8WEPJtV+6ayi5DbdpryNvCt/t2Y7ddu3e2XGjs6aGuVPXOnar0miuqfPCPnYa7rqW2pXWuirdk07bTOfktGv3mo32szO302m6je61FhTiQh0V84uFVoSCFEnsEXldeNP+7AZCiRv1J4kCfmA4HhJX1CmU/wAzSSz0bUSGXyaYUTUGGikAjZwTElVkRDzV0/VeslScEOsaLgME18DYrJm2C3uzbjrYXdh9PjM/t7PVjhaBHyLMx00xfO/e7+3PvN/Z37/b/VVuFrFS2AuANCBhqW/F/PzSVIzqbWNP0REwErmxy0HCmJNEkYhVWXudmp5fnLlwC0xxIPgC8ehr1BfMnwWMhH3it3FI5qjWOae8DpLbFhpAkTIIZSciHDmYA71TBeH1ZgAy6UtFVUrr9Yl0JaaYIcCD84eglrMUbi/AMcRQzq9PMqs51St/3RaKyG+yYGdLt4o6jIIV3RtG8naIKTMRfEH6kipiJCoS5qOxSBCj5+CLQFDSSQj/BQTNnxVoEIswXYXjTCGZuj6i5IL4RyaGTsFEmICmLjpGVGbhu4S+Rn0yEDHgEjyCkxbWqczwt9YCjrCU16B46uOj7ARotGv2y0d6g9gfYe6tCQ4tQMJIbQQfjxEXaqoH4fBwIkmaFJ/66T2TvW29expmXQh5fqBsLOBLGiYMPyT8LCBz0BtM+WasrJP4ez0wNhvgUdrounlTaGhxCinJMOGGBwxKeUJMAT3MkeBsjLAHp7jUtDGiIpGwkhFEBi3f3cNMH8o0vRoC24PF2CexEWRhe+fJ7t7+508PDrfy/3z/8+M7lSbzTZdhbS4bcKq3zp1mWjemz3uUbp1BjfXWdfOOedRYc8VUaqx7czY1VlyaUO/RvGNOXdKtizjUHOAv5XP1I4uBekM7Xam6ja8a7ukKgLQwl0eMYl6PP6unoXQo/FCHIceu9KonCNL1vOk6hybN2hbAi8oLoN0H+jHZRKeGeYDCq7c/eSbSXwQUecHlGxNZN/77t6u3P3rorx8ufzdSoFdv/ow0TQkjtrMdo6B0TKQ6z0yketl8152b7YxcgPN6mJ0/cGIzGsKA6X8U7GvUrQ9M3BsjtI+DlP7zI1rGapshJffy1xCd6z4NN1a/n8bZscks/Y/D/mG/wHCDyz/0g1k6bF/+YtQjJzCev9deWsyKY7cax51m7RMgrw80gtnV7A3vwivd2WvSxW8O+k5IOQ0hrPrxbvahory3WyjmV9/K5QBt8btPOfcvUEsDBBQAAgAIAO16sVZx8/dJhgMAAK8MAAAhAAAAdW5pdmVyc2FsL2ZsYXNoX3NraW5fc2V0dGluZ3MueG1slVdtb9owEP7eX4HY97LSVmVSigSUTWhdiyjq18khB1g4dmQ7dPz7nWM7cSApFAsJ391zvpfHZxGpHeWdPUhFBX/s9rvDq04nWuVSAtdLSDNGNHRiomCWPHYnr4v562K0nP5dLkazl9nLr27PAgQT8g20pnyjjMTLOhRhca614NcrwTV6veZCpoR1h99+Fp+oV1ieQwkM8lLMmqygOmY8uB3fDy6BuDNGd/2bu+9tgJVIM8IPz2IjrmOy2m2kyHliQrs1qw22PWQgGeU7tLzvD8ZPrUkwqvRMQ1qLaXoz7U/7l0EyCUqBCWl0a9ZZFCMxMH/S3cCsCzHVUZ835gi2p4rqAvZwa1YbLCMbqBf56cfT5Gnabs/Re70rn8ZlARr+aZP5A2Y+ajVl5ADyS85Flmdf4UgmxcYU9AjzYNZZDBMkwetna4TrLMAkZA46e0UUowm2QcjEUvG7WW3GvpbHLHI/wyERmbstBZubJhxND8OQmMFwTZiCqOe3Vqm24uM113ibSoNQVBnNMcU5yRUMtcydVSWr7BbwQXkS+nKSyuRdsDyFiY04cFeXV/aTybiYLKHTUhZEKGHvhEGIlbCyfMHCnlgGwsryzfTrlbPDaQTHKgvylBgT18+gAfasWv1RC5zgNnFav/Nac9KzuegqCNUJvE0qEhgWzFrSFEzfol4hsyH1TmKKONnTDdH4UP0xdvGhSEZFvSOFI1sztSJNNYMmxq1ELhUGg+r3OvkaNBZi3w410s+w1t66Lqy6Yh6MsBxmewHXnbuybnbf0ficPHZTIncgl0Iw1e043GO38GNf5lOImdj4noKc8bW4FMSFhotPEPYaXmpOtCarbYoxtZ5QFtX2trmFkTu3qbc8T2OQU6QEBc/Juszabelmy/Cr3yl8QOKVrjEtWgvVW/THCWWleSBxLAAiV1vPAbuxmjRnmjLYg58sgaBIuS23SOEVaMrYUMxRsOJcMyeD8RCQ0s2hiiv1+RTIG+zfMaqa4yPN1bkRE2kSqyKv2lDxE74KpTbz/aQ0bA2HZLF3TKo5Rn1T/bBTtWKSXIs3TaSvZbV3uZM9jDhNixmEiuD4Bo3FMCEyV5VC6at1Iq9CMC9X6aykWYOmDWIm7bDfBCk0x2N2ifdzuJYA4YgthFfBI/AbDrEgMnkpTWqvQoPaojFHfDiLiY2zPs101AtEtjllG/A3/lEZ/gdQSwMEFAACAAgA7XqxVv5KY+UABQAAzBkAACYAAAB1bml2ZXJzYWwvaHRtbF9wdWJsaXNoaW5nX3NldHRpbmdzLnhtbN1ZzW7bRhC++ykWLHKMZDuOGxuSDFmiayL6q8g0MYrCWJErcevlLsNdylFOfYWee24PRQ8F2lNy6MFF38N9ks6SkixZsr0KLAfuwbC5mu+b2Z2Zb4dy6eBdxNCQJJIKXra2CpsWItwXAeWDsvXKO3r6wkJSYR5gJjgpW1xY6KCyUYrTHqMydIlSYCoR0HC5H6uyFSoV7xeL5+fnBSrjRH8qWKqAXxZ8ERXjhEjCFUmKMcMj+KVGMZHWmMGAAH4iwcewysYGQqWcqSmClBFEA4icU70pzI5VxKxibtXD/tkgESkPaoKJBCWDXtn6or5Xr9XtiU3OVKcR4fpIZAUW9bLax0FAdRCYufQ9QSGhgxCi3d6x0DkNVFi2nm1uaxowLy7SZOT51rGmqQk4A67G/BFROMAK54+5Q0XeKTlZyJeCEccR9T34BOn9l626d+o2nLp92mp7tnt67DUbeQwrgDz7jbcCyHO8hr2KvSl9p2u7dsuzu6eHTntFhHlQVxi7WXUaK2Je24eu463qqVVtrgrpHLdbZpjjk47dbTitl6deu93wnM4VCgpxro5KxflCK0FBijTxibwqvEl7dkKhxLX6k0SBPDCcDIgnjiiUfx8zSSz0fUwGX6eYUTUCFdkEFTkjJK7KmPiqq+u9bKkkJdYVXU4IoYGzaTNtbT6fdtPeztzui7n7mZ0tD7QE8hBjPmqIwYNH/3x3Gv327u7t4S8Ls4SVwn4IogEJy2IrFWeXJmZUbxv7ig5Bkci1XfZTxtw0jkWiKjrqzPXs4jSEG2hKfcHnhEc/o55gwfTASNQjQQtHUICdI26hPlQlg7Nrx4QjF3OQc6rgPP0pQqY9qajKZPxobF1NKGYIpBruG4Ka7sL5+iFO4NDk7Po4lVpE/cq3LaGI/C4/3XzpRlOXUfCim8HI3o4wZSaGr0lPUkWMTEXKAjQSKWL0DGIRCGo4jeCvkKDZywH1ExFlqwxLhWQW+pCScxIcmDg6ARdRCkhdZYyo3MPblL5HPdIXCfASPISbFdapzPkLKxHHWMorUjyJ8Uku+U6rbr95ojeIgyHm/orkUPMkitVa+PEIcaEmODgOH6eSZEkJaJB9ZrK3wqenYdp2kOd7ysYcv6RRyvB90k8PZIZ6jSlfj5dVEn9nBMZuQzzMGl03b0YNLU4hJTknfOCDuFKeElNCH3MkOBsh7MO1LbVsDKlIJazkApFTy0+PMMdDmWZPAxikwWMSkMSIcnNr+9nO890vX+ztF4r//vDL01tB44Gmw7B2l080tRsHTTPUtXHzDtCNQ6cxbtUwbxlAjZFLxlBj7PVh1Bi4MJLegbxlMF3AHokk0hoQLORz+TuKAdzRQVdrnvON450sIcgKc3HEKBX1vLN8/MmmwGvTT+/zjT+uXe3WjhEk6FXDc/dN2rMlQAmVH0KD9/WbsAmmjnmIosuPP/sm1l+FFPnhxQcTWy/55/fLjz/56O8fL/4wAtDLD3/FWpiEkb7ZrtGhtE2s2i9NrLr5RNeZmeaMQoAbepDfOHBHMxrBSBk8Cr016s97luq1SdjjkKGlb2H0Vh3KlWs9MuRd/BahM92Z0doq9hHfD58vMf/jk17aAnLZXYxcElENeqBL2Qsv/tTvWtn8fPGrUUscw8T9oK0znxHXbjqH7UZ9ramhZrl5FP1wv8eXP02/op37Tnb6Pef8Pw02YH3+PzCVjf8AUEsDBBQAAgAIAO16sVZHOytFpAEAAE8GAAAfAAAAdW5pdmVyc2FsL2h0bWxfc2tpbl9zZXR0aW5ncy5qc42UQW+CMBTH734Kwq4LmaDR7aaDJUs8LNluyw4FKhJLS9rCZMbvPgqKLTw2eRf799f/63vQd5xY9WNHtvVkHZvfzfrNXDcaVprkBb43dTKiZ0q3BUlj/JFmmKQU2z2kvGzt5NOVgIxt2piG1buyFZqfzdQ/W0SEjueABQc0AW0uIfEb2H2AwJ9OnGiFtUVpnQ4LKRl1IkYlptKhjGeoYey7l+bRa+zBrMT8H3SLImyYrpfeer4cI6+Oq5k7nT3oXMSyHNFqwxLmhCjaJ5wVND7n91To9K7KMa/f+b4F5u5y7RsHJKmQrxJn/cTBNHADd5zMORYCn/OuPBUgTFCIieY7W6r4AzWMhw3t0WUqUnmhF54Knc5Rggdd8h/9Zz8wMVp7Dbo5SN5yEh/kuZhFXczKIAiqML/FiuVFfsMLzDlLVEeG6EIFiBKG4pQmXbV1gJw6rLId+ySboeGEjMfdV/GgQme0ZrRv1rhmrHfNdtAVzcYGDDQdepqEr7fo5d0AWwl0FigvAzRooplj9HIU2Z80av1pfelXHzxKBIlkLK/Wg8npF1BLAwQUAAIACADterFWS5yGgHIAAAB8AAAAHAAAAHVuaXZlcnNhbC9sb2NhbF9zZXR0aW5ncy54bWwNzLsKwzAMheE9TyG0p5etQ5wMhW7pUvcBRKwWgy0F2ZT27avt/PBxpuVbC3zYWlYJeD6cEFg2TVneAZ/xNl4QWidJVFQ4oCjCMg9T0Y3Kg3t32GAv9GOLXH10vlN1eVXb1TwhGmVxByOs/vzKnPA4D39QSwMEFAACAAgAhIlZU97TZXewLgAAU0UAABcAAAB1bml2ZXJzYWwvdW5pdmVyc2FsLnBuZ+18e1xTZ7aoM85gp0W9nXaqqQLt+EAekgIWDMGkLRVFBCooiPIYizGiQCQ8YoCQtna0HTEor4gkRIeXCoLKIwTyqKUQyJakgBghIamETYCQRAIkhLxu8BHsuXNf53fO75xz7/zBbyd7r299673Wt9Ym338Rumf1m++/uWLFitVBez8PX7Hid7gVK36b/4ad9Y6cvfWQ9fKbtPA9n62o52+ctH75HfrTkE9XrLiX/5bx2O+t3/9wZm902ooVazqW/n7Dxdw8vmLF5xNBn3968GycckTQQBk6Nq4zxg+Ftc78+eGPQ//twdmE30Iwrd/72m8NXJH29kq7dV/7xuw8cvXrY9A3Vtet/7P//QrPd1YlX/wkCRX4bdItzy+DJ84HjvS2bL6N0YjnJtMWwVu3s1V3bkdgRgSrFv6uvpOl4FZdWy3egzlkQq+zErSiriR1lfXyl848+NJXtxPi31gvhz1la6yXH/4GwS3djXzYutJ6uftll4P18tWfvFXPl179h0vvPU2VK0X0dTSCdqizzBfjgTAvJATRmUb6B5aQbuKGepmTZcZpS1DB5qCQivNdVAHSYhwtDENMmr9xnswkW3zGOG9X1M86eVh3Sst4lsod8itoKbYE5nkt7XpwlRMui/MwKFy0bYnETzLmUuV8KnzDUUe3RNa8mUQu4ZJeAHY5BK26pcMxm/wzi5YIvX7NR+UOJaebn/OkFbRumjz5f/hRPSEjbd6+AbXE4M08eEG1L29JIF9AcJtDMC+Qe6n2XpO8IAklvrKDdWBJVF/xWjclZlU8l09x6p7+ucDn+FxlpMrJSzYqB/6rIXZoQgvKY/1zFp6NSljZ63AqMcM9Hkk0M7OZKWjb2mz1YG3UunwnJLs1W6cinwttsEeyRArtx68oaSLHcXIJsMf+Z59dh48luQZ8oTant7//iua2A9B4NvPs3EQfvzHdZ36sp1Blmsq0rd4RAwuWm02GkQcnKpmWULXn60ux0Dhmq39wjW+/uJJiGsj2Hym3MdJS0phejiAsFoe1D+MgeVn5d0QDr8RwgJ5zEI/4kenbNd3OjA9Twya0O15tOIfSj91mPpj5UNA/VJS/mzNik0fsGjeuXzA6Am/U5Ggc/SGlGkckwtWUaVuakggJcUTm5ijzP0J+juruMRjdGwDnNNQK3kQhOQ+1EG3efwTzSnDy95oF+R9xQvHiZPQfUK0ugvnb6D+CW46vdfRvZSarRBON/Fe88Ldvg6bxnMN7dwY755dyU5Aq/3gdqfeLCFLPEIyVUH/E0bcijB/KqyHgvxcm2kyA36R5e7yR399z974ypMCXlZiWPd57Q/IEJth+rlA3D6Pa8JcW3/tzx27Mo53pkASvqzEo955nj9rz/XXY/fy2SYe0m8wGAdMGDCny3JLQc4OfPnTI7krehyx5yy1/uYQAggdhipMiT64HsR4kEAKJobF3Xtla46jXjpj5Sxd0sXb59vtQ3zFCy8qzDdj6aKibKDJXq931bfqsDT+PN+QOO3e8K9oP7L2im8dW5e1kcXuuNyquDjWj10+Ov9IHtbjIe7em/7rk5zMTvD1Xnb582L23P/uhhr0L/zCE+9AD7bGd6BjbYKPhG2z1w3urSP5xkp9b89wvnBooQ8rv4Ry825l1dabodJONgDf9xoPveh1OMrwxSyB7F2QJNiHTYFtlkeqrQ+D+21p037zN4Zwlnucv2btEmd6YDWhKZJ5ClroS10Co2MCwwOKIs7ciszOvpDx+ZXWwmTUw1fRs7xVMuKT9xMCswiGeZ5gZ06Ov8u5xzcfvJJQ/TVfZuHsHMwCU1B+1u1yW+62eDaRN7hKmU+WlyEbKfGGfM1q/cQqVXPNRHjX4lUGhfz8yt2Uvg8BP6pnoa7dEbFPPD2SrDMbPb+d5MjgEVlOtbn1b3DI0aF8kab1ba7/+wuJzRpOzkAH8HVMOnAYNIgCsioVcrV/sr9eupmUs6+ZN3oq+DeuzUOk7u6wS/3sIuv/hTtm2/NJjSQN3xwvva0WveI0OgryTtSnABU1tonk0d3ntm89tKaXta048DEwMwOOEp18Fp7pKyu7+DRBsNf99Qf9k82RvRVpgmHohoYicNF9eGMYbtjkMeje1HyhZM1itY5Z+XJ2UFV3y66fJWUPhiD/U4ozvAzXR87ldzOk6nPGGaA4tgUcKbcGw7mZEzlA/G3DOtoLskIFols7Prwapjki0QdRFZA/1f8iL9mPRPNHzcyTkcRb5R31lncnmWZGPq30jETUPPqQtDhogs+N9LNnawerG707kZgkZPjaoSLsLIZi6HA/ateLQp70VvoTwx3ne3/FtIbjxR40dj9X3lMLfNjTncoibMzsRgg769U5Pqr338Scv5fqa8m7hjB8O7/gInL4lmWnLtTFeBZrQWR0BkoZqnHF4eI4NnzyM5i9U1slsMTTyiESHgvlX5vQfVC80F+lW8wQtk7tw/fe6qBLnQut+HTuWQQMvg8++OCLb4CY3JfsQfrd4P+ESnMVFjGebxdU2O/ibaMf5MdaXWVzaEf1YLfMPcy2N6SUOCtQBfAqLGw/QlMO2IO2WMmDoHzOdtcJ+hvceZU7f1hXUxKKewB7vuYHJCpAnUD9OFy1DY7Zj6ijytEFy7HbgZiE5wGEWPFGGcDl9CYo/GmDjGQRRIay3R9+VHIYFdE8A9cOa8U48tFxCcGrLC2LJH8EjfZc1zky2oiR/Mp+S1q25CjleP3u/tsj7Cvbxw2nv41lO51SF99cIbT56Livgc162yKr1z/FDVp3G1oenZO+DblFQk8d+DWgNJ9jv9l7ITQApsYWNST4staAemxlWbsjzzmsplg9ksxEuijM2f/belvBTta55SFcDLybHJvsdPRmFL8c7lScQpgYzhueComu0Wwflj2z4C31Ym0/FQ7fwfrliaFOVbZKvLkezYJqTeNhRNXon+Okp5TJql44AzOW9QsJQRFxm8Q1ZG7R9eH68GzAIzhR5f4M9EeYhuL5DtuVoGcKOhavT2tIgrMKH8NngBMQbhkAPz6kUrqA9LRm6agPL4rU4luvNHGOv1SceYZEpoKDlX6xjUSZcOz7nGxk9QH0mC4ZVIdFjMTqzb8Z3fTW46vCum5J7w2G2VJfHu3t/45Z9LN3Fnhlf/NCh89fsfcrsirGWMv42v+NAn/y2mtw4KfhIZw0NBpsjUqIhO7Jkn3eRsPsR85Nboe285AZNzwHIIaxP2Pkr4hNd3Y3ugg8FWwQuyA7s3CRrs9uSKdvcj19n78pKHa0Gp8spf23MJ+8CERp/77vH83jX76vJp5XtteX6CoXNSfh3FeyHp6LtyHlQyJdZ+Y1qTcFNbRItD2FYjE45otafIi7L271jL+Z666l2yUZ8ICxtK/TSKYF2cpcu4BG7MuTCMv3H8EMDEwAFe/5hi+8exCAvmKkpuOdvCWD+5HYuXH2vmbOcgDMHG3H1i+Pdp+sI3wszpD/DAvpcqA/S65f39DgXiLm7DUPKObrnIvMnhStmggIwr2hSba6DjoOlbQFPJ3SO8zb4kSn30pj/T5Sh1NPa6aHGi3vyHWPFrGzdqPUUQB7hEDnZ0zCttVi8uGqtY3oDPBJvrAmjxeVSiZJ2nBqwbNdwgFm5gIM1XlwHZWMfavTqttyopUrTiPuA6AMoeISWZiEna35KM5MlRFprXA2jmUs7ajPZ91GPeqAzkLWaYBzvSePGd/iMIVmo+aGISzQuzJADwlwTwvTmeYWQLJUTa7DRonoFrpgLXC8yPNlhPX6cBr4qJDZkCUFGr7EREWiLW3eNf6fGP0orCVQvhvN/6obqq3KkcfF2X+X9Qe8n+0QFLwZKAgIYIYGVWh+lJ5gKPHuESFFBpXKG/OpB/hsuKw/BWoq427hNYIvI7oJ/gzhTv7MKpIXd8pfG0gUJunKMCx2zqljMbZG3KxfFUfUYS50ICO+q8teJ93hgMDTA29hEbgbRwLzSBAWeDRikT2NsBnQOtWMo/fxuF04l2XtneO6MQKeEqiGOWDxsK/q34FUxjuHObUKvBA15q2DAJqGcpgx+4PXnIkU4KZl2mh2mlJ042K0MV3EIJPC+sTEm0lXHYTKL5IOI0NyWTEr3PMgYb/UPZXvkNyu1kBqsseXeJt2AeWiMkbLhXGYsTX5NHsEWCFnEtVgknq1E4ctF5jqssd4q3v3lAeq2tJOvLMnemlglGVXGv0vW/CYRZufO/T5vJ9Doiy3LfPewZCt3/H4I+m1UnXVDg1iI/bx7RXhuOfjDFW/08NeV2+lDOw6PIUrogID89dZ4Obp79hTxsfYebgQhqDUxskCBB7dYnZbTdcUIkSs0pkMNgrTeDLzKRdBAMFcZNwJEJE9Qhm0HPfUIUO7GBRVac5qT9URgYtgiiZ3CpGG7cyhy8oz2vuatXGtNuijGZQ9hP4mWbN1OC7P7WhxlV2APUyZjpzX4Zno8yVXfZu8BlAjuJOsp+0BBFQU/QFqHr8OWWbWagZqYHNxwASsSqzWeAI1br4iAXMXqqz9NHkjDuKH/VIwUibfqROUfFhtOqp2FIKxELbAV3t6H+eNP5v94zeuzJjJo0JJnQegUA8EZo5NBskF7XwLVKa9eJo5Pk/w5lOb7/h1buB60qGxDkQi9d1vCZ/DMpu20oyINIpjB0SzgSWArBRXh6CtUtplauPy/FChKBHB6cvxoCRYJpmbGxvNmkwQT0S2TDChg8QHREyPVOnVAeYLBBFuWDXD2cvwz30uOLuhj7he+0aJ2J+ovLh7iUkHZOML73SLP6l0DW3VDiFBVbZ6bEqW8e/lGFbMyUfRdc05KMiNWVcFyF8AFVfY7YbNV/rSDHmHtKTRuCrE+HJZQo+OEeAgEj+JKDC5Ig1VM5RHnqf5q0MK2uoi8Grsf8j3P1CKEWgjb0PBmLiXiNV9/Yy9wo7LoyjE9kMXGECfjzX9nG1EIcEF7X1zt8AEPakSt7xEqgb9qriplY+wSAR4WOMb2ipsnJR9F0Fv8L4DdBfIRx3g7in+ggTJQL5L76BnDCvpquNUf9zCM3h2H8dOxQvRDF6FcsE3YfO5gol5eWsIFEWnxqO8AHcuiHLbcSZuuRqqXrTymwvgNLfXPnMv0Zs4j+aL9Cv1f/S0x5d8XyETqBj/V2P289QymwxvhjhWEhxtFiFAP6ceqIgBrVSsKZJOLDVC0K8jmzW7vCGIguHKNcaPVVhdD6AJkWk62dj/eiFIKIs2+AMEKbClLamPbxykXCp5uEdTmxPOSycRyWIvR3SX/Xs60UX3YsV0nL5aR6bAaW8pazYMaIN77AIX3m0ltKj+QbDF6c+bkCNG9GwfLI9RttS3+wMTWYhrHwdXr+PGbJwUne+YhH5cQI1miGntPoLGiPpzBCSEi2us5KUrOW4A3fh9IbG9iesj6q0XU5VJvt1VBl1F/6Za5c4sIJY3hw96kfRBcvd/t4xOHy0PS6sGHtDTEaWdbuvhTRneqM/riWBLV3t3gdxodAW4JwVPC41qKGlOzuBjXDj6M1hvOE+C77ynfXa47b+uwVMKhOJ/0unuV/nGTPpSvK3r/C/du/hFiB4KYkSbnowBgC5VYZjbn24D3AEsAd4n/248DXdQ4IGHLHbpEOtOveWKjZ/KDX/Xk9jjhNicOvezcPUuV95b5jsSPb3YBOW+/oHvwAZdKx0gziTcKK4te7/mNRnEWBztraLnDps7QfqX7i1Zixwv6rRw9cX4pjd9Ecl9K66tBz5d8/CXjpVBWHXb4NwMbPNC1RGpcjnYIvQ4jYTIWFmT5W0Y0Guk3Rt8PLcmta2xszgqQnIWxwrA2zi9BbSMgZ7Ue89OyENrQCuNcDZK10Jefmz5jNqhph5D6nrA2ZEP6UYC46YUWb5/Lh7Pix+v71xIXOi6uRSz8MtqxFulfq0kDaSxadNudlxp2hqtyLAYpZ2FIkJuZyco1LWKbpkwP+5OTX1nORpiMNJdii3HdEFwlzmYTe/itm1i2wzoM2+UwOWLz7Cveqr1qWxntZ5qPt2ToNITj4iuSl9j9gFT5jIy7zlpPGXkoPYIsV+T5rnX0X+DNJ+NU4sk4dn4evL/9Ja1omOp4a3Q5YWCNH3KxL18CIQ5bn6a+JCYFbB0o7yws35WdOWOt5wDNPFasr0AuVkAb4iXqk8uU3W50wHl1H//OBTR4qZoCwvijjGydqtOXo+8FALIsNEX37GkHVO3MHfcBF/te3x+uMo5jzOMgMhg0xEhJcAgmV4cj6tzoGC41D6bMYMSmSON8ClL3ZNFfWPRUkjUhrbDSqxSCYKTynrK1sCEtSdSiUwwVL0PxWmfHeqIkROftXGoZ0/506WsIHufDpQaJzkM10q4rlg2nOkOHeMH0YQUgFPYsiz6jRBbK/ymanX7b9G0dWIMCe4u8tZVgqT/stPPKMAY77zNh76+g+S7oZS382+mYRHmdq7Sx14TXRd302pZ+Q6lyk85qdg/W5p7RC9KmaOZJmgdicaJCJXAfefxSUYUOuPDAy2mKGqQpUYcuTkl76fRB+fDTinapKUWHDRLZ6MyeVptV6jZy8LAt1A0lWInNslGw64T4Fstaqo9ODtQ87zSfffbLgy7HXVnpeDFAhrbrKkR9ry2l5kOXrAk2bA136KWmdOyaXfrWBQlBkfPapj75cAhKJWGJHJIDAdNYntMmgdJ2dJu+J9qpGgMP6tRSNWmH73a0Zmz/dYlsivn+MoKWS3BInDajhd+CfS9MPZOBWKY3s6yLKhfQcBeuBqB+galtUnds3y4Ljfvbx9iu0Li4ZmNRXRGQzcXwgpv4NuE3clM6Wgvzd3J4dyMQeleuTlVTpNiDOAbsqabZmu7o/JHzqWhhmTN6gaGC+OBvCesNgpNjEU385XYnN9coc8JBkeRyf3y/Q8w+yIlM6q3GWnvffMddUxKii1CXUjtvs4D0Kq/hufMl4fwnQ3LIx+1x1fOjnRdVyiZbD5pU/6ilMdFretrAOuP1bnJ2B5iHZIkSqbaMo0wSRsMvLL5bax/I4rqNzG35i5+twUzKLAljTV1ym/wZ/XMSPGHCGjtGRCcJr60VOR92WKzomdXUSWTV/g2S5Cb28uLHGyL770l04087LoxwwxDvmfxtahg+gii+7Xu7khlTiysjkHVzk7tyNbei5TZ76HvcwpLyb8QXHBrWdvG4719Nf7I8Ilg6QKpuFmRxnW5LZDX+HMnMkShbYj3qrZpYbyMxube1IsHWJmv6WEYivbZH6NPC2y2sG9jyeLXP6yhE2gMT3Pcjc95d1Nuye1Oj5GaBIyLnya5c6a6suZuGhUnrOdIqj9hleUwvTTyOgdbosQcSpdnJ4nJw6jjd2Ts29VZQdxEWm+D1ldx8JxymscG6+ewNp6NcW1/1JLohjjVFcqtiPk1VZ1ot+PfJfqedHaZSM4yvqfTcqrVtK4N5QMuaGU0ds8ZqxuGOjbgNdxpt+7g1K2XdA+xV5cmYv1PKkUQJi/p4yMZ4MZAtXjKbuM8yBsj7UB8Mz9nxqyi7H7XfeSxaBhLNO+60Vr6rr2bTpYf4XUMfT08nfNI/uTzjOXi+OHZlGG9v2iA5lHV25kuFQdG0K1tbl+10BGcTZgcqb3I1lGWVCU5vhun3zqLwpVH16pH6qJSBbMQRog1Q6Ir+ec7uakDx1zd1/umOy/Obdub0bd+fptspTweyc6i29tQeX1f1g0ZFyOWGoxIRd0+5lGSTkDZcsrbG9+cYOvMBFkGt1R324yw/i+y6yvz2tu/jmOY8P8SU8bWJl87LGi/Ka3P/GBmXW+y7P3d+6pDOnG5e1u8dSqr34sx4MmpsBgGnL2t1A9lz/MG5VSMPxttQH2QtziXqZtJzX2MgIDc8ssf5xMgyhedF3A3O+eMDjfx2G5Yb2BZ+hjRCXg26l6+DxqXTyI9HlrWRrZ2OxqUPHZLkoyNYMlxx2OjULuQd+rLGi319Vau3szR/vL2ROJjvI0iFkLDtEtM8D/gxS1eV4bNsyLX2cHzPQTty7Rq/Mp5hauwhRRyvTh2295cPLPtGvdf0WF5ZGckPqF+s7kV4vO69hxHfMH1vFpFmPEH8SjAW88t0Rb9Qujymo8AalVUHIDGanmiWSNXuTzbo1DjaHt6s/+O0vmM2PFMtyft7MiAxWXT4wXa7coggyGBzhAmq5nwX6zdbev2DTwh/mJ3oq1Ap0xdtMiVU2fuynm6m/gjQvJ4lZa91VHOWB28kdn+Ld0IoaufQx5/g8Y8XbRsu3k+Gcv2ayf7Jhu+0Od9mqX38bLmV5JE9PzXYFcblAddDZ5KuLjWoaBjNZLTilI2m+5TSgQ1B/Y1oQRu9NNbulmQ2BJKbRe9LXA7I+MhQzAdBsNM1uLKIRNG25/E4Od2WFB3uZH0wpMV6odV1NbbEDQDRcJHk+RJgCK6wnSLEmhbC1KNbbCH/frKalXaKpqmyzQ/kJeTGtKyKvfzxSQfi7V05C3cNaZURxkooodmG9yLA/auu6/LcwoxMlRzavJTaiKSixkIrxZPL089UkaR2KzRjamS8SJT+Xv8RCXzCx3f5aZlkr34prMnCWJTkRwZ8OD98aiSwxhZFGVVUGXCVP4k6Qbf1L9KC4XTy8WLmjtO2REM9Osxgba4dq4pWJNn4+5GvB4MRH78O9aTQOaxNtidrZnS3zuf0bV1a1ZIi8oXG5anq9FJCmdk0T4o/CknNQh6N+9tjeNysrUag381zYvHBd6qs1cRjk75ANwLr/U/QUk2vzTYb9Z1W9pYM7ZBuvQN7ec4axzybuvSmBLAUJmd+eXDu4oW1TnHMHP39bOOt9O/kUWb3LGGya0doSkQXVeLpF2orKTqbzwXaFebQUuXWpc6E9/ZZc5mmLJ2a6nwuNPCeJMMvZRl03u6SsCE+Pm6pMwuoZwX2u/Torjxx9UZr/h2ACo64kMm8GRd0a1PCAdJ2IYjAxiuV2KSuaux+w1Vr/aYq396o1I8pwuvdkEeP1p+2uPMEFMN2JKBhILLmJrDiaEScoVHnGGxYHuK0gtcP8FCouu7gZq/wsft5EHDLAWt1ZsE+6f6lv/xBgWh80etMJbZdE14tjvIQpCpXFHCDGQKsCLv1AE+JNWBjGSMt8ggPa6nHFn1Y3WRs7NYx8ik9Bx1r/RtiaHKKGkgoMTycB9Fu9B4kYJr6aLmjQN+4I/z891pUGMS5BDrAu3ulryKHpiFAErFOMKCKxS7yrCQIKDkjazzxTDE7h8b7oqghW4AXzvYkp5XZBys9k1mpzkicIQb46BAbKgvRI4iBDPaudud4+X2tIOx1Lr1ONqHqTq66JCl1ZtTFxJ3KB24WHNtsSbpA0pxVKsM9Tqvh3GI1sNTh2bSfkSuadZHS6dEtTGkOh9mruQqaUrIoWsbEa8QLN+wrQV3tTgUA3l/6HjuSG2OwdqH4oXAPt3w6M5bBFuPUMzxPlpyp0BepRSL3oxIMW0BIgW/VDTk2GtkHy0UarHK5rBzNCui5b/8OarMLqslFvauxlsIo/NpZ15c91H9fImuW7VXD1FkIhrI+FYXn6HNhj9zzo0kwWIQL9EM3KblE7Vb52nAzBrMt+vGGoxqTxnRyuISMPusi26fC6Mv9kllcAAWk1hDWlsUK5IdloYG19jDlbLcQnyKy2z7CXCanJGF3g+RJAa/sLfliUQOQqkegFUUKr7NFqZssSQ1Qi7uurIGcTwaGU7fSXehuAbwWeVpdqnOxZ41/vr8gpKJQaxvpMTpRTd2/XBn2jsBGhjD8m+lBsJYYHPVphThX/4eDZeWCPN7sM5dobuL/f68C/Uch9ltonR3vLVNB0wqKNNLvXh6uf5HxRXRMO+fnoHDe642Tmdp409ToQBhSaf7SeTKzxLJ1jLNaeOw5/qXO1HThS2pX1Ca83PSHqfUviFpz1+8l0SvrSP9mYFMnn5MKRRimGy/6YiQx2hmuk+L9YiRn7mK8cXR0VoC0jIYtLJoHOBZzJ/GshrvOwuUsOnkYuojmeOk1tklqxMWbxZZnBuJZPfrBpPeL/hoE5zU1d/5NZY1RH8eF5mp77mxIq+/P5piQseahM222Hlu8WUMe+fQzQ3L6L/hZJ2IO/vE+jPjy1/JHNpnRchcTcXk/m9unfijs+/FuY7u9P2Xrq55Vje9nE2dA1qXMHoNirsueJTJYxqW5MzVdLp6vxpJumCZmCH9YP06c2TDyYYBai7HUEuc7aRtrfrINVpNp14u9D2RtOu9D1jmPNq1/9SKRVmAxCuKNkxygJuESOX+v/LVHPc6mMDwPso0185lotr9u4IWIU+ZbZ61JDYhj5wyxcnvnJYdh6OtzXRcJ80+zLTqUCPG9G+2TYt90Nr8mg2AhmnzJOouGaKS1C3W8BNDHl/DOpHhVzYt2IvVRa+EN8Pk4sR2n1hiWJoz+S2+3GUPc8p+XW/On63X3JmArq3xjYqryPIGvE2DX3hXFLc7TzCYdNJ/BfxLuaLlN3+6EKheNzIVUem9L9XvZ6SDBIZnhkPj+gZqwdjojCGQLUsVBd/JcWX2jrqj1Q3PVPyo37Fgn6qJix/kZ56v7Up3RrkpFUpURcmYZRVi5v15z33rCI8J+ZOaaFjX3oxriYkm7YPWPSEh86SGVYqgRTY6nc4sMe8FckSGIYcHuF1UbttN7IIGgIfMj3gwjNrcEROnRDHddn0SuyQ00gFCivtPy5roAKOpIZGCx/ecMWgj6wbuQ+OHhD+Wu0Du8DMDQDYL441+cajjNrRT7cMHUEnJy9sPaIi64Y/2LBo8Trt9k0EGh0IC9dvleD5uKyZhihVrCMvA9lT+Eexx1JHPduE3J7VLr3mwmOSy3PKaE1iCOYtSZorN12YXkymZob5sKKBj2fUcyH3S002rDg77pKYL3XVeGQJJK5hGlt8VscaZLfpRdpRgz9gRLA++H5OMHeQDzquC5+u58KZ6MlZR/HcFXuciC4OaxXdkagjnaw43uJpVnwrYG7GO4S8myfSzD9o4I3sIjx4hyDATbcgkO3vN+NobQzM6Xd5ycWTxqQePqWvdB0v+GjQ4saMHirxzbQj/Nvexlr3wfx8vWjD0sYwrCAsu8xEWi8S1fwt5y1kXHeUSqoJa8gDx4IizG88LzMHAEbB1guyusFWU8GxmGEbvo+trrcqSkbSzASsK2TSHlAYwkfQ7gadU5qDO4WtnvAa5kyfj9Go3X2JyH6GPVuyxFFj02LvI8JeASPO5axvsvDMG1i6rBVmnYfmCrvSsEx9Oh/Es9VU0dvRr5hEOEVdYRbGkUzUycD/xbbUkj+m9Yu5Dz15IrBLB8uFLQ6/8iDo1xqfZ+DHcwj1pr785KyCIXq0Uf1uCiJ13zqfVeqiJyQXECT1BKzi5OsCrC0smZXvOnqDvMuUS9pv5LvSnESsP9Gq/NzbE4cU8w80snWejwXM+xjfkvonSP1XzHxhQagivmW4qvSwoU2Il9EwqculCmYQJnCnWjLnTgbCEADO0Fr9pHgVc1aWBuliChSWeel6n2pg4O6/g9d688rcxzPUByS1kiZxfIwmH3ny/1cp1PaWe6Qz9149WcKn5wciCBFNn15/EX4ccZpmpCtUbnfnnQMN59izKPvS0LlWxkEGSgPRxcXQR4JurTwFbN90d9J2lmOmea9O4mFGWSVXqmqxi7P7Uw1Rm68igiNPBaDK441Zn2ZqSkCIaNR1GGhVZVHrwEe+mHl+CbUCeDDOuRpEN4PkuxT4/npSqdvxlpKmPvcEPt7Nkb0abi1qpvEyj2LqyEzEMp0vYUp+aVf+Sin4esSLiqrpkyWJh5yd+gqob29kcZLkgtHVDzarSdrTcLsjJJhK4+g8VgGXRwSWdpzgsevkoq9JucBahFpPrihuKQRH1B5v3qhPPIMssxJuIqf54/hSy9KLOdfB6FmTt07Zv+Wh+vfuennf6vqhuUqd1gISyB87hNaTm2M+OihJZTAQ+fyAJlj2GIV9B/JczGG4GlTefHkeaFi0QR7D3bM5auwQm3583YBuKCCWkclWaSOl9lbgfWUpp7MSyRsk2jnHcTbBVAE0I/Vnhx6UXwi5YjMVRb6XCEPwr5T1S3nFpsnX2wyikmRw6XMs6qWToPswZqCe8vLeIM6NupHBmLY0h+2dKeS5V3XlxHDht1Rup7OgVEc1oQOtwcKldnmkk6s4r+kpIBLtWINLLi7bdQ9+jhEkO71HbQ3+ywY4mAH479330k/YzjGEYuOpmfXRhRVEaoKvIRbQuFSH3hRalZKTXfl+qpUsZCly+7bxebvMTsL3f5WHEPlEacjyIOslRtIHlYArI0b80I2dpm4IAz53cWidokAVGshKqI7efGGiyLDfHG4QbTEbp08Y50SpJS+gKN1aCND5yMn+rW8Yu8V9cvXpQfyrIKyYcExzsCXF5rEaARiFtYoUcCIJtm1WfMCNTNJG5PHkKPgwtRrUkY4fNZ4pnDtcg0Z076OPkhZctAXLk3TpvRsr/r73k7WQrNxRRDQa1/Ct6DQfXObOrymkjagBmeQQu/SlxS5s66wXy4vtML6hAdVx4fCkwUJOxj+IOamHi2VPvWKX549xeFDbPBySToylB2Cpeq9eQl80Bf/Jp+T8Ml6cIlgBMl6uoxGrKKG3HPtXiheTHVuaJbsyUCEqcJRus7d8j2k3qgN2AITuu4fVlMiTdWI5B8cpA3o9/dQrnzRW5pLCLUXGrokYFXtWRZGWLV5FVQqjDCh9rrla7c53a45vS89dRSmLdFicK/I9MSznhVVmoIJMHlcD7bBf1BkULkxS9S8HZG1FtDUD2GFpwS5SjbKvjULzMKktx/iPTcyzc+nrLG7a0A2Rvcf1XjCENREpFtME5ei/pGoQiz+PuPhcXeqcPHnJvzC8lRYCrWJ5TBwdJ8CWv677mpayL4/opiojBtv0GdCn1hN3dyxZOm3167UmnvAgkZ9j4RDjnG08EunhiA3gTty8R7siNDTzk568gJ2Oiu66BBKR6D7eV6WBDj0j7wejRPyvBaUdwo8EG9UMOhfLgVC3l3seYtNL5QZiwYNn/TlkOjFHlWOxwZxsbaUcTxBke/RP1OYKYmfUD+Qe/NPF+Iu4gYNavGdPFiyNiYbJPXS8qyxD1DnoD3WzxoOWiwykadVgZG74Ak8/Y2uguLG9LiUT9EI0IdKwjRh3KHtnOeSeZge715HI4eR8/bKRr2ebb+hdgHZaHnqZk7gvRshxyvvzdVBNWfbhBkADdQAxmwiJsUVmMOJaYk/kxaTmC50XvlF/XtPWmXT5C9eRp1uotFNS61GGNbeT8k2DisOWx3vWnS3W4yhnd2aI2/vs3+WvLzMNFhjR5tmahfhnZMb/7XePA/+hjihJNkq1mAc5+h6ov+NkCqNDqoTSOYl1GsOh/ulPPsQSedY1ICFlx8P76YI/pVPAlZmrz/R5/2BoPy4E6Eub7OpVAUZ62pjaOKeMti59I/BAUfSdTDKRxAD6dyRCzOLPDy+DYp469yyjkzMzc5cLGBoDxdwK8zjvClMxKpqWU5LN/BEGoNwTcqZ7cRudlEnci2mNSYWTnr8S9uhqrJnwbJD6nVubZhxJX0Z1k2kCWuzwl/HYyZyxsuvdfwy/xyEO+iriwOe2NxUciRsFKGaBY9DQeVRuEdEcX7vRXLSor0Vhmt9cZk59rcZ+fc1m4lWnRE4szivKKhCJgVKPJc8EYJWMZLKOImcVR/YgH05hyEkuDe0K4SuCtrX+P3T1ZL/n4t0vhMs1BLerfM7pKivLPg2C2cvnr4U7Qw2r+vPecoIB8w1wGKPPi1EY3adN+2kh9v7IyPMacdr3ySnsSfcAkIZvOfaajqHDnw6WYhaDiYYmGpCepROdKiBwnjPiB7H0s0RkOJe+aVSrZJiSHic9gkbCweUSWBBLDkEY614ng2lAzSlLROqbFXmoO3sJCbEqWvyad2PW4fcOXLo2WkZKjAuof9R5Bd2PNfsMP0CC6o2CiUhE260hM5/LOFx7aeO+QRbz0jlXo9KTJM7UrJJlZpEcMNEaTeZE2Gyjv/ijqiHMjgHy8InFoWLN8aIiYKiNVaezLWSd9G+VORV9OYD2gIJwnuAcDAoZSBXGrqFrSkiRtoLm1ML8mPqD+t2EXTtmoVRQmAgOKJHsjov/EawhRTKRxI4JXuhLVXMTe7cseeaFtbYq0kekAvuNJDrLUolH7qdP527nYoVHfP6Ac+EVfHCCU4V2hE4ZpfmdXQGSLDPyD4fH4ONSGb25zcFmLIOE8FDdrPYfW4936+L5l1WULQjESfhZSQYpeXNk9ZS+eeMdQBpWcVeI8FkLnH57Z17DGXysmKAQ24vyqZ3mOSa7QKf7lWzs84wBZkgPuviePVddcks4nqTTzI57dMsNmCu5TEg/Vu5OAL7pY4zMvZx5HB1kLvuOF7Fb7YohKu1iPesbDB+9uiYV1Xj5CRhH/cWy0a02CTDBk8g7FIRkZrxp5oDifqz1aBsz1CsC3PF9RaNTeWO5thV6E1i0RBF27rcJxkG/JNidTXvcMhaFXD8nNrkPA7u1woLcWaB685iTWyrIn7nzrmku8irrXrgOv/o6fz6ez5OyrotwX8in8QG79uxFV6byfSZ3HMZVquIVSVOinRMiowTwvaOBv3HUH/y/BTuB63eUT179764r+dbVqc71x6aUE4/z7MbK0dRwDdofI95WFqv8nqVy/3IFXHvzhrXJjpPLdqrUf2wrOnnbVRDW3cFtT0NnoQI1+Syq3zr5FksIZluBEtnwofsQYRY1qSOgEf62j4eWVByst/i1k6O+7JdyTg37O6/w8D8JaiY6OqkfZ1AhqSs3Hz0ksSf+z4qf7rE9HZxvrGs/XeKnfLRhGyAszocnB4GUuWTo6oKMhe7ENWtq5NWJWHCCv3Z7h3hDH8K34eqAmDQgWtB7ryYuJIYcruK97feDGbhHIDlsDg9FfLy59Wb4xQcUzRaYRs7YFyHAwRT5fxNXp3wY9BkB6vr0AzYCrhuurIagClRxvS6MiobEb6y9cGbg9egkMcM6mMwtRNHbvtvgMzIEEqKYeIR0K2aDIgzl4Hj891627l7UCNdaMg57FSZYbSGj14GXq2mMioz9uSjC9XpoJ4uQKbY8jQ64e9C4dTnYkISBKPMO/YyOKEZzsB3l9jk1IKG9JoKOM+Je2Cbe9Dl+CwlVUOkJbiex8m7Dt/Ic8HlbMtYD+snkIoaEhLYjCLPE/i3/tCVWH/ER4BieZlMNRe146v6HnW316/nXtcHB0ncZTmUrkeK8Nv5XmCgpu42KNqRkyGONoMaxYGCV/m6CO9rYV9f674ceK7yyLUGy6yoPPf5VCJJbwVaYNvVzp8i401UIZl9Fi6+7mQ8ii7Gxqv29oFrUI7Ewwy5K1GGPikRfsEK9ZoaklwRj1L3aQ0fVUZuxyOsY9Dzudr3a9ewRq8Io9/d1LQlAh4AuR1qJPR5YcKyf7NaFVR36bmih7NvaxzvPsbC1O3JgRl5yzFLq0JF67XW3HrtVO7yJk/J3JCYT50F+F2C6Wy7OXMj2psjThPzXOBrLPW3x3BmGc9oLJ0M6ya2eQaT1cPFcp4X1zxzilB/1TpnwtJxCapaimxAyRHl3hy33H9YYYavF6ApYGwIgMUiYaxTX75I+yD7sLmhP31bkiiqgEXGZLSmIMfxIpdkAmniHwtKvFWjEcsfdkw7TdD3isp9j5asnK32gdyePjrTR2fZxPg3x5v3UaW52Lx9Zh8jKCrB7JDSZArtHXXckYkKfiukCMSqxFRtewSXZnBlQsVjPXcUwr6sh8eJLkIrdYSa0Bbq8/9Kt94qIUyLLIpy09vdWX9P/v1/0T8T8T/RPxPxP9E/O+LeGnOWeaLaVv6GYxfzTkxUrbS/JlzkIvl0voXaNcgVD815M7XXgxDmpoMF6mVomhz2WWLT8yL4YSfdce7Yfq15M1BBZsnLeoO66lylF5V+7/8gY9/xW+D1Gakzlh++9vb3QHrFKrNS3eCdod+Xv/ZX77571BLAwQUAAIACACFiVlTaa9iiE4AAABrAAAAGwAAAHVuaXZlcnNhbC91bml2ZXJzYWwucG5nLnhtbLOxr8jNUShLLSrOzM+zVTLUM1Cyt+PlsikoSi3LTC1XqLBVMrKw1DOAACWFSqAaIwS3PDOlJMNWycLEECGWkZqZnlFiq2RmjBDUB5oJAFBLAwQUAAIACADuerFWBYEocUgFAAC0EwAAIAAAAHZpZGVvbGVjdHVyZS9jb21tb25fbWVzc2FnZXMubG5nrVjfb6M4EH5faf8HC6nSnbS3u6d72Yc2K4c4LSrBHJikvRfkgtNaCzjHj7S5v/7GhtDkbitI25eqQOeb8cz3zYx7/v0pz9BWlJVUxYX1++evFhJFolJZ3F9YEZv/9s1CVc2LlGeqEBdWoSz0ffLxw3nGi/uG3wv4/eMHhM5zUVXwWE300/MzkumF5U9jbNskDJ2pS2IczRwaezgIMHOoF7t4SlxrgptUKlTwsuQ1BHP+pUMYBvRdfEuCOLQJgGpoyuIw8n0aMDKzJuxBoErmTWZwkaxQoWpUNZuNKmuRIlmgGv6EJwl4kHcyk/UO5SoVJ4QQXjteDO7N+brXjuuw23hBZ8SakILfZRBGUgpRoFLwVJRv8eHRYIHdDnwmq3dC9wMSEo9BMv0ryqg18UtRiaIGuM2DqtUpeK4zgzhjOo9tGnnMmoSZTAU6+zMioam7Fy2mJDhDao3OGGVwnP2n8OwER0vw8xM6LcHZ6+i0wpCABQ6u25zYAYEXs3jlsCtrYkN2NWkeZf2AZLgpQShIbHnWtOzqpDTkbort65jRGPt+PI0Ye457ypMfQ9Y2XfjYu41deknjEIgAdrbKN7zYIVfdK/TLH9++Pn37+uswkMcC6saARtzYIzdQJv3zNDtgzRKoAj8H7aIgAH515HBCI1V9GpcYqd6qBj3wrUC1QlspHo0wgX+yBHYb+sCHRMGLohkk94wuMNQPKM0Cx9bcAA6qstx9avXe1A+qBHcVSlsBpcanLqj+vmmp35ZV6R4BnSNVOZfF52HXK8+leGbquwBi4UvQKesPBUhH8IZNW83YT+DiscgUT9Ea1IwkDRHfbDKZdN2ro5yf8d1QFJ2ScRiuaDDTTUgLmaMNr6pHVaZHWT6MZwjY8WwKhbTZAbjusj0wnE/CFClLkdTDYBAlNvXpeLFyPEhgzAwdNSXypqqh7PkmE7Uw0Up9FJ6YlNyJtQJ+ZIJv29qBd0OWwTK5OPLsq3jKevW5vCmSh5F2QK6f1vewmk0ljmo2GFOHFk/pDagD5EhPsaDX1oRen2JxS0JIMgmHbDy8dC7bDgu63YtqL9qEa41ku26KajZtpWoqeKNTAtIyFalO8xISmAgec7D7QmtoQfcT/F5uYfwB/0Q5mGYaMdfxSMwc5kLpuschK+hxNpk53iWMKueveI4d10yG//KV78yOwdMtLxIBDE24JsIOvqUyNd+0VkzUfzfyH8Trrr+dda3Rm5Gbs88nxnPUTV+QEa9rkW/qIdc6zV34r4lC94UXQxhz9Nf571fAd6nMwdL45vocLaen1GgwiDdmany13juSbtMkMKVB3wQGazbeyqPgdK77o0LPS6pTrNV4jE77/YvxlisyDR0GtitxV8l6cBUxuhg93IwsXj/VIEoaBbDOHiUJcqSaMjHdcjhJzxhdkvoXIyz369bRnOlwPDjOfX8Ry2QO2UtHYEYLss9/Ox6O8rhSTZYaEWfyhxkRcNwmF/9f5Nalys3bjFd7ErcT6vtbouiS1Dr1T1ileh2OZseBDF/PkTCamphDuJ/NYfyt10MWzIGzv8suzdvGlqscXg1Gyih1mePHtq33NPDa3NWyzoZXid7wCnvAQX1XglsSLNI/ND9EKqHPmszqW1MGt6axgPPIdUO4FRKvjWjeZFl79X4FAqS/RSFPENC6hxp1fd/j6StbRyCD5YmnjttjEfbrkDGnTZ3JYrStj6Ows/T1MB1t5+LbzmzEZaa36ptwa7rv/SfYLw9z5Xeb6mn5eu6PBiTYN9ex9kvq6l5ijJcqg65xbNk/Veb/a+dfDv7d9i9QSwMEFAACAAgA7nqxVhUeYBujAAAAfwEAADEAAAB2aWRlb2xlY3R1cmUvcGxheWJhY2tfYW5kX25hdmlnYXRpb25fc2V0dGluZ3MueG1sdZBBCoMwEEX3nsIbCF2HQNelRagXGHGUQJIJmVHw9k1EbWnTZd77P8OMYhQxfmJd1bWCWegpEEVLnFE173e2DAtevXEghnzCgrznSiY3LFFoIzJ62ZQewXLK//BjeGthPT/iI14w5UJnHOpLqbCZXPKwmGlj3RpQjxHTgC+Yc+iht3jDtSeIw+MM7Bv/1bmbNpsd3mlAHSK5IKr5QFW613H0F1BLAwQUAAIACADuerFWp4ruNgwFAADlGQAAKgAAAHZpZGVvbGVjdHVyZS9mbGFzaF9wdWJsaXNoaW5nX3NldHRpbmdzLnhtbO1ZX2/iOBB/76ewctrHLfTvtRVQsTRoo6XAkbTdPlUmMeCrY2dth5Z9uk9zH+w+yY0TCFAKNdW2t6e7SqiKPb+fx+OZ8UxSOX+MGRoTqajgVWdvt+wgwkMRUT6sOldB8+OJg5TGPMJMcFJ1uHDQeW2nkqR9RtXIJ1qDqEJAw9VZoqvOSOvkrFR6eHjYpSqRZlawVAO/2g1FXEokUYRrIksJwxP4pycJUc6UwYIAfrHgU1htZwehSs50KaKUEUSjqnNNIyJaJNSpJE2G1cgp5ZJ9HN4PpUh51BBMSCSH/arzy0H2N5PJ2S5oTLgxi6rBoBnWZziKqFEEM59+J2hE6HAEGoPRHmikR1XnoFw2LCBdWmXJuPPdY8PSEGAGrqf0MdE4whrnj/l6kgyIhPMgqqZlSoB0aWxBUpNHXQzkQ9GE45iGAcwgY6yqcxHc9dym23PbDffuqtfKVbVGBF7Qcq0wfsu72Ea+23N9tx24vbtPXmdLxGtWcS/rXmtLzI37yfeCbVdq1y+3hXQ/d9pbYeqB12lvYYdG57Jbb99utaPPt1231/LaX+6CTqcVeN05KvPKBf+rlJZduQIuL1K56LB6lMZ9jimD/PHEaxXRkIEYlkMSiCaF6BpgpoiDfk/I8LcUM6onkKggztA9IUldJRDlPRNPVcfEiDOnywlBMQiyIlZP94tg3ds/Xdp7KV9+vq9n1awUCaw7Elq8s/p75aNC/9PDzeqvUbQCCTTBfNISw3fX/uh4nipPypvVf07Nytgk9jaWMsugq+q/aL79w/n5Hxwfb1ZhzWoVrDUOR5DZ9SwxL47MpKixPQ41HcOlQZ7oOkgZ89MkEVLPc/viYKHEGprKQPCl4DHPqC9YVJwaifskauOYTC9Ell+I/j3lTRDec9AAIp3BkXYSwpGPOdzDVMMxhwWHSvtKU53dv82pdF1SzNAVp1AoEHTprxx7OMJSLYV2cUTm6gtrXbgcc3Pnz2vlcKqIjWDbZCvFYJdWtJKMqUiVPeIaSpDYSrKTaka5lWhvlhgtdc6j2UbYjSFr2QjekL6i2s7EAhU6II8PhA2oCR6tQkkIt1L7kWo0KCAoFnancyNSFqGJSBGj9wRpgUBROC+kRwQtllxoIEWcjUJROHUYNKbkgUTnNgvdwhJxCkiTnBjR+QrfUvod9clASOAleAwlK4zTqXvtvp64CH3Q/AfxJ1ipudJ4ZoMPecnmtS/crx+MAXE0xlBkbkcOWZDEiX4TfjxBXOgZDswRmtyQHXpEo2zOZm/WC47wOPMk4x0ZKfgQhQPIOWEihBRKeUpsCUPMkeBsgnAIIa+MX2ZJCEZyD8yp1asVzOHgNNnTkI4hgoSMiLTac3lv/+Dw6PjXk9Oz3dJff/z5cSNoWiRCHjfL5VViY2OzYI180pi8gFvTaryAWttwWONev+JK82GNfKZgt8Y+bUSsgSvtiB1yTVPyAnhDa/ICckODsoJtChmbVBUt4D2z2Xoj8K694PYucL8GywRZNKzWNZWSKbuer8KyivgnLsI6VwEYzLWqVFy/c9VruL5VpTLzHatMZsfZ7ljVXl8syy5TG3QX6gIrFeDiHeZVBFy9jMZQN0XvllnfIZLfKSx+RHOSh9bbhMWrjuvfk1L+q6b76XviNzKe7156nzqti/+D9x80Yv5UvCBdeiNavKhb/ihgZmLKaYyZbwr74ktC7eiwXCk9P7WzA2zLn2ZqO38DUEsDBBQAAgAIAO56sVaPdlX+bwIAAIcIAAAkAAAAdmlkZW9sZWN0dXJlL2ZsYXNoX3NraW5fc2V0dGluZ3MueG1snVbbjtowEH3vV6DtB9AlEISUIiVcRFV2QQs/YMgQLBw7sie0/H1t5wYkWdgmL3jmnLmcsR08daJ8/K3T8faCCbkBRMojZSyFrUPDny8hVWTHIAxSRMFfxt8HvusMfa9rITX4UZxBltj5fDIb9FuxlwQko/xkkG4Q9HttSC5kTFgZdupM3emoDWwq2DAawpIqnDGIgaMm9UauH7RmSEgEQaRhjn1aYYxcdmRvKp5N/dHr9DOgFsJEfP1h3lagSNJkTTiwLP3Q8dt1qMALIKGel1HON28bQwGDPUK4+h9RCvLXiRq/I3Jtyl2YefxCiAOtWyRFykOzi3oD132Kb6hb+Ivvdg88briBapq3u9E8XyFucgHMYFzHd54iF6Raz5/vcWVEVm9EnkCqh9Wiru6hFnhM4x0nlD2xs5HGoM8i3FTcd/p++/lFIRjS5IbxIEnG2GbFz4bmbccmgdAHXmsob1OMnHn/Wpj85/UV5iFFBvak3N1sZ6qovs/GKFPwusUq86mj+LMUkcid5dLmaI6oC+YoBWtKRVIUCz3UPFy5rJKtUrSa24vtKuutvcJPJrnpQJjKsaWtgq0lKH1Mi4v4KvC9p+J8gBKp3IOqce49FWeeMqb2EoDXSDVXPqdmsayKuq7mgYUgrGPFl3DAcnJ35jJBUxxP1UezQSLxajbZOu+OnMHnNCZIBdcOBFU01+DJOEyIJNfXOosh1exVCWv9lSiDqYLQ4GmjbPWpHfeaKNaT0Tg508hat/qLOz7oqXjdO2OGBG6+9b/hshNEhu8lJO+91Z2xdY9pDG9Cb/FEijhBr3tlsvOpxqB/mz8g/wBQSwMEFAACAAgA7nqxVnyfhAoCBQAAXRkAACkAAAB2aWRlb2xlY3R1cmUvaHRtbF9wdWJsaXNoaW5nX3NldHRpbmdzLnhtbO1Z3W7iOBS+71NYWc3lFPq7bQVUlAZNNPwtpO30qjKJAW8dO2M7tMzVPs0+2D7JHicQoBRqultGK22lqopzvs/Hx+d8Pk5Ll88RQ2MiFRW87BzsFx1EeCBCyodl58avfz5zkNKYh5gJTsoOFw66rOyV4qTPqBr1iNZgqhDQcHUR67Iz0jq+KBSenp72qYqleStYooFf7QciKsSSKMI1kYWY4Qn80ZOYKGfKYEEAv5HgU1hlbw+hUsbUFGHCCKJh2bmlIRENEuhEki86Yk4hM+zj4HEoRcLDmmBCIjnsl51fjtKfmU1Gdk0jwk1UVAUGzbC+wGFIjR+Y9egPgkaEDkfgMMTsiYZ6VHaOikXDAtaFVZaUO1s8Niw1AVHgekofEY1DrHH2mM0nyYBI2A6iKlomBEiXxhYsNXnW+UA2FE44jmjgwxtkYlV2rv2Hrlt3u26r5j7cdBuZq9YI3/MbrhWm1/Cut7HvdN2e2/Ld7sOV194S8Z5Z3GbVa2yJuXOvep6/7UytanNbSOdLu7UVpup77dYWcai1m51q636rFX2577jdhtf6+uC32w3f68xRaVYu5F+psJzKJUh5kcjFhNWjJOpzTBnIx4usVUSDADEsh8QXdQrVNcBMEQf9HpPhbwlmVE9Ap6DO0CMhcVXFUORdU09lx9SIM6fLCMExKLK8Vs8P82I9ODxfWnshm36+rlfdLOX61RkJLXbs/kHxJPf//Hiz+2scLYF+xphPGmK4c+9PTudSeVbc7P5rbpbGRtdbWMpUQVfdfzN8h8fz/T86Pd3swprZSlhrHIxA2fVMmBdHZlbUxB4Hmo7h0CAvfB0kjPWSOBZSz7V9cTB3Yg1NaSD4UvGYZ9QXLMx3jUR9ErZwBCXcqXMHDaCuGWxgOyYc9TCHQ5dq2NQgR6ikrzTV6WFbn1pXJcUM3XAKXQFBzd7KJgcjLNVSIecbYg66oNKBozALbva81g4nitgYtow2KQa7Y0UryZiKRNkjbqHfiKws24lmlFuZdmcyaOlzVrs2xm4EGmVjeEf6imq7EAuU+4A8PhA2oDrkrwokIdzK7Weq0SCHoEjY7c6dSFiIJiJBjD4SpAUCR2G/kB4RtNhgoYEUUTrKsJomDBpT8kTCS5uJ7mGKKAGkkSJGdDbD94T+QH0yEBJ4CR5DfwrjdJpe++8nzgsdPP+X+GOs1NxpPIvBp6xB81rX7rdPJoA4HGNoKbcjB80jUaw/hB9PEBd6hoNwBEYb0k0PaZi+s1mb9YQjPE4zyWRHSgo5RGEDMk54EYC6Up4QW8IAcyQ4myAcQMkrk5epCMFIloEZtXq3gxkckiZ9GtIxVJCQIZFWay4eHB4dn5z+enZ+sV/4648/P28ETVtC0HEzXdYT1jZeDayRL64hb+DWXCzeQK29Xljj3j/jylXDGvlKe26NfXntsAauXD7skGuuIG+AN1xE3kBuuI6sYOtCRkaqwgW8ZxZbrfnereffP/juN3+ZIK2G1b6mVDBN1us9V9r/vmi5+j+v52rf+BAf16oxcXvtm27N7Vk1JrNUsRIuO85W26rV+mrZZZlWoLPQBli5AOfsMGsa4KRlNII2KdyZkO6gcHdUBa/ePOjGMsgK52Oq4F278zMF4/9QWWeVek1dUY9E1IB2JLMfFLWe2/Su2o3rDw0ftYvffzDp/mn4sqf8e+bSB8z8u9ryN/w9GF/+l0hl729QSwMEFAACAAgA7nqxVpNoQH6HAQAA2QQAACIAAAB2aWRlb2xlY3R1cmUvaHRtbF9za2luX3NldHRpbmdzLmpzlZTNjoIwEMfvPoVhrx52LWLYW1kgbrIfJvoCRUZtLLQpxWiM774UUSmW7G57oTO/aec/dHoaDKvhrJzh6/BUf9frtV4rWcLobttabNxiExabtNgO2rYmrIDadh41qYhOLnt2DTY41sFSWpCEQRqUSvFcO52nCfbQFDttEXwPso3E8Vs0cQ3kKEAymu8awAsCd9wGci4zwtqbhCj0Qr/N6GMWjKbwQQsVMcggVxd27Hs4MPYTZAPB5uJF9TC8jBwTsmqyiULsv4RdfyWpiX951tPwc1GKOcmB3c6YImwqujMzICnNGzDGerbBAhisFKTf/5B3jfkzX2EJkXOd00zX8V1BFlQV2Ehe5mnzZ8cTz+sN0xFLOKiv+k/1irFEaGHXi6HHb/yiEddU1kMY9cZcWZuex1tW6HIVn0TuQBZ9KakqhT55altmSU4o679bimZQ3XToZuMiF5tNoThnioouaNnyAi5viUVTPU1EBLxqnqoI8mFDH8Vu7BidrjqdziyPyd58IwbnH1BLAwQUAAIACADuerFWvH0190oAAABJAAAAHwAAAHZpZGVvbGVjdHVyZS9sb2NhbF9zZXR0aW5ncy54bWyzsa/IzVEoSy0qzszPs1Uy1DNQUkjNS85PycxLt1UKDXHTtVBSKC5JzEtJzMnPS7VVystXUrC347LJyU9OzAlOLSkBKizWt+MCAFBLAQIAABQAAgAIAOt6sVZcrbH4oQMAAO8MAAAYAAAAAAAAAAEAAAAAAAAAAABub25lL2NvbW1vbl9tZXNzYWdlcy5sbmdQSwECAAAUAAIACADrerFWFR5gG6MAAAB/AQAAKQAAAAAAAAABAAAAAADXAwAAbm9uZS9wbGF5YmFja19hbmRfbmF2aWdhdGlvbl9zZXR0aW5ncy54bWxQSwECAAAUAAIACADrerFWH1SKajADAADHDgAAIgAAAAAAAAABAAAAAADBBAAAbm9uZS9mbGFzaF9wdWJsaXNoaW5nX3NldHRpbmdzLnhtbFBLAQIAABQAAgAIAOt6sVZxV5SdFQEAANECAAAcAAAAAAAAAAEAAAAAADEIAABub25lL2ZsYXNoX3NraW5fc2V0dGluZ3MueG1sUEsBAgAAFAACAAgA63qxVtebcJYrAwAAbw4AACEAAAAAAAAAAQAAAAAAgAkAAG5vbmUvaHRtbF9wdWJsaXNoaW5nX3NldHRpbmdzLnhtbFBLAQIAABQAAgAIAOt6sVaOc/b6agAAAOUAAAAaAAAAAAAAAAEAAAAAAOoMAABub25lL2h0bWxfc2tpbl9zZXR0aW5ncy5qc1BLAQIAABQAAgAIAOt6sVa8fTX3SgAAAEkAAAAXAAAAAAAAAAEAAAAAAIwNAABub25lL2xvY2FsX3NldHRpbmdzLnhtbFBLAQIAABQAAgAIAIxeVlE2YVgCRwMAAOEJAAAUAAAAAAAAAAEAAAAAAAsOAAB1bml2ZXJzYWwvcGxheWVyLnhtbFBLAQIAABQAAgAIAO16sVaclWMhTgYAAFoXAAAdAAAAAAAAAAEAAAAAAIQRAAB1bml2ZXJzYWwvY29tbW9uX21lc3NhZ2VzLmxuZ1BLAQIAABQAAgAIAO16sVYVHmAbowAAAH8BAAAuAAAAAAAAAAEAAAAAAA0YAAB1bml2ZXJzYWwvcGxheWJhY2tfYW5kX25hdmlnYXRpb25fc2V0dGluZ3MueG1sUEsBAgAAFAACAAgA7XqxVoQp8LMEBQAAQhoAACcAAAAAAAAAAQAAAAAA/BgAAHVuaXZlcnNhbC9mbGFzaF9wdWJsaXNoaW5nX3NldHRpbmdzLnhtbFBLAQIAABQAAgAIAO16sVZx8/dJhgMAAK8MAAAhAAAAAAAAAAEAAAAAAEUeAAB1bml2ZXJzYWwvZmxhc2hfc2tpbl9zZXR0aW5ncy54bWxQSwECAAAUAAIACADterFW/kpj5QAFAADMGQAAJgAAAAAAAAABAAAAAAAKIgAAdW5pdmVyc2FsL2h0bWxfcHVibGlzaGluZ19zZXR0aW5ncy54bWxQSwECAAAUAAIACADterFWRzsrRaQBAABPBgAAHwAAAAAAAAABAAAAAABOJwAAdW5pdmVyc2FsL2h0bWxfc2tpbl9zZXR0aW5ncy5qc1BLAQIAABQAAgAIAO16sVZLnIaAcgAAAHwAAAAcAAAAAAAAAAEAAAAAAC8pAAB1bml2ZXJzYWwvbG9jYWxfc2V0dGluZ3MueG1sUEsBAgAAFAACAAgAhIlZU97TZXewLgAAU0UAABcAAAAAAAAAAAAAAAAA2ykAAHVuaXZlcnNhbC91bml2ZXJzYWwucG5nUEsBAgAAFAACAAgAhYlZU2mvYohOAAAAawAAABsAAAAAAAAAAQAAAAAAwFgAAHVuaXZlcnNhbC91bml2ZXJzYWwucG5nLnhtbFBLAQIAABQAAgAIAO56sVYFgShxSAUAALQTAAAgAAAAAAAAAAEAAAAAAEdZAAB2aWRlb2xlY3R1cmUvY29tbW9uX21lc3NhZ2VzLmxuZ1BLAQIAABQAAgAIAO56sVYVHmAbowAAAH8BAAAxAAAAAAAAAAEAAAAAAM1eAAB2aWRlb2xlY3R1cmUvcGxheWJhY2tfYW5kX25hdmlnYXRpb25fc2V0dGluZ3MueG1sUEsBAgAAFAACAAgA7nqxVqeK7jYMBQAA5RkAACoAAAAAAAAAAQAAAAAAv18AAHZpZGVvbGVjdHVyZS9mbGFzaF9wdWJsaXNoaW5nX3NldHRpbmdzLnhtbFBLAQIAABQAAgAIAO56sVaPdlX+bwIAAIcIAAAkAAAAAAAAAAEAAAAAABNlAAB2aWRlb2xlY3R1cmUvZmxhc2hfc2tpbl9zZXR0aW5ncy54bWxQSwECAAAUAAIACADuerFWfJ+ECgIFAABdGQAAKQAAAAAAAAABAAAAAADEZwAAdmlkZW9sZWN0dXJlL2h0bWxfcHVibGlzaGluZ19zZXR0aW5ncy54bWxQSwECAAAUAAIACADuerFWk2hAfocBAADZBAAAIgAAAAAAAAABAAAAAAANbQAAdmlkZW9sZWN0dXJlL2h0bWxfc2tpbl9zZXR0aW5ncy5qc1BLAQIAABQAAgAIAO56sVa8fTX3SgAAAEkAAAAfAAAAAAAAAAEAAAAAANRuAAB2aWRlb2xlY3R1cmUvbG9jYWxfc2V0dGluZ3MueG1sUEsFBgAAAAAYABgAZAcAAFtvAAAAAA=="/>
  <p:tag name="ISPRING_DEFAULT_PRESENTE_ID" val="None"/>
  <p:tag name="ISPRING_WEBLINKS_TARGET" val="_blank"/>
  <p:tag name="ISPRING_WEBLINKS_TARGETMJT" val="_self"/>
  <p:tag name="FLASHSPRING_PRESENTATION_REFERENCES" val=""/>
  <p:tag name="ISPRING_PRESENTATION_COURSE_TITLE" val="1.1.Khái niệm tham vấn ngành Công tác xã hội, Khoa DL &amp; CTXH, Trương KHXH&amp; NV"/>
  <p:tag name="ISPRING_ULTRA_SCORM_COURCE_TITLE" val="Thuc te chuyen mon CTXH"/>
  <p:tag name="ISPRING_SCORM_ENDPOINT" val="&lt;endpoint&gt;&lt;enable&gt;0&lt;/enable&gt;&lt;lrs&gt;http://&lt;/lrs&gt;&lt;auth&gt;0&lt;/auth&gt;&lt;login&gt;&lt;/login&gt;&lt;password&gt;&lt;/password&gt;&lt;key&gt;&lt;/key&gt;&lt;name&gt;&lt;/name&gt;&lt;email&gt;&lt;/email&gt;&lt;/endpoint&gt;&#10;"/>
  <p:tag name="ISPRING_OUTPUT_FOLDER" val="[[&quot;_G\uFFFD\uFFFD{D974534B-B067-4638-84A7-1675628C6354}&quot;,&quot;C:\\Users\\ABCD\\Desktop\\Thuc te  chuyen mon CTXH&quot;]]"/>
  <p:tag name="ISPRING_PRESENTATION_TITLE" val="Thuc te chuyen mon CTXH"/>
  <p:tag name="ISPRING_UUID" val="{71C76F87-074A-44A7-B512-C90D5F469373}"/>
  <p:tag name="ISPRING_RESOURCE_FOLDER" val="D:\C.THUONG.2023\ĐÀO TẠO TỪ XA.CTXH\THUC HANH NGHIEN CUU CTXH\"/>
  <p:tag name="ISPRING_PRESENTATION_PATH" val="D:\C.THUONG.2023\ĐÀO TẠO TỪ XA.CTXH\THUC HANH NGHIEN CUU CTXH.pptx"/>
  <p:tag name="ISPRING_SCREEN_RECS_UPDATED" val="D:\C.THUONG.2023\ĐÀO TẠO TỪ XA.CTXH\THUC HANH NGHIEN CUU CTXH\"/>
  <p:tag name="FLASHSPRING_ZOOM_TAG" val="23"/>
  <p:tag name="ISPRING_PRESENTATION_INFO_2" val="&lt;?xml version=&quot;1.0&quot; encoding=&quot;UTF-8&quot; standalone=&quot;no&quot; ?&gt;&#10;&lt;presentation2&gt;&#10;&#10;  &lt;slides&gt;&#10;    &lt;slide id=&quot;{539A123E-05A3-40AA-BA58-AAD90D7A6D72}&quot; pptId=&quot;298&quot;/&gt;&#10;    &lt;slide id=&quot;{CDE0957B-A5D8-45FF-84D0-75AF87244712}&quot; pptId=&quot;342&quot;/&gt;&#10;    &lt;slide id=&quot;{92BDA5FF-E972-4D0B-A9F6-98B6E13A4ACF}&quot; pptId=&quot;345&quot;/&gt;&#10;    &lt;slide id=&quot;{D7499D85-3B7B-43C3-AF75-BB9DA45B3FD6}&quot; pptId=&quot;346&quot;/&gt;&#10;    &lt;slide id=&quot;{500E7006-A606-4DF7-85F3-A420E5B789CE}&quot; pptId=&quot;347&quot;/&gt;&#10;    &lt;slide id=&quot;{AC3EA550-A32C-4D2B-933E-86957A79F6FD}&quot; pptId=&quot;348&quot;/&gt;&#10;    &lt;slide id=&quot;{6D017432-280D-4DB9-B5FF-26C065ABCF9A}&quot; pptId=&quot;351&quot;/&gt;&#10;    &lt;slide id=&quot;{59750286-958F-4F9B-AD87-D9E63BF3C3CC}&quot; pptId=&quot;350&quot;/&gt;&#10;    &lt;slide id=&quot;{7BA4A8D3-FBD3-45FD-92C6-6A41ADF4C7FF}&quot; pptId=&quot;364&quot;/&gt;&#10;    &lt;slide id=&quot;{9F32D1D7-9FC5-429A-9A02-07D3ACC83AAA}&quot; pptId=&quot;363&quot;/&gt;&#10;    &lt;slide id=&quot;{2C4907AA-4A99-460C-8F45-B786E2F9936F}&quot; pptId=&quot;367&quot;/&gt;&#10;    &lt;slide id=&quot;{2227A50C-29CB-4D6C-B7F8-C44CE5914BDC}&quot; pptId=&quot;352&quot;/&gt;&#10;    &lt;slide id=&quot;{64C02BA3-0272-442B-B97B-FD90E8EBCA05}&quot; pptId=&quot;368&quot;/&gt;&#10;    &lt;slide id=&quot;{C7DE4FA7-7B4C-4307-A2EC-9C1148940D4B}&quot; pptId=&quot;361&quot;/&gt;&#10;    &lt;slide id=&quot;{A53C7EAC-1576-4953-B9DD-6ECE843F62D5}&quot; pptId=&quot;359&quot;/&gt;&#10;    &lt;slide id=&quot;{C80EFECE-F1DF-4A0F-A56B-3E01058A8E9D}&quot; pptId=&quot;360&quot;/&gt;&#10;    &lt;slide id=&quot;{EE68D923-A919-4A41-94BA-5CBEEAECFE84}&quot; pptId=&quot;323&quot;/&gt;&#10;  &lt;/slides&gt;&#10;&#10;  &lt;narration&gt;&#10;    &lt;audioTracks&gt;&#10;      &lt;audioTrack muted=&quot;false&quot; name=&quot;Âm thanh 1&quot; resource=&quot;607582ab&quot; slideId=&quot;{539A123E-05A3-40AA-BA58-AAD90D7A6D72}&quot; startTime=&quot;0&quot; stepIndex=&quot;0&quot; volume=&quot;1&quot;&gt;&#10;        &lt;audio channels=&quot;1&quot; format=&quot;s16&quot; sampleRate=&quot;44100&quot;/&gt;&#10;      &lt;/audioTrack&gt;&#10;      &lt;audioTrack muted=&quot;false&quot; name=&quot;Âm thanh 2&quot; resource=&quot;dad56794&quot; slideId=&quot;{CDE0957B-A5D8-45FF-84D0-75AF87244712}&quot; startTime=&quot;0&quot; stepIndex=&quot;0&quot; volume=&quot;1&quot;&gt;&#10;        &lt;audio channels=&quot;1&quot; format=&quot;s16&quot; sampleRate=&quot;44100&quot;/&gt;&#10;      &lt;/audioTrack&gt;&#10;      &lt;audioTrack muted=&quot;false&quot; name=&quot;Âm thanh 3&quot; resource=&quot;57e720c3&quot; slideId=&quot;{500E7006-A606-4DF7-85F3-A420E5B789CE}&quot; startTime=&quot;0&quot; stepIndex=&quot;0&quot; volume=&quot;1&quot;&gt;&#10;        &lt;audio channels=&quot;1&quot; format=&quot;s16&quot; sampleRate=&quot;44100&quot;/&gt;&#10;      &lt;/audioTrack&gt;&#10;      &lt;audioTrack muted=&quot;false&quot; name=&quot;Âm thanh 4&quot; resource=&quot;d26062e7&quot; slideId=&quot;{7BA4A8D3-FBD3-45FD-92C6-6A41ADF4C7FF}&quot; startTime=&quot;0&quot; stepIndex=&quot;0&quot; volume=&quot;1&quot;&gt;&#10;        &lt;audio channels=&quot;1&quot; format=&quot;s16&quot; sampleRate=&quot;44100&quot;/&gt;&#10;      &lt;/audioTrack&gt;&#10;      &lt;audioTrack muted=&quot;false&quot; name=&quot;Âm thanh 5&quot; resource=&quot;2031daa6&quot; slideId=&quot;{C7DE4FA7-7B4C-4307-A2EC-9C1148940D4B}&quot; startTime=&quot;0&quot; stepIndex=&quot;0&quot; volume=&quot;1&quot;&gt;&#10;        &lt;audio channels=&quot;1&quot; format=&quot;s16&quot; sampleRate=&quot;44100&quot;/&gt;&#10;      &lt;/audioTrack&gt;&#10;      &lt;audioTrack muted=&quot;false&quot; name=&quot;Âm thanh 6&quot; resource=&quot;49c036ed&quot; slideId=&quot;{C80EFECE-F1DF-4A0F-A56B-3E01058A8E9D}&quot; startTime=&quot;0&quot; stepIndex=&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21.456"/>
  <p:tag name="GENSWF_SLIDE_UID" val="{215E1C81-0318-46F1-B53C-506429223688}:364"/>
  <p:tag name="ISPRING_SLIDE_ID_2" val="{7BA4A8D3-FBD3-45FD-92C6-6A41ADF4C7FF}"/>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37.877"/>
  <p:tag name="GENSWF_SLIDE_UID" val="{AD4A860D-5DE6-40CD-B098-6653EFDE7490}:363"/>
  <p:tag name="ISPRING_SLIDE_ID_2" val="{9F32D1D7-9FC5-429A-9A02-07D3ACC83AAA}"/>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11.062"/>
  <p:tag name="GENSWF_SLIDE_UID" val="{FE3B3050-F5E2-42FF-84D9-139D98DB175F}:367"/>
  <p:tag name="ISPRING_SLIDE_ID_2" val="{2C4907AA-4A99-460C-8F45-B786E2F9936F}"/>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854"/>
  <p:tag name="ISPRING_SLIDE_INDENT_LEVEL" val="0"/>
  <p:tag name="GENSWF_SLIDE_UID" val="{0AB32E65-E4D7-49FE-8153-53BEF9153600}:323"/>
  <p:tag name="ISPRING_SLIDE_ID_2" val="{EE68D923-A919-4A41-94BA-5CBEEAECFE84}"/>
</p:tagLst>
</file>

<file path=ppt/tags/tag2.xml><?xml version="1.0" encoding="utf-8"?>
<p:tagLst xmlns:a="http://schemas.openxmlformats.org/drawingml/2006/main" xmlns:r="http://schemas.openxmlformats.org/officeDocument/2006/relationships" xmlns:p="http://schemas.openxmlformats.org/presentationml/2006/main">
  <p:tag name="GENSWF_SLIDE_UID" val="{E00E5CA1-5114-4CEC-AA90-1936BA027084}:298"/>
  <p:tag name="ISPRING_CUSTOM_TIMING_USED" val="1"/>
  <p:tag name="ISPRING_SLIDE_INDENT_LEVEL" val="0"/>
  <p:tag name="GENSWF_ADVANCE_TIME" val="34.354"/>
  <p:tag name="ISPRING_SLIDE_ID_2" val="{539A123E-05A3-40AA-BA58-AAD90D7A6D72}"/>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26.725"/>
  <p:tag name="GENSWF_SLIDE_UID" val="{A00BA26B-794F-4711-ADA1-10D2502C707D}:342"/>
  <p:tag name="ISPRING_SLIDE_ID_2" val="{CDE0957B-A5D8-45FF-84D0-75AF87244712}"/>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32.016"/>
  <p:tag name="GENSWF_SLIDE_UID" val="{526A14D5-A837-4F1E-83CD-A16E6F822369}:345"/>
  <p:tag name="ISPRING_SLIDE_ID_2" val="{92BDA5FF-E972-4D0B-A9F6-98B6E13A4ACF}"/>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31.812"/>
  <p:tag name="GENSWF_SLIDE_UID" val="{D82BFC4C-3CC0-4C72-B3EF-BA91FCB1B873}:346"/>
  <p:tag name="ISPRING_SLIDE_ID_2" val="{D7499D85-3B7B-43C3-AF75-BB9DA45B3FD6}"/>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5.745"/>
  <p:tag name="GENSWF_SLIDE_UID" val="{19992890-D0A1-47D7-9DCF-7D78979BDE1F}:347"/>
  <p:tag name="ISPRING_SLIDE_ID_2" val="{500E7006-A606-4DF7-85F3-A420E5B789CE}"/>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38.675"/>
  <p:tag name="GENSWF_SLIDE_UID" val="{17F1ADCC-C980-46C2-9280-B920D1DF26DF}:348"/>
  <p:tag name="ISPRING_SLIDE_ID_2" val="{AC3EA550-A32C-4D2B-933E-86957A79F6FD}"/>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23.558"/>
  <p:tag name="GENSWF_SLIDE_UID" val="{56FA5883-E41C-4B4A-85C0-AF60ADC8FDD0}:351"/>
  <p:tag name="ISPRING_SLIDE_ID_2" val="{6D017432-280D-4DB9-B5FF-26C065ABCF9A}"/>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72.669"/>
  <p:tag name="GENSWF_SLIDE_UID" val="{C7D4541A-3D47-447E-AFAA-C4AF3FABB82B}:350"/>
  <p:tag name="ISPRING_SLIDE_ID_2" val="{59750286-958F-4F9B-AD87-D9E63BF3C3CC}"/>
</p:tagLst>
</file>

<file path=ppt/theme/theme1.xml><?xml version="1.0" encoding="utf-8"?>
<a:theme xmlns:a="http://schemas.openxmlformats.org/drawingml/2006/main" name="VinhUni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 Mẫu Presentation.potx" id="{E89C0247-89E1-4F81-A2B6-8F1C94A65A65}" vid="{2F9F0F4D-34C0-4E55-B2AE-54E024C0455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4123</TotalTime>
  <Words>825</Words>
  <Application>Microsoft Office PowerPoint</Application>
  <PresentationFormat>On-screen Show (4:3)</PresentationFormat>
  <Paragraphs>76</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Calibri Light</vt:lpstr>
      <vt:lpstr>Edwardian Script ITC</vt:lpstr>
      <vt:lpstr>Minion</vt:lpstr>
      <vt:lpstr>Times New Roman</vt:lpstr>
      <vt:lpstr>UTM Swiss Condensed</vt:lpstr>
      <vt:lpstr>Verdana</vt:lpstr>
      <vt:lpstr>VinhUni (16-9)</vt:lpstr>
      <vt:lpstr>Office Theme</vt:lpstr>
      <vt:lpstr>Hướng dẫn THỰC HÀNH NGHIÊN CỨU CÔNG TÁC XÃ HỘI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Thuc te chuyen mon CTXH</dc:title>
  <dc:creator>Windows User</dc:creator>
  <cp:lastModifiedBy>DMX</cp:lastModifiedBy>
  <cp:revision>768</cp:revision>
  <dcterms:created xsi:type="dcterms:W3CDTF">2021-09-15T14:29:17Z</dcterms:created>
  <dcterms:modified xsi:type="dcterms:W3CDTF">2025-08-08T07:29:29Z</dcterms:modified>
</cp:coreProperties>
</file>