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2" r:id="rId2"/>
  </p:sldMasterIdLst>
  <p:notesMasterIdLst>
    <p:notesMasterId r:id="rId21"/>
  </p:notesMasterIdLst>
  <p:handoutMasterIdLst>
    <p:handoutMasterId r:id="rId22"/>
  </p:handoutMasterIdLst>
  <p:sldIdLst>
    <p:sldId id="298" r:id="rId3"/>
    <p:sldId id="342" r:id="rId4"/>
    <p:sldId id="345" r:id="rId5"/>
    <p:sldId id="346" r:id="rId6"/>
    <p:sldId id="347" r:id="rId7"/>
    <p:sldId id="348" r:id="rId8"/>
    <p:sldId id="351" r:id="rId9"/>
    <p:sldId id="350" r:id="rId10"/>
    <p:sldId id="370" r:id="rId11"/>
    <p:sldId id="363" r:id="rId12"/>
    <p:sldId id="371" r:id="rId13"/>
    <p:sldId id="372" r:id="rId14"/>
    <p:sldId id="373" r:id="rId15"/>
    <p:sldId id="361" r:id="rId16"/>
    <p:sldId id="374" r:id="rId17"/>
    <p:sldId id="369" r:id="rId18"/>
    <p:sldId id="359" r:id="rId19"/>
    <p:sldId id="323" r:id="rId20"/>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3718" autoAdjust="0"/>
  </p:normalViewPr>
  <p:slideViewPr>
    <p:cSldViewPr snapToGrid="0">
      <p:cViewPr varScale="1">
        <p:scale>
          <a:sx n="62" d="100"/>
          <a:sy n="62" d="100"/>
        </p:scale>
        <p:origin x="53" y="206"/>
      </p:cViewPr>
      <p:guideLst/>
    </p:cSldViewPr>
  </p:slideViewPr>
  <p:notesTextViewPr>
    <p:cViewPr>
      <p:scale>
        <a:sx n="1" d="1"/>
        <a:sy n="1" d="1"/>
      </p:scale>
      <p:origin x="0" y="0"/>
    </p:cViewPr>
  </p:notesTextViewPr>
  <p:notesViewPr>
    <p:cSldViewPr snapToGrid="0">
      <p:cViewPr varScale="1">
        <p:scale>
          <a:sx n="51" d="100"/>
          <a:sy n="51" d="100"/>
        </p:scale>
        <p:origin x="262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3D55A1-845E-4EE8-B52C-33EFE8EF34A4}" type="datetimeFigureOut">
              <a:rPr lang="en-US" smtClean="0"/>
              <a:t>8/14/2025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F8AFBE-60CB-4A68-9843-69973DE283A7}" type="slidenum">
              <a:rPr lang="en-US" smtClean="0"/>
              <a:t>‹#›</a:t>
            </a:fld>
            <a:endParaRPr lang="en-US"/>
          </a:p>
        </p:txBody>
      </p:sp>
    </p:spTree>
    <p:extLst>
      <p:ext uri="{BB962C8B-B14F-4D97-AF65-F5344CB8AC3E}">
        <p14:creationId xmlns:p14="http://schemas.microsoft.com/office/powerpoint/2010/main" val="1472033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98285-F23D-45C7-B543-897ED95C2471}" type="datetimeFigureOut">
              <a:rPr lang="en-US" smtClean="0"/>
              <a:t>8/14/2025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F1BAC-B6DE-4C4F-AEC1-03E76C5A4B0C}" type="slidenum">
              <a:rPr lang="en-US" smtClean="0"/>
              <a:t>‹#›</a:t>
            </a:fld>
            <a:endParaRPr lang="en-US"/>
          </a:p>
        </p:txBody>
      </p:sp>
    </p:spTree>
    <p:extLst>
      <p:ext uri="{BB962C8B-B14F-4D97-AF65-F5344CB8AC3E}">
        <p14:creationId xmlns:p14="http://schemas.microsoft.com/office/powerpoint/2010/main" val="84158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a:t>
            </a:fld>
            <a:endParaRPr lang="en-US"/>
          </a:p>
        </p:txBody>
      </p:sp>
    </p:spTree>
    <p:extLst>
      <p:ext uri="{BB962C8B-B14F-4D97-AF65-F5344CB8AC3E}">
        <p14:creationId xmlns:p14="http://schemas.microsoft.com/office/powerpoint/2010/main" val="85813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10</a:t>
            </a:fld>
            <a:endParaRPr lang="en-US"/>
          </a:p>
        </p:txBody>
      </p:sp>
    </p:spTree>
    <p:extLst>
      <p:ext uri="{BB962C8B-B14F-4D97-AF65-F5344CB8AC3E}">
        <p14:creationId xmlns:p14="http://schemas.microsoft.com/office/powerpoint/2010/main" val="418379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11</a:t>
            </a:fld>
            <a:endParaRPr lang="en-US"/>
          </a:p>
        </p:txBody>
      </p:sp>
    </p:spTree>
    <p:extLst>
      <p:ext uri="{BB962C8B-B14F-4D97-AF65-F5344CB8AC3E}">
        <p14:creationId xmlns:p14="http://schemas.microsoft.com/office/powerpoint/2010/main" val="115954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12</a:t>
            </a:fld>
            <a:endParaRPr lang="en-US"/>
          </a:p>
        </p:txBody>
      </p:sp>
    </p:spTree>
    <p:extLst>
      <p:ext uri="{BB962C8B-B14F-4D97-AF65-F5344CB8AC3E}">
        <p14:creationId xmlns:p14="http://schemas.microsoft.com/office/powerpoint/2010/main" val="41348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13</a:t>
            </a:fld>
            <a:endParaRPr lang="en-US"/>
          </a:p>
        </p:txBody>
      </p:sp>
    </p:spTree>
    <p:extLst>
      <p:ext uri="{BB962C8B-B14F-4D97-AF65-F5344CB8AC3E}">
        <p14:creationId xmlns:p14="http://schemas.microsoft.com/office/powerpoint/2010/main" val="309903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14</a:t>
            </a:fld>
            <a:endParaRPr lang="en-US"/>
          </a:p>
        </p:txBody>
      </p:sp>
    </p:spTree>
    <p:extLst>
      <p:ext uri="{BB962C8B-B14F-4D97-AF65-F5344CB8AC3E}">
        <p14:creationId xmlns:p14="http://schemas.microsoft.com/office/powerpoint/2010/main" val="341847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15</a:t>
            </a:fld>
            <a:endParaRPr lang="en-US"/>
          </a:p>
        </p:txBody>
      </p:sp>
    </p:spTree>
    <p:extLst>
      <p:ext uri="{BB962C8B-B14F-4D97-AF65-F5344CB8AC3E}">
        <p14:creationId xmlns:p14="http://schemas.microsoft.com/office/powerpoint/2010/main" val="1819466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16</a:t>
            </a:fld>
            <a:endParaRPr lang="en-US"/>
          </a:p>
        </p:txBody>
      </p:sp>
    </p:spTree>
    <p:extLst>
      <p:ext uri="{BB962C8B-B14F-4D97-AF65-F5344CB8AC3E}">
        <p14:creationId xmlns:p14="http://schemas.microsoft.com/office/powerpoint/2010/main" val="2032128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17</a:t>
            </a:fld>
            <a:endParaRPr lang="en-US"/>
          </a:p>
        </p:txBody>
      </p:sp>
    </p:spTree>
    <p:extLst>
      <p:ext uri="{BB962C8B-B14F-4D97-AF65-F5344CB8AC3E}">
        <p14:creationId xmlns:p14="http://schemas.microsoft.com/office/powerpoint/2010/main" val="44949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BEBF28-5702-42F3-99F4-E301E4CFAE40}" type="slidenum">
              <a:rPr lang="en-US" smtClean="0"/>
              <a:t>18</a:t>
            </a:fld>
            <a:endParaRPr lang="en-US"/>
          </a:p>
        </p:txBody>
      </p:sp>
    </p:spTree>
    <p:extLst>
      <p:ext uri="{BB962C8B-B14F-4D97-AF65-F5344CB8AC3E}">
        <p14:creationId xmlns:p14="http://schemas.microsoft.com/office/powerpoint/2010/main" val="307243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2</a:t>
            </a:fld>
            <a:endParaRPr lang="en-US"/>
          </a:p>
        </p:txBody>
      </p:sp>
    </p:spTree>
    <p:extLst>
      <p:ext uri="{BB962C8B-B14F-4D97-AF65-F5344CB8AC3E}">
        <p14:creationId xmlns:p14="http://schemas.microsoft.com/office/powerpoint/2010/main" val="9014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3</a:t>
            </a:fld>
            <a:endParaRPr lang="en-US"/>
          </a:p>
        </p:txBody>
      </p:sp>
    </p:spTree>
    <p:extLst>
      <p:ext uri="{BB962C8B-B14F-4D97-AF65-F5344CB8AC3E}">
        <p14:creationId xmlns:p14="http://schemas.microsoft.com/office/powerpoint/2010/main" val="272156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4</a:t>
            </a:fld>
            <a:endParaRPr lang="en-US"/>
          </a:p>
        </p:txBody>
      </p:sp>
    </p:spTree>
    <p:extLst>
      <p:ext uri="{BB962C8B-B14F-4D97-AF65-F5344CB8AC3E}">
        <p14:creationId xmlns:p14="http://schemas.microsoft.com/office/powerpoint/2010/main" val="60638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5</a:t>
            </a:fld>
            <a:endParaRPr lang="en-US"/>
          </a:p>
        </p:txBody>
      </p:sp>
    </p:spTree>
    <p:extLst>
      <p:ext uri="{BB962C8B-B14F-4D97-AF65-F5344CB8AC3E}">
        <p14:creationId xmlns:p14="http://schemas.microsoft.com/office/powerpoint/2010/main" val="379386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6</a:t>
            </a:fld>
            <a:endParaRPr lang="en-US"/>
          </a:p>
        </p:txBody>
      </p:sp>
    </p:spTree>
    <p:extLst>
      <p:ext uri="{BB962C8B-B14F-4D97-AF65-F5344CB8AC3E}">
        <p14:creationId xmlns:p14="http://schemas.microsoft.com/office/powerpoint/2010/main" val="175062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7</a:t>
            </a:fld>
            <a:endParaRPr lang="en-US"/>
          </a:p>
        </p:txBody>
      </p:sp>
    </p:spTree>
    <p:extLst>
      <p:ext uri="{BB962C8B-B14F-4D97-AF65-F5344CB8AC3E}">
        <p14:creationId xmlns:p14="http://schemas.microsoft.com/office/powerpoint/2010/main" val="100557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8</a:t>
            </a:fld>
            <a:endParaRPr lang="en-US"/>
          </a:p>
        </p:txBody>
      </p:sp>
    </p:spTree>
    <p:extLst>
      <p:ext uri="{BB962C8B-B14F-4D97-AF65-F5344CB8AC3E}">
        <p14:creationId xmlns:p14="http://schemas.microsoft.com/office/powerpoint/2010/main" val="75410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9</a:t>
            </a:fld>
            <a:endParaRPr lang="en-US"/>
          </a:p>
        </p:txBody>
      </p:sp>
    </p:spTree>
    <p:extLst>
      <p:ext uri="{BB962C8B-B14F-4D97-AF65-F5344CB8AC3E}">
        <p14:creationId xmlns:p14="http://schemas.microsoft.com/office/powerpoint/2010/main" val="1402684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789584"/>
            <a:ext cx="7772400" cy="1321791"/>
          </a:xfrm>
        </p:spPr>
        <p:txBody>
          <a:bodyPr>
            <a:normAutofit/>
          </a:bodyPr>
          <a:lstStyle>
            <a:lvl1pPr>
              <a:defRPr sz="72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HỌC PHẦN&gt;</a:t>
            </a:r>
            <a:endParaRPr lang="vi-VN"/>
          </a:p>
        </p:txBody>
      </p:sp>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667"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043"/>
            <a:ext cx="9180512" cy="17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6579DFC3-B668-41C1-A065-F6B309153305}" type="slidenum">
              <a:rPr lang="en-US" smtClean="0"/>
              <a:t>‹#›</a:t>
            </a:fld>
            <a:endParaRPr lang="en-US"/>
          </a:p>
        </p:txBody>
      </p:sp>
      <p:sp>
        <p:nvSpPr>
          <p:cNvPr id="13" name="Text Placeholder 12"/>
          <p:cNvSpPr>
            <a:spLocks noGrp="1"/>
          </p:cNvSpPr>
          <p:nvPr>
            <p:ph type="body" sz="quarter" idx="12" hasCustomPrompt="1"/>
          </p:nvPr>
        </p:nvSpPr>
        <p:spPr>
          <a:xfrm>
            <a:off x="685800" y="3022600"/>
            <a:ext cx="7772400" cy="508000"/>
          </a:xfrm>
        </p:spPr>
        <p:txBody>
          <a:bodyPr>
            <a:noAutofit/>
          </a:bodyPr>
          <a:lstStyle>
            <a:lvl1pPr marL="0" indent="0" algn="ctr">
              <a:buNone/>
              <a:defRPr sz="32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sinh viên Khoa/Ngành..…..)</a:t>
            </a:r>
            <a:endParaRPr lang="vi-VN"/>
          </a:p>
        </p:txBody>
      </p:sp>
      <p:sp>
        <p:nvSpPr>
          <p:cNvPr id="22" name="Picture Placeholder 21"/>
          <p:cNvSpPr>
            <a:spLocks noGrp="1"/>
          </p:cNvSpPr>
          <p:nvPr>
            <p:ph type="pic" sz="quarter" idx="13"/>
          </p:nvPr>
        </p:nvSpPr>
        <p:spPr>
          <a:xfrm>
            <a:off x="3048000" y="3632200"/>
            <a:ext cx="3048000" cy="2743200"/>
          </a:xfrm>
        </p:spPr>
        <p:txBody>
          <a:bodyPr>
            <a:normAutofit/>
          </a:bodyPr>
          <a:lstStyle>
            <a:lvl1pPr>
              <a:defRPr sz="24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6405332"/>
            <a:ext cx="8740080" cy="384936"/>
          </a:xfrm>
        </p:spPr>
        <p:txBody>
          <a:bodyPr>
            <a:noAutofit/>
          </a:bodyPr>
          <a:lstStyle>
            <a:lvl1pPr marL="0" indent="0" algn="ctr">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1044138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ỉ Tiêu đề">
    <p:spTree>
      <p:nvGrpSpPr>
        <p:cNvPr id="1" name=""/>
        <p:cNvGrpSpPr/>
        <p:nvPr/>
      </p:nvGrpSpPr>
      <p:grpSpPr>
        <a:xfrm>
          <a:off x="0" y="0"/>
          <a:ext cx="0" cy="0"/>
          <a:chOff x="0" y="0"/>
          <a:chExt cx="0" cy="0"/>
        </a:xfrm>
      </p:grpSpPr>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6579DFC3-B668-41C1-A065-F6B309153305}" type="slidenum">
              <a:rPr lang="en-US" smtClean="0"/>
              <a:t>‹#›</a:t>
            </a:fld>
            <a:endParaRPr lang="en-US"/>
          </a:p>
        </p:txBody>
      </p:sp>
      <p:sp>
        <p:nvSpPr>
          <p:cNvPr id="6" name="Text Placeholder 9"/>
          <p:cNvSpPr>
            <a:spLocks noGrp="1"/>
          </p:cNvSpPr>
          <p:nvPr>
            <p:ph type="body" sz="quarter" idx="13" hasCustomPrompt="1"/>
          </p:nvPr>
        </p:nvSpPr>
        <p:spPr>
          <a:xfrm>
            <a:off x="152401" y="6405332"/>
            <a:ext cx="8596313"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732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ố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581206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losure">
    <p:spTree>
      <p:nvGrpSpPr>
        <p:cNvPr id="1" name=""/>
        <p:cNvGrpSpPr/>
        <p:nvPr/>
      </p:nvGrpSpPr>
      <p:grpSpPr>
        <a:xfrm>
          <a:off x="0" y="0"/>
          <a:ext cx="0" cy="0"/>
          <a:chOff x="0" y="0"/>
          <a:chExt cx="0" cy="0"/>
        </a:xfrm>
      </p:grpSpPr>
      <p:sp>
        <p:nvSpPr>
          <p:cNvPr id="7" name="Rechthoek 18"/>
          <p:cNvSpPr/>
          <p:nvPr/>
        </p:nvSpPr>
        <p:spPr bwMode="auto">
          <a:xfrm>
            <a:off x="0" y="6405332"/>
            <a:ext cx="9144000"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83" y="4932650"/>
            <a:ext cx="1199972" cy="1205482"/>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1478706" y="4668601"/>
            <a:ext cx="4752412" cy="1066565"/>
          </a:xfrm>
          <a:prstGeom prst="rect">
            <a:avLst/>
          </a:prstGeom>
          <a:noFill/>
        </p:spPr>
        <p:txBody>
          <a:bodyPr wrap="square" lIns="144000" tIns="144000" rIns="144000" bIns="144000" rtlCol="0">
            <a:noAutofit/>
          </a:bodyPr>
          <a:lstStyle/>
          <a:p>
            <a:pPr algn="ctr"/>
            <a:r>
              <a:rPr lang="en-US" sz="24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4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4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4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732" y="5772462"/>
            <a:ext cx="4536386" cy="4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0391" y="4931787"/>
            <a:ext cx="801797" cy="106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5146" y="4950306"/>
            <a:ext cx="487800" cy="107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7351" y="4916297"/>
            <a:ext cx="487800" cy="107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p:nvSpPr>
        <p:spPr bwMode="auto">
          <a:xfrm>
            <a:off x="0" y="1"/>
            <a:ext cx="9144000" cy="4485117"/>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604799"/>
            <a:ext cx="7729020" cy="838911"/>
          </a:xfrm>
        </p:spPr>
        <p:txBody>
          <a:bodyPr/>
          <a:lstStyle>
            <a:lvl1pPr algn="ctr">
              <a:defRPr sz="5867">
                <a:solidFill>
                  <a:schemeClr val="bg1"/>
                </a:solidFill>
              </a:defRPr>
            </a:lvl1pPr>
          </a:lstStyle>
          <a:p>
            <a:r>
              <a:rPr lang="en-GB" noProof="0" dirty="0"/>
              <a:t>Title closure</a:t>
            </a:r>
          </a:p>
        </p:txBody>
      </p:sp>
    </p:spTree>
    <p:extLst>
      <p:ext uri="{BB962C8B-B14F-4D97-AF65-F5344CB8AC3E}">
        <p14:creationId xmlns:p14="http://schemas.microsoft.com/office/powerpoint/2010/main" val="2688202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cSld name="Section Header">
    <p:spTree>
      <p:nvGrpSpPr>
        <p:cNvPr id="1" name=""/>
        <p:cNvGrpSpPr/>
        <p:nvPr/>
      </p:nvGrpSpPr>
      <p:grpSpPr>
        <a:xfrm>
          <a:off x="0" y="0"/>
          <a:ext cx="0" cy="0"/>
          <a:chOff x="0" y="0"/>
          <a:chExt cx="0" cy="0"/>
        </a:xfrm>
      </p:grpSpPr>
      <p:sp>
        <p:nvSpPr>
          <p:cNvPr id="9" name="Rechthoek 18">
            <a:extLst>
              <a:ext uri="{FF2B5EF4-FFF2-40B4-BE49-F238E27FC236}">
                <a16:creationId xmlns:a16="http://schemas.microsoft.com/office/drawing/2014/main" id="{4F76FE1B-95E4-4334-9377-08263419CC41}"/>
              </a:ext>
            </a:extLst>
          </p:cNvPr>
          <p:cNvSpPr/>
          <p:nvPr/>
        </p:nvSpPr>
        <p:spPr bwMode="auto">
          <a:xfrm>
            <a:off x="0" y="0"/>
            <a:ext cx="9215682" cy="2209800"/>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
        <p:nvSpPr>
          <p:cNvPr id="3" name="Text Placeholder 2"/>
          <p:cNvSpPr>
            <a:spLocks noGrp="1"/>
          </p:cNvSpPr>
          <p:nvPr>
            <p:ph type="body" idx="1"/>
          </p:nvPr>
        </p:nvSpPr>
        <p:spPr>
          <a:xfrm>
            <a:off x="1142999" y="312972"/>
            <a:ext cx="7749480" cy="636352"/>
          </a:xfrm>
        </p:spPr>
        <p:txBody>
          <a:bodyPr anchor="b"/>
          <a:lstStyle>
            <a:lvl1pPr marL="0" indent="0" algn="r">
              <a:buNone/>
              <a:defRPr sz="2667" b="1">
                <a:solidFill>
                  <a:srgbClr val="FFFF00"/>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143000" y="949326"/>
            <a:ext cx="7749479" cy="1158875"/>
          </a:xfrm>
        </p:spPr>
        <p:txBody>
          <a:bodyPr anchor="t">
            <a:normAutofit/>
          </a:bodyPr>
          <a:lstStyle>
            <a:lvl1pPr algn="r">
              <a:defRPr sz="5333" b="1" cap="all">
                <a:solidFill>
                  <a:schemeClr val="bg1"/>
                </a:solidFill>
              </a:defRPr>
            </a:lvl1pPr>
          </a:lstStyle>
          <a:p>
            <a:r>
              <a:rPr lang="en-US"/>
              <a:t>Click to edit Master title style</a:t>
            </a:r>
            <a:endParaRPr lang="vi-VN" dirty="0"/>
          </a:p>
        </p:txBody>
      </p:sp>
      <p:sp>
        <p:nvSpPr>
          <p:cNvPr id="5" name="Text Placeholder 4">
            <a:extLst>
              <a:ext uri="{FF2B5EF4-FFF2-40B4-BE49-F238E27FC236}">
                <a16:creationId xmlns:a16="http://schemas.microsoft.com/office/drawing/2014/main" id="{6D2944CA-A907-417F-967F-70B622D423B0}"/>
              </a:ext>
            </a:extLst>
          </p:cNvPr>
          <p:cNvSpPr>
            <a:spLocks noGrp="1"/>
          </p:cNvSpPr>
          <p:nvPr>
            <p:ph type="body" sz="quarter" idx="13"/>
          </p:nvPr>
        </p:nvSpPr>
        <p:spPr>
          <a:xfrm>
            <a:off x="152401" y="2311401"/>
            <a:ext cx="8740775" cy="4025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4" hasCustomPrompt="1"/>
          </p:nvPr>
        </p:nvSpPr>
        <p:spPr>
          <a:xfrm>
            <a:off x="152400" y="6405332"/>
            <a:ext cx="8740080" cy="384936"/>
          </a:xfrm>
        </p:spPr>
        <p:txBody>
          <a:bodyPr>
            <a:noAutofit/>
          </a:bodyPr>
          <a:lstStyle>
            <a:lvl1pPr marL="0" indent="0">
              <a:buNone/>
              <a:defRPr sz="1867" b="1">
                <a:solidFill>
                  <a:srgbClr val="FFFF00"/>
                </a:solidFill>
              </a:defRPr>
            </a:lvl1pPr>
          </a:lstStyle>
          <a:p>
            <a:pPr lvl="0"/>
            <a:r>
              <a:rPr lang="en-US" dirty="0"/>
              <a:t>Click to add text</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35628"/>
            <a:ext cx="990600" cy="1320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2077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797533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1322584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562347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D7B905-CC69-46CB-9FB4-107D9F3081C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172854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D7B905-CC69-46CB-9FB4-107D9F3081C7}"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403831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D7B905-CC69-46CB-9FB4-107D9F3081C7}"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600304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68628"/>
            <a:ext cx="8839200" cy="617173"/>
          </a:xfrm>
        </p:spPr>
        <p:txBody>
          <a:bodyPr>
            <a:noAutofit/>
          </a:bodyPr>
          <a:lstStyle>
            <a:lvl1pPr>
              <a:defRPr sz="3733">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chung về học phần&gt;</a:t>
            </a:r>
            <a:endParaRPr lang="vi-VN"/>
          </a:p>
        </p:txBody>
      </p:sp>
      <p:sp>
        <p:nvSpPr>
          <p:cNvPr id="3" name="Content Placeholder 2"/>
          <p:cNvSpPr>
            <a:spLocks noGrp="1"/>
          </p:cNvSpPr>
          <p:nvPr>
            <p:ph idx="1"/>
          </p:nvPr>
        </p:nvSpPr>
        <p:spPr>
          <a:xfrm>
            <a:off x="152400" y="787401"/>
            <a:ext cx="8740080" cy="5425909"/>
          </a:xfrm>
        </p:spPr>
        <p:txBody>
          <a:bodyPr>
            <a:normAutofit/>
          </a:bodyPr>
          <a:lstStyle>
            <a:lvl1pPr algn="just">
              <a:lnSpc>
                <a:spcPct val="110000"/>
              </a:lnSpc>
              <a:spcBef>
                <a:spcPts val="800"/>
              </a:spcBef>
              <a:defRPr sz="3200">
                <a:solidFill>
                  <a:schemeClr val="tx1"/>
                </a:solidFill>
                <a:effectLst/>
                <a:latin typeface="UTM Swiss Condensed" pitchFamily="2" charset="-93"/>
                <a:cs typeface="Arial" pitchFamily="34" charset="0"/>
              </a:defRPr>
            </a:lvl1pPr>
            <a:lvl2pPr algn="just">
              <a:lnSpc>
                <a:spcPct val="110000"/>
              </a:lnSpc>
              <a:spcBef>
                <a:spcPts val="800"/>
              </a:spcBef>
              <a:defRPr sz="2667">
                <a:solidFill>
                  <a:schemeClr val="tx1"/>
                </a:solidFill>
                <a:effectLst/>
                <a:latin typeface="UTM Swiss Condensed" pitchFamily="2" charset="-93"/>
                <a:cs typeface="Arial" pitchFamily="34" charset="0"/>
              </a:defRPr>
            </a:lvl2pPr>
            <a:lvl3pPr algn="just">
              <a:lnSpc>
                <a:spcPct val="110000"/>
              </a:lnSpc>
              <a:spcBef>
                <a:spcPts val="800"/>
              </a:spcBef>
              <a:defRPr sz="2400">
                <a:solidFill>
                  <a:schemeClr val="tx1"/>
                </a:solidFill>
                <a:effectLst/>
                <a:latin typeface="UTM Swiss Condensed" pitchFamily="2" charset="-93"/>
                <a:cs typeface="Arial" pitchFamily="34" charset="0"/>
              </a:defRPr>
            </a:lvl3pPr>
            <a:lvl4pPr algn="just">
              <a:lnSpc>
                <a:spcPct val="110000"/>
              </a:lnSpc>
              <a:spcBef>
                <a:spcPts val="800"/>
              </a:spcBef>
              <a:defRPr sz="2133">
                <a:solidFill>
                  <a:schemeClr val="tx1"/>
                </a:solidFill>
                <a:effectLst/>
                <a:latin typeface="UTM Swiss Condensed" pitchFamily="2" charset="-93"/>
                <a:cs typeface="Arial" pitchFamily="34" charset="0"/>
              </a:defRPr>
            </a:lvl4pPr>
            <a:lvl5pPr algn="just">
              <a:lnSpc>
                <a:spcPct val="110000"/>
              </a:lnSpc>
              <a:spcBef>
                <a:spcPts val="800"/>
              </a:spcBef>
              <a:defRPr sz="2133">
                <a:solidFill>
                  <a:schemeClr val="tx1"/>
                </a:solidFill>
                <a:effectLst/>
                <a:latin typeface="UTM Swiss Condensed" pitchFamily="2" charset="-93"/>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045249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D7B905-CC69-46CB-9FB4-107D9F3081C7}"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567006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7B905-CC69-46CB-9FB4-107D9F3081C7}"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841428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D7B905-CC69-46CB-9FB4-107D9F3081C7}"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1450217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D7B905-CC69-46CB-9FB4-107D9F3081C7}"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260779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935550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737466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68628"/>
            <a:ext cx="8839200" cy="617173"/>
          </a:xfrm>
        </p:spPr>
        <p:txBody>
          <a:bodyPr>
            <a:noAutofit/>
          </a:bodyPr>
          <a:lstStyle>
            <a:lvl1pPr>
              <a:defRPr sz="3733">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về giảng viên&gt;</a:t>
            </a:r>
            <a:endParaRPr lang="vi-VN"/>
          </a:p>
        </p:txBody>
      </p:sp>
      <p:sp>
        <p:nvSpPr>
          <p:cNvPr id="3" name="Content Placeholder 2"/>
          <p:cNvSpPr>
            <a:spLocks noGrp="1"/>
          </p:cNvSpPr>
          <p:nvPr>
            <p:ph idx="1"/>
          </p:nvPr>
        </p:nvSpPr>
        <p:spPr>
          <a:xfrm>
            <a:off x="152400" y="787401"/>
            <a:ext cx="8534400" cy="5425909"/>
          </a:xfrm>
        </p:spPr>
        <p:txBody>
          <a:bodyPr>
            <a:normAutofit/>
          </a:bodyPr>
          <a:lstStyle>
            <a:lvl1pPr algn="just">
              <a:lnSpc>
                <a:spcPct val="110000"/>
              </a:lnSpc>
              <a:spcBef>
                <a:spcPts val="800"/>
              </a:spcBef>
              <a:defRPr sz="3200">
                <a:solidFill>
                  <a:schemeClr val="tx1"/>
                </a:solidFill>
                <a:effectLst/>
                <a:latin typeface="UTM Swiss Condensed" pitchFamily="2" charset="-93"/>
                <a:cs typeface="Arial" pitchFamily="34" charset="0"/>
              </a:defRPr>
            </a:lvl1pPr>
            <a:lvl2pPr algn="just">
              <a:lnSpc>
                <a:spcPct val="110000"/>
              </a:lnSpc>
              <a:spcBef>
                <a:spcPts val="800"/>
              </a:spcBef>
              <a:defRPr sz="2667">
                <a:solidFill>
                  <a:schemeClr val="tx1"/>
                </a:solidFill>
                <a:effectLst/>
                <a:latin typeface="UTM Swiss Condensed" pitchFamily="2" charset="-93"/>
                <a:cs typeface="Arial" pitchFamily="34" charset="0"/>
              </a:defRPr>
            </a:lvl2pPr>
            <a:lvl3pPr algn="just">
              <a:lnSpc>
                <a:spcPct val="110000"/>
              </a:lnSpc>
              <a:spcBef>
                <a:spcPts val="800"/>
              </a:spcBef>
              <a:defRPr sz="2400">
                <a:solidFill>
                  <a:schemeClr val="tx1"/>
                </a:solidFill>
                <a:effectLst/>
                <a:latin typeface="UTM Swiss Condensed" pitchFamily="2" charset="-93"/>
                <a:cs typeface="Arial" pitchFamily="34" charset="0"/>
              </a:defRPr>
            </a:lvl3pPr>
            <a:lvl4pPr algn="just">
              <a:lnSpc>
                <a:spcPct val="110000"/>
              </a:lnSpc>
              <a:spcBef>
                <a:spcPts val="800"/>
              </a:spcBef>
              <a:defRPr sz="2133">
                <a:solidFill>
                  <a:schemeClr val="tx1"/>
                </a:solidFill>
                <a:effectLst/>
                <a:latin typeface="UTM Swiss Condensed" pitchFamily="2" charset="-93"/>
                <a:cs typeface="Arial" pitchFamily="34" charset="0"/>
              </a:defRPr>
            </a:lvl4pPr>
            <a:lvl5pPr algn="just">
              <a:lnSpc>
                <a:spcPct val="110000"/>
              </a:lnSpc>
              <a:spcBef>
                <a:spcPts val="800"/>
              </a:spcBef>
              <a:defRPr sz="2133">
                <a:solidFill>
                  <a:schemeClr val="tx1"/>
                </a:solidFill>
                <a:effectLst/>
                <a:latin typeface="UTM Swiss Condensed" pitchFamily="2" charset="-93"/>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6356352"/>
            <a:ext cx="819200" cy="365125"/>
          </a:xfrm>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674476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p:cSld name="Section Header 1">
    <p:spTree>
      <p:nvGrpSpPr>
        <p:cNvPr id="1" name=""/>
        <p:cNvGrpSpPr/>
        <p:nvPr/>
      </p:nvGrpSpPr>
      <p:grpSpPr>
        <a:xfrm>
          <a:off x="0" y="0"/>
          <a:ext cx="0" cy="0"/>
          <a:chOff x="0" y="0"/>
          <a:chExt cx="0" cy="0"/>
        </a:xfrm>
      </p:grpSpPr>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
        <p:nvSpPr>
          <p:cNvPr id="3" name="Text Placeholder 2"/>
          <p:cNvSpPr>
            <a:spLocks noGrp="1"/>
          </p:cNvSpPr>
          <p:nvPr>
            <p:ph type="body" idx="1"/>
          </p:nvPr>
        </p:nvSpPr>
        <p:spPr>
          <a:xfrm>
            <a:off x="179512" y="4293096"/>
            <a:ext cx="8712968" cy="540080"/>
          </a:xfrm>
        </p:spPr>
        <p:txBody>
          <a:bodyPr anchor="b"/>
          <a:lstStyle>
            <a:lvl1pPr marL="0" indent="0">
              <a:buNone/>
              <a:defRPr sz="2667" b="1">
                <a:solidFill>
                  <a:schemeClr val="tx1"/>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79512" y="4833179"/>
            <a:ext cx="8712968" cy="942312"/>
          </a:xfrm>
        </p:spPr>
        <p:txBody>
          <a:bodyPr anchor="t"/>
          <a:lstStyle>
            <a:lvl1pPr algn="l">
              <a:defRPr sz="5333" b="1" cap="all"/>
            </a:lvl1pPr>
          </a:lstStyle>
          <a:p>
            <a:r>
              <a:rPr lang="en-US"/>
              <a:t>Click to edit Master title style</a:t>
            </a:r>
            <a:endParaRPr lang="vi-VN" dirty="0"/>
          </a:p>
        </p:txBody>
      </p:sp>
      <p:sp>
        <p:nvSpPr>
          <p:cNvPr id="8" name="Text Placeholder 2"/>
          <p:cNvSpPr>
            <a:spLocks noGrp="1"/>
          </p:cNvSpPr>
          <p:nvPr>
            <p:ph type="body" idx="13"/>
          </p:nvPr>
        </p:nvSpPr>
        <p:spPr>
          <a:xfrm>
            <a:off x="179512" y="5787894"/>
            <a:ext cx="8712968" cy="607979"/>
          </a:xfrm>
        </p:spPr>
        <p:txBody>
          <a:bodyPr anchor="b"/>
          <a:lstStyle>
            <a:lvl1pPr marL="0" indent="0">
              <a:buNone/>
              <a:defRPr sz="2667" b="1">
                <a:solidFill>
                  <a:schemeClr val="tx1"/>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85" y="356660"/>
            <a:ext cx="1199972" cy="1599963"/>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3131841" y="274869"/>
            <a:ext cx="5760640" cy="4018224"/>
          </a:xfrm>
        </p:spPr>
        <p:txBody>
          <a:bodyPr>
            <a:normAutofit/>
          </a:bodyPr>
          <a:lstStyle>
            <a:lvl1pPr>
              <a:defRPr sz="2400"/>
            </a:lvl1pPr>
          </a:lstStyle>
          <a:p>
            <a:r>
              <a:rPr lang="en-US"/>
              <a:t>Click icon to add picture</a:t>
            </a:r>
            <a:endParaRPr lang="vi-VN" dirty="0"/>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5" hasCustomPrompt="1"/>
          </p:nvPr>
        </p:nvSpPr>
        <p:spPr>
          <a:xfrm>
            <a:off x="152400" y="6405332"/>
            <a:ext cx="874008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3146856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6579DFC3-B668-41C1-A065-F6B309153305}" type="slidenum">
              <a:rPr lang="en-US" smtClean="0"/>
              <a:t>‹#›</a:t>
            </a:fld>
            <a:endParaRPr lang="en-US"/>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029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8"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6579DFC3-B668-41C1-A065-F6B309153305}" type="slidenum">
              <a:rPr lang="en-US" smtClean="0"/>
              <a:t>‹#›</a:t>
            </a:fld>
            <a:endParaRPr lang="en-US"/>
          </a:p>
        </p:txBody>
      </p:sp>
      <p:sp>
        <p:nvSpPr>
          <p:cNvPr id="5" name="Content Placeholder 4"/>
          <p:cNvSpPr>
            <a:spLocks noGrp="1"/>
          </p:cNvSpPr>
          <p:nvPr>
            <p:ph sz="quarter" idx="11"/>
          </p:nvPr>
        </p:nvSpPr>
        <p:spPr>
          <a:xfrm>
            <a:off x="151729" y="787400"/>
            <a:ext cx="8839200" cy="2641600"/>
          </a:xfrm>
        </p:spPr>
        <p:txBody>
          <a:bodyPr>
            <a:noAutofit/>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3530601"/>
            <a:ext cx="8839200" cy="2682709"/>
          </a:xfrm>
        </p:spPr>
        <p:txBody>
          <a:bodyPr>
            <a:noAutofit/>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6405332"/>
            <a:ext cx="883920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181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p:cSld name="Two Content And Picture">
    <p:spTree>
      <p:nvGrpSpPr>
        <p:cNvPr id="1" name=""/>
        <p:cNvGrpSpPr/>
        <p:nvPr/>
      </p:nvGrpSpPr>
      <p:grpSpPr>
        <a:xfrm>
          <a:off x="0" y="0"/>
          <a:ext cx="0" cy="0"/>
          <a:chOff x="0" y="0"/>
          <a:chExt cx="0" cy="0"/>
        </a:xfrm>
      </p:grpSpPr>
      <p:sp>
        <p:nvSpPr>
          <p:cNvPr id="8"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6579DFC3-B668-41C1-A065-F6B309153305}" type="slidenum">
              <a:rPr lang="en-US" smtClean="0"/>
              <a:t>‹#›</a:t>
            </a:fld>
            <a:endParaRPr lang="en-US"/>
          </a:p>
        </p:txBody>
      </p:sp>
      <p:sp>
        <p:nvSpPr>
          <p:cNvPr id="9" name="Picture Placeholder 8"/>
          <p:cNvSpPr>
            <a:spLocks noGrp="1"/>
          </p:cNvSpPr>
          <p:nvPr>
            <p:ph type="pic" sz="quarter" idx="14" hasCustomPrompt="1"/>
          </p:nvPr>
        </p:nvSpPr>
        <p:spPr>
          <a:xfrm>
            <a:off x="7620000" y="1092200"/>
            <a:ext cx="1080000" cy="1920000"/>
          </a:xfrm>
        </p:spPr>
        <p:txBody>
          <a:bodyPr>
            <a:normAutofit/>
          </a:bodyPr>
          <a:lstStyle>
            <a:lvl1pPr marL="0" indent="0">
              <a:buNone/>
              <a:defRPr sz="16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3937000"/>
            <a:ext cx="1080000" cy="1920000"/>
          </a:xfrm>
        </p:spPr>
        <p:txBody>
          <a:bodyPr>
            <a:normAutofit/>
          </a:bodyPr>
          <a:lstStyle>
            <a:lvl1pPr marL="0" indent="0">
              <a:buNone/>
              <a:defRPr sz="16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787400"/>
            <a:ext cx="71628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3632200"/>
            <a:ext cx="71628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6405332"/>
            <a:ext cx="8839200" cy="376469"/>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1369608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Content &amp; 2 Pictures">
    <p:spTree>
      <p:nvGrpSpPr>
        <p:cNvPr id="1" name=""/>
        <p:cNvGrpSpPr/>
        <p:nvPr/>
      </p:nvGrpSpPr>
      <p:grpSpPr>
        <a:xfrm>
          <a:off x="0" y="0"/>
          <a:ext cx="0" cy="0"/>
          <a:chOff x="0" y="0"/>
          <a:chExt cx="0" cy="0"/>
        </a:xfrm>
      </p:grpSpPr>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471464" cy="365125"/>
          </a:xfrm>
        </p:spPr>
        <p:txBody>
          <a:bodyPr/>
          <a:lstStyle/>
          <a:p>
            <a:fld id="{6579DFC3-B668-41C1-A065-F6B309153305}" type="slidenum">
              <a:rPr lang="en-US" smtClean="0"/>
              <a:t>‹#›</a:t>
            </a:fld>
            <a:endParaRPr lang="en-US"/>
          </a:p>
        </p:txBody>
      </p:sp>
      <p:sp>
        <p:nvSpPr>
          <p:cNvPr id="8" name="Text Placeholder 9"/>
          <p:cNvSpPr>
            <a:spLocks noGrp="1"/>
          </p:cNvSpPr>
          <p:nvPr>
            <p:ph type="body" sz="quarter" idx="13" hasCustomPrompt="1"/>
          </p:nvPr>
        </p:nvSpPr>
        <p:spPr>
          <a:xfrm>
            <a:off x="152400" y="6405332"/>
            <a:ext cx="891540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786441"/>
            <a:ext cx="2209800" cy="5425976"/>
          </a:xfrm>
        </p:spPr>
        <p:txBody>
          <a:bodyPr>
            <a:normAutofit/>
          </a:bodyPr>
          <a:lstStyle>
            <a:lvl1pPr>
              <a:defRPr sz="2400"/>
            </a:lvl1pPr>
          </a:lstStyle>
          <a:p>
            <a:r>
              <a:rPr lang="en-US"/>
              <a:t>Click icon to add picture</a:t>
            </a:r>
            <a:endParaRPr lang="vi-VN"/>
          </a:p>
        </p:txBody>
      </p:sp>
      <p:sp>
        <p:nvSpPr>
          <p:cNvPr id="10" name="Picture Placeholder 5"/>
          <p:cNvSpPr>
            <a:spLocks noGrp="1"/>
          </p:cNvSpPr>
          <p:nvPr>
            <p:ph type="pic" sz="quarter" idx="15"/>
          </p:nvPr>
        </p:nvSpPr>
        <p:spPr>
          <a:xfrm>
            <a:off x="6858000" y="787400"/>
            <a:ext cx="2164432" cy="5425976"/>
          </a:xfrm>
        </p:spPr>
        <p:txBody>
          <a:bodyPr>
            <a:normAutofit/>
          </a:bodyPr>
          <a:lstStyle>
            <a:lvl1pPr>
              <a:defRPr sz="2400"/>
            </a:lvl1pPr>
          </a:lstStyle>
          <a:p>
            <a:r>
              <a:rPr lang="en-US"/>
              <a:t>Click icon to add picture</a:t>
            </a:r>
            <a:endParaRPr lang="vi-VN"/>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758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ntent &amp;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6579DFC3-B668-41C1-A065-F6B309153305}" type="slidenum">
              <a:rPr lang="en-US" smtClean="0"/>
              <a:t>‹#›</a:t>
            </a:fld>
            <a:endParaRPr lang="en-US"/>
          </a:p>
        </p:txBody>
      </p:sp>
      <p:sp>
        <p:nvSpPr>
          <p:cNvPr id="6" name="Picture Placeholder 5"/>
          <p:cNvSpPr>
            <a:spLocks noGrp="1"/>
          </p:cNvSpPr>
          <p:nvPr>
            <p:ph type="pic" sz="quarter" idx="14"/>
          </p:nvPr>
        </p:nvSpPr>
        <p:spPr>
          <a:xfrm>
            <a:off x="4572000" y="787401"/>
            <a:ext cx="2133600" cy="2641600"/>
          </a:xfrm>
        </p:spPr>
        <p:txBody>
          <a:bodyPr>
            <a:normAutofit/>
          </a:bodyPr>
          <a:lstStyle>
            <a:lvl1pPr>
              <a:defRPr sz="2400"/>
            </a:lvl1pPr>
          </a:lstStyle>
          <a:p>
            <a:r>
              <a:rPr lang="en-US"/>
              <a:t>Click icon to add picture</a:t>
            </a:r>
            <a:endParaRPr lang="vi-VN"/>
          </a:p>
        </p:txBody>
      </p:sp>
      <p:sp>
        <p:nvSpPr>
          <p:cNvPr id="14" name="Picture Placeholder 5"/>
          <p:cNvSpPr>
            <a:spLocks noGrp="1"/>
          </p:cNvSpPr>
          <p:nvPr>
            <p:ph type="pic" sz="quarter" idx="15"/>
          </p:nvPr>
        </p:nvSpPr>
        <p:spPr>
          <a:xfrm>
            <a:off x="6858000" y="787401"/>
            <a:ext cx="2133600" cy="2641600"/>
          </a:xfrm>
        </p:spPr>
        <p:txBody>
          <a:bodyPr>
            <a:normAutofit/>
          </a:bodyPr>
          <a:lstStyle>
            <a:lvl1pPr>
              <a:defRPr sz="2400"/>
            </a:lvl1pPr>
          </a:lstStyle>
          <a:p>
            <a:r>
              <a:rPr lang="en-US"/>
              <a:t>Click icon to add picture</a:t>
            </a:r>
            <a:endParaRPr lang="vi-VN"/>
          </a:p>
        </p:txBody>
      </p:sp>
      <p:sp>
        <p:nvSpPr>
          <p:cNvPr id="17" name="Picture Placeholder 5"/>
          <p:cNvSpPr>
            <a:spLocks noGrp="1"/>
          </p:cNvSpPr>
          <p:nvPr>
            <p:ph type="pic" sz="quarter" idx="16"/>
          </p:nvPr>
        </p:nvSpPr>
        <p:spPr>
          <a:xfrm>
            <a:off x="4577195" y="3530600"/>
            <a:ext cx="2133600" cy="2641600"/>
          </a:xfrm>
        </p:spPr>
        <p:txBody>
          <a:bodyPr>
            <a:normAutofit/>
          </a:bodyPr>
          <a:lstStyle>
            <a:lvl1pPr>
              <a:defRPr sz="2400"/>
            </a:lvl1pPr>
          </a:lstStyle>
          <a:p>
            <a:r>
              <a:rPr lang="en-US"/>
              <a:t>Click icon to add picture</a:t>
            </a:r>
            <a:endParaRPr lang="vi-VN"/>
          </a:p>
        </p:txBody>
      </p:sp>
      <p:sp>
        <p:nvSpPr>
          <p:cNvPr id="18" name="Picture Placeholder 5"/>
          <p:cNvSpPr>
            <a:spLocks noGrp="1"/>
          </p:cNvSpPr>
          <p:nvPr>
            <p:ph type="pic" sz="quarter" idx="17"/>
          </p:nvPr>
        </p:nvSpPr>
        <p:spPr>
          <a:xfrm>
            <a:off x="6863195" y="3530600"/>
            <a:ext cx="2133600" cy="2641600"/>
          </a:xfrm>
        </p:spPr>
        <p:txBody>
          <a:bodyPr>
            <a:normAutofit/>
          </a:bodyPr>
          <a:lstStyle>
            <a:lvl1pPr>
              <a:defRPr sz="2400"/>
            </a:lvl1pPr>
          </a:lstStyle>
          <a:p>
            <a:r>
              <a:rPr lang="en-US"/>
              <a:t>Click icon to add picture</a:t>
            </a:r>
            <a:endParaRPr lang="vi-VN"/>
          </a:p>
        </p:txBody>
      </p:sp>
    </p:spTree>
    <p:extLst>
      <p:ext uri="{BB962C8B-B14F-4D97-AF65-F5344CB8AC3E}">
        <p14:creationId xmlns:p14="http://schemas.microsoft.com/office/powerpoint/2010/main" val="1904677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68628"/>
            <a:ext cx="8839200" cy="617173"/>
          </a:xfrm>
          <a:prstGeom prst="rect">
            <a:avLst/>
          </a:prstGeom>
        </p:spPr>
        <p:txBody>
          <a:bodyPr vert="horz" lIns="91440" tIns="45720" rIns="91440" bIns="45720" rtlCol="0" anchor="ctr">
            <a:noAutofit/>
          </a:bodyPr>
          <a:lstStyle/>
          <a:p>
            <a:r>
              <a:rPr lang="vi-VN"/>
              <a:t>Bấm để sửa kiểu tiêu đề Bản cái</a:t>
            </a:r>
          </a:p>
        </p:txBody>
      </p:sp>
      <p:sp>
        <p:nvSpPr>
          <p:cNvPr id="3" name="Text Placeholder 2"/>
          <p:cNvSpPr>
            <a:spLocks noGrp="1"/>
          </p:cNvSpPr>
          <p:nvPr>
            <p:ph type="body" idx="1"/>
          </p:nvPr>
        </p:nvSpPr>
        <p:spPr>
          <a:xfrm>
            <a:off x="152400" y="787401"/>
            <a:ext cx="8839200" cy="5338764"/>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4"/>
          </p:nvPr>
        </p:nvSpPr>
        <p:spPr>
          <a:xfrm>
            <a:off x="7596336" y="6424249"/>
            <a:ext cx="129614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579DFC3-B668-41C1-A065-F6B309153305}" type="slidenum">
              <a:rPr lang="en-US" smtClean="0"/>
              <a:t>‹#›</a:t>
            </a:fld>
            <a:endParaRPr lang="en-US"/>
          </a:p>
        </p:txBody>
      </p:sp>
    </p:spTree>
    <p:extLst>
      <p:ext uri="{BB962C8B-B14F-4D97-AF65-F5344CB8AC3E}">
        <p14:creationId xmlns:p14="http://schemas.microsoft.com/office/powerpoint/2010/main" val="2389504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94"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ctr" defTabSz="1219170" rtl="0" eaLnBrk="1" latinLnBrk="0" hangingPunct="1">
        <a:spcBef>
          <a:spcPct val="0"/>
        </a:spcBef>
        <a:buNone/>
        <a:defRPr sz="3733"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457189" indent="-457189" algn="just" defTabSz="1219170" rtl="0" eaLnBrk="1" latinLnBrk="0" hangingPunct="1">
        <a:spcBef>
          <a:spcPct val="20000"/>
        </a:spcBef>
        <a:buFont typeface="Arial" pitchFamily="34" charset="0"/>
        <a:buChar char="•"/>
        <a:defRPr sz="3200" kern="1200">
          <a:solidFill>
            <a:schemeClr val="tx1"/>
          </a:solidFill>
          <a:effectLst/>
          <a:latin typeface="UTM Swiss Condensed" pitchFamily="2" charset="-93"/>
          <a:ea typeface="+mn-ea"/>
          <a:cs typeface="Arial" pitchFamily="34" charset="0"/>
        </a:defRPr>
      </a:lvl1pPr>
      <a:lvl2pPr marL="990575" indent="-380990" algn="just" defTabSz="1219170" rtl="0" eaLnBrk="1" latinLnBrk="0" hangingPunct="1">
        <a:spcBef>
          <a:spcPct val="20000"/>
        </a:spcBef>
        <a:buFont typeface="Arial" pitchFamily="34" charset="0"/>
        <a:buChar char="–"/>
        <a:defRPr sz="2667" b="0" i="0" u="none" kern="1200">
          <a:solidFill>
            <a:schemeClr val="tx1"/>
          </a:solidFill>
          <a:effectLst/>
          <a:latin typeface="UTM Swiss Condensed" pitchFamily="2" charset="-93"/>
          <a:ea typeface="+mn-ea"/>
          <a:cs typeface="Arial" pitchFamily="34" charset="0"/>
        </a:defRPr>
      </a:lvl2pPr>
      <a:lvl3pPr marL="1523962" indent="-304792" algn="just" defTabSz="121917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3pPr>
      <a:lvl4pPr marL="2133547" indent="-304792" algn="just" defTabSz="1219170" rtl="0" eaLnBrk="1" latinLnBrk="0" hangingPunct="1">
        <a:spcBef>
          <a:spcPct val="20000"/>
        </a:spcBef>
        <a:buFont typeface="Arial" pitchFamily="34" charset="0"/>
        <a:buChar char="–"/>
        <a:defRPr sz="2133" kern="1200">
          <a:solidFill>
            <a:schemeClr val="tx1"/>
          </a:solidFill>
          <a:effectLst/>
          <a:latin typeface="UTM Swiss Condensed" pitchFamily="2" charset="-93"/>
          <a:ea typeface="+mn-ea"/>
          <a:cs typeface="Arial" pitchFamily="34" charset="0"/>
        </a:defRPr>
      </a:lvl4pPr>
      <a:lvl5pPr marL="2743131" indent="-304792" algn="just" defTabSz="1219170" rtl="0" eaLnBrk="1" latinLnBrk="0" hangingPunct="1">
        <a:spcBef>
          <a:spcPct val="20000"/>
        </a:spcBef>
        <a:buFont typeface="Arial" pitchFamily="34" charset="0"/>
        <a:buChar char="»"/>
        <a:defRPr sz="2133" kern="1200">
          <a:solidFill>
            <a:schemeClr val="tx1"/>
          </a:solidFill>
          <a:effectLst/>
          <a:latin typeface="UTM Swiss Condensed" pitchFamily="2" charset="-93"/>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7B905-CC69-46CB-9FB4-107D9F3081C7}" type="datetimeFigureOut">
              <a:rPr lang="en-US" smtClean="0"/>
              <a:t>8/14/2025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9DFC3-B668-41C1-A065-F6B309153305}" type="slidenum">
              <a:rPr lang="en-US" smtClean="0"/>
              <a:t>‹#›</a:t>
            </a:fld>
            <a:endParaRPr lang="en-US"/>
          </a:p>
        </p:txBody>
      </p:sp>
    </p:spTree>
    <p:extLst>
      <p:ext uri="{BB962C8B-B14F-4D97-AF65-F5344CB8AC3E}">
        <p14:creationId xmlns:p14="http://schemas.microsoft.com/office/powerpoint/2010/main" val="41086352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16.xml"/><Relationship Id="rId5" Type="http://schemas.openxmlformats.org/officeDocument/2006/relationships/image" Target="../media/image1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1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06" y="2471254"/>
            <a:ext cx="9144000" cy="2686672"/>
          </a:xfrm>
        </p:spPr>
        <p:txBody>
          <a:bodyPr anchor="t">
            <a:normAutofit/>
          </a:bodyPr>
          <a:lstStyle/>
          <a:p>
            <a:pPr defTabSz="1746250">
              <a:lnSpc>
                <a:spcPct val="130000"/>
              </a:lnSpc>
            </a:pP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Hướng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dẫn</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r>
            <a:br>
              <a:rPr lang="en-US" sz="2800" b="1" dirty="0">
                <a:solidFill>
                  <a:schemeClr val="accent6">
                    <a:lumMod val="50000"/>
                  </a:schemeClr>
                </a:solidFill>
                <a:latin typeface="Times New Roman" panose="02020603050405020304" pitchFamily="18" charset="0"/>
                <a:cs typeface="Times New Roman" panose="02020603050405020304" pitchFamily="18" charset="0"/>
              </a:rPr>
            </a:br>
            <a:r>
              <a:rPr lang="en-US" sz="3600" b="1" dirty="0">
                <a:solidFill>
                  <a:schemeClr val="accent6">
                    <a:lumMod val="50000"/>
                  </a:schemeClr>
                </a:solidFill>
                <a:latin typeface="Times New Roman" panose="02020603050405020304" pitchFamily="18" charset="0"/>
                <a:cs typeface="Times New Roman" panose="02020603050405020304" pitchFamily="18" charset="0"/>
              </a:rPr>
              <a:t>THỰC HÀNH PHÁT TRIỂN CỘNG ĐỒNG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r>
            <a:br>
              <a:rPr lang="en-US" sz="3200" b="1" dirty="0">
                <a:solidFill>
                  <a:schemeClr val="accent6">
                    <a:lumMod val="50000"/>
                  </a:schemeClr>
                </a:solidFill>
                <a:latin typeface="Times New Roman" panose="02020603050405020304" pitchFamily="18" charset="0"/>
                <a:cs typeface="Times New Roman" panose="02020603050405020304" pitchFamily="18" charset="0"/>
              </a:rPr>
            </a:br>
            <a:endParaRPr lang="en-US" sz="2000" b="1"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Rechthoek 18">
            <a:extLst>
              <a:ext uri="{FF2B5EF4-FFF2-40B4-BE49-F238E27FC236}">
                <a16:creationId xmlns:a16="http://schemas.microsoft.com/office/drawing/2014/main" id="{4F76FE1B-95E4-4334-9377-08263419CC41}"/>
              </a:ext>
            </a:extLst>
          </p:cNvPr>
          <p:cNvSpPr/>
          <p:nvPr/>
        </p:nvSpPr>
        <p:spPr bwMode="auto">
          <a:xfrm>
            <a:off x="0" y="-28875"/>
            <a:ext cx="9144000" cy="1521983"/>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5" name="Text Placeholder 2"/>
          <p:cNvSpPr txBox="1">
            <a:spLocks/>
          </p:cNvSpPr>
          <p:nvPr/>
        </p:nvSpPr>
        <p:spPr>
          <a:xfrm>
            <a:off x="1741973" y="-74705"/>
            <a:ext cx="5766267" cy="1262216"/>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ctr">
              <a:lnSpc>
                <a:spcPct val="100000"/>
              </a:lnSpc>
              <a:spcBef>
                <a:spcPts val="600"/>
              </a:spcBef>
            </a:pPr>
            <a:r>
              <a:rPr lang="en-US" sz="2000" dirty="0">
                <a:solidFill>
                  <a:schemeClr val="bg1"/>
                </a:solidFill>
                <a:latin typeface="Arial" panose="020B0604020202020204" pitchFamily="34" charset="0"/>
                <a:cs typeface="Arial" panose="020B0604020202020204" pitchFamily="34" charset="0"/>
              </a:rPr>
              <a:t>BỘ GIÁO DỤC VÀ ĐÀO TẠO</a:t>
            </a:r>
          </a:p>
          <a:p>
            <a:pPr algn="ctr">
              <a:lnSpc>
                <a:spcPct val="100000"/>
              </a:lnSpc>
              <a:spcBef>
                <a:spcPts val="600"/>
              </a:spcBef>
            </a:pPr>
            <a:r>
              <a:rPr lang="en-US" sz="2000" dirty="0">
                <a:solidFill>
                  <a:schemeClr val="bg1"/>
                </a:solidFill>
                <a:latin typeface="Arial" panose="020B0604020202020204" pitchFamily="34" charset="0"/>
                <a:cs typeface="Arial" panose="020B0604020202020204" pitchFamily="34" charset="0"/>
              </a:rPr>
              <a:t>TRƯỜNG ĐẠI HỌC VINH</a:t>
            </a:r>
          </a:p>
        </p:txBody>
      </p:sp>
      <p:pic>
        <p:nvPicPr>
          <p:cNvPr id="7" name="Picture 6">
            <a:extLst>
              <a:ext uri="{FF2B5EF4-FFF2-40B4-BE49-F238E27FC236}">
                <a16:creationId xmlns:a16="http://schemas.microsoft.com/office/drawing/2014/main" id="{B62187C2-7C0F-4A89-A604-4F9D3C539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437" y="273238"/>
            <a:ext cx="1067072" cy="1067072"/>
          </a:xfrm>
          <a:prstGeom prst="rect">
            <a:avLst/>
          </a:prstGeom>
          <a:effectLst>
            <a:outerShdw blurRad="50800" dist="38100" dir="2700000" algn="tl" rotWithShape="0">
              <a:prstClr val="black">
                <a:alpha val="40000"/>
              </a:prstClr>
            </a:outerShdw>
          </a:effectLst>
        </p:spPr>
      </p:pic>
      <p:sp>
        <p:nvSpPr>
          <p:cNvPr id="3" name="Rectangle 2"/>
          <p:cNvSpPr/>
          <p:nvPr/>
        </p:nvSpPr>
        <p:spPr>
          <a:xfrm>
            <a:off x="3491598" y="1215455"/>
            <a:ext cx="2468880"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83321" y="4223050"/>
            <a:ext cx="4681174" cy="488082"/>
          </a:xfrm>
          <a:prstGeom prst="rect">
            <a:avLst/>
          </a:prstGeom>
        </p:spPr>
        <p:txBody>
          <a:bodyPr wrap="square" lIns="0" tIns="0" rIns="0" bIns="0" rtlCol="0" anchor="t">
            <a:spAutoFit/>
          </a:bodyPr>
          <a:lstStyle/>
          <a:p>
            <a:pPr algn="ctr">
              <a:lnSpc>
                <a:spcPts val="4200"/>
              </a:lnSpc>
              <a:spcBef>
                <a:spcPct val="0"/>
              </a:spcBef>
            </a:pPr>
            <a:r>
              <a:rPr lang="en-US" sz="2800" b="1" i="1" dirty="0" err="1">
                <a:solidFill>
                  <a:srgbClr val="000000"/>
                </a:solidFill>
                <a:latin typeface="Times New Roman" panose="02020603050405020304" pitchFamily="18" charset="0"/>
                <a:cs typeface="Times New Roman" panose="02020603050405020304" pitchFamily="18" charset="0"/>
              </a:rPr>
              <a:t>Giảng</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viên</a:t>
            </a:r>
            <a:r>
              <a:rPr lang="en-US" sz="2800" b="1" i="1" dirty="0">
                <a:solidFill>
                  <a:srgbClr val="000000"/>
                </a:solidFill>
                <a:latin typeface="Times New Roman" panose="02020603050405020304" pitchFamily="18" charset="0"/>
                <a:cs typeface="Times New Roman" panose="02020603050405020304" pitchFamily="18" charset="0"/>
              </a:rPr>
              <a:t>: Phan </a:t>
            </a:r>
            <a:r>
              <a:rPr lang="en-US" sz="2800" b="1" i="1" dirty="0" err="1">
                <a:solidFill>
                  <a:srgbClr val="000000"/>
                </a:solidFill>
                <a:latin typeface="Times New Roman" panose="02020603050405020304" pitchFamily="18" charset="0"/>
                <a:cs typeface="Times New Roman" panose="02020603050405020304" pitchFamily="18" charset="0"/>
              </a:rPr>
              <a:t>Thị</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Thúy</a:t>
            </a:r>
            <a:r>
              <a:rPr lang="en-US" sz="2800" b="1" i="1" dirty="0">
                <a:solidFill>
                  <a:srgbClr val="000000"/>
                </a:solidFill>
                <a:latin typeface="Times New Roman" panose="02020603050405020304" pitchFamily="18" charset="0"/>
                <a:cs typeface="Times New Roman" panose="02020603050405020304" pitchFamily="18" charset="0"/>
              </a:rPr>
              <a:t> Hà</a:t>
            </a:r>
            <a:endParaRPr lang="en-US" sz="2800" b="1" i="1" dirty="0">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28789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dirty="0" smtClean="0">
                <a:solidFill>
                  <a:schemeClr val="bg1"/>
                </a:solidFill>
                <a:latin typeface="Times New Roman" panose="02020603050405020304" pitchFamily="18" charset="0"/>
                <a:cs typeface="Times New Roman" panose="02020603050405020304" pitchFamily="18" charset="0"/>
              </a:rPr>
              <a:t>4.2. </a:t>
            </a:r>
            <a:r>
              <a:rPr lang="en-US" sz="3200" dirty="0" err="1">
                <a:solidFill>
                  <a:schemeClr val="bg1"/>
                </a:solidFill>
                <a:latin typeface="Times New Roman" panose="02020603050405020304" pitchFamily="18" charset="0"/>
                <a:cs typeface="Times New Roman" panose="02020603050405020304" pitchFamily="18" charset="0"/>
              </a:rPr>
              <a:t>Báo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thực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hành</a:t>
            </a:r>
            <a:r>
              <a:rPr lang="en-US" sz="3200" dirty="0">
                <a:solidFill>
                  <a:schemeClr val="bg1"/>
                </a:solidFill>
                <a:latin typeface="Times New Roman" panose="02020603050405020304" pitchFamily="18" charset="0"/>
                <a:cs typeface="Times New Roman" panose="02020603050405020304" pitchFamily="18" charset="0"/>
              </a:rPr>
              <a:t> PTCĐ</a:t>
            </a:r>
            <a:endParaRPr lang="vi-VN" sz="3200"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3970318"/>
          </a:xfrm>
          <a:prstGeom prst="rect">
            <a:avLst/>
          </a:prstGeom>
          <a:noFill/>
          <a:ln w="28575">
            <a:solidFill>
              <a:srgbClr val="FF0000"/>
            </a:solidFill>
          </a:ln>
        </p:spPr>
        <p:txBody>
          <a:bodyPr wrap="square" rtlCol="0">
            <a:spAutoFit/>
          </a:bodyPr>
          <a:lstStyle/>
          <a:p>
            <a:pPr algn="just">
              <a:lnSpc>
                <a:spcPct val="150000"/>
              </a:lnSpc>
            </a:pPr>
            <a:r>
              <a:rPr lang="vi-VN" sz="2800" dirty="0" smtClean="0">
                <a:latin typeface="Times New Roman" panose="02020603050405020304" pitchFamily="18" charset="0"/>
                <a:cs typeface="Times New Roman" panose="02020603050405020304" pitchFamily="18" charset="0"/>
              </a:rPr>
              <a:t>	</a:t>
            </a:r>
            <a:r>
              <a:rPr lang="pt-BR" sz="2800" dirty="0" smtClean="0">
                <a:latin typeface="Times New Roman" panose="02020603050405020304" pitchFamily="18" charset="0"/>
                <a:cs typeface="Times New Roman" panose="02020603050405020304" pitchFamily="18" charset="0"/>
              </a:rPr>
              <a:t>01 </a:t>
            </a:r>
            <a:r>
              <a:rPr lang="pt-BR" sz="2800" dirty="0">
                <a:latin typeface="Times New Roman" panose="02020603050405020304" pitchFamily="18" charset="0"/>
                <a:cs typeface="Times New Roman" panose="02020603050405020304" pitchFamily="18" charset="0"/>
              </a:rPr>
              <a:t>báo cáo thực hành phát triển cộng của cả nhóm trình bày đầy đủ trên hệ soạn thảo Word, kèm theo 01 slide trình bày trên ứng dụng Powerpoint. Báo cáo và slide phải chèn các hình ảnh, video để minh họa các nội dung có liên quan </a:t>
            </a:r>
            <a:endParaRPr lang="vi-VN" sz="2800" dirty="0" smtClean="0">
              <a:latin typeface="Times New Roman" panose="02020603050405020304" pitchFamily="18" charset="0"/>
              <a:cs typeface="Times New Roman" panose="02020603050405020304" pitchFamily="18" charset="0"/>
            </a:endParaRPr>
          </a:p>
          <a:p>
            <a:pPr algn="just">
              <a:lnSpc>
                <a:spcPct val="150000"/>
              </a:lnSpc>
            </a:pPr>
            <a:r>
              <a:rPr lang="pt-BR" sz="2800" i="1" dirty="0" smtClean="0">
                <a:latin typeface="Times New Roman" panose="02020603050405020304" pitchFamily="18" charset="0"/>
                <a:cs typeface="Times New Roman" panose="02020603050405020304" pitchFamily="18" charset="0"/>
              </a:rPr>
              <a:t>(</a:t>
            </a:r>
            <a:r>
              <a:rPr lang="pt-BR" sz="2800" i="1" dirty="0">
                <a:latin typeface="Times New Roman" panose="02020603050405020304" pitchFamily="18" charset="0"/>
                <a:cs typeface="Times New Roman" panose="02020603050405020304" pitchFamily="18" charset="0"/>
              </a:rPr>
              <a:t>Cấu trúc báo cáo thực hành xem ở mục 3).</a:t>
            </a:r>
            <a:endParaRPr lang="vi-VN"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36672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dirty="0" smtClean="0">
                <a:solidFill>
                  <a:schemeClr val="bg1"/>
                </a:solidFill>
                <a:latin typeface="Times New Roman" panose="02020603050405020304" pitchFamily="18" charset="0"/>
                <a:cs typeface="Times New Roman" panose="02020603050405020304" pitchFamily="18" charset="0"/>
              </a:rPr>
              <a:t>4.2. </a:t>
            </a:r>
            <a:r>
              <a:rPr lang="en-US" sz="3200" dirty="0" err="1">
                <a:solidFill>
                  <a:schemeClr val="bg1"/>
                </a:solidFill>
                <a:latin typeface="Times New Roman" panose="02020603050405020304" pitchFamily="18" charset="0"/>
                <a:cs typeface="Times New Roman" panose="02020603050405020304" pitchFamily="18" charset="0"/>
              </a:rPr>
              <a:t>Báo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thực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hành</a:t>
            </a:r>
            <a:r>
              <a:rPr lang="en-US" sz="3200" dirty="0">
                <a:solidFill>
                  <a:schemeClr val="bg1"/>
                </a:solidFill>
                <a:latin typeface="Times New Roman" panose="02020603050405020304" pitchFamily="18" charset="0"/>
                <a:cs typeface="Times New Roman" panose="02020603050405020304" pitchFamily="18" charset="0"/>
              </a:rPr>
              <a:t> PTCĐ</a:t>
            </a:r>
            <a:endParaRPr lang="vi-VN" sz="3200"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
          <a:stretch>
            <a:fillRect/>
          </a:stretch>
        </p:blipFill>
        <p:spPr>
          <a:xfrm>
            <a:off x="162673" y="1322173"/>
            <a:ext cx="8836772" cy="4732638"/>
          </a:xfrm>
          <a:prstGeom prst="rect">
            <a:avLst/>
          </a:prstGeom>
        </p:spPr>
      </p:pic>
    </p:spTree>
    <p:custDataLst>
      <p:tags r:id="rId1"/>
    </p:custDataLst>
    <p:extLst>
      <p:ext uri="{BB962C8B-B14F-4D97-AF65-F5344CB8AC3E}">
        <p14:creationId xmlns:p14="http://schemas.microsoft.com/office/powerpoint/2010/main" val="2262378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dirty="0" smtClean="0">
                <a:solidFill>
                  <a:schemeClr val="bg1"/>
                </a:solidFill>
                <a:latin typeface="Times New Roman" panose="02020603050405020304" pitchFamily="18" charset="0"/>
                <a:cs typeface="Times New Roman" panose="02020603050405020304" pitchFamily="18" charset="0"/>
              </a:rPr>
              <a:t>4.2. </a:t>
            </a:r>
            <a:r>
              <a:rPr lang="en-US" sz="3200" dirty="0" err="1">
                <a:solidFill>
                  <a:schemeClr val="bg1"/>
                </a:solidFill>
                <a:latin typeface="Times New Roman" panose="02020603050405020304" pitchFamily="18" charset="0"/>
                <a:cs typeface="Times New Roman" panose="02020603050405020304" pitchFamily="18" charset="0"/>
              </a:rPr>
              <a:t>Báo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thực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hành</a:t>
            </a:r>
            <a:r>
              <a:rPr lang="en-US" sz="3200" dirty="0">
                <a:solidFill>
                  <a:schemeClr val="bg1"/>
                </a:solidFill>
                <a:latin typeface="Times New Roman" panose="02020603050405020304" pitchFamily="18" charset="0"/>
                <a:cs typeface="Times New Roman" panose="02020603050405020304" pitchFamily="18" charset="0"/>
              </a:rPr>
              <a:t> PTCĐ</a:t>
            </a:r>
            <a:endParaRPr lang="vi-VN" sz="3200"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a:stretch>
            <a:fillRect/>
          </a:stretch>
        </p:blipFill>
        <p:spPr>
          <a:xfrm>
            <a:off x="298018" y="1063028"/>
            <a:ext cx="8351711" cy="5651926"/>
          </a:xfrm>
          <a:prstGeom prst="rect">
            <a:avLst/>
          </a:prstGeom>
        </p:spPr>
      </p:pic>
    </p:spTree>
    <p:custDataLst>
      <p:tags r:id="rId1"/>
    </p:custDataLst>
    <p:extLst>
      <p:ext uri="{BB962C8B-B14F-4D97-AF65-F5344CB8AC3E}">
        <p14:creationId xmlns:p14="http://schemas.microsoft.com/office/powerpoint/2010/main" val="129356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dirty="0" smtClean="0">
                <a:solidFill>
                  <a:schemeClr val="bg1"/>
                </a:solidFill>
                <a:latin typeface="Times New Roman" panose="02020603050405020304" pitchFamily="18" charset="0"/>
                <a:cs typeface="Times New Roman" panose="02020603050405020304" pitchFamily="18" charset="0"/>
              </a:rPr>
              <a:t>4.2. </a:t>
            </a:r>
            <a:r>
              <a:rPr lang="en-US" sz="3200" dirty="0" err="1">
                <a:solidFill>
                  <a:schemeClr val="bg1"/>
                </a:solidFill>
                <a:latin typeface="Times New Roman" panose="02020603050405020304" pitchFamily="18" charset="0"/>
                <a:cs typeface="Times New Roman" panose="02020603050405020304" pitchFamily="18" charset="0"/>
              </a:rPr>
              <a:t>Báo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thực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hành</a:t>
            </a:r>
            <a:r>
              <a:rPr lang="en-US" sz="3200" dirty="0">
                <a:solidFill>
                  <a:schemeClr val="bg1"/>
                </a:solidFill>
                <a:latin typeface="Times New Roman" panose="02020603050405020304" pitchFamily="18" charset="0"/>
                <a:cs typeface="Times New Roman" panose="02020603050405020304" pitchFamily="18" charset="0"/>
              </a:rPr>
              <a:t> PTCĐ</a:t>
            </a:r>
            <a:endParaRPr lang="vi-VN" sz="3200"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
          <a:stretch>
            <a:fillRect/>
          </a:stretch>
        </p:blipFill>
        <p:spPr>
          <a:xfrm>
            <a:off x="266053" y="1719268"/>
            <a:ext cx="8791449" cy="3964840"/>
          </a:xfrm>
          <a:prstGeom prst="rect">
            <a:avLst/>
          </a:prstGeom>
        </p:spPr>
      </p:pic>
    </p:spTree>
    <p:custDataLst>
      <p:tags r:id="rId1"/>
    </p:custDataLst>
    <p:extLst>
      <p:ext uri="{BB962C8B-B14F-4D97-AF65-F5344CB8AC3E}">
        <p14:creationId xmlns:p14="http://schemas.microsoft.com/office/powerpoint/2010/main" val="2414808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24313" y="0"/>
            <a:ext cx="9119687"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41" y="70944"/>
            <a:ext cx="738281" cy="740249"/>
          </a:xfrm>
          <a:prstGeom prst="rect">
            <a:avLst/>
          </a:prstGeom>
          <a:effectLst>
            <a:outerShdw blurRad="50800" dist="38100" dir="2700000" algn="tl" rotWithShape="0">
              <a:prstClr val="black">
                <a:alpha val="40000"/>
              </a:prstClr>
            </a:outerShdw>
          </a:effectLst>
        </p:spPr>
      </p:pic>
      <p:sp>
        <p:nvSpPr>
          <p:cNvPr id="12"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2800" i="1" u="sng" dirty="0" err="1">
                <a:solidFill>
                  <a:schemeClr val="bg1"/>
                </a:solidFill>
                <a:effectLst/>
                <a:latin typeface="Times New Roman" panose="02020603050405020304" pitchFamily="18" charset="0"/>
                <a:cs typeface="Times New Roman" panose="02020603050405020304" pitchFamily="18" charset="0"/>
              </a:rPr>
              <a:t>Phụ</a:t>
            </a:r>
            <a:r>
              <a:rPr lang="en-US" sz="2800" i="1" u="sng" dirty="0">
                <a:solidFill>
                  <a:schemeClr val="bg1"/>
                </a:solidFill>
                <a:effectLst/>
                <a:latin typeface="Times New Roman" panose="02020603050405020304" pitchFamily="18" charset="0"/>
                <a:cs typeface="Times New Roman" panose="02020603050405020304" pitchFamily="18" charset="0"/>
              </a:rPr>
              <a:t> </a:t>
            </a:r>
            <a:r>
              <a:rPr lang="en-US" sz="2800" i="1" u="sng" dirty="0" err="1">
                <a:solidFill>
                  <a:schemeClr val="bg1"/>
                </a:solidFill>
                <a:effectLst/>
                <a:latin typeface="Times New Roman" panose="02020603050405020304" pitchFamily="18" charset="0"/>
                <a:cs typeface="Times New Roman" panose="02020603050405020304" pitchFamily="18" charset="0"/>
              </a:rPr>
              <a:t>lục</a:t>
            </a:r>
            <a:r>
              <a:rPr lang="en-US" sz="2800" i="1" u="sng" dirty="0">
                <a:solidFill>
                  <a:schemeClr val="bg1"/>
                </a:solidFill>
                <a:effectLst/>
                <a:latin typeface="Times New Roman" panose="02020603050405020304" pitchFamily="18" charset="0"/>
                <a:cs typeface="Times New Roman" panose="02020603050405020304" pitchFamily="18" charset="0"/>
              </a:rPr>
              <a:t> 01:</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Mẫu</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bìa</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Bài</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tập</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cá</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nhân</a:t>
            </a:r>
            <a:r>
              <a:rPr lang="en-US" sz="2800" dirty="0">
                <a:solidFill>
                  <a:schemeClr val="bg1"/>
                </a:solidFill>
                <a:effectLst/>
                <a:latin typeface="Times New Roman" panose="02020603050405020304" pitchFamily="18" charset="0"/>
                <a:cs typeface="Times New Roman" panose="02020603050405020304" pitchFamily="18" charset="0"/>
              </a:rPr>
              <a:t> </a:t>
            </a:r>
            <a:endParaRPr lang="vi-VN" sz="28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2583753" y="1213969"/>
            <a:ext cx="3977685" cy="5523779"/>
          </a:xfrm>
          <a:prstGeom prst="rect">
            <a:avLst/>
          </a:prstGeom>
        </p:spPr>
      </p:pic>
    </p:spTree>
    <p:custDataLst>
      <p:tags r:id="rId1"/>
    </p:custDataLst>
    <p:extLst>
      <p:ext uri="{BB962C8B-B14F-4D97-AF65-F5344CB8AC3E}">
        <p14:creationId xmlns:p14="http://schemas.microsoft.com/office/powerpoint/2010/main" val="3461884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19687"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41" y="70944"/>
            <a:ext cx="738281" cy="740249"/>
          </a:xfrm>
          <a:prstGeom prst="rect">
            <a:avLst/>
          </a:prstGeom>
          <a:effectLst>
            <a:outerShdw blurRad="50800" dist="38100" dir="2700000" algn="tl" rotWithShape="0">
              <a:prstClr val="black">
                <a:alpha val="40000"/>
              </a:prstClr>
            </a:outerShdw>
          </a:effectLst>
        </p:spPr>
      </p:pic>
      <p:sp>
        <p:nvSpPr>
          <p:cNvPr id="12" name="Text Placeholder 2"/>
          <p:cNvSpPr txBox="1">
            <a:spLocks/>
          </p:cNvSpPr>
          <p:nvPr/>
        </p:nvSpPr>
        <p:spPr>
          <a:xfrm>
            <a:off x="890766" y="76128"/>
            <a:ext cx="8241078"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2600" i="1" u="sng" dirty="0" err="1">
                <a:solidFill>
                  <a:schemeClr val="bg1"/>
                </a:solidFill>
                <a:effectLst/>
                <a:latin typeface="Times New Roman" panose="02020603050405020304" pitchFamily="18" charset="0"/>
                <a:cs typeface="Times New Roman" panose="02020603050405020304" pitchFamily="18" charset="0"/>
              </a:rPr>
              <a:t>Phụ</a:t>
            </a:r>
            <a:r>
              <a:rPr lang="en-US" sz="2600" i="1" u="sng" dirty="0">
                <a:solidFill>
                  <a:schemeClr val="bg1"/>
                </a:solidFill>
                <a:effectLst/>
                <a:latin typeface="Times New Roman" panose="02020603050405020304" pitchFamily="18" charset="0"/>
                <a:cs typeface="Times New Roman" panose="02020603050405020304" pitchFamily="18" charset="0"/>
              </a:rPr>
              <a:t> </a:t>
            </a:r>
            <a:r>
              <a:rPr lang="en-US" sz="2600" i="1" u="sng" dirty="0" err="1">
                <a:solidFill>
                  <a:schemeClr val="bg1"/>
                </a:solidFill>
                <a:effectLst/>
                <a:latin typeface="Times New Roman" panose="02020603050405020304" pitchFamily="18" charset="0"/>
                <a:cs typeface="Times New Roman" panose="02020603050405020304" pitchFamily="18" charset="0"/>
              </a:rPr>
              <a:t>lục</a:t>
            </a:r>
            <a:r>
              <a:rPr lang="en-US" sz="2600" i="1" u="sng" dirty="0">
                <a:solidFill>
                  <a:schemeClr val="bg1"/>
                </a:solidFill>
                <a:effectLst/>
                <a:latin typeface="Times New Roman" panose="02020603050405020304" pitchFamily="18" charset="0"/>
                <a:cs typeface="Times New Roman" panose="02020603050405020304" pitchFamily="18" charset="0"/>
              </a:rPr>
              <a:t> </a:t>
            </a:r>
            <a:r>
              <a:rPr lang="en-US" sz="2600" i="1" u="sng" dirty="0" smtClean="0">
                <a:solidFill>
                  <a:schemeClr val="bg1"/>
                </a:solidFill>
                <a:effectLst/>
                <a:latin typeface="Times New Roman" panose="02020603050405020304" pitchFamily="18" charset="0"/>
                <a:cs typeface="Times New Roman" panose="02020603050405020304" pitchFamily="18" charset="0"/>
              </a:rPr>
              <a:t>02:</a:t>
            </a:r>
            <a:r>
              <a:rPr lang="en-US" sz="2600" dirty="0" smtClean="0">
                <a:solidFill>
                  <a:schemeClr val="bg1"/>
                </a:solidFill>
                <a:effectLst/>
                <a:latin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cs typeface="Times New Roman" panose="02020603050405020304" pitchFamily="18" charset="0"/>
              </a:rPr>
              <a:t>Mẫu</a:t>
            </a:r>
            <a:r>
              <a:rPr lang="en-US" sz="2600" dirty="0">
                <a:solidFill>
                  <a:schemeClr val="bg1"/>
                </a:solidFill>
                <a:effectLst/>
                <a:latin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cs typeface="Times New Roman" panose="02020603050405020304" pitchFamily="18" charset="0"/>
              </a:rPr>
              <a:t>bìa</a:t>
            </a:r>
            <a:r>
              <a:rPr lang="en-US" sz="2600" dirty="0">
                <a:solidFill>
                  <a:schemeClr val="bg1"/>
                </a:solidFill>
                <a:effectLst/>
                <a:latin typeface="Times New Roman" panose="02020603050405020304" pitchFamily="18" charset="0"/>
                <a:cs typeface="Times New Roman" panose="02020603050405020304" pitchFamily="18" charset="0"/>
              </a:rPr>
              <a:t> </a:t>
            </a:r>
            <a:r>
              <a:rPr lang="en-US" sz="2600" dirty="0" err="1" smtClean="0">
                <a:solidFill>
                  <a:schemeClr val="bg1"/>
                </a:solidFill>
                <a:effectLst/>
                <a:latin typeface="Times New Roman" panose="02020603050405020304" pitchFamily="18" charset="0"/>
                <a:cs typeface="Times New Roman" panose="02020603050405020304" pitchFamily="18" charset="0"/>
              </a:rPr>
              <a:t>Báo</a:t>
            </a:r>
            <a:r>
              <a:rPr lang="en-US" sz="2600" dirty="0" smtClean="0">
                <a:solidFill>
                  <a:schemeClr val="bg1"/>
                </a:solidFill>
                <a:effectLst/>
                <a:latin typeface="Times New Roman" panose="02020603050405020304" pitchFamily="18" charset="0"/>
                <a:cs typeface="Times New Roman" panose="02020603050405020304" pitchFamily="18" charset="0"/>
              </a:rPr>
              <a:t> </a:t>
            </a:r>
            <a:r>
              <a:rPr lang="en-US" sz="2600" dirty="0" err="1" smtClean="0">
                <a:solidFill>
                  <a:schemeClr val="bg1"/>
                </a:solidFill>
                <a:effectLst/>
                <a:latin typeface="Times New Roman" panose="02020603050405020304" pitchFamily="18" charset="0"/>
                <a:cs typeface="Times New Roman" panose="02020603050405020304" pitchFamily="18" charset="0"/>
              </a:rPr>
              <a:t>cáo</a:t>
            </a:r>
            <a:r>
              <a:rPr lang="en-US" sz="2600" dirty="0" smtClean="0">
                <a:solidFill>
                  <a:schemeClr val="bg1"/>
                </a:solidFill>
                <a:effectLst/>
                <a:latin typeface="Times New Roman" panose="02020603050405020304" pitchFamily="18" charset="0"/>
                <a:cs typeface="Times New Roman" panose="02020603050405020304" pitchFamily="18" charset="0"/>
              </a:rPr>
              <a:t> </a:t>
            </a:r>
            <a:r>
              <a:rPr lang="en-US" sz="2600" dirty="0" err="1" smtClean="0">
                <a:solidFill>
                  <a:schemeClr val="bg1"/>
                </a:solidFill>
                <a:effectLst/>
                <a:latin typeface="Times New Roman" panose="02020603050405020304" pitchFamily="18" charset="0"/>
                <a:cs typeface="Times New Roman" panose="02020603050405020304" pitchFamily="18" charset="0"/>
              </a:rPr>
              <a:t>thực</a:t>
            </a:r>
            <a:r>
              <a:rPr lang="en-US" sz="2600" dirty="0" smtClean="0">
                <a:solidFill>
                  <a:schemeClr val="bg1"/>
                </a:solidFill>
                <a:effectLst/>
                <a:latin typeface="Times New Roman" panose="02020603050405020304" pitchFamily="18" charset="0"/>
                <a:cs typeface="Times New Roman" panose="02020603050405020304" pitchFamily="18" charset="0"/>
              </a:rPr>
              <a:t> </a:t>
            </a:r>
            <a:r>
              <a:rPr lang="en-US" sz="2600" dirty="0" err="1" smtClean="0">
                <a:solidFill>
                  <a:schemeClr val="bg1"/>
                </a:solidFill>
                <a:effectLst/>
                <a:latin typeface="Times New Roman" panose="02020603050405020304" pitchFamily="18" charset="0"/>
                <a:cs typeface="Times New Roman" panose="02020603050405020304" pitchFamily="18" charset="0"/>
              </a:rPr>
              <a:t>hành</a:t>
            </a:r>
            <a:r>
              <a:rPr lang="en-US" sz="2600" dirty="0" smtClean="0">
                <a:solidFill>
                  <a:schemeClr val="bg1"/>
                </a:solidFill>
                <a:effectLst/>
                <a:latin typeface="Times New Roman" panose="02020603050405020304" pitchFamily="18" charset="0"/>
                <a:cs typeface="Times New Roman" panose="02020603050405020304" pitchFamily="18" charset="0"/>
              </a:rPr>
              <a:t> PTCĐ </a:t>
            </a:r>
            <a:r>
              <a:rPr lang="en-US" sz="2600" dirty="0" err="1" smtClean="0">
                <a:solidFill>
                  <a:schemeClr val="bg1"/>
                </a:solidFill>
                <a:effectLst/>
                <a:latin typeface="Times New Roman" panose="02020603050405020304" pitchFamily="18" charset="0"/>
                <a:cs typeface="Times New Roman" panose="02020603050405020304" pitchFamily="18" charset="0"/>
              </a:rPr>
              <a:t>của</a:t>
            </a:r>
            <a:r>
              <a:rPr lang="en-US" sz="2600" dirty="0" smtClean="0">
                <a:solidFill>
                  <a:schemeClr val="bg1"/>
                </a:solidFill>
                <a:effectLst/>
                <a:latin typeface="Times New Roman" panose="02020603050405020304" pitchFamily="18" charset="0"/>
                <a:cs typeface="Times New Roman" panose="02020603050405020304" pitchFamily="18" charset="0"/>
              </a:rPr>
              <a:t> </a:t>
            </a:r>
            <a:r>
              <a:rPr lang="en-US" sz="2600" dirty="0" err="1" smtClean="0">
                <a:solidFill>
                  <a:schemeClr val="bg1"/>
                </a:solidFill>
                <a:effectLst/>
                <a:latin typeface="Times New Roman" panose="02020603050405020304" pitchFamily="18" charset="0"/>
                <a:cs typeface="Times New Roman" panose="02020603050405020304" pitchFamily="18" charset="0"/>
              </a:rPr>
              <a:t>nhóm</a:t>
            </a:r>
            <a:endParaRPr lang="vi-VN" sz="26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2199503" y="1090286"/>
            <a:ext cx="3996736" cy="5754832"/>
          </a:xfrm>
          <a:prstGeom prst="rect">
            <a:avLst/>
          </a:prstGeom>
        </p:spPr>
      </p:pic>
    </p:spTree>
    <p:custDataLst>
      <p:tags r:id="rId1"/>
    </p:custDataLst>
    <p:extLst>
      <p:ext uri="{BB962C8B-B14F-4D97-AF65-F5344CB8AC3E}">
        <p14:creationId xmlns:p14="http://schemas.microsoft.com/office/powerpoint/2010/main" val="293282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Times New Roman" panose="02020603050405020304" pitchFamily="18" charset="0"/>
                <a:cs typeface="Times New Roman" panose="02020603050405020304" pitchFamily="18" charset="0"/>
              </a:rPr>
              <a:t>5. Cách ghi tài liệu tham khảo</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21110" y="1367829"/>
            <a:ext cx="8200104" cy="4708981"/>
          </a:xfrm>
          <a:prstGeom prst="rect">
            <a:avLst/>
          </a:prstGeom>
          <a:noFill/>
          <a:ln w="28575">
            <a:solidFill>
              <a:srgbClr val="FF0000"/>
            </a:solidFill>
          </a:ln>
        </p:spPr>
        <p:txBody>
          <a:bodyPr wrap="square" rtlCol="0">
            <a:spAutoFit/>
          </a:bodyPr>
          <a:lstStyle/>
          <a:p>
            <a:pPr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5</a:t>
            </a:r>
            <a:r>
              <a:rPr lang="vi-VN" sz="2000" dirty="0">
                <a:solidFill>
                  <a:srgbClr val="FF0000"/>
                </a:solidFill>
                <a:latin typeface="Times New Roman" panose="02020603050405020304" pitchFamily="18" charset="0"/>
                <a:cs typeface="Times New Roman" panose="02020603050405020304" pitchFamily="18" charset="0"/>
              </a:rPr>
              <a:t>.1. Xếp tài liệu tham khảo theo thứ tự ABC</a:t>
            </a:r>
            <a:endParaRPr lang="en-US" sz="20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2000" dirty="0">
                <a:latin typeface="Times New Roman" panose="02020603050405020304" pitchFamily="18" charset="0"/>
                <a:cs typeface="Times New Roman" panose="02020603050405020304" pitchFamily="18" charset="0"/>
              </a:rPr>
              <a:t>Xếp theo từng ngôn ngữ, tài liệu tiếng Việt đầu tiên, rồi đến các ngôn ngữ khác (Anh, Nga…). </a:t>
            </a:r>
          </a:p>
          <a:p>
            <a:pPr algn="just">
              <a:lnSpc>
                <a:spcPct val="150000"/>
              </a:lnSpc>
            </a:pPr>
            <a:r>
              <a:rPr lang="vi-VN" sz="2000" dirty="0">
                <a:latin typeface="Times New Roman" panose="02020603050405020304" pitchFamily="18" charset="0"/>
                <a:cs typeface="Times New Roman" panose="02020603050405020304" pitchFamily="18" charset="0"/>
              </a:rPr>
              <a:t>- Tài liệu tiếng Việt: Xếp thứ tự ABC theo tên tác giả</a:t>
            </a:r>
          </a:p>
          <a:p>
            <a:pPr algn="just">
              <a:lnSpc>
                <a:spcPct val="150000"/>
              </a:lnSpc>
            </a:pPr>
            <a:r>
              <a:rPr lang="vi-VN" sz="2000" dirty="0">
                <a:latin typeface="Times New Roman" panose="02020603050405020304" pitchFamily="18" charset="0"/>
                <a:cs typeface="Times New Roman" panose="02020603050405020304" pitchFamily="18" charset="0"/>
              </a:rPr>
              <a:t>- Tài liệu nước ngoài: Xếp thứ tự ABC theo họ tác giả</a:t>
            </a:r>
          </a:p>
          <a:p>
            <a:pPr algn="just">
              <a:lnSpc>
                <a:spcPct val="150000"/>
              </a:lnSpc>
            </a:pPr>
            <a:r>
              <a:rPr lang="vi-VN" sz="2000" dirty="0">
                <a:latin typeface="Times New Roman" panose="02020603050405020304" pitchFamily="18" charset="0"/>
                <a:cs typeface="Times New Roman" panose="02020603050405020304" pitchFamily="18" charset="0"/>
              </a:rPr>
              <a:t>- Tài liệu không có tác giả, coi tên cơ quan ban hành như tác giả và xếp theo chữ đầu của cơ quan đó </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vi-VN" sz="2000" dirty="0">
                <a:latin typeface="Times New Roman" panose="02020603050405020304" pitchFamily="18" charset="0"/>
                <a:cs typeface="Times New Roman" panose="02020603050405020304" pitchFamily="18" charset="0"/>
              </a:rPr>
              <a:t>VD: Chính </a:t>
            </a:r>
            <a:r>
              <a:rPr lang="vi-VN" sz="2000" dirty="0" smtClean="0">
                <a:latin typeface="Times New Roman" panose="02020603050405020304" pitchFamily="18" charset="0"/>
                <a:cs typeface="Times New Roman" panose="02020603050405020304" pitchFamily="18" charset="0"/>
              </a:rPr>
              <a:t>phủ (2013), </a:t>
            </a:r>
            <a:r>
              <a:rPr lang="vi-VN" sz="2000" i="1" dirty="0">
                <a:latin typeface="Times New Roman" panose="02020603050405020304" pitchFamily="18" charset="0"/>
                <a:cs typeface="Times New Roman" panose="02020603050405020304" pitchFamily="18" charset="0"/>
              </a:rPr>
              <a:t>Nghị định quy định mức trợ cấp ưu đãi đối với người có công với cách mạng,</a:t>
            </a:r>
            <a:r>
              <a:rPr lang="vi-VN" sz="2000" dirty="0">
                <a:latin typeface="Times New Roman" panose="02020603050405020304" pitchFamily="18" charset="0"/>
                <a:cs typeface="Times New Roman" panose="02020603050405020304" pitchFamily="18" charset="0"/>
              </a:rPr>
              <a:t> số 101/2013/NĐ-CP, ngày 04/9/2013, xếp theo chữ C</a:t>
            </a:r>
            <a:r>
              <a:rPr lang="vi-VN"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0970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dirty="0">
                <a:solidFill>
                  <a:schemeClr val="bg1"/>
                </a:solidFill>
                <a:latin typeface="Times New Roman" panose="02020603050405020304" pitchFamily="18" charset="0"/>
                <a:cs typeface="Times New Roman" panose="02020603050405020304" pitchFamily="18" charset="0"/>
              </a:rPr>
              <a:t>5. Cách ghi tài liệu tham khảo</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442451" y="1063028"/>
            <a:ext cx="8288594" cy="5170646"/>
          </a:xfrm>
          <a:prstGeom prst="rect">
            <a:avLst/>
          </a:prstGeom>
          <a:noFill/>
          <a:ln w="28575">
            <a:solidFill>
              <a:srgbClr val="FF0000"/>
            </a:solidFill>
          </a:ln>
        </p:spPr>
        <p:txBody>
          <a:bodyPr wrap="square" rtlCol="0">
            <a:spAutoFit/>
          </a:bodyPr>
          <a:lstStyle/>
          <a:p>
            <a:pPr algn="just">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5</a:t>
            </a:r>
            <a:r>
              <a:rPr lang="vi-VN" sz="2000" dirty="0" smtClean="0">
                <a:solidFill>
                  <a:srgbClr val="FF0000"/>
                </a:solidFill>
                <a:latin typeface="Times New Roman" panose="02020603050405020304" pitchFamily="18" charset="0"/>
                <a:cs typeface="Times New Roman" panose="02020603050405020304" pitchFamily="18" charset="0"/>
              </a:rPr>
              <a:t>.2. Trật tự trình bày tài liệu tham khảo là sách, giáo trình</a:t>
            </a:r>
            <a:endParaRPr lang="en-US" sz="2000"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2000" dirty="0" smtClean="0">
                <a:latin typeface="Times New Roman" panose="02020603050405020304" pitchFamily="18" charset="0"/>
                <a:cs typeface="Times New Roman" panose="02020603050405020304" pitchFamily="18" charset="0"/>
              </a:rPr>
              <a:t>Tên tác giả (Chỉ ghi họ và tên tác giả, không ghi học hàm, học vị của tác giả như: PGS, TS, ThS…), năm xuất bản (để trong ngoặc đơn), tên sách hoặc giáo trình (in nghiêng), nhà xuất bản, nơi xuất bản.</a:t>
            </a:r>
          </a:p>
          <a:p>
            <a:pPr algn="just">
              <a:lnSpc>
                <a:spcPct val="150000"/>
              </a:lnSpc>
            </a:pPr>
            <a:r>
              <a:rPr lang="vi-VN" sz="2000" dirty="0" smtClean="0">
                <a:latin typeface="Times New Roman" panose="02020603050405020304" pitchFamily="18" charset="0"/>
                <a:cs typeface="Times New Roman" panose="02020603050405020304" pitchFamily="18" charset="0"/>
              </a:rPr>
              <a:t>VD: Nguyễn Kim Liên</a:t>
            </a:r>
            <a:r>
              <a:rPr lang="en-US" sz="2000" dirty="0" smtClean="0">
                <a:latin typeface="Times New Roman" panose="02020603050405020304" pitchFamily="18" charset="0"/>
                <a:cs typeface="Times New Roman" panose="02020603050405020304" pitchFamily="18" charset="0"/>
              </a:rPr>
              <a:t> (2008)</a:t>
            </a:r>
            <a:r>
              <a:rPr lang="vi-VN" sz="2000" dirty="0" smtClean="0">
                <a:latin typeface="Times New Roman" panose="02020603050405020304" pitchFamily="18" charset="0"/>
                <a:cs typeface="Times New Roman" panose="02020603050405020304" pitchFamily="18" charset="0"/>
              </a:rPr>
              <a:t>, </a:t>
            </a:r>
            <a:r>
              <a:rPr lang="vi-VN" sz="2000" i="1" dirty="0" smtClean="0">
                <a:latin typeface="Times New Roman" panose="02020603050405020304" pitchFamily="18" charset="0"/>
                <a:cs typeface="Times New Roman" panose="02020603050405020304" pitchFamily="18" charset="0"/>
              </a:rPr>
              <a:t>Giáo trình Phát triển cộng đồng, </a:t>
            </a:r>
            <a:r>
              <a:rPr lang="vi-VN" sz="2000" dirty="0" smtClean="0">
                <a:latin typeface="Times New Roman" panose="02020603050405020304" pitchFamily="18" charset="0"/>
                <a:cs typeface="Times New Roman" panose="02020603050405020304" pitchFamily="18" charset="0"/>
              </a:rPr>
              <a:t>NXB Lao động - Xã hội, Hà Nội.</a:t>
            </a:r>
          </a:p>
          <a:p>
            <a:pPr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5</a:t>
            </a:r>
            <a:r>
              <a:rPr lang="vi-VN" sz="2000" dirty="0">
                <a:solidFill>
                  <a:srgbClr val="FF0000"/>
                </a:solidFill>
                <a:latin typeface="Times New Roman" panose="02020603050405020304" pitchFamily="18" charset="0"/>
                <a:cs typeface="Times New Roman" panose="02020603050405020304" pitchFamily="18" charset="0"/>
              </a:rPr>
              <a:t>.3. Trật tự trình bày tài liệu trực tuyến (online)</a:t>
            </a:r>
            <a:endParaRPr lang="en-US" sz="20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2000" dirty="0">
                <a:latin typeface="Times New Roman" panose="02020603050405020304" pitchFamily="18" charset="0"/>
                <a:cs typeface="Times New Roman" panose="02020603050405020304" pitchFamily="18" charset="0"/>
              </a:rPr>
              <a:t>Tên tác giả, tên bài (in nghiêng), website và đường dẫn (URL), ngày cập nhật.</a:t>
            </a:r>
          </a:p>
          <a:p>
            <a:pPr algn="just">
              <a:lnSpc>
                <a:spcPct val="150000"/>
              </a:lnSpc>
            </a:pPr>
            <a:r>
              <a:rPr lang="vi-VN" sz="2000" dirty="0">
                <a:latin typeface="Times New Roman" panose="02020603050405020304" pitchFamily="18" charset="0"/>
                <a:cs typeface="Times New Roman" panose="02020603050405020304" pitchFamily="18" charset="0"/>
              </a:rPr>
              <a:t>VD: Hồng </a:t>
            </a:r>
            <a:r>
              <a:rPr lang="vi-VN" sz="2000" dirty="0" smtClean="0">
                <a:latin typeface="Times New Roman" panose="02020603050405020304" pitchFamily="18" charset="0"/>
                <a:cs typeface="Times New Roman" panose="02020603050405020304" pitchFamily="18" charset="0"/>
              </a:rPr>
              <a:t>Hạnh</a:t>
            </a:r>
            <a:r>
              <a:rPr lang="vi-VN" sz="2000" i="1" dirty="0" smtClean="0">
                <a:latin typeface="Times New Roman" panose="02020603050405020304" pitchFamily="18" charset="0"/>
                <a:cs typeface="Times New Roman" panose="02020603050405020304" pitchFamily="18" charset="0"/>
              </a:rPr>
              <a:t> (2014), </a:t>
            </a:r>
            <a:r>
              <a:rPr lang="vi-VN" sz="2000" i="1" dirty="0">
                <a:latin typeface="Times New Roman" panose="02020603050405020304" pitchFamily="18" charset="0"/>
                <a:cs typeface="Times New Roman" panose="02020603050405020304" pitchFamily="18" charset="0"/>
              </a:rPr>
              <a:t>Đưa phòng chống bạo lực gia đình vào giảng dạy, </a:t>
            </a:r>
            <a:r>
              <a:rPr lang="vi-VN" sz="2000" dirty="0">
                <a:latin typeface="Times New Roman" panose="02020603050405020304" pitchFamily="18" charset="0"/>
                <a:cs typeface="Times New Roman" panose="02020603050405020304" pitchFamily="18" charset="0"/>
              </a:rPr>
              <a:t>Dân trí, http://dantri.com.vn/giao-duc-khuyen-hoc/dua-phong-chong-bao-luc-gia-dinh-vao-giang-day-803309.htm, ngày 20/5/2014</a:t>
            </a:r>
            <a:r>
              <a:rPr lang="vi-VN"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57265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0"/>
            <a:ext cx="7729538" cy="628650"/>
          </a:xfrm>
        </p:spPr>
        <p:txBody>
          <a:bodyPr>
            <a:noAutofit/>
          </a:bodyPr>
          <a:lstStyle/>
          <a:p>
            <a:pPr>
              <a:defRPr/>
            </a:pPr>
            <a:r>
              <a:rPr lang="en-US" sz="9600" dirty="0">
                <a:latin typeface="Edwardian Script ITC" panose="030303020407070D0804" pitchFamily="66" charset="0"/>
              </a:rPr>
              <a:t>Thank you!</a:t>
            </a:r>
            <a:endParaRPr lang="vi-VN" sz="9600" dirty="0"/>
          </a:p>
        </p:txBody>
      </p:sp>
    </p:spTree>
    <p:custDataLst>
      <p:tags r:id="rId1"/>
    </p:custDataLst>
    <p:extLst>
      <p:ext uri="{BB962C8B-B14F-4D97-AF65-F5344CB8AC3E}">
        <p14:creationId xmlns:p14="http://schemas.microsoft.com/office/powerpoint/2010/main" val="91163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Times New Roman" panose="02020603050405020304" pitchFamily="18" charset="0"/>
                <a:cs typeface="Times New Roman" panose="02020603050405020304" pitchFamily="18" charset="0"/>
              </a:rPr>
              <a:t>Thực hành Phát triển cộng đồng</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18" name="Oval 17"/>
          <p:cNvSpPr/>
          <p:nvPr/>
        </p:nvSpPr>
        <p:spPr bwMode="auto">
          <a:xfrm>
            <a:off x="-1600840" y="1391920"/>
            <a:ext cx="5238120" cy="500887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1007606" y="1761275"/>
            <a:ext cx="7169857" cy="640080"/>
            <a:chOff x="746760" y="2514600"/>
            <a:chExt cx="7100887" cy="685800"/>
          </a:xfrm>
          <a:solidFill>
            <a:srgbClr val="0070C0"/>
          </a:solidFill>
        </p:grpSpPr>
        <p:sp>
          <p:nvSpPr>
            <p:cNvPr id="20"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Times New Roman" panose="02020603050405020304" pitchFamily="18" charset="0"/>
                <a:cs typeface="Times New Roman" panose="02020603050405020304" pitchFamily="18" charset="0"/>
              </a:endParaRPr>
            </a:p>
          </p:txBody>
        </p:sp>
        <p:sp>
          <p:nvSpPr>
            <p:cNvPr id="21" name="Text Box 49"/>
            <p:cNvSpPr txBox="1">
              <a:spLocks noChangeArrowheads="1"/>
            </p:cNvSpPr>
            <p:nvPr/>
          </p:nvSpPr>
          <p:spPr bwMode="gray">
            <a:xfrm>
              <a:off x="914400" y="25986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Mục đích, yêu cầu</a:t>
              </a:r>
            </a:p>
          </p:txBody>
        </p:sp>
      </p:grpSp>
      <p:grpSp>
        <p:nvGrpSpPr>
          <p:cNvPr id="22" name="Group 21"/>
          <p:cNvGrpSpPr/>
          <p:nvPr/>
        </p:nvGrpSpPr>
        <p:grpSpPr>
          <a:xfrm>
            <a:off x="1022846" y="2652337"/>
            <a:ext cx="7169857" cy="640080"/>
            <a:chOff x="762000" y="3576480"/>
            <a:chExt cx="7100887" cy="685800"/>
          </a:xfrm>
          <a:solidFill>
            <a:srgbClr val="0070C0"/>
          </a:solidFill>
        </p:grpSpPr>
        <p:sp>
          <p:nvSpPr>
            <p:cNvPr id="23"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Times New Roman" panose="02020603050405020304" pitchFamily="18" charset="0"/>
                <a:cs typeface="Times New Roman" panose="02020603050405020304" pitchFamily="18" charset="0"/>
              </a:endParaRPr>
            </a:p>
          </p:txBody>
        </p:sp>
        <p:sp>
          <p:nvSpPr>
            <p:cNvPr id="24"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Thời gian và địa điểm thực</a:t>
              </a:r>
              <a:r>
                <a:rPr lang="en-US"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hành</a:t>
              </a:r>
              <a:endParaRPr lang="vi-VN"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992366" y="3539725"/>
            <a:ext cx="7169857" cy="640080"/>
            <a:chOff x="746760" y="2514600"/>
            <a:chExt cx="7100887" cy="685800"/>
          </a:xfrm>
          <a:solidFill>
            <a:srgbClr val="0070C0"/>
          </a:solidFill>
        </p:grpSpPr>
        <p:sp>
          <p:nvSpPr>
            <p:cNvPr id="26"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Times New Roman" panose="02020603050405020304" pitchFamily="18" charset="0"/>
                <a:cs typeface="Times New Roman" panose="02020603050405020304" pitchFamily="18" charset="0"/>
              </a:endParaRPr>
            </a:p>
          </p:txBody>
        </p:sp>
        <p:sp>
          <p:nvSpPr>
            <p:cNvPr id="27" name="Text Box 49"/>
            <p:cNvSpPr txBox="1">
              <a:spLocks noChangeArrowheads="1"/>
            </p:cNvSpPr>
            <p:nvPr/>
          </p:nvSpPr>
          <p:spPr bwMode="gray">
            <a:xfrm>
              <a:off x="914400" y="25732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Giảng viên hướng dẫn thực hành</a:t>
              </a:r>
              <a:endParaRPr lang="vi-VN"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1007606" y="4410690"/>
            <a:ext cx="7169857" cy="640080"/>
            <a:chOff x="762000" y="3576480"/>
            <a:chExt cx="7100887" cy="685800"/>
          </a:xfrm>
          <a:solidFill>
            <a:srgbClr val="0070C0"/>
          </a:solidFill>
        </p:grpSpPr>
        <p:sp>
          <p:nvSpPr>
            <p:cNvPr id="29"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Times New Roman" panose="02020603050405020304" pitchFamily="18" charset="0"/>
                <a:cs typeface="Times New Roman" panose="02020603050405020304" pitchFamily="18" charset="0"/>
              </a:endParaRPr>
            </a:p>
          </p:txBody>
        </p:sp>
        <p:sp>
          <p:nvSpPr>
            <p:cNvPr id="30"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sản phẩm thực hành phải nộp   </a:t>
              </a:r>
              <a:endParaRPr lang="vi-VN"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1027926" y="5284450"/>
            <a:ext cx="7169857" cy="640080"/>
            <a:chOff x="762000" y="3576480"/>
            <a:chExt cx="7100887" cy="685800"/>
          </a:xfrm>
          <a:solidFill>
            <a:srgbClr val="0070C0"/>
          </a:solidFill>
        </p:grpSpPr>
        <p:sp>
          <p:nvSpPr>
            <p:cNvPr id="32"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Times New Roman" panose="02020603050405020304" pitchFamily="18" charset="0"/>
                <a:cs typeface="Times New Roman" panose="02020603050405020304" pitchFamily="18" charset="0"/>
              </a:endParaRPr>
            </a:p>
          </p:txBody>
        </p:sp>
        <p:sp>
          <p:nvSpPr>
            <p:cNvPr id="33"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vi-VN"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 ghi tài liệu tham khảo</a:t>
              </a:r>
              <a:endParaRPr lang="vi-VN"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873980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Times New Roman" panose="02020603050405020304" pitchFamily="18" charset="0"/>
                <a:cs typeface="Times New Roman" panose="02020603050405020304" pitchFamily="18" charset="0"/>
              </a:rPr>
              <a:t>1. Mục đích, yêu cầu</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532797" y="1164227"/>
            <a:ext cx="5136483" cy="3268652"/>
          </a:xfrm>
          <a:prstGeom prst="rect">
            <a:avLst/>
          </a:prstGeom>
          <a:noFill/>
          <a:ln w="28575">
            <a:solidFill>
              <a:srgbClr val="FF0000"/>
            </a:solidFill>
          </a:ln>
        </p:spPr>
        <p:txBody>
          <a:bodyPr wrap="square" rtlCol="0">
            <a:spAutoFit/>
          </a:bodyPr>
          <a:lstStyle/>
          <a:p>
            <a:pPr algn="just">
              <a:lnSpc>
                <a:spcPct val="150000"/>
              </a:lnSpc>
            </a:pPr>
            <a:r>
              <a:rPr lang="vi-VN" sz="2000" dirty="0">
                <a:solidFill>
                  <a:srgbClr val="FF0000"/>
                </a:solidFill>
                <a:latin typeface="Times New Roman" panose="02020603050405020304" pitchFamily="18" charset="0"/>
                <a:cs typeface="Times New Roman" panose="02020603050405020304" pitchFamily="18" charset="0"/>
              </a:rPr>
              <a:t>1.1. Mục đích</a:t>
            </a:r>
          </a:p>
          <a:p>
            <a:pPr algn="just">
              <a:lnSpc>
                <a:spcPct val="150000"/>
              </a:lnSpc>
            </a:pPr>
            <a:r>
              <a:rPr lang="vi-VN" sz="2000" dirty="0">
                <a:solidFill>
                  <a:schemeClr val="tx1">
                    <a:lumMod val="50000"/>
                  </a:schemeClr>
                </a:solidFill>
                <a:latin typeface="Times New Roman" panose="02020603050405020304" pitchFamily="18" charset="0"/>
                <a:cs typeface="Times New Roman" panose="02020603050405020304" pitchFamily="18" charset="0"/>
              </a:rPr>
              <a:t>- Giúp sinh viên kết nối lý thuyết đã được học với thực tế; rèn luyện kỹ năng, phương pháp làm việc với cộng đồng.</a:t>
            </a:r>
          </a:p>
          <a:p>
            <a:pPr algn="just">
              <a:lnSpc>
                <a:spcPct val="150000"/>
              </a:lnSpc>
            </a:pPr>
            <a:r>
              <a:rPr lang="vi-VN" sz="2000" dirty="0">
                <a:solidFill>
                  <a:schemeClr val="tx1">
                    <a:lumMod val="50000"/>
                  </a:schemeClr>
                </a:solidFill>
                <a:latin typeface="Times New Roman" panose="02020603050405020304" pitchFamily="18" charset="0"/>
                <a:cs typeface="Times New Roman" panose="02020603050405020304" pitchFamily="18" charset="0"/>
              </a:rPr>
              <a:t>- Nâng cao thái độ chấp nhận, tôn trọng và tin tưởng vào người dân tại cộng đồng và có ý thức, mong muốn làm việc, cống hiến cho cộng đồng.</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1238" y="2798553"/>
            <a:ext cx="3305204" cy="3281154"/>
          </a:xfrm>
          <a:prstGeom prst="rect">
            <a:avLst/>
          </a:prstGeom>
        </p:spPr>
      </p:pic>
    </p:spTree>
    <p:custDataLst>
      <p:tags r:id="rId1"/>
    </p:custDataLst>
    <p:extLst>
      <p:ext uri="{BB962C8B-B14F-4D97-AF65-F5344CB8AC3E}">
        <p14:creationId xmlns:p14="http://schemas.microsoft.com/office/powerpoint/2010/main" val="1403080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Times New Roman" panose="02020603050405020304" pitchFamily="18" charset="0"/>
                <a:cs typeface="Times New Roman" panose="02020603050405020304" pitchFamily="18" charset="0"/>
              </a:rPr>
              <a:t>1. Mục đích, yêu cầu</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pic>
        <p:nvPicPr>
          <p:cNvPr id="2050" name="Picture 2" descr="Yêu cầu xây dựng, cập nhật công lệnh tải trọng, công lệnh tốc độ"/>
          <p:cNvPicPr>
            <a:picLocks noChangeAspect="1" noChangeArrowheads="1"/>
          </p:cNvPicPr>
          <p:nvPr/>
        </p:nvPicPr>
        <p:blipFill rotWithShape="1">
          <a:blip r:embed="rId5">
            <a:extLst>
              <a:ext uri="{28A0092B-C50C-407E-A947-70E740481C1C}">
                <a14:useLocalDpi xmlns:a14="http://schemas.microsoft.com/office/drawing/2010/main" val="0"/>
              </a:ext>
            </a:extLst>
          </a:blip>
          <a:srcRect t="4442"/>
          <a:stretch/>
        </p:blipFill>
        <p:spPr bwMode="auto">
          <a:xfrm>
            <a:off x="162673" y="3593680"/>
            <a:ext cx="4110355" cy="29656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41291" y="1213970"/>
            <a:ext cx="5204542" cy="3323987"/>
          </a:xfrm>
          <a:prstGeom prst="rect">
            <a:avLst/>
          </a:prstGeom>
          <a:noFill/>
          <a:ln w="28575">
            <a:solidFill>
              <a:srgbClr val="FF0000"/>
            </a:solidFill>
          </a:ln>
        </p:spPr>
        <p:txBody>
          <a:bodyPr wrap="square" rtlCol="0">
            <a:spAutoFit/>
          </a:bodyPr>
          <a:lstStyle/>
          <a:p>
            <a:pPr algn="just">
              <a:lnSpc>
                <a:spcPct val="150000"/>
              </a:lnSpc>
            </a:pPr>
            <a:r>
              <a:rPr lang="vi-VN" sz="2000" dirty="0">
                <a:solidFill>
                  <a:srgbClr val="FF0000"/>
                </a:solidFill>
                <a:latin typeface="Times New Roman" panose="02020603050405020304" pitchFamily="18" charset="0"/>
                <a:cs typeface="Times New Roman" panose="02020603050405020304" pitchFamily="18" charset="0"/>
              </a:rPr>
              <a:t>1.2. Yêu cầu</a:t>
            </a:r>
          </a:p>
          <a:p>
            <a:pPr algn="just">
              <a:lnSpc>
                <a:spcPct val="150000"/>
              </a:lnSpc>
            </a:pPr>
            <a:r>
              <a:rPr lang="vi-VN" sz="2000" dirty="0">
                <a:latin typeface="Times New Roman" panose="02020603050405020304" pitchFamily="18" charset="0"/>
                <a:cs typeface="Times New Roman" panose="02020603050405020304" pitchFamily="18" charset="0"/>
              </a:rPr>
              <a:t>- Chấp hành nghiêm kế hoạch, hướng dẫn thực hành học phần do Khoa DL&amp;CTXH ban hành; các nội quy, quy định tại cơ sở thực hành.</a:t>
            </a:r>
          </a:p>
          <a:p>
            <a:pPr algn="just">
              <a:lnSpc>
                <a:spcPct val="150000"/>
              </a:lnSpc>
            </a:pPr>
            <a:r>
              <a:rPr lang="vi-VN" sz="2000" dirty="0">
                <a:latin typeface="Times New Roman" panose="02020603050405020304" pitchFamily="18" charset="0"/>
                <a:cs typeface="Times New Roman" panose="02020603050405020304" pitchFamily="18" charset="0"/>
              </a:rPr>
              <a:t>- Tôn trọng những đặc điểm riêng về văn hoá, tôn giáo, tín ngưỡng, phong tục tập quán của người dân địa phương.</a:t>
            </a:r>
          </a:p>
        </p:txBody>
      </p:sp>
    </p:spTree>
    <p:custDataLst>
      <p:tags r:id="rId1"/>
    </p:custDataLst>
    <p:extLst>
      <p:ext uri="{BB962C8B-B14F-4D97-AF65-F5344CB8AC3E}">
        <p14:creationId xmlns:p14="http://schemas.microsoft.com/office/powerpoint/2010/main" val="198130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Times New Roman" panose="02020603050405020304" pitchFamily="18" charset="0"/>
                <a:cs typeface="Times New Roman" panose="02020603050405020304" pitchFamily="18" charset="0"/>
              </a:rPr>
              <a:t>2. Thời gian và địa điểm thực hành</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grpSp>
        <p:nvGrpSpPr>
          <p:cNvPr id="15" name="Group 57"/>
          <p:cNvGrpSpPr>
            <a:grpSpLocks/>
          </p:cNvGrpSpPr>
          <p:nvPr/>
        </p:nvGrpSpPr>
        <p:grpSpPr bwMode="auto">
          <a:xfrm>
            <a:off x="1553528" y="1676400"/>
            <a:ext cx="2878295" cy="4495800"/>
            <a:chOff x="457200" y="1239996"/>
            <a:chExt cx="2177144" cy="2804886"/>
          </a:xfrm>
        </p:grpSpPr>
        <p:sp>
          <p:nvSpPr>
            <p:cNvPr id="16" name="Rectangle 15"/>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panose="02020603050405020304" pitchFamily="18" charset="0"/>
                <a:cs typeface="Times New Roman" panose="02020603050405020304" pitchFamily="18" charset="0"/>
              </a:endParaRPr>
            </a:p>
          </p:txBody>
        </p:sp>
        <p:sp>
          <p:nvSpPr>
            <p:cNvPr id="17" name="Rectangle 16"/>
            <p:cNvSpPr/>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panose="02020603050405020304" pitchFamily="18" charset="0"/>
                <a:cs typeface="Times New Roman" panose="02020603050405020304" pitchFamily="18" charset="0"/>
              </a:endParaRPr>
            </a:p>
          </p:txBody>
        </p:sp>
      </p:grpSp>
      <p:grpSp>
        <p:nvGrpSpPr>
          <p:cNvPr id="19" name="Group 60"/>
          <p:cNvGrpSpPr>
            <a:grpSpLocks/>
          </p:cNvGrpSpPr>
          <p:nvPr/>
        </p:nvGrpSpPr>
        <p:grpSpPr bwMode="auto">
          <a:xfrm flipV="1">
            <a:off x="1440814" y="1849435"/>
            <a:ext cx="2872127" cy="1046163"/>
            <a:chOff x="4782670" y="2429435"/>
            <a:chExt cx="2840865" cy="833718"/>
          </a:xfrm>
        </p:grpSpPr>
        <p:sp>
          <p:nvSpPr>
            <p:cNvPr id="20" name="Freeform 19"/>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latin typeface="Times New Roman" panose="02020603050405020304" pitchFamily="18" charset="0"/>
                <a:cs typeface="Times New Roman" panose="02020603050405020304" pitchFamily="18" charset="0"/>
              </a:endParaRPr>
            </a:p>
          </p:txBody>
        </p:sp>
        <p:sp>
          <p:nvSpPr>
            <p:cNvPr id="21" name="Pie 20"/>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latin typeface="Times New Roman" panose="02020603050405020304" pitchFamily="18" charset="0"/>
                <a:cs typeface="Times New Roman" panose="02020603050405020304" pitchFamily="18" charset="0"/>
              </a:endParaRPr>
            </a:p>
          </p:txBody>
        </p:sp>
      </p:grpSp>
      <p:grpSp>
        <p:nvGrpSpPr>
          <p:cNvPr id="22" name="Group 71"/>
          <p:cNvGrpSpPr>
            <a:grpSpLocks/>
          </p:cNvGrpSpPr>
          <p:nvPr/>
        </p:nvGrpSpPr>
        <p:grpSpPr bwMode="auto">
          <a:xfrm>
            <a:off x="5080000" y="1676400"/>
            <a:ext cx="2878295" cy="4495800"/>
            <a:chOff x="457200" y="1239996"/>
            <a:chExt cx="2177144" cy="2804886"/>
          </a:xfrm>
        </p:grpSpPr>
        <p:sp>
          <p:nvSpPr>
            <p:cNvPr id="23" name="Rectangle 22"/>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panose="02020603050405020304" pitchFamily="18" charset="0"/>
                <a:cs typeface="Times New Roman" panose="02020603050405020304" pitchFamily="18" charset="0"/>
              </a:endParaRPr>
            </a:p>
          </p:txBody>
        </p:sp>
        <p:sp>
          <p:nvSpPr>
            <p:cNvPr id="24" name="Rectangle 23"/>
            <p:cNvSpPr/>
            <p:nvPr/>
          </p:nvSpPr>
          <p:spPr>
            <a:xfrm>
              <a:off x="536316" y="1293865"/>
              <a:ext cx="2018913" cy="2694698"/>
            </a:xfrm>
            <a:prstGeom prst="rect">
              <a:avLst/>
            </a:prstGeom>
            <a:noFill/>
            <a:ln w="19050">
              <a:solidFill>
                <a:schemeClr val="accent4">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panose="02020603050405020304" pitchFamily="18" charset="0"/>
                <a:cs typeface="Times New Roman" panose="02020603050405020304" pitchFamily="18" charset="0"/>
              </a:endParaRPr>
            </a:p>
          </p:txBody>
        </p:sp>
      </p:grpSp>
      <p:grpSp>
        <p:nvGrpSpPr>
          <p:cNvPr id="25" name="Group 75"/>
          <p:cNvGrpSpPr>
            <a:grpSpLocks/>
          </p:cNvGrpSpPr>
          <p:nvPr/>
        </p:nvGrpSpPr>
        <p:grpSpPr bwMode="auto">
          <a:xfrm flipV="1">
            <a:off x="4981574" y="1849435"/>
            <a:ext cx="2872127" cy="1046163"/>
            <a:chOff x="4782670" y="2429435"/>
            <a:chExt cx="2840865" cy="833718"/>
          </a:xfrm>
        </p:grpSpPr>
        <p:sp>
          <p:nvSpPr>
            <p:cNvPr id="26" name="Freeform 25"/>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4">
                    <a:lumMod val="75000"/>
                  </a:schemeClr>
                </a:gs>
                <a:gs pos="69000">
                  <a:schemeClr val="accent4"/>
                </a:gs>
                <a:gs pos="100000">
                  <a:schemeClr val="accent4">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latin typeface="Times New Roman" panose="02020603050405020304" pitchFamily="18" charset="0"/>
                <a:cs typeface="Times New Roman" panose="02020603050405020304" pitchFamily="18" charset="0"/>
              </a:endParaRPr>
            </a:p>
          </p:txBody>
        </p:sp>
        <p:sp>
          <p:nvSpPr>
            <p:cNvPr id="27" name="Pie 26"/>
            <p:cNvSpPr/>
            <p:nvPr/>
          </p:nvSpPr>
          <p:spPr bwMode="gray">
            <a:xfrm>
              <a:off x="4782670" y="3083859"/>
              <a:ext cx="304685" cy="179294"/>
            </a:xfrm>
            <a:prstGeom prst="pie">
              <a:avLst>
                <a:gd name="adj1" fmla="val 5429925"/>
                <a:gd name="adj2" fmla="val 1620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latin typeface="Times New Roman" panose="02020603050405020304" pitchFamily="18" charset="0"/>
                <a:cs typeface="Times New Roman" panose="02020603050405020304" pitchFamily="18" charset="0"/>
              </a:endParaRPr>
            </a:p>
          </p:txBody>
        </p:sp>
      </p:grpSp>
      <p:sp>
        <p:nvSpPr>
          <p:cNvPr id="29" name="Rectangle 82"/>
          <p:cNvSpPr>
            <a:spLocks noChangeArrowheads="1"/>
          </p:cNvSpPr>
          <p:nvPr/>
        </p:nvSpPr>
        <p:spPr bwMode="auto">
          <a:xfrm>
            <a:off x="1658123" y="3113584"/>
            <a:ext cx="2480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000" b="1">
                <a:solidFill>
                  <a:schemeClr val="tx1">
                    <a:lumMod val="50000"/>
                  </a:schemeClr>
                </a:solidFill>
                <a:latin typeface="Times New Roman" panose="02020603050405020304" pitchFamily="18" charset="0"/>
                <a:cs typeface="Times New Roman" panose="02020603050405020304" pitchFamily="18" charset="0"/>
              </a:rPr>
              <a:t>Theo thời khóa biểu</a:t>
            </a:r>
          </a:p>
        </p:txBody>
      </p:sp>
      <p:sp>
        <p:nvSpPr>
          <p:cNvPr id="30" name="Rectangle 83"/>
          <p:cNvSpPr>
            <a:spLocks noChangeArrowheads="1"/>
          </p:cNvSpPr>
          <p:nvPr/>
        </p:nvSpPr>
        <p:spPr bwMode="auto">
          <a:xfrm>
            <a:off x="5260384" y="2975085"/>
            <a:ext cx="2517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Cá</a:t>
            </a:r>
            <a:r>
              <a:rPr lang="vi-VN" altLang="en-US" sz="1800" b="1">
                <a:solidFill>
                  <a:schemeClr val="tx1">
                    <a:lumMod val="50000"/>
                  </a:schemeClr>
                </a:solidFill>
                <a:latin typeface="Times New Roman" panose="02020603050405020304" pitchFamily="18" charset="0"/>
                <a:cs typeface="Times New Roman" panose="02020603050405020304" pitchFamily="18" charset="0"/>
              </a:rPr>
              <a:t>c xã/phường/thị trấn…</a:t>
            </a:r>
          </a:p>
        </p:txBody>
      </p:sp>
      <p:sp>
        <p:nvSpPr>
          <p:cNvPr id="32" name="TextBox 31"/>
          <p:cNvSpPr txBox="1"/>
          <p:nvPr/>
        </p:nvSpPr>
        <p:spPr>
          <a:xfrm>
            <a:off x="1475920" y="2271097"/>
            <a:ext cx="2852063" cy="400110"/>
          </a:xfrm>
          <a:prstGeom prst="rect">
            <a:avLst/>
          </a:prstGeom>
          <a:noFill/>
        </p:spPr>
        <p:txBody>
          <a:bodyPr wrap="none" anchor="ctr">
            <a:spAutoFit/>
          </a:bodyPr>
          <a:lstStyle/>
          <a:p>
            <a:pPr>
              <a:defRPr/>
            </a:pPr>
            <a:r>
              <a:rPr lang="en-US" sz="2000" b="1">
                <a:solidFill>
                  <a:schemeClr val="tx1">
                    <a:lumMod val="50000"/>
                  </a:schemeClr>
                </a:solidFill>
                <a:latin typeface="Times New Roman" panose="02020603050405020304" pitchFamily="18" charset="0"/>
                <a:cs typeface="Times New Roman" panose="02020603050405020304" pitchFamily="18" charset="0"/>
              </a:rPr>
              <a:t>Thời gian đi thực hành: </a:t>
            </a:r>
            <a:endParaRPr lang="en-US" sz="20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5024116" y="2291639"/>
            <a:ext cx="2502608" cy="400110"/>
          </a:xfrm>
          <a:prstGeom prst="rect">
            <a:avLst/>
          </a:prstGeom>
          <a:noFill/>
        </p:spPr>
        <p:txBody>
          <a:bodyPr wrap="none" anchor="ctr">
            <a:spAutoFit/>
          </a:bodyPr>
          <a:lstStyle/>
          <a:p>
            <a:pPr>
              <a:defRPr/>
            </a:pPr>
            <a:r>
              <a:rPr lang="en-US" sz="2000" b="1">
                <a:latin typeface="Times New Roman" panose="02020603050405020304" pitchFamily="18" charset="0"/>
                <a:cs typeface="Times New Roman" panose="02020603050405020304" pitchFamily="18" charset="0"/>
              </a:rPr>
              <a:t>Địa điểm thực hành: </a:t>
            </a:r>
            <a:endParaRPr lang="en-US" sz="2000" b="1" dirty="0">
              <a:latin typeface="Times New Roman" panose="02020603050405020304" pitchFamily="18" charset="0"/>
              <a:cs typeface="Times New Roman" panose="02020603050405020304" pitchFamily="18" charset="0"/>
            </a:endParaRPr>
          </a:p>
        </p:txBody>
      </p:sp>
      <p:pic>
        <p:nvPicPr>
          <p:cNvPr id="1026" name="Picture 2" descr="Mẫu Đồng Hồ Để Bàn Và Treo Tường Sang Trọng 18 - Tải Hình Tách Nền PNG -  KhoThietKe.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9977" y="4000445"/>
            <a:ext cx="1525395" cy="14177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4851" y="3889769"/>
            <a:ext cx="1988590" cy="1639098"/>
          </a:xfrm>
          <a:prstGeom prst="rect">
            <a:avLst/>
          </a:prstGeom>
        </p:spPr>
      </p:pic>
    </p:spTree>
    <p:custDataLst>
      <p:tags r:id="rId1"/>
    </p:custDataLst>
    <p:extLst>
      <p:ext uri="{BB962C8B-B14F-4D97-AF65-F5344CB8AC3E}">
        <p14:creationId xmlns:p14="http://schemas.microsoft.com/office/powerpoint/2010/main" val="212529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Times New Roman" panose="02020603050405020304" pitchFamily="18" charset="0"/>
                <a:cs typeface="Times New Roman" panose="02020603050405020304" pitchFamily="18" charset="0"/>
              </a:rPr>
              <a:t>3. Giảng viên hướng dẫn</a:t>
            </a:r>
            <a:r>
              <a:rPr lang="en-US" sz="3200">
                <a:solidFill>
                  <a:schemeClr val="bg1"/>
                </a:solidFill>
                <a:latin typeface="Times New Roman" panose="02020603050405020304" pitchFamily="18" charset="0"/>
                <a:cs typeface="Times New Roman" panose="02020603050405020304" pitchFamily="18" charset="0"/>
              </a:rPr>
              <a:t> thực hành</a:t>
            </a:r>
            <a:endParaRPr lang="vi-VN" sz="320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34" name="TextBox 33"/>
          <p:cNvSpPr txBox="1"/>
          <p:nvPr/>
        </p:nvSpPr>
        <p:spPr>
          <a:xfrm>
            <a:off x="532797" y="1346199"/>
            <a:ext cx="5131403" cy="3730317"/>
          </a:xfrm>
          <a:prstGeom prst="rect">
            <a:avLst/>
          </a:prstGeom>
          <a:noFill/>
          <a:ln w="28575">
            <a:solidFill>
              <a:srgbClr val="FF0000"/>
            </a:solidFill>
          </a:ln>
        </p:spPr>
        <p:txBody>
          <a:bodyPr wrap="square" rtlCol="0">
            <a:spAutoFit/>
          </a:bodyPr>
          <a:lstStyle/>
          <a:p>
            <a:pPr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3</a:t>
            </a:r>
            <a:r>
              <a:rPr lang="vi-VN" sz="2000" dirty="0">
                <a:solidFill>
                  <a:srgbClr val="FF0000"/>
                </a:solidFill>
                <a:latin typeface="Times New Roman" panose="02020603050405020304" pitchFamily="18" charset="0"/>
                <a:cs typeface="Times New Roman" panose="02020603050405020304" pitchFamily="18" charset="0"/>
              </a:rPr>
              <a:t>.1. </a:t>
            </a:r>
            <a:r>
              <a:rPr lang="en-US" sz="2000" dirty="0" err="1">
                <a:solidFill>
                  <a:srgbClr val="FF0000"/>
                </a:solidFill>
                <a:latin typeface="Times New Roman" panose="02020603050405020304" pitchFamily="18" charset="0"/>
                <a:cs typeface="Times New Roman" panose="02020603050405020304" pitchFamily="18" charset="0"/>
              </a:rPr>
              <a:t>Giảng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hướng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dẫn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sở</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đào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tạo</a:t>
            </a:r>
            <a:endParaRPr lang="vi-VN" sz="20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000" dirty="0" err="1">
                <a:solidFill>
                  <a:schemeClr val="tx1">
                    <a:lumMod val="50000"/>
                  </a:schemeClr>
                </a:solidFill>
                <a:latin typeface="Times New Roman" panose="02020603050405020304" pitchFamily="18" charset="0"/>
                <a:cs typeface="Times New Roman" panose="02020603050405020304" pitchFamily="18" charset="0"/>
              </a:rPr>
              <a:t>Sinh</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viên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đi</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thực</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hành</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sự</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hướng</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dẫn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chuyên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môn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của</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giảng</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viên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trong</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ngành</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Công</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tác</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xã</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hội</a:t>
            </a:r>
            <a:r>
              <a:rPr lang="en-US" sz="2000" dirty="0">
                <a:solidFill>
                  <a:schemeClr val="tx1">
                    <a:lumMod val="50000"/>
                  </a:schemeClr>
                </a:solidFill>
                <a:latin typeface="Times New Roman" panose="02020603050405020304" pitchFamily="18" charset="0"/>
                <a:cs typeface="Times New Roman" panose="02020603050405020304" pitchFamily="18" charset="0"/>
              </a:rPr>
              <a:t>.</a:t>
            </a:r>
          </a:p>
          <a:p>
            <a:pPr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3</a:t>
            </a:r>
            <a:r>
              <a:rPr lang="vi-VN" sz="2000" dirty="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2</a:t>
            </a:r>
            <a:r>
              <a:rPr lang="vi-VN"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bộ</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hướng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dẫn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sở</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thực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hành</a:t>
            </a:r>
            <a:endParaRPr lang="vi-VN" sz="20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000" dirty="0" err="1">
                <a:solidFill>
                  <a:schemeClr val="tx1">
                    <a:lumMod val="50000"/>
                  </a:schemeClr>
                </a:solidFill>
                <a:latin typeface="Times New Roman" panose="02020603050405020304" pitchFamily="18" charset="0"/>
                <a:cs typeface="Times New Roman" panose="02020603050405020304" pitchFamily="18" charset="0"/>
              </a:rPr>
              <a:t>Ngoài</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hướng</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dẫn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chuyên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môn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của</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giảng</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viên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trong</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ngành</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Công</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tác</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xã</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hội</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sinh</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viên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sẽ</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hướng</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dẫn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giúp</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đỡ</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của</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cán</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bộ</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cơ</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sở</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thực</a:t>
            </a:r>
            <a:r>
              <a:rPr 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sz="2000" dirty="0" err="1">
                <a:solidFill>
                  <a:schemeClr val="tx1">
                    <a:lumMod val="50000"/>
                  </a:schemeClr>
                </a:solidFill>
                <a:latin typeface="Times New Roman" panose="02020603050405020304" pitchFamily="18" charset="0"/>
                <a:cs typeface="Times New Roman" panose="02020603050405020304" pitchFamily="18" charset="0"/>
              </a:rPr>
              <a:t>hành</a:t>
            </a:r>
            <a:r>
              <a:rPr lang="en-US" sz="2000" dirty="0">
                <a:solidFill>
                  <a:schemeClr val="tx1">
                    <a:lumMod val="50000"/>
                  </a:schemeClr>
                </a:solidFill>
                <a:latin typeface="Times New Roman" panose="02020603050405020304" pitchFamily="18" charset="0"/>
                <a:cs typeface="Times New Roman" panose="02020603050405020304" pitchFamily="18" charset="0"/>
              </a:rPr>
              <a:t>.</a:t>
            </a:r>
            <a:endParaRPr lang="vi-VN" sz="20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3074" name="Picture 2" descr="Teacher PNG transparent image download, size: 524x574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880" y="2462096"/>
            <a:ext cx="3627120" cy="39732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2903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Times New Roman" panose="02020603050405020304" pitchFamily="18" charset="0"/>
                <a:cs typeface="Times New Roman" panose="02020603050405020304" pitchFamily="18" charset="0"/>
              </a:rPr>
              <a:t>4. Các sản phẩm thực hành phải nộp </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7" name="Oval 6"/>
          <p:cNvSpPr/>
          <p:nvPr/>
        </p:nvSpPr>
        <p:spPr bwMode="auto">
          <a:xfrm>
            <a:off x="-1600840" y="1391920"/>
            <a:ext cx="5238120" cy="500887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007606" y="2710435"/>
            <a:ext cx="7169857" cy="640080"/>
            <a:chOff x="746760" y="2514600"/>
            <a:chExt cx="7100887" cy="685800"/>
          </a:xfrm>
          <a:solidFill>
            <a:srgbClr val="0070C0"/>
          </a:solidFill>
        </p:grpSpPr>
        <p:sp>
          <p:nvSpPr>
            <p:cNvPr id="12"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Times New Roman" panose="02020603050405020304" pitchFamily="18" charset="0"/>
                <a:cs typeface="Times New Roman" panose="02020603050405020304" pitchFamily="18" charset="0"/>
              </a:endParaRPr>
            </a:p>
          </p:txBody>
        </p:sp>
        <p:sp>
          <p:nvSpPr>
            <p:cNvPr id="13" name="Text Box 49"/>
            <p:cNvSpPr txBox="1">
              <a:spLocks noChangeArrowheads="1"/>
            </p:cNvSpPr>
            <p:nvPr/>
          </p:nvSpPr>
          <p:spPr bwMode="gray">
            <a:xfrm>
              <a:off x="914400" y="25986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 Bài </a:t>
              </a:r>
              <a:r>
                <a:rPr lang="vi-VN"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 </a:t>
              </a:r>
              <a:r>
                <a:rPr lang="pt-BR"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 </a:t>
              </a:r>
              <a:r>
                <a:rPr lang="pt-B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p>
          </p:txBody>
        </p:sp>
      </p:grpSp>
      <p:grpSp>
        <p:nvGrpSpPr>
          <p:cNvPr id="14" name="Group 13"/>
          <p:cNvGrpSpPr/>
          <p:nvPr/>
        </p:nvGrpSpPr>
        <p:grpSpPr>
          <a:xfrm>
            <a:off x="1022846" y="3946937"/>
            <a:ext cx="7169857" cy="640080"/>
            <a:chOff x="762000" y="3576480"/>
            <a:chExt cx="7100887" cy="685800"/>
          </a:xfrm>
          <a:solidFill>
            <a:srgbClr val="0070C0"/>
          </a:solidFill>
        </p:grpSpPr>
        <p:sp>
          <p:nvSpPr>
            <p:cNvPr id="15"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Times New Roman" panose="02020603050405020304" pitchFamily="18" charset="0"/>
                <a:cs typeface="Times New Roman" panose="02020603050405020304" pitchFamily="18" charset="0"/>
              </a:endParaRPr>
            </a:p>
          </p:txBody>
        </p:sp>
        <p:sp>
          <p:nvSpPr>
            <p:cNvPr id="16"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vi-VN"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PTCĐ</a:t>
              </a:r>
              <a:endParaRPr lang="vi-VN"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02433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pt-BR" sz="3200">
                <a:solidFill>
                  <a:schemeClr val="bg1"/>
                </a:solidFill>
                <a:latin typeface="Times New Roman" panose="02020603050405020304" pitchFamily="18" charset="0"/>
                <a:cs typeface="Times New Roman" panose="02020603050405020304" pitchFamily="18" charset="0"/>
              </a:rPr>
              <a:t>4.1. Bài thu hoạch cá nhân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619082"/>
            <a:ext cx="8011763" cy="3323987"/>
          </a:xfrm>
          <a:prstGeom prst="rect">
            <a:avLst/>
          </a:prstGeom>
          <a:noFill/>
          <a:ln w="28575">
            <a:solidFill>
              <a:srgbClr val="FF0000"/>
            </a:solidFill>
          </a:ln>
        </p:spPr>
        <p:txBody>
          <a:bodyPr wrap="square" rtlCol="0">
            <a:spAutoFit/>
          </a:bodyPr>
          <a:lstStyle/>
          <a:p>
            <a:pPr algn="just">
              <a:lnSpc>
                <a:spcPct val="150000"/>
              </a:lnSpc>
            </a:pPr>
            <a:r>
              <a:rPr lang="vi-VN" sz="2800" dirty="0" smtClean="0">
                <a:latin typeface="Times New Roman" panose="02020603050405020304" pitchFamily="18" charset="0"/>
                <a:cs typeface="Times New Roman" panose="02020603050405020304" pitchFamily="18" charset="0"/>
              </a:rPr>
              <a:t>	</a:t>
            </a:r>
            <a:r>
              <a:rPr lang="pt-BR" sz="2800" dirty="0" smtClean="0">
                <a:latin typeface="Times New Roman" panose="02020603050405020304" pitchFamily="18" charset="0"/>
                <a:cs typeface="Times New Roman" panose="02020603050405020304" pitchFamily="18" charset="0"/>
              </a:rPr>
              <a:t>01 </a:t>
            </a:r>
            <a:r>
              <a:rPr lang="pt-BR" sz="2800" dirty="0">
                <a:latin typeface="Times New Roman" panose="02020603050405020304" pitchFamily="18" charset="0"/>
                <a:cs typeface="Times New Roman" panose="02020603050405020304" pitchFamily="18" charset="0"/>
              </a:rPr>
              <a:t>bài tập cá nhân của từng sinh viên, đánh máy trên hệ soạn thảo word, đóng quyển với yêu cầu: Mô tả một hoạt động mà bạn đã tham gia trong quá trình thực hành phát triển </a:t>
            </a:r>
            <a:endParaRPr lang="vi-VN" sz="2800" dirty="0" smtClean="0">
              <a:latin typeface="Times New Roman" panose="02020603050405020304" pitchFamily="18" charset="0"/>
              <a:cs typeface="Times New Roman" panose="02020603050405020304" pitchFamily="18" charset="0"/>
            </a:endParaRPr>
          </a:p>
          <a:p>
            <a:pPr algn="just">
              <a:lnSpc>
                <a:spcPct val="150000"/>
              </a:lnSpc>
            </a:pPr>
            <a:r>
              <a:rPr lang="pt-BR" sz="2800" i="1" dirty="0" smtClean="0">
                <a:latin typeface="Times New Roman" panose="02020603050405020304" pitchFamily="18" charset="0"/>
                <a:cs typeface="Times New Roman" panose="02020603050405020304" pitchFamily="18" charset="0"/>
              </a:rPr>
              <a:t>(</a:t>
            </a:r>
            <a:r>
              <a:rPr lang="pt-BR" sz="2800" i="1" dirty="0">
                <a:latin typeface="Times New Roman" panose="02020603050405020304" pitchFamily="18" charset="0"/>
                <a:cs typeface="Times New Roman" panose="02020603050405020304" pitchFamily="18" charset="0"/>
              </a:rPr>
              <a:t>Cấu trúc bài tập cá nhân xem hướng dẫn ở mục </a:t>
            </a:r>
            <a:r>
              <a:rPr lang="vi-VN" sz="2800" i="1" dirty="0" smtClean="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64842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pt-BR" sz="3200">
                <a:solidFill>
                  <a:schemeClr val="bg1"/>
                </a:solidFill>
                <a:latin typeface="Times New Roman" panose="02020603050405020304" pitchFamily="18" charset="0"/>
                <a:cs typeface="Times New Roman" panose="02020603050405020304" pitchFamily="18" charset="0"/>
              </a:rPr>
              <a:t>4.1. Bài thu hoạch cá nhân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
          <a:stretch>
            <a:fillRect/>
          </a:stretch>
        </p:blipFill>
        <p:spPr>
          <a:xfrm>
            <a:off x="162673" y="1437432"/>
            <a:ext cx="8852858" cy="4951011"/>
          </a:xfrm>
          <a:prstGeom prst="rect">
            <a:avLst/>
          </a:prstGeom>
        </p:spPr>
      </p:pic>
    </p:spTree>
    <p:custDataLst>
      <p:tags r:id="rId1"/>
    </p:custDataLst>
    <p:extLst>
      <p:ext uri="{BB962C8B-B14F-4D97-AF65-F5344CB8AC3E}">
        <p14:creationId xmlns:p14="http://schemas.microsoft.com/office/powerpoint/2010/main" val="3546656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FIRST_PUBLISH" val="1"/>
  <p:tag name="ISPRING_ULTRA_SCORM_COURSE_ID" val="8F8AFF54-DA12-4FA6-8120-E6A712AC9C9A"/>
  <p:tag name="ISPRING_CMI5_LAUNCH_METHOD" val="any window"/>
  <p:tag name="ISPRING_SCORM_RATE_SLIDES" val="1"/>
  <p:tag name="ISPRING_SCORM_USE_CUSTOM_PASSING_SCORE" val="1"/>
  <p:tag name="ISPRING_SCORM_PASSING_SCORE" val="80.000000"/>
  <p:tag name="ISPRING_TERMINATE_LESSON_ON_TIMEOUT" val="1"/>
  <p:tag name="ISPRINGCLOUDFOLDERID" val="1"/>
  <p:tag name="ISPRINGONLINEFOLDERID" val="1"/>
  <p:tag name="ISPRING_CURRENT_PLAYER_ID" val="universal"/>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FLASHSPRING_ZOOM_TAG" val="24"/>
  <p:tag name="ISPRING_ULTRA_SCORM_LESSON_TITLE" val="1.1. Khái niệm tham vấn ngành Công tác xã hội, Khoa DL &amp; CTXH, Trương KHXH&amp; NV"/>
  <p:tag name="ISPRING_PROJECT_VERSION" val="9.3"/>
  <p:tag name="ISPRING_PLAYERS_CUSTOMIZATION_2" val="UEsDBBQAAgAIAOt6sVZ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63qxVh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63qxVh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Ot6sVZ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63qxVt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Ot6sVaOc/b6agAAAOUAAAAaAAAAbm9uZS9odG1sX3NraW5fc2V0dGluZ3MuanOr5lIAAqUcJQUrhWowG8xPKi0pyc/TS87PK0nNK9HLyy/KTQSrUVJ2AwMlHZyK88tSiwgoTUtMTkUx1NTIwskFp0qEiSZO5i7OlsjqChLTU/WSEpOz04vyS/NSIMqcXV0MXYyVwKpquWoBUEsDBBQAAgAIAOt6sVa8fTX3SgAAAEkAAAAXAAAAbm9uZS9sb2NhbF9zZXR0aW5ncy54bWyzsa/IzVEoSy0qzszPs1Uy1DNQUkjNS85PycxLt1UKDXHTtVBSKC5JzEtJzMnPS7VVystXUrC347LJyU9OzAlOLSkBKizWt+MCAFBLAwQUAAIACACMXlZR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7XqxVpyVYyFOBgAAWhcAAB0AAAB1bml2ZXJzYWwvY29tbW9uX21lc3NhZ2VzLmxuZ61YzW7bRhC+B8g7LAQYaIHUSQokKApbwYpcW4QpUiFXVtyiINbkSlqY5Kr8ke2e+go999weih4KtKfk0IOLvkf6JJ1dUrKUH5C0czAgkp5vZme/b2Z2D15cJTFa8SwXMj3sPd1/0kM8DWUk0vlhb0KPvviqh/KCpRGLZcoPe6nsoRf9hw8OYpbOSzbn8PvhA4QOEp7n8Jj31dPtMxLRYW88CLBhEN+3BjYJ8MS03MDBnoep5TqBjQfE7vVxGQmJUpZlrIBgDh7XCM2AYxufES/wDQKgCtqlgT8Zj12PErPXpwuOcpGUscZFIkepLFBeLpcyK3iERIoK+BcWhuBBnItYFNcokRHvEIJ/YjkBuNfrq19btkXPgpFrkl6fpOw8hjDCjPMUZZxFPLuPD8f1RtiuwU2RfyL0sUd84lBI5njoUrfXH2c852kBcMuFLGQXPNsyIc7APQoMd+LQXt+PRcTR3ssJ8fW+O5PRgHh7SM7QHnUpLGf9yd/r4OgU/HyATqfg7G50mmJIwAh7J1VODI/ACzOYWnTY6xuQXUWaS1EskPCXGQgF8RWLy4pdtZSa3A2wcRJQN8DjcTCYUHob94CFF03WhjsaY+cssN1jNxhYxxCWTJYsvUa2nMvPvnz+/Orps+efd4LxgU/2LhDSSM+etAByqOfaAaARO3DIK9htKt6+/nuplCW7mbsTalsO0Lr+0c0aGHwKzrN//3j75ucQ/fPTzZ+NABPPA9LXjLV8XT9Ubmyi68eZLNGCrTgqJFoJfqmrBYhCZCA5zWn4EEp4kZaNijPdEQZSgc6oZxmKsCAMmWXXj6oiVBYLmYG7HEWVqiPtU7FMfV9Weqy4JlXhgnIWyYSJdL/Z9dSxXWxq0o2A7fgYskw3iwKkHXhN8ZWS0SNwcZnGkkVoBiUGCddHbLmMRViX1FoH45hdN0bh4anlHAP5XduHcmau36giGSEzY2qxHVE87BMPADKW8+wOtoHmvjZHOI67IQyt46ENf1SFMBTzRQx/Rdc4xgSYMOaNlaMuz9j3p65nqqSp6szQkuX5pcyiHZZu72cTsOUYLgjBoFvgqnVugIEfAkaDLONh0QwGUWLN71pXsFQgYEB1cVCSSsq8ANkky5gXXEcr1FJYqCl1zmcS9BVztqq4D9612BppbuOJYwyDAd2UVJuVabhoaQfi/KA+ttVQAk22Od8YU40WDNxXUF16fcftYuGeQDE86WJxRnxIMvGbbBx8ah1XbRPq3roorYteyFSNia/r0UixaSVkmcMblRIoTXpH8v1ubnwCfd6hFrY/Ulsr1PVcNhcrGGqAgDxrdATV3yCmEtXLifVNcIQtW3fud6nHrvUMyKIVS0MOZAuZ2tNr+BaJSH9TtNf+vy/FD4gVdanfq7uEY5JXe13j2WksH1EEKwqeLIsm1yphdfh3iUJJ/KMhtFn63fxvRvRPsjNbQ/2992fn8NBljxqDuGem2u/Wp46kPgkQGFhUc4QZI25vNVRuB5arOmLzOeTWznKOdo4dVjqT7a0dtwZwJLorhj+EHOvI6eLmL9V7dCG6+S1pj6HPJNvL0KeR9vZTMvAtCt1nys9zUTTmT+u6dZ/Vsr57g92aXXeaDrWoDSE7ADjfHLVjkUD8UQvMyYisM1C1ip2VTGUZR7oMxOJCtwvIbZnw96fiWSYT/TZm+VoGVbt6cZ8oqsV5ldNxh7lqo+TW+7Ml5Lvvkk+wB+OMgR1DzUCGUn3c0ghkpFJhU389QoGeElaEC2jLM1mmUUug6kxmkiMMYPWa6c3vCbpQp8OkJco7sVRvUf32604garyDiko2YN86suD5d51B1Fo2GNXNRsGvimagyUBTyQ/coyMY62azJguKB7shHy8EChc3r9sY1mfotanJ0gVK3r75JWw0tkAIn+SUyqo+mcgEXu03+6XqRk/zBlOKjeEIpOhr5ckygzm0C8KaeYY78eCUV4vYACCYKagoYo7IFVPS64Kq7oagSOtzW68/YtkFVHgqZdwpNr2nSllFtzXd3o+URSzSTpHfr8+qBVNrHGDT1HdGkMlYhBfVWBHBGTSsL49iOW8NZgyxAw3kHTweiaIroEfI5jJI3XPoOwVbMnWX/d+PvzbZV/eIdXmGClg939a/1fstfPOU61vwg8dbl+L/A1BLAwQUAAIACADterFW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O16sVaEKfCzBAUAAEIaAAAnAAAAdW5pdmVyc2FsL2ZsYXNoX3B1Ymxpc2hpbmdfc2V0dGluZ3MueG1s5VnNbttGEL7rKRYscowlO7YbG5IMWaJqIfqryDQxisJYkStx6+Uuy13KUU59hZ57bg9FDwXaU3LowUXfw32SzpKSLFmyvUqtIGkOhszlzDez8/PtkCwevQoZGpFYUsFL1vZWwUKEe8KnfFiynrv1x08tJBXmPmaCk5LFhYWOyrlilPQZlYFDlAJRiQCGy8NIlaxAqegwn7+4uNiiMor1XcESBfhyyxNhPoqJJFyROB8xPIYfNY6ItCYIBgDwFwo+USvncggVM6SW8BNGEPXBc071pjCrMywDK5+J9bF3PoxFwv2qYCJG8bBfsj6rHdSqNXsqk0HVaEi4joksw6JeVofY96n2AjOHviYoIHQYgLs7uxa6oL4KStaTwo6GAfH8MkwKnu0da5iqgCBwNcEPicI+Vji7zAwq8krJ6UK25I85Dqnnwh2kA1Cyau6Z02zU7LN2x7WdsxO31cx8WEPJtV+6ayi5DbdpryNvCt/t2Y7ddu3e2XGjs6aGuVPXOnar0miuqfPCPnYa7rqW2pXWuirdk07bTOfktGv3mo32szO302m6je61FhTiQh0V84uFVoSCFEnsEXldeNP+7AZCiRv1J4kCfmA4HhJX1CmU/wAzSSz0bUSGXyaYUTUGGikAjZwTElVkRDzV0/VeslScEOsaLgME18DYrJm2C3uzbjrYXdh9PjM/t7PVjhaBHyLMx00xfO/e7+3PvN/Z37/b/VVuFrFS2AuANCBhqW/F/PzSVIzqbWNP0REwErmxy0HCmJNEkYhVWXudmp5fnLlwC0xxIPgC8ehr1BfMnwWMhH3it3FI5qjWOae8DpLbFhpAkTIIZSciHDmYA71TBeH1ZgAy6UtFVUrr9Yl0JaaYIcCD84eglrMUbi/AMcRQzq9PMqs51St/3RaKyG+yYGdLt4o6jIIV3RtG8naIKTMRfEH6kipiJCoS5qOxSBCj5+CLQFDSSQj/BQTNnxVoEIswXYXjTCGZuj6i5IL4RyaGTsFEmICmLjpGVGbhu4S+Rn0yEDHgEjyCkxbWqczwt9YCjrCU16B46uOj7ARotGv2y0d6g9gfYe6tCQ4tQMJIbQQfjxEXaqoH4fBwIkmaFJ/66T2TvW29expmXQh5fqBsLOBLGiYMPyT8LCBz0BtM+WasrJP4ez0wNhvgUdrounlTaGhxCinJMOGGBwxKeUJMAT3MkeBsjLAHp7jUtDGiIpGwkhFEBi3f3cNMH8o0vRoC24PF2CexEWRhe+fJ7t7+508PDrfy/3z/8+M7lSbzTZdhbS4bcKq3zp1mWjemz3uUbp1BjfXWdfOOedRYc8VUaqx7czY1VlyaUO/RvGNOXdKtizjUHOAv5XP1I4uBekM7Xam6ja8a7ukKgLQwl0eMYl6PP6unoXQo/FCHIceu9KonCNL1vOk6hybN2hbAi8oLoN0H+jHZRKeGeYDCq7c/eSbSXwQUecHlGxNZN/77t6u3P3rorx8ufzdSoFdv/ow0TQkjtrMdo6B0TKQ6z0yketl8152b7YxcgPN6mJ0/cGIzGsKA6X8U7GvUrQ9M3BsjtI+DlP7zI1rGapshJffy1xCd6z4NN1a/n8bZscks/Y/D/mG/wHCDyz/0g1k6bF/+YtQjJzCev9deWsyKY7cax51m7RMgrw80gtnV7A3vwivd2WvSxW8O+k5IOQ0hrPrxbvahory3WyjmV9/K5QBt8btPOfcvUEsDBBQAAgAIAO16sVZx8/dJhgMAAK8MAAAhAAAAdW5pdmVyc2FsL2ZsYXNoX3NraW5fc2V0dGluZ3MueG1slVdtb9owEP7eX4HY97LSVmVSigSUTWhdiyjq18khB1g4dmQ7dPz7nWM7cSApFAsJ391zvpfHZxGpHeWdPUhFBX/s9rvDq04nWuVSAtdLSDNGNHRiomCWPHYnr4v562K0nP5dLkazl9nLr27PAgQT8g20pnyjjMTLOhRhca614NcrwTV6veZCpoR1h99+Fp+oV1ieQwkM8lLMmqygOmY8uB3fDy6BuDNGd/2bu+9tgJVIM8IPz2IjrmOy2m2kyHliQrs1qw22PWQgGeU7tLzvD8ZPrUkwqvRMQ1qLaXoz7U/7l0EyCUqBCWl0a9ZZFCMxMH/S3cCsCzHVUZ835gi2p4rqAvZwa1YbLCMbqBf56cfT5Gnabs/Re70rn8ZlARr+aZP5A2Y+ajVl5ADyS85Flmdf4UgmxcYU9AjzYNZZDBMkwetna4TrLMAkZA46e0UUowm2QcjEUvG7WW3GvpbHLHI/wyERmbstBZubJhxND8OQmMFwTZiCqOe3Vqm24uM113ibSoNQVBnNMcU5yRUMtcydVSWr7BbwQXkS+nKSyuRdsDyFiY04cFeXV/aTybiYLKHTUhZEKGHvhEGIlbCyfMHCnlgGwsryzfTrlbPDaQTHKgvylBgT18+gAfasWv1RC5zgNnFav/Nac9KzuegqCNUJvE0qEhgWzFrSFEzfol4hsyH1TmKKONnTDdH4UP0xdvGhSEZFvSOFI1sztSJNNYMmxq1ELhUGg+r3OvkaNBZi3w410s+w1t66Lqy6Yh6MsBxmewHXnbuybnbf0ficPHZTIncgl0Iw1e043GO38GNf5lOImdj4noKc8bW4FMSFhotPEPYaXmpOtCarbYoxtZ5QFtX2trmFkTu3qbc8T2OQU6QEBc/Juszabelmy/Cr3yl8QOKVrjEtWgvVW/THCWWleSBxLAAiV1vPAbuxmjRnmjLYg58sgaBIuS23SOEVaMrYUMxRsOJcMyeD8RCQ0s2hiiv1+RTIG+zfMaqa4yPN1bkRE2kSqyKv2lDxE74KpTbz/aQ0bA2HZLF3TKo5Rn1T/bBTtWKSXIs3TaSvZbV3uZM9jDhNixmEiuD4Bo3FMCEyV5VC6at1Iq9CMC9X6aykWYOmDWIm7bDfBCk0x2N2ifdzuJYA4YgthFfBI/AbDrEgMnkpTWqvQoPaojFHfDiLiY2zPs101AtEtjllG/A3/lEZ/gdQSwMEFAACAAgA7XqxVv5KY+UABQAAzBkAACYAAAB1bml2ZXJzYWwvaHRtbF9wdWJsaXNoaW5nX3NldHRpbmdzLnhtbN1ZzW7bRhC++ykWLHKMZDuOGxuSDFmiayL6q8g0MYrCWJErcevlLsNdylFOfYWee24PRQ8F2lNy6MFF38N9ks6SkixZsr0KLAfuwbC5mu+b2Z2Zb4dy6eBdxNCQJJIKXra2CpsWItwXAeWDsvXKO3r6wkJSYR5gJjgpW1xY6KCyUYrTHqMydIlSYCoR0HC5H6uyFSoV7xeL5+fnBSrjRH8qWKqAXxZ8ERXjhEjCFUmKMcMj+KVGMZHWmMGAAH4iwcewysYGQqWcqSmClBFEA4icU70pzI5VxKxibtXD/tkgESkPaoKJBCWDXtn6or5Xr9XtiU3OVKcR4fpIZAUW9bLax0FAdRCYufQ9QSGhgxCi3d6x0DkNVFi2nm1uaxowLy7SZOT51rGmqQk4A67G/BFROMAK54+5Q0XeKTlZyJeCEccR9T34BOn9l626d+o2nLp92mp7tnt67DUbeQwrgDz7jbcCyHO8hr2KvSl9p2u7dsuzu6eHTntFhHlQVxi7WXUaK2Je24eu463qqVVtrgrpHLdbZpjjk47dbTitl6deu93wnM4VCgpxro5KxflCK0FBijTxibwqvEl7dkKhxLX6k0SBPDCcDIgnjiiUfx8zSSz0fUwGX6eYUTUCFdkEFTkjJK7KmPiqq+u9bKkkJdYVXU4IoYGzaTNtbT6fdtPeztzui7n7mZ0tD7QE8hBjPmqIwYNH/3x3Gv327u7t4S8Ls4SVwn4IogEJy2IrFWeXJmZUbxv7ig5Bkci1XfZTxtw0jkWiKjrqzPXs4jSEG2hKfcHnhEc/o55gwfTASNQjQQtHUICdI26hPlQlg7Nrx4QjF3OQc6rgPP0pQqY9qajKZPxobF1NKGYIpBruG4Ka7sL5+iFO4NDk7Po4lVpE/cq3LaGI/C4/3XzpRlOXUfCim8HI3o4wZSaGr0lPUkWMTEXKAjQSKWL0DGIRCGo4jeCvkKDZywH1ExFlqwxLhWQW+pCScxIcmDg6ARdRCkhdZYyo3MPblL5HPdIXCfASPISbFdapzPkLKxHHWMorUjyJ8Uku+U6rbr95ojeIgyHm/orkUPMkitVa+PEIcaEmODgOH6eSZEkJaJB9ZrK3wqenYdp2kOd7ysYcv6RRyvB90k8PZIZ6jSlfj5dVEn9nBMZuQzzMGl03b0YNLU4hJTknfOCDuFKeElNCH3MkOBsh7MO1LbVsDKlIJazkApFTy0+PMMdDmWZPAxikwWMSkMSIcnNr+9nO890vX+ztF4r//vDL01tB44Gmw7B2l080tRsHTTPUtXHzDtCNQ6cxbtUwbxlAjZFLxlBj7PVh1Bi4MJLegbxlMF3AHokk0hoQLORz+TuKAdzRQVdrnvON450sIcgKc3HEKBX1vLN8/MmmwGvTT+/zjT+uXe3WjhEk6FXDc/dN2rMlQAmVH0KD9/WbsAmmjnmIosuPP/sm1l+FFPnhxQcTWy/55/fLjz/56O8fL/4wAtDLD3/FWpiEkb7ZrtGhtE2s2i9NrLr5RNeZmeaMQoAbepDfOHBHMxrBSBk8Cr016s97luq1SdjjkKGlb2H0Vh3KlWs9MuRd/BahM92Z0doq9hHfD58vMf/jk17aAnLZXYxcElENeqBL2Qsv/tTvWtn8fPGrUUscw8T9oK0znxHXbjqH7UZ9ramhZrl5FP1wv8eXP02/op37Tnb6Pef8Pw02YH3+PzCVjf8AUEsDBBQAAgAIAO16sVZHOytFpAEAAE8GAAAfAAAAdW5pdmVyc2FsL2h0bWxfc2tpbl9zZXR0aW5ncy5qc42UQW+CMBTH734Kwq4LmaDR7aaDJUs8LNluyw4FKhJLS9rCZMbvPgqKLTw2eRf799f/63vQd5xY9WNHtvVkHZvfzfrNXDcaVprkBb43dTKiZ0q3BUlj/JFmmKQU2z2kvGzt5NOVgIxt2piG1buyFZqfzdQ/W0SEjueABQc0AW0uIfEb2H2AwJ9OnGiFtUVpnQ4LKRl1IkYlptKhjGeoYey7l+bRa+zBrMT8H3SLImyYrpfeer4cI6+Oq5k7nT3oXMSyHNFqwxLmhCjaJ5wVND7n91To9K7KMa/f+b4F5u5y7RsHJKmQrxJn/cTBNHADd5zMORYCn/OuPBUgTFCIieY7W6r4AzWMhw3t0WUqUnmhF54Knc5Rggdd8h/9Zz8wMVp7Dbo5SN5yEh/kuZhFXczKIAiqML/FiuVFfsMLzDlLVEeG6EIFiBKG4pQmXbV1gJw6rLId+ySboeGEjMfdV/GgQme0ZrRv1rhmrHfNdtAVzcYGDDQdepqEr7fo5d0AWwl0FigvAzRooplj9HIU2Z80av1pfelXHzxKBIlkLK/Wg8npF1BLAwQUAAIACADterFWS5yGgHIAAAB8AAAAHAAAAHVuaXZlcnNhbC9sb2NhbF9zZXR0aW5ncy54bWwNzLsKwzAMheE9TyG0p5etQ5wMhW7pUvcBRKwWgy0F2ZT27avt/PBxpuVbC3zYWlYJeD6cEFg2TVneAZ/xNl4QWidJVFQ4oCjCMg9T0Y3Kg3t32GAv9GOLXH10vlN1eVXb1TwhGmVxByOs/vzKnPA4D39QSwMEFAACAAgAhIlZU97TZXewLgAAU0UAABcAAAB1bml2ZXJzYWwvdW5pdmVyc2FsLnBuZ+18e1xTZ7aoM85gp0W9nXaqqQLt+EAekgIWDMGkLRVFBCooiPIYizGiQCQ8YoCQtna0HTEor4gkRIeXCoLKIwTyqKUQyJakgBghIamETYCQRAIkhLxu8BHsuXNf53fO75xz7/zBbyd7r299673Wt9Ym338Rumf1m++/uWLFitVBez8PX7Hid7gVK36b/4ad9Y6cvfWQ9fKbtPA9n62o52+ctH75HfrTkE9XrLiX/5bx2O+t3/9wZm902ooVazqW/n7Dxdw8vmLF5xNBn3968GycckTQQBk6Nq4zxg+Ftc78+eGPQ//twdmE30Iwrd/72m8NXJH29kq7dV/7xuw8cvXrY9A3Vtet/7P//QrPd1YlX/wkCRX4bdItzy+DJ84HjvS2bL6N0YjnJtMWwVu3s1V3bkdgRgSrFv6uvpOl4FZdWy3egzlkQq+zErSiriR1lfXyl848+NJXtxPi31gvhz1la6yXH/4GwS3djXzYutJ6uftll4P18tWfvFXPl179h0vvPU2VK0X0dTSCdqizzBfjgTAvJATRmUb6B5aQbuKGepmTZcZpS1DB5qCQivNdVAHSYhwtDENMmr9xnswkW3zGOG9X1M86eVh3Sst4lsod8itoKbYE5nkt7XpwlRMui/MwKFy0bYnETzLmUuV8KnzDUUe3RNa8mUQu4ZJeAHY5BK26pcMxm/wzi5YIvX7NR+UOJaebn/OkFbRumjz5f/hRPSEjbd6+AbXE4M08eEG1L29JIF9AcJtDMC+Qe6n2XpO8IAklvrKDdWBJVF/xWjclZlU8l09x6p7+ucDn+FxlpMrJSzYqB/6rIXZoQgvKY/1zFp6NSljZ63AqMcM9Hkk0M7OZKWjb2mz1YG3UunwnJLs1W6cinwttsEeyRArtx68oaSLHcXIJsMf+Z59dh48luQZ8oTant7//iua2A9B4NvPs3EQfvzHdZ36sp1Blmsq0rd4RAwuWm02GkQcnKpmWULXn60ux0Dhmq39wjW+/uJJiGsj2Hym3MdJS0phejiAsFoe1D+MgeVn5d0QDr8RwgJ5zEI/4kenbNd3OjA9Twya0O15tOIfSj91mPpj5UNA/VJS/mzNik0fsGjeuXzA6Am/U5Ggc/SGlGkckwtWUaVuakggJcUTm5ijzP0J+juruMRjdGwDnNNQK3kQhOQ+1EG3efwTzSnDy95oF+R9xQvHiZPQfUK0ugvnb6D+CW46vdfRvZSarRBON/Fe88Ldvg6bxnMN7dwY755dyU5Aq/3gdqfeLCFLPEIyVUH/E0bcijB/KqyHgvxcm2kyA36R5e7yR399z974ypMCXlZiWPd57Q/IEJth+rlA3D6Pa8JcW3/tzx27Mo53pkASvqzEo955nj9rz/XXY/fy2SYe0m8wGAdMGDCny3JLQc4OfPnTI7krehyx5yy1/uYQAggdhipMiT64HsR4kEAKJobF3Xtla46jXjpj5Sxd0sXb59vtQ3zFCy8qzDdj6aKibKDJXq931bfqsDT+PN+QOO3e8K9oP7L2im8dW5e1kcXuuNyquDjWj10+Ov9IHtbjIe7em/7rk5zMTvD1Xnb582L23P/uhhr0L/zCE+9AD7bGd6BjbYKPhG2z1w3urSP5xkp9b89wvnBooQ8rv4Ry825l1dabodJONgDf9xoPveh1OMrwxSyB7F2QJNiHTYFtlkeqrQ+D+21p037zN4Zwlnucv2btEmd6YDWhKZJ5ClroS10Co2MCwwOKIs7ciszOvpDx+ZXWwmTUw1fRs7xVMuKT9xMCswiGeZ5gZ06Ov8u5xzcfvJJQ/TVfZuHsHMwCU1B+1u1yW+62eDaRN7hKmU+WlyEbKfGGfM1q/cQqVXPNRHjX4lUGhfz8yt2Uvg8BP6pnoa7dEbFPPD2SrDMbPb+d5MjgEVlOtbn1b3DI0aF8kab1ba7/+wuJzRpOzkAH8HVMOnAYNIgCsioVcrV/sr9eupmUs6+ZN3oq+DeuzUOk7u6wS/3sIuv/hTtm2/NJjSQN3xwvva0WveI0OgryTtSnABU1tonk0d3ntm89tKaXta048DEwMwOOEp18Fp7pKyu7+DRBsNf99Qf9k82RvRVpgmHohoYicNF9eGMYbtjkMeje1HyhZM1itY5Z+XJ2UFV3y66fJWUPhiD/U4ozvAzXR87ldzOk6nPGGaA4tgUcKbcGw7mZEzlA/G3DOtoLskIFols7Prwapjki0QdRFZA/1f8iL9mPRPNHzcyTkcRb5R31lncnmWZGPq30jETUPPqQtDhogs+N9LNnawerG707kZgkZPjaoSLsLIZi6HA/ateLQp70VvoTwx3ne3/FtIbjxR40dj9X3lMLfNjTncoibMzsRgg769U5Pqr338Scv5fqa8m7hjB8O7/gInL4lmWnLtTFeBZrQWR0BkoZqnHF4eI4NnzyM5i9U1slsMTTyiESHgvlX5vQfVC80F+lW8wQtk7tw/fe6qBLnQut+HTuWQQMvg8++OCLb4CY3JfsQfrd4P+ESnMVFjGebxdU2O/ibaMf5MdaXWVzaEf1YLfMPcy2N6SUOCtQBfAqLGw/QlMO2IO2WMmDoHzOdtcJ+hvceZU7f1hXUxKKewB7vuYHJCpAnUD9OFy1DY7Zj6ijytEFy7HbgZiE5wGEWPFGGcDl9CYo/GmDjGQRRIay3R9+VHIYFdE8A9cOa8U48tFxCcGrLC2LJH8EjfZc1zky2oiR/Mp+S1q25CjleP3u/tsj7Cvbxw2nv41lO51SF99cIbT56Livgc162yKr1z/FDVp3G1oenZO+DblFQk8d+DWgNJ9jv9l7ITQApsYWNST4staAemxlWbsjzzmsplg9ksxEuijM2f/belvBTta55SFcDLybHJvsdPRmFL8c7lScQpgYzhueComu0Wwflj2z4C31Ym0/FQ7fwfrliaFOVbZKvLkezYJqTeNhRNXon+Okp5TJql44AzOW9QsJQRFxm8Q1ZG7R9eH68GzAIzhR5f4M9EeYhuL5DtuVoGcKOhavT2tIgrMKH8NngBMQbhkAPz6kUrqA9LRm6agPL4rU4luvNHGOv1SceYZEpoKDlX6xjUSZcOz7nGxk9QH0mC4ZVIdFjMTqzb8Z3fTW46vCum5J7w2G2VJfHu3t/45Z9LN3Fnhlf/NCh89fsfcrsirGWMv42v+NAn/y2mtw4KfhIZw0NBpsjUqIhO7Jkn3eRsPsR85Nboe285AZNzwHIIaxP2Pkr4hNd3Y3ugg8FWwQuyA7s3CRrs9uSKdvcj19n78pKHa0Gp8spf23MJ+8CERp/77vH83jX76vJp5XtteX6CoXNSfh3FeyHp6LtyHlQyJdZ+Y1qTcFNbRItD2FYjE45otafIi7L271jL+Z666l2yUZ8ICxtK/TSKYF2cpcu4BG7MuTCMv3H8EMDEwAFe/5hi+8exCAvmKkpuOdvCWD+5HYuXH2vmbOcgDMHG3H1i+Pdp+sI3wszpD/DAvpcqA/S65f39DgXiLm7DUPKObrnIvMnhStmggIwr2hSba6DjoOlbQFPJ3SO8zb4kSn30pj/T5Sh1NPa6aHGi3vyHWPFrGzdqPUUQB7hEDnZ0zCttVi8uGqtY3oDPBJvrAmjxeVSiZJ2nBqwbNdwgFm5gIM1XlwHZWMfavTqttyopUrTiPuA6AMoeISWZiEna35KM5MlRFprXA2jmUs7ajPZ91GPeqAzkLWaYBzvSePGd/iMIVmo+aGISzQuzJADwlwTwvTmeYWQLJUTa7DRonoFrpgLXC8yPNlhPX6cBr4qJDZkCUFGr7EREWiLW3eNf6fGP0orCVQvhvN/6obqq3KkcfF2X+X9Qe8n+0QFLwZKAgIYIYGVWh+lJ5gKPHuESFFBpXKG/OpB/hsuKw/BWoq427hNYIvI7oJ/gzhTv7MKpIXd8pfG0gUJunKMCx2zqljMbZG3KxfFUfUYS50ICO+q8teJ93hgMDTA29hEbgbRwLzSBAWeDRikT2NsBnQOtWMo/fxuF04l2XtneO6MQKeEqiGOWDxsK/q34FUxjuHObUKvBA15q2DAJqGcpgx+4PXnIkU4KZl2mh2mlJ042K0MV3EIJPC+sTEm0lXHYTKL5IOI0NyWTEr3PMgYb/UPZXvkNyu1kBqsseXeJt2AeWiMkbLhXGYsTX5NHsEWCFnEtVgknq1E4ctF5jqssd4q3v3lAeq2tJOvLMnemlglGVXGv0vW/CYRZufO/T5vJ9Doiy3LfPewZCt3/H4I+m1UnXVDg1iI/bx7RXhuOfjDFW/08NeV2+lDOw6PIUrogID89dZ4Obp79hTxsfYebgQhqDUxskCBB7dYnZbTdcUIkSs0pkMNgrTeDLzKRdBAMFcZNwJEJE9Qhm0HPfUIUO7GBRVac5qT9URgYtgiiZ3CpGG7cyhy8oz2vuatXGtNuijGZQ9hP4mWbN1OC7P7WhxlV2APUyZjpzX4Zno8yVXfZu8BlAjuJOsp+0BBFQU/QFqHr8OWWbWagZqYHNxwASsSqzWeAI1br4iAXMXqqz9NHkjDuKH/VIwUibfqROUfFhtOqp2FIKxELbAV3t6H+eNP5v94zeuzJjJo0JJnQegUA8EZo5NBskF7XwLVKa9eJo5Pk/w5lOb7/h1buB60qGxDkQi9d1vCZ/DMpu20oyINIpjB0SzgSWArBRXh6CtUtplauPy/FChKBHB6cvxoCRYJpmbGxvNmkwQT0S2TDChg8QHREyPVOnVAeYLBBFuWDXD2cvwz30uOLuhj7he+0aJ2J+ovLh7iUkHZOML73SLP6l0DW3VDiFBVbZ6bEqW8e/lGFbMyUfRdc05KMiNWVcFyF8AFVfY7YbNV/rSDHmHtKTRuCrE+HJZQo+OEeAgEj+JKDC5Ig1VM5RHnqf5q0MK2uoi8Grsf8j3P1CKEWgjb0PBmLiXiNV9/Yy9wo7LoyjE9kMXGECfjzX9nG1EIcEF7X1zt8AEPakSt7xEqgb9qriplY+wSAR4WOMb2ipsnJR9F0Fv8L4DdBfIRx3g7in+ggTJQL5L76BnDCvpquNUf9zCM3h2H8dOxQvRDF6FcsE3YfO5gol5eWsIFEWnxqO8AHcuiHLbcSZuuRqqXrTymwvgNLfXPnMv0Zs4j+aL9Cv1f/S0x5d8XyETqBj/V2P289QymwxvhjhWEhxtFiFAP6ceqIgBrVSsKZJOLDVC0K8jmzW7vCGIguHKNcaPVVhdD6AJkWk62dj/eiFIKIs2+AMEKbClLamPbxykXCp5uEdTmxPOSycRyWIvR3SX/Xs60UX3YsV0nL5aR6bAaW8pazYMaIN77AIX3m0ltKj+QbDF6c+bkCNG9GwfLI9RttS3+wMTWYhrHwdXr+PGbJwUne+YhH5cQI1miGntPoLGiPpzBCSEi2us5KUrOW4A3fh9IbG9iesj6q0XU5VJvt1VBl1F/6Za5c4sIJY3hw96kfRBcvd/t4xOHy0PS6sGHtDTEaWdbuvhTRneqM/riWBLV3t3gdxodAW4JwVPC41qKGlOzuBjXDj6M1hvOE+C77ynfXa47b+uwVMKhOJ/0unuV/nGTPpSvK3r/C/du/hFiB4KYkSbnowBgC5VYZjbn24D3AEsAd4n/248DXdQ4IGHLHbpEOtOveWKjZ/KDX/Xk9jjhNicOvezcPUuV95b5jsSPb3YBOW+/oHvwAZdKx0gziTcKK4te7/mNRnEWBztraLnDps7QfqX7i1Zixwv6rRw9cX4pjd9Ecl9K66tBz5d8/CXjpVBWHXb4NwMbPNC1RGpcjnYIvQ4jYTIWFmT5W0Y0Guk3Rt8PLcmta2xszgqQnIWxwrA2zi9BbSMgZ7Ue89OyENrQCuNcDZK10Jefmz5jNqhph5D6nrA2ZEP6UYC46YUWb5/Lh7Pix+v71xIXOi6uRSz8MtqxFulfq0kDaSxadNudlxp2hqtyLAYpZ2FIkJuZyco1LWKbpkwP+5OTX1nORpiMNJdii3HdEFwlzmYTe/itm1i2wzoM2+UwOWLz7Cveqr1qWxntZ5qPt2ToNITj4iuSl9j9gFT5jIy7zlpPGXkoPYIsV+T5rnX0X+DNJ+NU4sk4dn4evL/9Ja1omOp4a3Q5YWCNH3KxL18CIQ5bn6a+JCYFbB0o7yws35WdOWOt5wDNPFasr0AuVkAb4iXqk8uU3W50wHl1H//OBTR4qZoCwvijjGydqtOXo+8FALIsNEX37GkHVO3MHfcBF/te3x+uMo5jzOMgMhg0xEhJcAgmV4cj6tzoGC41D6bMYMSmSON8ClL3ZNFfWPRUkjUhrbDSqxSCYKTynrK1sCEtSdSiUwwVL0PxWmfHeqIkROftXGoZ0/506WsIHufDpQaJzkM10q4rlg2nOkOHeMH0YQUgFPYsiz6jRBbK/ymanX7b9G0dWIMCe4u8tZVgqT/stPPKMAY77zNh76+g+S7oZS382+mYRHmdq7Sx14TXRd302pZ+Q6lyk85qdg/W5p7RC9KmaOZJmgdicaJCJXAfefxSUYUOuPDAy2mKGqQpUYcuTkl76fRB+fDTinapKUWHDRLZ6MyeVptV6jZy8LAt1A0lWInNslGw64T4Fstaqo9ODtQ87zSfffbLgy7HXVnpeDFAhrbrKkR9ry2l5kOXrAk2bA136KWmdOyaXfrWBQlBkfPapj75cAhKJWGJHJIDAdNYntMmgdJ2dJu+J9qpGgMP6tRSNWmH73a0Zmz/dYlsivn+MoKWS3BInDajhd+CfS9MPZOBWKY3s6yLKhfQcBeuBqB+galtUnds3y4Ljfvbx9iu0Li4ZmNRXRGQzcXwgpv4NuE3clM6Wgvzd3J4dyMQeleuTlVTpNiDOAbsqabZmu7o/JHzqWhhmTN6gaGC+OBvCesNgpNjEU385XYnN9coc8JBkeRyf3y/Q8w+yIlM6q3GWnvffMddUxKii1CXUjtvs4D0Kq/hufMl4fwnQ3LIx+1x1fOjnRdVyiZbD5pU/6ilMdFretrAOuP1bnJ2B5iHZIkSqbaMo0wSRsMvLL5bax/I4rqNzG35i5+twUzKLAljTV1ym/wZ/XMSPGHCGjtGRCcJr60VOR92WKzomdXUSWTV/g2S5Cb28uLHGyL770l04087LoxwwxDvmfxtahg+gii+7Xu7khlTiysjkHVzk7tyNbei5TZ76HvcwpLyb8QXHBrWdvG4719Nf7I8Ilg6QKpuFmRxnW5LZDX+HMnMkShbYj3qrZpYbyMxube1IsHWJmv6WEYivbZH6NPC2y2sG9jyeLXP6yhE2gMT3Pcjc95d1Nuye1Oj5GaBIyLnya5c6a6suZuGhUnrOdIqj9hleUwvTTyOgdbosQcSpdnJ4nJw6jjd2Ts29VZQdxEWm+D1ldx8JxymscG6+ewNp6NcW1/1JLohjjVFcqtiPk1VZ1ot+PfJfqedHaZSM4yvqfTcqrVtK4N5QMuaGU0ds8ZqxuGOjbgNdxpt+7g1K2XdA+xV5cmYv1PKkUQJi/p4yMZ4MZAtXjKbuM8yBsj7UB8Mz9nxqyi7H7XfeSxaBhLNO+60Vr6rr2bTpYf4XUMfT08nfNI/uTzjOXi+OHZlGG9v2iA5lHV25kuFQdG0K1tbl+10BGcTZgcqb3I1lGWVCU5vhun3zqLwpVH16pH6qJSBbMQRog1Q6Ir+ec7uakDx1zd1/umOy/Obdub0bd+fptspTweyc6i29tQeX1f1g0ZFyOWGoxIRd0+5lGSTkDZcsrbG9+cYOvMBFkGt1R324yw/i+y6yvz2tu/jmOY8P8SU8bWJl87LGi/Ka3P/GBmXW+y7P3d+6pDOnG5e1u8dSqr34sx4MmpsBgGnL2t1A9lz/MG5VSMPxttQH2QtziXqZtJzX2MgIDc8ssf5xMgyhedF3A3O+eMDjfx2G5Yb2BZ+hjRCXg26l6+DxqXTyI9HlrWRrZ2OxqUPHZLkoyNYMlxx2OjULuQd+rLGi319Vau3szR/vL2ROJjvI0iFkLDtEtM8D/gxS1eV4bNsyLX2cHzPQTty7Rq/Mp5hauwhRRyvTh2295cPLPtGvdf0WF5ZGckPqF+s7kV4vO69hxHfMH1vFpFmPEH8SjAW88t0Rb9Qujymo8AalVUHIDGanmiWSNXuTzbo1DjaHt6s/+O0vmM2PFMtyft7MiAxWXT4wXa7coggyGBzhAmq5nwX6zdbev2DTwh/mJ3oq1Ap0xdtMiVU2fuynm6m/gjQvJ4lZa91VHOWB28kdn+Ld0IoaufQx5/g8Y8XbRsu3k+Gcv2ayf7Jhu+0Od9mqX38bLmV5JE9PzXYFcblAddDZ5KuLjWoaBjNZLTilI2m+5TSgQ1B/Y1oQRu9NNbulmQ2BJKbRe9LXA7I+MhQzAdBsNM1uLKIRNG25/E4Od2WFB3uZH0wpMV6odV1NbbEDQDRcJHk+RJgCK6wnSLEmhbC1KNbbCH/frKalXaKpqmyzQ/kJeTGtKyKvfzxSQfi7V05C3cNaZURxkooodmG9yLA/auu6/LcwoxMlRzavJTaiKSixkIrxZPL089UkaR2KzRjamS8SJT+Xv8RCXzCx3f5aZlkr34prMnCWJTkRwZ8OD98aiSwxhZFGVVUGXCVP4k6Qbf1L9KC4XTy8WLmjtO2REM9Osxgba4dq4pWJNn4+5GvB4MRH78O9aTQOaxNtidrZnS3zuf0bV1a1ZIi8oXG5anq9FJCmdk0T4o/CknNQh6N+9tjeNysrUag381zYvHBd6qs1cRjk75ANwLr/U/QUk2vzTYb9Z1W9pYM7ZBuvQN7ec4axzybuvSmBLAUJmd+eXDu4oW1TnHMHP39bOOt9O/kUWb3LGGya0doSkQXVeLpF2orKTqbzwXaFebQUuXWpc6E9/ZZc5mmLJ2a6nwuNPCeJMMvZRl03u6SsCE+Pm6pMwuoZwX2u/Torjxx9UZr/h2ACo64kMm8GRd0a1PCAdJ2IYjAxiuV2KSuaux+w1Vr/aYq396o1I8pwuvdkEeP1p+2uPMEFMN2JKBhILLmJrDiaEScoVHnGGxYHuK0gtcP8FCouu7gZq/wsft5EHDLAWt1ZsE+6f6lv/xBgWh80etMJbZdE14tjvIQpCpXFHCDGQKsCLv1AE+JNWBjGSMt8ggPa6nHFn1Y3WRs7NYx8ik9Bx1r/RtiaHKKGkgoMTycB9Fu9B4kYJr6aLmjQN+4I/z891pUGMS5BDrAu3ulryKHpiFAErFOMKCKxS7yrCQIKDkjazzxTDE7h8b7oqghW4AXzvYkp5XZBys9k1mpzkicIQb46BAbKgvRI4iBDPaudud4+X2tIOx1Lr1ONqHqTq66JCl1ZtTFxJ3KB24WHNtsSbpA0pxVKsM9Tqvh3GI1sNTh2bSfkSuadZHS6dEtTGkOh9mruQqaUrIoWsbEa8QLN+wrQV3tTgUA3l/6HjuSG2OwdqH4oXAPt3w6M5bBFuPUMzxPlpyp0BepRSL3oxIMW0BIgW/VDTk2GtkHy0UarHK5rBzNCui5b/8OarMLqslFvauxlsIo/NpZ15c91H9fImuW7VXD1FkIhrI+FYXn6HNhj9zzo0kwWIQL9EM3KblE7Vb52nAzBrMt+vGGoxqTxnRyuISMPusi26fC6Mv9kllcAAWk1hDWlsUK5IdloYG19jDlbLcQnyKy2z7CXCanJGF3g+RJAa/sLfliUQOQqkegFUUKr7NFqZssSQ1Qi7uurIGcTwaGU7fSXehuAbwWeVpdqnOxZ41/vr8gpKJQaxvpMTpRTd2/XBn2jsBGhjD8m+lBsJYYHPVphThX/4eDZeWCPN7sM5dobuL/f68C/Uch9ltonR3vLVNB0wqKNNLvXh6uf5HxRXRMO+fnoHDe642Tmdp409ToQBhSaf7SeTKzxLJ1jLNaeOw5/qXO1HThS2pX1Ca83PSHqfUviFpz1+8l0SvrSP9mYFMnn5MKRRimGy/6YiQx2hmuk+L9YiRn7mK8cXR0VoC0jIYtLJoHOBZzJ/GshrvOwuUsOnkYuojmeOk1tklqxMWbxZZnBuJZPfrBpPeL/hoE5zU1d/5NZY1RH8eF5mp77mxIq+/P5piQseahM222Hlu8WUMe+fQzQ3L6L/hZJ2IO/vE+jPjy1/JHNpnRchcTcXk/m9unfijs+/FuY7u9P2Xrq55Vje9nE2dA1qXMHoNirsueJTJYxqW5MzVdLp6vxpJumCZmCH9YP06c2TDyYYBai7HUEuc7aRtrfrINVpNp14u9D2RtOu9D1jmPNq1/9SKRVmAxCuKNkxygJuESOX+v/LVHPc6mMDwPso0185lotr9u4IWIU+ZbZ61JDYhj5wyxcnvnJYdh6OtzXRcJ80+zLTqUCPG9G+2TYt90Nr8mg2AhmnzJOouGaKS1C3W8BNDHl/DOpHhVzYt2IvVRa+EN8Pk4sR2n1hiWJoz+S2+3GUPc8p+XW/On63X3JmArq3xjYqryPIGvE2DX3hXFLc7TzCYdNJ/BfxLuaLlN3+6EKheNzIVUem9L9XvZ6SDBIZnhkPj+gZqwdjojCGQLUsVBd/JcWX2jrqj1Q3PVPyo37Fgn6qJix/kZ56v7Up3RrkpFUpURcmYZRVi5v15z33rCI8J+ZOaaFjX3oxriYkm7YPWPSEh86SGVYqgRTY6nc4sMe8FckSGIYcHuF1UbttN7IIGgIfMj3gwjNrcEROnRDHddn0SuyQ00gFCivtPy5roAKOpIZGCx/ecMWgj6wbuQ+OHhD+Wu0Du8DMDQDYL441+cajjNrRT7cMHUEnJy9sPaIi64Y/2LBo8Trt9k0EGh0IC9dvleD5uKyZhihVrCMvA9lT+Eexx1JHPduE3J7VLr3mwmOSy3PKaE1iCOYtSZorN12YXkymZob5sKKBj2fUcyH3S002rDg77pKYL3XVeGQJJK5hGlt8VscaZLfpRdpRgz9gRLA++H5OMHeQDzquC5+u58KZ6MlZR/HcFXuciC4OaxXdkagjnaw43uJpVnwrYG7GO4S8myfSzD9o4I3sIjx4hyDATbcgkO3vN+NobQzM6Xd5ycWTxqQePqWvdB0v+GjQ4saMHirxzbQj/Nvexlr3wfx8vWjD0sYwrCAsu8xEWi8S1fwt5y1kXHeUSqoJa8gDx4IizG88LzMHAEbB1guyusFWU8GxmGEbvo+trrcqSkbSzASsK2TSHlAYwkfQ7gadU5qDO4WtnvAa5kyfj9Go3X2JyH6GPVuyxFFj02LvI8JeASPO5axvsvDMG1i6rBVmnYfmCrvSsEx9Oh/Es9VU0dvRr5hEOEVdYRbGkUzUycD/xbbUkj+m9Yu5Dz15IrBLB8uFLQ6/8iDo1xqfZ+DHcwj1pr785KyCIXq0Uf1uCiJ13zqfVeqiJyQXECT1BKzi5OsCrC0smZXvOnqDvMuUS9pv5LvSnESsP9Gq/NzbE4cU8w80snWejwXM+xjfkvonSP1XzHxhQagivmW4qvSwoU2Il9EwqculCmYQJnCnWjLnTgbCEADO0Fr9pHgVc1aWBuliChSWeel6n2pg4O6/g9d688rcxzPUByS1kiZxfIwmH3ny/1cp1PaWe6Qz9149WcKn5wciCBFNn15/EX4ccZpmpCtUbnfnnQMN59izKPvS0LlWxkEGSgPRxcXQR4JurTwFbN90d9J2lmOmea9O4mFGWSVXqmqxi7P7Uw1Rm68igiNPBaDK441Zn2ZqSkCIaNR1GGhVZVHrwEe+mHl+CbUCeDDOuRpEN4PkuxT4/npSqdvxlpKmPvcEPt7Nkb0abi1qpvEyj2LqyEzEMp0vYUp+aVf+Sin4esSLiqrpkyWJh5yd+gqob29kcZLkgtHVDzarSdrTcLsjJJhK4+g8VgGXRwSWdpzgsevkoq9JucBahFpPrihuKQRH1B5v3qhPPIMssxJuIqf54/hSy9KLOdfB6FmTt07Zv+Wh+vfuennf6vqhuUqd1gISyB87hNaTm2M+OihJZTAQ+fyAJlj2GIV9B/JczGG4GlTefHkeaFi0QR7D3bM5auwQm3583YBuKCCWkclWaSOl9lbgfWUpp7MSyRsk2jnHcTbBVAE0I/Vnhx6UXwi5YjMVRb6XCEPwr5T1S3nFpsnX2wyikmRw6XMs6qWToPswZqCe8vLeIM6NupHBmLY0h+2dKeS5V3XlxHDht1Rup7OgVEc1oQOtwcKldnmkk6s4r+kpIBLtWINLLi7bdQ9+jhEkO71HbQ3+ywY4mAH479330k/YzjGEYuOpmfXRhRVEaoKvIRbQuFSH3hRalZKTXfl+qpUsZCly+7bxebvMTsL3f5WHEPlEacjyIOslRtIHlYArI0b80I2dpm4IAz53cWidokAVGshKqI7efGGiyLDfHG4QbTEbp08Y50SpJS+gKN1aCND5yMn+rW8Yu8V9cvXpQfyrIKyYcExzsCXF5rEaARiFtYoUcCIJtm1WfMCNTNJG5PHkKPgwtRrUkY4fNZ4pnDtcg0Z076OPkhZctAXLk3TpvRsr/r73k7WQrNxRRDQa1/Ct6DQfXObOrymkjagBmeQQu/SlxS5s66wXy4vtML6hAdVx4fCkwUJOxj+IOamHi2VPvWKX549xeFDbPBySToylB2Cpeq9eQl80Bf/Jp+T8Ml6cIlgBMl6uoxGrKKG3HPtXiheTHVuaJbsyUCEqcJRus7d8j2k3qgN2AITuu4fVlMiTdWI5B8cpA3o9/dQrnzRW5pLCLUXGrokYFXtWRZGWLV5FVQqjDCh9rrla7c53a45vS89dRSmLdFicK/I9MSznhVVmoIJMHlcD7bBf1BkULkxS9S8HZG1FtDUD2GFpwS5SjbKvjULzMKktx/iPTcyzc+nrLG7a0A2Rvcf1XjCENREpFtME5ei/pGoQiz+PuPhcXeqcPHnJvzC8lRYCrWJ5TBwdJ8CWv677mpayL4/opiojBtv0GdCn1hN3dyxZOm3167UmnvAgkZ9j4RDjnG08EunhiA3gTty8R7siNDTzk568gJ2Oiu66BBKR6D7eV6WBDj0j7wejRPyvBaUdwo8EG9UMOhfLgVC3l3seYtNL5QZiwYNn/TlkOjFHlWOxwZxsbaUcTxBke/RP1OYKYmfUD+Qe/NPF+Iu4gYNavGdPFiyNiYbJPXS8qyxD1DnoD3WzxoOWiwykadVgZG74Ak8/Y2uguLG9LiUT9EI0IdKwjRh3KHtnOeSeZge715HI4eR8/bKRr2ebb+hdgHZaHnqZk7gvRshxyvvzdVBNWfbhBkADdQAxmwiJsUVmMOJaYk/kxaTmC50XvlF/XtPWmXT5C9eRp1uotFNS61GGNbeT8k2DisOWx3vWnS3W4yhnd2aI2/vs3+WvLzMNFhjR5tmahfhnZMb/7XePA/+hjihJNkq1mAc5+h6ov+NkCqNDqoTSOYl1GsOh/ulPPsQSedY1ICFlx8P76YI/pVPAlZmrz/R5/2BoPy4E6Eub7OpVAUZ62pjaOKeMti59I/BAUfSdTDKRxAD6dyRCzOLPDy+DYp469yyjkzMzc5cLGBoDxdwK8zjvClMxKpqWU5LN/BEGoNwTcqZ7cRudlEnci2mNSYWTnr8S9uhqrJnwbJD6nVubZhxJX0Z1k2kCWuzwl/HYyZyxsuvdfwy/xyEO+iriwOe2NxUciRsFKGaBY9DQeVRuEdEcX7vRXLSor0Vhmt9cZk59rcZ+fc1m4lWnRE4szivKKhCJgVKPJc8EYJWMZLKOImcVR/YgH05hyEkuDe0K4SuCtrX+P3T1ZL/n4t0vhMs1BLerfM7pKivLPg2C2cvnr4U7Qw2r+vPecoIB8w1wGKPPi1EY3adN+2kh9v7IyPMacdr3ySnsSfcAkIZvOfaajqHDnw6WYhaDiYYmGpCepROdKiBwnjPiB7H0s0RkOJe+aVSrZJiSHic9gkbCweUSWBBLDkEY614ng2lAzSlLROqbFXmoO3sJCbEqWvyad2PW4fcOXLo2WkZKjAuof9R5Bd2PNfsMP0CC6o2CiUhE260hM5/LOFx7aeO+QRbz0jlXo9KTJM7UrJJlZpEcMNEaTeZE2Gyjv/ijqiHMjgHy8InFoWLN8aIiYKiNVaezLWSd9G+VORV9OYD2gIJwnuAcDAoZSBXGrqFrSkiRtoLm1ML8mPqD+t2EXTtmoVRQmAgOKJHsjov/EawhRTKRxI4JXuhLVXMTe7cseeaFtbYq0kekAvuNJDrLUolH7qdP527nYoVHfP6Ac+EVfHCCU4V2hE4ZpfmdXQGSLDPyD4fH4ONSGb25zcFmLIOE8FDdrPYfW4936+L5l1WULQjESfhZSQYpeXNk9ZS+eeMdQBpWcVeI8FkLnH57Z17DGXysmKAQ24vyqZ3mOSa7QKf7lWzs84wBZkgPuviePVddcks4nqTTzI57dMsNmCu5TEg/Vu5OAL7pY4zMvZx5HB1kLvuOF7Fb7YohKu1iPesbDB+9uiYV1Xj5CRhH/cWy0a02CTDBk8g7FIRkZrxp5oDifqz1aBsz1CsC3PF9RaNTeWO5thV6E1i0RBF27rcJxkG/JNidTXvcMhaFXD8nNrkPA7u1woLcWaB685iTWyrIn7nzrmku8irrXrgOv/o6fz6ez5OyrotwX8in8QG79uxFV6byfSZ3HMZVquIVSVOinRMiowTwvaOBv3HUH/y/BTuB63eUT179764r+dbVqc71x6aUE4/z7MbK0dRwDdofI95WFqv8nqVy/3IFXHvzhrXJjpPLdqrUf2wrOnnbVRDW3cFtT0NnoQI1+Syq3zr5FksIZluBEtnwofsQYRY1qSOgEf62j4eWVByst/i1k6O+7JdyTg37O6/w8D8JaiY6OqkfZ1AhqSs3Hz0ksSf+z4qf7rE9HZxvrGs/XeKnfLRhGyAszocnB4GUuWTo6oKMhe7ENWtq5NWJWHCCv3Z7h3hDH8K34eqAmDQgWtB7ryYuJIYcruK97feDGbhHIDlsDg9FfLy59Wb4xQcUzRaYRs7YFyHAwRT5fxNXp3wY9BkB6vr0AzYCrhuurIagClRxvS6MiobEb6y9cGbg9egkMcM6mMwtRNHbvtvgMzIEEqKYeIR0K2aDIgzl4Hj891627l7UCNdaMg57FSZYbSGj14GXq2mMioz9uSjC9XpoJ4uQKbY8jQ64e9C4dTnYkISBKPMO/YyOKEZzsB3l9jk1IKG9JoKOM+Je2Cbe9Dl+CwlVUOkJbiex8m7Dt/Ic8HlbMtYD+snkIoaEhLYjCLPE/i3/tCVWH/ER4BieZlMNRe146v6HnW316/nXtcHB0ncZTmUrkeK8Nv5XmCgpu42KNqRkyGONoMaxYGCV/m6CO9rYV9f674ceK7yyLUGy6yoPPf5VCJJbwVaYNvVzp8i401UIZl9Fi6+7mQ8ii7Gxqv29oFrUI7Ewwy5K1GGPikRfsEK9ZoaklwRj1L3aQ0fVUZuxyOsY9Dzudr3a9ewRq8Io9/d1LQlAh4AuR1qJPR5YcKyf7NaFVR36bmih7NvaxzvPsbC1O3JgRl5yzFLq0JF67XW3HrtVO7yJk/J3JCYT50F+F2C6Wy7OXMj2psjThPzXOBrLPW3x3BmGc9oLJ0M6ya2eQaT1cPFcp4X1zxzilB/1TpnwtJxCapaimxAyRHl3hy33H9YYYavF6ApYGwIgMUiYaxTX75I+yD7sLmhP31bkiiqgEXGZLSmIMfxIpdkAmniHwtKvFWjEcsfdkw7TdD3isp9j5asnK32gdyePjrTR2fZxPg3x5v3UaW52Lx9Zh8jKCrB7JDSZArtHXXckYkKfiukCMSqxFRtewSXZnBlQsVjPXcUwr6sh8eJLkIrdYSa0Bbq8/9Kt94qIUyLLIpy09vdWX9P/v1/0T8T8T/RPxPxP9E/O+LeGnOWeaLaVv6GYxfzTkxUrbS/JlzkIvl0voXaNcgVD815M7XXgxDmpoMF6mVomhz2WWLT8yL4YSfdce7Yfq15M1BBZsnLeoO66lylF5V+7/8gY9/xW+D1Gakzlh++9vb3QHrFKrNS3eCdod+Xv/ZX77571BLAwQUAAIACACFiVlTaa9iiE4AAABrAAAAGwAAAHVuaXZlcnNhbC91bml2ZXJzYWwucG5nLnhtbLOxr8jNUShLLSrOzM+zVTLUM1Cyt+PlsikoSi3LTC1XqLBVMrKw1DOAACWFSqAaIwS3PDOlJMNWycLEECGWkZqZnlFiq2RmjBDUB5oJAFBLAwQUAAIACADuerFWBYEocUgFAAC0EwAAIAAAAHZpZGVvbGVjdHVyZS9jb21tb25fbWVzc2FnZXMubG5nrVjfb6M4EH5faf8HC6nSnbS3u6d72Yc2K4c4LSrBHJikvRfkgtNaCzjHj7S5v/7GhtDkbitI25eqQOeb8cz3zYx7/v0pz9BWlJVUxYX1++evFhJFolJZ3F9YEZv/9s1CVc2LlGeqEBdWoSz0ffLxw3nGi/uG3wv4/eMHhM5zUVXwWE300/MzkumF5U9jbNskDJ2pS2IczRwaezgIMHOoF7t4SlxrgptUKlTwsuQ1BHP+pUMYBvRdfEuCOLQJgGpoyuIw8n0aMDKzJuxBoErmTWZwkaxQoWpUNZuNKmuRIlmgGv6EJwl4kHcyk/UO5SoVJ4QQXjteDO7N+brXjuuw23hBZ8SakILfZRBGUgpRoFLwVJRv8eHRYIHdDnwmq3dC9wMSEo9BMv0ryqg18UtRiaIGuM2DqtUpeK4zgzhjOo9tGnnMmoSZTAU6+zMioam7Fy2mJDhDao3OGGVwnP2n8OwER0vw8xM6LcHZ6+i0wpCABQ6u25zYAYEXs3jlsCtrYkN2NWkeZf2AZLgpQShIbHnWtOzqpDTkbort65jRGPt+PI0Ye457ypMfQ9Y2XfjYu41deknjEIgAdrbKN7zYIVfdK/TLH9++Pn37+uswkMcC6saARtzYIzdQJv3zNDtgzRKoAj8H7aIgAH515HBCI1V9GpcYqd6qBj3wrUC1QlspHo0wgX+yBHYb+sCHRMGLohkk94wuMNQPKM0Cx9bcAA6qstx9avXe1A+qBHcVSlsBpcanLqj+vmmp35ZV6R4BnSNVOZfF52HXK8+leGbquwBi4UvQKesPBUhH8IZNW83YT+DiscgUT9Ea1IwkDRHfbDKZdN2ro5yf8d1QFJ2ScRiuaDDTTUgLmaMNr6pHVaZHWT6MZwjY8WwKhbTZAbjusj0wnE/CFClLkdTDYBAlNvXpeLFyPEhgzAwdNSXypqqh7PkmE7Uw0Up9FJ6YlNyJtQJ+ZIJv29qBd0OWwTK5OPLsq3jKevW5vCmSh5F2QK6f1vewmk0ljmo2GFOHFk/pDagD5EhPsaDX1oRen2JxS0JIMgmHbDy8dC7bDgu63YtqL9qEa41ku26KajZtpWoqeKNTAtIyFalO8xISmAgec7D7QmtoQfcT/F5uYfwB/0Q5mGYaMdfxSMwc5kLpuschK+hxNpk53iWMKueveI4d10yG//KV78yOwdMtLxIBDE24JsIOvqUyNd+0VkzUfzfyH8Trrr+dda3Rm5Gbs88nxnPUTV+QEa9rkW/qIdc6zV34r4lC94UXQxhz9Nf571fAd6nMwdL45vocLaen1GgwiDdmany13juSbtMkMKVB3wQGazbeyqPgdK77o0LPS6pTrNV4jE77/YvxlisyDR0GtitxV8l6cBUxuhg93IwsXj/VIEoaBbDOHiUJcqSaMjHdcjhJzxhdkvoXIyz369bRnOlwPDjOfX8Ry2QO2UtHYEYLss9/Ox6O8rhSTZYaEWfyhxkRcNwmF/9f5Nalys3bjFd7ErcT6vtbouiS1Dr1T1ileh2OZseBDF/PkTCamphDuJ/NYfyt10MWzIGzv8suzdvGlqscXg1Gyih1mePHtq33NPDa3NWyzoZXid7wCnvAQX1XglsSLNI/ND9EKqHPmszqW1MGt6axgPPIdUO4FRKvjWjeZFl79X4FAqS/RSFPENC6hxp1fd/j6StbRyCD5YmnjttjEfbrkDGnTZ3JYrStj6Ows/T1MB1t5+LbzmzEZaa36ptwa7rv/SfYLw9z5Xeb6mn5eu6PBiTYN9ex9kvq6l5ijJcqg65xbNk/Veb/a+dfDv7d9i9QSwMEFAACAAgA7nqxVhUeYBujAAAAfwEAADEAAAB2aWRlb2xlY3R1cmUvcGxheWJhY2tfYW5kX25hdmlnYXRpb25fc2V0dGluZ3MueG1sdZBBCoMwEEX3nsIbCF2HQNelRagXGHGUQJIJmVHw9k1EbWnTZd77P8OMYhQxfmJd1bWCWegpEEVLnFE173e2DAtevXEghnzCgrznSiY3LFFoIzJ62ZQewXLK//BjeGthPT/iI14w5UJnHOpLqbCZXPKwmGlj3RpQjxHTgC+Yc+iht3jDtSeIw+MM7Bv/1bmbNpsd3mlAHSK5IKr5QFW613H0F1BLAwQUAAIACADuerFWp4ruNgwFAADlGQAAKgAAAHZpZGVvbGVjdHVyZS9mbGFzaF9wdWJsaXNoaW5nX3NldHRpbmdzLnhtbO1ZX2/iOBB/76ewctrHLfTvtRVQsTRoo6XAkbTdPlUmMeCrY2dth5Z9uk9zH+w+yY0TCFAKNdW2t6e7SqiKPb+fx+OZ8UxSOX+MGRoTqajgVWdvt+wgwkMRUT6sOldB8+OJg5TGPMJMcFJ1uHDQeW2nkqR9RtXIJ1qDqEJAw9VZoqvOSOvkrFR6eHjYpSqRZlawVAO/2g1FXEokUYRrIksJwxP4pycJUc6UwYIAfrHgU1htZwehSs50KaKUEUSjqnNNIyJaJNSpJE2G1cgp5ZJ9HN4PpUh51BBMSCSH/arzy0H2N5PJ2S5oTLgxi6rBoBnWZziKqFEEM59+J2hE6HAEGoPRHmikR1XnoFw2LCBdWmXJuPPdY8PSEGAGrqf0MdE4whrnj/l6kgyIhPMgqqZlSoB0aWxBUpNHXQzkQ9GE45iGAcwgY6yqcxHc9dym23PbDffuqtfKVbVGBF7Qcq0wfsu72Ea+23N9tx24vbtPXmdLxGtWcS/rXmtLzI37yfeCbVdq1y+3hXQ/d9pbYeqB12lvYYdG57Jbb99utaPPt1231/LaX+6CTqcVeN05KvPKBf+rlJZduQIuL1K56LB6lMZ9jimD/PHEaxXRkIEYlkMSiCaF6BpgpoiDfk/I8LcUM6onkKggztA9IUldJRDlPRNPVcfEiDOnywlBMQiyIlZP94tg3ds/Xdp7KV9+vq9n1awUCaw7Elq8s/p75aNC/9PDzeqvUbQCCTTBfNISw3fX/uh4nipPypvVf07Nytgk9jaWMsugq+q/aL79w/n5Hxwfb1ZhzWoVrDUOR5DZ9SwxL47MpKixPQ41HcOlQZ7oOkgZ89MkEVLPc/viYKHEGprKQPCl4DHPqC9YVJwaifskauOYTC9Ell+I/j3lTRDec9AAIp3BkXYSwpGPOdzDVMMxhwWHSvtKU53dv82pdF1SzNAVp1AoEHTprxx7OMJSLYV2cUTm6gtrXbgcc3Pnz2vlcKqIjWDbZCvFYJdWtJKMqUiVPeIaSpDYSrKTaka5lWhvlhgtdc6j2UbYjSFr2QjekL6i2s7EAhU6II8PhA2oCR6tQkkIt1L7kWo0KCAoFnancyNSFqGJSBGj9wRpgUBROC+kRwQtllxoIEWcjUJROHUYNKbkgUTnNgvdwhJxCkiTnBjR+QrfUvod9clASOAleAwlK4zTqXvtvp64CH3Q/AfxJ1ipudJ4ZoMPecnmtS/crx+MAXE0xlBkbkcOWZDEiX4TfjxBXOgZDswRmtyQHXpEo2zOZm/WC47wOPMk4x0ZKfgQhQPIOWEihBRKeUpsCUPMkeBsgnAIIa+MX2ZJCEZyD8yp1asVzOHgNNnTkI4hgoSMiLTac3lv/+Dw6PjXk9Oz3dJff/z5cSNoWiRCHjfL5VViY2OzYI180pi8gFvTaryAWttwWONev+JK82GNfKZgt8Y+bUSsgSvtiB1yTVPyAnhDa/ICckODsoJtChmbVBUt4D2z2Xoj8K694PYucL8GywRZNKzWNZWSKbuer8KyivgnLsI6VwEYzLWqVFy/c9VruL5VpTLzHatMZsfZ7ljVXl8syy5TG3QX6gIrFeDiHeZVBFy9jMZQN0XvllnfIZLfKSx+RHOSh9bbhMWrjuvfk1L+q6b76XviNzKe7156nzqti/+D9x80Yv5UvCBdeiNavKhb/ihgZmLKaYyZbwr74ktC7eiwXCk9P7WzA2zLn2ZqO38DUEsDBBQAAgAIAO56sVaPdlX+bwIAAIcIAAAkAAAAdmlkZW9sZWN0dXJlL2ZsYXNoX3NraW5fc2V0dGluZ3MueG1snVbbjtowEH3vV6DtB9AlEISUIiVcRFV2QQs/YMgQLBw7sie0/H1t5wYkWdgmL3jmnLmcsR08daJ8/K3T8faCCbkBRMojZSyFrUPDny8hVWTHIAxSRMFfxt8HvusMfa9rITX4UZxBltj5fDIb9FuxlwQko/xkkG4Q9HttSC5kTFgZdupM3emoDWwq2DAawpIqnDGIgaMm9UauH7RmSEgEQaRhjn1aYYxcdmRvKp5N/dHr9DOgFsJEfP1h3lagSNJkTTiwLP3Q8dt1qMALIKGel1HON28bQwGDPUK4+h9RCvLXiRq/I3Jtyl2YefxCiAOtWyRFykOzi3oD132Kb6hb+Ivvdg88briBapq3u9E8XyFucgHMYFzHd54iF6Raz5/vcWVEVm9EnkCqh9Wiru6hFnhM4x0nlD2xs5HGoM8i3FTcd/p++/lFIRjS5IbxIEnG2GbFz4bmbccmgdAHXmsob1OMnHn/Wpj85/UV5iFFBvak3N1sZ6qovs/GKFPwusUq86mj+LMUkcid5dLmaI6oC+YoBWtKRVIUCz3UPFy5rJKtUrSa24vtKuutvcJPJrnpQJjKsaWtgq0lKH1Mi4v4KvC9p+J8gBKp3IOqce49FWeeMqb2EoDXSDVXPqdmsayKuq7mgYUgrGPFl3DAcnJ35jJBUxxP1UezQSLxajbZOu+OnMHnNCZIBdcOBFU01+DJOEyIJNfXOosh1exVCWv9lSiDqYLQ4GmjbPWpHfeaKNaT0Tg508hat/qLOz7oqXjdO2OGBG6+9b/hshNEhu8lJO+91Z2xdY9pDG9Cb/FEijhBr3tlsvOpxqB/mz8g/wBQSwMEFAACAAgA7nqxVnyfhAoCBQAAXRkAACkAAAB2aWRlb2xlY3R1cmUvaHRtbF9wdWJsaXNoaW5nX3NldHRpbmdzLnhtbO1Z3W7iOBS+71NYWc3lFPq7bQVUlAZNNPwtpO30qjKJAW8dO2M7tMzVPs0+2D7JHicQoBRqultGK22lqopzvs/Hx+d8Pk5Ll88RQ2MiFRW87BzsFx1EeCBCyodl58avfz5zkNKYh5gJTsoOFw66rOyV4qTPqBr1iNZgqhDQcHUR67Iz0jq+KBSenp72qYqleStYooFf7QciKsSSKMI1kYWY4Qn80ZOYKGfKYEEAv5HgU1hlbw+hUsbUFGHCCKJh2bmlIRENEuhEki86Yk4hM+zj4HEoRcLDmmBCIjnsl51fjtKfmU1Gdk0jwk1UVAUGzbC+wGFIjR+Y9egPgkaEDkfgMMTsiYZ6VHaOikXDAtaFVZaUO1s8Niw1AVHgekofEY1DrHH2mM0nyYBI2A6iKlomBEiXxhYsNXnW+UA2FE44jmjgwxtkYlV2rv2Hrlt3u26r5j7cdBuZq9YI3/MbrhWm1/Cut7HvdN2e2/Ld7sOV194S8Z5Z3GbVa2yJuXOvep6/7UytanNbSOdLu7UVpup77dYWcai1m51q636rFX2577jdhtf6+uC32w3f68xRaVYu5F+psJzKJUh5kcjFhNWjJOpzTBnIx4usVUSDADEsh8QXdQrVNcBMEQf9HpPhbwlmVE9Ap6DO0CMhcVXFUORdU09lx9SIM6fLCMExKLK8Vs8P82I9ODxfWnshm36+rlfdLOX61RkJLXbs/kHxJPf//Hiz+2scLYF+xphPGmK4c+9PTudSeVbc7P5rbpbGRtdbWMpUQVfdfzN8h8fz/T86Pd3swprZSlhrHIxA2fVMmBdHZlbUxB4Hmo7h0CAvfB0kjPWSOBZSz7V9cTB3Yg1NaSD4UvGYZ9QXLMx3jUR9ErZwBCXcqXMHDaCuGWxgOyYc9TCHQ5dq2NQgR6ikrzTV6WFbn1pXJcUM3XAKXQFBzd7KJgcjLNVSIecbYg66oNKBozALbva81g4nitgYtow2KQa7Y0UryZiKRNkjbqHfiKws24lmlFuZdmcyaOlzVrs2xm4EGmVjeEf6imq7EAuU+4A8PhA2oDrkrwokIdzK7Weq0SCHoEjY7c6dSFiIJiJBjD4SpAUCR2G/kB4RtNhgoYEUUTrKsJomDBpT8kTCS5uJ7mGKKAGkkSJGdDbD94T+QH0yEBJ4CR5DfwrjdJpe++8nzgsdPP+X+GOs1NxpPIvBp6xB81rX7rdPJoA4HGNoKbcjB80jUaw/hB9PEBd6hoNwBEYb0k0PaZi+s1mb9YQjPE4zyWRHSgo5RGEDMk54EYC6Up4QW8IAcyQ4myAcQMkrk5epCMFIloEZtXq3gxkckiZ9GtIxVJCQIZFWay4eHB4dn5z+enZ+sV/4648/P28ETVtC0HEzXdYT1jZeDayRL64hb+DWXCzeQK29Xljj3j/jylXDGvlKe26NfXntsAauXD7skGuuIG+AN1xE3kBuuI6sYOtCRkaqwgW8ZxZbrfnereffP/juN3+ZIK2G1b6mVDBN1us9V9r/vmi5+j+v52rf+BAf16oxcXvtm27N7Vk1JrNUsRIuO85W26rV+mrZZZlWoLPQBli5AOfsMGsa4KRlNII2KdyZkO6gcHdUBa/ePOjGMsgK52Oq4F278zMF4/9QWWeVek1dUY9E1IB2JLMfFLWe2/Su2o3rDw0ftYvffzDp/mn4sqf8e+bSB8z8u9ryN/w9GF/+l0hl729QSwMEFAACAAgA7nqxVpNoQH6HAQAA2QQAACIAAAB2aWRlb2xlY3R1cmUvaHRtbF9za2luX3NldHRpbmdzLmpzlZTNjoIwEMfvPoVhrx52LWLYW1kgbrIfJvoCRUZtLLQpxWiM774UUSmW7G57oTO/aec/dHoaDKvhrJzh6/BUf9frtV4rWcLobttabNxiExabtNgO2rYmrIDadh41qYhOLnt2DTY41sFSWpCEQRqUSvFcO52nCfbQFDttEXwPso3E8Vs0cQ3kKEAymu8awAsCd9wGci4zwtqbhCj0Qr/N6GMWjKbwQQsVMcggVxd27Hs4MPYTZAPB5uJF9TC8jBwTsmqyiULsv4RdfyWpiX951tPwc1GKOcmB3c6YImwqujMzICnNGzDGerbBAhisFKTf/5B3jfkzX2EJkXOd00zX8V1BFlQV2Ehe5mnzZ8cTz+sN0xFLOKiv+k/1irFEaGHXi6HHb/yiEddU1kMY9cZcWZuex1tW6HIVn0TuQBZ9KakqhT55altmSU4o679bimZQ3XToZuMiF5tNoThnioouaNnyAi5viUVTPU1EBLxqnqoI8mFDH8Vu7BidrjqdziyPyd58IwbnH1BLAwQUAAIACADuerFWvH0190oAAABJAAAAHwAAAHZpZGVvbGVjdHVyZS9sb2NhbF9zZXR0aW5ncy54bWyzsa/IzVEoSy0qzszPs1Uy1DNQUkjNS85PycxLt1UKDXHTtVBSKC5JzEtJzMnPS7VVystXUrC347LJyU9OzAlOLSkBKizWt+MCAFBLAQIAABQAAgAIAOt6sVZcrbH4oQMAAO8MAAAYAAAAAAAAAAEAAAAAAAAAAABub25lL2NvbW1vbl9tZXNzYWdlcy5sbmdQSwECAAAUAAIACADrerFWFR5gG6MAAAB/AQAAKQAAAAAAAAABAAAAAADXAwAAbm9uZS9wbGF5YmFja19hbmRfbmF2aWdhdGlvbl9zZXR0aW5ncy54bWxQSwECAAAUAAIACADrerFWH1SKajADAADHDgAAIgAAAAAAAAABAAAAAADBBAAAbm9uZS9mbGFzaF9wdWJsaXNoaW5nX3NldHRpbmdzLnhtbFBLAQIAABQAAgAIAOt6sVZxV5SdFQEAANECAAAcAAAAAAAAAAEAAAAAADEIAABub25lL2ZsYXNoX3NraW5fc2V0dGluZ3MueG1sUEsBAgAAFAACAAgA63qxVtebcJYrAwAAbw4AACEAAAAAAAAAAQAAAAAAgAkAAG5vbmUvaHRtbF9wdWJsaXNoaW5nX3NldHRpbmdzLnhtbFBLAQIAABQAAgAIAOt6sVaOc/b6agAAAOUAAAAaAAAAAAAAAAEAAAAAAOoMAABub25lL2h0bWxfc2tpbl9zZXR0aW5ncy5qc1BLAQIAABQAAgAIAOt6sVa8fTX3SgAAAEkAAAAXAAAAAAAAAAEAAAAAAIwNAABub25lL2xvY2FsX3NldHRpbmdzLnhtbFBLAQIAABQAAgAIAIxeVlE2YVgCRwMAAOEJAAAUAAAAAAAAAAEAAAAAAAsOAAB1bml2ZXJzYWwvcGxheWVyLnhtbFBLAQIAABQAAgAIAO16sVaclWMhTgYAAFoXAAAdAAAAAAAAAAEAAAAAAIQRAAB1bml2ZXJzYWwvY29tbW9uX21lc3NhZ2VzLmxuZ1BLAQIAABQAAgAIAO16sVYVHmAbowAAAH8BAAAuAAAAAAAAAAEAAAAAAA0YAAB1bml2ZXJzYWwvcGxheWJhY2tfYW5kX25hdmlnYXRpb25fc2V0dGluZ3MueG1sUEsBAgAAFAACAAgA7XqxVoQp8LMEBQAAQhoAACcAAAAAAAAAAQAAAAAA/BgAAHVuaXZlcnNhbC9mbGFzaF9wdWJsaXNoaW5nX3NldHRpbmdzLnhtbFBLAQIAABQAAgAIAO16sVZx8/dJhgMAAK8MAAAhAAAAAAAAAAEAAAAAAEUeAAB1bml2ZXJzYWwvZmxhc2hfc2tpbl9zZXR0aW5ncy54bWxQSwECAAAUAAIACADterFW/kpj5QAFAADMGQAAJgAAAAAAAAABAAAAAAAKIgAAdW5pdmVyc2FsL2h0bWxfcHVibGlzaGluZ19zZXR0aW5ncy54bWxQSwECAAAUAAIACADterFWRzsrRaQBAABPBgAAHwAAAAAAAAABAAAAAABOJwAAdW5pdmVyc2FsL2h0bWxfc2tpbl9zZXR0aW5ncy5qc1BLAQIAABQAAgAIAO16sVZLnIaAcgAAAHwAAAAcAAAAAAAAAAEAAAAAAC8pAAB1bml2ZXJzYWwvbG9jYWxfc2V0dGluZ3MueG1sUEsBAgAAFAACAAgAhIlZU97TZXewLgAAU0UAABcAAAAAAAAAAAAAAAAA2ykAAHVuaXZlcnNhbC91bml2ZXJzYWwucG5nUEsBAgAAFAACAAgAhYlZU2mvYohOAAAAawAAABsAAAAAAAAAAQAAAAAAwFgAAHVuaXZlcnNhbC91bml2ZXJzYWwucG5nLnhtbFBLAQIAABQAAgAIAO56sVYFgShxSAUAALQTAAAgAAAAAAAAAAEAAAAAAEdZAAB2aWRlb2xlY3R1cmUvY29tbW9uX21lc3NhZ2VzLmxuZ1BLAQIAABQAAgAIAO56sVYVHmAbowAAAH8BAAAxAAAAAAAAAAEAAAAAAM1eAAB2aWRlb2xlY3R1cmUvcGxheWJhY2tfYW5kX25hdmlnYXRpb25fc2V0dGluZ3MueG1sUEsBAgAAFAACAAgA7nqxVqeK7jYMBQAA5RkAACoAAAAAAAAAAQAAAAAAv18AAHZpZGVvbGVjdHVyZS9mbGFzaF9wdWJsaXNoaW5nX3NldHRpbmdzLnhtbFBLAQIAABQAAgAIAO56sVaPdlX+bwIAAIcIAAAkAAAAAAAAAAEAAAAAABNlAAB2aWRlb2xlY3R1cmUvZmxhc2hfc2tpbl9zZXR0aW5ncy54bWxQSwECAAAUAAIACADuerFWfJ+ECgIFAABdGQAAKQAAAAAAAAABAAAAAADEZwAAdmlkZW9sZWN0dXJlL2h0bWxfcHVibGlzaGluZ19zZXR0aW5ncy54bWxQSwECAAAUAAIACADuerFWk2hAfocBAADZBAAAIgAAAAAAAAABAAAAAAANbQAAdmlkZW9sZWN0dXJlL2h0bWxfc2tpbl9zZXR0aW5ncy5qc1BLAQIAABQAAgAIAO56sVa8fTX3SgAAAEkAAAAfAAAAAAAAAAEAAAAAANRuAAB2aWRlb2xlY3R1cmUvbG9jYWxfc2V0dGluZ3MueG1sUEsFBgAAAAAYABgAZAcAAFtvAAAAAA=="/>
  <p:tag name="ISPRING_DEFAULT_PRESENTE_ID" val="None"/>
  <p:tag name="ISPRING_WEBLINKS_TARGET" val="_blank"/>
  <p:tag name="ISPRING_WEBLINKS_TARGETMJT" val="_self"/>
  <p:tag name="FLASHSPRING_PRESENTATION_REFERENCES" val=""/>
  <p:tag name="ISPRING_PRESENTATION_COURSE_TITLE" val="1.1.Khái niệm tham vấn ngành Công tác xã hội, Khoa DL &amp; CTXH, Trương KHXH&amp; NV"/>
  <p:tag name="ISPRING_ULTRA_SCORM_COURCE_TITLE" val="Huong dan Thuc hanh PTCD"/>
  <p:tag name="ISPRING_PRESENTATION_TITLE" val="Huong dan Thuc hanh PTCD"/>
  <p:tag name="ISPRING_PRESENTATION_PATH" val="C:\Users\PC\Desktop\Huong dan Thuc hanh PTCD (Moi)\Huong dan Thuc hanh PTCD.pptx"/>
  <p:tag name="ISPRING_LMS_API_VERSION" val="SCORM 2004 (2nd edition)"/>
  <p:tag name="ISPRING_OUTPUT_FOLDER" val="[[&quot;ɜ\uFFFD\uFFFD{CB03CDFA-5E89-4254-AEDE-62C55156E576}&quot;,&quot;C:\\Users\\PC\\Desktop\\Huong dan Thuc hanh PTCD (Moi)&quot;],[&quot;a\uFFFDP0{1E804EA2-494B-45EF-89F8-7568FDCA92CE}&quot;,&quot;C:\\Users\\ABC\\Desktop\\Thuc hanh PTCD\\2. Huong dan thuc hanh PTCD&quot;],[&quot;_G\uFFFD\uFFFD{D974534B-B067-4638-84A7-1675628C6354}&quot;,&quot;C:\\Users\\ABCD\\Desktop\\Thuc te  chuyen mon CTXH&quot;]]"/>
  <p:tag name="ISPRING_UUID" val="{1FCC16EB-989A-4099-A654-5712F514BAD0}"/>
  <p:tag name="ISPRING_RESOURCE_FOLDER" val="C:\Users\PC\Desktop\Huong dan Thuc hanh PTCD (Moi)\Huong dan Thuc hanh PTCD\"/>
  <p:tag name="ISPRING_SCREEN_RECS_UPDATED" val="C:\Users\PC\Desktop\Huong dan Thuc hanh PTCD (Moi)\Huong dan Thuc hanh PTCD\"/>
  <p:tag name="ISPRING_PRESENTATION_INFO_2" val="&lt;?xml version=&quot;1.0&quot; encoding=&quot;UTF-8&quot; standalone=&quot;no&quot; ?&gt;&#10;&lt;presentation2&gt;&#10;&#10;  &lt;slides&gt;&#10;    &lt;slide id=&quot;{41538CB3-E587-41A8-81DF-D8F282963243}&quot; pptId=&quot;298&quot;/&gt;&#10;    &lt;slide id=&quot;{3665AA6F-F010-4044-8129-AD246DB25C0A}&quot; pptId=&quot;342&quot;/&gt;&#10;    &lt;slide id=&quot;{BB60C323-6F0B-40E0-9498-5D0D987D8DE0}&quot; pptId=&quot;345&quot;/&gt;&#10;    &lt;slide id=&quot;{47C5287D-81C2-4591-9B57-CE0698F8DE07}&quot; pptId=&quot;346&quot;/&gt;&#10;    &lt;slide id=&quot;{8F31F6D3-96E4-4DC0-AA3D-6A9C2B2488B0}&quot; pptId=&quot;347&quot;/&gt;&#10;    &lt;slide id=&quot;{64EB549A-3F8F-49AF-85C2-5ACF78F0A4D9}&quot; pptId=&quot;348&quot;/&gt;&#10;    &lt;slide id=&quot;{59B4C558-551E-4098-9FB5-DE564BBD57F5}&quot; pptId=&quot;351&quot;/&gt;&#10;    &lt;slide id=&quot;{5606A68D-CF82-40A7-BDD8-271CD60B06A0}&quot; pptId=&quot;350&quot;/&gt;&#10;    &lt;slide id=&quot;{0C872E7F-0EB9-4154-AD1E-E61624D6B4F2}&quot; pptId=&quot;364&quot;/&gt;&#10;    &lt;slide id=&quot;{EAC73FB8-F75F-443B-98CC-9FD1E3336A39}&quot; pptId=&quot;363&quot;/&gt;&#10;    &lt;slide id=&quot;{62EE37B9-3CF6-42C5-9214-0691B19FB3B5}&quot; pptId=&quot;352&quot;/&gt;&#10;    &lt;slide id=&quot;{CAF0C8AB-2A72-4FF4-B34C-C7E38D875934}&quot; pptId=&quot;365&quot;/&gt;&#10;    &lt;slide id=&quot;{1BB54C1F-765E-428A-ABCE-CB7DE4244237}&quot; pptId=&quot;366&quot;/&gt;&#10;    &lt;slide id=&quot;{B41121F5-5B16-480D-B508-DC2AE19C9F8A}&quot; pptId=&quot;368&quot;/&gt;&#10;    &lt;slide id=&quot;{99E5EE35-CDF7-40B9-8EE0-E5EA2A52FA69}&quot; pptId=&quot;361&quot;/&gt;&#10;    &lt;slide id=&quot;{9B86C66B-D67C-4472-A591-209F02D66417}&quot; pptId=&quot;359&quot;/&gt;&#10;    &lt;slide id=&quot;{E90C4351-2921-4A1A-9DFD-40EF1AA418AA}&quot; pptId=&quot;360&quot;/&gt;&#10;    &lt;slide id=&quot;{B87F6BCF-BC82-4454-818B-ACF4586BA400}&quot; pptId=&quot;323&quot;/&gt;&#10;  &lt;/slides&gt;&#10;&#10;  &lt;narration&gt;&#10;    &lt;audioTracks&gt;&#10;      &lt;audioTrack muted=&quot;false&quot; name=&quot;Audio 7&quot; resource=&quot;ded67dbb&quot; slideId=&quot;{41538CB3-E587-41A8-81DF-D8F282963243}&quot; startTime=&quot;0&quot; stepIndex=&quot;0&quot; volume=&quot;1&quot;&gt;&#10;        &lt;audio channels=&quot;1&quot; format=&quot;s16&quot; sampleRate=&quot;44100&quot;/&gt;&#10;      &lt;/audioTrack&gt;&#10;      &lt;audioTrack muted=&quot;false&quot; name=&quot;Audio 8&quot; resource=&quot;ca6ea8ea&quot; slideId=&quot;{3665AA6F-F010-4044-8129-AD246DB25C0A}&quot; startTime=&quot;0&quot; stepIndex=&quot;0&quot; volume=&quot;1&quot;&gt;&#10;        &lt;audio channels=&quot;1&quot; format=&quot;s16&quot; sampleRate=&quot;44100&quot;/&gt;&#10;      &lt;/audioTrack&gt;&#10;      &lt;audioTrack muted=&quot;false&quot; name=&quot;Audio 9&quot; resource=&quot;582e121b&quot; slideId=&quot;{BB60C323-6F0B-40E0-9498-5D0D987D8DE0}&quot; startTime=&quot;0&quot; stepIndex=&quot;0&quot; volume=&quot;1&quot;&gt;&#10;        &lt;audio channels=&quot;1&quot; format=&quot;s16&quot; sampleRate=&quot;44100&quot;/&gt;&#10;      &lt;/audioTrack&gt;&#10;      &lt;audioTrack muted=&quot;false&quot; name=&quot;Audio 10&quot; resource=&quot;59e70578&quot; slideId=&quot;{47C5287D-81C2-4591-9B57-CE0698F8DE07}&quot; startTime=&quot;0&quot; stepIndex=&quot;0&quot; volume=&quot;1&quot;&gt;&#10;        &lt;audio channels=&quot;1&quot; format=&quot;s16&quot; sampleRate=&quot;44100&quot;/&gt;&#10;      &lt;/audioTrack&gt;&#10;      &lt;audioTrack muted=&quot;false&quot; name=&quot;Audio 11&quot; resource=&quot;59a057dc&quot; slideId=&quot;{8F31F6D3-96E4-4DC0-AA3D-6A9C2B2488B0}&quot; startTime=&quot;0&quot; stepIndex=&quot;0&quot; volume=&quot;1&quot;&gt;&#10;        &lt;audio channels=&quot;1&quot; format=&quot;s16&quot; sampleRate=&quot;44100&quot;/&gt;&#10;      &lt;/audioTrack&gt;&#10;      &lt;audioTrack muted=&quot;false&quot; name=&quot;Audio 12&quot; resource=&quot;bced3224&quot; slideId=&quot;{64EB549A-3F8F-49AF-85C2-5ACF78F0A4D9}&quot; startTime=&quot;0&quot; stepIndex=&quot;0&quot; volume=&quot;1&quot;&gt;&#10;        &lt;audio channels=&quot;1&quot; format=&quot;s16&quot; sampleRate=&quot;44100&quot;/&gt;&#10;      &lt;/audioTrack&gt;&#10;      &lt;audioTrack muted=&quot;false&quot; name=&quot;Audio 13&quot; resource=&quot;cac21731&quot; slideId=&quot;{59B4C558-551E-4098-9FB5-DE564BBD57F5}&quot; startTime=&quot;0&quot; stepIndex=&quot;0&quot; volume=&quot;1&quot;&gt;&#10;        &lt;audio channels=&quot;1&quot; format=&quot;s16&quot; sampleRate=&quot;44100&quot;/&gt;&#10;      &lt;/audioTrack&gt;&#10;      &lt;audioTrack muted=&quot;false&quot; name=&quot;Audio 14&quot; resource=&quot;7156c5c3&quot; slideId=&quot;{5606A68D-CF82-40A7-BDD8-271CD60B06A0}&quot; startTime=&quot;0&quot; stepIndex=&quot;0&quot; volume=&quot;1&quot;&gt;&#10;        &lt;audio channels=&quot;1&quot; format=&quot;s16&quot; sampleRate=&quot;44100&quot;/&gt;&#10;      &lt;/audioTrack&gt;&#10;      &lt;audioTrack muted=&quot;false&quot; name=&quot;Audio 15&quot; resource=&quot;92f8328d&quot; slideId=&quot;{0C872E7F-0EB9-4154-AD1E-E61624D6B4F2}&quot; startTime=&quot;0&quot; stepIndex=&quot;0&quot; volume=&quot;1&quot;&gt;&#10;        &lt;audio channels=&quot;1&quot; format=&quot;s16&quot; sampleRate=&quot;44100&quot;/&gt;&#10;      &lt;/audioTrack&gt;&#10;      &lt;audioTrack muted=&quot;false&quot; name=&quot;Audio 16&quot; resource=&quot;37d8b6c2&quot; slideId=&quot;{EAC73FB8-F75F-443B-98CC-9FD1E3336A39}&quot; startTime=&quot;0&quot; stepIndex=&quot;0&quot; volume=&quot;1&quot;&gt;&#10;        &lt;audio channels=&quot;1&quot; format=&quot;s16&quot; sampleRate=&quot;44100&quot;/&gt;&#10;      &lt;/audioTrack&gt;&#10;      &lt;audioTrack muted=&quot;false&quot; name=&quot;Audio 17&quot; resource=&quot;78127152&quot; slideId=&quot;{62EE37B9-3CF6-42C5-9214-0691B19FB3B5}&quot; startTime=&quot;0&quot; stepIndex=&quot;0&quot; volume=&quot;1&quot;&gt;&#10;        &lt;audio channels=&quot;1&quot; format=&quot;s16&quot; sampleRate=&quot;44100&quot;/&gt;&#10;      &lt;/audioTrack&gt;&#10;      &lt;audioTrack muted=&quot;false&quot; name=&quot;Audio 18&quot; resource=&quot;f451aeaf&quot; slideId=&quot;{CAF0C8AB-2A72-4FF4-B34C-C7E38D875934}&quot; startTime=&quot;0&quot; stepIndex=&quot;0&quot; volume=&quot;1&quot;&gt;&#10;        &lt;audio channels=&quot;1&quot; format=&quot;s16&quot; sampleRate=&quot;44100&quot;/&gt;&#10;      &lt;/audioTrack&gt;&#10;      &lt;audioTrack muted=&quot;false&quot; name=&quot;Audio 19&quot; resource=&quot;d3402406&quot; slideId=&quot;{1BB54C1F-765E-428A-ABCE-CB7DE4244237}&quot; startTime=&quot;0&quot; stepIndex=&quot;0&quot; volume=&quot;1&quot;&gt;&#10;        &lt;audio channels=&quot;1&quot; format=&quot;s16&quot; sampleRate=&quot;44100&quot;/&gt;&#10;      &lt;/audioTrack&gt;&#10;      &lt;audioTrack muted=&quot;false&quot; name=&quot;Audio 20&quot; resource=&quot;03b4b859&quot; slideId=&quot;{B41121F5-5B16-480D-B508-DC2AE19C9F8A}&quot; startTime=&quot;0&quot; stepIndex=&quot;0&quot; volume=&quot;1&quot;&gt;&#10;        &lt;audio channels=&quot;1&quot; format=&quot;s16&quot; sampleRate=&quot;44100&quot;/&gt;&#10;      &lt;/audioTrack&gt;&#10;      &lt;audioTrack muted=&quot;false&quot; name=&quot;Audio 21&quot; resource=&quot;0d5d72e9&quot; slideId=&quot;{99E5EE35-CDF7-40B9-8EE0-E5EA2A52FA69}&quot; startTime=&quot;0&quot; stepIndex=&quot;0&quot; volume=&quot;1&quot;&gt;&#10;        &lt;audio channels=&quot;1&quot; format=&quot;s16&quot; sampleRate=&quot;44100&quot;/&gt;&#10;      &lt;/audioTrack&gt;&#10;      &lt;audioTrack muted=&quot;false&quot; name=&quot;Audio 22&quot; resource=&quot;edaf9b4c&quot; slideId=&quot;{9B86C66B-D67C-4472-A591-209F02D66417}&quot; startTime=&quot;0&quot; stepIndex=&quot;0&quot; volume=&quot;1&quot;&gt;&#10;        &lt;audio channels=&quot;1&quot; format=&quot;s16&quot; sampleRate=&quot;44100&quot;/&gt;&#10;      &lt;/audioTrack&gt;&#10;      &lt;audioTrack muted=&quot;false&quot; name=&quot;Audio 23&quot; resource=&quot;db16cbd5&quot; slideId=&quot;{E90C4351-2921-4A1A-9DFD-40EF1AA418AA}&quot; startTime=&quot;0&quot; stepIndex=&quot;0&quot; volume=&quot;1&quot;&gt;&#10;        &lt;audio channels=&quot;1&quot; format=&quot;s16&quot; sampleRate=&quot;44100&quot;/&gt;&#10;      &lt;/audioTrack&gt;&#10;      &lt;audioTrack muted=&quot;false&quot; name=&quot;Audio 24&quot; resource=&quot;d29eb440&quot; slideId=&quot;{B87F6BCF-BC82-4454-818B-ACF4586BA400}&quot; startTime=&quot;0&quot; stepIndex=&quot;0&quot; volume=&quot;1&quot;&gt;&#10;        &lt;audio channels=&quot;1&quot; format=&quot;s16&quot; sampleRate=&quot;44100&quot;/&gt;&#10;      &lt;/audioTrack&gt;&#10;    &lt;/audioTracks&gt;&#10;    &lt;videoTracks/&gt;&#10;  &lt;/narration&gt;&#10;&#10;&lt;/presentation2&gt;&#10;"/>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6F64C941-4791-4B87-BF72-A61A9D623404}:350"/>
  <p:tag name="ISPRING_SLIDE_ID_2" val="{5606A68D-CF82-40A7-BDD8-271CD60B06A0}"/>
  <p:tag name="GENSWF_ADVANCE_TIME" val="58.332"/>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DD3E5F77-7BB9-4A72-AB75-939229BCE0B7}:363"/>
  <p:tag name="ISPRING_SLIDE_ID_2" val="{EAC73FB8-F75F-443B-98CC-9FD1E3336A39}"/>
  <p:tag name="GENSWF_ADVANCE_TIME" val="32.504"/>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DD3E5F77-7BB9-4A72-AB75-939229BCE0B7}:363"/>
  <p:tag name="ISPRING_SLIDE_ID_2" val="{EAC73FB8-F75F-443B-98CC-9FD1E3336A39}"/>
  <p:tag name="GENSWF_ADVANCE_TIME" val="32.504"/>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DD3E5F77-7BB9-4A72-AB75-939229BCE0B7}:363"/>
  <p:tag name="ISPRING_SLIDE_ID_2" val="{EAC73FB8-F75F-443B-98CC-9FD1E3336A39}"/>
  <p:tag name="GENSWF_ADVANCE_TIME" val="32.504"/>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DD3E5F77-7BB9-4A72-AB75-939229BCE0B7}:363"/>
  <p:tag name="ISPRING_SLIDE_ID_2" val="{EAC73FB8-F75F-443B-98CC-9FD1E3336A39}"/>
  <p:tag name="GENSWF_ADVANCE_TIME" val="32.504"/>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67948084-064F-4219-BA11-1BAA64E9A281}:361"/>
  <p:tag name="ISPRING_SLIDE_ID_2" val="{99E5EE35-CDF7-40B9-8EE0-E5EA2A52FA69}"/>
  <p:tag name="GENSWF_ADVANCE_TIME" val="16.624"/>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67948084-064F-4219-BA11-1BAA64E9A281}:361"/>
  <p:tag name="ISPRING_SLIDE_ID_2" val="{99E5EE35-CDF7-40B9-8EE0-E5EA2A52FA69}"/>
  <p:tag name="GENSWF_ADVANCE_TIME" val="16.624"/>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65859AAB-538A-4DD3-942B-7C7B0CD7BFB1}:359"/>
  <p:tag name="ISPRING_SLIDE_ID_2" val="{9B86C66B-D67C-4472-A591-209F02D66417}"/>
  <p:tag name="GENSWF_ADVANCE_TIME" val="84.882"/>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65859AAB-538A-4DD3-942B-7C7B0CD7BFB1}:359"/>
  <p:tag name="ISPRING_SLIDE_ID_2" val="{9B86C66B-D67C-4472-A591-209F02D66417}"/>
  <p:tag name="GENSWF_ADVANCE_TIME" val="84.882"/>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55F60D03-B17D-4915-8505-1E885D9BEA13}:323"/>
  <p:tag name="GENSWF_ADVANCE_TIME" val="31.363"/>
  <p:tag name="ISPRING_SLIDE_ID_2" val="{B87F6BCF-BC82-4454-818B-ACF4586BA400}"/>
</p:tagLst>
</file>

<file path=ppt/tags/tag2.xml><?xml version="1.0" encoding="utf-8"?>
<p:tagLst xmlns:a="http://schemas.openxmlformats.org/drawingml/2006/main" xmlns:r="http://schemas.openxmlformats.org/officeDocument/2006/relationships" xmlns:p="http://schemas.openxmlformats.org/presentationml/2006/main">
  <p:tag name="GENSWF_SLIDE_UID" val="{E00E5CA1-5114-4CEC-AA90-1936BA027084}:298"/>
  <p:tag name="ISPRING_CUSTOM_TIMING_USED" val="1"/>
  <p:tag name="ISPRING_SLIDE_INDENT_LEVEL" val="0"/>
  <p:tag name="ISPRING_SLIDE_ID_2" val="{41538CB3-E587-41A8-81DF-D8F282963243}"/>
  <p:tag name="GENSWF_ADVANCE_TIME" val="20.190"/>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9538B6FE-DF3F-4367-AED4-682D8B6FCF6B}:342"/>
  <p:tag name="ISPRING_SLIDE_ID_2" val="{3665AA6F-F010-4044-8129-AD246DB25C0A}"/>
  <p:tag name="GENSWF_ADVANCE_TIME" val="20.418"/>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348D825D-45A6-4221-86D6-C8FB297BA396}:345"/>
  <p:tag name="ISPRING_SLIDE_ID_2" val="{BB60C323-6F0B-40E0-9498-5D0D987D8DE0}"/>
  <p:tag name="GENSWF_ADVANCE_TIME" val="24.284"/>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69074F9A-0460-463C-9754-4898EA71E776}:346"/>
  <p:tag name="ISPRING_SLIDE_ID_2" val="{47C5287D-81C2-4591-9B57-CE0698F8DE07}"/>
  <p:tag name="GENSWF_ADVANCE_TIME" val="25.279"/>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1E8B87C4-F06B-4F91-9359-0E9DE8B75ED5}:347"/>
  <p:tag name="ISPRING_SLIDE_ID_2" val="{8F31F6D3-96E4-4DC0-AA3D-6A9C2B2488B0}"/>
  <p:tag name="GENSWF_ADVANCE_TIME" val="21.652"/>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111DFC2B-69A6-4C77-B004-B6725CABBCF2}:348"/>
  <p:tag name="ISPRING_SLIDE_ID_2" val="{64EB549A-3F8F-49AF-85C2-5ACF78F0A4D9}"/>
  <p:tag name="GENSWF_ADVANCE_TIME" val="32.115"/>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E73A1E01-2ADF-4AEA-B870-8C9DD9755649}:351"/>
  <p:tag name="ISPRING_SLIDE_ID_2" val="{59B4C558-551E-4098-9FB5-DE564BBD57F5}"/>
  <p:tag name="GENSWF_ADVANCE_TIME" val="13.937"/>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6F64C941-4791-4B87-BF72-A61A9D623404}:350"/>
  <p:tag name="ISPRING_SLIDE_ID_2" val="{5606A68D-CF82-40A7-BDD8-271CD60B06A0}"/>
  <p:tag name="GENSWF_ADVANCE_TIME" val="58.332"/>
</p:tagLst>
</file>

<file path=ppt/theme/theme1.xml><?xml version="1.0" encoding="utf-8"?>
<a:theme xmlns:a="http://schemas.openxmlformats.org/drawingml/2006/main" name="VinhUni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 Mẫu Presentation.potx" id="{E89C0247-89E1-4F81-A2B6-8F1C94A65A65}" vid="{2F9F0F4D-34C0-4E55-B2AE-54E024C0455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4530</TotalTime>
  <Words>736</Words>
  <Application>Microsoft Office PowerPoint</Application>
  <PresentationFormat>On-screen Show (4:3)</PresentationFormat>
  <Paragraphs>76</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Edwardian Script ITC</vt:lpstr>
      <vt:lpstr>Minion</vt:lpstr>
      <vt:lpstr>Times New Roman</vt:lpstr>
      <vt:lpstr>UTM Swiss Condensed</vt:lpstr>
      <vt:lpstr>Verdana</vt:lpstr>
      <vt:lpstr>VinhUni (16-9)</vt:lpstr>
      <vt:lpstr>Office Theme</vt:lpstr>
      <vt:lpstr>Hướng dẫn THỰC HÀNH PHÁT TRIỂN CỘNG ĐỒNG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Huong dan Thuc hanh PTCD</dc:title>
  <dc:creator>Windows User</dc:creator>
  <cp:lastModifiedBy>Phan Hà</cp:lastModifiedBy>
  <cp:revision>908</cp:revision>
  <dcterms:created xsi:type="dcterms:W3CDTF">2021-09-15T14:29:17Z</dcterms:created>
  <dcterms:modified xsi:type="dcterms:W3CDTF">2025-08-14T06:18:10Z</dcterms:modified>
</cp:coreProperties>
</file>