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2" r:id="rId2"/>
  </p:sldMasterIdLst>
  <p:notesMasterIdLst>
    <p:notesMasterId r:id="rId24"/>
  </p:notesMasterIdLst>
  <p:handoutMasterIdLst>
    <p:handoutMasterId r:id="rId25"/>
  </p:handoutMasterIdLst>
  <p:sldIdLst>
    <p:sldId id="298" r:id="rId3"/>
    <p:sldId id="342" r:id="rId4"/>
    <p:sldId id="345" r:id="rId5"/>
    <p:sldId id="346" r:id="rId6"/>
    <p:sldId id="347" r:id="rId7"/>
    <p:sldId id="348" r:id="rId8"/>
    <p:sldId id="351" r:id="rId9"/>
    <p:sldId id="350" r:id="rId10"/>
    <p:sldId id="364" r:id="rId11"/>
    <p:sldId id="363" r:id="rId12"/>
    <p:sldId id="365" r:id="rId13"/>
    <p:sldId id="352" r:id="rId14"/>
    <p:sldId id="366" r:id="rId15"/>
    <p:sldId id="355" r:id="rId16"/>
    <p:sldId id="367" r:id="rId17"/>
    <p:sldId id="368" r:id="rId18"/>
    <p:sldId id="357" r:id="rId19"/>
    <p:sldId id="361" r:id="rId20"/>
    <p:sldId id="359" r:id="rId21"/>
    <p:sldId id="360" r:id="rId22"/>
    <p:sldId id="323"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3718" autoAdjust="0"/>
  </p:normalViewPr>
  <p:slideViewPr>
    <p:cSldViewPr snapToGrid="0">
      <p:cViewPr>
        <p:scale>
          <a:sx n="100" d="100"/>
          <a:sy n="100" d="100"/>
        </p:scale>
        <p:origin x="2046" y="162"/>
      </p:cViewPr>
      <p:guideLst/>
    </p:cSldViewPr>
  </p:slideViewPr>
  <p:notesTextViewPr>
    <p:cViewPr>
      <p:scale>
        <a:sx n="1" d="1"/>
        <a:sy n="1" d="1"/>
      </p:scale>
      <p:origin x="0" y="0"/>
    </p:cViewPr>
  </p:notesTextViewPr>
  <p:notesViewPr>
    <p:cSldViewPr snapToGrid="0">
      <p:cViewPr varScale="1">
        <p:scale>
          <a:sx n="51" d="100"/>
          <a:sy n="51" d="100"/>
        </p:scale>
        <p:origin x="262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3D55A1-845E-4EE8-B52C-33EFE8EF34A4}" type="datetimeFigureOut">
              <a:rPr lang="en-US" smtClean="0"/>
              <a:t>8/14/2025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F8AFBE-60CB-4A68-9843-69973DE283A7}" type="slidenum">
              <a:rPr lang="en-US" smtClean="0"/>
              <a:t>‹#›</a:t>
            </a:fld>
            <a:endParaRPr lang="en-US"/>
          </a:p>
        </p:txBody>
      </p:sp>
    </p:spTree>
    <p:extLst>
      <p:ext uri="{BB962C8B-B14F-4D97-AF65-F5344CB8AC3E}">
        <p14:creationId xmlns:p14="http://schemas.microsoft.com/office/powerpoint/2010/main" val="1472033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98285-F23D-45C7-B543-897ED95C2471}" type="datetimeFigureOut">
              <a:rPr lang="en-US" smtClean="0"/>
              <a:t>8/14/2025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F1BAC-B6DE-4C4F-AEC1-03E76C5A4B0C}" type="slidenum">
              <a:rPr lang="en-US" smtClean="0"/>
              <a:t>‹#›</a:t>
            </a:fld>
            <a:endParaRPr lang="en-US"/>
          </a:p>
        </p:txBody>
      </p:sp>
    </p:spTree>
    <p:extLst>
      <p:ext uri="{BB962C8B-B14F-4D97-AF65-F5344CB8AC3E}">
        <p14:creationId xmlns:p14="http://schemas.microsoft.com/office/powerpoint/2010/main" val="84158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a:t>
            </a:fld>
            <a:endParaRPr lang="en-US"/>
          </a:p>
        </p:txBody>
      </p:sp>
    </p:spTree>
    <p:extLst>
      <p:ext uri="{BB962C8B-B14F-4D97-AF65-F5344CB8AC3E}">
        <p14:creationId xmlns:p14="http://schemas.microsoft.com/office/powerpoint/2010/main" val="85813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10</a:t>
            </a:fld>
            <a:endParaRPr lang="en-US"/>
          </a:p>
        </p:txBody>
      </p:sp>
    </p:spTree>
    <p:extLst>
      <p:ext uri="{BB962C8B-B14F-4D97-AF65-F5344CB8AC3E}">
        <p14:creationId xmlns:p14="http://schemas.microsoft.com/office/powerpoint/2010/main" val="418379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11</a:t>
            </a:fld>
            <a:endParaRPr lang="en-US"/>
          </a:p>
        </p:txBody>
      </p:sp>
    </p:spTree>
    <p:extLst>
      <p:ext uri="{BB962C8B-B14F-4D97-AF65-F5344CB8AC3E}">
        <p14:creationId xmlns:p14="http://schemas.microsoft.com/office/powerpoint/2010/main" val="287507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12</a:t>
            </a:fld>
            <a:endParaRPr lang="en-US"/>
          </a:p>
        </p:txBody>
      </p:sp>
    </p:spTree>
    <p:extLst>
      <p:ext uri="{BB962C8B-B14F-4D97-AF65-F5344CB8AC3E}">
        <p14:creationId xmlns:p14="http://schemas.microsoft.com/office/powerpoint/2010/main" val="260558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13</a:t>
            </a:fld>
            <a:endParaRPr lang="en-US"/>
          </a:p>
        </p:txBody>
      </p:sp>
    </p:spTree>
    <p:extLst>
      <p:ext uri="{BB962C8B-B14F-4D97-AF65-F5344CB8AC3E}">
        <p14:creationId xmlns:p14="http://schemas.microsoft.com/office/powerpoint/2010/main" val="3045546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14</a:t>
            </a:fld>
            <a:endParaRPr lang="en-US"/>
          </a:p>
        </p:txBody>
      </p:sp>
    </p:spTree>
    <p:extLst>
      <p:ext uri="{BB962C8B-B14F-4D97-AF65-F5344CB8AC3E}">
        <p14:creationId xmlns:p14="http://schemas.microsoft.com/office/powerpoint/2010/main" val="630793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15</a:t>
            </a:fld>
            <a:endParaRPr lang="en-US"/>
          </a:p>
        </p:txBody>
      </p:sp>
    </p:spTree>
    <p:extLst>
      <p:ext uri="{BB962C8B-B14F-4D97-AF65-F5344CB8AC3E}">
        <p14:creationId xmlns:p14="http://schemas.microsoft.com/office/powerpoint/2010/main" val="3839594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16</a:t>
            </a:fld>
            <a:endParaRPr lang="en-US"/>
          </a:p>
        </p:txBody>
      </p:sp>
    </p:spTree>
    <p:extLst>
      <p:ext uri="{BB962C8B-B14F-4D97-AF65-F5344CB8AC3E}">
        <p14:creationId xmlns:p14="http://schemas.microsoft.com/office/powerpoint/2010/main" val="130339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17</a:t>
            </a:fld>
            <a:endParaRPr lang="en-US"/>
          </a:p>
        </p:txBody>
      </p:sp>
    </p:spTree>
    <p:extLst>
      <p:ext uri="{BB962C8B-B14F-4D97-AF65-F5344CB8AC3E}">
        <p14:creationId xmlns:p14="http://schemas.microsoft.com/office/powerpoint/2010/main" val="2939232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18</a:t>
            </a:fld>
            <a:endParaRPr lang="en-US"/>
          </a:p>
        </p:txBody>
      </p:sp>
    </p:spTree>
    <p:extLst>
      <p:ext uri="{BB962C8B-B14F-4D97-AF65-F5344CB8AC3E}">
        <p14:creationId xmlns:p14="http://schemas.microsoft.com/office/powerpoint/2010/main" val="3418471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19</a:t>
            </a:fld>
            <a:endParaRPr lang="en-US"/>
          </a:p>
        </p:txBody>
      </p:sp>
    </p:spTree>
    <p:extLst>
      <p:ext uri="{BB962C8B-B14F-4D97-AF65-F5344CB8AC3E}">
        <p14:creationId xmlns:p14="http://schemas.microsoft.com/office/powerpoint/2010/main" val="4494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2</a:t>
            </a:fld>
            <a:endParaRPr lang="en-US"/>
          </a:p>
        </p:txBody>
      </p:sp>
    </p:spTree>
    <p:extLst>
      <p:ext uri="{BB962C8B-B14F-4D97-AF65-F5344CB8AC3E}">
        <p14:creationId xmlns:p14="http://schemas.microsoft.com/office/powerpoint/2010/main" val="90148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20</a:t>
            </a:fld>
            <a:endParaRPr lang="en-US"/>
          </a:p>
        </p:txBody>
      </p:sp>
    </p:spTree>
    <p:extLst>
      <p:ext uri="{BB962C8B-B14F-4D97-AF65-F5344CB8AC3E}">
        <p14:creationId xmlns:p14="http://schemas.microsoft.com/office/powerpoint/2010/main" val="458804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BEBF28-5702-42F3-99F4-E301E4CFAE40}" type="slidenum">
              <a:rPr lang="en-US" smtClean="0"/>
              <a:t>21</a:t>
            </a:fld>
            <a:endParaRPr lang="en-US"/>
          </a:p>
        </p:txBody>
      </p:sp>
    </p:spTree>
    <p:extLst>
      <p:ext uri="{BB962C8B-B14F-4D97-AF65-F5344CB8AC3E}">
        <p14:creationId xmlns:p14="http://schemas.microsoft.com/office/powerpoint/2010/main" val="307243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3</a:t>
            </a:fld>
            <a:endParaRPr lang="en-US"/>
          </a:p>
        </p:txBody>
      </p:sp>
    </p:spTree>
    <p:extLst>
      <p:ext uri="{BB962C8B-B14F-4D97-AF65-F5344CB8AC3E}">
        <p14:creationId xmlns:p14="http://schemas.microsoft.com/office/powerpoint/2010/main" val="272156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4</a:t>
            </a:fld>
            <a:endParaRPr lang="en-US"/>
          </a:p>
        </p:txBody>
      </p:sp>
    </p:spTree>
    <p:extLst>
      <p:ext uri="{BB962C8B-B14F-4D97-AF65-F5344CB8AC3E}">
        <p14:creationId xmlns:p14="http://schemas.microsoft.com/office/powerpoint/2010/main" val="60638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5</a:t>
            </a:fld>
            <a:endParaRPr lang="en-US"/>
          </a:p>
        </p:txBody>
      </p:sp>
    </p:spTree>
    <p:extLst>
      <p:ext uri="{BB962C8B-B14F-4D97-AF65-F5344CB8AC3E}">
        <p14:creationId xmlns:p14="http://schemas.microsoft.com/office/powerpoint/2010/main" val="379386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6</a:t>
            </a:fld>
            <a:endParaRPr lang="en-US"/>
          </a:p>
        </p:txBody>
      </p:sp>
    </p:spTree>
    <p:extLst>
      <p:ext uri="{BB962C8B-B14F-4D97-AF65-F5344CB8AC3E}">
        <p14:creationId xmlns:p14="http://schemas.microsoft.com/office/powerpoint/2010/main" val="175062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7</a:t>
            </a:fld>
            <a:endParaRPr lang="en-US"/>
          </a:p>
        </p:txBody>
      </p:sp>
    </p:spTree>
    <p:extLst>
      <p:ext uri="{BB962C8B-B14F-4D97-AF65-F5344CB8AC3E}">
        <p14:creationId xmlns:p14="http://schemas.microsoft.com/office/powerpoint/2010/main" val="100557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8</a:t>
            </a:fld>
            <a:endParaRPr lang="en-US"/>
          </a:p>
        </p:txBody>
      </p:sp>
    </p:spTree>
    <p:extLst>
      <p:ext uri="{BB962C8B-B14F-4D97-AF65-F5344CB8AC3E}">
        <p14:creationId xmlns:p14="http://schemas.microsoft.com/office/powerpoint/2010/main" val="75410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9</a:t>
            </a:fld>
            <a:endParaRPr lang="en-US"/>
          </a:p>
        </p:txBody>
      </p:sp>
    </p:spTree>
    <p:extLst>
      <p:ext uri="{BB962C8B-B14F-4D97-AF65-F5344CB8AC3E}">
        <p14:creationId xmlns:p14="http://schemas.microsoft.com/office/powerpoint/2010/main" val="2560979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789584"/>
            <a:ext cx="7772400" cy="1321791"/>
          </a:xfrm>
        </p:spPr>
        <p:txBody>
          <a:bodyPr>
            <a:normAutofit/>
          </a:bodyPr>
          <a:lstStyle>
            <a:lvl1pPr>
              <a:defRPr sz="72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HỌC PHẦN&gt;</a:t>
            </a:r>
            <a:endParaRPr lang="vi-VN"/>
          </a:p>
        </p:txBody>
      </p:sp>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667"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043"/>
            <a:ext cx="9180512" cy="17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6579DFC3-B668-41C1-A065-F6B309153305}" type="slidenum">
              <a:rPr lang="en-US" smtClean="0"/>
              <a:t>‹#›</a:t>
            </a:fld>
            <a:endParaRPr lang="en-US"/>
          </a:p>
        </p:txBody>
      </p:sp>
      <p:sp>
        <p:nvSpPr>
          <p:cNvPr id="13" name="Text Placeholder 12"/>
          <p:cNvSpPr>
            <a:spLocks noGrp="1"/>
          </p:cNvSpPr>
          <p:nvPr>
            <p:ph type="body" sz="quarter" idx="12" hasCustomPrompt="1"/>
          </p:nvPr>
        </p:nvSpPr>
        <p:spPr>
          <a:xfrm>
            <a:off x="685800" y="3022600"/>
            <a:ext cx="7772400" cy="508000"/>
          </a:xfrm>
        </p:spPr>
        <p:txBody>
          <a:bodyPr>
            <a:noAutofit/>
          </a:bodyPr>
          <a:lstStyle>
            <a:lvl1pPr marL="0" indent="0" algn="ctr">
              <a:buNone/>
              <a:defRPr sz="32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sinh viên Khoa/Ngành..…..)</a:t>
            </a:r>
            <a:endParaRPr lang="vi-VN"/>
          </a:p>
        </p:txBody>
      </p:sp>
      <p:sp>
        <p:nvSpPr>
          <p:cNvPr id="22" name="Picture Placeholder 21"/>
          <p:cNvSpPr>
            <a:spLocks noGrp="1"/>
          </p:cNvSpPr>
          <p:nvPr>
            <p:ph type="pic" sz="quarter" idx="13"/>
          </p:nvPr>
        </p:nvSpPr>
        <p:spPr>
          <a:xfrm>
            <a:off x="3048000" y="3632200"/>
            <a:ext cx="3048000" cy="2743200"/>
          </a:xfrm>
        </p:spPr>
        <p:txBody>
          <a:bodyPr>
            <a:normAutofit/>
          </a:bodyPr>
          <a:lstStyle>
            <a:lvl1pPr>
              <a:defRPr sz="24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6405332"/>
            <a:ext cx="8740080" cy="384936"/>
          </a:xfrm>
        </p:spPr>
        <p:txBody>
          <a:bodyPr>
            <a:noAutofit/>
          </a:bodyPr>
          <a:lstStyle>
            <a:lvl1pPr marL="0" indent="0" algn="ctr">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1044138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ỉ Tiêu đề">
    <p:spTree>
      <p:nvGrpSpPr>
        <p:cNvPr id="1" name=""/>
        <p:cNvGrpSpPr/>
        <p:nvPr/>
      </p:nvGrpSpPr>
      <p:grpSpPr>
        <a:xfrm>
          <a:off x="0" y="0"/>
          <a:ext cx="0" cy="0"/>
          <a:chOff x="0" y="0"/>
          <a:chExt cx="0" cy="0"/>
        </a:xfrm>
      </p:grpSpPr>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6579DFC3-B668-41C1-A065-F6B309153305}" type="slidenum">
              <a:rPr lang="en-US" smtClean="0"/>
              <a:t>‹#›</a:t>
            </a:fld>
            <a:endParaRPr lang="en-US"/>
          </a:p>
        </p:txBody>
      </p:sp>
      <p:sp>
        <p:nvSpPr>
          <p:cNvPr id="6" name="Text Placeholder 9"/>
          <p:cNvSpPr>
            <a:spLocks noGrp="1"/>
          </p:cNvSpPr>
          <p:nvPr>
            <p:ph type="body" sz="quarter" idx="13" hasCustomPrompt="1"/>
          </p:nvPr>
        </p:nvSpPr>
        <p:spPr>
          <a:xfrm>
            <a:off x="152401" y="6405332"/>
            <a:ext cx="8596313"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732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ố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581206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losure">
    <p:spTree>
      <p:nvGrpSpPr>
        <p:cNvPr id="1" name=""/>
        <p:cNvGrpSpPr/>
        <p:nvPr/>
      </p:nvGrpSpPr>
      <p:grpSpPr>
        <a:xfrm>
          <a:off x="0" y="0"/>
          <a:ext cx="0" cy="0"/>
          <a:chOff x="0" y="0"/>
          <a:chExt cx="0" cy="0"/>
        </a:xfrm>
      </p:grpSpPr>
      <p:sp>
        <p:nvSpPr>
          <p:cNvPr id="7" name="Rechthoek 18"/>
          <p:cNvSpPr/>
          <p:nvPr/>
        </p:nvSpPr>
        <p:spPr bwMode="auto">
          <a:xfrm>
            <a:off x="0" y="6405332"/>
            <a:ext cx="9144000"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83" y="4932650"/>
            <a:ext cx="1199972" cy="1205482"/>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1478706" y="4668601"/>
            <a:ext cx="4752412" cy="1066565"/>
          </a:xfrm>
          <a:prstGeom prst="rect">
            <a:avLst/>
          </a:prstGeom>
          <a:noFill/>
        </p:spPr>
        <p:txBody>
          <a:bodyPr wrap="square" lIns="144000" tIns="144000" rIns="144000" bIns="144000" rtlCol="0">
            <a:noAutofit/>
          </a:bodyPr>
          <a:lstStyle/>
          <a:p>
            <a:pPr algn="ctr"/>
            <a:r>
              <a:rPr lang="en-US" sz="24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4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4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4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732" y="5772462"/>
            <a:ext cx="4536386" cy="4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0391" y="4931787"/>
            <a:ext cx="801797" cy="106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5146" y="4950306"/>
            <a:ext cx="487800" cy="107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7351" y="4916297"/>
            <a:ext cx="487800" cy="107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p:nvSpPr>
        <p:spPr bwMode="auto">
          <a:xfrm>
            <a:off x="0" y="1"/>
            <a:ext cx="9144000" cy="4485117"/>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604799"/>
            <a:ext cx="7729020" cy="838911"/>
          </a:xfrm>
        </p:spPr>
        <p:txBody>
          <a:bodyPr/>
          <a:lstStyle>
            <a:lvl1pPr algn="ctr">
              <a:defRPr sz="5867">
                <a:solidFill>
                  <a:schemeClr val="bg1"/>
                </a:solidFill>
              </a:defRPr>
            </a:lvl1pPr>
          </a:lstStyle>
          <a:p>
            <a:r>
              <a:rPr lang="en-GB" noProof="0" dirty="0"/>
              <a:t>Title closure</a:t>
            </a:r>
          </a:p>
        </p:txBody>
      </p:sp>
    </p:spTree>
    <p:extLst>
      <p:ext uri="{BB962C8B-B14F-4D97-AF65-F5344CB8AC3E}">
        <p14:creationId xmlns:p14="http://schemas.microsoft.com/office/powerpoint/2010/main" val="2688202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cSld name="Section Header">
    <p:spTree>
      <p:nvGrpSpPr>
        <p:cNvPr id="1" name=""/>
        <p:cNvGrpSpPr/>
        <p:nvPr/>
      </p:nvGrpSpPr>
      <p:grpSpPr>
        <a:xfrm>
          <a:off x="0" y="0"/>
          <a:ext cx="0" cy="0"/>
          <a:chOff x="0" y="0"/>
          <a:chExt cx="0" cy="0"/>
        </a:xfrm>
      </p:grpSpPr>
      <p:sp>
        <p:nvSpPr>
          <p:cNvPr id="9" name="Rechthoek 18">
            <a:extLst>
              <a:ext uri="{FF2B5EF4-FFF2-40B4-BE49-F238E27FC236}">
                <a16:creationId xmlns:a16="http://schemas.microsoft.com/office/drawing/2014/main" id="{4F76FE1B-95E4-4334-9377-08263419CC41}"/>
              </a:ext>
            </a:extLst>
          </p:cNvPr>
          <p:cNvSpPr/>
          <p:nvPr/>
        </p:nvSpPr>
        <p:spPr bwMode="auto">
          <a:xfrm>
            <a:off x="0" y="0"/>
            <a:ext cx="9215682" cy="2209800"/>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
        <p:nvSpPr>
          <p:cNvPr id="3" name="Text Placeholder 2"/>
          <p:cNvSpPr>
            <a:spLocks noGrp="1"/>
          </p:cNvSpPr>
          <p:nvPr>
            <p:ph type="body" idx="1"/>
          </p:nvPr>
        </p:nvSpPr>
        <p:spPr>
          <a:xfrm>
            <a:off x="1142999" y="312972"/>
            <a:ext cx="7749480" cy="636352"/>
          </a:xfrm>
        </p:spPr>
        <p:txBody>
          <a:bodyPr anchor="b"/>
          <a:lstStyle>
            <a:lvl1pPr marL="0" indent="0" algn="r">
              <a:buNone/>
              <a:defRPr sz="2667" b="1">
                <a:solidFill>
                  <a:srgbClr val="FFFF00"/>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143000" y="949326"/>
            <a:ext cx="7749479" cy="1158875"/>
          </a:xfrm>
        </p:spPr>
        <p:txBody>
          <a:bodyPr anchor="t">
            <a:normAutofit/>
          </a:bodyPr>
          <a:lstStyle>
            <a:lvl1pPr algn="r">
              <a:defRPr sz="5333" b="1" cap="all">
                <a:solidFill>
                  <a:schemeClr val="bg1"/>
                </a:solidFill>
              </a:defRPr>
            </a:lvl1pPr>
          </a:lstStyle>
          <a:p>
            <a:r>
              <a:rPr lang="en-US"/>
              <a:t>Click to edit Master title style</a:t>
            </a:r>
            <a:endParaRPr lang="vi-VN" dirty="0"/>
          </a:p>
        </p:txBody>
      </p:sp>
      <p:sp>
        <p:nvSpPr>
          <p:cNvPr id="5" name="Text Placeholder 4">
            <a:extLst>
              <a:ext uri="{FF2B5EF4-FFF2-40B4-BE49-F238E27FC236}">
                <a16:creationId xmlns:a16="http://schemas.microsoft.com/office/drawing/2014/main" id="{6D2944CA-A907-417F-967F-70B622D423B0}"/>
              </a:ext>
            </a:extLst>
          </p:cNvPr>
          <p:cNvSpPr>
            <a:spLocks noGrp="1"/>
          </p:cNvSpPr>
          <p:nvPr>
            <p:ph type="body" sz="quarter" idx="13"/>
          </p:nvPr>
        </p:nvSpPr>
        <p:spPr>
          <a:xfrm>
            <a:off x="152401" y="2311401"/>
            <a:ext cx="8740775" cy="4025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4" hasCustomPrompt="1"/>
          </p:nvPr>
        </p:nvSpPr>
        <p:spPr>
          <a:xfrm>
            <a:off x="152400" y="6405332"/>
            <a:ext cx="8740080" cy="384936"/>
          </a:xfrm>
        </p:spPr>
        <p:txBody>
          <a:bodyPr>
            <a:noAutofit/>
          </a:bodyPr>
          <a:lstStyle>
            <a:lvl1pPr marL="0" indent="0">
              <a:buNone/>
              <a:defRPr sz="1867" b="1">
                <a:solidFill>
                  <a:srgbClr val="FFFF00"/>
                </a:solidFill>
              </a:defRPr>
            </a:lvl1pPr>
          </a:lstStyle>
          <a:p>
            <a:pPr lvl="0"/>
            <a:r>
              <a:rPr lang="en-US" dirty="0"/>
              <a:t>Click to add text</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35628"/>
            <a:ext cx="990600" cy="1320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2077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1322584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562347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D7B905-CC69-46CB-9FB4-107D9F3081C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172854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D7B905-CC69-46CB-9FB4-107D9F3081C7}"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403831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D7B905-CC69-46CB-9FB4-107D9F3081C7}"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600304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D7B905-CC69-46CB-9FB4-107D9F3081C7}"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567006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68628"/>
            <a:ext cx="8839200" cy="617173"/>
          </a:xfrm>
        </p:spPr>
        <p:txBody>
          <a:bodyPr>
            <a:noAutofit/>
          </a:bodyPr>
          <a:lstStyle>
            <a:lvl1pPr>
              <a:defRPr sz="3733">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chung về học phần&gt;</a:t>
            </a:r>
            <a:endParaRPr lang="vi-VN"/>
          </a:p>
        </p:txBody>
      </p:sp>
      <p:sp>
        <p:nvSpPr>
          <p:cNvPr id="3" name="Content Placeholder 2"/>
          <p:cNvSpPr>
            <a:spLocks noGrp="1"/>
          </p:cNvSpPr>
          <p:nvPr>
            <p:ph idx="1"/>
          </p:nvPr>
        </p:nvSpPr>
        <p:spPr>
          <a:xfrm>
            <a:off x="152400" y="787401"/>
            <a:ext cx="8740080" cy="5425909"/>
          </a:xfrm>
        </p:spPr>
        <p:txBody>
          <a:bodyPr>
            <a:normAutofit/>
          </a:bodyPr>
          <a:lstStyle>
            <a:lvl1pPr algn="just">
              <a:lnSpc>
                <a:spcPct val="110000"/>
              </a:lnSpc>
              <a:spcBef>
                <a:spcPts val="800"/>
              </a:spcBef>
              <a:defRPr sz="3200">
                <a:solidFill>
                  <a:schemeClr val="tx1"/>
                </a:solidFill>
                <a:effectLst/>
                <a:latin typeface="UTM Swiss Condensed" pitchFamily="2" charset="-93"/>
                <a:cs typeface="Arial" pitchFamily="34" charset="0"/>
              </a:defRPr>
            </a:lvl1pPr>
            <a:lvl2pPr algn="just">
              <a:lnSpc>
                <a:spcPct val="110000"/>
              </a:lnSpc>
              <a:spcBef>
                <a:spcPts val="800"/>
              </a:spcBef>
              <a:defRPr sz="2667">
                <a:solidFill>
                  <a:schemeClr val="tx1"/>
                </a:solidFill>
                <a:effectLst/>
                <a:latin typeface="UTM Swiss Condensed" pitchFamily="2" charset="-93"/>
                <a:cs typeface="Arial" pitchFamily="34" charset="0"/>
              </a:defRPr>
            </a:lvl2pPr>
            <a:lvl3pPr algn="just">
              <a:lnSpc>
                <a:spcPct val="110000"/>
              </a:lnSpc>
              <a:spcBef>
                <a:spcPts val="800"/>
              </a:spcBef>
              <a:defRPr sz="2400">
                <a:solidFill>
                  <a:schemeClr val="tx1"/>
                </a:solidFill>
                <a:effectLst/>
                <a:latin typeface="UTM Swiss Condensed" pitchFamily="2" charset="-93"/>
                <a:cs typeface="Arial" pitchFamily="34" charset="0"/>
              </a:defRPr>
            </a:lvl3pPr>
            <a:lvl4pPr algn="just">
              <a:lnSpc>
                <a:spcPct val="110000"/>
              </a:lnSpc>
              <a:spcBef>
                <a:spcPts val="800"/>
              </a:spcBef>
              <a:defRPr sz="2133">
                <a:solidFill>
                  <a:schemeClr val="tx1"/>
                </a:solidFill>
                <a:effectLst/>
                <a:latin typeface="UTM Swiss Condensed" pitchFamily="2" charset="-93"/>
                <a:cs typeface="Arial" pitchFamily="34" charset="0"/>
              </a:defRPr>
            </a:lvl4pPr>
            <a:lvl5pPr algn="just">
              <a:lnSpc>
                <a:spcPct val="110000"/>
              </a:lnSpc>
              <a:spcBef>
                <a:spcPts val="800"/>
              </a:spcBef>
              <a:defRPr sz="2133">
                <a:solidFill>
                  <a:schemeClr val="tx1"/>
                </a:solidFill>
                <a:effectLst/>
                <a:latin typeface="UTM Swiss Condensed" pitchFamily="2" charset="-93"/>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045249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7B905-CC69-46CB-9FB4-107D9F3081C7}"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841428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D7B905-CC69-46CB-9FB4-107D9F3081C7}"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1450217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D7B905-CC69-46CB-9FB4-107D9F3081C7}"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260779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935550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737466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68628"/>
            <a:ext cx="8839200" cy="617173"/>
          </a:xfrm>
        </p:spPr>
        <p:txBody>
          <a:bodyPr>
            <a:noAutofit/>
          </a:bodyPr>
          <a:lstStyle>
            <a:lvl1pPr>
              <a:defRPr sz="3733">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về giảng viên&gt;</a:t>
            </a:r>
            <a:endParaRPr lang="vi-VN"/>
          </a:p>
        </p:txBody>
      </p:sp>
      <p:sp>
        <p:nvSpPr>
          <p:cNvPr id="3" name="Content Placeholder 2"/>
          <p:cNvSpPr>
            <a:spLocks noGrp="1"/>
          </p:cNvSpPr>
          <p:nvPr>
            <p:ph idx="1"/>
          </p:nvPr>
        </p:nvSpPr>
        <p:spPr>
          <a:xfrm>
            <a:off x="152400" y="787401"/>
            <a:ext cx="8534400" cy="5425909"/>
          </a:xfrm>
        </p:spPr>
        <p:txBody>
          <a:bodyPr>
            <a:normAutofit/>
          </a:bodyPr>
          <a:lstStyle>
            <a:lvl1pPr algn="just">
              <a:lnSpc>
                <a:spcPct val="110000"/>
              </a:lnSpc>
              <a:spcBef>
                <a:spcPts val="800"/>
              </a:spcBef>
              <a:defRPr sz="3200">
                <a:solidFill>
                  <a:schemeClr val="tx1"/>
                </a:solidFill>
                <a:effectLst/>
                <a:latin typeface="UTM Swiss Condensed" pitchFamily="2" charset="-93"/>
                <a:cs typeface="Arial" pitchFamily="34" charset="0"/>
              </a:defRPr>
            </a:lvl1pPr>
            <a:lvl2pPr algn="just">
              <a:lnSpc>
                <a:spcPct val="110000"/>
              </a:lnSpc>
              <a:spcBef>
                <a:spcPts val="800"/>
              </a:spcBef>
              <a:defRPr sz="2667">
                <a:solidFill>
                  <a:schemeClr val="tx1"/>
                </a:solidFill>
                <a:effectLst/>
                <a:latin typeface="UTM Swiss Condensed" pitchFamily="2" charset="-93"/>
                <a:cs typeface="Arial" pitchFamily="34" charset="0"/>
              </a:defRPr>
            </a:lvl2pPr>
            <a:lvl3pPr algn="just">
              <a:lnSpc>
                <a:spcPct val="110000"/>
              </a:lnSpc>
              <a:spcBef>
                <a:spcPts val="800"/>
              </a:spcBef>
              <a:defRPr sz="2400">
                <a:solidFill>
                  <a:schemeClr val="tx1"/>
                </a:solidFill>
                <a:effectLst/>
                <a:latin typeface="UTM Swiss Condensed" pitchFamily="2" charset="-93"/>
                <a:cs typeface="Arial" pitchFamily="34" charset="0"/>
              </a:defRPr>
            </a:lvl3pPr>
            <a:lvl4pPr algn="just">
              <a:lnSpc>
                <a:spcPct val="110000"/>
              </a:lnSpc>
              <a:spcBef>
                <a:spcPts val="800"/>
              </a:spcBef>
              <a:defRPr sz="2133">
                <a:solidFill>
                  <a:schemeClr val="tx1"/>
                </a:solidFill>
                <a:effectLst/>
                <a:latin typeface="UTM Swiss Condensed" pitchFamily="2" charset="-93"/>
                <a:cs typeface="Arial" pitchFamily="34" charset="0"/>
              </a:defRPr>
            </a:lvl4pPr>
            <a:lvl5pPr algn="just">
              <a:lnSpc>
                <a:spcPct val="110000"/>
              </a:lnSpc>
              <a:spcBef>
                <a:spcPts val="800"/>
              </a:spcBef>
              <a:defRPr sz="2133">
                <a:solidFill>
                  <a:schemeClr val="tx1"/>
                </a:solidFill>
                <a:effectLst/>
                <a:latin typeface="UTM Swiss Condensed" pitchFamily="2" charset="-93"/>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6356352"/>
            <a:ext cx="819200" cy="365125"/>
          </a:xfrm>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674476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p:cSld name="Section Header 1">
    <p:spTree>
      <p:nvGrpSpPr>
        <p:cNvPr id="1" name=""/>
        <p:cNvGrpSpPr/>
        <p:nvPr/>
      </p:nvGrpSpPr>
      <p:grpSpPr>
        <a:xfrm>
          <a:off x="0" y="0"/>
          <a:ext cx="0" cy="0"/>
          <a:chOff x="0" y="0"/>
          <a:chExt cx="0" cy="0"/>
        </a:xfrm>
      </p:grpSpPr>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
        <p:nvSpPr>
          <p:cNvPr id="3" name="Text Placeholder 2"/>
          <p:cNvSpPr>
            <a:spLocks noGrp="1"/>
          </p:cNvSpPr>
          <p:nvPr>
            <p:ph type="body" idx="1"/>
          </p:nvPr>
        </p:nvSpPr>
        <p:spPr>
          <a:xfrm>
            <a:off x="179512" y="4293096"/>
            <a:ext cx="8712968" cy="540080"/>
          </a:xfrm>
        </p:spPr>
        <p:txBody>
          <a:bodyPr anchor="b"/>
          <a:lstStyle>
            <a:lvl1pPr marL="0" indent="0">
              <a:buNone/>
              <a:defRPr sz="2667" b="1">
                <a:solidFill>
                  <a:schemeClr val="tx1"/>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79512" y="4833179"/>
            <a:ext cx="8712968" cy="942312"/>
          </a:xfrm>
        </p:spPr>
        <p:txBody>
          <a:bodyPr anchor="t"/>
          <a:lstStyle>
            <a:lvl1pPr algn="l">
              <a:defRPr sz="5333" b="1" cap="all"/>
            </a:lvl1pPr>
          </a:lstStyle>
          <a:p>
            <a:r>
              <a:rPr lang="en-US"/>
              <a:t>Click to edit Master title style</a:t>
            </a:r>
            <a:endParaRPr lang="vi-VN" dirty="0"/>
          </a:p>
        </p:txBody>
      </p:sp>
      <p:sp>
        <p:nvSpPr>
          <p:cNvPr id="8" name="Text Placeholder 2"/>
          <p:cNvSpPr>
            <a:spLocks noGrp="1"/>
          </p:cNvSpPr>
          <p:nvPr>
            <p:ph type="body" idx="13"/>
          </p:nvPr>
        </p:nvSpPr>
        <p:spPr>
          <a:xfrm>
            <a:off x="179512" y="5787894"/>
            <a:ext cx="8712968" cy="607979"/>
          </a:xfrm>
        </p:spPr>
        <p:txBody>
          <a:bodyPr anchor="b"/>
          <a:lstStyle>
            <a:lvl1pPr marL="0" indent="0">
              <a:buNone/>
              <a:defRPr sz="2667" b="1">
                <a:solidFill>
                  <a:schemeClr val="tx1"/>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85" y="356660"/>
            <a:ext cx="1199972" cy="1599963"/>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3131841" y="274869"/>
            <a:ext cx="5760640" cy="4018224"/>
          </a:xfrm>
        </p:spPr>
        <p:txBody>
          <a:bodyPr>
            <a:normAutofit/>
          </a:bodyPr>
          <a:lstStyle>
            <a:lvl1pPr>
              <a:defRPr sz="2400"/>
            </a:lvl1pPr>
          </a:lstStyle>
          <a:p>
            <a:r>
              <a:rPr lang="en-US"/>
              <a:t>Click icon to add picture</a:t>
            </a:r>
            <a:endParaRPr lang="vi-VN" dirty="0"/>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5" hasCustomPrompt="1"/>
          </p:nvPr>
        </p:nvSpPr>
        <p:spPr>
          <a:xfrm>
            <a:off x="152400" y="6405332"/>
            <a:ext cx="874008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3146856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6579DFC3-B668-41C1-A065-F6B309153305}" type="slidenum">
              <a:rPr lang="en-US" smtClean="0"/>
              <a:t>‹#›</a:t>
            </a:fld>
            <a:endParaRPr lang="en-US"/>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029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8"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6579DFC3-B668-41C1-A065-F6B309153305}" type="slidenum">
              <a:rPr lang="en-US" smtClean="0"/>
              <a:t>‹#›</a:t>
            </a:fld>
            <a:endParaRPr lang="en-US"/>
          </a:p>
        </p:txBody>
      </p:sp>
      <p:sp>
        <p:nvSpPr>
          <p:cNvPr id="5" name="Content Placeholder 4"/>
          <p:cNvSpPr>
            <a:spLocks noGrp="1"/>
          </p:cNvSpPr>
          <p:nvPr>
            <p:ph sz="quarter" idx="11"/>
          </p:nvPr>
        </p:nvSpPr>
        <p:spPr>
          <a:xfrm>
            <a:off x="151729" y="787400"/>
            <a:ext cx="8839200" cy="2641600"/>
          </a:xfrm>
        </p:spPr>
        <p:txBody>
          <a:bodyPr>
            <a:noAutofit/>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3530601"/>
            <a:ext cx="8839200" cy="2682709"/>
          </a:xfrm>
        </p:spPr>
        <p:txBody>
          <a:bodyPr>
            <a:noAutofit/>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6405332"/>
            <a:ext cx="883920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181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p:cSld name="Two Content And Picture">
    <p:spTree>
      <p:nvGrpSpPr>
        <p:cNvPr id="1" name=""/>
        <p:cNvGrpSpPr/>
        <p:nvPr/>
      </p:nvGrpSpPr>
      <p:grpSpPr>
        <a:xfrm>
          <a:off x="0" y="0"/>
          <a:ext cx="0" cy="0"/>
          <a:chOff x="0" y="0"/>
          <a:chExt cx="0" cy="0"/>
        </a:xfrm>
      </p:grpSpPr>
      <p:sp>
        <p:nvSpPr>
          <p:cNvPr id="8"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6579DFC3-B668-41C1-A065-F6B309153305}" type="slidenum">
              <a:rPr lang="en-US" smtClean="0"/>
              <a:t>‹#›</a:t>
            </a:fld>
            <a:endParaRPr lang="en-US"/>
          </a:p>
        </p:txBody>
      </p:sp>
      <p:sp>
        <p:nvSpPr>
          <p:cNvPr id="9" name="Picture Placeholder 8"/>
          <p:cNvSpPr>
            <a:spLocks noGrp="1"/>
          </p:cNvSpPr>
          <p:nvPr>
            <p:ph type="pic" sz="quarter" idx="14" hasCustomPrompt="1"/>
          </p:nvPr>
        </p:nvSpPr>
        <p:spPr>
          <a:xfrm>
            <a:off x="7620000" y="1092200"/>
            <a:ext cx="1080000" cy="1920000"/>
          </a:xfrm>
        </p:spPr>
        <p:txBody>
          <a:bodyPr>
            <a:normAutofit/>
          </a:bodyPr>
          <a:lstStyle>
            <a:lvl1pPr marL="0" indent="0">
              <a:buNone/>
              <a:defRPr sz="16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3937000"/>
            <a:ext cx="1080000" cy="1920000"/>
          </a:xfrm>
        </p:spPr>
        <p:txBody>
          <a:bodyPr>
            <a:normAutofit/>
          </a:bodyPr>
          <a:lstStyle>
            <a:lvl1pPr marL="0" indent="0">
              <a:buNone/>
              <a:defRPr sz="16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787400"/>
            <a:ext cx="71628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3632200"/>
            <a:ext cx="71628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6405332"/>
            <a:ext cx="8839200" cy="376469"/>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1369608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Content &amp; 2 Pictures">
    <p:spTree>
      <p:nvGrpSpPr>
        <p:cNvPr id="1" name=""/>
        <p:cNvGrpSpPr/>
        <p:nvPr/>
      </p:nvGrpSpPr>
      <p:grpSpPr>
        <a:xfrm>
          <a:off x="0" y="0"/>
          <a:ext cx="0" cy="0"/>
          <a:chOff x="0" y="0"/>
          <a:chExt cx="0" cy="0"/>
        </a:xfrm>
      </p:grpSpPr>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471464" cy="365125"/>
          </a:xfrm>
        </p:spPr>
        <p:txBody>
          <a:bodyPr/>
          <a:lstStyle/>
          <a:p>
            <a:fld id="{6579DFC3-B668-41C1-A065-F6B309153305}" type="slidenum">
              <a:rPr lang="en-US" smtClean="0"/>
              <a:t>‹#›</a:t>
            </a:fld>
            <a:endParaRPr lang="en-US"/>
          </a:p>
        </p:txBody>
      </p:sp>
      <p:sp>
        <p:nvSpPr>
          <p:cNvPr id="8" name="Text Placeholder 9"/>
          <p:cNvSpPr>
            <a:spLocks noGrp="1"/>
          </p:cNvSpPr>
          <p:nvPr>
            <p:ph type="body" sz="quarter" idx="13" hasCustomPrompt="1"/>
          </p:nvPr>
        </p:nvSpPr>
        <p:spPr>
          <a:xfrm>
            <a:off x="152400" y="6405332"/>
            <a:ext cx="891540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786441"/>
            <a:ext cx="2209800" cy="5425976"/>
          </a:xfrm>
        </p:spPr>
        <p:txBody>
          <a:bodyPr>
            <a:normAutofit/>
          </a:bodyPr>
          <a:lstStyle>
            <a:lvl1pPr>
              <a:defRPr sz="2400"/>
            </a:lvl1pPr>
          </a:lstStyle>
          <a:p>
            <a:r>
              <a:rPr lang="en-US"/>
              <a:t>Click icon to add picture</a:t>
            </a:r>
            <a:endParaRPr lang="vi-VN"/>
          </a:p>
        </p:txBody>
      </p:sp>
      <p:sp>
        <p:nvSpPr>
          <p:cNvPr id="10" name="Picture Placeholder 5"/>
          <p:cNvSpPr>
            <a:spLocks noGrp="1"/>
          </p:cNvSpPr>
          <p:nvPr>
            <p:ph type="pic" sz="quarter" idx="15"/>
          </p:nvPr>
        </p:nvSpPr>
        <p:spPr>
          <a:xfrm>
            <a:off x="6858000" y="787400"/>
            <a:ext cx="2164432" cy="5425976"/>
          </a:xfrm>
        </p:spPr>
        <p:txBody>
          <a:bodyPr>
            <a:normAutofit/>
          </a:bodyPr>
          <a:lstStyle>
            <a:lvl1pPr>
              <a:defRPr sz="2400"/>
            </a:lvl1pPr>
          </a:lstStyle>
          <a:p>
            <a:r>
              <a:rPr lang="en-US"/>
              <a:t>Click icon to add picture</a:t>
            </a:r>
            <a:endParaRPr lang="vi-VN"/>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758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ntent &amp;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6579DFC3-B668-41C1-A065-F6B309153305}" type="slidenum">
              <a:rPr lang="en-US" smtClean="0"/>
              <a:t>‹#›</a:t>
            </a:fld>
            <a:endParaRPr lang="en-US"/>
          </a:p>
        </p:txBody>
      </p:sp>
      <p:sp>
        <p:nvSpPr>
          <p:cNvPr id="6" name="Picture Placeholder 5"/>
          <p:cNvSpPr>
            <a:spLocks noGrp="1"/>
          </p:cNvSpPr>
          <p:nvPr>
            <p:ph type="pic" sz="quarter" idx="14"/>
          </p:nvPr>
        </p:nvSpPr>
        <p:spPr>
          <a:xfrm>
            <a:off x="4572000" y="787401"/>
            <a:ext cx="2133600" cy="2641600"/>
          </a:xfrm>
        </p:spPr>
        <p:txBody>
          <a:bodyPr>
            <a:normAutofit/>
          </a:bodyPr>
          <a:lstStyle>
            <a:lvl1pPr>
              <a:defRPr sz="2400"/>
            </a:lvl1pPr>
          </a:lstStyle>
          <a:p>
            <a:r>
              <a:rPr lang="en-US"/>
              <a:t>Click icon to add picture</a:t>
            </a:r>
            <a:endParaRPr lang="vi-VN"/>
          </a:p>
        </p:txBody>
      </p:sp>
      <p:sp>
        <p:nvSpPr>
          <p:cNvPr id="14" name="Picture Placeholder 5"/>
          <p:cNvSpPr>
            <a:spLocks noGrp="1"/>
          </p:cNvSpPr>
          <p:nvPr>
            <p:ph type="pic" sz="quarter" idx="15"/>
          </p:nvPr>
        </p:nvSpPr>
        <p:spPr>
          <a:xfrm>
            <a:off x="6858000" y="787401"/>
            <a:ext cx="2133600" cy="2641600"/>
          </a:xfrm>
        </p:spPr>
        <p:txBody>
          <a:bodyPr>
            <a:normAutofit/>
          </a:bodyPr>
          <a:lstStyle>
            <a:lvl1pPr>
              <a:defRPr sz="2400"/>
            </a:lvl1pPr>
          </a:lstStyle>
          <a:p>
            <a:r>
              <a:rPr lang="en-US"/>
              <a:t>Click icon to add picture</a:t>
            </a:r>
            <a:endParaRPr lang="vi-VN"/>
          </a:p>
        </p:txBody>
      </p:sp>
      <p:sp>
        <p:nvSpPr>
          <p:cNvPr id="17" name="Picture Placeholder 5"/>
          <p:cNvSpPr>
            <a:spLocks noGrp="1"/>
          </p:cNvSpPr>
          <p:nvPr>
            <p:ph type="pic" sz="quarter" idx="16"/>
          </p:nvPr>
        </p:nvSpPr>
        <p:spPr>
          <a:xfrm>
            <a:off x="4577195" y="3530600"/>
            <a:ext cx="2133600" cy="2641600"/>
          </a:xfrm>
        </p:spPr>
        <p:txBody>
          <a:bodyPr>
            <a:normAutofit/>
          </a:bodyPr>
          <a:lstStyle>
            <a:lvl1pPr>
              <a:defRPr sz="2400"/>
            </a:lvl1pPr>
          </a:lstStyle>
          <a:p>
            <a:r>
              <a:rPr lang="en-US"/>
              <a:t>Click icon to add picture</a:t>
            </a:r>
            <a:endParaRPr lang="vi-VN"/>
          </a:p>
        </p:txBody>
      </p:sp>
      <p:sp>
        <p:nvSpPr>
          <p:cNvPr id="18" name="Picture Placeholder 5"/>
          <p:cNvSpPr>
            <a:spLocks noGrp="1"/>
          </p:cNvSpPr>
          <p:nvPr>
            <p:ph type="pic" sz="quarter" idx="17"/>
          </p:nvPr>
        </p:nvSpPr>
        <p:spPr>
          <a:xfrm>
            <a:off x="6863195" y="3530600"/>
            <a:ext cx="2133600" cy="2641600"/>
          </a:xfrm>
        </p:spPr>
        <p:txBody>
          <a:bodyPr>
            <a:normAutofit/>
          </a:bodyPr>
          <a:lstStyle>
            <a:lvl1pPr>
              <a:defRPr sz="2400"/>
            </a:lvl1pPr>
          </a:lstStyle>
          <a:p>
            <a:r>
              <a:rPr lang="en-US"/>
              <a:t>Click icon to add picture</a:t>
            </a:r>
            <a:endParaRPr lang="vi-VN"/>
          </a:p>
        </p:txBody>
      </p:sp>
    </p:spTree>
    <p:extLst>
      <p:ext uri="{BB962C8B-B14F-4D97-AF65-F5344CB8AC3E}">
        <p14:creationId xmlns:p14="http://schemas.microsoft.com/office/powerpoint/2010/main" val="1904677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68628"/>
            <a:ext cx="8839200" cy="617173"/>
          </a:xfrm>
          <a:prstGeom prst="rect">
            <a:avLst/>
          </a:prstGeom>
        </p:spPr>
        <p:txBody>
          <a:bodyPr vert="horz" lIns="91440" tIns="45720" rIns="91440" bIns="45720" rtlCol="0" anchor="ctr">
            <a:noAutofit/>
          </a:bodyPr>
          <a:lstStyle/>
          <a:p>
            <a:r>
              <a:rPr lang="vi-VN"/>
              <a:t>Bấm để sửa kiểu tiêu đề Bản cái</a:t>
            </a:r>
          </a:p>
        </p:txBody>
      </p:sp>
      <p:sp>
        <p:nvSpPr>
          <p:cNvPr id="3" name="Text Placeholder 2"/>
          <p:cNvSpPr>
            <a:spLocks noGrp="1"/>
          </p:cNvSpPr>
          <p:nvPr>
            <p:ph type="body" idx="1"/>
          </p:nvPr>
        </p:nvSpPr>
        <p:spPr>
          <a:xfrm>
            <a:off x="152400" y="787401"/>
            <a:ext cx="8839200" cy="5338764"/>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4"/>
          </p:nvPr>
        </p:nvSpPr>
        <p:spPr>
          <a:xfrm>
            <a:off x="7596336" y="6424249"/>
            <a:ext cx="129614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579DFC3-B668-41C1-A065-F6B309153305}" type="slidenum">
              <a:rPr lang="en-US" smtClean="0"/>
              <a:t>‹#›</a:t>
            </a:fld>
            <a:endParaRPr lang="en-US"/>
          </a:p>
        </p:txBody>
      </p:sp>
    </p:spTree>
    <p:extLst>
      <p:ext uri="{BB962C8B-B14F-4D97-AF65-F5344CB8AC3E}">
        <p14:creationId xmlns:p14="http://schemas.microsoft.com/office/powerpoint/2010/main" val="2389504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1219170" rtl="0" eaLnBrk="1" latinLnBrk="0" hangingPunct="1">
        <a:spcBef>
          <a:spcPct val="0"/>
        </a:spcBef>
        <a:buNone/>
        <a:defRPr sz="3733"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457189" indent="-457189" algn="just" defTabSz="1219170" rtl="0" eaLnBrk="1" latinLnBrk="0" hangingPunct="1">
        <a:spcBef>
          <a:spcPct val="20000"/>
        </a:spcBef>
        <a:buFont typeface="Arial" pitchFamily="34" charset="0"/>
        <a:buChar char="•"/>
        <a:defRPr sz="3200" kern="1200">
          <a:solidFill>
            <a:schemeClr val="tx1"/>
          </a:solidFill>
          <a:effectLst/>
          <a:latin typeface="UTM Swiss Condensed" pitchFamily="2" charset="-93"/>
          <a:ea typeface="+mn-ea"/>
          <a:cs typeface="Arial" pitchFamily="34" charset="0"/>
        </a:defRPr>
      </a:lvl1pPr>
      <a:lvl2pPr marL="990575" indent="-380990" algn="just" defTabSz="1219170" rtl="0" eaLnBrk="1" latinLnBrk="0" hangingPunct="1">
        <a:spcBef>
          <a:spcPct val="20000"/>
        </a:spcBef>
        <a:buFont typeface="Arial" pitchFamily="34" charset="0"/>
        <a:buChar char="–"/>
        <a:defRPr sz="2667" b="0" i="0" u="none" kern="1200">
          <a:solidFill>
            <a:schemeClr val="tx1"/>
          </a:solidFill>
          <a:effectLst/>
          <a:latin typeface="UTM Swiss Condensed" pitchFamily="2" charset="-93"/>
          <a:ea typeface="+mn-ea"/>
          <a:cs typeface="Arial" pitchFamily="34" charset="0"/>
        </a:defRPr>
      </a:lvl2pPr>
      <a:lvl3pPr marL="1523962" indent="-304792" algn="just" defTabSz="121917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3pPr>
      <a:lvl4pPr marL="2133547" indent="-304792" algn="just" defTabSz="1219170" rtl="0" eaLnBrk="1" latinLnBrk="0" hangingPunct="1">
        <a:spcBef>
          <a:spcPct val="20000"/>
        </a:spcBef>
        <a:buFont typeface="Arial" pitchFamily="34" charset="0"/>
        <a:buChar char="–"/>
        <a:defRPr sz="2133" kern="1200">
          <a:solidFill>
            <a:schemeClr val="tx1"/>
          </a:solidFill>
          <a:effectLst/>
          <a:latin typeface="UTM Swiss Condensed" pitchFamily="2" charset="-93"/>
          <a:ea typeface="+mn-ea"/>
          <a:cs typeface="Arial" pitchFamily="34" charset="0"/>
        </a:defRPr>
      </a:lvl4pPr>
      <a:lvl5pPr marL="2743131" indent="-304792" algn="just" defTabSz="1219170" rtl="0" eaLnBrk="1" latinLnBrk="0" hangingPunct="1">
        <a:spcBef>
          <a:spcPct val="20000"/>
        </a:spcBef>
        <a:buFont typeface="Arial" pitchFamily="34" charset="0"/>
        <a:buChar char="»"/>
        <a:defRPr sz="2133" kern="1200">
          <a:solidFill>
            <a:schemeClr val="tx1"/>
          </a:solidFill>
          <a:effectLst/>
          <a:latin typeface="UTM Swiss Condensed" pitchFamily="2" charset="-93"/>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7B905-CC69-46CB-9FB4-107D9F3081C7}" type="datetimeFigureOut">
              <a:rPr lang="en-US" smtClean="0"/>
              <a:t>8/14/2025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9DFC3-B668-41C1-A065-F6B309153305}" type="slidenum">
              <a:rPr lang="en-US" smtClean="0"/>
              <a:t>‹#›</a:t>
            </a:fld>
            <a:endParaRPr lang="en-US"/>
          </a:p>
        </p:txBody>
      </p:sp>
    </p:spTree>
    <p:extLst>
      <p:ext uri="{BB962C8B-B14F-4D97-AF65-F5344CB8AC3E}">
        <p14:creationId xmlns:p14="http://schemas.microsoft.com/office/powerpoint/2010/main" val="41086352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1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19.xml"/><Relationship Id="rId5" Type="http://schemas.openxmlformats.org/officeDocument/2006/relationships/image" Target="../media/image1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2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2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08325"/>
            <a:ext cx="9144000" cy="2686672"/>
          </a:xfrm>
        </p:spPr>
        <p:txBody>
          <a:bodyPr anchor="t">
            <a:normAutofit/>
          </a:bodyPr>
          <a:lstStyle/>
          <a:p>
            <a:pPr defTabSz="1746250">
              <a:lnSpc>
                <a:spcPct val="130000"/>
              </a:lnSpc>
            </a:pPr>
            <a:r>
              <a:rPr lang="en-US" sz="3200" b="1">
                <a:solidFill>
                  <a:srgbClr val="FF0000"/>
                </a:solidFill>
                <a:latin typeface="UTM Swiss Condensed" panose="02000500000000000000" pitchFamily="2" charset="0"/>
                <a:cs typeface="Times New Roman" panose="02020603050405020304" pitchFamily="18" charset="0"/>
              </a:rPr>
              <a:t>Hướng dẫn</a:t>
            </a:r>
            <a:br>
              <a:rPr lang="en-US" sz="3200" b="1">
                <a:solidFill>
                  <a:srgbClr val="FF0000"/>
                </a:solidFill>
                <a:latin typeface="UTM Swiss Condensed" panose="02000500000000000000" pitchFamily="2" charset="0"/>
                <a:cs typeface="Times New Roman" panose="02020603050405020304" pitchFamily="18" charset="0"/>
              </a:rPr>
            </a:br>
            <a:r>
              <a:rPr lang="en-US" sz="3600" b="1">
                <a:solidFill>
                  <a:srgbClr val="FF0000"/>
                </a:solidFill>
                <a:latin typeface="UTM Swiss Condensed" panose="02000500000000000000" pitchFamily="2" charset="0"/>
                <a:cs typeface="Times New Roman" panose="02020603050405020304" pitchFamily="18" charset="0"/>
              </a:rPr>
              <a:t>THỰC TẬP VÀ ĐỒ ÁN TỐT NGHIỆP</a:t>
            </a:r>
            <a:br>
              <a:rPr lang="en-US" sz="3600" b="1">
                <a:solidFill>
                  <a:srgbClr val="FF0000"/>
                </a:solidFill>
                <a:latin typeface="UTM Swiss Condensed" panose="02000500000000000000" pitchFamily="2" charset="0"/>
                <a:cs typeface="Times New Roman" panose="02020603050405020304" pitchFamily="18" charset="0"/>
              </a:rPr>
            </a:br>
            <a:r>
              <a:rPr lang="en-US" sz="3200" b="1">
                <a:latin typeface="UTM Swiss Condensed" panose="02000500000000000000" pitchFamily="2" charset="0"/>
                <a:cs typeface="Times New Roman" panose="02020603050405020304" pitchFamily="18" charset="0"/>
              </a:rPr>
              <a:t>Ngành Công tác xã hội</a:t>
            </a:r>
          </a:p>
        </p:txBody>
      </p:sp>
      <p:sp>
        <p:nvSpPr>
          <p:cNvPr id="4" name="Rechthoek 18">
            <a:extLst>
              <a:ext uri="{FF2B5EF4-FFF2-40B4-BE49-F238E27FC236}">
                <a16:creationId xmlns:a16="http://schemas.microsoft.com/office/drawing/2014/main" id="{4F76FE1B-95E4-4334-9377-08263419CC41}"/>
              </a:ext>
            </a:extLst>
          </p:cNvPr>
          <p:cNvSpPr/>
          <p:nvPr/>
        </p:nvSpPr>
        <p:spPr bwMode="auto">
          <a:xfrm>
            <a:off x="0" y="-28875"/>
            <a:ext cx="9144000" cy="1521983"/>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5" name="Text Placeholder 2"/>
          <p:cNvSpPr txBox="1">
            <a:spLocks/>
          </p:cNvSpPr>
          <p:nvPr/>
        </p:nvSpPr>
        <p:spPr>
          <a:xfrm>
            <a:off x="1741973" y="-74705"/>
            <a:ext cx="5766267" cy="1262216"/>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ctr">
              <a:lnSpc>
                <a:spcPct val="100000"/>
              </a:lnSpc>
              <a:spcBef>
                <a:spcPts val="600"/>
              </a:spcBef>
            </a:pPr>
            <a:r>
              <a:rPr lang="en-US" sz="2400">
                <a:solidFill>
                  <a:schemeClr val="bg1"/>
                </a:solidFill>
                <a:latin typeface="Arial" panose="020B0604020202020204" pitchFamily="34" charset="0"/>
                <a:cs typeface="Arial" panose="020B0604020202020204" pitchFamily="34" charset="0"/>
              </a:rPr>
              <a:t>BỘ GIÁO DỤC VÀ ĐÀO TẠO</a:t>
            </a:r>
          </a:p>
          <a:p>
            <a:pPr algn="ctr">
              <a:lnSpc>
                <a:spcPct val="100000"/>
              </a:lnSpc>
              <a:spcBef>
                <a:spcPts val="600"/>
              </a:spcBef>
            </a:pPr>
            <a:r>
              <a:rPr lang="en-US" sz="2400">
                <a:solidFill>
                  <a:schemeClr val="bg1"/>
                </a:solidFill>
                <a:latin typeface="Arial" panose="020B0604020202020204" pitchFamily="34" charset="0"/>
                <a:cs typeface="Arial" panose="020B0604020202020204" pitchFamily="34" charset="0"/>
              </a:rPr>
              <a:t>TRƯỜNG ĐẠI HỌC VINH</a:t>
            </a:r>
          </a:p>
        </p:txBody>
      </p:sp>
      <p:pic>
        <p:nvPicPr>
          <p:cNvPr id="7" name="Picture 6">
            <a:extLst>
              <a:ext uri="{FF2B5EF4-FFF2-40B4-BE49-F238E27FC236}">
                <a16:creationId xmlns:a16="http://schemas.microsoft.com/office/drawing/2014/main" id="{B62187C2-7C0F-4A89-A604-4F9D3C539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08" y="148383"/>
            <a:ext cx="1167465" cy="1167465"/>
          </a:xfrm>
          <a:prstGeom prst="rect">
            <a:avLst/>
          </a:prstGeom>
          <a:effectLst>
            <a:outerShdw blurRad="50800" dist="38100" dir="2700000" algn="tl" rotWithShape="0">
              <a:prstClr val="black">
                <a:alpha val="40000"/>
              </a:prstClr>
            </a:outerShdw>
          </a:effectLst>
        </p:spPr>
      </p:pic>
      <p:sp>
        <p:nvSpPr>
          <p:cNvPr id="3" name="Rectangle 2"/>
          <p:cNvSpPr/>
          <p:nvPr/>
        </p:nvSpPr>
        <p:spPr>
          <a:xfrm>
            <a:off x="3491598" y="1215455"/>
            <a:ext cx="2468880"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8789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4.2.1. Hình thức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1631216"/>
          </a:xfrm>
          <a:prstGeom prst="rect">
            <a:avLst/>
          </a:prstGeom>
          <a:noFill/>
          <a:ln w="28575">
            <a:solidFill>
              <a:srgbClr val="FF0000"/>
            </a:solidFill>
          </a:ln>
        </p:spPr>
        <p:txBody>
          <a:bodyPr wrap="square" rtlCol="0">
            <a:spAutoFit/>
          </a:bodyPr>
          <a:lstStyle/>
          <a:p>
            <a:pPr algn="just"/>
            <a:r>
              <a:rPr lang="vi-VN" sz="2000" b="1">
                <a:latin typeface="UTM Swiss Condensed" panose="02000500000000000000" pitchFamily="2" charset="0"/>
              </a:rPr>
              <a:t>Đồ án thực tập tốt nghiệp trình bày trên khổ giấy A4; lề trên 2.0 cm, lề dưới 2.0 cm, lề trái 3.0 cm, lề phải 2.0 cm; phông chữ Times New Roman, cỡ chữ 14; giãn dòng 1.5 line; xuống dòng thụt vào 1 cm; số trang được đánh ở giữa, phía dưới mỗi trang giấy; không dùng tiêu đề đầu trang và tiêu đề cuối trang (Header &amp; Footer).</a:t>
            </a:r>
          </a:p>
        </p:txBody>
      </p:sp>
    </p:spTree>
    <p:custDataLst>
      <p:tags r:id="rId1"/>
    </p:custDataLst>
    <p:extLst>
      <p:ext uri="{BB962C8B-B14F-4D97-AF65-F5344CB8AC3E}">
        <p14:creationId xmlns:p14="http://schemas.microsoft.com/office/powerpoint/2010/main" val="3736672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600">
                <a:solidFill>
                  <a:schemeClr val="bg1"/>
                </a:solidFill>
                <a:latin typeface="UTM Swiss Condensed" panose="02000500000000000000" pitchFamily="2" charset="0"/>
                <a:cs typeface="Times New Roman" panose="02020603050405020304" pitchFamily="18" charset="0"/>
              </a:rPr>
              <a:t>4.2.2. Nội dung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5016758"/>
          </a:xfrm>
          <a:prstGeom prst="rect">
            <a:avLst/>
          </a:prstGeom>
          <a:noFill/>
          <a:ln w="28575">
            <a:solidFill>
              <a:srgbClr val="FF0000"/>
            </a:solidFill>
          </a:ln>
        </p:spPr>
        <p:txBody>
          <a:bodyPr wrap="square" rtlCol="0">
            <a:spAutoFit/>
          </a:bodyPr>
          <a:lstStyle/>
          <a:p>
            <a:pPr algn="just"/>
            <a:r>
              <a:rPr lang="vi-VN" sz="2000" b="1">
                <a:latin typeface="UTM Swiss Condensed" panose="02000500000000000000" pitchFamily="2" charset="0"/>
              </a:rPr>
              <a:t>Bìa </a:t>
            </a:r>
            <a:r>
              <a:rPr lang="en-US" sz="2000" b="1">
                <a:latin typeface="UTM Swiss Condensed" panose="02000500000000000000" pitchFamily="2" charset="0"/>
              </a:rPr>
              <a:t>đồ án</a:t>
            </a:r>
            <a:r>
              <a:rPr lang="vi-VN" sz="2000" b="1">
                <a:latin typeface="UTM Swiss Condensed" panose="02000500000000000000" pitchFamily="2" charset="0"/>
              </a:rPr>
              <a:t> (Phụ lục 01)</a:t>
            </a:r>
          </a:p>
          <a:p>
            <a:pPr algn="just"/>
            <a:r>
              <a:rPr lang="en-US" sz="2000" b="1">
                <a:latin typeface="UTM Swiss Condensed" panose="02000500000000000000" pitchFamily="2" charset="0"/>
              </a:rPr>
              <a:t>Lời cảm ơn</a:t>
            </a:r>
          </a:p>
          <a:p>
            <a:pPr algn="just"/>
            <a:r>
              <a:rPr lang="vi-VN" sz="2000" b="1">
                <a:latin typeface="UTM Swiss Condensed" panose="02000500000000000000" pitchFamily="2" charset="0"/>
              </a:rPr>
              <a:t>Mục lục</a:t>
            </a:r>
          </a:p>
          <a:p>
            <a:pPr algn="just"/>
            <a:r>
              <a:rPr lang="en-US" sz="2000" b="1">
                <a:latin typeface="UTM Swiss Condensed" panose="02000500000000000000" pitchFamily="2" charset="0"/>
              </a:rPr>
              <a:t>Thông tin thực tập</a:t>
            </a:r>
            <a:endParaRPr lang="vi-VN" sz="2000" b="1">
              <a:latin typeface="UTM Swiss Condensed" panose="02000500000000000000" pitchFamily="2" charset="0"/>
            </a:endParaRPr>
          </a:p>
          <a:p>
            <a:pPr algn="just"/>
            <a:endParaRPr lang="en-US" sz="2000" b="1">
              <a:latin typeface="UTM Swiss Condensed" panose="02000500000000000000" pitchFamily="2" charset="0"/>
            </a:endParaRPr>
          </a:p>
          <a:p>
            <a:pPr algn="ctr"/>
            <a:r>
              <a:rPr lang="vi-VN" sz="2000" b="1">
                <a:solidFill>
                  <a:srgbClr val="FF0000"/>
                </a:solidFill>
                <a:latin typeface="UTM Swiss Condensed" panose="02000500000000000000" pitchFamily="2" charset="0"/>
              </a:rPr>
              <a:t>Phần 1. TỔNG QUAN VỀ CƠ SỞ THỰC TẬP</a:t>
            </a:r>
          </a:p>
          <a:p>
            <a:pPr algn="just"/>
            <a:endParaRPr lang="en-US" sz="2000" b="1">
              <a:latin typeface="UTM Swiss Condensed" panose="02000500000000000000" pitchFamily="2" charset="0"/>
            </a:endParaRPr>
          </a:p>
          <a:p>
            <a:pPr algn="just"/>
            <a:r>
              <a:rPr lang="vi-VN" sz="2000" b="1">
                <a:latin typeface="UTM Swiss Condensed" panose="02000500000000000000" pitchFamily="2" charset="0"/>
              </a:rPr>
              <a:t>1.1. Sơ lược lịch sử hình thành và phát triển của cơ sở thực tập (Nếu thực tập ở Trung tâm Chuyên biệt Từng Bước Nhỏ)</a:t>
            </a:r>
          </a:p>
          <a:p>
            <a:pPr algn="just"/>
            <a:r>
              <a:rPr lang="vi-VN" sz="2000" b="1">
                <a:latin typeface="UTM Swiss Condensed" panose="02000500000000000000" pitchFamily="2" charset="0"/>
              </a:rPr>
              <a:t>1.1. Đặc điểm tình hình chung về địa bàn thực tập (Nếu thực tập ở UBND phường Nghi Đức, TP. Vinh, tỉnh Nghệ An)</a:t>
            </a:r>
          </a:p>
          <a:p>
            <a:pPr algn="just"/>
            <a:r>
              <a:rPr lang="vi-VN" sz="2000" b="1">
                <a:latin typeface="UTM Swiss Condensed" panose="02000500000000000000" pitchFamily="2" charset="0"/>
              </a:rPr>
              <a:t>1.1.1. Vị trí địa lý</a:t>
            </a:r>
          </a:p>
          <a:p>
            <a:pPr algn="just"/>
            <a:r>
              <a:rPr lang="vi-VN" sz="2000" b="1">
                <a:latin typeface="UTM Swiss Condensed" panose="02000500000000000000" pitchFamily="2" charset="0"/>
              </a:rPr>
              <a:t>1.1.2. Điều kiện tự nhiên</a:t>
            </a:r>
          </a:p>
          <a:p>
            <a:pPr algn="just"/>
            <a:r>
              <a:rPr lang="vi-VN" sz="2000" b="1">
                <a:latin typeface="UTM Swiss Condensed" panose="02000500000000000000" pitchFamily="2" charset="0"/>
              </a:rPr>
              <a:t>1.1.3. Đặc điểm kinh tế</a:t>
            </a:r>
          </a:p>
          <a:p>
            <a:pPr algn="just"/>
            <a:r>
              <a:rPr lang="vi-VN" sz="2000" b="1">
                <a:latin typeface="UTM Swiss Condensed" panose="02000500000000000000" pitchFamily="2" charset="0"/>
              </a:rPr>
              <a:t>1.1.4. Đặc điểm xã hội</a:t>
            </a:r>
            <a:endParaRPr lang="en-US" sz="2000" b="1">
              <a:latin typeface="UTM Swiss Condensed" panose="02000500000000000000" pitchFamily="2" charset="0"/>
            </a:endParaRPr>
          </a:p>
          <a:p>
            <a:pPr algn="just"/>
            <a:r>
              <a:rPr lang="en-US" sz="2000" b="1">
                <a:latin typeface="UTM Swiss Condensed" panose="02000500000000000000" pitchFamily="2" charset="0"/>
              </a:rPr>
              <a:t>...</a:t>
            </a:r>
            <a:endParaRPr lang="vi-VN" sz="2000" b="1">
              <a:latin typeface="UTM Swiss Condensed" panose="02000500000000000000" pitchFamily="2" charset="0"/>
            </a:endParaRPr>
          </a:p>
        </p:txBody>
      </p:sp>
    </p:spTree>
    <p:custDataLst>
      <p:tags r:id="rId1"/>
    </p:custDataLst>
    <p:extLst>
      <p:ext uri="{BB962C8B-B14F-4D97-AF65-F5344CB8AC3E}">
        <p14:creationId xmlns:p14="http://schemas.microsoft.com/office/powerpoint/2010/main" val="204821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600">
                <a:solidFill>
                  <a:schemeClr val="bg1"/>
                </a:solidFill>
                <a:latin typeface="UTM Swiss Condensed" panose="02000500000000000000" pitchFamily="2" charset="0"/>
                <a:cs typeface="Times New Roman" panose="02020603050405020304" pitchFamily="18" charset="0"/>
              </a:rPr>
              <a:t>4.2.2. Nội dung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4401205"/>
          </a:xfrm>
          <a:prstGeom prst="rect">
            <a:avLst/>
          </a:prstGeom>
          <a:noFill/>
          <a:ln w="28575">
            <a:solidFill>
              <a:srgbClr val="FF0000"/>
            </a:solidFill>
          </a:ln>
        </p:spPr>
        <p:txBody>
          <a:bodyPr wrap="square" rtlCol="0">
            <a:spAutoFit/>
          </a:bodyPr>
          <a:lstStyle/>
          <a:p>
            <a:pPr algn="just"/>
            <a:r>
              <a:rPr lang="vi-VN" sz="2000" b="1">
                <a:latin typeface="UTM Swiss Condensed" panose="02000500000000000000" pitchFamily="2" charset="0"/>
              </a:rPr>
              <a:t>1.2. Hệ thống tổ chức bộ máy và đội ngũ cán bộ </a:t>
            </a:r>
          </a:p>
          <a:p>
            <a:pPr algn="just"/>
            <a:r>
              <a:rPr lang="vi-VN" sz="2000" b="1">
                <a:latin typeface="UTM Swiss Condensed" panose="02000500000000000000" pitchFamily="2" charset="0"/>
              </a:rPr>
              <a:t>1.2.1. Hệ thống tổ chức, bộ máy</a:t>
            </a:r>
          </a:p>
          <a:p>
            <a:pPr algn="just"/>
            <a:r>
              <a:rPr lang="vi-VN" sz="2000" b="1">
                <a:latin typeface="UTM Swiss Condensed" panose="02000500000000000000" pitchFamily="2" charset="0"/>
              </a:rPr>
              <a:t>1.2.2. Đội ngũ cán bộ, công chức/viên chức</a:t>
            </a:r>
          </a:p>
          <a:p>
            <a:pPr algn="just"/>
            <a:r>
              <a:rPr lang="vi-VN" sz="2000" b="1">
                <a:latin typeface="UTM Swiss Condensed" panose="02000500000000000000" pitchFamily="2" charset="0"/>
              </a:rPr>
              <a:t>1.2.3. Các chế độ, chính sách đối với cán bộ, công chức/viên chức</a:t>
            </a:r>
            <a:endParaRPr lang="en-US" sz="2000" b="1">
              <a:latin typeface="UTM Swiss Condensed" panose="02000500000000000000" pitchFamily="2" charset="0"/>
            </a:endParaRPr>
          </a:p>
          <a:p>
            <a:pPr algn="just"/>
            <a:r>
              <a:rPr lang="vi-VN" sz="2000" b="1">
                <a:latin typeface="UTM Swiss Condensed" panose="02000500000000000000" pitchFamily="2" charset="0"/>
              </a:rPr>
              <a:t>1.3. Cơ sở vật chất, trang thiết bị phục vụ hoạt động</a:t>
            </a:r>
          </a:p>
          <a:p>
            <a:pPr algn="just"/>
            <a:r>
              <a:rPr lang="vi-VN" sz="2000" b="1">
                <a:latin typeface="UTM Swiss Condensed" panose="02000500000000000000" pitchFamily="2" charset="0"/>
              </a:rPr>
              <a:t>1.3.1. Cơ sở vật chất phục vụ hoạt động</a:t>
            </a:r>
          </a:p>
          <a:p>
            <a:pPr algn="just"/>
            <a:r>
              <a:rPr lang="vi-VN" sz="2000" b="1">
                <a:latin typeface="UTM Swiss Condensed" panose="02000500000000000000" pitchFamily="2" charset="0"/>
              </a:rPr>
              <a:t>1.3.2. Trang thiết bị phục vụ hoạt động</a:t>
            </a:r>
          </a:p>
          <a:p>
            <a:pPr algn="just"/>
            <a:r>
              <a:rPr lang="vi-VN" sz="2000" b="1">
                <a:latin typeface="UTM Swiss Condensed" panose="02000500000000000000" pitchFamily="2" charset="0"/>
              </a:rPr>
              <a:t>1.4. Các hoạt động công tác xã hội của cơ sở thực tập</a:t>
            </a:r>
          </a:p>
          <a:p>
            <a:pPr algn="just"/>
            <a:r>
              <a:rPr lang="vi-VN" sz="2000" b="1">
                <a:latin typeface="UTM Swiss Condensed" panose="02000500000000000000" pitchFamily="2" charset="0"/>
              </a:rPr>
              <a:t>1.4.1. Đặc điểm chung về các đối tượng trợ giúp</a:t>
            </a:r>
          </a:p>
          <a:p>
            <a:pPr algn="just"/>
            <a:r>
              <a:rPr lang="vi-VN" sz="2000" b="1">
                <a:latin typeface="UTM Swiss Condensed" panose="02000500000000000000" pitchFamily="2" charset="0"/>
              </a:rPr>
              <a:t>Số lượng, phân loại, hoàn cảnh, mức sống, tình trạng sức khỏe…của các đối tượng.</a:t>
            </a:r>
          </a:p>
          <a:p>
            <a:pPr algn="just"/>
            <a:r>
              <a:rPr lang="vi-VN" sz="2000" b="1">
                <a:latin typeface="UTM Swiss Condensed" panose="02000500000000000000" pitchFamily="2" charset="0"/>
              </a:rPr>
              <a:t>1.4.2. Các chế độ, chính sách trợ giúp đối tượng</a:t>
            </a:r>
          </a:p>
          <a:p>
            <a:pPr algn="just"/>
            <a:r>
              <a:rPr lang="vi-VN" sz="2000" b="1">
                <a:latin typeface="UTM Swiss Condensed" panose="02000500000000000000" pitchFamily="2" charset="0"/>
              </a:rPr>
              <a:t>Các chế độ, chính sách trợ giúp theo quy định của Nhà nước, chính quyền các cấp (nếu có); các khoản hỗ trợ, giúp đỡ của cơ sở thực tập…</a:t>
            </a:r>
          </a:p>
        </p:txBody>
      </p:sp>
    </p:spTree>
    <p:custDataLst>
      <p:tags r:id="rId1"/>
    </p:custDataLst>
    <p:extLst>
      <p:ext uri="{BB962C8B-B14F-4D97-AF65-F5344CB8AC3E}">
        <p14:creationId xmlns:p14="http://schemas.microsoft.com/office/powerpoint/2010/main" val="3192224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600">
                <a:solidFill>
                  <a:schemeClr val="bg1"/>
                </a:solidFill>
                <a:latin typeface="UTM Swiss Condensed" panose="02000500000000000000" pitchFamily="2" charset="0"/>
                <a:cs typeface="Times New Roman" panose="02020603050405020304" pitchFamily="18" charset="0"/>
              </a:rPr>
              <a:t>4.2.2. Nội dung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2554545"/>
          </a:xfrm>
          <a:prstGeom prst="rect">
            <a:avLst/>
          </a:prstGeom>
          <a:noFill/>
          <a:ln w="28575">
            <a:solidFill>
              <a:srgbClr val="FF0000"/>
            </a:solidFill>
          </a:ln>
        </p:spPr>
        <p:txBody>
          <a:bodyPr wrap="square" rtlCol="0">
            <a:spAutoFit/>
          </a:bodyPr>
          <a:lstStyle/>
          <a:p>
            <a:pPr algn="just"/>
            <a:r>
              <a:rPr lang="vi-VN" sz="2000" b="1">
                <a:latin typeface="UTM Swiss Condensed" panose="02000500000000000000" pitchFamily="2" charset="0"/>
              </a:rPr>
              <a:t>1.4.3. Các mô hình, dịch vụ chăm sóc, trợ giúp đối tượng</a:t>
            </a:r>
          </a:p>
          <a:p>
            <a:pPr algn="just"/>
            <a:r>
              <a:rPr lang="vi-VN" sz="2000" b="1">
                <a:latin typeface="UTM Swiss Condensed" panose="02000500000000000000" pitchFamily="2" charset="0"/>
              </a:rPr>
              <a:t>Mô hình, dịch vụ chăm sóc, trợ giúp của Nhà nước (nếu có); mô hình, dịch vụ chăm sóc, trợ giúp của cơ sở thực tập (nếu có); các dịch vụ chăm sóc, trợ giúp phối hợp với các tổ chức, cá nhân…</a:t>
            </a:r>
          </a:p>
          <a:p>
            <a:pPr algn="just"/>
            <a:r>
              <a:rPr lang="vi-VN" sz="2000" b="1">
                <a:latin typeface="UTM Swiss Condensed" panose="02000500000000000000" pitchFamily="2" charset="0"/>
              </a:rPr>
              <a:t>1.4.4. Kinh phí chăm sóc, trợ giúp các đối tượng</a:t>
            </a:r>
          </a:p>
          <a:p>
            <a:pPr algn="just"/>
            <a:r>
              <a:rPr lang="vi-VN" sz="2000" b="1">
                <a:latin typeface="UTM Swiss Condensed" panose="02000500000000000000" pitchFamily="2" charset="0"/>
              </a:rPr>
              <a:t>Kinh phí từ ngân sách Nhà nước, chính quyền các cấp (nếu có); kinh phí của cơ quan, đơn vị thực tập và kinh phí khác (nếu có).</a:t>
            </a:r>
          </a:p>
          <a:p>
            <a:pPr algn="just"/>
            <a:r>
              <a:rPr lang="vi-VN" sz="2000" b="1">
                <a:latin typeface="UTM Swiss Condensed" panose="02000500000000000000" pitchFamily="2" charset="0"/>
              </a:rPr>
              <a:t>1.4.5. Những vướng mắc khi thực hiện hoạt động công tác xã hội </a:t>
            </a:r>
          </a:p>
        </p:txBody>
      </p:sp>
    </p:spTree>
    <p:custDataLst>
      <p:tags r:id="rId1"/>
    </p:custDataLst>
    <p:extLst>
      <p:ext uri="{BB962C8B-B14F-4D97-AF65-F5344CB8AC3E}">
        <p14:creationId xmlns:p14="http://schemas.microsoft.com/office/powerpoint/2010/main" val="1816819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4.2.2. Nội dung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3477875"/>
          </a:xfrm>
          <a:prstGeom prst="rect">
            <a:avLst/>
          </a:prstGeom>
          <a:noFill/>
          <a:ln w="28575">
            <a:solidFill>
              <a:srgbClr val="FF0000"/>
            </a:solidFill>
          </a:ln>
        </p:spPr>
        <p:txBody>
          <a:bodyPr wrap="square" rtlCol="0">
            <a:spAutoFit/>
          </a:bodyPr>
          <a:lstStyle/>
          <a:p>
            <a:pPr algn="ctr"/>
            <a:r>
              <a:rPr lang="vi-VN" sz="2000" b="1">
                <a:solidFill>
                  <a:srgbClr val="FF0000"/>
                </a:solidFill>
                <a:latin typeface="UTM Swiss Condensed" panose="02000500000000000000" pitchFamily="2" charset="0"/>
              </a:rPr>
              <a:t>Phần 2. HOẠT ĐỘNG CHUYÊN MÔN TRONG QUÁ TRÌNH THỰC TẬP</a:t>
            </a:r>
          </a:p>
          <a:p>
            <a:pPr algn="just"/>
            <a:endParaRPr lang="en-US" sz="2000" b="1">
              <a:latin typeface="UTM Swiss Condensed" panose="02000500000000000000" pitchFamily="2" charset="0"/>
            </a:endParaRPr>
          </a:p>
          <a:p>
            <a:pPr algn="just"/>
            <a:r>
              <a:rPr lang="vi-VN" sz="2000" b="1">
                <a:latin typeface="UTM Swiss Condensed" panose="02000500000000000000" pitchFamily="2" charset="0"/>
              </a:rPr>
              <a:t>2.1. Mô tả về đối tượng</a:t>
            </a:r>
          </a:p>
          <a:p>
            <a:pPr algn="just"/>
            <a:r>
              <a:rPr lang="vi-VN" sz="2000" b="1">
                <a:latin typeface="UTM Swiss Condensed" panose="02000500000000000000" pitchFamily="2" charset="0"/>
              </a:rPr>
              <a:t>2.2. Tiến trình can thiệp/trợ giúp</a:t>
            </a:r>
          </a:p>
          <a:p>
            <a:pPr algn="just"/>
            <a:r>
              <a:rPr lang="vi-VN" sz="2000" b="1">
                <a:latin typeface="UTM Swiss Condensed" panose="02000500000000000000" pitchFamily="2" charset="0"/>
              </a:rPr>
              <a:t>2.2.1. Tiếp nhận đối tượng</a:t>
            </a:r>
          </a:p>
          <a:p>
            <a:pPr algn="just"/>
            <a:r>
              <a:rPr lang="vi-VN" sz="2000" b="1">
                <a:latin typeface="UTM Swiss Condensed" panose="02000500000000000000" pitchFamily="2" charset="0"/>
              </a:rPr>
              <a:t>Cách thức tiếp nhận đối tượng, đánh giá nhu cầu hỗ trợ khẩn cấp của đối tượng, thông báo cho đối tượng về vai trò và mục tiêu hỗ trợ, đánh giá ban đầu về vấn đề của đối tượng, ghi hồ sơ thông tin ban đầu về đối tượng. </a:t>
            </a:r>
            <a:endParaRPr lang="en-US" sz="2000" b="1">
              <a:latin typeface="UTM Swiss Condensed" panose="02000500000000000000" pitchFamily="2" charset="0"/>
            </a:endParaRPr>
          </a:p>
          <a:p>
            <a:pPr algn="just"/>
            <a:r>
              <a:rPr lang="vi-VN" sz="2000" b="1">
                <a:latin typeface="UTM Swiss Condensed" panose="02000500000000000000" pitchFamily="2" charset="0"/>
              </a:rPr>
              <a:t>2.2.2. Thu thập thông tin</a:t>
            </a:r>
          </a:p>
          <a:p>
            <a:pPr algn="just"/>
            <a:r>
              <a:rPr lang="vi-VN" sz="2000" b="1">
                <a:latin typeface="UTM Swiss Condensed" panose="02000500000000000000" pitchFamily="2" charset="0"/>
              </a:rPr>
              <a:t>Những nội dung thông tin cần thu thập, nguồn thu thập thông tin, phương pháp thu thập thông tin, các bước thu thập thông tin. </a:t>
            </a:r>
          </a:p>
        </p:txBody>
      </p:sp>
    </p:spTree>
    <p:custDataLst>
      <p:tags r:id="rId1"/>
    </p:custDataLst>
    <p:extLst>
      <p:ext uri="{BB962C8B-B14F-4D97-AF65-F5344CB8AC3E}">
        <p14:creationId xmlns:p14="http://schemas.microsoft.com/office/powerpoint/2010/main" val="324313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4.2.2. Nội dung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5016758"/>
          </a:xfrm>
          <a:prstGeom prst="rect">
            <a:avLst/>
          </a:prstGeom>
          <a:noFill/>
          <a:ln w="28575">
            <a:solidFill>
              <a:srgbClr val="FF0000"/>
            </a:solidFill>
          </a:ln>
        </p:spPr>
        <p:txBody>
          <a:bodyPr wrap="square" rtlCol="0">
            <a:spAutoFit/>
          </a:bodyPr>
          <a:lstStyle/>
          <a:p>
            <a:pPr algn="just"/>
            <a:r>
              <a:rPr lang="vi-VN" sz="2000" b="1">
                <a:latin typeface="UTM Swiss Condensed" panose="02000500000000000000" pitchFamily="2" charset="0"/>
              </a:rPr>
              <a:t>2.2.3. Đánh giá và xác định vấn đề</a:t>
            </a:r>
          </a:p>
          <a:p>
            <a:pPr algn="just"/>
            <a:r>
              <a:rPr lang="vi-VN" sz="2000" b="1">
                <a:latin typeface="UTM Swiss Condensed" panose="02000500000000000000" pitchFamily="2" charset="0"/>
              </a:rPr>
              <a:t>Đánh giá thông tin, xác định vấn đề (vẽ cây vấn đề, biểu đồ gia đình, biểu đồ sinh thái của đối tượng), phân tích những điểm mạnh và điểm hạn chế (lập bảng phân tích điểm mạnh và điểm hạn chế). </a:t>
            </a:r>
          </a:p>
          <a:p>
            <a:pPr algn="just"/>
            <a:r>
              <a:rPr lang="vi-VN" sz="2000" b="1">
                <a:latin typeface="UTM Swiss Condensed" panose="02000500000000000000" pitchFamily="2" charset="0"/>
              </a:rPr>
              <a:t>2.2.4. Lập kế hoạch can thiệp</a:t>
            </a:r>
          </a:p>
          <a:p>
            <a:pPr algn="just"/>
            <a:r>
              <a:rPr lang="vi-VN" sz="2000" b="1">
                <a:latin typeface="UTM Swiss Condensed" panose="02000500000000000000" pitchFamily="2" charset="0"/>
              </a:rPr>
              <a:t>Xác định mục tiêu, hoạt động can thiệp…theo bảng kế hoạch can thiệp/hỗ trợ dưới đây. </a:t>
            </a:r>
            <a:endParaRPr lang="en-US" sz="2000" b="1">
              <a:latin typeface="UTM Swiss Condensed" panose="02000500000000000000" pitchFamily="2" charset="0"/>
            </a:endParaRPr>
          </a:p>
          <a:p>
            <a:pPr algn="just"/>
            <a:endParaRPr lang="en-US" sz="2000" b="1">
              <a:latin typeface="UTM Swiss Condensed" panose="02000500000000000000" pitchFamily="2" charset="0"/>
            </a:endParaRPr>
          </a:p>
          <a:p>
            <a:pPr algn="just"/>
            <a:endParaRPr lang="en-US" sz="2000" b="1">
              <a:latin typeface="UTM Swiss Condensed" panose="02000500000000000000" pitchFamily="2" charset="0"/>
            </a:endParaRPr>
          </a:p>
          <a:p>
            <a:pPr algn="just"/>
            <a:endParaRPr lang="en-US" sz="2000" b="1">
              <a:latin typeface="UTM Swiss Condensed" panose="02000500000000000000" pitchFamily="2" charset="0"/>
            </a:endParaRPr>
          </a:p>
          <a:p>
            <a:pPr algn="just"/>
            <a:endParaRPr lang="en-US" sz="2000" b="1">
              <a:latin typeface="UTM Swiss Condensed" panose="02000500000000000000" pitchFamily="2" charset="0"/>
            </a:endParaRPr>
          </a:p>
          <a:p>
            <a:pPr algn="just"/>
            <a:endParaRPr lang="en-US" sz="2000" b="1">
              <a:latin typeface="UTM Swiss Condensed" panose="02000500000000000000" pitchFamily="2" charset="0"/>
            </a:endParaRPr>
          </a:p>
          <a:p>
            <a:pPr algn="just"/>
            <a:endParaRPr lang="en-US" sz="2000" b="1">
              <a:latin typeface="UTM Swiss Condensed" panose="02000500000000000000" pitchFamily="2" charset="0"/>
            </a:endParaRPr>
          </a:p>
          <a:p>
            <a:pPr algn="just"/>
            <a:endParaRPr lang="en-US" sz="2000" b="1">
              <a:latin typeface="UTM Swiss Condensed" panose="02000500000000000000" pitchFamily="2" charset="0"/>
            </a:endParaRPr>
          </a:p>
          <a:p>
            <a:pPr algn="just"/>
            <a:endParaRPr lang="en-US" sz="2000" b="1">
              <a:latin typeface="UTM Swiss Condensed" panose="02000500000000000000" pitchFamily="2" charset="0"/>
            </a:endParaRPr>
          </a:p>
          <a:p>
            <a:pPr algn="just"/>
            <a:endParaRPr lang="vi-VN" sz="2000" b="1">
              <a:latin typeface="UTM Swiss Condensed" panose="02000500000000000000" pitchFamily="2" charset="0"/>
            </a:endParaRPr>
          </a:p>
        </p:txBody>
      </p:sp>
      <p:pic>
        <p:nvPicPr>
          <p:cNvPr id="3" name="Picture 2" descr="A white rectangular box with black text&#10;&#10;AI-generated content may be incorrect.">
            <a:extLst>
              <a:ext uri="{FF2B5EF4-FFF2-40B4-BE49-F238E27FC236}">
                <a16:creationId xmlns:a16="http://schemas.microsoft.com/office/drawing/2014/main" id="{730A826A-A826-C09E-ED7B-2FFB042EA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2995" y="3714750"/>
            <a:ext cx="5000865" cy="2396537"/>
          </a:xfrm>
          <a:prstGeom prst="rect">
            <a:avLst/>
          </a:prstGeom>
        </p:spPr>
      </p:pic>
    </p:spTree>
    <p:custDataLst>
      <p:tags r:id="rId1"/>
    </p:custDataLst>
    <p:extLst>
      <p:ext uri="{BB962C8B-B14F-4D97-AF65-F5344CB8AC3E}">
        <p14:creationId xmlns:p14="http://schemas.microsoft.com/office/powerpoint/2010/main" val="4022421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4.2.2. Nội dung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1631216"/>
          </a:xfrm>
          <a:prstGeom prst="rect">
            <a:avLst/>
          </a:prstGeom>
          <a:noFill/>
          <a:ln w="28575">
            <a:solidFill>
              <a:srgbClr val="FF0000"/>
            </a:solidFill>
          </a:ln>
        </p:spPr>
        <p:txBody>
          <a:bodyPr wrap="square" rtlCol="0">
            <a:spAutoFit/>
          </a:bodyPr>
          <a:lstStyle/>
          <a:p>
            <a:pPr algn="just"/>
            <a:r>
              <a:rPr lang="vi-VN" sz="2000" b="1">
                <a:latin typeface="UTM Swiss Condensed" panose="02000500000000000000" pitchFamily="2" charset="0"/>
              </a:rPr>
              <a:t>2.2.5. Triển khai thực hiện kế hoạch</a:t>
            </a:r>
          </a:p>
          <a:p>
            <a:pPr algn="just"/>
            <a:r>
              <a:rPr lang="vi-VN" sz="2000" b="1">
                <a:latin typeface="UTM Swiss Condensed" panose="02000500000000000000" pitchFamily="2" charset="0"/>
              </a:rPr>
              <a:t>Chuẩn bị các điều kiện cần thiết thực hiện kế hoạch, hỗ trợ đối tượng thực hiện kế hoạch. </a:t>
            </a:r>
          </a:p>
          <a:p>
            <a:pPr algn="just"/>
            <a:r>
              <a:rPr lang="vi-VN" sz="2000" b="1">
                <a:latin typeface="UTM Swiss Condensed" panose="02000500000000000000" pitchFamily="2" charset="0"/>
              </a:rPr>
              <a:t>2.2.6. Lượng giá và kết thúc</a:t>
            </a:r>
          </a:p>
          <a:p>
            <a:pPr algn="just"/>
            <a:r>
              <a:rPr lang="vi-VN" sz="2000" b="1">
                <a:latin typeface="UTM Swiss Condensed" panose="02000500000000000000" pitchFamily="2" charset="0"/>
              </a:rPr>
              <a:t>Lượng giá và kết thúc can thiệp/trợ giúp đối tượng. </a:t>
            </a:r>
          </a:p>
        </p:txBody>
      </p:sp>
    </p:spTree>
    <p:custDataLst>
      <p:tags r:id="rId1"/>
    </p:custDataLst>
    <p:extLst>
      <p:ext uri="{BB962C8B-B14F-4D97-AF65-F5344CB8AC3E}">
        <p14:creationId xmlns:p14="http://schemas.microsoft.com/office/powerpoint/2010/main" val="1930972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4.2.2. Nội dung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1938992"/>
          </a:xfrm>
          <a:prstGeom prst="rect">
            <a:avLst/>
          </a:prstGeom>
          <a:noFill/>
          <a:ln w="28575">
            <a:solidFill>
              <a:srgbClr val="FF0000"/>
            </a:solidFill>
          </a:ln>
        </p:spPr>
        <p:txBody>
          <a:bodyPr wrap="square" rtlCol="0">
            <a:spAutoFit/>
          </a:bodyPr>
          <a:lstStyle/>
          <a:p>
            <a:pPr algn="ctr"/>
            <a:r>
              <a:rPr lang="vi-VN" sz="2000" b="1">
                <a:solidFill>
                  <a:srgbClr val="FF0000"/>
                </a:solidFill>
                <a:latin typeface="UTM Swiss Condensed" panose="02000500000000000000" pitchFamily="2" charset="0"/>
              </a:rPr>
              <a:t>Phần 3. BÀI HỌC KINH NGHIỆM</a:t>
            </a:r>
          </a:p>
          <a:p>
            <a:pPr algn="just"/>
            <a:endParaRPr lang="vi-VN" sz="2000" b="1">
              <a:latin typeface="UTM Swiss Condensed" panose="02000500000000000000" pitchFamily="2" charset="0"/>
            </a:endParaRPr>
          </a:p>
          <a:p>
            <a:pPr algn="just"/>
            <a:r>
              <a:rPr lang="vi-VN" sz="2000" b="1">
                <a:latin typeface="UTM Swiss Condensed" panose="02000500000000000000" pitchFamily="2" charset="0"/>
              </a:rPr>
              <a:t>3.1. Bài học kinh nghiệm về việc học hỏi kiến thức thực tế từ cơ sở thực tập</a:t>
            </a:r>
          </a:p>
          <a:p>
            <a:pPr algn="just"/>
            <a:r>
              <a:rPr lang="vi-VN" sz="2000" b="1">
                <a:latin typeface="UTM Swiss Condensed" panose="02000500000000000000" pitchFamily="2" charset="0"/>
              </a:rPr>
              <a:t>3.2. Bài học kinh nghiệm về việc rèn luyện kỹ năng, phẩm chất nghề nghiệp</a:t>
            </a:r>
          </a:p>
          <a:p>
            <a:pPr algn="just"/>
            <a:r>
              <a:rPr lang="vi-VN" sz="2000" b="1">
                <a:latin typeface="UTM Swiss Condensed" panose="02000500000000000000" pitchFamily="2" charset="0"/>
              </a:rPr>
              <a:t>3.3. Kiến nghị với Nhà trường để cải tiến hoạt động Thực tập tốt nghiệp</a:t>
            </a:r>
            <a:endParaRPr lang="en-US" sz="2000" b="1">
              <a:latin typeface="UTM Swiss Condensed" panose="02000500000000000000" pitchFamily="2" charset="0"/>
            </a:endParaRPr>
          </a:p>
          <a:p>
            <a:pPr algn="just"/>
            <a:r>
              <a:rPr lang="vi-VN" sz="2000" b="1">
                <a:latin typeface="UTM Swiss Condensed" panose="02000500000000000000" pitchFamily="2" charset="0"/>
              </a:rPr>
              <a:t>TÀI LIỆU THAM KHẢO</a:t>
            </a:r>
          </a:p>
        </p:txBody>
      </p:sp>
    </p:spTree>
    <p:custDataLst>
      <p:tags r:id="rId1"/>
    </p:custDataLst>
    <p:extLst>
      <p:ext uri="{BB962C8B-B14F-4D97-AF65-F5344CB8AC3E}">
        <p14:creationId xmlns:p14="http://schemas.microsoft.com/office/powerpoint/2010/main" val="3044058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4.2.2. Nội dung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2209197" y="1403165"/>
            <a:ext cx="5034883" cy="400110"/>
          </a:xfrm>
          <a:prstGeom prst="rect">
            <a:avLst/>
          </a:prstGeom>
          <a:noFill/>
          <a:ln w="28575">
            <a:solidFill>
              <a:srgbClr val="FF0000"/>
            </a:solidFill>
          </a:ln>
        </p:spPr>
        <p:txBody>
          <a:bodyPr wrap="square" rtlCol="0">
            <a:spAutoFit/>
          </a:bodyPr>
          <a:lstStyle/>
          <a:p>
            <a:pPr algn="just"/>
            <a:r>
              <a:rPr lang="en-US" sz="2000" b="1">
                <a:solidFill>
                  <a:srgbClr val="FF0000"/>
                </a:solidFill>
                <a:latin typeface="UTM Swiss Condensed" panose="02000500000000000000" pitchFamily="2" charset="0"/>
              </a:rPr>
              <a:t>Phụ lục 01: </a:t>
            </a:r>
            <a:r>
              <a:rPr lang="en-US" sz="2000" b="1">
                <a:latin typeface="UTM Swiss Condensed" panose="02000500000000000000" pitchFamily="2" charset="0"/>
              </a:rPr>
              <a:t>Mẫu bìa đồ án thực tập</a:t>
            </a:r>
            <a:endParaRPr lang="vi-VN" sz="2000" b="1" i="1">
              <a:latin typeface="UTM Swiss Condensed" panose="02000500000000000000" pitchFamily="2" charset="0"/>
            </a:endParaRPr>
          </a:p>
        </p:txBody>
      </p:sp>
      <p:pic>
        <p:nvPicPr>
          <p:cNvPr id="4" name="Picture 3" descr="A paper with text and a blue circle&#10;&#10;AI-generated content may be incorrect.">
            <a:extLst>
              <a:ext uri="{FF2B5EF4-FFF2-40B4-BE49-F238E27FC236}">
                <a16:creationId xmlns:a16="http://schemas.microsoft.com/office/drawing/2014/main" id="{DF12F685-B061-C998-9B1F-A7C11DB0BD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617" y="2095499"/>
            <a:ext cx="2982633" cy="4362394"/>
          </a:xfrm>
          <a:prstGeom prst="rect">
            <a:avLst/>
          </a:prstGeom>
        </p:spPr>
      </p:pic>
      <p:pic>
        <p:nvPicPr>
          <p:cNvPr id="6" name="Picture 5" descr="A paper with text and a blue circle&#10;&#10;AI-generated content may be incorrect.">
            <a:extLst>
              <a:ext uri="{FF2B5EF4-FFF2-40B4-BE49-F238E27FC236}">
                <a16:creationId xmlns:a16="http://schemas.microsoft.com/office/drawing/2014/main" id="{63F3C803-C308-0100-ABB6-00F052C5F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8563" y="2095499"/>
            <a:ext cx="2982633" cy="4362394"/>
          </a:xfrm>
          <a:prstGeom prst="rect">
            <a:avLst/>
          </a:prstGeom>
        </p:spPr>
      </p:pic>
    </p:spTree>
    <p:custDataLst>
      <p:tags r:id="rId1"/>
    </p:custDataLst>
    <p:extLst>
      <p:ext uri="{BB962C8B-B14F-4D97-AF65-F5344CB8AC3E}">
        <p14:creationId xmlns:p14="http://schemas.microsoft.com/office/powerpoint/2010/main" val="3461884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5. Cách ghi tài liệu tham khảo</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4708981"/>
          </a:xfrm>
          <a:prstGeom prst="rect">
            <a:avLst/>
          </a:prstGeom>
          <a:noFill/>
          <a:ln w="28575">
            <a:solidFill>
              <a:srgbClr val="FF0000"/>
            </a:solidFill>
          </a:ln>
        </p:spPr>
        <p:txBody>
          <a:bodyPr wrap="square" rtlCol="0">
            <a:spAutoFit/>
          </a:bodyPr>
          <a:lstStyle/>
          <a:p>
            <a:pPr algn="just"/>
            <a:r>
              <a:rPr lang="en-US" sz="2000" b="1">
                <a:solidFill>
                  <a:srgbClr val="FF0000"/>
                </a:solidFill>
                <a:latin typeface="UTM Swiss Condensed" panose="02000500000000000000" pitchFamily="2" charset="0"/>
              </a:rPr>
              <a:t>5</a:t>
            </a:r>
            <a:r>
              <a:rPr lang="vi-VN" sz="2000" b="1">
                <a:solidFill>
                  <a:srgbClr val="FF0000"/>
                </a:solidFill>
                <a:latin typeface="UTM Swiss Condensed" panose="02000500000000000000" pitchFamily="2" charset="0"/>
              </a:rPr>
              <a:t>.1. Xếp tài liệu tham khảo theo thứ tự ABC</a:t>
            </a:r>
            <a:endParaRPr lang="en-US" sz="2000" b="1">
              <a:solidFill>
                <a:srgbClr val="FF0000"/>
              </a:solidFill>
              <a:latin typeface="UTM Swiss Condensed" panose="02000500000000000000" pitchFamily="2" charset="0"/>
            </a:endParaRPr>
          </a:p>
          <a:p>
            <a:pPr algn="just"/>
            <a:r>
              <a:rPr lang="vi-VN" sz="2000" b="1">
                <a:latin typeface="UTM Swiss Condensed" panose="02000500000000000000" pitchFamily="2" charset="0"/>
              </a:rPr>
              <a:t>Xếp theo từng ngôn ngữ, tài liệu tiếng Việt đầu tiên, rồi đến các ngôn ngữ khác (Anh, Nga…). </a:t>
            </a:r>
          </a:p>
          <a:p>
            <a:pPr algn="just"/>
            <a:r>
              <a:rPr lang="vi-VN" sz="2000" b="1">
                <a:latin typeface="UTM Swiss Condensed" panose="02000500000000000000" pitchFamily="2" charset="0"/>
              </a:rPr>
              <a:t>- Tài liệu tiếng Việt: Xếp thứ tự ABC theo tên tác giả</a:t>
            </a:r>
          </a:p>
          <a:p>
            <a:pPr algn="just"/>
            <a:r>
              <a:rPr lang="vi-VN" sz="2000" b="1">
                <a:latin typeface="UTM Swiss Condensed" panose="02000500000000000000" pitchFamily="2" charset="0"/>
              </a:rPr>
              <a:t>- Tài liệu nước ngoài: Xếp thứ tự ABC theo họ tác giả</a:t>
            </a:r>
          </a:p>
          <a:p>
            <a:pPr algn="just"/>
            <a:r>
              <a:rPr lang="vi-VN" sz="2000" b="1">
                <a:latin typeface="UTM Swiss Condensed" panose="02000500000000000000" pitchFamily="2" charset="0"/>
              </a:rPr>
              <a:t>- Tài liệu không có tác giả, coi tên cơ quan ban hành như tác giả và xếp theo chữ đầu của cơ quan đó </a:t>
            </a:r>
            <a:endParaRPr lang="en-US" sz="2000" b="1">
              <a:latin typeface="UTM Swiss Condensed" panose="02000500000000000000" pitchFamily="2" charset="0"/>
            </a:endParaRPr>
          </a:p>
          <a:p>
            <a:pPr algn="just"/>
            <a:r>
              <a:rPr lang="vi-VN" sz="2000" b="1">
                <a:latin typeface="UTM Swiss Condensed" panose="02000500000000000000" pitchFamily="2" charset="0"/>
              </a:rPr>
              <a:t>VD: Chính phủ, </a:t>
            </a:r>
            <a:r>
              <a:rPr lang="vi-VN" sz="2000" b="1" i="1">
                <a:latin typeface="UTM Swiss Condensed" panose="02000500000000000000" pitchFamily="2" charset="0"/>
              </a:rPr>
              <a:t>Nghị định quy định mức trợ cấp ưu đãi đối với người có công với cách mạng,</a:t>
            </a:r>
            <a:r>
              <a:rPr lang="vi-VN" sz="2000" b="1">
                <a:latin typeface="UTM Swiss Condensed" panose="02000500000000000000" pitchFamily="2" charset="0"/>
              </a:rPr>
              <a:t> số 101/2013/NĐ-CP, ngày 04/9/2013, xếp theo chữ C).</a:t>
            </a:r>
          </a:p>
          <a:p>
            <a:pPr algn="just"/>
            <a:r>
              <a:rPr lang="en-US" sz="2000" b="1">
                <a:solidFill>
                  <a:srgbClr val="FF0000"/>
                </a:solidFill>
                <a:latin typeface="UTM Swiss Condensed" panose="02000500000000000000" pitchFamily="2" charset="0"/>
              </a:rPr>
              <a:t>5</a:t>
            </a:r>
            <a:r>
              <a:rPr lang="vi-VN" sz="2000" b="1">
                <a:solidFill>
                  <a:srgbClr val="FF0000"/>
                </a:solidFill>
                <a:latin typeface="UTM Swiss Condensed" panose="02000500000000000000" pitchFamily="2" charset="0"/>
              </a:rPr>
              <a:t>.2. Trật tự trình bày tài liệu tham khảo là sách, giáo trình</a:t>
            </a:r>
            <a:endParaRPr lang="en-US" sz="2000" b="1">
              <a:solidFill>
                <a:srgbClr val="FF0000"/>
              </a:solidFill>
              <a:latin typeface="UTM Swiss Condensed" panose="02000500000000000000" pitchFamily="2" charset="0"/>
            </a:endParaRPr>
          </a:p>
          <a:p>
            <a:pPr algn="just"/>
            <a:r>
              <a:rPr lang="vi-VN" sz="2000" b="1">
                <a:latin typeface="UTM Swiss Condensed" panose="02000500000000000000" pitchFamily="2" charset="0"/>
              </a:rPr>
              <a:t>Tên tác giả (Chỉ ghi họ và tên tác giả, không ghi học hàm, học vị của tác giả như: PGS, TS, ThS…), năm xuất bản (để trong ngoặc đơn), tên sách hoặc giáo trình (in nghiêng), nhà xuất bản, nơi xuất bản, năm xuất bản.</a:t>
            </a:r>
          </a:p>
          <a:p>
            <a:pPr algn="just"/>
            <a:r>
              <a:rPr lang="vi-VN" sz="2000" b="1">
                <a:latin typeface="UTM Swiss Condensed" panose="02000500000000000000" pitchFamily="2" charset="0"/>
              </a:rPr>
              <a:t>VD: Nguyễn Kim Liên (2008), </a:t>
            </a:r>
            <a:r>
              <a:rPr lang="vi-VN" sz="2000" b="1" i="1">
                <a:latin typeface="UTM Swiss Condensed" panose="02000500000000000000" pitchFamily="2" charset="0"/>
              </a:rPr>
              <a:t>Giáo trình Phát triển cộng đồng, </a:t>
            </a:r>
            <a:r>
              <a:rPr lang="vi-VN" sz="2000" b="1">
                <a:latin typeface="UTM Swiss Condensed" panose="02000500000000000000" pitchFamily="2" charset="0"/>
              </a:rPr>
              <a:t>NXB Lao động - Xã hội, Hà Nội.</a:t>
            </a:r>
          </a:p>
        </p:txBody>
      </p:sp>
    </p:spTree>
    <p:custDataLst>
      <p:tags r:id="rId1"/>
    </p:custDataLst>
    <p:extLst>
      <p:ext uri="{BB962C8B-B14F-4D97-AF65-F5344CB8AC3E}">
        <p14:creationId xmlns:p14="http://schemas.microsoft.com/office/powerpoint/2010/main" val="3857265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Thực tập và đồ án tốt nghiệp</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18" name="Oval 17"/>
          <p:cNvSpPr/>
          <p:nvPr/>
        </p:nvSpPr>
        <p:spPr bwMode="auto">
          <a:xfrm>
            <a:off x="-1600840" y="1391920"/>
            <a:ext cx="5238120" cy="500887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nvGrpSpPr>
          <p:cNvPr id="19" name="Group 18"/>
          <p:cNvGrpSpPr/>
          <p:nvPr/>
        </p:nvGrpSpPr>
        <p:grpSpPr>
          <a:xfrm>
            <a:off x="1007606" y="1761275"/>
            <a:ext cx="7169857" cy="640080"/>
            <a:chOff x="746760" y="2514600"/>
            <a:chExt cx="7100887" cy="685800"/>
          </a:xfrm>
          <a:solidFill>
            <a:srgbClr val="0070C0"/>
          </a:solidFill>
        </p:grpSpPr>
        <p:sp>
          <p:nvSpPr>
            <p:cNvPr id="20"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21" name="Text Box 49"/>
            <p:cNvSpPr txBox="1">
              <a:spLocks noChangeArrowheads="1"/>
            </p:cNvSpPr>
            <p:nvPr/>
          </p:nvSpPr>
          <p:spPr bwMode="gray">
            <a:xfrm>
              <a:off x="914400" y="25986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1. Mục đích, yêu cầu</a:t>
              </a:r>
            </a:p>
          </p:txBody>
        </p:sp>
      </p:grpSp>
      <p:grpSp>
        <p:nvGrpSpPr>
          <p:cNvPr id="22" name="Group 21"/>
          <p:cNvGrpSpPr/>
          <p:nvPr/>
        </p:nvGrpSpPr>
        <p:grpSpPr>
          <a:xfrm>
            <a:off x="1022846" y="2652337"/>
            <a:ext cx="7169857" cy="640080"/>
            <a:chOff x="762000" y="3576480"/>
            <a:chExt cx="7100887" cy="685800"/>
          </a:xfrm>
          <a:solidFill>
            <a:srgbClr val="0070C0"/>
          </a:solidFill>
        </p:grpSpPr>
        <p:sp>
          <p:nvSpPr>
            <p:cNvPr id="23"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24"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2. Thời gian và địa điểm thực </a:t>
              </a:r>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tập</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grpSp>
        <p:nvGrpSpPr>
          <p:cNvPr id="25" name="Group 24"/>
          <p:cNvGrpSpPr/>
          <p:nvPr/>
        </p:nvGrpSpPr>
        <p:grpSpPr>
          <a:xfrm>
            <a:off x="992366" y="3539725"/>
            <a:ext cx="7169857" cy="640080"/>
            <a:chOff x="746760" y="2514600"/>
            <a:chExt cx="7100887" cy="685800"/>
          </a:xfrm>
          <a:solidFill>
            <a:srgbClr val="0070C0"/>
          </a:solidFill>
        </p:grpSpPr>
        <p:sp>
          <p:nvSpPr>
            <p:cNvPr id="26"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27" name="Text Box 49"/>
            <p:cNvSpPr txBox="1">
              <a:spLocks noChangeArrowheads="1"/>
            </p:cNvSpPr>
            <p:nvPr/>
          </p:nvSpPr>
          <p:spPr bwMode="gray">
            <a:xfrm>
              <a:off x="914400" y="25732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3. Giảng viên hướng dẫn</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grpSp>
        <p:nvGrpSpPr>
          <p:cNvPr id="28" name="Group 27"/>
          <p:cNvGrpSpPr/>
          <p:nvPr/>
        </p:nvGrpSpPr>
        <p:grpSpPr>
          <a:xfrm>
            <a:off x="1007606" y="4410690"/>
            <a:ext cx="7169857" cy="640080"/>
            <a:chOff x="762000" y="3576480"/>
            <a:chExt cx="7100887" cy="685800"/>
          </a:xfrm>
          <a:solidFill>
            <a:srgbClr val="0070C0"/>
          </a:solidFill>
        </p:grpSpPr>
        <p:sp>
          <p:nvSpPr>
            <p:cNvPr id="29"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30"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 </a:t>
              </a:r>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Các sản phầm phải nộp  </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grpSp>
        <p:nvGrpSpPr>
          <p:cNvPr id="31" name="Group 30"/>
          <p:cNvGrpSpPr/>
          <p:nvPr/>
        </p:nvGrpSpPr>
        <p:grpSpPr>
          <a:xfrm>
            <a:off x="1027926" y="5284450"/>
            <a:ext cx="7169857" cy="640080"/>
            <a:chOff x="762000" y="3576480"/>
            <a:chExt cx="7100887" cy="685800"/>
          </a:xfrm>
          <a:solidFill>
            <a:srgbClr val="0070C0"/>
          </a:solidFill>
        </p:grpSpPr>
        <p:sp>
          <p:nvSpPr>
            <p:cNvPr id="32"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33"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5</a:t>
              </a:r>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 </a:t>
              </a:r>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Cách ghi tài liệu tham khảo</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873980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5. Cách ghi tài liệu tham khảo</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1631216"/>
          </a:xfrm>
          <a:prstGeom prst="rect">
            <a:avLst/>
          </a:prstGeom>
          <a:noFill/>
          <a:ln w="28575">
            <a:solidFill>
              <a:srgbClr val="FF0000"/>
            </a:solidFill>
          </a:ln>
        </p:spPr>
        <p:txBody>
          <a:bodyPr wrap="square" rtlCol="0">
            <a:spAutoFit/>
          </a:bodyPr>
          <a:lstStyle/>
          <a:p>
            <a:pPr algn="just"/>
            <a:r>
              <a:rPr lang="en-US" sz="2000" b="1">
                <a:solidFill>
                  <a:srgbClr val="FF0000"/>
                </a:solidFill>
                <a:latin typeface="UTM Swiss Condensed" panose="02000500000000000000" pitchFamily="2" charset="0"/>
              </a:rPr>
              <a:t>5</a:t>
            </a:r>
            <a:r>
              <a:rPr lang="vi-VN" sz="2000" b="1">
                <a:solidFill>
                  <a:srgbClr val="FF0000"/>
                </a:solidFill>
                <a:latin typeface="UTM Swiss Condensed" panose="02000500000000000000" pitchFamily="2" charset="0"/>
              </a:rPr>
              <a:t>.3. Trật tự trình bày tài liệu trực tuyến (online)</a:t>
            </a:r>
            <a:endParaRPr lang="en-US" sz="2000" b="1">
              <a:solidFill>
                <a:srgbClr val="FF0000"/>
              </a:solidFill>
              <a:latin typeface="UTM Swiss Condensed" panose="02000500000000000000" pitchFamily="2" charset="0"/>
            </a:endParaRPr>
          </a:p>
          <a:p>
            <a:pPr algn="just"/>
            <a:r>
              <a:rPr lang="vi-VN" sz="2000" b="1">
                <a:latin typeface="UTM Swiss Condensed" panose="02000500000000000000" pitchFamily="2" charset="0"/>
              </a:rPr>
              <a:t>Tên tác giả, tên bài (in nghiêng), website và đường dẫn (URL), ngày cập nhật.</a:t>
            </a:r>
          </a:p>
          <a:p>
            <a:pPr algn="just"/>
            <a:r>
              <a:rPr lang="vi-VN" sz="2000" b="1">
                <a:latin typeface="UTM Swiss Condensed" panose="02000500000000000000" pitchFamily="2" charset="0"/>
              </a:rPr>
              <a:t>VD: Hồng Hạnh</a:t>
            </a:r>
            <a:r>
              <a:rPr lang="vi-VN" sz="2000" b="1" i="1">
                <a:latin typeface="UTM Swiss Condensed" panose="02000500000000000000" pitchFamily="2" charset="0"/>
              </a:rPr>
              <a:t>, Đưa phòng chống bạo lực gia đình vào giảng dạy, </a:t>
            </a:r>
            <a:r>
              <a:rPr lang="vi-VN" sz="2000" b="1">
                <a:latin typeface="UTM Swiss Condensed" panose="02000500000000000000" pitchFamily="2" charset="0"/>
              </a:rPr>
              <a:t>Dân trí, http://dantri.com.vn/giao-duc-khuyen-hoc/dua-phong-chong-bao-luc-gia-dinh-vao-giang-day-803309.htm, ngày 20/5/2014.</a:t>
            </a:r>
          </a:p>
        </p:txBody>
      </p:sp>
    </p:spTree>
    <p:custDataLst>
      <p:tags r:id="rId1"/>
    </p:custDataLst>
    <p:extLst>
      <p:ext uri="{BB962C8B-B14F-4D97-AF65-F5344CB8AC3E}">
        <p14:creationId xmlns:p14="http://schemas.microsoft.com/office/powerpoint/2010/main" val="211906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0"/>
            <a:ext cx="7729538" cy="628650"/>
          </a:xfrm>
        </p:spPr>
        <p:txBody>
          <a:bodyPr>
            <a:noAutofit/>
          </a:bodyPr>
          <a:lstStyle/>
          <a:p>
            <a:pPr>
              <a:defRPr/>
            </a:pPr>
            <a:r>
              <a:rPr lang="en-US" sz="9600" dirty="0">
                <a:latin typeface="Edwardian Script ITC" panose="030303020407070D0804" pitchFamily="66" charset="0"/>
              </a:rPr>
              <a:t>Thank you!</a:t>
            </a:r>
            <a:endParaRPr lang="vi-VN" sz="9600" dirty="0"/>
          </a:p>
        </p:txBody>
      </p:sp>
    </p:spTree>
    <p:custDataLst>
      <p:tags r:id="rId1"/>
    </p:custDataLst>
    <p:extLst>
      <p:ext uri="{BB962C8B-B14F-4D97-AF65-F5344CB8AC3E}">
        <p14:creationId xmlns:p14="http://schemas.microsoft.com/office/powerpoint/2010/main" val="91163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1. Mục đích, yêu cầu</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532797" y="1346199"/>
            <a:ext cx="5193748" cy="4401205"/>
          </a:xfrm>
          <a:prstGeom prst="rect">
            <a:avLst/>
          </a:prstGeom>
          <a:noFill/>
          <a:ln w="28575">
            <a:solidFill>
              <a:srgbClr val="FF0000"/>
            </a:solidFill>
          </a:ln>
        </p:spPr>
        <p:txBody>
          <a:bodyPr wrap="square" rtlCol="0">
            <a:spAutoFit/>
          </a:bodyPr>
          <a:lstStyle/>
          <a:p>
            <a:pPr algn="just"/>
            <a:r>
              <a:rPr lang="vi-VN" sz="2000" b="1">
                <a:solidFill>
                  <a:srgbClr val="FF0000"/>
                </a:solidFill>
                <a:latin typeface="UTM Swiss Condensed" panose="02000500000000000000" pitchFamily="2" charset="0"/>
              </a:rPr>
              <a:t>1.1. Mục đích</a:t>
            </a:r>
          </a:p>
          <a:p>
            <a:pPr algn="just"/>
            <a:r>
              <a:rPr lang="vi-VN" sz="2000" b="1">
                <a:solidFill>
                  <a:schemeClr val="tx1">
                    <a:lumMod val="50000"/>
                  </a:schemeClr>
                </a:solidFill>
                <a:latin typeface="UTM Swiss Condensed" panose="02000500000000000000" pitchFamily="2" charset="0"/>
              </a:rPr>
              <a:t>- Giúp sinh viên củng cố thêm về nhận thức lý luận và tiếp cận với thực tiễn, vận dụng lý luận để giải quyết những vấn đề thực tiễn đặt ra.</a:t>
            </a:r>
          </a:p>
          <a:p>
            <a:pPr algn="just"/>
            <a:r>
              <a:rPr lang="vi-VN" sz="2000" b="1">
                <a:solidFill>
                  <a:schemeClr val="tx1">
                    <a:lumMod val="50000"/>
                  </a:schemeClr>
                </a:solidFill>
                <a:latin typeface="UTM Swiss Condensed" panose="02000500000000000000" pitchFamily="2" charset="0"/>
              </a:rPr>
              <a:t>- Tìm hiểu về tổ chức và bộ máy hoạt động của cơ sở thực tập, xu thế phát triển của các cơ sở thực tập trong tương lai.</a:t>
            </a:r>
          </a:p>
          <a:p>
            <a:pPr algn="just"/>
            <a:r>
              <a:rPr lang="vi-VN" sz="2000" b="1">
                <a:solidFill>
                  <a:schemeClr val="tx1">
                    <a:lumMod val="50000"/>
                  </a:schemeClr>
                </a:solidFill>
                <a:latin typeface="UTM Swiss Condensed" panose="02000500000000000000" pitchFamily="2" charset="0"/>
              </a:rPr>
              <a:t>- Tiếp tục xây dựng phương pháp nghiên cứu và hình thành phong cách làm việc khoa học, chủ động, sáng tạo, có kế hoạch và hiệu quả.</a:t>
            </a:r>
          </a:p>
          <a:p>
            <a:pPr algn="just"/>
            <a:r>
              <a:rPr lang="vi-VN" sz="2000" b="1">
                <a:solidFill>
                  <a:schemeClr val="tx1">
                    <a:lumMod val="50000"/>
                  </a:schemeClr>
                </a:solidFill>
                <a:latin typeface="UTM Swiss Condensed" panose="02000500000000000000" pitchFamily="2" charset="0"/>
              </a:rPr>
              <a:t>- Rèn luyện kỹ năng giao tiếp, đánh giá ưu nhược điểm của bản thân, đúc rút kinh nghiệm về các tình huống, cách giải quyết các tình huống trong thực tế liên quan đến nghề nghiệp.</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1238" y="2798553"/>
            <a:ext cx="3305204" cy="3281154"/>
          </a:xfrm>
          <a:prstGeom prst="rect">
            <a:avLst/>
          </a:prstGeom>
        </p:spPr>
      </p:pic>
    </p:spTree>
    <p:custDataLst>
      <p:tags r:id="rId1"/>
    </p:custDataLst>
    <p:extLst>
      <p:ext uri="{BB962C8B-B14F-4D97-AF65-F5344CB8AC3E}">
        <p14:creationId xmlns:p14="http://schemas.microsoft.com/office/powerpoint/2010/main" val="1403080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1. Mục đích, yêu cầu</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pic>
        <p:nvPicPr>
          <p:cNvPr id="2050" name="Picture 2" descr="Yêu cầu xây dựng, cập nhật công lệnh tải trọng, công lệnh tốc độ"/>
          <p:cNvPicPr>
            <a:picLocks noChangeAspect="1" noChangeArrowheads="1"/>
          </p:cNvPicPr>
          <p:nvPr/>
        </p:nvPicPr>
        <p:blipFill rotWithShape="1">
          <a:blip r:embed="rId5">
            <a:extLst>
              <a:ext uri="{28A0092B-C50C-407E-A947-70E740481C1C}">
                <a14:useLocalDpi xmlns:a14="http://schemas.microsoft.com/office/drawing/2010/main" val="0"/>
              </a:ext>
            </a:extLst>
          </a:blip>
          <a:srcRect t="4442"/>
          <a:stretch/>
        </p:blipFill>
        <p:spPr bwMode="auto">
          <a:xfrm>
            <a:off x="0" y="3821387"/>
            <a:ext cx="4110355" cy="29656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97917" y="1346198"/>
            <a:ext cx="5238083" cy="3785652"/>
          </a:xfrm>
          <a:prstGeom prst="rect">
            <a:avLst/>
          </a:prstGeom>
          <a:noFill/>
          <a:ln w="28575">
            <a:solidFill>
              <a:srgbClr val="FF0000"/>
            </a:solidFill>
          </a:ln>
        </p:spPr>
        <p:txBody>
          <a:bodyPr wrap="square" rtlCol="0">
            <a:spAutoFit/>
          </a:bodyPr>
          <a:lstStyle/>
          <a:p>
            <a:pPr algn="just"/>
            <a:r>
              <a:rPr lang="vi-VN" sz="2000" b="1">
                <a:solidFill>
                  <a:srgbClr val="FF0000"/>
                </a:solidFill>
                <a:latin typeface="UTM Swiss Condensed" panose="02000500000000000000" pitchFamily="2" charset="0"/>
              </a:rPr>
              <a:t>1.2. Yêu cầu</a:t>
            </a:r>
          </a:p>
          <a:p>
            <a:pPr algn="just"/>
            <a:r>
              <a:rPr lang="vi-VN" sz="2000" b="1">
                <a:latin typeface="UTM Swiss Condensed" panose="02000500000000000000" pitchFamily="2" charset="0"/>
              </a:rPr>
              <a:t>- Nghiêm túc thực hiện các quy định về thực tập tốt nghiệp của Nhà trường, Khoa và cơ sở thực tập.</a:t>
            </a:r>
          </a:p>
          <a:p>
            <a:pPr algn="just"/>
            <a:r>
              <a:rPr lang="vi-VN" sz="2000" b="1">
                <a:latin typeface="UTM Swiss Condensed" panose="02000500000000000000" pitchFamily="2" charset="0"/>
              </a:rPr>
              <a:t>- Chủ động xây dựng và thực hiện kế hoạch thực tập của cá nhân trên cơ sở kế hoạch thực tập của Khoa, Nhà trường và theo sự sắp xếp của cơ sở thực tập.</a:t>
            </a:r>
          </a:p>
          <a:p>
            <a:pPr algn="just"/>
            <a:r>
              <a:rPr lang="vi-VN" sz="2000" b="1">
                <a:latin typeface="UTM Swiss Condensed" panose="02000500000000000000" pitchFamily="2" charset="0"/>
              </a:rPr>
              <a:t>- Phản ánh kịp thời những khó khăn, vướng mắc trong quá trình thực tập với Khoa và Nhà trường.</a:t>
            </a:r>
          </a:p>
          <a:p>
            <a:pPr algn="just"/>
            <a:r>
              <a:rPr lang="vi-VN" sz="2000" b="1">
                <a:latin typeface="UTM Swiss Condensed" panose="02000500000000000000" pitchFamily="2" charset="0"/>
              </a:rPr>
              <a:t>- Hoàn thành và nộp về Khoa các </a:t>
            </a:r>
            <a:r>
              <a:rPr lang="en-US" sz="2000" b="1">
                <a:latin typeface="UTM Swiss Condensed" panose="02000500000000000000" pitchFamily="2" charset="0"/>
              </a:rPr>
              <a:t>sản phẩm </a:t>
            </a:r>
            <a:r>
              <a:rPr lang="vi-VN" sz="2000" b="1">
                <a:latin typeface="UTM Swiss Condensed" panose="02000500000000000000" pitchFamily="2" charset="0"/>
              </a:rPr>
              <a:t>thực tập đúng thời hạn, có chất lượng.</a:t>
            </a:r>
          </a:p>
        </p:txBody>
      </p:sp>
    </p:spTree>
    <p:custDataLst>
      <p:tags r:id="rId1"/>
    </p:custDataLst>
    <p:extLst>
      <p:ext uri="{BB962C8B-B14F-4D97-AF65-F5344CB8AC3E}">
        <p14:creationId xmlns:p14="http://schemas.microsoft.com/office/powerpoint/2010/main" val="198130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2. Thời gian và địa điểm thực tập</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grpSp>
        <p:nvGrpSpPr>
          <p:cNvPr id="15" name="Group 57"/>
          <p:cNvGrpSpPr>
            <a:grpSpLocks/>
          </p:cNvGrpSpPr>
          <p:nvPr/>
        </p:nvGrpSpPr>
        <p:grpSpPr bwMode="auto">
          <a:xfrm>
            <a:off x="1553528" y="1676400"/>
            <a:ext cx="2359025" cy="4495800"/>
            <a:chOff x="457200" y="1239996"/>
            <a:chExt cx="2177144" cy="2804886"/>
          </a:xfrm>
        </p:grpSpPr>
        <p:sp>
          <p:nvSpPr>
            <p:cNvPr id="16" name="Rectangle 15"/>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ectangle 16"/>
            <p:cNvSpPr/>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9" name="Group 60"/>
          <p:cNvGrpSpPr>
            <a:grpSpLocks/>
          </p:cNvGrpSpPr>
          <p:nvPr/>
        </p:nvGrpSpPr>
        <p:grpSpPr bwMode="auto">
          <a:xfrm flipV="1">
            <a:off x="1440814" y="1849436"/>
            <a:ext cx="2386013" cy="1046163"/>
            <a:chOff x="4782670" y="2429435"/>
            <a:chExt cx="2840865" cy="833718"/>
          </a:xfrm>
        </p:grpSpPr>
        <p:sp>
          <p:nvSpPr>
            <p:cNvPr id="20" name="Freeform 19"/>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p>
          </p:txBody>
        </p:sp>
        <p:sp>
          <p:nvSpPr>
            <p:cNvPr id="21" name="Pie 20"/>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grpSp>
        <p:nvGrpSpPr>
          <p:cNvPr id="22" name="Group 71"/>
          <p:cNvGrpSpPr>
            <a:grpSpLocks/>
          </p:cNvGrpSpPr>
          <p:nvPr/>
        </p:nvGrpSpPr>
        <p:grpSpPr bwMode="auto">
          <a:xfrm>
            <a:off x="5080000" y="1676400"/>
            <a:ext cx="2359025" cy="4495800"/>
            <a:chOff x="457200" y="1239996"/>
            <a:chExt cx="2177144" cy="2804886"/>
          </a:xfrm>
        </p:grpSpPr>
        <p:sp>
          <p:nvSpPr>
            <p:cNvPr id="23" name="Rectangle 22"/>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23"/>
            <p:cNvSpPr/>
            <p:nvPr/>
          </p:nvSpPr>
          <p:spPr>
            <a:xfrm>
              <a:off x="536316" y="1293865"/>
              <a:ext cx="2018913" cy="2694698"/>
            </a:xfrm>
            <a:prstGeom prst="rect">
              <a:avLst/>
            </a:prstGeom>
            <a:noFill/>
            <a:ln w="19050">
              <a:solidFill>
                <a:schemeClr val="accent4">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5" name="Group 75"/>
          <p:cNvGrpSpPr>
            <a:grpSpLocks/>
          </p:cNvGrpSpPr>
          <p:nvPr/>
        </p:nvGrpSpPr>
        <p:grpSpPr bwMode="auto">
          <a:xfrm flipV="1">
            <a:off x="4981574" y="1849436"/>
            <a:ext cx="2386013" cy="1046163"/>
            <a:chOff x="4782670" y="2429435"/>
            <a:chExt cx="2840865" cy="833718"/>
          </a:xfrm>
        </p:grpSpPr>
        <p:sp>
          <p:nvSpPr>
            <p:cNvPr id="26" name="Freeform 25"/>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4">
                    <a:lumMod val="75000"/>
                  </a:schemeClr>
                </a:gs>
                <a:gs pos="69000">
                  <a:schemeClr val="accent4"/>
                </a:gs>
                <a:gs pos="100000">
                  <a:schemeClr val="accent4">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p>
          </p:txBody>
        </p:sp>
        <p:sp>
          <p:nvSpPr>
            <p:cNvPr id="27" name="Pie 26"/>
            <p:cNvSpPr/>
            <p:nvPr/>
          </p:nvSpPr>
          <p:spPr bwMode="gray">
            <a:xfrm>
              <a:off x="4782670" y="3083859"/>
              <a:ext cx="304685" cy="179294"/>
            </a:xfrm>
            <a:prstGeom prst="pie">
              <a:avLst>
                <a:gd name="adj1" fmla="val 5429925"/>
                <a:gd name="adj2" fmla="val 1620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sp>
        <p:nvSpPr>
          <p:cNvPr id="29" name="Rectangle 82"/>
          <p:cNvSpPr>
            <a:spLocks noChangeArrowheads="1"/>
          </p:cNvSpPr>
          <p:nvPr/>
        </p:nvSpPr>
        <p:spPr bwMode="auto">
          <a:xfrm>
            <a:off x="1696716" y="3076891"/>
            <a:ext cx="21301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000" b="1">
                <a:solidFill>
                  <a:schemeClr val="tx1">
                    <a:lumMod val="50000"/>
                  </a:schemeClr>
                </a:solidFill>
                <a:latin typeface="UTM Swiss Condensed" panose="02000500000000000000" pitchFamily="2" charset="0"/>
              </a:rPr>
              <a:t>Theo quyết định của Nhà trường</a:t>
            </a:r>
          </a:p>
        </p:txBody>
      </p:sp>
      <p:sp>
        <p:nvSpPr>
          <p:cNvPr id="30" name="Rectangle 83"/>
          <p:cNvSpPr>
            <a:spLocks noChangeArrowheads="1"/>
          </p:cNvSpPr>
          <p:nvPr/>
        </p:nvSpPr>
        <p:spPr bwMode="auto">
          <a:xfrm>
            <a:off x="5237476" y="3097155"/>
            <a:ext cx="2057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vi-VN" altLang="en-US" sz="1800" b="1">
                <a:solidFill>
                  <a:schemeClr val="tx1">
                    <a:lumMod val="50000"/>
                  </a:schemeClr>
                </a:solidFill>
                <a:latin typeface="UTM Swiss Condensed" panose="02000500000000000000" pitchFamily="2" charset="0"/>
              </a:rPr>
              <a:t>UBND các xã/phường/thị trấn, các cơ sở xã hội…</a:t>
            </a:r>
          </a:p>
        </p:txBody>
      </p:sp>
      <p:sp>
        <p:nvSpPr>
          <p:cNvPr id="32" name="TextBox 31"/>
          <p:cNvSpPr txBox="1"/>
          <p:nvPr/>
        </p:nvSpPr>
        <p:spPr>
          <a:xfrm>
            <a:off x="1475920" y="2271097"/>
            <a:ext cx="2319866" cy="400110"/>
          </a:xfrm>
          <a:prstGeom prst="rect">
            <a:avLst/>
          </a:prstGeom>
          <a:noFill/>
        </p:spPr>
        <p:txBody>
          <a:bodyPr wrap="none" anchor="ctr">
            <a:spAutoFit/>
          </a:bodyPr>
          <a:lstStyle/>
          <a:p>
            <a:pPr>
              <a:defRPr/>
            </a:pPr>
            <a:r>
              <a:rPr lang="en-US" sz="2000" b="1">
                <a:solidFill>
                  <a:schemeClr val="tx1">
                    <a:lumMod val="50000"/>
                  </a:schemeClr>
                </a:solidFill>
                <a:latin typeface="UTM Swiss Condensed" panose="02000500000000000000" pitchFamily="2" charset="0"/>
              </a:rPr>
              <a:t>Thời gian đi thực tập </a:t>
            </a:r>
            <a:endParaRPr lang="en-US" sz="2000" b="1" dirty="0">
              <a:solidFill>
                <a:schemeClr val="tx1">
                  <a:lumMod val="50000"/>
                </a:schemeClr>
              </a:solidFill>
              <a:latin typeface="UTM Swiss Condensed" panose="02000500000000000000" pitchFamily="2" charset="0"/>
            </a:endParaRPr>
          </a:p>
        </p:txBody>
      </p:sp>
      <p:sp>
        <p:nvSpPr>
          <p:cNvPr id="33" name="TextBox 32"/>
          <p:cNvSpPr txBox="1"/>
          <p:nvPr/>
        </p:nvSpPr>
        <p:spPr>
          <a:xfrm>
            <a:off x="5024116" y="2291639"/>
            <a:ext cx="2108269" cy="400110"/>
          </a:xfrm>
          <a:prstGeom prst="rect">
            <a:avLst/>
          </a:prstGeom>
          <a:noFill/>
        </p:spPr>
        <p:txBody>
          <a:bodyPr wrap="none" anchor="ctr">
            <a:spAutoFit/>
          </a:bodyPr>
          <a:lstStyle/>
          <a:p>
            <a:pPr>
              <a:defRPr/>
            </a:pPr>
            <a:r>
              <a:rPr lang="en-US" sz="2000" b="1">
                <a:latin typeface="UTM Swiss Condensed" panose="02000500000000000000" pitchFamily="2" charset="0"/>
              </a:rPr>
              <a:t>Địa điểm thực tập </a:t>
            </a:r>
            <a:endParaRPr lang="en-US" sz="2000" b="1" dirty="0">
              <a:latin typeface="UTM Swiss Condensed" panose="02000500000000000000" pitchFamily="2" charset="0"/>
            </a:endParaRPr>
          </a:p>
        </p:txBody>
      </p:sp>
      <p:pic>
        <p:nvPicPr>
          <p:cNvPr id="1026" name="Picture 2" descr="Mẫu Đồng Hồ Để Bàn Và Treo Tường Sang Trọng 18 - Tải Hình Tách Nền PNG -  KhoThietKe.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9073" y="4282012"/>
            <a:ext cx="1525395" cy="14177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5217" y="4171337"/>
            <a:ext cx="1988590" cy="1639098"/>
          </a:xfrm>
          <a:prstGeom prst="rect">
            <a:avLst/>
          </a:prstGeom>
        </p:spPr>
      </p:pic>
    </p:spTree>
    <p:custDataLst>
      <p:tags r:id="rId1"/>
    </p:custDataLst>
    <p:extLst>
      <p:ext uri="{BB962C8B-B14F-4D97-AF65-F5344CB8AC3E}">
        <p14:creationId xmlns:p14="http://schemas.microsoft.com/office/powerpoint/2010/main" val="212529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3. Giảng viên hướng dẫn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34" name="TextBox 33"/>
          <p:cNvSpPr txBox="1"/>
          <p:nvPr/>
        </p:nvSpPr>
        <p:spPr>
          <a:xfrm>
            <a:off x="532797" y="1346199"/>
            <a:ext cx="4963763" cy="2554545"/>
          </a:xfrm>
          <a:prstGeom prst="rect">
            <a:avLst/>
          </a:prstGeom>
          <a:noFill/>
          <a:ln w="28575">
            <a:solidFill>
              <a:srgbClr val="FF0000"/>
            </a:solidFill>
          </a:ln>
        </p:spPr>
        <p:txBody>
          <a:bodyPr wrap="square" rtlCol="0">
            <a:spAutoFit/>
          </a:bodyPr>
          <a:lstStyle/>
          <a:p>
            <a:pPr algn="just"/>
            <a:r>
              <a:rPr lang="en-US" sz="2000" b="1">
                <a:solidFill>
                  <a:srgbClr val="FF0000"/>
                </a:solidFill>
                <a:latin typeface="UTM Swiss Condensed" panose="02000500000000000000" pitchFamily="2" charset="0"/>
              </a:rPr>
              <a:t>3</a:t>
            </a:r>
            <a:r>
              <a:rPr lang="vi-VN" sz="2000" b="1">
                <a:solidFill>
                  <a:srgbClr val="FF0000"/>
                </a:solidFill>
                <a:latin typeface="UTM Swiss Condensed" panose="02000500000000000000" pitchFamily="2" charset="0"/>
              </a:rPr>
              <a:t>.1. </a:t>
            </a:r>
            <a:r>
              <a:rPr lang="en-US" sz="2000" b="1">
                <a:solidFill>
                  <a:srgbClr val="FF0000"/>
                </a:solidFill>
                <a:latin typeface="UTM Swiss Condensed" panose="02000500000000000000" pitchFamily="2" charset="0"/>
              </a:rPr>
              <a:t>Giảng viên hướng dẫn của cơ sở đào tạo</a:t>
            </a:r>
            <a:endParaRPr lang="vi-VN" sz="2000" b="1">
              <a:solidFill>
                <a:srgbClr val="FF0000"/>
              </a:solidFill>
              <a:latin typeface="UTM Swiss Condensed" panose="02000500000000000000" pitchFamily="2" charset="0"/>
            </a:endParaRPr>
          </a:p>
          <a:p>
            <a:pPr algn="just"/>
            <a:r>
              <a:rPr lang="en-US" sz="2000" b="1">
                <a:solidFill>
                  <a:schemeClr val="tx1">
                    <a:lumMod val="50000"/>
                  </a:schemeClr>
                </a:solidFill>
                <a:latin typeface="UTM Swiss Condensed" panose="02000500000000000000" pitchFamily="2" charset="0"/>
              </a:rPr>
              <a:t>Sinh viên đi thực tập được sự hướng dẫn chuyên môn của giảng viên trong ngành Công tác xã hội.</a:t>
            </a:r>
          </a:p>
          <a:p>
            <a:pPr algn="just"/>
            <a:r>
              <a:rPr lang="en-US" sz="2000" b="1">
                <a:solidFill>
                  <a:srgbClr val="FF0000"/>
                </a:solidFill>
                <a:latin typeface="UTM Swiss Condensed" panose="02000500000000000000" pitchFamily="2" charset="0"/>
              </a:rPr>
              <a:t>3</a:t>
            </a:r>
            <a:r>
              <a:rPr lang="vi-VN" sz="2000" b="1">
                <a:solidFill>
                  <a:srgbClr val="FF0000"/>
                </a:solidFill>
                <a:latin typeface="UTM Swiss Condensed" panose="02000500000000000000" pitchFamily="2" charset="0"/>
              </a:rPr>
              <a:t>.</a:t>
            </a:r>
            <a:r>
              <a:rPr lang="en-US" sz="2000" b="1">
                <a:solidFill>
                  <a:srgbClr val="FF0000"/>
                </a:solidFill>
                <a:latin typeface="UTM Swiss Condensed" panose="02000500000000000000" pitchFamily="2" charset="0"/>
              </a:rPr>
              <a:t>2</a:t>
            </a:r>
            <a:r>
              <a:rPr lang="vi-VN" sz="2000" b="1">
                <a:solidFill>
                  <a:srgbClr val="FF0000"/>
                </a:solidFill>
                <a:latin typeface="UTM Swiss Condensed" panose="02000500000000000000" pitchFamily="2" charset="0"/>
              </a:rPr>
              <a:t>. </a:t>
            </a:r>
            <a:r>
              <a:rPr lang="en-US" sz="2000" b="1">
                <a:solidFill>
                  <a:srgbClr val="FF0000"/>
                </a:solidFill>
                <a:latin typeface="UTM Swiss Condensed" panose="02000500000000000000" pitchFamily="2" charset="0"/>
              </a:rPr>
              <a:t>Cán bộ hướng dẫn của cơ sở thực tập</a:t>
            </a:r>
            <a:endParaRPr lang="vi-VN" sz="2000" b="1">
              <a:solidFill>
                <a:srgbClr val="FF0000"/>
              </a:solidFill>
              <a:latin typeface="UTM Swiss Condensed" panose="02000500000000000000" pitchFamily="2" charset="0"/>
            </a:endParaRPr>
          </a:p>
          <a:p>
            <a:pPr algn="just"/>
            <a:r>
              <a:rPr lang="en-US" sz="2000" b="1">
                <a:solidFill>
                  <a:schemeClr val="tx1">
                    <a:lumMod val="50000"/>
                  </a:schemeClr>
                </a:solidFill>
                <a:latin typeface="UTM Swiss Condensed" panose="02000500000000000000" pitchFamily="2" charset="0"/>
              </a:rPr>
              <a:t>Ngoài hướng dẫn chuyên môn của giảng viên trong ngành Công tác xã hội, sinh viên sẽ được hướng dẫn, giúp đỡ của cán bộ cơ sở thực tập.</a:t>
            </a:r>
            <a:endParaRPr lang="vi-VN" sz="2000" b="1">
              <a:solidFill>
                <a:schemeClr val="tx1">
                  <a:lumMod val="50000"/>
                </a:schemeClr>
              </a:solidFill>
              <a:latin typeface="UTM Swiss Condensed" panose="02000500000000000000" pitchFamily="2" charset="0"/>
            </a:endParaRPr>
          </a:p>
        </p:txBody>
      </p:sp>
      <p:pic>
        <p:nvPicPr>
          <p:cNvPr id="3074" name="Picture 2" descr="Teacher PNG transparent image download, size: 524x574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3841" y="2471929"/>
            <a:ext cx="3627120" cy="39732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2903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4. Các sản phầm phải nộp </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7" name="Oval 6"/>
          <p:cNvSpPr/>
          <p:nvPr/>
        </p:nvSpPr>
        <p:spPr bwMode="auto">
          <a:xfrm>
            <a:off x="-1600840" y="1391920"/>
            <a:ext cx="5238120" cy="500887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nvGrpSpPr>
          <p:cNvPr id="10" name="Group 9"/>
          <p:cNvGrpSpPr/>
          <p:nvPr/>
        </p:nvGrpSpPr>
        <p:grpSpPr>
          <a:xfrm>
            <a:off x="1007606" y="2710435"/>
            <a:ext cx="7169857" cy="640080"/>
            <a:chOff x="746760" y="2514600"/>
            <a:chExt cx="7100887" cy="685800"/>
          </a:xfrm>
          <a:solidFill>
            <a:srgbClr val="0070C0"/>
          </a:solidFill>
        </p:grpSpPr>
        <p:sp>
          <p:nvSpPr>
            <p:cNvPr id="12"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3" name="Text Box 49"/>
            <p:cNvSpPr txBox="1">
              <a:spLocks noChangeArrowheads="1"/>
            </p:cNvSpPr>
            <p:nvPr/>
          </p:nvSpPr>
          <p:spPr bwMode="gray">
            <a:xfrm>
              <a:off x="914400" y="25986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4.1. H</a:t>
              </a:r>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ồ sơ thực tập tốt nghiệp</a:t>
              </a:r>
              <a:endParaRPr lang="pt-BR"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grpSp>
        <p:nvGrpSpPr>
          <p:cNvPr id="14" name="Group 13"/>
          <p:cNvGrpSpPr/>
          <p:nvPr/>
        </p:nvGrpSpPr>
        <p:grpSpPr>
          <a:xfrm>
            <a:off x="1022846" y="3946937"/>
            <a:ext cx="7169857" cy="640080"/>
            <a:chOff x="762000" y="3576480"/>
            <a:chExt cx="7100887" cy="685800"/>
          </a:xfrm>
          <a:solidFill>
            <a:srgbClr val="0070C0"/>
          </a:solidFill>
        </p:grpSpPr>
        <p:sp>
          <p:nvSpPr>
            <p:cNvPr id="15"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6"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a:t>
              </a:r>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2. </a:t>
              </a:r>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Đồ án thực tập tốt nghiệp </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02433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4.1. Hồ sơ thực tập tốt nghiệp</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3170099"/>
          </a:xfrm>
          <a:prstGeom prst="rect">
            <a:avLst/>
          </a:prstGeom>
          <a:noFill/>
          <a:ln w="28575">
            <a:solidFill>
              <a:srgbClr val="FF0000"/>
            </a:solidFill>
          </a:ln>
        </p:spPr>
        <p:txBody>
          <a:bodyPr wrap="square" rtlCol="0">
            <a:spAutoFit/>
          </a:bodyPr>
          <a:lstStyle/>
          <a:p>
            <a:pPr algn="just"/>
            <a:r>
              <a:rPr lang="en-US" sz="2000" b="1">
                <a:solidFill>
                  <a:srgbClr val="FF0000"/>
                </a:solidFill>
                <a:latin typeface="UTM Swiss Condensed" panose="02000500000000000000" pitchFamily="2" charset="0"/>
              </a:rPr>
              <a:t>4.1.1.</a:t>
            </a:r>
            <a:r>
              <a:rPr lang="vi-VN" sz="2000" b="1">
                <a:solidFill>
                  <a:srgbClr val="FF0000"/>
                </a:solidFill>
                <a:latin typeface="UTM Swiss Condensed" panose="02000500000000000000" pitchFamily="2" charset="0"/>
              </a:rPr>
              <a:t> Hình thức trình bày: </a:t>
            </a:r>
            <a:r>
              <a:rPr lang="vi-VN" sz="2000" b="1">
                <a:latin typeface="UTM Swiss Condensed" panose="02000500000000000000" pitchFamily="2" charset="0"/>
              </a:rPr>
              <a:t>Hồ sơ thực tập tốt nghiệp trình bày trên khổ giấy A4; lề trên 2.0 cm, lề dưới 2.0 cm, lề trái 3.0 cm, lề phải 2.0 cm; phông chữ Times New Roman, cỡ chữ 14; giãn dòng 1.5 line; xuống dòng thụt vào 1 cm; số trang được đánh ở giữa, phía dưới mỗi trang giấy; không dùng tiêu đề đầu trang và tiêu đề cuối trang (Header &amp; Footer).</a:t>
            </a:r>
          </a:p>
          <a:p>
            <a:pPr algn="just"/>
            <a:r>
              <a:rPr lang="en-US" sz="2000" b="1">
                <a:solidFill>
                  <a:srgbClr val="FF0000"/>
                </a:solidFill>
                <a:latin typeface="UTM Swiss Condensed" panose="02000500000000000000" pitchFamily="2" charset="0"/>
              </a:rPr>
              <a:t>4.1.2.</a:t>
            </a:r>
            <a:r>
              <a:rPr lang="vi-VN" sz="2000" b="1">
                <a:solidFill>
                  <a:srgbClr val="FF0000"/>
                </a:solidFill>
                <a:latin typeface="UTM Swiss Condensed" panose="02000500000000000000" pitchFamily="2" charset="0"/>
              </a:rPr>
              <a:t> Nội dung hồ sơ: </a:t>
            </a:r>
            <a:r>
              <a:rPr lang="vi-VN" sz="2000" b="1">
                <a:latin typeface="UTM Swiss Condensed" panose="02000500000000000000" pitchFamily="2" charset="0"/>
              </a:rPr>
              <a:t>Hồ sơ thực tập tốt nghiệp gồm có nội quy thực tập tốt nghiệp, nhật ký thực tập tốt nghiệp, phiếu đánh giá thực tập tốt nghiệp của cơ sở thực tập (cơ sở thực tập đánh giá trước khi nộp cho giảng viên hướng dẫn), phiếu đánh giá thực tập tốt nghiệp của giảng viên hướng dẫn (giảng viên hướng dẫn đánh giá sau khi nộp cho giảng viên hướng dẫn)</a:t>
            </a:r>
          </a:p>
        </p:txBody>
      </p:sp>
    </p:spTree>
    <p:custDataLst>
      <p:tags r:id="rId1"/>
    </p:custDataLst>
    <p:extLst>
      <p:ext uri="{BB962C8B-B14F-4D97-AF65-F5344CB8AC3E}">
        <p14:creationId xmlns:p14="http://schemas.microsoft.com/office/powerpoint/2010/main" val="2764842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4.2. Đồ án thực tập tốt nghiệp </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7" name="Oval 6"/>
          <p:cNvSpPr/>
          <p:nvPr/>
        </p:nvSpPr>
        <p:spPr bwMode="auto">
          <a:xfrm>
            <a:off x="-1600840" y="1391920"/>
            <a:ext cx="5238120" cy="500887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nvGrpSpPr>
          <p:cNvPr id="10" name="Group 9"/>
          <p:cNvGrpSpPr/>
          <p:nvPr/>
        </p:nvGrpSpPr>
        <p:grpSpPr>
          <a:xfrm>
            <a:off x="1007606" y="2710435"/>
            <a:ext cx="7169857" cy="640080"/>
            <a:chOff x="746760" y="2514600"/>
            <a:chExt cx="7100887" cy="685800"/>
          </a:xfrm>
          <a:solidFill>
            <a:srgbClr val="0070C0"/>
          </a:solidFill>
        </p:grpSpPr>
        <p:sp>
          <p:nvSpPr>
            <p:cNvPr id="12"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3" name="Text Box 49"/>
            <p:cNvSpPr txBox="1">
              <a:spLocks noChangeArrowheads="1"/>
            </p:cNvSpPr>
            <p:nvPr/>
          </p:nvSpPr>
          <p:spPr bwMode="gray">
            <a:xfrm>
              <a:off x="914400" y="25986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4.2.1. Hình thức đồ án</a:t>
              </a:r>
            </a:p>
          </p:txBody>
        </p:sp>
      </p:grpSp>
      <p:grpSp>
        <p:nvGrpSpPr>
          <p:cNvPr id="14" name="Group 13"/>
          <p:cNvGrpSpPr/>
          <p:nvPr/>
        </p:nvGrpSpPr>
        <p:grpSpPr>
          <a:xfrm>
            <a:off x="1022846" y="3946937"/>
            <a:ext cx="7169857" cy="640080"/>
            <a:chOff x="762000" y="3576480"/>
            <a:chExt cx="7100887" cy="685800"/>
          </a:xfrm>
          <a:solidFill>
            <a:srgbClr val="0070C0"/>
          </a:solidFill>
        </p:grpSpPr>
        <p:sp>
          <p:nvSpPr>
            <p:cNvPr id="15"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6"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4.2.2. Nội dung đồ án</a:t>
              </a:r>
            </a:p>
          </p:txBody>
        </p:sp>
      </p:grpSp>
    </p:spTree>
    <p:custDataLst>
      <p:tags r:id="rId1"/>
    </p:custDataLst>
    <p:extLst>
      <p:ext uri="{BB962C8B-B14F-4D97-AF65-F5344CB8AC3E}">
        <p14:creationId xmlns:p14="http://schemas.microsoft.com/office/powerpoint/2010/main" val="3678747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FIRST_PUBLISH" val="1"/>
  <p:tag name="ISPRING_ULTRA_SCORM_COURSE_ID" val="8F8AFF54-DA12-4FA6-8120-E6A712AC9C9A"/>
  <p:tag name="ISPRING_CMI5_LAUNCH_METHOD" val="any window"/>
  <p:tag name="ISPRING_SCORM_RATE_SLIDES" val="1"/>
  <p:tag name="ISPRING_SCORM_USE_CUSTOM_PASSING_SCORE" val="1"/>
  <p:tag name="ISPRING_SCORM_PASSING_SCORE" val="80.000000"/>
  <p:tag name="ISPRING_TERMINATE_LESSON_ON_TIMEOUT" val="1"/>
  <p:tag name="ISPRINGCLOUDFOLDERID" val="1"/>
  <p:tag name="ISPRINGONLINEFOLDERID" val="1"/>
  <p:tag name="ISPRING_CURRENT_PLAYER_ID" val="universal"/>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PROJECT_VERSION" val="9"/>
  <p:tag name="ISPRING_PLAYERS_CUSTOMIZATION_2" val="UEsDBBQAAgAIAClet0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CEiVlTuMhtvTIFAACFEwAAHQAAAHVuaXZlcnNhbC9jb21tb25fbWVzc2FnZXMubG5nrVjNbttGEL4HyDssCARogdRJCiQoClsBRa4lItRSIVd23KIgNuRaWpjkqvyR4576Cj333B6KHgq0p+TQg4u+h/sknV1SspTEIGkHkABxqfnm75uZ3d1//iZN0IrnhZDZgfFk77GBeBbJWGTzA2NGD7/4ykBFybKYJTLjB0YmDfR8cP/efsKyecXmHH7fv4fQfsqLAh6LgXq6fkYiPjCmw9DyJlOTnISuN/LCoTMyBpZMlyy7QK6cy8++fPbszZOnzz7ff9TIdYEJJqbr7gIhjfT0cQcgQn3PDQENuyHBr6gxoOLq7d9LVC647CfuzajrEGwMmh/9pKc+PgLl+b9/XL37OUL//HT5ZyvAzPcxoWHgOjYOnSAkHtWxcTHFtjE4kRVasBVHpUQrwc+VT5DXUuQcFYmI9YtIwkJW8TZltjcxHRL6OKC+Y1HHI8YgkHl+8VDDsqpcyBzUFSgWBXud8FjrBAbp98ucF6CalcAwBJ9yIeCfMmUi22tXfUxcz7RDczoNJzgIzBFEmW6cAqQd+HNRLuBdzOVDUHGeJZLF6DTnAOgFiC2XiYjqf4pgmSsLpwm7aLXCN48dMgqp57lBiIm9XjEGOIuRnTPlbE8U3wywDwA5K3h+C9lQc1+LIzNJ+iGMndHYhS9VJozFfJHAt+xrxxQDE6Y8a5MCpmIfyB4Ex55vq6CBKsTQkhXFuczjHZZu57MN2CGWB4Vg0S1wqjDWwMAPAd0sz3lUtoOBlabmd1NX4CoQMKS6OaiSSquihLJJlwkvubZWKFdYpCn1mp9KqK+Es1XNfdCui62V5q45I9Y4HFICP4cY8uqyKosWHeWgOD9aH9vVUAFNtjnfalODFg69V9BdjAHx+kh4L6AZvugjcYIDCDIO2mSIeeSMTJ0l6HvrprRuehFTPSa5QCyKQE6xaSVkVcCKCgm0Jp2RYq+fmgC/nAGLHdO9obfWqEAH/TQXKw525DHPWxVB97ewrYrq5cz5Jjw0HRfbH6Eeu0CZLBGLVyyLOJAtYiqnF/AuFrF+p2iv9X9fiR8QK5tW/6CZEsTGrx70tWdnsNxQEawsebos21SrgDXm38YKVeI3mtDF9dvpDyxMTN/xPk1mCpFWST2B7pyfjWV9c9RqxB0j1T1bn9qSoB41GDYsajjCHiPpLjVWaoeOpyZizLvLOeQQZKb13ILB5mSnsrs08RoAItFtMYIxxFhbTheXf6nZoxvR5W9pd4wj8H7HjSM1OLrLH+Nh4FCYPsf8dSHK1vjpuu48Z3VZ337Abu1dd4YOdagLJhMAnDf7wgIlIgX74w6YswleR6AeFTueHMsqiXUbSMSZHhcQ2yrlH+6KT3OZ6tWEFesyqMfV87tYUTvn10qnPfZVm0runJ+tQr59lgJs+rCdsUxiqT2Qpao+6SgEZaRC4dJgvYWCekpZGS1gLJ/KKos7AtVnMhsfmgDW+Ewvf0/RmTodph1R3rOlXkXN6te9QNT2Djoq3oB9S2TJi+96gyhfNhhBfQrkb8pWIGoOdw0YLQSKFpdvuwg2J+K1qM2yBUqv3v0StQo7QOtPcuZk9dRLZQpLe+16oWoaFpiUmtZ4AoUV6DqSVQ67yj4IE9N/Ac1Rn5eMwYTlZ9BZqZRJLxQdfcXosp/263uJqkxExvvI3m2+KYepMw1N29Z3NVDNcPQ+q8d5DGe/qLm0SeS8M5g1Ngk07vfweCzKvoA+xptLGHW/oM/yrmTq2uu/H39tk9ezct0WofPUz9d9Z/Xh6Nw8FfrCbP/R1v3Z/1BLAwQUAAIACACEiVlT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ISJWVPo3ERm0QQAAF0XAAAnAAAAdW5pdmVyc2FsL2ZsYXNoX3B1Ymxpc2hpbmdfc2V0dGluZ3MueG1s5VhPcxo3FL/zKTTbyTGAHduNPYCHwFIzwUDZTRNPp+MRu4JVrZW2Ky0OOfXLtIdOjz2lhx78SdJP0qcVYDDYFmnoNO3Bg1f73u89vT8/vVXl9G3M0ISkkgpedfaKZQcRHoiQ8nHVeeW3nj53kFSYh5gJTqoOFw46rRUqSTZkVEYeUQpEJQIYLk8SVXUipZKTUun6+rpIZZLqt4JlCvBlMRBxKUmJJFyRtJQwPIUfNU2IdGYIFgDwFws+U6sVCghVDNK5CDNGEA3Bc071pjBrMSwjp2TEhji4Gqci42FDMJGidDysOl80j5uNpjuXMVBNGhOuYyJrsKiX1QkOQ6q9wMyj7wiKCB1H4O7+gYOuaaiiqvOsvK9hQLy0DpODm71jDdMQEASuZvgxUTjECptHY1CRt0rOF8xSOOU4poEPb5AOQNVp+pdep910L7s93/Uuz/zzjvFhCyXffeNvoeS3/Y67jbwtfH/gem7XdweXL9q9LTXsnbrVcc/r7c6WOq/dF17b39ZSt36+rUr/rNe10zm76LuDTrv78tLv9Tp+u3+rBYW4UkeV0mqhVaAgRZYGRN4W3rw/+5FQ4k79SaKAHxhOx8QXLQrlP8JMEgd9n5Dx1xlmVE2BRspAI1eEJHWZkEANdL1XHZVmxLmFM4DgGhhbNNNe+XDRTccHK7svGfNLO9vsaAX4IcF82hHjf9z7w6OF9/tHRw+7v8nNClYKBxGQBiQs961SWl6ai1G9bRwoOgFGInd2OcoY87IkEamqaa9z08uLCxfugamMBF8hHv2MhoKFi4CReEjCLo7JEtV6V5S3QHLPQSMoUgah7CWEIw9zoHeqILzBAkBmQ6moymm9NZOupxQzBHhw/hB07q2FO4hwCjGUy+uzzGpODWrfdoUi8jsTbLN0r6jHKFjRvWEl78aYMhvB12QoqSI2on508xsfIzhBkYpufoltdM7Aays3RMZCNBUZYvQK9ikQtEsWw38RQcvnEBqlIs5X4ahUSOZhmVByTcJTG0MXYCLOQFMXNCPKWPgho+/QkIxECrgET6jeZ0SlwS9uBZxgKW9B8dzHJ+Z0aXeb7psneoM4nGAebAkO7UXiRO0EH08RF2quB+EIcCZJnpSQhvk7m70VPz4Niw6HPH+ibKzgSxpnDH9K+EVAlqB3mPLdWNkm8Y96YG02wpO80XXz5tDQ4hRSYjDhRQDsTHlGbAEDzJHgbIpwABOC1LQxoSKTsGIIwkDLj/fQ6KOcAAkaw0kCFtOQpFaQ5b39ZweHR18+Pz4plv788eenDyrNZqc+w9qcGZ4a9860dlp3JttHlO6db631tnXzgVnXWnPDxGute3futVZcm34f0XxgBl7TbYk01hwQruVz8+eQhXpbO11v+O1v2v7FBoC8MNfHl0pJj1abJ6184Py3DlqeWx80zhCk61XH905smrUrgBdVEEG7j/QnuI1OE/MIxR9+/ymwkf4qoiiIbt5bsZHrWTnds5HqvbSRGpj5q780e1m5AOfp2JwPcKIyGsNwGX4W7GjVTZ+YWHdGOJ8HafztzzPDOrshDf/m1xhd0Q/v/4h3Vr//D27fZZb+U2E3T4vLr5XbrsUN0up1rH4TU05jSIaeThd3uLXDg3KltPlVoQBoq1fitcJfUEsDBBQAAgAIAISJWVOL90NfcAMAAFMMAAAhAAAAdW5pdmVyc2FsL2ZsYXNoX3NraW5fc2V0dGluZ3MueG1slVfbbuIwEH3vVyD2vdnSVu1KKRK3XaHttlWL+rpyyAAWjh3ZDl3+fseXECckhWIh4Zk5ntvxWMRqS3lvB1JRwR/6g/7woteLl4WUwPUCspwRDb2EKJinD/3J8+vL8+toMfu7eB3Nn+ZPv/qRAwgm5BtoTflaGUkp61GEJYXWgl8uBdd46iUXMiOsP/z2037iyFqeQgkM8lzMiiyhcjO+vx7f3p8D8T5GN4Orm+9dgKXIcsL3j2ItLhOy3K6lKHhqQrs2qwu22ecgGeVbtLwd3I+nnUkwqvRcQ1aLaXY1G8wG50FyCUqBCWl0bdZJFCMJsNLTzb1ZZ2IqV583pgHbUUW1hd1dm9UFy8ka6kWe/phOprNue46n17vyaVwOoOGfNpnfYeajTlNG9iC/dLjIi/wrHMmlWJuCNjB3Zp3EMEFSvH6uRrhOAkxCxtHJK6IYTbENQqaOit/N6jIua9lkkf8ZDonY3G0p2ItpQmN6GIYkDIYrwhTEUbl1SrURH8+Fxtt0MAhFldELpvhCCgVDLQtvVckqu1f4oDwNz/KSyuRdsCKDiYs4OK4ur+wnk7GdLOGhB1kQoYSdFwYhVsLK8gkLe2QZCCvLN9OvZ872xxE0VQ5UUmJMfD+DBjhftfqjFjjBbeq15a7UGk+P5qKrIFQvKG0ykcLQMmtBMzB9iyMrcyFFRzHFnOzommh8qP4Yu2Rvk1Fx1FB4srVTK9ZUM2hjnI0Rh3oYstmewUf3hlS5uX1P48h/6GdEbkEuhGCq3/O4h749x72exxAzVfHNAznnK3EuiAsNZ3sQ7qqca060JstNhjF1eoijoApx1F7m2Pttqz8vsgTkDNtGoeRNXebsNnS9YfjV7xQ+IC2VvjEdWgfVGzyPE8oO5oHEswCIXG5KDriN02QF05TBDsrbHwhsyl25xQpp2sW4kX6ElQ445wUNTgZXOCClnxUVV+ozJJC32L9jVLWDG5qLU2Mg1iRRNq/axS+ncBVKbS6X08ywNRxkdu+ZVDsY9W31w07VikkKLd40kWUtq73PnexgxGlm5wQqAvctGodhQuS+KlZZVutIXoVgXpfDYQeatWi6IGYaDgdtEKtpjsIF3s/hSgKEY9AKL4JB/Rv2iSAyfTqY1CZ3i9qhMUd83OxUxXmc5TqOApFrzqEN+Bv/TAz/A1BLAwQUAAIACACEiVlTEXxD6r0EAADuFgAAJgAAAHVuaXZlcnNhbC9odG1sX3B1Ymxpc2hpbmdfc2V0dGluZ3MueG1s3VjNcts2EL77KTDs5BjJdmw39kjyKBJdaaK/ikwTT6fjgUhIRA0CDAHKUU59mfbQ6bGn9NCDnyR9ki4ISZYs2YYyVjPuwSML3O/bxWL3w4ql0w8xQ2OSSip42dkr7DqI8ECElI/Kzhv/7PlLB0mFeYiZ4KTscOGg08pOKckGjMrII0qBqURAw+VJospOpFRyUixeXV0VqExS/VSwTAG/LAQiLiYpkYQrkhYThifwoSYJkc6UwYIA/mLBp7DKzg5CJcPUFmHGCKIhRM6p3hRmDRUzp2isBji4HKUi42FNMJGidDQoO9/Uj+u1ujuzMUx1GhOuUyIrsKiX1QkOQ6qDwMyjHwmKCB1FEO3+gYOuaKiisvNid1/TgHlxlSYnN1vHmqYmIAdcTfljonCIFTZfjUNFPig5WzBL4YTjmAY+PEF6/2Wn7l94rWbdveh0fde7aPjtlolhA5DvvvM3APlNv+VuYm9L3+u7ntvx3f7Fq2Z3Q4R9UDcYt11ttjbEvHVfeU1/U0+dantTSK/R7dhhGuc9t99qdl5f+N1uy2/2blBQiEt1VCouF1oJClJkaUDkTeHN2rMXCSVu1Z8kCuSB4XREfHFGofyHmEnioJ8TMvo+w4yqCajILqjIJSFJVSYkUH1d72VHpRlxbugMIYQGzubNtLd7OO+m44Ol3ReN+4WdrQ+0BPKQYD5pidF/Hv3h0Tz6/aOj+8NfF2YJK4WDCEQDDiyPrVRcXJqZUb1tHCg6BkUit3Y5zBjzsiQRqaroqHPXi4vzEO6gKQ0FXxIe/R0NBAvnCSPxgIQdHEMB9s64g4ZQlQxy100IRx7mIOdUQT6DOUJmA6moymX8bGpdTSlmCKQa7huC2t5KfoMIp5A0ubg+PUotokHlx45QRP5ksmuW7jT1GAUvuhms7N0YU2Zj+JYMJFXExtSPrv/kIwQ3JlLR9e+xDaYBUVuFITIWoonIEKOXsE+BoD+yGP6LCFq8eNAwFXG+yrBUSOZpGVNyRcJTG0fn4CLOAKkrmBFlPLzP6Ec0IEORAi/BY6r3GVFp+AsbESdYyhtSPIvxmblOmp26++6Z3iAOx5gHG5JDP5E4UVvhxxPEhZrhIB0BziTJDyWkYf7MZm+FLz+GeUvDOT/SaSzxSxpnDD8m/TwhC9RbPPLteNnk4B+MwNpthMd5o+vmzamhxSkcieGEBwEIN+UZsSUMMEeCswnCAYwEUsvGmIpMwooRCEMtvzxCg0e5ABI0giEdPKYhSa0od/f2XxwcHn378vikUPznl9+e3wuaDks9hrU7My3V7hxi7VC3RtkHQHcOtNa4TcO8Z7i1Rq4Zca2xtwdda+DKuPsA8p6hdwV7JtJYa0C4cp7rf/9YwJs66GrNb/7Q9M/XEOSFuTq+lIp6llo/WuUT5q3JavD1RivPrfZrDQQH9Kbleyc27dkRoIQqiKDBh/pXtg2mjnmE4s9//RrYWH8XURRE15+s9Mf1rILu2lh1X9tY9c3E1VuYtqxCgBt0ZG4EuEMZjWGcDJ+EHlr1zyNL6dYk5mnIxNpfYPRenTDKsh2Z8K//iNEl/fzp73hrFfuE9fvrHcz/KtPm2/wl1tJbq/mboOXXqjuwvvyOurLzL1BLAwQUAAIACACEiVlTI2J+1Z4BAAAkBgAAHwAAAHVuaXZlcnNhbC9odG1sX3NraW5fc2V0dGluZ3MuanONlM9vgjAUx+/+FYRdF+LPyHbT6ZIlHpZst2WHAhWJpSVtYTLj/z4Kim15THkX+/XT7+t70HccONXjhq7z7Bzr3/X63VzXGlaa5Dl+NHXSo6dKdwVJIvyZpJgkFLsWUly2tvLpSkDGLq1Ng/JD2QrNz2Xqny0iQsczwIIDmoA2F5D4A+w+QOBvKw60wpqitE4HuZSMeiGjElPpUcZTVDPuw2v96DVaMCswv4FuUYgN06U/Wc78PvLquJiOR9OhzoUszRAtNyxmXoDCfcxZTqNz/okKnd6VGebVO983wGzsL1fGAUki5JvEqZ14PVqP1+N+MuNYCHzOu5ioAGGCAkw036mv4h/UMO421KKLRCTyQs8nKnQ6QzHudGn1tHpZrU2MVl6dbnaSN5zEB3kuZl4VszAIgkrM77FiWZ7d8QIzzmLVkS46VwGihKEooXFbbRUgpw6rbPs+yXpoeAHjUftVDFXojNaM5s0a14xZ12wHXdG0b8BA08HSJHy9hZV3A2wl0FmgvAzQoIlmjtHLUaQ9adT6y/m+MWELq7DB6Q9QSwMEFAACAAgAhIlZU97TZXewLgAAU0UAABcAAAB1bml2ZXJzYWwvdW5pdmVyc2FsLnBuZ+18e1xTZ7aoM85gp0W9nXaqqQLt+EAekgIWDMGkLRVFBCooiPIYizGiQCQ8YoCQtna0HTEor4gkRIeXCoLKIwTyqKUQyJakgBghIamETYCQRAIkhLxu8BHsuXNf53fO75xz7/zBbyd7r299673Wt9Ym338Rumf1m++/uWLFitVBez8PX7Hid7gVK36b/4ad9Y6cvfWQ9fKbtPA9n62o52+ctH75HfrTkE9XrLiX/5bx2O+t3/9wZm902ooVazqW/n7Dxdw8vmLF5xNBn3968GycckTQQBk6Nq4zxg+Ftc78+eGPQ//twdmE30Iwrd/72m8NXJH29kq7dV/7xuw8cvXrY9A3Vtet/7P//QrPd1YlX/wkCRX4bdItzy+DJ84HjvS2bL6N0YjnJtMWwVu3s1V3bkdgRgSrFv6uvpOl4FZdWy3egzlkQq+zErSiriR1lfXyl848+NJXtxPi31gvhz1la6yXH/4GwS3djXzYutJ6uftll4P18tWfvFXPl179h0vvPU2VK0X0dTSCdqizzBfjgTAvJATRmUb6B5aQbuKGepmTZcZpS1DB5qCQivNdVAHSYhwtDENMmr9xnswkW3zGOG9X1M86eVh3Sst4lsod8itoKbYE5nkt7XpwlRMui/MwKFy0bYnETzLmUuV8KnzDUUe3RNa8mUQu4ZJeAHY5BK26pcMxm/wzi5YIvX7NR+UOJaebn/OkFbRumjz5f/hRPSEjbd6+AbXE4M08eEG1L29JIF9AcJtDMC+Qe6n2XpO8IAklvrKDdWBJVF/xWjclZlU8l09x6p7+ucDn+FxlpMrJSzYqB/6rIXZoQgvKY/1zFp6NSljZ63AqMcM9Hkk0M7OZKWjb2mz1YG3UunwnJLs1W6cinwttsEeyRArtx68oaSLHcXIJsMf+Z59dh48luQZ8oTant7//iua2A9B4NvPs3EQfvzHdZ36sp1Blmsq0rd4RAwuWm02GkQcnKpmWULXn60ux0Dhmq39wjW+/uJJiGsj2Hym3MdJS0phejiAsFoe1D+MgeVn5d0QDr8RwgJ5zEI/4kenbNd3OjA9Twya0O15tOIfSj91mPpj5UNA/VJS/mzNik0fsGjeuXzA6Am/U5Ggc/SGlGkckwtWUaVuakggJcUTm5ijzP0J+juruMRjdGwDnNNQK3kQhOQ+1EG3efwTzSnDy95oF+R9xQvHiZPQfUK0ugvnb6D+CW46vdfRvZSarRBON/Fe88Ldvg6bxnMN7dwY755dyU5Aq/3gdqfeLCFLPEIyVUH/E0bcijB/KqyHgvxcm2kyA36R5e7yR399z974ypMCXlZiWPd57Q/IEJth+rlA3D6Pa8JcW3/tzx27Mo53pkASvqzEo955nj9rz/XXY/fy2SYe0m8wGAdMGDCny3JLQc4OfPnTI7krehyx5yy1/uYQAggdhipMiT64HsR4kEAKJobF3Xtla46jXjpj5Sxd0sXb59vtQ3zFCy8qzDdj6aKibKDJXq931bfqsDT+PN+QOO3e8K9oP7L2im8dW5e1kcXuuNyquDjWj10+Ov9IHtbjIe7em/7rk5zMTvD1Xnb582L23P/uhhr0L/zCE+9AD7bGd6BjbYKPhG2z1w3urSP5xkp9b89wvnBooQ8rv4Ry825l1dabodJONgDf9xoPveh1OMrwxSyB7F2QJNiHTYFtlkeqrQ+D+21p037zN4Zwlnucv2btEmd6YDWhKZJ5ClroS10Co2MCwwOKIs7ciszOvpDx+ZXWwmTUw1fRs7xVMuKT9xMCswiGeZ5gZ06Ov8u5xzcfvJJQ/TVfZuHsHMwCU1B+1u1yW+62eDaRN7hKmU+WlyEbKfGGfM1q/cQqVXPNRHjX4lUGhfz8yt2Uvg8BP6pnoa7dEbFPPD2SrDMbPb+d5MjgEVlOtbn1b3DI0aF8kab1ba7/+wuJzRpOzkAH8HVMOnAYNIgCsioVcrV/sr9eupmUs6+ZN3oq+DeuzUOk7u6wS/3sIuv/hTtm2/NJjSQN3xwvva0WveI0OgryTtSnABU1tonk0d3ntm89tKaXta048DEwMwOOEp18Fp7pKyu7+DRBsNf99Qf9k82RvRVpgmHohoYicNF9eGMYbtjkMeje1HyhZM1itY5Z+XJ2UFV3y66fJWUPhiD/U4ozvAzXR87ldzOk6nPGGaA4tgUcKbcGw7mZEzlA/G3DOtoLskIFols7Prwapjki0QdRFZA/1f8iL9mPRPNHzcyTkcRb5R31lncnmWZGPq30jETUPPqQtDhogs+N9LNnawerG707kZgkZPjaoSLsLIZi6HA/ateLQp70VvoTwx3ne3/FtIbjxR40dj9X3lMLfNjTncoibMzsRgg769U5Pqr338Scv5fqa8m7hjB8O7/gInL4lmWnLtTFeBZrQWR0BkoZqnHF4eI4NnzyM5i9U1slsMTTyiESHgvlX5vQfVC80F+lW8wQtk7tw/fe6qBLnQut+HTuWQQMvg8++OCLb4CY3JfsQfrd4P+ESnMVFjGebxdU2O/ibaMf5MdaXWVzaEf1YLfMPcy2N6SUOCtQBfAqLGw/QlMO2IO2WMmDoHzOdtcJ+hvceZU7f1hXUxKKewB7vuYHJCpAnUD9OFy1DY7Zj6ijytEFy7HbgZiE5wGEWPFGGcDl9CYo/GmDjGQRRIay3R9+VHIYFdE8A9cOa8U48tFxCcGrLC2LJH8EjfZc1zky2oiR/Mp+S1q25CjleP3u/tsj7Cvbxw2nv41lO51SF99cIbT56Livgc162yKr1z/FDVp3G1oenZO+DblFQk8d+DWgNJ9jv9l7ITQApsYWNST4staAemxlWbsjzzmsplg9ksxEuijM2f/belvBTta55SFcDLybHJvsdPRmFL8c7lScQpgYzhueComu0Wwflj2z4C31Ym0/FQ7fwfrliaFOVbZKvLkezYJqTeNhRNXon+Okp5TJql44AzOW9QsJQRFxm8Q1ZG7R9eH68GzAIzhR5f4M9EeYhuL5DtuVoGcKOhavT2tIgrMKH8NngBMQbhkAPz6kUrqA9LRm6agPL4rU4luvNHGOv1SceYZEpoKDlX6xjUSZcOz7nGxk9QH0mC4ZVIdFjMTqzb8Z3fTW46vCum5J7w2G2VJfHu3t/45Z9LN3Fnhlf/NCh89fsfcrsirGWMv42v+NAn/y2mtw4KfhIZw0NBpsjUqIhO7Jkn3eRsPsR85Nboe285AZNzwHIIaxP2Pkr4hNd3Y3ugg8FWwQuyA7s3CRrs9uSKdvcj19n78pKHa0Gp8spf23MJ+8CERp/77vH83jX76vJp5XtteX6CoXNSfh3FeyHp6LtyHlQyJdZ+Y1qTcFNbRItD2FYjE45otafIi7L271jL+Z666l2yUZ8ICxtK/TSKYF2cpcu4BG7MuTCMv3H8EMDEwAFe/5hi+8exCAvmKkpuOdvCWD+5HYuXH2vmbOcgDMHG3H1i+Pdp+sI3wszpD/DAvpcqA/S65f39DgXiLm7DUPKObrnIvMnhStmggIwr2hSba6DjoOlbQFPJ3SO8zb4kSn30pj/T5Sh1NPa6aHGi3vyHWPFrGzdqPUUQB7hEDnZ0zCttVi8uGqtY3oDPBJvrAmjxeVSiZJ2nBqwbNdwgFm5gIM1XlwHZWMfavTqttyopUrTiPuA6AMoeISWZiEna35KM5MlRFprXA2jmUs7ajPZ91GPeqAzkLWaYBzvSePGd/iMIVmo+aGISzQuzJADwlwTwvTmeYWQLJUTa7DRonoFrpgLXC8yPNlhPX6cBr4qJDZkCUFGr7EREWiLW3eNf6fGP0orCVQvhvN/6obqq3KkcfF2X+X9Qe8n+0QFLwZKAgIYIYGVWh+lJ5gKPHuESFFBpXKG/OpB/hsuKw/BWoq427hNYIvI7oJ/gzhTv7MKpIXd8pfG0gUJunKMCx2zqljMbZG3KxfFUfUYS50ICO+q8teJ93hgMDTA29hEbgbRwLzSBAWeDRikT2NsBnQOtWMo/fxuF04l2XtneO6MQKeEqiGOWDxsK/q34FUxjuHObUKvBA15q2DAJqGcpgx+4PXnIkU4KZl2mh2mlJ042K0MV3EIJPC+sTEm0lXHYTKL5IOI0NyWTEr3PMgYb/UPZXvkNyu1kBqsseXeJt2AeWiMkbLhXGYsTX5NHsEWCFnEtVgknq1E4ctF5jqssd4q3v3lAeq2tJOvLMnemlglGVXGv0vW/CYRZufO/T5vJ9Doiy3LfPewZCt3/H4I+m1UnXVDg1iI/bx7RXhuOfjDFW/08NeV2+lDOw6PIUrogID89dZ4Obp79hTxsfYebgQhqDUxskCBB7dYnZbTdcUIkSs0pkMNgrTeDLzKRdBAMFcZNwJEJE9Qhm0HPfUIUO7GBRVac5qT9URgYtgiiZ3CpGG7cyhy8oz2vuatXGtNuijGZQ9hP4mWbN1OC7P7WhxlV2APUyZjpzX4Zno8yVXfZu8BlAjuJOsp+0BBFQU/QFqHr8OWWbWagZqYHNxwASsSqzWeAI1br4iAXMXqqz9NHkjDuKH/VIwUibfqROUfFhtOqp2FIKxELbAV3t6H+eNP5v94zeuzJjJo0JJnQegUA8EZo5NBskF7XwLVKa9eJo5Pk/w5lOb7/h1buB60qGxDkQi9d1vCZ/DMpu20oyINIpjB0SzgSWArBRXh6CtUtplauPy/FChKBHB6cvxoCRYJpmbGxvNmkwQT0S2TDChg8QHREyPVOnVAeYLBBFuWDXD2cvwz30uOLuhj7he+0aJ2J+ovLh7iUkHZOML73SLP6l0DW3VDiFBVbZ6bEqW8e/lGFbMyUfRdc05KMiNWVcFyF8AFVfY7YbNV/rSDHmHtKTRuCrE+HJZQo+OEeAgEj+JKDC5Ig1VM5RHnqf5q0MK2uoi8Grsf8j3P1CKEWgjb0PBmLiXiNV9/Yy9wo7LoyjE9kMXGECfjzX9nG1EIcEF7X1zt8AEPakSt7xEqgb9qriplY+wSAR4WOMb2ipsnJR9F0Fv8L4DdBfIRx3g7in+ggTJQL5L76BnDCvpquNUf9zCM3h2H8dOxQvRDF6FcsE3YfO5gol5eWsIFEWnxqO8AHcuiHLbcSZuuRqqXrTymwvgNLfXPnMv0Zs4j+aL9Cv1f/S0x5d8XyETqBj/V2P289QymwxvhjhWEhxtFiFAP6ceqIgBrVSsKZJOLDVC0K8jmzW7vCGIguHKNcaPVVhdD6AJkWk62dj/eiFIKIs2+AMEKbClLamPbxykXCp5uEdTmxPOSycRyWIvR3SX/Xs60UX3YsV0nL5aR6bAaW8pazYMaIN77AIX3m0ltKj+QbDF6c+bkCNG9GwfLI9RttS3+wMTWYhrHwdXr+PGbJwUne+YhH5cQI1miGntPoLGiPpzBCSEi2us5KUrOW4A3fh9IbG9iesj6q0XU5VJvt1VBl1F/6Za5c4sIJY3hw96kfRBcvd/t4xOHy0PS6sGHtDTEaWdbuvhTRneqM/riWBLV3t3gdxodAW4JwVPC41qKGlOzuBjXDj6M1hvOE+C77ynfXa47b+uwVMKhOJ/0unuV/nGTPpSvK3r/C/du/hFiB4KYkSbnowBgC5VYZjbn24D3AEsAd4n/248DXdQ4IGHLHbpEOtOveWKjZ/KDX/Xk9jjhNicOvezcPUuV95b5jsSPb3YBOW+/oHvwAZdKx0gziTcKK4te7/mNRnEWBztraLnDps7QfqX7i1Zixwv6rRw9cX4pjd9Ecl9K66tBz5d8/CXjpVBWHXb4NwMbPNC1RGpcjnYIvQ4jYTIWFmT5W0Y0Guk3Rt8PLcmta2xszgqQnIWxwrA2zi9BbSMgZ7Ue89OyENrQCuNcDZK10Jefmz5jNqhph5D6nrA2ZEP6UYC46YUWb5/Lh7Pix+v71xIXOi6uRSz8MtqxFulfq0kDaSxadNudlxp2hqtyLAYpZ2FIkJuZyco1LWKbpkwP+5OTX1nORpiMNJdii3HdEFwlzmYTe/itm1i2wzoM2+UwOWLz7Cveqr1qWxntZ5qPt2ToNITj4iuSl9j9gFT5jIy7zlpPGXkoPYIsV+T5rnX0X+DNJ+NU4sk4dn4evL/9Ja1omOp4a3Q5YWCNH3KxL18CIQ5bn6a+JCYFbB0o7yws35WdOWOt5wDNPFasr0AuVkAb4iXqk8uU3W50wHl1H//OBTR4qZoCwvijjGydqtOXo+8FALIsNEX37GkHVO3MHfcBF/te3x+uMo5jzOMgMhg0xEhJcAgmV4cj6tzoGC41D6bMYMSmSON8ClL3ZNFfWPRUkjUhrbDSqxSCYKTynrK1sCEtSdSiUwwVL0PxWmfHeqIkROftXGoZ0/506WsIHufDpQaJzkM10q4rlg2nOkOHeMH0YQUgFPYsiz6jRBbK/ymanX7b9G0dWIMCe4u8tZVgqT/stPPKMAY77zNh76+g+S7oZS382+mYRHmdq7Sx14TXRd302pZ+Q6lyk85qdg/W5p7RC9KmaOZJmgdicaJCJXAfefxSUYUOuPDAy2mKGqQpUYcuTkl76fRB+fDTinapKUWHDRLZ6MyeVptV6jZy8LAt1A0lWInNslGw64T4Fstaqo9ODtQ87zSfffbLgy7HXVnpeDFAhrbrKkR9ry2l5kOXrAk2bA136KWmdOyaXfrWBQlBkfPapj75cAhKJWGJHJIDAdNYntMmgdJ2dJu+J9qpGgMP6tRSNWmH73a0Zmz/dYlsivn+MoKWS3BInDajhd+CfS9MPZOBWKY3s6yLKhfQcBeuBqB+galtUnds3y4Ljfvbx9iu0Li4ZmNRXRGQzcXwgpv4NuE3clM6Wgvzd3J4dyMQeleuTlVTpNiDOAbsqabZmu7o/JHzqWhhmTN6gaGC+OBvCesNgpNjEU385XYnN9coc8JBkeRyf3y/Q8w+yIlM6q3GWnvffMddUxKii1CXUjtvs4D0Kq/hufMl4fwnQ3LIx+1x1fOjnRdVyiZbD5pU/6ilMdFretrAOuP1bnJ2B5iHZIkSqbaMo0wSRsMvLL5bax/I4rqNzG35i5+twUzKLAljTV1ym/wZ/XMSPGHCGjtGRCcJr60VOR92WKzomdXUSWTV/g2S5Cb28uLHGyL770l04087LoxwwxDvmfxtahg+gii+7Xu7khlTiysjkHVzk7tyNbei5TZ76HvcwpLyb8QXHBrWdvG4719Nf7I8Ilg6QKpuFmRxnW5LZDX+HMnMkShbYj3qrZpYbyMxube1IsHWJmv6WEYivbZH6NPC2y2sG9jyeLXP6yhE2gMT3Pcjc95d1Nuye1Oj5GaBIyLnya5c6a6suZuGhUnrOdIqj9hleUwvTTyOgdbosQcSpdnJ4nJw6jjd2Ts29VZQdxEWm+D1ldx8JxymscG6+ewNp6NcW1/1JLohjjVFcqtiPk1VZ1ot+PfJfqedHaZSM4yvqfTcqrVtK4N5QMuaGU0ds8ZqxuGOjbgNdxpt+7g1K2XdA+xV5cmYv1PKkUQJi/p4yMZ4MZAtXjKbuM8yBsj7UB8Mz9nxqyi7H7XfeSxaBhLNO+60Vr6rr2bTpYf4XUMfT08nfNI/uTzjOXi+OHZlGG9v2iA5lHV25kuFQdG0K1tbl+10BGcTZgcqb3I1lGWVCU5vhun3zqLwpVH16pH6qJSBbMQRog1Q6Ir+ec7uakDx1zd1/umOy/Obdub0bd+fptspTweyc6i29tQeX1f1g0ZFyOWGoxIRd0+5lGSTkDZcsrbG9+cYOvMBFkGt1R324yw/i+y6yvz2tu/jmOY8P8SU8bWJl87LGi/Ka3P/GBmXW+y7P3d+6pDOnG5e1u8dSqr34sx4MmpsBgGnL2t1A9lz/MG5VSMPxttQH2QtziXqZtJzX2MgIDc8ssf5xMgyhedF3A3O+eMDjfx2G5Yb2BZ+hjRCXg26l6+DxqXTyI9HlrWRrZ2OxqUPHZLkoyNYMlxx2OjULuQd+rLGi319Vau3szR/vL2ROJjvI0iFkLDtEtM8D/gxS1eV4bNsyLX2cHzPQTty7Rq/Mp5hauwhRRyvTh2295cPLPtGvdf0WF5ZGckPqF+s7kV4vO69hxHfMH1vFpFmPEH8SjAW88t0Rb9Qujymo8AalVUHIDGanmiWSNXuTzbo1DjaHt6s/+O0vmM2PFMtyft7MiAxWXT4wXa7coggyGBzhAmq5nwX6zdbev2DTwh/mJ3oq1Ap0xdtMiVU2fuynm6m/gjQvJ4lZa91VHOWB28kdn+Ld0IoaufQx5/g8Y8XbRsu3k+Gcv2ayf7Jhu+0Od9mqX38bLmV5JE9PzXYFcblAddDZ5KuLjWoaBjNZLTilI2m+5TSgQ1B/Y1oQRu9NNbulmQ2BJKbRe9LXA7I+MhQzAdBsNM1uLKIRNG25/E4Od2WFB3uZH0wpMV6odV1NbbEDQDRcJHk+RJgCK6wnSLEmhbC1KNbbCH/frKalXaKpqmyzQ/kJeTGtKyKvfzxSQfi7V05C3cNaZURxkooodmG9yLA/auu6/LcwoxMlRzavJTaiKSixkIrxZPL089UkaR2KzRjamS8SJT+Xv8RCXzCx3f5aZlkr34prMnCWJTkRwZ8OD98aiSwxhZFGVVUGXCVP4k6Qbf1L9KC4XTy8WLmjtO2REM9Osxgba4dq4pWJNn4+5GvB4MRH78O9aTQOaxNtidrZnS3zuf0bV1a1ZIi8oXG5anq9FJCmdk0T4o/CknNQh6N+9tjeNysrUag381zYvHBd6qs1cRjk75ANwLr/U/QUk2vzTYb9Z1W9pYM7ZBuvQN7ec4axzybuvSmBLAUJmd+eXDu4oW1TnHMHP39bOOt9O/kUWb3LGGya0doSkQXVeLpF2orKTqbzwXaFebQUuXWpc6E9/ZZc5mmLJ2a6nwuNPCeJMMvZRl03u6SsCE+Pm6pMwuoZwX2u/Torjxx9UZr/h2ACo64kMm8GRd0a1PCAdJ2IYjAxiuV2KSuaux+w1Vr/aYq396o1I8pwuvdkEeP1p+2uPMEFMN2JKBhILLmJrDiaEScoVHnGGxYHuK0gtcP8FCouu7gZq/wsft5EHDLAWt1ZsE+6f6lv/xBgWh80etMJbZdE14tjvIQpCpXFHCDGQKsCLv1AE+JNWBjGSMt8ggPa6nHFn1Y3WRs7NYx8ik9Bx1r/RtiaHKKGkgoMTycB9Fu9B4kYJr6aLmjQN+4I/z891pUGMS5BDrAu3ulryKHpiFAErFOMKCKxS7yrCQIKDkjazzxTDE7h8b7oqghW4AXzvYkp5XZBys9k1mpzkicIQb46BAbKgvRI4iBDPaudud4+X2tIOx1Lr1ONqHqTq66JCl1ZtTFxJ3KB24WHNtsSbpA0pxVKsM9Tqvh3GI1sNTh2bSfkSuadZHS6dEtTGkOh9mruQqaUrIoWsbEa8QLN+wrQV3tTgUA3l/6HjuSG2OwdqH4oXAPt3w6M5bBFuPUMzxPlpyp0BepRSL3oxIMW0BIgW/VDTk2GtkHy0UarHK5rBzNCui5b/8OarMLqslFvauxlsIo/NpZ15c91H9fImuW7VXD1FkIhrI+FYXn6HNhj9zzo0kwWIQL9EM3KblE7Vb52nAzBrMt+vGGoxqTxnRyuISMPusi26fC6Mv9kllcAAWk1hDWlsUK5IdloYG19jDlbLcQnyKy2z7CXCanJGF3g+RJAa/sLfliUQOQqkegFUUKr7NFqZssSQ1Qi7uurIGcTwaGU7fSXehuAbwWeVpdqnOxZ41/vr8gpKJQaxvpMTpRTd2/XBn2jsBGhjD8m+lBsJYYHPVphThX/4eDZeWCPN7sM5dobuL/f68C/Uch9ltonR3vLVNB0wqKNNLvXh6uf5HxRXRMO+fnoHDe642Tmdp409ToQBhSaf7SeTKzxLJ1jLNaeOw5/qXO1HThS2pX1Ca83PSHqfUviFpz1+8l0SvrSP9mYFMnn5MKRRimGy/6YiQx2hmuk+L9YiRn7mK8cXR0VoC0jIYtLJoHOBZzJ/GshrvOwuUsOnkYuojmeOk1tklqxMWbxZZnBuJZPfrBpPeL/hoE5zU1d/5NZY1RH8eF5mp77mxIq+/P5piQseahM222Hlu8WUMe+fQzQ3L6L/hZJ2IO/vE+jPjy1/JHNpnRchcTcXk/m9unfijs+/FuY7u9P2Xrq55Vje9nE2dA1qXMHoNirsueJTJYxqW5MzVdLp6vxpJumCZmCH9YP06c2TDyYYBai7HUEuc7aRtrfrINVpNp14u9D2RtOu9D1jmPNq1/9SKRVmAxCuKNkxygJuESOX+v/LVHPc6mMDwPso0185lotr9u4IWIU+ZbZ61JDYhj5wyxcnvnJYdh6OtzXRcJ80+zLTqUCPG9G+2TYt90Nr8mg2AhmnzJOouGaKS1C3W8BNDHl/DOpHhVzYt2IvVRa+EN8Pk4sR2n1hiWJoz+S2+3GUPc8p+XW/On63X3JmArq3xjYqryPIGvE2DX3hXFLc7TzCYdNJ/BfxLuaLlN3+6EKheNzIVUem9L9XvZ6SDBIZnhkPj+gZqwdjojCGQLUsVBd/JcWX2jrqj1Q3PVPyo37Fgn6qJix/kZ56v7Up3RrkpFUpURcmYZRVi5v15z33rCI8J+ZOaaFjX3oxriYkm7YPWPSEh86SGVYqgRTY6nc4sMe8FckSGIYcHuF1UbttN7IIGgIfMj3gwjNrcEROnRDHddn0SuyQ00gFCivtPy5roAKOpIZGCx/ecMWgj6wbuQ+OHhD+Wu0Du8DMDQDYL441+cajjNrRT7cMHUEnJy9sPaIi64Y/2LBo8Trt9k0EGh0IC9dvleD5uKyZhihVrCMvA9lT+Eexx1JHPduE3J7VLr3mwmOSy3PKaE1iCOYtSZorN12YXkymZob5sKKBj2fUcyH3S002rDg77pKYL3XVeGQJJK5hGlt8VscaZLfpRdpRgz9gRLA++H5OMHeQDzquC5+u58KZ6MlZR/HcFXuciC4OaxXdkagjnaw43uJpVnwrYG7GO4S8myfSzD9o4I3sIjx4hyDATbcgkO3vN+NobQzM6Xd5ycWTxqQePqWvdB0v+GjQ4saMHirxzbQj/Nvexlr3wfx8vWjD0sYwrCAsu8xEWi8S1fwt5y1kXHeUSqoJa8gDx4IizG88LzMHAEbB1guyusFWU8GxmGEbvo+trrcqSkbSzASsK2TSHlAYwkfQ7gadU5qDO4WtnvAa5kyfj9Go3X2JyH6GPVuyxFFj02LvI8JeASPO5axvsvDMG1i6rBVmnYfmCrvSsEx9Oh/Es9VU0dvRr5hEOEVdYRbGkUzUycD/xbbUkj+m9Yu5Dz15IrBLB8uFLQ6/8iDo1xqfZ+DHcwj1pr785KyCIXq0Uf1uCiJ13zqfVeqiJyQXECT1BKzi5OsCrC0smZXvOnqDvMuUS9pv5LvSnESsP9Gq/NzbE4cU8w80snWejwXM+xjfkvonSP1XzHxhQagivmW4qvSwoU2Il9EwqculCmYQJnCnWjLnTgbCEADO0Fr9pHgVc1aWBuliChSWeel6n2pg4O6/g9d688rcxzPUByS1kiZxfIwmH3ny/1cp1PaWe6Qz9149WcKn5wciCBFNn15/EX4ccZpmpCtUbnfnnQMN59izKPvS0LlWxkEGSgPRxcXQR4JurTwFbN90d9J2lmOmea9O4mFGWSVXqmqxi7P7Uw1Rm68igiNPBaDK441Zn2ZqSkCIaNR1GGhVZVHrwEe+mHl+CbUCeDDOuRpEN4PkuxT4/npSqdvxlpKmPvcEPt7Nkb0abi1qpvEyj2LqyEzEMp0vYUp+aVf+Sin4esSLiqrpkyWJh5yd+gqob29kcZLkgtHVDzarSdrTcLsjJJhK4+g8VgGXRwSWdpzgsevkoq9JucBahFpPrihuKQRH1B5v3qhPPIMssxJuIqf54/hSy9KLOdfB6FmTt07Zv+Wh+vfuennf6vqhuUqd1gISyB87hNaTm2M+OihJZTAQ+fyAJlj2GIV9B/JczGG4GlTefHkeaFi0QR7D3bM5auwQm3583YBuKCCWkclWaSOl9lbgfWUpp7MSyRsk2jnHcTbBVAE0I/Vnhx6UXwi5YjMVRb6XCEPwr5T1S3nFpsnX2wyikmRw6XMs6qWToPswZqCe8vLeIM6NupHBmLY0h+2dKeS5V3XlxHDht1Rup7OgVEc1oQOtwcKldnmkk6s4r+kpIBLtWINLLi7bdQ9+jhEkO71HbQ3+ywY4mAH479330k/YzjGEYuOpmfXRhRVEaoKvIRbQuFSH3hRalZKTXfl+qpUsZCly+7bxebvMTsL3f5WHEPlEacjyIOslRtIHlYArI0b80I2dpm4IAz53cWidokAVGshKqI7efGGiyLDfHG4QbTEbp08Y50SpJS+gKN1aCND5yMn+rW8Yu8V9cvXpQfyrIKyYcExzsCXF5rEaARiFtYoUcCIJtm1WfMCNTNJG5PHkKPgwtRrUkY4fNZ4pnDtcg0Z076OPkhZctAXLk3TpvRsr/r73k7WQrNxRRDQa1/Ct6DQfXObOrymkjagBmeQQu/SlxS5s66wXy4vtML6hAdVx4fCkwUJOxj+IOamHi2VPvWKX549xeFDbPBySToylB2Cpeq9eQl80Bf/Jp+T8Ml6cIlgBMl6uoxGrKKG3HPtXiheTHVuaJbsyUCEqcJRus7d8j2k3qgN2AITuu4fVlMiTdWI5B8cpA3o9/dQrnzRW5pLCLUXGrokYFXtWRZGWLV5FVQqjDCh9rrla7c53a45vS89dRSmLdFicK/I9MSznhVVmoIJMHlcD7bBf1BkULkxS9S8HZG1FtDUD2GFpwS5SjbKvjULzMKktx/iPTcyzc+nrLG7a0A2Rvcf1XjCENREpFtME5ei/pGoQiz+PuPhcXeqcPHnJvzC8lRYCrWJ5TBwdJ8CWv677mpayL4/opiojBtv0GdCn1hN3dyxZOm3167UmnvAgkZ9j4RDjnG08EunhiA3gTty8R7siNDTzk568gJ2Oiu66BBKR6D7eV6WBDj0j7wejRPyvBaUdwo8EG9UMOhfLgVC3l3seYtNL5QZiwYNn/TlkOjFHlWOxwZxsbaUcTxBke/RP1OYKYmfUD+Qe/NPF+Iu4gYNavGdPFiyNiYbJPXS8qyxD1DnoD3WzxoOWiwykadVgZG74Ak8/Y2uguLG9LiUT9EI0IdKwjRh3KHtnOeSeZge715HI4eR8/bKRr2ebb+hdgHZaHnqZk7gvRshxyvvzdVBNWfbhBkADdQAxmwiJsUVmMOJaYk/kxaTmC50XvlF/XtPWmXT5C9eRp1uotFNS61GGNbeT8k2DisOWx3vWnS3W4yhnd2aI2/vs3+WvLzMNFhjR5tmahfhnZMb/7XePA/+hjihJNkq1mAc5+h6ov+NkCqNDqoTSOYl1GsOh/ulPPsQSedY1ICFlx8P76YI/pVPAlZmrz/R5/2BoPy4E6Eub7OpVAUZ62pjaOKeMti59I/BAUfSdTDKRxAD6dyRCzOLPDy+DYp469yyjkzMzc5cLGBoDxdwK8zjvClMxKpqWU5LN/BEGoNwTcqZ7cRudlEnci2mNSYWTnr8S9uhqrJnwbJD6nVubZhxJX0Z1k2kCWuzwl/HYyZyxsuvdfwy/xyEO+iriwOe2NxUciRsFKGaBY9DQeVRuEdEcX7vRXLSor0Vhmt9cZk59rcZ+fc1m4lWnRE4szivKKhCJgVKPJc8EYJWMZLKOImcVR/YgH05hyEkuDe0K4SuCtrX+P3T1ZL/n4t0vhMs1BLerfM7pKivLPg2C2cvnr4U7Qw2r+vPecoIB8w1wGKPPi1EY3adN+2kh9v7IyPMacdr3ySnsSfcAkIZvOfaajqHDnw6WYhaDiYYmGpCepROdKiBwnjPiB7H0s0RkOJe+aVSrZJiSHic9gkbCweUSWBBLDkEY614ng2lAzSlLROqbFXmoO3sJCbEqWvyad2PW4fcOXLo2WkZKjAuof9R5Bd2PNfsMP0CC6o2CiUhE260hM5/LOFx7aeO+QRbz0jlXo9KTJM7UrJJlZpEcMNEaTeZE2Gyjv/ijqiHMjgHy8InFoWLN8aIiYKiNVaezLWSd9G+VORV9OYD2gIJwnuAcDAoZSBXGrqFrSkiRtoLm1ML8mPqD+t2EXTtmoVRQmAgOKJHsjov/EawhRTKRxI4JXuhLVXMTe7cseeaFtbYq0kekAvuNJDrLUolH7qdP527nYoVHfP6Ac+EVfHCCU4V2hE4ZpfmdXQGSLDPyD4fH4ONSGb25zcFmLIOE8FDdrPYfW4936+L5l1WULQjESfhZSQYpeXNk9ZS+eeMdQBpWcVeI8FkLnH57Z17DGXysmKAQ24vyqZ3mOSa7QKf7lWzs84wBZkgPuviePVddcks4nqTTzI57dMsNmCu5TEg/Vu5OAL7pY4zMvZx5HB1kLvuOF7Fb7YohKu1iPesbDB+9uiYV1Xj5CRhH/cWy0a02CTDBk8g7FIRkZrxp5oDifqz1aBsz1CsC3PF9RaNTeWO5thV6E1i0RBF27rcJxkG/JNidTXvcMhaFXD8nNrkPA7u1woLcWaB685iTWyrIn7nzrmku8irrXrgOv/o6fz6ez5OyrotwX8in8QG79uxFV6byfSZ3HMZVquIVSVOinRMiowTwvaOBv3HUH/y/BTuB63eUT179764r+dbVqc71x6aUE4/z7MbK0dRwDdofI95WFqv8nqVy/3IFXHvzhrXJjpPLdqrUf2wrOnnbVRDW3cFtT0NnoQI1+Syq3zr5FksIZluBEtnwofsQYRY1qSOgEf62j4eWVByst/i1k6O+7JdyTg37O6/w8D8JaiY6OqkfZ1AhqSs3Hz0ksSf+z4qf7rE9HZxvrGs/XeKnfLRhGyAszocnB4GUuWTo6oKMhe7ENWtq5NWJWHCCv3Z7h3hDH8K34eqAmDQgWtB7ryYuJIYcruK97feDGbhHIDlsDg9FfLy59Wb4xQcUzRaYRs7YFyHAwRT5fxNXp3wY9BkB6vr0AzYCrhuurIagClRxvS6MiobEb6y9cGbg9egkMcM6mMwtRNHbvtvgMzIEEqKYeIR0K2aDIgzl4Hj891627l7UCNdaMg57FSZYbSGj14GXq2mMioz9uSjC9XpoJ4uQKbY8jQ64e9C4dTnYkISBKPMO/YyOKEZzsB3l9jk1IKG9JoKOM+Je2Cbe9Dl+CwlVUOkJbiex8m7Dt/Ic8HlbMtYD+snkIoaEhLYjCLPE/i3/tCVWH/ER4BieZlMNRe146v6HnW316/nXtcHB0ncZTmUrkeK8Nv5XmCgpu42KNqRkyGONoMaxYGCV/m6CO9rYV9f674ceK7yyLUGy6yoPPf5VCJJbwVaYNvVzp8i401UIZl9Fi6+7mQ8ii7Gxqv29oFrUI7Ewwy5K1GGPikRfsEK9ZoaklwRj1L3aQ0fVUZuxyOsY9Dzudr3a9ewRq8Io9/d1LQlAh4AuR1qJPR5YcKyf7NaFVR36bmih7NvaxzvPsbC1O3JgRl5yzFLq0JF67XW3HrtVO7yJk/J3JCYT50F+F2C6Wy7OXMj2psjThPzXOBrLPW3x3BmGc9oLJ0M6ya2eQaT1cPFcp4X1zxzilB/1TpnwtJxCapaimxAyRHl3hy33H9YYYavF6ApYGwIgMUiYaxTX75I+yD7sLmhP31bkiiqgEXGZLSmIMfxIpdkAmniHwtKvFWjEcsfdkw7TdD3isp9j5asnK32gdyePjrTR2fZxPg3x5v3UaW52Lx9Zh8jKCrB7JDSZArtHXXckYkKfiukCMSqxFRtewSXZnBlQsVjPXcUwr6sh8eJLkIrdYSa0Bbq8/9Kt94qIUyLLIpy09vdWX9P/v1/0T8T8T/RPxPxP9E/O+LeGnOWeaLaVv6GYxfzTkxUrbS/JlzkIvl0voXaNcgVD815M7XXgxDmpoMF6mVomhz2WWLT8yL4YSfdce7Yfq15M1BBZsnLeoO66lylF5V+7/8gY9/xW+D1Gakzlh++9vb3QHrFKrNS3eCdod+Xv/ZX77571BLAwQUAAIACACFiVlTaa9iiE4AAABrAAAAGwAAAHVuaXZlcnNhbC91bml2ZXJzYWwucG5nLnhtbLOxr8jNUShLLSrOzM+zVTLUM1Cyt+PlsikoSi3LTC1XqLBVMrKw1DOAACWFSqAaIwS3PDOlJMNWycLEECGWkZqZnlFiq2RmjBDUB5oJAFBLAQIAABQAAgAIAClet0zWo37aRwMAAOEJAAAUAAAAAAAAAAEAAAAAAAAAAAB1bml2ZXJzYWwvcGxheWVyLnhtbFBLAQIAABQAAgAIAISJWVO4yG29MgUAAIUTAAAdAAAAAAAAAAEAAAAAAHkDAAB1bml2ZXJzYWwvY29tbW9uX21lc3NhZ2VzLmxuZ1BLAQIAABQAAgAIAISJWVMVHmAbowAAAH8BAAAuAAAAAAAAAAEAAAAAAOYIAAB1bml2ZXJzYWwvcGxheWJhY2tfYW5kX25hdmlnYXRpb25fc2V0dGluZ3MueG1sUEsBAgAAFAACAAgAhIlZU+jcRGbRBAAAXRcAACcAAAAAAAAAAQAAAAAA1QkAAHVuaXZlcnNhbC9mbGFzaF9wdWJsaXNoaW5nX3NldHRpbmdzLnhtbFBLAQIAABQAAgAIAISJWVOL90NfcAMAAFMMAAAhAAAAAAAAAAEAAAAAAOsOAAB1bml2ZXJzYWwvZmxhc2hfc2tpbl9zZXR0aW5ncy54bWxQSwECAAAUAAIACACEiVlTEXxD6r0EAADuFgAAJgAAAAAAAAABAAAAAACaEgAAdW5pdmVyc2FsL2h0bWxfcHVibGlzaGluZ19zZXR0aW5ncy54bWxQSwECAAAUAAIACACEiVlTI2J+1Z4BAAAkBgAAHwAAAAAAAAABAAAAAACbFwAAdW5pdmVyc2FsL2h0bWxfc2tpbl9zZXR0aW5ncy5qc1BLAQIAABQAAgAIAISJWVPe02V3sC4AAFNFAAAXAAAAAAAAAAAAAAAAAHYZAAB1bml2ZXJzYWwvdW5pdmVyc2FsLnBuZ1BLAQIAABQAAgAIAIWJWVNpr2KITgAAAGsAAAAbAAAAAAAAAAEAAAAAAFtIAAB1bml2ZXJzYWwvdW5pdmVyc2FsLnBuZy54bWxQSwUGAAAAAAkACQC8AgAA4kgAAAAA"/>
  <p:tag name="ISPRING_PRESENTER_PHOTO_0" val="jpg|/9j/4AAQSkZJRgABAgAAAQABAAD/7QCcUGhvdG9zaG9wIDMuMAA4QklNBAQAAAAAAIAcAmcAFFc4&#10;WjJZbUtOdFVlRGxmY2dsREw4HAIoAGJGQk1EMDEwMDBhYzAwMzAwMDA3YzA1MDAwMGQ1MDcwMDAw&#10;NjgwODAwMDBjOTA4MDAwMGI5MGEwMDAwZDAwZDAwMDA0ZjBlMDAwMDBlMGYwMDAwYWUwZjAwMDA4&#10;YjE0MDAwMP/iAhxJQ0NfUFJPRklMRQABAQAAAgxsY21zAhAAAG1udHJSR0IgWFlaIAfcAAEAGQAD&#10;ACkAOWFjc3BBUFBMAAAAAAAAAAAAAAAAAAAAAAAAAAAAAAAAAAD21gABAAAAANMtbGNtcwAAAAAA&#10;AAAAAAAAAAAAAAAAAAAAAAAAAAAAAAAAAAAAAAAAAAAAAAAAAAAAAAAACmRlc2MAAAD8AAAAXmNw&#10;cnQAAAFcAAAAC3d0cHQAAAFoAAAAFGJrcHQAAAF8AAAAFHJYWVoAAAGQAAAAFGdYWVoAAAGkAAAA&#10;FGJYWVoAAAG4AAAAFHJUUkMAAAHMAAAAQGdUUkMAAAHMAAAAQGJUUkMAAAHMAAAAQGRlc2MAAAAA&#10;AAAAA2MyAAAAAAAAAAAAAAAAAAAAAAAAAAAAAAAAAAAAAAAAAAAAAAAAAAAAAAAAAAAAAAAAAAAA&#10;AAAAAAAAAAAAAAAAAAAAAAAAAAAAAAAAAAAAAAAAAHRleHQAAAAARkIAAFhZWiAAAAAAAAD21gAB&#10;AAAAANMtWFlaIAAAAAAAAAMWAAADMwAAAqRYWVogAAAAAAAAb6IAADj1AAADkFhZWiAAAAAAAABi&#10;mQAAt4UAABjaWFlaIAAAAAAAACSgAAAPhAAAts9jdXJ2AAAAAAAAABoAAADLAckDYwWSCGsL9hA/&#10;FVEbNCHxKZAyGDuSRgVRd13ta3B6BYmxmnysab9908PpMP///9sAQwAGBAUGBQQGBgUGBwcGCAoQ&#10;CgoJCQoUDg8MEBcUGBgXFBYWGh0lHxobIxwWFiAsICMmJykqKRkfLTAtKDAlKCko/9sAQwEHBwcK&#10;CAoTCgoTKBoWGigoKCgoKCgoKCgoKCgoKCgoKCgoKCgoKCgoKCgoKCgoKCgoKCgoKCgoKCgoKCgo&#10;KCgo/8IAEQgAoACgAwAiAAERAQIRAf/EABsAAAEFAQEAAAAAAAAAAAAAAAMAAQIFBgQH/8QAGQEB&#10;AQEBAQEAAAAAAAAAAAAAAQACAwQF/8QAGQEBAQEBAQEAAAAAAAAAAAAAAQACAwQF/9oADAMAAAER&#10;AhEAAAHYunxp0lEBFEqi8YGqwaWvRSWBd02kaeTPShOCDZPRUkLpkkQlqpfKCrqC7D3jrsKWzHY3&#10;flm5zq8eMieE4IIgy0nhMUyahYi/x2esOfmZyUEZOejTUuoz05KPY4ivVpVtlrk8JwQRglqBAlFM&#10;9fWYzlvSnWuS2Liktet+fbtF20Zq/wArZl3z6dTg9085xlHWBFEShzjMXzWlydrOVPRXVc7zDehc&#10;+9SWy5zXfU91fC6OLqnEel+R7vr5tVGTWQkGRHSQrPaHinyKHTFi7fF7jl2mo8GO0251rZzDqTjm&#10;9XReh9vPeM7WQkhJJs7ChFVee0Xquctefel8UM7ui1vdz7c6K1cuX9A7+nCqtSi1zdnahShJCskL&#10;J1ERFEpMzpqvn1qeSxFx9ITwk4vLGuse/mKIwdYTSiIZwkhEmFOypubq5ns/XVGtPT91ngzL6SDz&#10;H2g6NYIIooUZREMoySbDYTQfqluhD0ArrUc1/NZ469lzcYjW1T2VHzHfdsMj8pRdsoXjJP/EACcQ&#10;AAIBAwQCAgIDAQAAAAAAAAECAwAEEQUQEiATIRQyIjEwM0E0/9oACAEAAAEFAuh2OzNiuVc/Y99j&#10;3O7GpZ0WhfQUXD1C+aHU9ztc3SQVdXsr0Tk5xSSNmG6lBtLsSUOh2HU1dz+JZDinrFN7K1HHzQl4&#10;3026E8W52HWRuKzycirAsfzd290lWY9XUIZbKU290P1sdh11OTCXTUz4ryBVzWM1bx5MUfFGT1er&#10;wnsJPJa7HYdDV3L5JrtqzSgswtZBVvErUsSpRmcOhlI1dcNoj5h2Owob3r8Yn/d39se9LhWCKXU4&#10;+SyhiVPB5ZAYpLytSQzWWhP+a7HYbDbU3wZmwzSZqyjD3TQxsJAc28BLsvp4CStu+Sn42Unx7qNu&#10;Qo7DprHqrlqNaaw8in0ZAKjk8jm4XE00ZEVxlRJmpGzPpE/OOjsOmtJytP8Aasxm5hkYFzUUAdGg&#10;WIx+Kl+0j8Ik+ui589HYdLxeVqq5c1Zf9NwnJ5shUhnKmJQfirIIoxHWpy4jggaRtPtRBse0ih11&#10;C08Ekg4gEh7WTyRMtY9OhyKlPBI7We4ksLXwR7HvNCkouNK8ko0SM1x8RS4oSA0SdrSh0P8ADnFM&#10;OTFPRRkpWNKfdn9R0Pc7PEWWSBko7irT+sdDt/nQ1I4iNteJOW/c1ur0bd68UooI9WykRjoe/s1N&#10;ZeSS2iMY8jq1wZlf2BxNEUtA9D2Y8Vj58zUqc1kjaSGL1Ul+kclncNK/oV8t/k+bMKMHXY7k1naN&#10;KO7DkHjGLlhMkMjLcnyIt1CZxFP4JYvSHY7/AP/EACURAAIBBAEDBAMAAAAAAAAAAAABAgMRIDEh&#10;BBASEyMwQTJRcf/aAAgBAhEBPwH5LXJKxYV84cK4x8kY2Jr7HgiWiMfIikMeiWEdjZD8TkSaHc2s&#10;F2paFyOFkN8GljwU+zJSL5UrFu0t5UVC/uaK0IOftaG3BLk9Vl74/wBJO5GbR0tKFaV5aOt6f058&#10;fYumjVj5Q3+sP//EAB8RAAICAwACAwAAAAAAAAAAAAABEBECIDESURMhMP/aAAgBAREBPwH9U4e7&#10;9S2J7IbobYoWjEZdj6Fvn2V3fOUt87Lhb2eCyPjRW9HC/ZY5/8QALRAAAQMBBwIFBAMAAAAAAAAA&#10;AQACESEDECIwMUFREmEgMlJxgRNAQpFiobH/2gAIAQAABj8C+8xOXmQczT7Dl3AUT0jgKt0h0LEa&#10;qPy3GbTzlSfMbvfwAzBGhX8hrlknZF7t9EXO8rV/Z7eLXscsM5qbgBso1Ju7IFd77M9spzttkLoF&#10;SpcwqIhUUMbKxAJjoRbxkxz/AJcLjbWuuyhrCe6p5uLos2EuQJZPZElsObVOGSf0vhVUbFYmdUKl&#10;iP0up4DbsDulYnhFp0NF7GECN8hvdC5p3FFW4yYaFhqiJh4ve4eorpO2R1D8TN7G80X0rTzj+7jK&#10;wW0KJqqJ54FzvbItR/FHZaymT7qzc3WVTVY7V3TwFraH4VeqO6gaL6bdXaoBglO9WQWu0KocJ0uD&#10;twhOvhLoJ7BOcWmVBGVjClj4ZwVW1P6UN2osVL6p+dKKqsBoq3O986Jhcjt4fnNBtDA2A1K6AHNf&#10;wbuDyFgIcF5CvI5AHXMwiUbRz4ceE8WBZ7OUWgYw7F2hTXOAew0hqiB8KtM2StOlg25uPq2KYDS1&#10;YZrunPZis/Tu1VaeiJ6kRV7STi47XW7XkCzbQRqEHhtWHEOECN8kOPx4Ko9IxbbLoefpus/xKZrZ&#10;0hxH+qYFoOytLVsC0ZqBunWnUX9bUBM08X//xAAmEAEAAgICAgICAgMBAAAAAAABABEhMUFREGEg&#10;cYGRocHR4fHw/9oACAEAAAE/ISV8Jv4AYTCsdIEIfCR+XnxQRpqKlUK1LZXThgiKyyHyny8wamdh&#10;wT/zczKV5Yg3WYQLr07lLv42/wBzPnHbv/cQlnx8wX8h114PXuZyX2Q1vbDC3/iLAaMTNxriX3fi&#10;4QCvGAdPx8zWc/AtaFx9uWEUf+xjann8LqXOtR6/cefxiGV6LjvEPDQX7CKw9/DzNYb+Fd/4hFx6&#10;P5lTKNPb3PsgfcFWXLBYBQ3FU/EV+3i1Pudgb/CbmsHM48Ki2eyFfQlH2Vjdgs1Otw0Biw2DP3Mp&#10;t3Nczllh+jHx62pe3OyGTz5mngeMBaf+0d/jBg4rEE16leYuXBFUgw/MQ5jJJxPW161CgXZYYp2r&#10;WZhup08+fiVj0f2ldcMkzNktY0MOUcA6mCqGqEwjmgMvhoMz+GZph6nOAKjUO7EDSxZDx58Kh4Nk&#10;za1zRUzBlrYzP6hZ+AH6ee47g9zDYLKckQllye2kfudp6Q8Ofjvdhwtoe4FlSzFB5EXenevcSpZ1&#10;L5Go+AvsuYMPtCC4XMx73+IVpy5lmzVf3Dx5+IG9LipuncfB9lQBYzdJm5QN+uYF78IosrhMTbpd&#10;5jED7UtIk57/AAIkVRG2UFvcPHmcfC1jU1MBuWm4lz+paCksYfQJYQv0goLpmYqaDKwexbUqvUtj&#10;bu+2VmHg7nHxNllaYYW7YWn1BAs+oVa04r5hay+4BhzPsTW8Vq6ogzOI7h4czj4sdwAVoLl89wmm&#10;RELT0lPaX+RHUd+TucfHSO5hgOYCoeyFEOJU3hze/C6jvzd/JpMHYvIf0RKAXZ5qKoyZcxAp5rDU&#10;5n4sz/TIbNdJtOI783c4+NMcvNtEB22C9VLMQc5l93Mg1sP7IyprEp6YIMkOGJbwgOFZgQH7nEd+&#10;TuGvF+DT/pLOBVYyu/DEMUwNJLkgCLj/AJjqizP8yUm3wTnqpYNqGZPCj9jLP7ooJa5KvNOsoWR8&#10;nc48BlCA0ckKLFgUfYeo5iM1Xk+4yY7A/svqGmTFr/I6iue+xZU/B1ff/upmAWq99MoEKD1ibeTu&#10;cT//2gAMAwAAARECEQAAEF/6G5j+oqw3ibW+Gpeow+gmLz90W9b6qxAPu9Wvay7JbHU2kcvy4mC+&#10;iCmTt3+kHFanz+j28+B4MyRZh57sbunShVt3UhzeJK0Sm//EACQRAQACAQMDBAMAAAAAAAAAAAEA&#10;ESEQMUEgcfBRYaGxkeHx/9oACAECEQE/EOi2C89YlRNlFGWFNEp2Y9IyIjmCK1uiFNdAtqKqEVQL&#10;QzbM1Mm9SYaKuyUuKjFsPKfB0KmMsYSyCNY/ZK2sDc1NLp7zFS5mbJkqKW9TWhyxEUm90GmTVU4y&#10;/rvEFK9C58/PePwG/Ki3Ebs9JVxwipQnn8ikb2PqXs4371XrKmlA8zt9doNDABpzRz7it/GGOGoa&#10;f//EACARAQACAgMAAgMAAAAAAAAAAAEAERAhIDFBUXGRobH/2gAIAQERAT8QwYCPCs3XcJ3LIg2x&#10;rsxfB2wX5BqK6m6odcGDdsEypaRN6g7J1rh0gnyzRFUR5Ong9QnhNewqG6EW3BndzyzUJqvJw1aI&#10;QTqZOFfiWLSofNNTUcEuA+QiGFoXqCDRPw/yHrbfQH17+/PpqD3BP//EACcQAQACAgEEAQQDAQEA&#10;AAAAAAEAESExQRBRYXGBIJGxwaHh8NHx/9oACAEAAAE/EBiEGumkGUUqssMRKPESCdw4UQQdeXRn&#10;AzAh00lxthO+JQi7BlliEMWlTIpWu5DyQ9Sqbw4gGgnc6DrynLBKhjrp0Ir6sJn5eJfpTGKvezF5&#10;mkbg+q2AS4dARioX/JQ42bWb7DIw1rDYKZ3OPhTBSiJYnMOvLorS8vvpcWPERshxeHdFTWY7Nvfz&#10;HYvkblA8wHsl2nAfPLCkYaj9xFI0wNcbhjSrHvLBiv8AU5hD6DCByiy4sXOmJi6OJ2DgiJkL/ER5&#10;SOVxwRwqsB4Ilc/7dpiJzSnK4IiRgFcSgXsTiKSBw2WYYZOhZB6cobdBZe5eI9LYU2o4/wCzCAuk&#10;ivKYGIw45F4IpG1W7X58RliE32/uZhch+4BLlwrK9ggxjCNa7BGGVYFS8GK4+JZbdR7GP1L+gbJY&#10;vfQwGQALV4mZeKdf3bivkyU8VUTHZmha8E+FvaJl34E2jCIeDMB1SxruZs/OkcSLM7NRUV/Z3ZEA&#10;mmHQQ8oqjx0tqrbTYMr5wfMwTi2/dmDZwYc3FoFU3XEpn+l8yoKxuKYfRABQirJfiXSMW1GdV3Rf&#10;JYB7VthHFLM+wEi4c68XKFtSF7Lz/FRbDjZDoOgRdHOUQnrb9R7KnhKirc3DA4LHHk/xMIs5Y+NQ&#10;dE5gr7RcUyEE8sJ1xVVEVUbRL+CHoB55+8RVDw9kqWhRQ96UfxFoEjHb6RMoK6EWwKPZv+JljYPe&#10;H2lfEMoJ9w7fqVCe4G40RjxHDlKJUWqt/iKLuSDj/wAiSWpT7jFepweazsqozIq1l34ms16ldVFZ&#10;BjQ4f1F/xDMGy3CsJ1Mi6fhqKcU3wdl5nI2ss1HWQlHmUOP8QWX3tjl9wNYijWoNAMt2RVD1hqF8&#10;soFU9EgD8wVXQw49QNGxHwX+oEPLF1GS9TBguUemM7pxGBA4Tno+IkAooPeInADv3EI4CwO/XqIQ&#10;Zzpv4JT6i2F3UzHb3gv7YNiIKChwW8S/mo9CyleDo0jBiHXXGcaVVnaKVxbTS9PmWyb4oWwI12pq&#10;mYTlFnZr8RcWa1FHNqlwEbgihCVIA2nCIkO7THaLlki7eVHPglRUG76Negz2j0S5m3tg0nzKqc3U&#10;8uT3M6PyjSfeWHJW0A1TBJf2Xh9MxsPaJ1A7AeLgAlWB50rAtQGbYnUNWMVfS9degzNKTEIwqWPD&#10;KNJKWXdbIoVD4YgYfax2/cfibwQIDrBqTR9ItCZdzIpbgxdzkT2bhZvM5yVTi4aylHcH8VNnqBNO&#10;o7fSVZdtdkB4M5Z2tfjOVMHrcwAzE1DIb9mmMmhbITdXh+Ja1e9PwYhou81mTAq2uoah6jToGZ7f&#10;RWzVHADywdVUgClUN3qGH3SPoNNPFzPAsgTwLL8NQWoLQXYDYHfNwb4A4/gdo5qLyQbAVG9xEyH5&#10;x6jXoKoug6LmnIwBtcB5ZaKK55Xt2NEeIYt4Wg9nEr3Ea22p5B9uZkUSjhQwDnN4+0GmltdjFmr7&#10;wA0Y1sBNc0sR59JE3qUGaqD3p3feDk1taYMtf7D4lgO4FPzMXo8dbhKl0OVQKXbjz7+hXJjCAwo0&#10;jwwQxpGNtI4XcRIbJp2Du2S9EGQAZsKK0kUN1pu5axAR8TzWRPJDmMBrVTnzRjHg6g4H6atNIDX+&#10;8zEKQQthizjHQJrH0f/Z"/>
  <p:tag name="ISPRING_PRESENTER_PHOTO_1" val="png|iVBORw0KGgoAAAANSUhEUgAAAUAAAAFACAYAAADNkKWqAAAAAXNSR0IArs4c6QAAAARnQU1BAACx&#10;jwv8YQUAAAAJcEhZcwAADsMAAA7DAcdvqGQAAP+lSURBVHhe7F0HeFRF2wV7711RVLoIioKIqCgq&#10;qKCCYsGGvQD2XhC79N5777333lvoIaSQkN4JCQlJ8P3PmXsnubu5u9nd7Ib4fznPM2zYvXXKmbfN&#10;OxXKUQ5/4d9//70EpYqINMbnC/n5+R1PnTr1B8pQlOkoK1C2oexDCUOJRIk2P/l/fr8VZTnKNJQh&#10;KL/jOh1wvedRHsC1b0O5yLxlOcpRjnIEHiCdy3NycmqBhJqivIXSCeQ0FJ9z8bkZn8H4jMVnGj6z&#10;UfLxN04rOXCtf3k9lBMoabhuDD55v00oc/D/wSg/obyJ8ghOqYFymfno5ShHOcpRPEAaFUEgN+bm&#10;5j6Ez/dALj3xOQ9lL/5OIRn5Apzvc/EF5rlJeOY9+CRBdkN5B+9FyfR683XLUY5y/K8CPEGyuxWl&#10;JVTMX0AWs1AOomQZNOIaOMfjgn94hnGi17C/prtSHPB+mSj7Uabj+B/z8vKexuctZrWUoxzl+P8I&#10;jP2LMNAbonyKwT8J5SD+PmnQQlHgN5fFd0IrBK+DZxDotfjU1y0pij6rtbgCniMHhfbH8aa9sT6+&#10;vsCsunKUoxz/NWAAn4eBfB8G9Nf4nIfBHatGuw00QViLJySXkXlSjsRmyI6DSbJkY5RMWBgivSfs&#10;kU6DtknHruvljU4rpdWXS+SJ9gvkwXfnSIM3Zkrdl6dLrTZTpXrryVKt1WSp+pzxWb31FPV93Vem&#10;q+N4fDOc1+qrJfLmL6vkk24b5JfB26TPxD0ycdFhWbrpqOwKTpLIuAw5nuWSxy0o+o7Ge9oDvx1F&#10;mY3yOcq9+Oocs2rLUY5ylEVgoN4KwmuHzwkoR4yh7Ah8X6S4Qn7+KYlOyJRNu+MV6fwxbIe803m1&#10;PPbRfKkNsrr28bFybsNhUqHOIKlQvZ9UuLW3VLi5p1S4sYdUuKG7VLge5TpL4f914e/Oxfq783n8&#10;nde9uZdUuA334f3qDpLzGg6X658YK3e+OFWe+Hi+vPfbavlrxE6ZvPiwbNkTL7GJmUrCdAVP6wMT&#10;SDjKWPz+Gv57s1nl5ShHOU4nMBjvwaCkB3Q9So4arRZwQFsLJSE7pKRly5a9CTJq9kH5ovtGaQ7p&#10;q+qzk+SCRiOkwh0DQDp9pMJNIDdNVPzk/yuDjKr1lQp3DpSz6g+Vyx4eJTc9OV5qPD9F6r8+Ux79&#10;YJ60+GyRvPjdMkiEq+T9P9dKhy7r5bMeG+WLnpvky16b1Cf/z+/f/2OtOq7Nt8vk6U8XySM4/97X&#10;ZioJ8UZc99KHRsmZuA/vV6Eq7sv732QhXH5WwnPxeWsPlIseGKEkzKc6LpSve26UsXMPybZ9CZJ6&#10;rEhVmXCsL6POHIHv6I1eg8nmu5MnT95lNkU5ylGOUgCdFw0xAP/B5x5zTBZAD1pd7AjvRHaeUh9H&#10;zDooH4JwGkLlvLLJaEUYSoqjpKXIBJ+3QOKCtFXxniFyddMxUufFaYpMPgCR/Q6JcOScYFm4Pkq2&#10;7U+UsKPHJAlEmp2Tb97JvziRkyeJqdkSGnVMtu5LlAXrImXE7GD5beh2ef/3NdK8wwIlmV716Bip&#10;UG8IiBlSIiVGvoeWIPl+IM+rHx0tD7SbJR3+Xiej5wbLnpBkPHeeeScrHOvTqFNH4LudaI/f8Xmv&#10;2UblKEc5/AmMs7swwH7HQNtrDLtC6IGpizNoq1u/M1a6jNwpz0CqqtR8vFIfC8hOS02QqM68d6hU&#10;fnqCPAbJq/0/66T/5H3K3hYckSbpxz2xtZ1+pGWclIPhqbJoQ5T0nbhXPvprrTzy/ly5GRLkGSBy&#10;JTlqaVaT4l2DpfJTE6TV54ulx5ggpfZnnsg1r1iI4uoa7bML33dCqW02XTnKUQ5fgEF0EwpXU2w0&#10;x1cBOPh0wT/mtwb43e5DydJnwh55FurnDY+PlQq1oMbSPkdpiCrj7X0UGVR5ZqK0+mKxkqLmrTki&#10;hyPT5eTJwEhwpxuUTA8dSZPZqyKk86BtajK4tcUESIuDDbuimgxQKDXWHiA3NRsnz3+5RAZgEth3&#10;uGgYpLUNVDtYgDbDV/+uQfkQ/73ObNJylKMc7oDBciYGzZMok1Ay1Ggygf9bBpvjgEvLyJEFa49I&#10;R6h0d7SeYkh4VF85qCntQOq5sNFwue/1mfJJ1/UyadFhJdXl5Z8yr/C/idzcU3IgLFXGLwiR9qi7&#10;e9vOkPMbDpcKVSglou5Yf5VRj3cPljpQrz/vtkGWQLKkVO0AS9sY7VMI/J+rY8biz8fMZi5HOcph&#10;BQYJpb1vMFD2G8PGgB5QuliRmHpCJi08LC9/s0yubTrGsHmR7Ey17iyos/VemS6fdd0gc1ZGKI9u&#10;OYpHZNxxmbE8TNkH6744Tc6gPZHOFj2ZVO+npOrXf1gu05aGSkp6tnmmAXdthvYNwnef4c9yqbAc&#10;5cBguA9lBMoxY4gY4MDRxQp6L6csPixtoJpd8dAopcoqScUcmNc9NkbafLVUOTiozpaj5DgYniZD&#10;pu1X9sFrHhlteL1Z36x3SIpXNxktr3y7TGaCNI852UldtSP+nwoyHITPu82uUI5y/O8gLy/vOXT+&#10;peZ4UNADhQX/M74EqKYu3Rglb3VaaQzAKmZICh0XtfpL1ZYTpf1f62Tx+kg55qyalcOv4AREW+kH&#10;v62RW5+aIBVq9Dfage1Rta/cgAno/V9Xy6qt0XLKgfQK29Zo30Lg//NRnjS7RjnK8f8T6OTnoryF&#10;mX+n2fcVOCB0sYI2us4Dt0mNZydhoEG95UBjwd9VWkxUqu2a7TGSm/e/bcc7Xcg5mS/LN0dLB0w+&#10;lZ8cbwRn6zaq2V/ufH6K/DVsh4RGOUrirtob/9+cn5//Kv48y+wy5SjHfx/o2BeidADxHTK6ugE9&#10;CFg0ToLMZi4Pl5YdF8rZDNmgI4PSBVTd65qOkfc6r5Zlm47Kydxy0itLOJGTLwvXRUq7n1Yqlbgg&#10;cBztd16DofI81GdKjvmWVSl27U/g/3tBhO/h81yzC5WjHP89oC9fgI78CTpymNG1DRR2+sKOTwfF&#10;PyN2SvVnJhpxapQiMHjOqjdEnvx4vkxYEKLi28pR9pGcli2jZgfLY+/NlYp3DTbCatie1fpJ7daT&#10;pefYIIlPOWEeTbgkwmD0nw/wZ/k65HL8d4AOezY67wcoh1VPBnQHZ7Ei6FCyfPT7Grn0gRFGuAUH&#10;SpU+cutT4+XHflvkQHiqeWQ5/ovgChMuwav0xDjDYcX2rdxbrnxolHzaZb3sD3NsX7s+As3hAIiw&#10;Hf6saHaxcpSjbAKd9xWUgtUaukM7d+pV22Kk9WeLISEMMiQEBinXHihN350rkxcdVsu+/j8g9Ogx&#10;+WPQNpUh5jsQ+ucgg/b/rJe3f1ohvw7dYR5lj96T9sp3PTZKj/F7ZMy8QzJvZYSERzuERv5ncDwr&#10;V61DfrDdLGNtNdsb7U4J/+Wvl8qGoDjzSAN2fQZEuCMvL6+12dXKUY6yA3TWR1HWmn1Vwa4T005E&#10;1YjeWzUIoOaef98wZTvi8quyjEwM4qPxxyUG6rq7DCtW/DZsh1S4/B/DJqYLJSG+e73Bam2vKzCJ&#10;QYVruhnnMDAZfxdHms5wqv4ygXU7YqXtt8vknHuHKhLUk9/THy+Q5VuizaMM2PUh/H8Zs1ubXa8c&#10;5Th9QH+sgZl5stE1Ddh12vlrj8jDb802PIXs8FB3r2kySr7ttUnCoh1CAE878vJOKUlrycaj0nP8&#10;bpUC6/43Z8n1j49V6acuQKneYoL8OmR7sUT4zBeLDZsmHToMKKbEy7/NNbkzV0WYRzqCISRVSYCU&#10;lvTxIM6hMw+YR3iGwdMPyL3PTpJPu65XknVIVHqZcSDRy/85nuvyB0cazi72i5r95fH35ylHlxV2&#10;fQoYjXKb2RXLUY7SAzoeMywzOUGBNbuwkxZ2VHbkR9+ZYxIfOvmtveUmEAnDI9xJP6cDQ2celOZQ&#10;wW9vOVHOaTDMiHHTEhufn9liuMSOhRLs9d3l/b8chF4HMDzn5hYTDRID+Z0DSfdGJmKgY4CEhmt/&#10;+Nc682hHUGVkvkGV9koTYLW+MmNFuHmEZ2gN9VJltuF7gHDPxHO367zK/FUk+2S+ZGQWTXpQmohN&#10;ypJfBm6V6xjjSTsw+wmIsPmH82XNdmseW6N/WYkQfx9D+RF/nmd2zXKUI7BAZ2sD4nPr4Ni8N0Fa&#10;dligOrLq0JV7y81PjJNuo4PKbFaVd39fIxWu6moQlpbUKLWR/Pgdl9rdDfK61yQkHlN7gOwLtXfU&#10;HISEU5GJBngOSO+qpmNUGq0CqQ5kVO35KbZSJEnhwsYjDLLVz1FrgKzaHmMeUTwYQH7rM5McpUi0&#10;xTd9NptHiErndR2I+Sm01W+QaDlh8d6nA8np2fIHVPzrH7UQIZ79BUjRO4OTzKPs+xv+3ofS0uyi&#10;5SiH/4EOVg3EN9vsc7Yd8fDRY9LupxWG5EK1Bh2ZHbrLyF1lfpXGmPkhxioTTRYgLaq8w2YdlLU7&#10;Y6X3xL1yDr8noeljINH2mlgkLaHCBKicynbH41AfVZ6bJFOXhRl1Q0LDdegE2ufkCSUORaZLRRKt&#10;lhZ5T5DhrkPJ5hHFw4GAeQ2TzBdDtdd4C+q9itfj8jZmhAHpMAnr6URyeo78Oni7XMWljko17iVn&#10;oJ4++G21WqesYdf/8DeTaJRv8lQO/yI/P/8rkF9B73PueBlQ2X7uv1UugjShOi3KpY2Gy0/9t6iZ&#10;/b8AJjVV5KQJA+RzBgjkqCWJAvfqUBIhf2eBevz2r6vNXx3RsesGQ/XkcZCE73tzlkTFZypVuEDC&#10;xO99JxdJcShb9iWYRKmfZZCchfPCYzz3Ao9b4EToINALHhjhEIN3x4vTDCldHwNC79B1vfnr6UVc&#10;8gn5usdGuYDmCLNPXYbn/3PYDjlhSVnm3BfxdypKe7PrlqMcvgP9iSnnC0aE7mwsGuPmH5LbuBSK&#10;ags6KWfrD39bI0diC2frQIM2s+0gsJkrwmU6pCzmA/QWXOd66cOQOupY7G6Q4Kbgehof/7OukNRY&#10;avSThu1mmb86omG72cYSPh5Xta+0+tJY+nzz0xMK1VJ83+Kzxep7KyilKRskpTYeV2eQejZvJhPa&#10;Fx2ftb/c+/pM81cj68vZVjI2n2fa8qJ2RhLO3FURKlj9r+E7ZDykZbscgYHA4ah0FSVQqFX0lhpQ&#10;7actLWwXu36Jv5ejlCdmLYf3QP9h6nnutVFgIWfnYtGgXeaJ9+caUgY7JtQohjJsP1Borwkk+CSz&#10;QHgvfb1Urn9sjDFAMICV2gmCebr9AklxufeFPeq9OsMgHk0IIBDG71Fqovd0yMwDhlNE/457XoV7&#10;k4Ct4H0vUWRaKOlx3w+C+4Qoe6J5/hWPjlEStBUTF0N95rvo+zBBKSYZOi08xd3O7wLp7ntI6Rqz&#10;QGgO96CUWX+oRDhJmeuC4qTaU5jg+N5Uk1n4N46vBwmy19jdRZ4/ENgYFK/iRFX7sr/h2blkcr8l&#10;WN65j+LvEyhfmt26HOUoHugwdVCKSH0G5Yhk5eTJ9302y9lUFc0Zueazk1QOudLCks3RUq/NVIN8&#10;WShRaYcBC5/thh7y/DfLzDM8w8s/LDcGmOU6dEZcDFWUqfG5ckFll9aSGe8DItjjJA2t2RFreIr1&#10;cSDAfpP3qd/ad1mv/q++5++QEpc5xb/xWAeixbXuwPt6irikLDmv0XDHOoGq2/rLJTJ/baT6/Yte&#10;mwqfw7xHzRemoK3NiwBHobJfwlU61jphASErrzjVZ7T/bc3GyYINUeZZgQWXRd5OQjY1jvPvHSK/&#10;Dd6u1pEbKCoNnjp1itJgdbOLl6Mc9sjPz+fG4QV6lnNHWrg+UmrSs6g7HySGXwdvc7DJBBoDZ0AK&#10;ox2OUhQdBRyElP6oyvGTAbYcpPw/CICxb56g65gguYyEpB0PLNoRcenf8k3fzSq05XwSgpVYIInQ&#10;uWFFN0hFziS3aU+C+m3y0lBH4oFE9bXFM0t0HrLd8Ric3+jtAv9TsViAdnKwVbKwXlhX+P7iB0cq&#10;e2CBvZMFhMsd6az4qvdmwxurPd8sqOObQEAXMX6PkwF3qaOqj+tOtqilgQQlTudJ+C6Q98qthV5y&#10;576LvzNQ3jO7ejnKUQh0jOtRinh4OZsSKRk58t6vqw2VCp2NEkELqJgHwtPU76WFDbvjjWdQRIfB&#10;iAH4QLvZsh5q2rYDiWrjHyWdkPxIkFd2kX9GB5lnu0evCXvU8QUDnYXkBenv2Y/nF9jGuOWlku70&#10;MSCqnwdtU79pvPDN0kKpyfTEUgX+Y8ROeZVecqudEe9D1dsKboTuIAGCZLm9pqf4ceBWRwJlXVEd&#10;Z72RNPg368hKbLjfEEwuGnn5/xphNCQ5fQzqtMn7c1X2Fzp0HqUJhKRqtgVX9URZPLWBBr3iamUR&#10;64qTMjSBT/5ZL8cLNnQqKg3ib3qKrzS7fjn+15GXl/c0OkSBDubcYeasjpBboeKomRbl+kdGy9h5&#10;Dpmt/IrU4yddGvufhQqnbFAccCQWDD4Sn8av5tIzpmB6/IN5MnjKPqXueYIdB5PkgddmGvvuau8r&#10;PzGo9oQWqrjP8RmstjP8ze808kEctzGHoXZ0sPB5ScgkJUpmWkplARE5297a/giStHpw8febvzhK&#10;Z+7w6IfzC+2M6h5GHOK1T5gbRPHZrM+gSHGgQ5jNul1xBrnpumDBc8xcWegk+X34TmVbVL/xHdE/&#10;KP2WNoZMPyBX6hUlIMLqLSfKEstqEuc+jb/D0e8fNYdAOf5XAXX3D7NPFHQS3VE4izJTi1JvKPVh&#10;QL3xwwqJc0hl5D/k5J6SgSCsG6GaPf+tve2uWuvJjtIXyIfxdhqHo45JXwxArtnVYGKFzBOeJ1fg&#10;BuTKvqXvAeli4LTCrUoo7TlIVyAUSoU6oJleS7X9pFalSTSUvCilsPBcSqlWAsL3o+YGq/OJ5h0X&#10;or4tJItzPjedKMWB6uGV3COF97Sc33fyPhWLydUVLT9ZZEjS+ne87/XNHZ0sKoxHkxsLrnc5Jj9r&#10;PGf9N2Y5XufWPvJZd9fPmYHJzXkPEX8hEm3OrRKU5M3+inb5ApJ0Tq7xTs79m8Df35tDoRz/S8jK&#10;yroB5Fcgtjh3DAb+0rGhpb4bMaCmBsi+wwE7GATD0AYl3YFwz4A0stsmzIKxdA62LRDg058WVQ35&#10;Kky88A6kpmtANP+M3mX+UjweplpnvQfI6cO/C5eszcd1HSRAEAMJR++jO4U2Pqffb0ddMizlU5AD&#10;vcp3vTLdUULEPV7+frk6n2jI9+TEo38HgVHa8gSb9sQb17ZKsSDcrfsLJeVXGVZilTCd6tFhGZ8+&#10;hs/4Q+Ez0iFUkbZQqx0RzzlgqsO+VgrLtkbL4+/OVVsaXP7wKKnZarJKbmu12fkLzJxz9UOQBqkS&#10;o9zdZqrDu9uQ4CyUcpX4fwUQ/R8B+RXoB84dgsuRKlJ6ULY+dPpvljolsPQv6GlUNiltM6MqhcH2&#10;3FcOW4Yo/Dhgq6NUggF4fqPhkpSWraS8xeuj1J4Ulaiyk8RwHR5/7xuF8W/FgemqlJSm74HrPPze&#10;XPNXqH1Us60ECcn4zpemFeyB8UXPjY7n4/4/DXS0EXJVicN7gKBugOSp0/tXV3ZGR/IZNL0osdih&#10;J22Z1vujLa9+fGyBFHwSEtFN3M+DUqg+BpIb7ZMaXHKnJDvtxWYBSTJ0RkNlurG+A1V5tJ1zcgsV&#10;bkMyZ1uwX7Gt+W7mZPc46tZKUP4A7ZPPUsplPaAf01nSY1yhau7c5/H34dzc3IbmECnH/1fk5+d3&#10;QGOrUVbYCYyOwBUPzWg7YqdGp7mk4XAZPuug+i3Q+JIhGbwvyY+DiVIFpA/nmELaqNQgcpI66IUN&#10;i84oIDwHFRbHMjMxl4Z5gsH0MvM6+nyQLO1nJLHHWD+8P6UqPiudGZAyrGp43Zch3XELSdrgKAle&#10;3VUlWrBi4YYoqXBdN+NZOUj5eX13FT5DqABl7rrG83kdXG/SklD1W3Fo8+2ywsmEBar04x8vMH8V&#10;FbKjvNi6DklyNfvLim2F0tjHahLAM+lr4J0p5VrjHetSiqWNsOA+/eQhy0RBMNHCVVzbSzLVbctP&#10;nkcVn44YPOtZuH7fKUaYkD/Rb9JeOZ+mBk7meJ9Wny2SBEyWhO7/xhhQ/89BecscKuX4/4SpU6dy&#10;w/FBqqUBa8MTDJugc0N1FAzoxlDBgo/4f1vJGSCqBpBuvnUK+6CEeVGjEQah6AEFEnrKRr29kwRj&#10;tTuBJJ7EbE9UpY2QxMEBZrWxgWCsEo47KOO/UiHNczlgac8jKZKMSB78Hdc8EwO3u0WyyMrOk6fw&#10;LEz9RdLh3606LiySMIFOnm/7bpGfINH+AdWWjoM+UNOpVrJZfh++Qz78fY20+WaZCpy+q/UU5QEv&#10;DrThqSwyDupzb/ll8HbzCJHhsw86EjwksosfGiUp6UbQeHaOKSE6qb+v/7xS/U7sDgGJsq2sExHq&#10;o58Tif2OOld9yon86kMif/aLJYVrlXktnN/fYmv1F4LwrPe+PE31a5bKT4yTlZakEs5jAdpRD3PY&#10;lOP/A9C4V6NRV5jtW6TBfxu63XAsUAoBsXwDaczDfJ8eY+7qI/LA6zNNiQYF93r1++WW4FWRb/tt&#10;cRwsHBgYLMwsY0VnPi+fVQ88ENJ5DYcpFY+xfI+9PdvwglpVSLwXV0Z4Aq5BVbF+lPQ4MEmmtJdR&#10;UoPqeyae7/anJ8h7v6wukpzAUq2nBTGJmVKrzVSVaVnVNeupUk/HBAgMZ7ISIN7pfhC2xurtscY7&#10;O6m/c9ceMY8Q6TR4m2MbQJI7p/5QqJ6FzqfUjBxl73OQxtEmNzUbV5DxWyWM0JMN6vtMtHnwEf+H&#10;VrGfcaN33fdo4ulu8VbbkCAzQlxqDqFy/FeBRr0TJYSNqhtZN3Ta8ZNKJVAdGcRz1YMjZdZK+wSd&#10;niLfiQBom2v89pxCVU4PBHZ43PMBSAIxZpgK8wNerIlHHwf16PH2heobsRfSlIMKxwJyYtYWDYa0&#10;KFLXg5jH4hyeWxxYPWq9Lu59JaTi+iDO139aIV1G7ZIFayPVhutMmuoN6FF96sN58tjH8+UhEDQd&#10;LQmpgbGr0hbJZ5y8+LB0xKCn/VKnuKKNUeUkJAHq+kPdMVW/xsi5wQbZ67qlhxikpW2IbOIiSRRA&#10;LI9g0rHiZ0idDhMaC/oaTQwaNHEYBIhn4XG39CoSFO5PkHAvwWSpnguSMSfhTEjthHVsECDBPfh/&#10;VXMoleO/BjReMzSi0mMLG9doYHpYC1Z0oDSCdEYbWkkwE+R5J1Sn3SGFUhFVMjoIFAFaBwIL/4+B&#10;SJVkOwiL+IFODuug4cCAOrd2p+OeEXe1dVrnius3/chxANbgUjlryAwGH6VHT0Bb3NY9CSpBgj+g&#10;4u8u+9uwDV7bTb0j9wspbTCEhbGUN+q10yQ6PM80yzLGldtijMlKTx6Qfuk11lA2RDpQnCagQdML&#10;iY0T36WNRzpOZiDM256ZWODo4RaZzTosNPqGPgaTjjWmMhDYH54m9V5E3zD7/t34+5C5WkiPE2Os&#10;qP8noDxoDqly/FeAtmuHhnNydhggUV1CIzslPxAQd/nPdRbd3GD26ggZbYlZo/2u/V9rDc/oTT3l&#10;HpCTNempGlD8zapS6UKiw28X3ju0QMW6nHngrAMHA+Th9x1z1NFGpp5fH0MVDJ8RsQaJU5pUm3Vb&#10;7VggzGqtpxQMwNIEA5vveX6KUjUfemeOPAGpVku+pwOUerbtS5QBk/fKG3g2a549Jn24gwRBtZ/t&#10;A7W1LiaTI6hbxjoqFdrqZIFkzRRfVL81ipgzWCBxMQGrBlN7cXsBRUSU6E1nhU4aEUhk5eTL6z+s&#10;UM/EfnQVyHqxi8BpfObk5+e/aA6tcpR1oM2+Uy0HOJNfl9G7DNUFjX4GSKa/F543BpR+hc6pyAzn&#10;N8Fg3hWcbKgx7EjagYHBQUeCFVSPHGZ6Fg4OOhd4Hu1EICjGcHE3NIdjSZyQSKwb5hyISMN5Tmow&#10;yK42VLO3f1stNzAMhu/JY3h9DmaQ/dWPji6S7aQcRcE25aSkiI6fkPi49lftU8I61XXONoT0ZzVT&#10;UN2+6H4Qm+4PLGgLbvLE5XUa7JaUgjv8tc7w1DLmFBK71gZKA11GBxlaAidT9EHreHAeOyDBjuYQ&#10;K0dZBRqsu9leRRrwwz8gpVHlQWNfjc7snIHEHUIi06U+wx6YMp4zdqWecsMjo2UrpAjir1EgVpIW&#10;SIjrR52hPKtUWanS6kEBAr6v3WzD3kaViyEROOal75fL1VzJwP/rY6v1lUZvzzGvZqAJ00rxfbSU&#10;wUFExwcHLcju0iaj1GL+yxsNVymzpi4JVd5XS5WUww0Ym3cnCY+SHL3KnKS0w0K3C9sUxTrhqZCm&#10;ItJfH4dQIWcwA3ZbtFFbi6pdWpiz5ohcSkmUJIiJ8kuLBOo8hoDO5lArR1nDqVOnRpiN5NBwXNL2&#10;NPfnMG0edaGKhUR5Z3+iTWdTULwKl+k7cY90MUNKmPeOG9o0aAtypDQHUuOqEWtMmcYTtPdYVScc&#10;ewvUVA6eOgz8pWGeBImBdmYDkJk+joWDDgS7yJJyiY6Os6g68ZqUBFk4SDH4zsOzaLtWYgCDuP8X&#10;MGr2Qbmv7QwVS6naiNI+C/6+CZPgFIv9MOdkvlRyDqEBeVKl9nQrUW/AzDqhftgrmWu9q3HlC4kb&#10;5UWQsfMSOg383ccccuUoC0CbnIFGmWI0j2OD0c50L+PmTPJ76uMFcsxPu4ANmrZfrmDsHq9NyYsz&#10;PgsN5FB55q2LNI80sAXSolI3tNrKY3EuHRNcB/wgl3+xA9rZClkgJTqv6OASq7tBnmfwmhigNzw2&#10;Rt7+eaXssyTJLIdv4OQ2Zk5wwa5x8clZSor+Y9gOlZaeMZ3pTvu80Paq0mxxYipoN2aZLiRJrjLp&#10;gvOZUaYkoEPn7AbD5Crcb87qwhAdX5GISf5hRiyYY+Wht2ZLsukEs44pAsLGSHP4leN0Am1xNhqj&#10;IPze2lAHj6SZiSNBKhDv3/11tekDLhk4M3KGVB2FEhdtPbQLFaiiKCDAyxuPLGLob/H5YkOK0IMD&#10;5zFzCyVMxmoVXNdq27MWSHt04jjjUESaHAhLLViPezpwPCtPomIzZeeBZFmyIVomLAiV/pP3y69D&#10;dsoXPTbLB3+uk9d+WiWtvlwuz3y+VFp+tlgFSrPwb373/Fcr5M1Oq+XDP9fLN723yO/DdsmgqQdl&#10;ypJwWbElVnYfSpWYhCw5kR34/Itqk6iru6oUVy0gvU9aeFgFersDw4O47lnZX9le+LzjpWnmrwbu&#10;a4eJDtet+vQEvNs+h1hQb8Cga2UC4aRavZ981m2DQ6IGX5Cbf0pe+W65oQ5j3NzRarJExBkSpg0J&#10;0tZT0RyK5ShtoDHORVFLIHTj6Abasj9RrmEQqrJr9JWfndai+gqmemrWHuo0k2Syg9foL9c8NtZI&#10;jknJz0qCNI5blmARO4OTDdK0SoF4xvaWjXi+1GtplWfQvB4LJcMbeqh1sqfDk0uQeA5FHJOF645K&#10;7/H7pMPfG+TpDoulzovT5brHx8m5tCVxMqCjiO9Aw36lnsbOawyBsRa8i+3fqpjn8Nxb0IacNGhv&#10;qztYLmg0Um5sPkHuaTtTWoE0v+i+WZHkis0xEhF9XHJz/THNibzz2xrjWcyEGMyV+NPAwpT6rvA3&#10;7cF8brYZVOEaz00uiCFkBIEKRuZvJC68V7Xm42WFl0kRGEKjMgORaNlH2J+u7642ovcHvqCzj+2H&#10;vnnz42ML4ketY4wACU7HxxnmkCxHaQGVfg4aQgVM6UbRDcNlPhfrMJca/Wx3HfMVKtGm7tzofC99&#10;u0zSMk6qrR0vpTpstf2wYBbtPt5x28jW3ywzBrQmNxDdeVxFYAnF6D1xjzHg9YJ9DhqQymPvz5WF&#10;66PUAAg0sk7kS9DBFBk9J0Q+7bJRHnl3ntzUbLyccc9QpY4rUlDERqIiSZCo8Jw18MwgqrOgnnFi&#10;uAZq+S0txku1VhOlzktT5N7XpknDdtOl8Tsz5aF3Z6nS+O2Zct+b0+WeV6dJ7RenSNXnJkolSO9X&#10;NR2tVMoz6OC5k8SKOrkN9+C99L35SSkf9XVOg+Fy69OTpPnHC+XbXltkyuIwORjGwG3v64vtugh1&#10;/U7nVXIDnVJV+8p2S+5FV6CGwI2iVP2wjdEn6AEmoV7WZLRjiJNyfPVTO/J5g9lMsGC1J7OgT42a&#10;6788lX+PNB17GEdcJLB5v7EiyXm8gQRplyknwdICKptqr5rqnBtj4cYoOY+S0m29pSIkrXFQW3zB&#10;EZDRk2/PkW2WkASGN3CfXNWBeQ8MOOtSMJXqneEmVk8vpCE6KnZajtsbmiIVqTbTqM5jTCnQmnKK&#10;mL4iXM7hzI7fuLaW6a0CifSMXFm1NVb+HLoLUt0iRXYV6vD+eCeSDAuJpwrID99fCGK6FcTWEMTV&#10;6sv5UFuXSaeBa6TvxE0yZt52mbUySJZs3CtrdxyQLXuDZdfBw1DTw1FASuFhEhwRDmnSKPyb5WB4&#10;uOwJCZUd+w/J5j3Bsnr7fpDQHpm+fJeMnL1Neo7bKD/0Wy3v/rZEWnw6V+59darc1Hyc0S6UrEnA&#10;lM75rJyo8P+KaKsqLSdLm6+WSe9xe2XrniTJ9lKFzoBqyYmVm617AtoPmzJTM0mQ/YUTIyc9Z1MJ&#10;nvG9P9eaZ3mOB3ltLUmy4G+mSrOi59igEgf3q8QYlDLRBxk7u2ankazCedzhczqGZrk6HGigrunw&#10;UDY/50aYveaI4RUF+Z0NcuH/fQHX3laCWlvhuu4qmFjHzSmCYycu6HT95JUfC5YYK7RjkCylEWsn&#10;x3G1oLZqrxrB85SKoY/Dc58LKcd5K03uSDbNwywoviAoOEV6jd2rCO+aR/HONTFQNYGQ7Kr1VxIf&#10;SebBt2fIW78slt+HrpMxc7fJ4g17ZCuIjYQWHn1EjsYfldjEWIlPjpfE1CRJTkuR1GNpcizzuGRl&#10;n5CU9GMSEnlUtoPcWLbtC3b4Oyg4VKLiE6AunpATOdlyPDMTUtgxnJemrpWYkqiuHZsYI0fjjkrY&#10;0SOy73CobNp9UOav2S3DZ26VnweskbbfL5QGr0+Ta1QoEQichF3wTvgEUd4MFfqlr5fL8BnBcvhI&#10;4OIiuXyQIVeqT1BqJhmSBEmIIL/qz07yet9otX8zz9cTrblaSGfSIT7tvkGtcLnmoZGYPIpu8+kN&#10;Jiw+rIQJjituwLR8qxE+5jz+aBM0h2k5AgVUstoazLnyZ62OkDMpVbGR0Cm4a5oviEvOkgsYxEr1&#10;gqnhb+whXTGTEozi5/ULCJBSIAhx9Hy11FiBtp7bGU5AG5iVBDEAPrbY+bjg/UwOTh3rx2Mwy3LF&#10;hPlKAUHOyVOyckusfNFtk9R+fppSVRXRUVriJwjwIkh2d788RV7/cZH8M3K9TF+2SzYFHYSEFiaR&#10;sVGK5BJARslpqZJ+HOR2IltO5uZxAJh3ccTJ3FwQe7ySAA+GR0IljVTEuT/sCD4PQtoLkR0HQiAl&#10;HlQkuPdwOIiOWWFcV0Q+7sXrkizTj2eoZ0lISVDkeCQmUvaHhkLy3C8TFuyQzoPWyAtfzZearSfK&#10;uTSNgNQL3hl1fjYmnoavzZLOA3fItr3+D0LmmueeY4KkCTSK60DKl4IQ6Zxr/8da5Xn1Fm25pwon&#10;T91v0AfpXNNgwllFuOyfJEpIhx//tVb1bV8xEyq3Fi6oYekYWusYJNAHyr3DgQIrl5WsK11XPAM5&#10;NfldgM68anvhTOgLmHjzDIa1sAPhmjr2jnY+NYNr1ZUFM+OFDYZJqCUJ5sY98VKRHY8dRh9HVRYd&#10;0ZqV5M3OqwxCZSemmlG5lzR4Y1axnkZvkQ/Bk6TX/s/1cutTIGfaFm/G4KdUBOno7PrD5M4XJku7&#10;nxdL3wmbZMmGvVBDD4O0IhXZJaYmQxLLwHNlQwX0XHXMyMwCaUYpYjsAsks/ngkpMVFJe0lp6SDT&#10;eEV2uw+F4T7JuGc4JLoI9Te/43FHYuJB2oWebecBZ4e8vHxFymnHjilJlO8QAQl118EQmbs6SLqA&#10;1F/8egHU4gloF9Q9bYqsC6WuDpI7MTH80GerbN/nfzI8npkrSSknvE4mocEle8w6U9C3MIGeAYlS&#10;7w3861BziaTVycZJ9tK/1TrzkmD++khoVoUkuHybSxIsjxP0N1DBtis8aPPTMxPJb7VT0gBf8ANm&#10;0Ip0PoDE7nltZkGeOEKlUndWcav0kfvbOW7Z+Cs3y2E4iyZAFkiV1szKXAalCBVkdMdzk9X6Yn96&#10;d/ccSpUfMZBrPDvFIFg1yPHs1fvLZVCNmr4PqWfQWqiPBuFFgvDikuJATqmSkZWFZ7EnYl3/zkUj&#10;PeM4JLAjivgOHTkKKc2QckKjYpTkdwxESFD1JUmGHY2VcJT8/FN4jjB1Lu+dkp6h/k8pMexojGTn&#10;FIZ42N1fFztQQs2ASm2o0glKZSfBTlq0Q77svkIaQmVWdkStLptkWP+VmdJ91G7lXS4LUGuMSXDs&#10;dyz4+33Thth1rLkVqXWCJmHhmPZ/r/NqU3lX4N7HmgSpDq81V8A41z1IsHzFiL+A+rRd27tqR2yB&#10;w4NqL/9fEhyH5PUc02Mp9QGdqGpfGeqUEZrZUW56wlxnq0mQBef8MsQx00rjd+YYqrQ+DtLiNY+P&#10;VQk3NToN3i69oB75i/gyMvNkzJwQafrOPGPlAgcyC9S+y0F6T3eYI11HrZcVm/fK4cgIkBIlsBBl&#10;n7MjD13frooVaSA+SnAkLJJdVrYxcVA1JpHtCj6MQWiQGCVAqr0ECZFkxJUSLFSN+RslOSL1GK4b&#10;alz3MK57Isc+Q43d8+liRUJKmmzZcxDSZRwIMVmiE6IhoYbK/LW7pdPA1fLQ2zPkfJLh7SYZom3P&#10;bzBcnv98qcxbFakk6tMBBvCr7NK0x7E/QevhmmM6ZthPlQNOS4bsc9SK0P9+g1RoBftafKrvGzNR&#10;EjyTdkyMOzpGdDp/57rOz89vbw7hcvgKVOibZn06VPDWA4lGqAsagQ4PX21+Gtw8nEGfanbVpIbO&#10;xAXxzpmIucxNqZHWmZYdD2oznRYazMyitipkZ+Ex+P3WZyY6LIj3Fxib923PLXLTYyBnSgEcuFDt&#10;zoF6+zAG9J/D1smKLftAIOFKJaTNjBLVCZAU1dOdBw9LyrFCZ4Cua2txBaq2JChKfGEgKKukRhKk&#10;pHcgDMRhsRHynuHRhdLDTqinJCaNkMhoRXhaeiR4Hy1ZkmA1mbqD9bmpSvM5eH6i5V7MH0hbYhKk&#10;w5jEGGXrpFPlu94rpd7LkJ7ZzvSEs07p0IJE3XXkbkjLpbvEkJstOfRPEDMzSM9da25SZSU/mmDQ&#10;34bMLEzRpfH2r6vl+sYjZEewYzJbb0CboHKM4HnYx/XKI+e+kpeX97w5lMvhLVCRj6OoUWOt2ODI&#10;dLmaKaNQ+WyEOZZMvb6CyQ6uIFk5Oy8g6fFezuEE3/SloRkDQndGHlujn9z61AQ5bga9Em/SK0zP&#10;MX9Hh2WmFn9i3Y54efnr5XIOY/Mo6VF6rTlAqrQcL5/8s1zmrApSA5oDm6qtK+mJtrnNew4om50n&#10;xEIczzpRQCiKkCzER5CweE2qr1bQebEVEh/P16Ctj+RmRQQIkucfg5pshZVwSaJUb4sD7Yo8ntKl&#10;fr/CPuVI7rQfJqWmKMlw7+HDMmHhdnnzp0Vy3WOQvrQDBfV8eeNR0uHP9ZB6A785PiXjGi+Ypgz2&#10;NxBc3ZemyfDZwSqrkZL22MfMPnseNBiSlDMK1ORqfeXiBsOKLNf0BvQOq+fBOKwEzYbbchLWsQrp&#10;H82d28gc0uXwFCdPnrwDlag8C9YKjU3OkluZ544zIaSw8W4ybHgLJkm9iEkI9LpeTWyYXWs+NxkD&#10;r3CAMxD5nldnOKq4/MRzvfTdMrUonskKKlFdZgcFUZ+NTsmsH/7AgrVR8vh7Ztp7Eh869Zn1hkjT&#10;92ZKv4mbZNv+YImKi4JUlaSkGyt0fVrrlaC0piWsqLgEZZOzAwmEEhrJiTY+SpHOoIq7MWi/IlZn&#10;kIyCDjmG9lDSIylaHR5EVFyibNq9X6nXzkiDamzYCIPVfahqOyMVUm1QcCjq45CD1KfhXBfW+uDf&#10;tIXS402H0Lqd++WPoWvl3ldARAzKplSIuj/z7iFqEtq827tgZm/AXJGqr5kTLiMImILrYkhySiVm&#10;3zP7KsNu1tvsnzJpaZiSYJWkCM1GSYko3NOFK5x8gYoTNIOla0GD4jYAhLUu8ZmIcqs5tMtRHFBZ&#10;V6Izq9Xj1orkOtd6KrEByA+dwXkDGm/x54id8nTHheb/DNCpokiFM6rZ2TSxNf1gXsHWjwTXGp/H&#10;30lw+liWWv3llhYTjJ3N9OwMKXDUvJJH6c9dFSkPvjnHkFRJfLf3lUsxCF77fqFMX7oTqjA9qrEY&#10;+MccPLa6Hp2LHZLTjqmQFaquMSArrbqSEOm5VZIUJLAMiwRnRVxSiiI/hrLYYW9IuC0x7gYpkhyd&#10;EZOQJJtwPZKZHZJS05UKv/NAiCJethGlRi0lRkC69NR77Vg3hfVjOGXSlSRNqXDkrC3ydIfZKoTG&#10;WJmCtqg9SFp9ugTv7n8iVKnPSDRmHzuDnmD+rcgMnyzoY7dDOGCuSGesC4qXs3msJkuey2tU6qmS&#10;1DIJrK9QqeAoVWJcPvg2rmXas619DJ9cjnWROcTL4QqopDNAfkpPtFYg8STTSVHtBBlxv4WS4Kue&#10;mwzV9KaeBV40DWVQ5m9WGx8L7s1swFaoGZCdXwel6kIvMjscOu1ZdQbJcEsmYF/A5AJN3mL0P4hP&#10;TQD95NpHR0uHv5fJ0k17VJhHfHJisdKetT7dgceRwEhKlLKoojI0heRFFdQVouNBVpDY6FSxwwmo&#10;yZT07FRxkiJDYewQa5Kq1U7pDH1vkiHthxExnqnHdnBXZ/RcxycnKHvqzBU7pe13C4wEqAVEOFDa&#10;fLFMJYXwB1ZsjTbIjw4/ax+z/h9josEr06EhFZ2UDh89ppayOTju+IlrcoN2rlopKZjFWvVLjBFu&#10;S6phrT+M6/nmMC+HK6CShjhXHPEBU86T/FC4ptJXJKaekBe5FpeNxVgpdiJ0Hs5iVvw4cJtxP2sn&#10;498479dhjl61dp1Xg0h7GI4RSnucZdlhMSveh065eZ/jrm7eYNu+ZGnZfpFxbZP4rm86Wr7ovlzW&#10;bN8vkXGRKk7PLlbOWnwFJSmquvSabtoNlTciShGA3TUjYxOgBu4vhiBdkxzJkd5gV3ZKLVk6kyBV&#10;cIM8w5S6y2fkdcKjYz2W/NzBVV3yvokpSSDaI7Jw/W5p9/NCgwi5HA9EeEbdwfJupzV4jpKF0DAO&#10;9VJKa/Ty6r7o0Cd7yZMfL1BRDM6gSsrVJqo/WskP/cnOtl0SvMj9mNUY7S1fFWzs5FhvGN/dzKFe&#10;Dmegkj5WtQRYK40rMQwRu5fKxFISqEwdV3Rx7ESMa0IHGb/Y0Z74mo75szl27MLC1R9Ej7G7pW7r&#10;KXJVk9FSqdk4eRrPOWGB4zHe4Gh8lnzw61qpSA8yOxUG1VUPj5RPuyxTKxxo36NTI9cMFSF0nVmL&#10;r8gHcTA2j8RHIqHjgiovbX/b9h1SUha/J9mRZEh+VJl16IsrUIqkWu0KJMdoqLyuQHWXEmQyVN2E&#10;lFQVSM3/k/xIkJrwaFNUv0ESpPToD7iqW04+SZiEjsQekUUgwtd/WCDnNWCEgkGEF983QjoP2KHS&#10;hfkKSnGPMqyK/VGrvZzA8f83f15pu40r7XpN3oXWcBvOsZIfJuhzoN1s2FPUTkibepPXZzrYuz0F&#10;w2saQ51WzwgNapC5+51zfaFvvW4O+XJo5ObmPohKUsYDa4VxPa+SfiCl1X5+CgZhyfLd0Y74+Efz&#10;1fUcOsWdA9VqktXmYm+Cjo4iHYgFx56FDsSkBs5Ix4xrjfPzFvQ79BizR654YFQB8Z2PwfTOL4tl&#10;5da9BcTnzr5XUtCORjKjo+LY8aLLp2gPI/lwWRtthbS9rd+514j9A/G4kroo2ZE8SaauQBIjmVlB&#10;mx7PJflRraVdb/2uvSpW8CjUXmuojDP4nJQGeU2r17mksKtvqtskQkqEc1btklafgbC41NC0j93+&#10;5ESZuNDx3bzF70O3qz19lUMEJPNNb9dbaBoTOPqQ7rcsJM/q/WSqzfpgJg5RK5hu7CEPvOnbiqSk&#10;9Gy5jRmxMb4YoWG3WgSfOSh3m0O/HKiMayAaK+axVhRji7jMjJXJWKMwP23mw4DS2pDWinhwa/YH&#10;8Yxw8NS6VCHQsdr9sso8yj9YuTVO7nlxhkHOHDS1B0mLjnPU8q0jGFRUdd1JfCUFielgeJRSed1J&#10;YVaQ9EiWdI7QMcK/SUyU5Jj4gF7cxNQ0FexM8iIRkUAZ5EyiZOH/c3BvpVLiWBIW7XkMcaFXmtIm&#10;r0uypXpLIqTKy+OcQ2/swOsfNr3WXJPsj7rSsKt/SoT0voceDZex87bJA29MxSQOYmGbos89/fEi&#10;2R/mezQAV1/UaTFBOfFcQaVtoyRmNeGYmYW6jy/cEF1D2b1r9DOcdnTs4LjHPpjnU7LWvWGpchEd&#10;gLgGQ8u4+x1hrSeMd84E5RuvE6gMlVLFWkHMbFuV+/aiEjnjrSzh+l5nRMQel2uZm43SpZXYQHRV&#10;Wkx0yNBRYERmAkt9LM6r9+oM84iSIfVYrnz0+zrD+0zyq9pP6rwwSYbN2IKBG6acG+5sfP4AJSWq&#10;iyQc2uI8AR0jzsHKJBuqxVQ7ucSNcXd0pJC8qKpqgqTUqAv/r4v2PvPvkCNH5SgINDn9mJIAnd9V&#10;eaShoruyGTqDoTQMuOY9nGMLSwq79qA5gNlr9ocdlq6j1sktzcYoGy6J6fx7hsofQ3cpid8XuDtt&#10;iBsnHjeod0bvieYuhDqWUB+PvvhUx4WoN+/V4bnrIg2nC971rpemiV6GZ60jjPvZJgX87wKV8Idz&#10;xRDPMHW8UgH7yMDp+81v/YvN+xLlXM6KNpmcactgenANrvC4kL/RBsjjqvVzWNfrK2atiJTKTzBt&#10;v6HuXtJohHzbe6XsCj6kwlmsXl1dR851VRJQbaMqSyJxFbZiB8YJUqI67uR1dgWSJGPx0jMy1d9U&#10;R+lMYZwd/yZZkORpe+S1nYOiXSH0aIySBD319jKgmAHW9BYzPMZf9ahh1z7HMjNV+MzGoAPybudF&#10;chalMtoHQQ4NXp4pm/2YgWbRxqP2YVy417OWjDEafzHpKcmSqrE+XhcSKEgs+Ihv0uo/Y4KMCf2W&#10;XvLqT4Vp46z1g8+vTSr430NeXl4zVQuAtVJ+05t+gxR8SRZpxZQlofLuzyvl6+4b1M5XzpjBzLoU&#10;/Z07AO79yvfLzaMMvMQcfvTEsUOhUZl5w1ekHc+Vd39ZY4S1sANCRWr24SzlTTwaF6Xi+DR03Vjr&#10;yB+gI4FBxIyX83T1BxGTkKwIhATmKYxsL57Zv0iGJDWr1OsOXL1Cqc661K44UCWn9BkUHOpX26CG&#10;c3vxMzktTZkyJi3eLvXbToHUZdi2z6wzWH4dtAPHqEN9xrYDiYbq6RzIj/51b9sZkJQdJwmm91dq&#10;uZ7UnQv6+rNfqqTrPoNbvKrJHffhfteEU70Q/3srRfDSV0P6U/Eh+LugQpZswgxmis4NXp8pvq6b&#10;5YqRx5k1l0RKJwYI6xyQ3LDZRePx1EbkPEanENIFz/Blz03qmD2HU+QmJknlzHrHALn4gRE+51db&#10;vjlWqjzJLQgNqe/qh0epFE2HIkKV7ajAzmfWi7V+/AHUu0oqsHn3AdvAY3egqsxQFGZ88QZ7D0dI&#10;lE3wsysEHTK8up6AdUObI4ncG7AeaMNkPTDYOhBwbjuSenxSPPpTiHzTe4VcQBs3w2bQ1xq/Pttn&#10;2yBXHjHtvkr6qoOkSX7V+8nNT4xDX3UkebXnB8eGc5/XhVJqjf6yuoQJRki6d3DLV9yLS/b0unpr&#10;vaAdjuDvS0xq+N8AXni+c0XEJWXJ1bTLobK4o1qkZY8Mb0Cjq9oNjg2sG5SdgfF5Vex3VTMCOZ08&#10;ZgxurtVf5ei7hGuP6SGjWgCy9DXVfqcB240ZmlJf9QHy5EezQIh7JTrhqINEpevFWj/+AKWdnQcO&#10;K8nHnffUDoy/I/lxpYg3oHOFEp0391Nrg8M8X+NNZwrthnR2eAsGbSv7J+6X62PgtDvYtSPzK9Kj&#10;P3vVLmn4GqVBaALorxc1GC7DZ3q/YoiXZh7MGx6lnRGEShJEP7sIBMslnlZ8CK1K9XVn8qMDRP8N&#10;4qwHAcSKjXsT5DenjEee4GBEmlzA58H73dx8vO1yOZDg/042abx0R+cKIJoyPIUNg8qnEdUXJKRm&#10;S5UWEwxVlQ1pXaFBEqzWV2piRrLbpPp5tSUlSFOrD+p8FDpKqCKzg4C4/h7tGDTtCSLjslSKKnV9&#10;zPgXNxwuvw9ZK4eOhKpgWq2+6Tpxrht/gI4JBjMzvs/ba2dknlBqb1yS53ZCDUqNQSBcb8DJgM4Q&#10;q9e7ONAjvGXPAeUh9hYkadodSdR26479Aed2JWkzYeteSIOfdV0mZ5KQKA2itPtptWT6sPVneGyG&#10;1GXSBEiCDGlZDI3Kijd+NkNjnFcuVesn97w2Qy7hTop8DqisYy2ZzhnMr/bAvq67SuHmLVTiBDpa&#10;cO/nCtRqx/rIz89/06SI/7/Ay9YE2yuDk/Xl/xjBBKIgB5Sv+25R33kLrmdsCGlNSVe0a1CVprRF&#10;yY2ufTY0/r7l6QnmGY5Qu3lh1lPZkq2zI8kPs9cF+HuED0vaFq6PlusexsxMibQKOtrLk2X+2j0g&#10;kxiXUp8/QXJl0gKSg7fSG0H7IGPvIuN8W9FCJ4tOfeUpWAf02Hr7vLTtKSnVxVK84kA1nUTP8J1A&#10;QbevMkVAYg0KPgzSjpJx87fJ7U+PM0jwll5St/U0qMreZ5pJz8yVx9+ZI71MmxvBmNYXvsIEj+s6&#10;hMbwb3z3zm+rlSnoDI4ZjJEbIalpzy3Tv6kkIRQETHLsMsbYJsIbfPDXOoN8MQ76muv4rf0d9XEc&#10;f99iUsX/P+AduaGRYjfri6sU8lRPQX4N35xV8L23eEFLcHUGyTloXM5gTEF/c3N0Kh3uAumSWZ2n&#10;LQ+Xd39cIT/12yJplqh3rot8puNCpfoqIsWsdT7E95e+WiL7w73vjH+P2F2o8tYaKG//skiYfXlv&#10;yCHlhdTQ9eHru7sCHQqMo2Moiicxc84oiWpJMIECJTlvbYYE7+nLfenNJokxKNsXUAJkyA5zFvL9&#10;AwGGCnHnO66M4QRDL3ZsYpxsxHM/+ymTXaDPmCrx5MUl29SIAc1M+qHGhiY+C/m91cmIZ61BWx37&#10;PY7Tyz2Za/Bcmn2sIWAkwUo9vd5ulgLKnW2mquufjWvQrk5Y+z0+V5h08f8PeLmfnF84KztXqjxD&#10;h0BvufC+YRJm2VvDG3zRa5Mxu6Fiz4aqumijsY8HwS0uaQimClsRDXh9M/zNmY6OD6gKtVtNVrF+&#10;Vuw4kCgTF4TInFURcgRqhbfIPnlKXvse6galPszo3DO45/gNkIQilP0nLSNTEQON93bppPwBSk8M&#10;VaGhX9e3t2CGZzowfKVlZnMmgVLa8RZ8fnpqfXl2LtNj/fpKYCQkJn7gs3trK3UHvguDsUnQtHNa&#10;341/MQ9hyJEw+bH/KjlL7VeCiRPq6c/9fYs44PK0Ju/PM9aqW007JDGMuQ//MKIspi4LM/oqtJ0L&#10;7zeyTM9YGS5nUDBRGpR5nilEXIZj6LD0FozEUFu94t7MZ6gzobMedF3gs6NJGf9/cPLkyToYBKo3&#10;Wl/2fSY5IHFBQvI1XVSfyfsMMmPF1hus0nX/6mSsbf7pIsMGwUakSqttIGzQKn3l2odHqZRB/sDR&#10;hCxp2NbcGBsq7x2tJsic1bskOr5wfwyCQcMM4SBJeeuNLQ46j56nnlQ7MJEppZSSSEG0N/IdfQHr&#10;hyTmKu1WcSBxe+NIsQODuWk35fLAkoLvERQcqkjVmjDCOh4Ixg1GxUbKmHlb5UYmYaVKDMLgNp6c&#10;WL0BlxH2YZQDw63Y79nfKdGB7L6C0KBRt+10RWy0nX/Xf4vMXn3EEBJo9y4gP6jB1frKdU1Gya4Q&#10;3/uVGq8kW6jDX5tJE6x1gM8TKLeb1PHfB96pIshPbUllfdEF6yONSkdFvGBJoeMNxi88bMyS1lgm&#10;khs6zCvfLcO9jNCas5lUgN8z6Jlxf1Y7CBsYKjKDoieXcA/ebQeSpRLT0rOBq/ZXOeNoP4tLKsxJ&#10;Z60DQi/w5+L9kkobvO6hI1HKq+kuK0txIHEyPKSk0mkQBjydIL6CoS0MjPYFJFA6NXw9X0Or1L7a&#10;BSn9chkg65OEmm8jDes+ofsFw2W4xSfXf99HLzH3J8GE2vDVWRKT6P2EwNyZyjvM/g9ho7NFQFiy&#10;+ahBkOj/lP7e/GWVVKQwYV0Zwk8IELc8MVYO+hgYbUWzDgsMAaHWAFnrtNm6+ff/H1UYL/OF8wsy&#10;28SNVEVBVNc+OkaSLTuveQNuiXkxXexsQN1YuqChG7abJVdxg2zOZCC+Sk9NUAkgCzy71gamuF+r&#10;v7TrtAqD1vtONn/dUbmoPrOAGPa+j/5cIgfDDyu1RkPXga4HDQ5Wrp2lNMglXnZe6uLAa9CmxKDg&#10;HC8Cm53BBAjuEpB6CpInCcibIGtncE0yJwZfQScTnSJUxUsCTiacyNhGzm3nDtzZjhIf28STCcna&#10;N9gHEpITZVdwsLzwFdRYpuOHsHBrswmyN9QHe/SoXVIR463bWMe1wMwsrbWjMxmXyHHBoscRxwbG&#10;UrUWE9Q+N3bIOOFdkpLohEy59IERavxXfXaSZJtB2tb3x+c7JoX8d4H3qIwZULGJ9eXe/n2NMQOg&#10;4rmpeUlAuwIz4SpHg5UE+TfFeM5kmPkeAvElmbthdR0dZEifJD0rCd7cUxmMmTXGG4yea+6ej2eg&#10;7ebP4WslwrT3aej313VgBw5UOi04aLzxgNLZQXWRhns7CcNT0PZF6dGXUBJnMOyGhFwSUCLmEjpP&#10;l7rZgem3+E5oAdl92HdplE4keqZJyMWZBbg+2VhieEBJoO7a3BnOfYQrSEKOhMpn3ZapiZXaxRWN&#10;Rsqand6bbLYdcAz43hmcbIwBSnx63DhrR5jQ72w9RWKS7AP/fxqwVW59fKzXCwNGzw8xxix44HNT&#10;Hbe+O3gjDX9fa1LJfxN4CZXAz/piSylyUw3Fi3OXe1+wN9SxI8dBYmvEEBbMKAWNpwsbFGQ3eZnj&#10;YJwEdZd50RQRUopEQzd5b64KGfAGvcZDvaAEejvX8g6XYTO3oNNHFqyT1e9urQN34DEkIEocVAGL&#10;W6pFyYKSo/PmQ76AThkOXH+A17F6un0B64ITgi/hO1akZSRJt3Gb5Ozq/eXnQdvMb70HiY+2RRKh&#10;nZTN3+ncIPHx/T1NLOEM5/5CLzon1L9GrsUEiz57ax85DxPtvLXeOyKsUPtcU2NxHjMsJD+Qbf22&#10;MyTJRkMryFFIc8/NvaS50/YSnqDFZ4sNQeiOAbLJzE9ofW98TjSp5L+HvLy8Vs4vRFH3duX17SVX&#10;PzLaIeuKp1i5LUbOAmm9++tqdOzCDpadmy9tGOtEErTOaCx3cYvLITLWKUkpl+bcRlX86q5S7ZlJ&#10;kmq5nif4fRgXk0N9QGGm5mnLd0h0fHRByIl+d2sdeAragZgRheTGcBA7VZLxbso+5QeJjXYqSpGu&#10;NkPyBpRCKcX6I6iYdUBPdkkwYdFhY9JlSFKVPtJ/qu8JNtiOjKuk3VbbbPkdJV7mOwwKDi2x+UDD&#10;2m94LzpHBs/YrCImSFxn3DlIJi/xzUTAFRpnm2PDYazognH0ILQmpo9zxph5h+Ty+5n92kKeOL7X&#10;RO9CY45CFb4YQgP5oM5L0wr6nnWs4O+mJqX8d4DnvgDSnxIlrI1ID5NifFTcxMXeOxxoO1RxfZTa&#10;buwh97w2U62DtEKtc+Ss5mzjox2wWl/5Y7hjSEFKRo50HbLd66wXP3FZG+8D8rvt6XGyeMNuiUmI&#10;Eb16Qb+3fndfQTsWJUFKhMxkotVBvS7XmywurkBbFYnUX4kBGJBskKnvHmQN7he8y8uVJFaoXHfK&#10;o2n2B/YL9B/uklYSULVlmA5VbErOfN+4ZN+9o65g7UOcWI/GH8XY2S5XPjRCSYLcBnXMfO/rRzlG&#10;ru9eSGDWAkJq9uF8SLCO7ZeG8femTgpizaLEwnqFJrRul3dB74OmHzCkSBCoXmVlfWfwCFNLn2VS&#10;y38DeOgiaa72haaoTMokwGY+iMvESz+g8llZrHCQT8/xe2xj1HpN2GM4OqwxTCyc7XD+B7/7vq8I&#10;8X0/kB+fA+R3R+sJylvHQFZtf9Pvrd/dH6B9kAONZKA2DocE4g8Ji8vAmA4rNsl/oThMke9pSqvi&#10;QMmXzhRfPNL/YEApA7+zR7P2QDkTE+LK7b5LlgyNoaq7dvtulag1kLD2JU6A3LN4xoqdSutQkzD6&#10;+ph53pEgA6S5hSvJrmB8sGB8PgfV1JoOjqDmVdXM9lxkKZ0ZWnP3C1PUdrDeotHbUKVx3/MbDJXw&#10;GMPcYX1nfH5lUkvZB573NhCg6q36BQi1tR9e8lx0wFCnwGNPMGr+IaOxWfmYwYvbZHzGinA5n/Y/&#10;qj5WEjTDZJ5qv8CnhAs/DzLTdd3WV+q0mSjrd0EKS0oo8NzqhrO+uz8RHB4lG3btU6RAe5OnCUFd&#10;gcHO/rL7adBOxnT1/gLT83sr6X7WbQPaCO1k9Wjqwv4AqZABvd6EdXCCS884JjsPhWFCD1USn6H6&#10;BvtN7XUFa5+ilsF8kQvWBUklJlqlJFhjgIz3MuU+u+wzjJGl2Yj1AjJ85bvluI95AMA/fx6w1RAm&#10;nMeSWY8k4C+heTmTpqfYHZIiZ7KdwA8tv9B5CwvfF3ySgb+vNymmbAMPq1IlWxtsIhdD016ACma+&#10;P2/BFSIqPT49Vqx4VPhfblKCa2zamyA3PIJZkjFQziR4TVev1/b+yaVtJGEL+cWB/PR76nfW//c3&#10;6Byh5EfHh3XvWwYb2+3fURwYZsLBW5JgZ2cw3b0KYLascy4pGD9HW6AnyIRk0xqDSA1qZ1uwtbA/&#10;QDrklgcZNnYuK2iPpVTLXI2dh6yWqs1GS3Ri4eRJIvQlU463sPYt2stIgos27C4kwVoDZMZK7yYz&#10;rsZ4lKtFruwi73R2FCq49/WDb84y6tJqUlL1N1TVX6XHxsp8p+QlVJX1UjdPUbCaq1rfgutZ3xe8&#10;MtKkmLILPOyD6mkB/eAMKbmJYSp4udvR2U7mejfYeJVGjN2j3UE3ACU7VP6znyxy6Z7XYHqsOmZO&#10;soLGAxG377LePMIz9JtyQKm8JL87X7CSn/G7biz93v4GyY92OmeiI9EoozyIkElHKSl5Qmg0qvN6&#10;/s5+UpLlb65AdZOxdMXVbQg0i3ovTnNsa3eF/QmDu9VXS80rOIITDeuWk0RCcpyMmrdHzlKSSm+1&#10;Sb91ky7W++kgwRiQIBPp3sBVIyDBs+oMlqWbvcvjxxRVvcc5xgcOn3VQLqGzRWdWci4QQlp2XCjJ&#10;TvsKM9SmRsuJKs4vMc1zJyfr8vonxiqeqNZ6siJmQr8rPvnHXSbVlE3gGdXaFj6rfvCfBm0zmB2E&#10;NXeN93ahTkO2K8KybQRIY9c3GW2b48+K9MyT0lyl28LAwLVaQuz3BhMWhUPthqiP+1VpOU7W7tin&#10;1F7zFQveV7+zv0FJTZGfG6mKtjJmbCH5UAJjunhXUhifk4TCNbP+BtXyA35WqSmBMR6Q8Y6uMG9t&#10;pFzVeIRh87NKKp4U9Asu0SJ4L9Y31W5K2yRAyEmycONROZfrc1XsKKQfkOxjH85zCJvSJEinkitw&#10;eVpJYe1rWhKctWqXXPnwSPVcF947TLbu982mS0Jryz1+qbGpd7XUEwUPrqri3yDAxzCmrOD2sAWh&#10;ZRgrLW3S8LsD82xqTbG7ScjWd8XnMpNqyh7y8/PbOD9wZFyG2taRBPh4B+/39F0fFG+ELrBSOfM6&#10;OzX4N3+v1k86/r0OJOBa8uETvYyGvfOFKcoA7CmWbYmVM+lBxOxKVWPpJqay4kJ243f9vvqd/Q06&#10;J7gyw5OVBAQHGKWQA2GRagBzIFN6tDoRuCCf8XX+GIzOYKCwp7vKeQNmtHFlB+zMSZa2KPYFb8mP&#10;hYP6joEyZ/V+2RdqJIzlO+gtPOeti4JkZdP/0K+5dMwKLiMkCdpJ1p/33CTNPnYkDV9h7XOU+OkY&#10;mbJ0h1zM8BQQ+jUPj5EwLzdlDzqULNfTZETbqXNANB2IIL1LHgLJKqcSJgHc56eB2yQ6MVOe7rDQ&#10;kLytDif8v/9UY2LxFA2p7aFeL3twpCSmFsbSanArDZNyyg7wXGdB5VHZDKwN81qnlSpI8gyQl90+&#10;uu5wND6zMJUVzr8IFVKd21lyhnC27fD/aIy7QG5b9rmPiTt+wnPy2xeWLpc0NMINrkTDM4MvZ9tA&#10;enutYAgIB5OvS7koFXIgUzWmGmesrU1U6rI/bXQahfY//4TTWMFYQC5Fs4KZfprRuUbJngPUF/Jj&#10;ub2v1G87FRMGd8VzfPbpK8JVOvci5MdCksC9uQGQFQyNocRureNZ3OOaktFNPUGEG81vSwZr3+NS&#10;SCbcGD5ri0oHRxKp8ewU9B3PVzVxidqNzJzEMafflZ+cXFAYRM7sSFxSqr7DuDuz/lC54lGQJiVv&#10;a91YzrNuNVscNu1JMCYyPH/7roaZyvqe4JmdJu2UHeDh3nV+0J0HkwwRGgToy+ZGU5iihx2blYgZ&#10;aciMA+icefLer6uNyraTBiEJno2B0M2HhI3OSEzNkcrNjVRd56GRx87fJjGYZbV9Tb+rfl9/g2qU&#10;P21KWdnZKnaN16RkyJAaBj9TUvGXE4TXogquJwh/gnsGU23XmLQ4VK7mdqWcEK0Dz5tCZxgGWouO&#10;8yHtFX3m8QygZj9zjnmzFmom6KNLNzvmLmRdM4gdQ1bFmDI9vboW7wn1cBD6sz9g7YNU3+mo6TZ2&#10;fcHYe+S9+SAN9bNHYPZntayT70WChxR3a7NxDumvtu1PNNbgUzNjsUp9LPwbZE/P7u/DdjjYSj3B&#10;i9xMCc9+Furq0BFj3bPTWGtjUs/pBx7mPLCyMvoYD2g8JGP9uLaWGSZii3FUuMLSLdFyfeMR8vjH&#10;jurzpMWH5arGNp2fFU9VBY32FM6JjPdNcsrP/1cefMsI22EAbY/xG1TH4gbehG4MS4P4FZQcKEH4&#10;O7CW6tmu4MPKAcK/uXaYEhvTXvFvSou0M/pKiJQu/RX/54yc3JMqn2JM4nF56+dV9pOgp4XncIBD&#10;8nun8woMsnC0uaNmwAlXSULWlFB2hb/V6i8XNByGCcXR9hebmIDJJkSqcXN9a8IOEAZz7a3xMmjY&#10;Fax9kRMdd5/7uvcK3BPPjzH43h/eOfz+GLlTLTQgUb/y7bIijo5dUJWv4/4jJD7n+jC1MebZ3Ahp&#10;zhcwTE5JsXj2Nt8ZuzNa3xF8w8XdZ5oUdHqBh+rAh7I+4KrtMeg8aHAQCJ0gJUF86gnbJXNUf5p/&#10;CJKi3YGd2bmTovGugdpKScFudneHd7lROWYgdqCv0JEi0aG0AV6/p35Xf8PY2+KgIhN/gtelROJs&#10;myLZ8Ts6L2i/U4QIKY7xgZQQma6L7+6JVMf8eyVNP+UOvSdslmtp6EfbKknK2t6eFvYTEicklK6m&#10;phB+NNqBuLswWQYJlpOpO/Jj4e+YiOu/OqPAZmXF/W9ON57Xeh3+Danx2kdGe51EwBWsfZI5BUOj&#10;wqTtjwsUyXOM9J7o3fK/lp8tkj4T95j/K8Q/I3cZnnBnBwn/Zr1W6ysf/bFWspy24fQWHRnHyTEI&#10;6Xv7AWMsWN8xPz//dZOCTh/wMOejKNlYPxjxwLtz1MNf9ehotXwtkOgyymwQ6wyrG4QzODqyN/bH&#10;/lMPKpsfO84L386Tw5FhamkXoRvA+q7+BMlIeXBLuPbVDhzghyKKj6WjLYmL7+k4YYA01U4+E5d9&#10;kSC5LpmSIndToyTJlQmsD4a98JhA7LMbEpUuz3OzfEo0vkp9LDwPA/TCe4eqbRE0qDoGBR+ClHlC&#10;vu9n7pfLPmV3DWuhIwDkV/v5KQW7nVnxLrMe8Vq256Lgt0fen2ceXXJY+2ZqejraK0Qavw0Croxn&#10;qDVQVm7zXeKMiLXYW10KHKNUdml/ID7lhFzMjZjAI08WRG0Uvp/pczi9UiAe5mM+jLXiF2+MMsgI&#10;FdXVKfdYoLB5b4LUaT3ZaBztIGED4f/eGJw3BCWqBeYkwHtfmyK7Dx3CQHe0Qej39Dd4XRIMHRX+&#10;Bu2IDJj2Ja0Un4uZTygl0rhPcuYzUpWm6kxpkX/z2elo4bIwSpMkSXptKUFyS830DCN4m+o9SZKF&#10;WZL5HT3cdPTwOen4iYfqn5WdDpU3Xr7rs0EuamguvLd6Jn0pkIQYo7YTKpwz2M7NP5phSEzOTja7&#10;wv5Vpa9UeXqCbSxq56HmcsniJNXKvVSol79g7aOJKckqXvWWpxhfZ3iGvU2oyktxIUNxJqen2y+Q&#10;qHjfk/Da4Udu3k4zVK3+stFmT2FIga+aVFT6wP3PAQur0Wo8kPFQ9789W7H2dU+MVVH5pYWsnHz5&#10;mHueYobXovhdr0yHVOWZ+puSflIqPcGA7d5ybdNRsmLrXpWQktCVbq18f+NwVLThQPBxOZErUDKj&#10;BOfvtPusBxIqpUAuA2O8nI4t5MqU/SBJOloYhkOCZNgN00hRSuR7svBvVfAbz6W3OjL2qIRFH5W/&#10;hq2RGx8z1V1PVFFXhedRYsFk2OqzxbYZf5ju6bH3IN3wXp6QrLkK4pYnxqmtKJ0xYNp+I4CYDgK7&#10;862F3muow2vMzMglhbWP8pNr1Kcu26HW2XIzo4fegcTpRRcePitYKtzQo6gjiH9jjJ2Nd+w+tuRO&#10;Rztwk7LLuCc3+KQwf0Dh+6FvM8amoklJpQuw75t8CGuFL2OuP7r6Mav1GF860p8zpi8PkyuYYqfW&#10;ANkf5vn60ZafLVUVfSYadOScrSrcpbTW95KcaJ/TabT8CS7hIrkE6NELwOVqDL62A+uNRExyp5rP&#10;cBlV+DeKtV4Xb4iShxkLptRdGyO7N4WDlLZoDF5XSyeZULc6pEJFfp6QLI8B+d38+Ngim2kR47ns&#10;k2OApG13vnNRz9hfKkOSPO5lIl5XsPZV9mGGx/w5AsJBDZAY+vh3/T2XOBnjdwtXcllDYwrCzqbK&#10;1v3+tVU74+fB5kIKjGdqeoT1/YDnTEoqPeCm3OdDRTgaD2I8zMNcU4hZ5lp0Dm+zKvsTjDua7cWq&#10;k54T9qkG5Q79X/ZagcEcXpDMUle2pcL9Cqp/JYn1cweqrnaOj0CAgcol2f9jxZZow8bEgUYTijNR&#10;eFuoekI1q/LUeFm13V66YoyfWu7lbD92VXgMJLvbQAih0UUlvxmrIgztozjPsXPhseh/7/+1zryS&#10;/0Bzwo4DhyQsKkxe+n6BMu9wVdPSTZ7bmdWCBL4XiY8xeiD4T/5Zr3JwBhrcLuNSBl/f3NOysqRw&#10;POJzk0lLpYe8vLwW6u6AfpD1QXFGzB7YmvsP/FcQdChVzqrLGa2PPPLBTDkcGS57oYpRHQuEQd8K&#10;qpD+SkFvB6qlXBESaPA9qGZTHfYWC9ZGyuPvzzX6Dj2vvnp3dSGZcJBW6Stv/rTSYd9nK1SGE0pq&#10;njpVeMxtveWO5ybb2ro44TLFltuYQXeF5ILnYdopf4AhW3R80fbLmNLUY+kgwmCp+TykXUiB1zcd&#10;p8w+nkItSb2yi1zXZLTMAtGXJr7tt0U9M8NudocYphyrQIK/HzKpqXSAG6r1P3wI/SBMY0Pp7/Im&#10;oyBx+F+VCwRyc/+V2m2mq8q9tuloWb1trySnpSi1jCnmuSUi19daK9uf4N6z/k5FpUHypvQXqH2H&#10;rdAB0FRzPQFtw6NnB8t9r84wSMgfxMdCEoHUd8Ojo13u8HcUKl3BunDa6Dwlq8q9pPGbs2zTwxes&#10;FvGV/HRBXVRrNRkTSskkK0riJD7GdtLDrRGfnKDyCKrlqTf1lOe/8XxLCsbG/tR3i0T62dHhCRhH&#10;fMH9wxW/vPbzSvWdlXvQ7+aY1BR4nDx5sp66K6AfgLa2ijQ0Q0wlW/9X8FVvSAGoVMY0DZi6SbgV&#10;oXVHNhr3t0N9CAoO9fvSMXpKKTXlg2wDAcbxBSKcxg7R8Ukeea8Z1f8T+kdlLnGkR5H2uZJ6dnXh&#10;tUAg7X5aoWJH7TBrZYSSYIp4M90VkiTIr83XS21VvjHc3IcSp3NcnC+F5+Nevw0vPtWbHbj0kaRH&#10;8rOum9bjlHkEj8ZHyY8DGUiO+oI6PG6Bf8JWAo0P/l6nxuo59Yeq5XiEfi985qNUMykqsMCNRumb&#10;6wd4n95XkN95mFmY5/+/AIa8qI6LTtD2pwVq0xmdXNT6bvmQamjgpzQVHl2Y9bkkSDt2XK30CJSK&#10;TYnM17AXX0CvL4Om7XAs86RMWRyqUiep6H6GhlDtdB78vhQSBlcj4Jq1oZoucMpLp3EsK1cF5ypp&#10;k23uCVHxGEp11frJ95B87NCTmcd5TW9tfu4K3oce20gvk/UyRIkB9NQorFIfYe3PnMiDI0KlyQeQ&#10;vqH5XNZ4lMQlBdbU4w8EY/I8kxI+eOYb+w3Ve5sUFTjgJtdC3FSikL4x99C9iHt8gp3fcMqMUVaR&#10;m/ev1Gw9TT3zbc+Ml637DqrAUUJXqn4/DQZDM5yDUltJ1ucy0Hjr3mDVYQMFbkdJCbM0wFpiqEtG&#10;ZqFT4ARUXHpzuW77hsfGKnucUnMZ8mE36H0pHAy39ZZLGg6XP4bukBwXq31IilWfNlO58xy7azkX&#10;khmI7+y6AyAh2SfN/arnJsNzbBcUXJLCa+FZX/Fwx0QSGh1QTBfGmEtXsPbpxNRkldXoMu4rcmNP&#10;afWVsdysrOPZL5eoMXvlo2MwHgudlOYnVztcalJVYAB17RvzZgU3Vvsu0E1de4BKgPBfQKfBOw3V&#10;985BMmL2FsyAcWog6/eyvp8V/I4OC860VDXc5adzBc7QgQh21qDBmwTLMJPSQnB4mETFpcusFeHy&#10;TudVcnNzhk1AMqKqSenIbqD7WmgrpPqGtqO6G2bjjSVoN3rr55WGV9kawlFcIUlCDb335RmycP0B&#10;Sc9wnKhov3yBA5E2RE8J1dvC60JK3u60j68VnEhp4ti8m1uixiq7dXHQfTofWgwTe/w+fI0RbgQi&#10;n748MGu4/Yk1O2KNtkTdD5puLO2zjlXw0wcmVfkfuP6ZkP7UvpL6hszaehsXet/UUx56f676rqzj&#10;QFi6nHUXOlllqL4/QvWNiVC2E0JXpn4/V+DxVPuoFnPvW086H0G7DMlT55kLBCgNBHI9rkZMYpYs&#10;WR8lvw3dJg1fn6Lyt6lwEpIenQH+su3pwusxyL3mAHnk7ZkyfZnrLRj7T96rlmV5LfXVwuDCPdr/&#10;tdaUKPMVwej4zAMRaSr2TV3X7hr+LFX62G4exr7JuFFOcgw052oaT2Ht28ezsuQQVOGH34cqfFMv&#10;ueGJ8ZAmS2/hgq+4+zU+b0+58+XpBe+iP8FPgUuVlZeX94S6C6BvOGd1hKHaoNNPW/7fMKY+8sEC&#10;Jfbf0GyMir8ryVI32tqCgkOVWszsKu5AuwwJ052aUlIo6W+ff/f4cAUuTaK3tcIVXTArg/A8WTvr&#10;S1HEB2IFMT3UbpYs2XgU0jr3TA4v8p5LNx2V+9oy+QAIyhuPrBkzeBNUq5krHffZDY06inZOVmuH&#10;L+WSPPZ3f6q8rgqfqWbhEjCC66/12mwuGfQF1j5OVXj+2iC54P5hKvvLp90N21pZxvDZXKuP9oUk&#10;yKQrhHXM5ubmNjQpy78Au07lDYybGTd88pNFYOMeUunpCZgxS0/l8hXcRFrZbVB5PcatV6s9dIew&#10;Fm9B8uOm2Nyykp3UDlwaRqkxkDCWkpWO7Y/gUqVXvl2MCdBLwvGkcLkZYwNBfo3fmCWzLdse5J/K&#10;V/Wdn29IZtyApw3VUqpHJEu769kVJfXhuUFqTAPPBfjOOH7ihLz09VxRWyL4+x2LK1X6ytOfLYYE&#10;ml3g3WX7lnS5pO7jnECi46Pk857LQSrGRut7QnwPZi8NcAMr2gBpwnr5B9tUWcNMyvIfcN3rcAMH&#10;5wdzdp3FRrq5p/w4sGQpr0oDWdn5UunJiUrcp9h/6EioZJmBu7oC9bv5AnYmdk4GNjMxgHX1hY7L&#10;ot0mUOD9eO9A3sMOsUmxMmDKDrmKKqc34SXFlTsGyAMgvqWQ+OwQmxSDwRojHf9ZL2dTzeW9vYkl&#10;5DmQJG5sOsZlzOCWfQlSr800XBtSX6Dsfe4K73nnQJm0eKccjY8r4t31Fda+nn78OKTKYKnOAOkb&#10;eigNqayjQ9cNigAZGxhnJqLQ7wMCJIP71xmSn5/fkRe3VtwvjAy/mVlbfdvnt7TRechOZTtgHNGs&#10;lTuhihoGZv1O+r1KCnZSBlGrQNTwSKWWcsF/sgvJ0F+gY4XG8NIESZ/vhm4n4THHpQnX8HobYOyq&#10;1Oovjd6YKXmWuEwN7vT3edfVckF9HEeJ3pt0+DyOkmX1fspJkmCzcxnvyX1G1F61lChLU+pzLni/&#10;1zsZwb/+hLXPxyfFy+DpmwxpGPeb5eXWmqUN7l2inGu39FKhSIT1fcBXb5jU5R+AVbfqmxDMsHL7&#10;c5OV+vt4+7I/Y0QnZMkF9w1XmV7e+nWRRMVGFkhKuuL0u/kLNJyTkLiahGTo6aZGvoBL0HgP7cwp&#10;LfC+tEfpTNnEd302G7Fxni4xc1V4LqS6e19x3H6S6Ddln1S4qpsxCLwhPhXU3FuFxcxba+/1pKfx&#10;npfMrTX9HeLiS6kzSC5sNELik/0bq2ft81wtFBoZjrE8C1JgT6nWaqrk5fl3PPgbavMk8E/dttPN&#10;bwr5CXy1wqSukgMXra0vrD+Xb402Ojlmi0ku1IeyBJXhGeL91U1Hy7qd+9S6SILvo0sgoAmC4QrM&#10;lUfVmBKhv8HNggJtX7QDHTpBwUXbn46EK5jM0nlDem8LzwURNXl3roo4sOJLbqRN6c8TbzOvw+ws&#10;tQdCctxgu0dFQmq2fMxgaRK3N3bE0iioA71NpD9h7ftJqckye9VOOZd7fUC9HDCVWefLLtSWBdQ2&#10;0F5b9xVmiSFAgJRuKpsUVjLgYn/wotbK4laAVCevemyMHPdyw5PSxsGIY1BlMPPf1le+779SYhOj&#10;UUF8j0Ly0+/lT/CSQSAHbkFJUDpjrjy1VSW+T0hOZUOp30oChtQEape34sBUW67WMjMjj5Kk2ElL&#10;EhJD8qrcS1742nnz8n/lqY6QAtCutudZCyS5yx8YUZBOyYrsnHwZMv2AsR0kpT5/qO/+LlDZa6Mu&#10;A9BNC/o+NSJqRq93Wqjs5Nc9Ph5ju+yGxSSlZctFTNIKsv6k2wb1nXUsQw3+2qQw34HrnIFBqkLh&#10;9YUZga22wQMBMuV3WceL362UCtf3kNueHa+yYRw7bjgndGXp9/I36Bmm9MegUyu4PI37fTBFERMI&#10;MNlCSYzbjPmj9/d0gFLnERdL4IgTJ/PlVe7wpYilhOrkLb0KOrpGcESENGo33XBSuLv23YPlnDoD&#10;ZcjMolJNu86YzK/uqqTDMkd8utC5U6u/LYGXFNYxwJCwFVv2yqXmCpG/Rp6enJ6eog03cIcafNNT&#10;EzCGjCgU/S7grW0mjfkOXKy+uhqgL8yc/8rjVsN/qXsCBbr0KzLFfZV+8vfItRKfxLCXwJMfnQOU&#10;9LiVoytQ+qMUuBvkRQmOqau8tRNyY3OSqK8xYSUFl9x5cu9f6TCjWlkSkjG9tr0mFQZAh0ZFYgJI&#10;kjvpqS0uPo/2vOr9ZO5aR4l1d0iK4cGmY6SsEiAL3v2z7v7ZT9gZehxwsmby1PZdmBy4t1z5yBj0&#10;ybKr4c1mHDLNLOhb3IqD0O+C8cU/aphU5htwgX94MStZtIYqwqDJys9MLGKXKWto8+0KSH/dpeYL&#10;EzFYD6nod0K/j34nf4OJAUgOnoLrjEmAtBMGQT2OSUjySCqkZ9lOyiwNkORJvp6q3txj9xwz/bvP&#10;REMSq9FfFmwwOju97OkZqWrDnstpc+RKDlfX5vd3DJCL7xum9um1Yl1QnJHLz26bx7JS8Oy3PjtJ&#10;OSD9DetYSMs4Jmt37JOrmmJSuKGH/Dmi7EqBWdl5cs3jY5U2+lbn1eo767vg83uTyrwHzmfWZ6Uz&#10;6AumpGfLJZwtccPPegRmNvIXuOTtjDqQGqr2k66j10l8sqGq6QrS7+Rv6BUfvnh9ac/jZkJBIEFK&#10;kLSvkeQoLdohOCLSZRaWQIMxlFTjvck4s3pHrFzJxBlc0uYLCfKcWgNUAoSw6OOYONIKtrNcsjna&#10;IFeSpN25LDwfkuIdL0xRtj8rBs84aDpV0Gfszj3dhc8FEgyEGkzo8cC+xnXCn3aDelmpl1zTdFyZ&#10;tgW+/etqxUfXPjEOhGgIDZZ32WrSmffA+XepqwD6gvT4KvUXMy0zQJdltOu8Vipc10OqPz8BhFJ6&#10;0h+3jWTUfklByYobax+JjZSwo0dQ4iQiOg1q3zFVImLSZPNuzk+nRwpXy7KCudeId/W4LyxVbmU+&#10;QG4a5CsJgsTuemmGxEP9PhRRWNddxgYZ9ka783Th+ZV7yVsYOM5Qzj2e78tzlUbBs/0y2H87yFlh&#10;HRNaCrzyUUMK9HZP4dLEImgDakKFGrxwvWHe0O+BT+YJrGJSmnfAiT/pi+kLvvjdcqX+3vpMYERx&#10;fyEqLkvOrT9MGcf/GL6m1KQ/xlNtgfSX6ac8fxExx6X7mF3S5J3pct1jI+W8hkPlzPpGuaDRcLmp&#10;2Rhp0WGhdB8dBGmwdO2AlFS5vM8XRCVkSu1Wkw2Jy1cSxLnPfrFAjsREOkjIrb5aUjyJUZrCRD5h&#10;8WHzLAMncvKkGpN7MMSrLJIgnqvR27PNp/U/jHHxr5kt5qh89Bfq8saeUrkls1SXzfGu1OAnqAb3&#10;kHf/MJyy1jGOz44mpXkHdCq1MlpfKCPzpFzZdIy6Ufsu69V3ZRXf9d2mPL83txgn2/YxRMRQR3XF&#10;6HfyN2jH80c8HtMgvfTVUjnXHOhqHSqdOVTvaEdj4d/8jsZ/DPizMahbf7Y4YCqSMxjbWJKM0wxj&#10;YJCzSlzgC9kwtKYKQ5scc1ByD5CbKWFyXbC769aGKo1JxHl/j837EqQi1/yyju3OO50FbX7BAyMk&#10;MdX7vVc8gXVsMFZ22aY9ctEDw9WKr8mLHZNElCW8zrRnEMysOQn0e4DHlpqU5jlw3s04USnU+kIU&#10;L5UnD7PQ0s3R6ruyCNorrmqKGeHm3vJ17xUSlxhjvkNgya9A+jPXF/uCk3mn5MseG439JUh83gxC&#10;HkvzxB0DpMPf6yTTtIcECpT+KAWWBOkgq4avzfSdBOsMkrPuGihBhxw3lVq7K85Y1uWu/szJxS7l&#10;1I+DuKk56tLuvNNZSPoYf1T7AgU9PujkioqLkpd/mK9MSQ3bld10d9yTxdk0p98Dn4x7u8qkNs+A&#10;k4rs+Uupj9Lf1WrLy7JrFB0285Ayil7WZKSs2rZX0jOMNbj6XfT7+Bu0/ZVkgyNu1tOQmwQxuSwH&#10;ri+EwHPM5V61W09CZwiX7JzjmBSyVciMv8A6ZOabkmTG1kiHZtGA7+2LOszjq/aTem1nQG1zfL8f&#10;Bm41grDtzrMWkO+YBSrNpXovLmFk8oobm402SNTunNNZIO13HhIYOyBhHSMp6akybdkOIxU9tJDN&#10;e8tmwuPk9Gy5iPkoK/WUHweoVbsO75GXl9fKpDbPAOlvkr4IwZCa6s9PUWLmC98sU9+VVdR7bZZS&#10;f1/9aYEcxQymUwdZK8TfoOeXa3G9SU5pxZHY42qvWZ8lIediEsMVjYfJvLV7QM4RsvPgYUXQ3MCI&#10;HuqSZI3huQyB8deeJqkZOXLXi1ONWZxpsOzeyV2p3Et+GuyYkYi7mNXhSpTiPM6QmK9sMhr1EynB&#10;4eEqrCgyNlLGLdgrTL5a5rzCVftKi88WmW8ZGOhxwjXeXCOs9g+5pru80ansLnx4ov0C5bC55/WZ&#10;5jeF74HPwSa1FQ8cfC4IUOm4+gJ7Q1MMmxNmn5Fz7fdIKAvYtCdRzVScsaYu3aFmMILvoUsgwFAU&#10;7sLmC45l5kpNOgTU4Lfp8L4WXqtaP7nt6YmSmJqpdriLiI5T65FJXhzojFUMgeTK/UmYTotE7kkd&#10;Uc33NgSmODAXXxXu3VFcQLNdQd+seOdA2e60JcOuQylyFkOhPFCFX/h2AaS/TIdtRNVWr/5ul5IW&#10;EHaV5yYVkXj9CetYSUpNlH6TNqoJ9cJGI9GXvN8GojTQixtUQXs6q/5QjMdCrY8Anx3CxxkmxbkH&#10;Tiqy+qPPJMyG5sWZiqis4p3f1kmFa7tLo7enSciRMAxo71Ld+wLaShjATILxBS9yqRjV3kAMMl4T&#10;amDLL5aYdzPAZ6a0yuV6dGRYSZEZhxlbx0w2TL3O98rKzlZSn64/nQnb3wiNPibXPDyqeAeGc+Gx&#10;IM56UKW5T0tGVqZ6t/SMFHn154XFq9cgSG6OvzfU0ZN+MCJNziJ5uiPQ0i4g+3PvH662JAgUrGMl&#10;80QW+kaw3PosNBRoVn0nlc2QGCbF1ULa6Hnku0L+widR06Q498CBXxecbF6g5eeYCSFe3tV2hvp/&#10;WQSX7Fz28BjV2buMXiuJKYUZInQJBEgSJA1foJbyUMIItJqFTjFhkftnpKmARMfAa278xAwzJEaq&#10;ziRGEiTtfsw7qL/nihUu9yMhUh0+kXNSSYUkWF9tjtsOJMkF90ANpiPI7l3cldv7yhe9VqpF/Vwf&#10;HREdDYKPl5toXnBnzyM5oh3sHCJv/7bGf6YJfxQ6Qmr1lzU7ArsM1Tr+E1LipGPXpYoA6706S31X&#10;1kCJuAo1qRt7yGvmjnrWce/xhkkQF1WCP31i5olcc7lJjzK9+mPs/MN4xl5y9eOjZWPQAQxmwz6l&#10;K0G/j7/BYGCSoLfIy/9XarwwRa2ptu3o/iw1+8stLSdCIvZ+2wLaf6kaU2Kk0yMmIVn2hoQrMqSk&#10;yE2YSIYkSJ3ggUlSOSkE4RgSEQmTxLk/7IgcCItUtkhr4XcMHucx3Jy+69gNhu2ODh2793FVQJoX&#10;QTqKTnTcU3fyUjOA3+4cXTgJVe+nVqtYEQap9GySTlmSAiHt9p28w3zCwMA6XiJjY2XemiA5hwlo&#10;a3L3R/f735wuqFUhTst09XvQr2FSnGvguAtwoBKd9IkbgsyQAlT63DVld+u8xz+GqgP197WfFkL9&#10;NXZG0+8QKPKj5EP1lxKPtyiQ/uw6eCAKJOPipEBPQbuhTvNFoM8oFZkpv2gfPJaZpVRnEiaTJVAd&#10;pZ2RYTOULtk21sLvjsYnKYkyLjlF2eI6DdnmfSgKpTRIu2+Y60KteOCdOYZ90e48XfD7w+/PM88o&#10;xOudVhlqtN05p6NU7ScdujA9WGCDkynV007MST4sKkIe4g5yV3eTr3rZbxR/ujF+IYQgSutQhXeH&#10;GEKJhQBppD/LpDp75Obm3qeOBvSJat/fm3vK+Q/4Pyutv3A0PkvOvneYIuqx87ZhIMWpzbrVht1+&#10;8lTagUHPDH/xBc9xEx8uB7Pr4IEoGNz0lPkDlOhIaoHG80y8AULzSv1kyMYdA4o4RDbsjjfWCvN3&#10;u/NYKAXW6C/rdjku8yxIwe7u3NIs1fqjbuZI1onA7DDIsc+JiVuCHo6KURN8clqi/DVyrTCrOleG&#10;5JbBjNGU1s9iFEHlXg77BpufRC2T6uyBAz4tPMk4kS532v8avFE2dX+i/+QDyj5RpZWx7pfOD0ol&#10;NPCzEY/ExKv/+xO0dTFhgS+JSJmR+ArubOWLncvXUmeQipVKttkDwxuwb1AiCERma2ewnm5vMVGp&#10;ph6TII/DxGK3VUOBV9fuPF3w+zNOTiOiyQfzDLXc7pzSLtX7S/MOs9CvowoGuL9w7HiWMl3QlGF1&#10;7B3LPC6rt+2TSx8eiTrqK2t2lN7ug56CVVGzzVTFV21/LGoHBNqZVGcPkMRkHqVPyD6ZJzfQgAy9&#10;+tPujskoyxIeft+IVv/gz8WWlR8G0qGmahtVio+eWjvQ7seO4gs27U0wtlgszRgz2rEgAZU0h6O/&#10;YwCLA50iZzJNFT18du9lV7Q9b7ujPW8HpEJV7+4kubsGqzAqZrS2YtJiD+yIpVXwbs3az5eQyAif&#10;ow+cQSkv9KghMIRHxxWkWNNjib9z3XWLT2crNbhjl7LpD3iTCW5BgNVaTy4IFdLvAH4balJdUeB3&#10;Zn9W/mN9ghL92fHQ8FOWls2NzwvUX0hTExZuk7RjjrF/+m9mXmaaKqqtOjymJKBx39elYOMWhJSu&#10;+qsL2nHw9APmU/gGxsmRAD3JV+gvqCwvnqzqsBao/JTanPEUNRom0bQ7Rxeo3V/13mSeYYDOQG4B&#10;UapSu6sCAnzso4USm5Sg1p+XFLTT0pZNe5+zRmMdR1SDuZ8226LyM5OVI6+sYejMg0oFZsIQvVul&#10;fn7w2w6T7ooCv1fGASqyVZ8wYg4v1lvORKUfjgrsto6+YvisQ2D8nlK1NdTfQyEYoK73+mWMGD2R&#10;XLVBw7uvoRq8DtVfX3dh6zFu9+kxquOevw4tmfeQyVt3HgwpkBBKCw++O8cgLk9VYUqBkHg3BDmq&#10;amt3xhlxhu6kb0iJ1zcbp7LDWPHO7wyJKQNSYI1+0viduXIyl5PRIcnL894JR1CKpz2XGcldRTJY&#10;x1AG1eDtphpctWwujdsVDKGNGgMm+2nLDaFNPz/4LRN/X21SniPwQ0t1FKBP+OCvtUqcvO3ZSWpp&#10;UVnEs18sU8t03v51kQqhUM9uNpp+D2fQO6nCNTCQfVnPSmmSIRu+4u9Ru04bAf440Fgr6SvUTnCH&#10;/B8EXRyokp7Ld+Dubs7v5apgEDz7ZVF7Xv03Zxl2RbtzdAHZzlrl2MZLNh0t/rzSKCDw+/AORFDw&#10;YUn0cksE2q+VfRwaEZ14xa3o0eOIanBE9BF5gttnQg3uNCiwoTi+4ER2nkqOSrPdN31UQisHHsjL&#10;y2tiUp4j8vPzf+EB1oPp+KhwQ3dpZdOJygIyMvPk8keglqBTDp+5WVKPGZ5JTX7Wd3EGZgPh5kSU&#10;Bklm3jgzSAAl8YL2nrj3tBHgnyN2mk/hGxjOUhLyLwn+GImJwxtV2LTnhUQ52vO4UqDY+gd5vvCt&#10;47r3ghTsp1sNhgSoCZDhSIyj9ATs89R8KPFR8vO0z1vHUlJqgvw2lPF2PcEPgctNWBI0/Wi+4i1+&#10;Gih8fnx+ZlKeI/CDqlF9YOqxHLmMWwXe1FN+H16yQRMoLN0Uo2LFrn1itNqAnMt2CL6DLsWBtizO&#10;gpwNaU/hagZ34GoJ2ktKYgNTG0sVF5MWiIJBPcpcJuQruO7ZH3YnX8AkvDVaM3gcKqzd+9mVW3vL&#10;16YkoMGtXK9ibkt3RAY16tImo1R+QSvUTmSnw35rLZjwH3h7jnoeqrHb9h+S3GLUYNr5qPWwJEKK&#10;9wbWsXTseIbMXxskZ9cfImfdMxRCROA2/PcVX/XerCTAG5qPLzBj6OfH5xiT8gqB74tsf7llHz2V&#10;6CAYqPPX+Z7miTgSd1x2HvJ+tURx+KbPViWKP/XJbOWhKknmF3YkZR/cc1Dt38v9OezAGZSzZ0lQ&#10;sG6xNOPKaPOqXfI9JRgEzfo5XVjIFOicPOjVtntP53KHtuc5EsT7f64tXgrEfWavdgz+HzrroJpI&#10;bI8vrVKtX4F0w37OKIekNHtS49YFQcGhatJmoLmvdm89nuhAPBAWKnXbTla29wkL/e8cXbMrToVA&#10;+YqJ9Njf1lsqos/vDy90ihLgue0m7RUCP96AH5T3QB84ck6w4QCpP1QFGPoK5ntjtpOLcJ0Dfk7b&#10;3uCNOUpC7Tx4tRLNCT6/Lr6Aqzv2hBiGYcYPOqeNIvkxpVRJwPTizF7LwWnbwQNRMJn5I5cjl6xx&#10;EjidaPoxVJziPLnWgmNnrnRU29fsjDUCo90RKQiSRGkF9zSpyGVxpzMoGsTMQHoN2vNCnKTy1GOW&#10;fgw12VdHiYYaT+a4ikuKkfd+X6yEj7c7O9ZPSbGIdla0V4tPfU/5xVUgOnplelFHCEnoMpP6DODH&#10;B9WvgD7w8x4blRh5S4sJIAH3Hr+o+OPyzs8rJchcfqLBOJxH3p+n2Jiz1i3Nx0EUd4wfi0nKkg6/&#10;ri4SfV8c4pKy5dz7hssZ6IgzV+yEaF7o8talJODMybAAent1B8rPZ+aXQ2q5V0nBTeVVvdh18EAU&#10;DOZXfjCCQ0sCDqr4ZGNWPV3Ysi/RWJ7pKQlhIHBViRVUp7lm1O0kVKu/yoNplZo4Fm7GmCjVycu5&#10;4H3e+a0wNx9jASkFss9zAuckTdu2O03GW1jHFG3tg6ZtUs9RtdVUkIr62mNwSeYPPTdKZrbjZLwz&#10;OFku4PuxbW/pVWTyIeiIojc+2826dmXiYMjSTT3kFzN5rJUP8PfdJvUZwMB+3/yB//JPacYEg9db&#10;DYmuoRabX9lFzgbr9puyz/xW5KN/1hupnvhSXKKCAf/Qu3NRYcY9uL/rtQ+NlAqX/FXETlMc5q2B&#10;KnRzb6ny3HjZFRwi2TlGnjLdUNYXLgmS0gwipO2ExmYmAvAHNu1JMCWQUpAkKOVgAlqxtWRbGbBO&#10;S2sVSHF4WsXzeaiK1hkkl6CfpRxzzGX38T/r1MRgew7LXYPlDNRdiFNQ9NOQTk6LDVcXPPP3/QrX&#10;49I7SwJkP6Wqy1RmvoZouYJ1TB3PypRV2/bJxQ+NQN0OlsNR3vWHJzsulAqX/S21npkkuw8bzkS2&#10;zS3Nx6t+qkKdOC6ggfabWph+66teIF3W+629VYyyOygHLvhLO7Ksz4/Pl0zqM4AveuqDCNrSmHSR&#10;npQOXYvfAOmjv9GRaBehURkPTfWZKw6UmuI8S4MQmbyQ8VlqFiUJ1KBR1zuPktr46Kpu0vqruXI0&#10;7qjycBHWF/UnKBEyywln1rCjMSoWsKR4lN4q1ps3a129Lbw2Ok3Dt0rusVMDDXXgy/I/f2OjXtvr&#10;6QSCvjhtmaO9irZtNeDsjtcF5zknkWDa9WLth4Es6DPcx5hgCAylcjoBOUEHMkBdj6tcSJWHjoTL&#10;fW9OVUtQJy7y3A5Ip8R1zcYZXIG6vazxSBXi1I6ZXOjht46FOgPlLPAHN7L/kuRXqaeRIQh1bxW0&#10;7PBGp5WKAOu+Mt38pvD58fmLSX0GQB5KzNMHxCRmynncaR9kNcDCwK5Al7xK62QONqbNr8U1edyp&#10;39pwLJASL28yylAB2YF5Dirj8kdGq01yPEWT9+jq7imdh6yGlGbYpPj8ugQCew9HSERMvFpNQiI8&#10;iE9fNkDXoMivlmbRXuFcT/4q7DCoZyYDKCk4uCgJW7Mmn06oDC/FEZguII12vzjuIEep42JqIAyc&#10;tTuHBYPts+6Oy75IiGpytzu+NErNARAydkPFjVS5GhmaRO+8P3YkdAfr2IpLisUYhiQMIcSbZXG7&#10;QywOQEjXZ6Fwv6Ez2E+d7bHkhmp9lc33offmGjGY/A5t+UYnx7Z0xl+MtQVhklfSTMlfPzv4bqJJ&#10;fQbwhaJTfcDGPaZ0hhsuK2YHOBrVC2Kj8GI3gN0/+AsSoSZE6wvplwJJMpzg3tdnFtpy7mIKG89i&#10;67jz2xWP4J61B8rkJdslPcNQUXQD6ffwJ05AxaZ6oZ0i9BrT8EwjM5fFcSbWUqg36Dxsh9p2sEg9&#10;+avg2l/39U/6Ikq9JEB/2ZVKisl6o36793Yu6M92+1kXDCy7c1hAsI84LamjJ13199IwXzgXc6zM&#10;WL4bWklaQeQDpXKSIaX0QME6tlLTk6X3BJq4ekvDN42QHE/A1RkF5gPUO5MtP/gu2oB84fyuLCBF&#10;2vk/6bZBzrtvmFHnljhIVyjYKQ7ncksPQj87xulmk/oqVEhPT78cXyirtj5gIme423rLGSAr50Xh&#10;zmCK/LMa4MHoGcMLcfN0piZXxGb3QiwgSpLmhyRKSolk/hr9Pd7ub8cBSE7VB8g1ZvxfaSQ/ZRxV&#10;kE3yA9pa6CTRWZMj8Td3FvMGDDQPCAlCgm/efgHqw7xRCcE8f1SB9aA73WBoi1KnGK5l9/7WQuJA&#10;v9tr2pw0vsXk4FadBXHe/PQE5bnXiIw7Luc0HB5Yyd1VgbSqtKVMxz7GNmH/K4lGUhysYysj04gH&#10;PPOewXLxg9TePJsUe4w3l4FS+sP7dOy6Qc6uP9TgAOd31QWTEO2uzNWotEZoTcU5Z1XiC0r2INv5&#10;64xQJv3s4DtKdecpAszJyamFH9Qv+oDfh0MquamnXP3YWId4HIbDdBm+U6Zi5j1khrTwO9URGHWP&#10;l+gAcfZsEqK7F2IB8ZEAlbeG4m+VPgWhCkfjj8ucVRHSc8ROJY06Y9ScEJX9pfE709WOZ3mmVMbn&#10;1+/gbzDUwF3uv3xIfyRJHXrATMd0FngSd8XB9TQNwyRBDlS7+vKmcJbEtZq+P1etXvAX6G2kEyRQ&#10;dewLKBl4bI+DRDBslmE705i2HJKClkjsCvr2OQ2HKdLToNZzHZdbUQq0OyeQBYICNSc7cIVOSUO0&#10;ioNuezoddx48BKka9VC1v2zdV/S+c9YckX5jgmQJBBtuXUlwS0+V6BZ1V/ulafLKjyuUmmv7rrqg&#10;DRjL+f4faw0CxLlXPjpGXY/YFZwk4+Ydkm6jgyQtw5gYGG1yYeORahz0nbxXfaefHQRIUrtZESC+&#10;fFx9C+gDVGrp67tLnZenqf9rxCWfMCQ96NZcYvQcxNdZIK1zKZrioW58arxyz6uHtHsRa4G02Oqr&#10;JdKw3SxDWsQ5g2ccUE6XCxtgRqD4emOPgo2Orfi02yZle+D6X9oiCD67LoFAcARTD3kWQU91hITJ&#10;CH2uN6aEWJzThI7xjxicy/f2pP7sCs0LrEsQwludVkmunyU1rgMuaRC4v6HMNXzn4iZcFtQtbc9W&#10;7GdcHycdVxMPJxNIHNaJmD2sBreJdaflBKrgHTg+7cC4VU68gYQeX5Q4ufigGdcFX9tDRkIoccaQ&#10;mQekwuX/KAnuKpAR18ArBxLtpxj/z3yxWBq9PVsJQ7bvai1oHwpX3BCKEj+l8gXro6QRzWiciK7t&#10;JpWeoqRumACYu+D2Z+nILdzKw8oN+Ps+RYD5+flvm1/wX/4pj9E7CQJ86pOiwYg/8AUY2sIOAyKk&#10;aKo2ncHMdNcr0+UlqMBubSq6YJA//N5cI6QAx1OleOm7ZQYBUKLEZ3Ob+xNNP1yg1iL+NWINpCxj&#10;5uHz6+JvZJ/MxSy2V6Li0jD753ocTU97DGPmSBqMJ+Qn1xC7s6FNgXR9O+uTmZDv8NDOxGPYiSr3&#10;lpsfHytj5xftjP4Aba37IWUwBistI0fik7IKZtzTBXZ0JuvwKC7PxnZkxIwVs74XEsqMFY7EX+D4&#10;szs+kAWTGwUFOzCxB/diCcQY0LCOsYTkOOnwz1IVEP1Z96JhbFRRb2c0CeuJzj5wxkvcBZGqKb6j&#10;I0NNJO7qXhf0b8YFKskb3HFX2+ly/1sgT3qGyUUYLxMXO3rrVQYh8FhrCFqEtV6gNT6vCBBfduIX&#10;+kd+Kg/uDd2VM8MZ7PhXM5sxBxwepDlUNxIfVdh7XpthrJX0hABxfuN35hg7zkEFuRYD9+UfUDmc&#10;VUGA3OfVLtaHqbgrPTVRnT9x0TY5djzwDhCaBM6/o79c3mS0XI8GqNpqsjR4Y6Y889li6fjPeuk7&#10;ca8s2XgUkp7reCiuIY6MTVAdlM4UztRck2m3hvM4VKxeY4OkagsMTCXRgQw5a3INLP/Pwr+pupEo&#10;URe1QAJdMcM624Z8BdeCb9mbIKPnBssP/bZIW3Tc+9+cIVWeHY/6Hw8VZLRcBEmdHdiXzZb8iQ8Z&#10;huWJGow+dfVjYxTpWXF32xnupW5MxgOnOUZDqAX3nnqg/VU40OsMgspnHwPHdey0Rfs7BtAK6xij&#10;I6Tn+PVqM7InPrYXVrgSQ9v8KGm367zK8BmAI/g3x5JbL7wuaJ/3/lgjNzJWEP2eQlp9Sn8kVoyN&#10;+hiPzkOfgf8kwAaWSU8/Oz4/VQQIfXio9YcMDCBjF7ie8oeLzCEzVpoeFgxEkqXauwGDlDNxu85Q&#10;nz0hQBzDdPvKCweJkmSoOhU7IvT2TmYEtzOi4rLkjHuGyUUPDlfBmFk+JEDwBkz6SO+heiemYuJs&#10;RWlDExDrgQ2M/9MUUPuFKfIOGnbiwhCJSShqkObTMaceg1VptGaHZfiCQYaO9jqmOlq3I0b+Rju0&#10;QR3fh0Ym4VRvPUUaoPGf/3KJ/DF0B46JLch+6ytIYmu2xcjP/bdKE7TFVSB75VxgsDHfTxMwpVJ2&#10;OnZaFvx2ujfLou3YrR1Pl7sGS0V8cr9fK1pgInN7Pt7ReSxQOyr1FPmo95ssap4zqJkwINpfWaLt&#10;YB1jXH01bdkO9Vy3tpwseoGDMxiMrLRGjG1KgIr0MHFTWFIk5on0jr5GFfjCB0eiH/aTt35dbfgP&#10;wEFnQWCyiyBhOiyqwJVbcpc4o870s4P3umkCVD5+/UMEpJizG4KhoU7pDYbt8L2pCp+Bm/PBzocK&#10;y+0DacNjAlXbl7AWDCYl0tKLhxdiVP4VHHQQaZ+12ZNBY93OeHTIviCCCbIn5LBanE3ohtHv4S8w&#10;DEiRX3E2Jv5O+yglY5IiiOPiRsOlJSTkCQtCINUVVXvZYbh0ifZC2gppM2QwK50pRtqpwNvbNu+J&#10;l08hxd6GgaUmH0qbiuxBbp6o33hP2nJPJ6Ix0ZzriVeWbYR3dA7tUjGpbDO7c1hAgN9ZVl4QWnOx&#10;PT5QBXVNE5M70EQRyLXa1jFG4WPtjv1yycMj5Kz6w9XyVDtkZOZKHWqVGNvVMIGrIOWbe8pdr86Q&#10;F2n2Km4iwbhi9h4VNYKJmOvo32absf5RRrsw+fSZtFfd55KHRkHAKIwUIcB74zUBKuVd/7D9QKIh&#10;6UC8X7TRfVgKOwVJ8K6Xp8kbv6xS4uYzkEoM+wgGk93LsECKuvHJ8cZL3NhDHmu/wOhQOP/5YgbT&#10;mHmHlQf48Y9mSkR0yTLAeALlpXI3ONwVDkg2Es6/Gapz54HbJN5pLbQGZ2+GMEREGzvaUU02wmoS&#10;VPgJ2sk80j+YsTxcmrw9x5DmSHqchYsjebuCd+TkF5t0eleH3PnSNIPA7Z7RWkAizhO76seUcu2O&#10;Z8FvznviFCs1BqKgH7kTSghqFs6JEfwNPc4ofOw9HAotcCLqtR8mcNfL02iaacjwOIx3bjZ/BwkR&#10;HPOxEp4gcFG9t3tnM26YG1Wp5W2QHD9BW1z36Gg5B+09dLZKYmULlXYOdUapP/iIIfVbCHCJJkCH&#10;fUBIesq2AQnAeWtBDtKImAzpOXa3PNNhoTz36SK1Ccll9YeqMI6WXJ8JkZQveBFnZEoRzi/EF8Wg&#10;o/5/MY5p8Mp0FaF/HgbSyxCJ23yzVJp/ME9+GbgVEl6KMnJb8csgiNxXdZO3Oi8MuAeYrvuL6Uq3&#10;ew9vCwkGjXcVRPg/h+1QjgR3oFTItZ0Hwo1of5IhVWU6UWhP9PVdl246Kg9Q7aBKy5nXVcfzpuC9&#10;mOT1dOLVnzBRUV23ez5rAZl1HRNknmWg2AzdGERcrWBFc/T/UlWBMT5oYqG06w7sHwzFCiR038vH&#10;pBwREymPf4z+dH1Pmb7cMeMOw7u4r/iX3TZIs3fnyqsQJlpC2LnA1BRvhQp7KzQPpSLbaVlmVMNN&#10;zccZ9jwQ4ZtQfeu3nS6VoC1SgHr64wXSBkLX8JkHVeiLdVis3m5m/MHY43MQ+tnxuZUOkItBgOoX&#10;/cP4hSGqQ5/ZYKiERzvaEpj15cqHR4GAuhiNjwe6FQ/3SdcN0hQvSOmtFWbGWi9Mkee+WirnUIWi&#10;JKhfjCQAFZH709772kxp+s4cef3nldL4jZnyKa5Rj7M4Z1VWxnXd1adzlpg3O0FqvLa7/Nh/pdqk&#10;heCz6+JP0NumpCNro5SksEFpQ6zcWzkt6DhxBZIdM1YTtA0yppCz+25KhyBEOlM409PLzOw0xXmm&#10;E9Oy5U2SBD1y/h64uCbVmdMJj7cZwDHO6izXpruV8vHbp+ZyuNzcPLVF5H1vQppxp+X4u6DNHvmw&#10;6CZPzqBJhXZAf2sMVljHGoWQdr9gMri6m/QY5zgJqszb0OqYlUWNadRX0/fmysd/rZX7Mf4pKFEA&#10;avL+PLm/3WyjX3J88H3JHRDELm88Qp7/ZplUw3h5FST4JLVFTD4f4hpXUjghX3Diu/wf5cxijKYG&#10;g95VjDGOmbPGIGf93KifYBJgVfyh3Kj6h14T0RmgN1/WZFRB8KIVTEdTnXu1cuEyBxMY9kzchAb5&#10;Dn+vU5H1LGR4ZnipRYMnJUo85E2PjZX2/6yXL3puUrE5Pw3aJu2h178JEry0ESRGVhJtaJV7ydV4&#10;ueEQb52N+49+sMAIbpy0AY3tuAOcfgd/gQkE1DM5d0Z/FNUh+sk3TruPaTDrDGdzO3ClSWJqmpIS&#10;qS5TQmSnp2eZ9h8OAus+D0s3R6vwGNVm/pD4nAs7Kya3bftPX55AtfTJE2IHmbFvWqFsRe4IsGo/&#10;eee3ZSrpBm21e0JCpVorpsTyg2bgacFE7Cr8xQou2dyB/lBanuCktARMKJhYr+mu4nOt4Eqd34Zu&#10;l3PZ59j3KAChjW5CX/wA5Mexz3RVlK6/xaT0ZqdVcvkDI4yJDJJfQ5Akw+7o5f8ZXPFlz43SEX8/&#10;gYmAv6vCNkfdUIhyjhqhwHYO4wZx75FzDVVZPzd47ygJ8EH84ZAIlTeins7YPldqWhZerD86DYMQ&#10;z2cQNAfzdd3UA1V/brI8BhX24z/XKh08CSS6FJLO7JUY0BBRmZLpC5BfC6jMNIxy9QiDGEmQdJ7U&#10;eX6KspXFJtvblGo+b9h6Ji7a7vccgFaorM20hQaCMFgoDXJ2uqWXPIH6SskoDJTmexhppzxLREtb&#10;DGPAuCCeqwGoLgcFh6hNon4fvkWUN5fSCu9p9yz+KOiEzmpiaUJlMKf0UFx7geicw7t6FbdHS5V+&#10;8km3VZhY0uT4iROYgPKkMoUADmi74/1doP5eAAHBlf3YCsaesv1pNw4UrGONuQGNUJie8vzX9g4a&#10;et0/g+BThXkU2eehYVLDuwjvVO/l6dL6iyUqvReXrx2Nz5Rpi0NlI1TWhNRstc3lu51Xy8PQFm/j&#10;+TTdUKqEoHQJyLIZxg4jLuyQijF1xaOGY7X7uN3qO/3c4L0kEuCL+EOxnP6hI2ZHxgDWBBF5gsjY&#10;47J881EZA3G33+S9asvHcfMPyeY9CbZprXNy86HGJavldFQ9+qDzjYSkt3BdJFQ69ystsrLz5aqm&#10;4+RMDORF63dLZpZhD9ENot/BH1D7CrCh7Dqkvwvuc2frKRJtOhLosmcn9jXtFNoUJVc++HO5kqaV&#10;MyaQ5McCkmX4lHOSy9ICl2TSbKM88XbPpwsG0FudV0JVylTSclxSHNTblUrKsz2eBeTYZ1Jh+qWk&#10;tGwzi0wx9/JXAWm3+c5xgyZ3CAoOVat2AgXrWGMc7ph5xuqOB96eq75zBQZG74NgwWWuJLbeGP+M&#10;oZ29MkKRpF0YDbXQtdtjZMSsg4pb+k/ZJxNAeGu2x0p8svsJgTZIrhihQMcVKIR+boyRYyTAT/QX&#10;+vN1M48WPS5lDbGJJ+TM+sPl8kdGyvpdB+REgJIgkKQZb1VqMzzJCZ28xjOT1KxHUK2lOuMrfhgA&#10;Sf42zJaBkmDtCqR4Sv2nA7RxekRK1fpLm2/nq+0dKS0npiRK+39WGZKF3fEs+G28JSfg3tBUo15L&#10;o26pIVXrJ8u2uM/KZIVaE+zjpv2ewDrWjmdx3f4u5Sis9txU9V1ZQs0XpiiBTps99HODALPoAf5L&#10;/Y8wf+BeAxRPH/2w+EzQpY0D4ekQfQfKrS3HCRdiByoGcO7aI4Zx1a5DBqqQBCFp1H91JlStE7I/&#10;NMzBjucNuo/fY0ivpUl+LKizZh0W4Llz0Ta5ynlDlSxfSaSnHNqJTcXWUp/md3Tk8DiGNlEK5nVo&#10;y+I6aqYfS8/IhERwTDl+OMC59pUJKg5HRsmm3SFqYiyWAFHHX/aiQ6Owr7z7u7kG2+54EhDULSb4&#10;1VjARKo0+zh7LQNRavaXWi9OLdbJZQV37QuPLrqG3l/Q7UUwFnDFlr1y7v1D5WpoZ86bT51ucIUI&#10;BTqdP1A/N/pZDglwWOGXxg/00JIAGedU1rB5TyI6aj+565VJcjAsTGWmJXSD6JcrKVpxZYsnIRX+&#10;LiYJPtlxropxJBl4C7VrGgcn1V67ewSygHBpx12wbo/aOYxqPNNn0UFDrzXtmrugngXZFPUbjuGx&#10;dDTwXOfC33gs8y8y4Jeecmbnjk5IxGeiWk5Z4EV0VVC/9BhboVK0u3Kg3DW4SFq4gpROdsf7u2Ai&#10;88T5YQXJL5Bbl1rHWnZONsblQbn6sVFy9n0jJDG1bCTL1VAptMBnek8Y/dwYW7kkQJVXx0ocXJLG&#10;E5jXr6xh8cZoqVCJ+4pMR4fn8ivjuXWDWN/DVzCgl4G9p4VAdEGn/2Fg0XXYxYHPfuVDo4zYp0Db&#10;/FwVEMNvw7ZJXl6uZJ44oeyYDPCmZ5pLtBjOQ+cOJTld+P8U/MadzCjl0YBPiS/rRLbyeOdgoqNE&#10;SEnSVRtnnzzlWYoqSHrDZzumxKr94jQl5dkej+sp26YlvOJNBv27khj9We4YoN7J25RmtG1y975A&#10;QrcDhRDuyXMb02LVHSIRMYVpw8oCnvwEkxv4jJOcAYMnwH15JMCV6itLp1Jr8yAyspHLGqYti8Cz&#10;MQPNHAk5EqaSj1oz4PqDAHszDKi0nB+uCtS48+4ZilncO0N2C66m4bOfLvJjUSqbYxq10kCBx88d&#10;AVJlreG4wolp8bkBustgdxx/XztHe7hK/sFJxu54fxW2YeXe0sUpaNsTxCWnlErasmPHs5Qkvjck&#10;RO58ievlB8i+UP9ufVtScJmmYdLTMZQFBHiKBKgyDliJgzkASYAf2GxJd7oxeu5hqXBND3npu/kg&#10;vyi1UoLOgtikFL+QH8GAXhXfaNcpS6uw80PC8GRHPo3pTOxJqaQ07FLuCmMCQQ7ebnNaUnAfm/O5&#10;j407yd10XDAHoAZjF92Gz6BO3/ujcCzEJWfJeYxZDbSGAOnvmqZj1Dpab0EPMAPmAwXuCUPzA/fF&#10;CY2KlrCoI/LA2+CN27kcLrAJWb3Fy0y/BQJ84O3CtP1WAlTGBSt51HqBOz11V6mqyxoGTz+oAi5f&#10;/2mBxCfF4rmNpT8kQdqPXO2O7ynUYKDn15MkAIEuJDIMvtmri1dlGK+p4tICLZV4WqAGv/2bfdLO&#10;QIGkptrNneMHRMdF9dZ0WMwQ7VadxW/DLVmk5631YCc5fxRIf4xP9AUqczfGg7+EAg06pbgaacue&#10;g0rF1vtj01798HuQim/uI6u3lXzzLX9C7w5nzQNpEuC/JEAlJ+uK4mf11pPVCd/29W6f3tJAv0kH&#10;pMJV3eWjvxarZIwaVIOj4hJU0lFKhb6mA2J2GpVgkbFkDNjkYCIRnS6pqno/lTa8OA9g3yn7jEh7&#10;u2uURtHEwzpj3YGIL2pcdB/eQGLF1hhjAnDXVpDsmYHcireYvs0VAap3GqTCXjS4gingDhC8x23P&#10;TATh+OZRpc2VDqN8H5xodqA3n1nNt+4NVuuMac/VAIcobazFp7Olwo29ZH1QgvlL2cAHf2FMQwK0&#10;biNgJUBlDNEEyApTuboww1GiYLJThjWUhcJnqfocpNPKfeVDEGBSqjHT6GcnGDbC1RDck4M2kLRj&#10;nhtkqWowb9j56IBMrXQGN2rhAGBYBVdRME6MHZ+DhSEyNJrzt0BLi7gf8y+6AvP4MT2QWhZkd74/&#10;CkmF5HYn3pceZtaBrgtKQ5SaoRJWhOrO/TOoip5Te6CMcxGhHwjQseGSyHTBM3MppgYDb6uwv7uq&#10;O7wXc1wyJ6TGHXSYBFLSNiV/d21eHOh4ovfdah/3BXl5hmDBzERcckmHlYYadyj8jI6Plue+mIPn&#10;7iv3vDazzPAGn0Nlq0efZXp8PaHwmVlIgCq6UpMI46+qPIcOwaVTtIswNKAslTs4AAcUIUBdNBiD&#10;pkR1kwjpXSwOrJzIuOMSnZipPkOi0mXr/jgZPXe7zF0TodLMdxkdpAZQy08XSe02U+USJmdkOikO&#10;PIbNcCC5U8F8KXhv7n/rCuMXcge/Yga+t4WDULc/r40OdHaDoXJjszFQdebIW7+skl8Gb5MhMw7I&#10;7FURsmZHrNrjmCmHmBWbdRgTz5i90pMAP+/pgWSGNpq0uNA2tjsk2ZjEXLUZrsc9bjT2QRKsSNuf&#10;v9tYF9P2+9jHC8w7+gZ60Bk25Jxg11PwPE18DE+yW1Wixps57qITTAKsjomhRhnjDTq30JeZfo+b&#10;sutnZ3EtAXJGt2ug013qQSqr1l8+7bZMElNcE6AGA6XDQYTG3r3hDjOYZ8iT4AjXMzHT72wMipeB&#10;UEHf+Gml1GDdUQU0SUNJTXbv4U3hYMOERIKxg1ebg7srJD22O58dquI1j45RW2p2BtEx8PdAWDLq&#10;kZnTitZzWQC9fG7rAe1CEucCeY0/R+x07/FXWUQKbbBqt8RARgiAjM9Bewd76f13Bm1zvhAgw40Y&#10;XK4kvuBQlaXcFdR4M8ddAQFibFaoN6zoe53uAiGF2zjYEaC9DTCQ6lRJikmAX/T0jAA1KBFSNdYN&#10;m5CS6lFkve5Inq7IoErFdc49xu5WaeW572lBslHnd/GmYNB9bu5sZcWB8LSSSyQ8nxIsSK9qy4ny&#10;SZf1ahtD7v1ixb+SDzXoMAaV917JQMPY2GiMIbXavSMLJqQi4SzK4+9CncW1rqQX1nSYsLcEXP2t&#10;3Ev+dArS9gXe9lt6dakxUVDYHRKmEmsUBzXezHH3XyBArglmEgv97NoGqHZ6sZKH2hDJVVDo6S6s&#10;XFRyhy5LvSJADS3a6wSjXE7lbpb0tiM54yAI6ldIUFXpoaWK7Gt4DSakys9wXwNHo/Zvw3yUSKhq&#10;UTUAOZ/fYJi0/W6ZLAbpudtomsvRjLooewTIrVPVpO3OAYJ6+nNk4b4eTParzBeubLiQhLm/jcaG&#10;3fGmkyUA6i/bA9Imc2R6s+TNFQokwGL6LQPOdTgL1w974zxU480cd44ECCHF7h1PZ4EAQvu+1Qao&#10;CXBbwcuYqPtyKQR5+lrqDUdH4Ybq7m2AxYGqPsNngiANUirk7Mcsy87gd/4Y9EyuwH1B6jOAVtkK&#10;Ub/s9HbvaFc4sDHAN2IQWqGC1r0hVd6TKjrIgHnXvu21ScKjPTMLlGUC7IRJxu1EAAn5DBTrcjam&#10;xHJpM2R9QzJcu7Mw0kBt+eDq+JIWSJvn4p6U6P0BdyowCZbhYmqrVhDfoSNRPmUdUuPNHHcOBHhP&#10;2STAKsqZZUzwfGZwn4oDXFHwMibU4mFXasHpLpQATQJMLAEBWsGlWYxmZ2dgbBNnQX0lqs7sSPz0&#10;F5gqrCrzmnHAkow8JUIcz4Guwc2rzqKnmtewO96uQMo4EyrvJ/+sQ6d1n1rdGWWZAO92p8qy4L25&#10;JlSDKZYucbfVASaVOpisNBj8fAETa9JcYHd8SQrJFm07cLp3633dISPrRBEvMO17XCLH76kB0STE&#10;ZYa+Qo03c9zRC9zqSxIgJeoyqAJDeOBuipoj+KkJUOUxt5KH2kyYBny7C53uQvEaBPjBn4tVIDTB&#10;Z9elJDiOWZMZlpXn6+BhtSubCifA376qwK7AnHnf9d6s9j5WEpwnJIg2efDdwnxryvtbXNgHC6/N&#10;gYtB9lC7WWrTK1+gCZADqSyBiWsruvPksqCeJi8p9P7+PrwY5wd+YzZyDWYud3u8r4VtU7mX2g/b&#10;n2C/pfcW41ttwcrECDpGlppPScNjCD3eqE0diYmU5h1noY+SAMugBAiNtq5lQuOzo27UWmDLnsDG&#10;C6lsMKUR6e5LMW2Ar3w/X2U7JjT56VJSUG2IBfmxs7DTkBDpDfPHtZ3B5WLVW040HCV272stkFYu&#10;eXgUJFTDOaGCtotTyTjAqG5DBfh96A51nq+godzf0rA/wG0X3JITZv9bWhTaf9KPn5SrHjH3PLY7&#10;HnXF2DGd1ikt46RcwbXC7hwsvhS2DSTTWq2nYHLx7wRLrUY5/MzdBUmADI72J/R4IAGGH41UCUrK&#10;LAFCyGhoWQlCgPtUNpg/zf/zjdSHygeIhrG90Okuphf4ha/nKrHbaAT/EqAVjHjnoGcEPNM4RcYl&#10;KCLwJ9IwIJ/jbnpcyeHOwK7sgP2VwZ+457Vi1D4OsGp95eoHR8qSzSVPjXQC6pJBgIHba8JbkDhU&#10;BhhXZMaCeu07uXBJ2Q8Dtxp1zfpxcTz3CNFQW0SQYF0d70sxJ6ZLGg4rcciLBiMQSHx0apD0dhw4&#10;pJx8gZLY9VjLg8AQciRc7m83Ff0R7VAWCRDa0yMfFCZDIMB9ORXy8/M76hfRn2rt3OnIhedJYeVi&#10;lnni45kQu6OUiE9o8tPv4E8EgfhoNOZm5dyoiFLhvsMRKimnP1XjT7gVAQeaO1UOEh+Dj9nZL2ba&#10;K6p+dsdxgKENq0HysRr+SwLai0iAJbEb+RtUU91KwSAZQ5oz2olbup5Pu6mreoOqVLnFhIK9cJhe&#10;7CLa/lzZCn0tvB4k08WbSj4x0d7H/H9sG9r2wqNjVaFXN1CwjjXahPeFhkrtF7kWHfVaFgkQAl0L&#10;CBkGCggwqwI+2+AP1dr6hZgEwSPb0ukorFzMMsw8cTgyQs0+hG4Q/Q7+RBAI0Lo5ET1sXBdJOyFn&#10;2oPhUYog/WFX4cYwbkkQ7cId9bhdqVLJ7CRGRX5QrZ6b7HJjKV9AyY+DjJJgWQB3C6wO9dFtxALq&#10;cuTcwo3En6V2w77tSpoDmU6y2Arf6LzK/9IfnVZ4hiGWBAvegtEJDOcKQt/khLw/7IgkYoLWfZB2&#10;Pjr2AgXrWMs5mSM7IW3e/sx4USu1yiIBQhho+6Py9xY8N3jvWIXc3NzG+MNhVzgVUhAod39JCyu3&#10;5kCVe4yzjvZI6gbR7+BPMFyAHcoZvBftKnSc6NmXthYGkZaEDD/thgmIg87u/SHKM7/ZrFUR9mYK&#10;DlQcU7nZOIlO9O+uYNoj7m8TgK8gsbnsp6wH1A8jGjQmLwszNBuaEuyOx29WT/HaXXEGubqTyL0t&#10;vBba9rfhhfGInoKkRy8us2Fz4uXKJjrq7La/5GoOqsKBgnWsncBzcX+eax9nLkbWVRkkQEw47f8x&#10;Egzr5wbvJXJTpCr4Q+lI+geVELQsS4CYZW5pMU51gmxz0yDdIPod/AnutUvbnzugDlX4DPen0GTI&#10;DshZ2Rc1Wdlh7SSVOwaozaq4w5UtAdYeIBc1GCZ7Lfnu/AW+B9+NEvDpBm1/NzUfp9TIInXAUneQ&#10;VKw9UG2zSFCVvYLrtlF/tsdDJT4b5MSdyQjuJlaDK6L8GQ1B8qvcW+026AnYlbmml5IeHXIG6YUJ&#10;0/8XNwmxHzK2NVCwjjXurrdk4x65sDFNBXzXMkiAmCh/GlhkV7ijVIEvwh+qpvQPExYdLttOEMwy&#10;Vz46SlZv34eBYEg5ukH0O/gTlPBYPEU+yJBZaHgOQ2i2gQypjnC2ZiiJJziWmS2VmmFGrYkBayVB&#10;DGwu6WGWC+XdtdYNBxjabdoK37OIuAO94yRADsrTDW6i7VY1vaWXCl3RePSDee5V38q9pMvYwszL&#10;X/Ta5N5R4m1R5NdLPoF07w7UHJi4g+SlTSzUQGISkrySvBnPSmkxULCOtYzMDJm+fIecUR/veVcZ&#10;JD8WtH0vCHaEfm58HqxAgABVwJP+YfHGKMO7aKcqnPaCCq47RM65b5jMXb0Lg9FY2K4bRL+DP8EZ&#10;+ACkQF/A5+FyI9oM9SweFByqjNSUGJluyBXGL9xhxAlaEyrUGywXPDDC8HxaA6A5UEEI3EE/UODg&#10;ZBCtL6sG/Ildh5LlTDoR7IKSWQ/o7Ax50EvKvukLsiSZOR+rj7+tt0Pm7YXs/5T8/JHIgoXXwf3t&#10;1nITnBRpYqGmQc2BhX/TyeZryBH7Gp12gYJ1rKVnpMmwmZsNx87dZZQAIRiMN1Oz6ecG723VBLjJ&#10;+gPVBtW5OGvZXex0F1Yynm/03C1qU2ZCN4h+B3+CHYkdyh/gPr+6szNMgZ19f6gxW5NY8k2vNhGT&#10;cFQ+6b4GAxrSuLMk4jw51ewvtzw1QamGgQKfjRKtv+PJvAGXMtV9aZoK7ylSJ/w/VOIrGo9U6cyI&#10;EXODlUPIti/zeEz01z4yWuLMDbaj4jPlSqrKVK2dr+9t4fkcR2i/XwYXxmCS1GgnDj0aU7AUk5+c&#10;FKk5lNSZhvGs2iktI3DtZB1rqenJ8vfItahLxgCWwVUgHCsYH0tMj7t+btTTYkWA+EIlm9M/MJ8b&#10;k1razrBloShHyADpNmYdpCjDOaEbRL+DP2Fk1w1xICd/gLkXee3I2ASl5pAMqWKSHBm/tfdwqBoo&#10;1VtPNYzxdnXBwgbGDDfbkrYpEKBERbXM12zb/kAHRii4Un0Z2lKrvyzbYnT0+esjpSJtfnYhLDwf&#10;0vWZKHR2EFyvfW/bGQZh+oP8KL2zn47dKbl52XIkJs5wYKCdSVB0mFHKK8nm93YwnFWHAuqsso41&#10;Lkn9rPsyFZ/r1gPMOrkDx9ARRXMEtUzWUaAFLV4fXLYz2LAH6+fG51hFgGDCIdYfMrJOera/qj8L&#10;78XVJ6wYdth73VSkuRrki57LJSnVcE7oBtHv4E+o+Dd02kDHv9HJkJqeodZokhC37TsEcoyULqMx&#10;6Dko7eqCBeTXpCDIM3BgzQZBUvE+p6J/MGZBiGtpjpM16qHzUGPzopXbY+VcHkcCtCMz8/ixuKbG&#10;89w9zJ1d0dPC8yFBnll3oPwzep1ExUWqNGJ0itEOTBuqPzK+uAJNLpxI80soSbpDwVhDiUmIlpe+&#10;m4f6LIYAQX7/DNwso6btlY6/rZSmb82Uyk+MkbProS0o0XM1FNuXk31xSxu9KWjrc+8fXpAHUnME&#10;eK+rIkBU1M/WH/h5x4ulmBKr3mCp9vQ4ea79PPlrwGZp8OIU1946FlYyKpuVzsq3Prcu/gQlP9q+&#10;uF9taYIDJuRIlMQmJUst1omdFMg4QHxvzVoSSNAUkJha+tserg2Kk7NJWs6TMsmGg6VqP/lnzA7J&#10;yUmQuWvD5XxOoK7UWNpOb+sj3cfvNq8uagdEl3ZCbwtU3msfGSnz1gZLXl6W8pozcL204E+TjR2s&#10;Y4zqemjUEXnw3WmmCuyCAEFmZ2BCOBLpGJ1wIjNHQkKTZeGKUOk2dKu8+e0Sue/lKXLtwyPQrrie&#10;lhYt2y7YXt9dqT1Qrm82Du1QGDJHgPc+UQSIv9vxC+MH48fHPy6l9cBU32r1kw2bC50MP/eCxOMu&#10;DpGVjMpuzGDoqIgCm4luGP2C/gRjrmi7K03QE0g7EcHgXNURnOsC9VDnlUkSHh0JsjyqbIlUURms&#10;TFuQv8F6oNpWmth9OEUu5zaUnACshMa/SYiQ5AZOMzKp/D1qnZxBDcJO8uP/OYDQt6x5AdUKHJJf&#10;SZx+vDaJFRLkY+/PwYTEIGf/90NPoGIAw0snBpBhaDsPHpIqz5lB0K5CYNBONzYdLVnHDbW8uDGa&#10;lpolQXvjZMq8g9IJfNC643yp/ewEubTRMDnD7vruCvoNU/w5A8/QShFgXl7eY+Z3BQ/GfRBsB5y/&#10;CzvdLb2k39jCDsmXVsxvdzwLCRCVfWvLccrWURqxgCSXQMZV2YF2QB3Nz7g0tfGRs2QMyWfiokNQ&#10;qzLU83H5E+1LtCfSbklV+nBUtLoW14lmQRpx53kuDrw+1bjSwr6wVLmuyWjDK+tMfjX6Kxve5KWG&#10;tPP7sO3GpE2J0I78TDNLzwmF63zf/x39XJFfCdQt81k40H4ZtB0aQ54cDA87bVlzVNxqrGPeSH/C&#10;OsYYA7hs8165+CFKbKwPFwSI9mv+3mx1jjOs41Zf1xb5pyQ8LAn9YaTRxnb3sStQr5/6ZKF5kcLr&#10;414NFAHi7xqQFtQv+gH+4F4J7qQwXwrJjjMwVRPM2krnr95XLoAE+HOPwvCNfQcTlLjs1gaAyj7/&#10;geGyeMNuDH5DNfWoEn0ECSSQayvtwOV1QcGFy7IYyKlsVLoOQIY3PTVecvMc35eSHyVASoIxCckq&#10;HpFrl+nA0I4WXpexYvyNUiM3veEu/zyPErWrOqRaHsj4Mis270uQax5CZ1fk5zSw0DdvfHSM7AhO&#10;xrj4V178aqlRN3ahKyQo9Dmq0CPnGpJiQmqGtPp8ccklP/ZRXOO25uMLvIwZmcaWlIHoh54gCG1r&#10;t4mRv2AdY+nH02XsPPRL1ru7EBhMPrWeGS89R2yXpavDJfxIquTmuJ4g9D0K72XcLzIqTc6+B/fy&#10;JkQJgtxHZniYfm585qBU0gR4KQaN0u/0ARMXlzAYmp2KLE21hYbN29HRavZTImy9FybJ698slh7D&#10;t8myteESdTRNTubkFdybYvKNTYtJP8TKxvWHz9qs4pAInq+Lv8GsMJSoStOWo3f20hIbN/522P8D&#10;Ewj3qPUUrBdKJQy3YXqvqLhEtWKAYThBGDS8l5UgKT1SlaIazlhImgD4XQjO4bPRKUTHDY3t/q7z&#10;GSvC5QItWWlpjp9Khe0rLTsskNTj2bJpd7zcjknAYWJwLhgAVz80XEbP2yY5OYmyYN0eqdZybMkm&#10;eP1sIOd3flklqRmFDjJKyKyn0wEuDWUb2mU39xesYywlLQmSN6RolQbLTQgMJzDygSn0nHfvYKny&#10;1Dhp/v5s+fTP1TJwQpAsXRshhw4nyYkTJwvuYS3EvOXgJTpM7O7hqqCdu4817L36OuC7o/j7XEWA&#10;BL5QeoE+YNOeeCPFkC+qAWfs2v3R6UZIo7ZT5f2flsnAcTtl3eZIiY/LwE3sbVP63sSjbxWTldr0&#10;BP/Qf6UkpxkSCc+3Fn+CxGF0rMCFFjjDbulZPZ0CixNMrcLUWP4AJT+SGr2IDL9hTkQGcJMkGQjO&#10;Qc1JQKnXeC4+Gwv/pnTJ3HO0EVJSPhAWqaRFhnrwfEqajHOLiI5TNipel2oaQ4CMEg8VPUUSUlLk&#10;u74bMVliQHG/Dk1+7IcgsvMxcP4Yulb24h7vdobUR23C2TbIwv+z/2LAPfPJIomIpd3yX0gr++VS&#10;hnhx+0bnczwpPIcDGVJfjZYTZZ5N6BHfkyaT0wE1UaM9qAUEAs7jKy4pRt78ZSGEJfZJNwTIQqmN&#10;Jpyq4AdK3pV64rMXBJ3+cvsTo+WlDnNl8KhtEhtr5N4svE/hWO42jHkK3Ex2dgWEybXzhH5u1M8m&#10;k/oM4AuValgfEJOYCRUTej1nXLuL2hUMyop3DZSugzbLtl0xkpri2mtqfUHjnsZ99f0/w6zg1gbJ&#10;ykalt/lmXqnkBSSCIBW52ybQ3+A7MKuvNeykYO8LkANtgu42MQoEGKJDYsuFVEqyJDmTMKluU2Wn&#10;g4TESTWZpMbjlTMHBEgiJDGQFHkNXcKORkNlS5RFG/bL3S9SmkO7c7CQbEh81EQwcN77dbVs2Rcj&#10;Q6btkGseHo7+ge/tzCT8DnV0eaMRMtRMM8/kpu//SkkFA5XE6Av58bqQJi6ANNNpwFbJMlNsOYOm&#10;BUrXpwOs99JKg8VMTMzI1OitqahXCktuVGDU3UX3DZU7npkgrTrMk596rpeJs/fLjqBYSU4iTxQ3&#10;Xv+VY2knpDXO9co5yzYDhwUdMuzW+tnxOd6kPgMgwO7WA4wN0icVNbq7K5RKwLYbtjnOfrrSdOHL&#10;uIK+/+jpe4shQFR2zYFy1yuToBqGQnoJfFosDtzSdoToVSIazCCtpB4MxNd+Xml+W3rgs9DI7k+c&#10;zPtXuowMkksagtQYTMv25cRbpY+ciQ788tdLZeH6SJm+LEwacROoKhgANI84kxj7H8kS9fPmjytU&#10;olli/IIQqfQYVF5OHBwQ1nM8KTyHTjmMhVe/W4Z+4HoSZK8Log0Ok8HpANuGEnagYB1b2TnZsnH3&#10;Abmu2RhMKqxXFwSItroVxxyNghRuRmy4BH5PTDwu20GMk+cekF/7bZK2Xy6S+i9NkWvp/PC2/SCt&#10;X9pkFLQLQ4vSz87QP5P6DOCLdwsPMA5q1oGhMN7r238NNLJduCOhfyFBREWlCW2AtAW+9PFc6T7U&#10;yNZAbA+KQaVSrLa5hyq0KQyRSx8eKSu37oPEmqhIW8PdvX1FbFKKUvFKE9zU3apOMZbpag5mqA8j&#10;5xTuWVFaoHS397B/JIzME3mQ5vZLNW4JQHKiKkv1HkRz21MT5MPf1sio2cHSY2yQ3MudCnWQrHNf&#10;IFlyssRvT6Ef7Qs1wpXWbI+Vh9rNNsiLk4a3Uh+lUF4X5z7TcaHaAL84nGTCiP2HHMwWpQUGV9P5&#10;Qm9/oEENICYhXqYu3SEVVV25kf4gsbX4qHAvG/ILx6cu+/bFSZe+66XFuzOl0iMgOa4WoWp8M1Vk&#10;9AtzUlOmB5d84KKgT9z50jTzvg680MakPgPMC2j+UHAQF297bSjGw770uXY5G8jNzpXQsGSZt+yw&#10;/Dlgs7T5dIEShS9ogOOr4+Wo01/XXR54tfBBT2SdlKuUa92NCk5HyJ1cE7wNktJhZZ+KS06xvqRf&#10;QcM/7V/u9hH2N6hScvmUFVy4z4HJEJHSBoOgSxJkm5//r2zdmyBfoW9d3xSSw03o5BggTPBQHRrH&#10;M58slK+6b1Qq5svfLJOruXcHSchZE2HMHW3N6DuXQNX96I91smzTQUk/nooJMUaavjvXIFNvJ3AW&#10;Spe47hm4x/OfL5b15lI5T0AHE+2iJV3P6wtIuuyfgdy1j7ZFZqbhfQ5FhMqfI9YZZgV39j+03zdd&#10;jRU6mvSs5dixbDlwKFEWrw6X/uN2ScffV8nj78yS25qPlXPo8WUbkiPYB9ytELMrmDSf/2Zpwb01&#10;8Hddk/oM4Lvr8HJqRbg+kBKG6nx2F3ZV0HmqtxgvMxYES6feG6QlmL/Kk9YXwfVMm06BK5usjs56&#10;fv0hsn3HUdm0+Yhs3RQhdZ9j3Bs6o/M9dDHtgJ/3WCYJKfGKLNgwNMgHIgyAHmAamEtzLaxe1mQd&#10;UJ/33KiW9nDtammD7067pLUzFYeUYzkyCn3pfUh0jd6cJVc+PErOazhMKj05Xu57Y6Y8AUJnSMoz&#10;ny6S+/H71Y+CGCnp0dZD6Y5qD4ObSWjsj+hHlz04Up7F8ePnh6hcf1Fxx6XzwPVy+9OQjkmM7Gve&#10;OPDYF3k/9M9roDJ1+Gud7A7xPt7RbsIqLcRBQwnUChC2N99NO70SUlLVKiza4ItdAgcJfPI8nf26&#10;KAG6Qs6Jk0pw0qtEmrwBLYD2W7t7uCpoz18Gb1fX0/cCz6WkpqZealKfAXxfET8oi7E+cMu+BGM2&#10;9KYjUc1ghyXJqc6KTsWH1mSnC//PDk1CrNlPKjUdJa98tkAmT98je/bEqlnhmy5r3RMwK736AHn0&#10;gxkSEW3YpUgUDNkwtgB0TGXvD9DGwsDi0gKlTZK6NQff8FkH5Z7XCjMdlyYMQj7klYSTnZMvC9ZF&#10;ysvfL1ekdxUIplLz8XIrVN8bmo+TC+lsI8GRtLS6w34H8jsD/elSEGb1VpPlaaihP/TdLFMWh8qW&#10;PfGydkesdB8TJA++NVsqKjsdJ1b2V5u+YlcsUiQ3TW/y9hwZNv2A2jPYV9BGzDCh0wE6lOiB9jeY&#10;1FflJkQ/ZDwsBQGGPu0NOSw1X4CQUouqqYUAWf+6DfgJlXbZqlAQi2uHnZUQNf8445/BW1RbFdzH&#10;k4I+xZAqQl8XPGekwXIGfnDYI5jbL17GKHy7bBreFlYEiZCdFDPCBfUHS2OovL/02iBrNh6RzIyi&#10;nY72QWMmd7pWQUGl1x4s1z4xWjYGHZCsE4UkwRASGoO52TlnRX8t4Kd9hZ3MvokCAxI5Z1+Nldtj&#10;pGMxiTUDBWYYoZ3JVzXr8NFj0mf8bnnyg3ly0+NjFRne+vQEqdd2htq1q+Vni+XF75bL27+uVlsD&#10;dBq0Tf4ZtUt6jN0tfw7fKR27rJfHITFe+5gpJXIC5UTqiXGcx1DzoE0QE+vZUKcavTFL/sZ1GWPp&#10;DzBUqDRXymhg7CrpzJ/aCc0d3AmR6bro/LJOescyM2Teml1m1ign6Y/1DKFGma9Mu+vljYdL3VYT&#10;5UUIOb/13SgzFgbL3v3xyrPrDgYXGaPtOR88wBXBHQcijLa1EOAok/IcAVb/yXog0QAqiupgdjco&#10;rlB9MWdYzgJVoNO/9e0SmThrf5FF0QYcZ4Bj6SfkarUoGtexuz6LJTegNSBagwPVIEJjU+hARsgH&#10;CqGQOOmB1giLPiYzVwZ2VYq1Dq3gt/St8lMV8zhXx7vD7kPJ0hPE9nSHBXIDsw9x4ChtAZJf/aFy&#10;9n3D1KfqR+yDJC7tCOF3dhMjv+N12GcoSXICJUnivIrQZKo+M0le+2GFjIQUHRrl376Qb5LQ6ciX&#10;SMmcmkJJbY90pFC9VRLfvkMqnMd6Td3ODIC2zQGItmn27myZt+SQXM0U+WwnFsZ1miYG5fBiW0Kw&#10;uu6RkdKo7TR554el0mvEdlm8OkxCw1OU+uuMmi253hjXsba3u1LbWCmVY+7wZ+mrHU3Kc0ReXt7T&#10;6ghAH6w23/bWDojCznZ5o2Hy+Fsz5Z9Bm2XLjmg5afNSvI8ujjD+/2z7YljftAN+0nWpJCQbxmq7&#10;a1IiZFwaZzPasChRcdZ0hX/xW+7uPZI9aYpkdu0hx3/sJMe//l6Od/pVsvr0l5y58yU/wrv8e/pp&#10;+Jl3MFiyZ8ySrF591TXVtb/7STL//EdODB0uJ1eukvxEI/yFLheGVej34ZaNtKtZUfimGIhHIiVn&#10;wULJ6j9QMn/9Q45/+4Mqmb/9ie8G4bdF6hgN67kavFd+bKzk7t0neQcOOpR8PDuf/98cI2K/4PiE&#10;RNvjVdl/QE5BQre2iRXHMk9Cio+TvhP3SLufV0qD12fKdSDFs0iADIhmHzAlNzWInAuJkYORGYxA&#10;gJc9NEpqtp4iT3+yUL7tvVkmLz4sByDlWSMF/I3T4STTYN/mznC+giotPfy07/EdnCU+tptuO46b&#10;o3FHpfXXc037n4UA0UZf/LVaHTdiyh60TW+55uGRKgzmygeHy/l0fHKZK9upKtrtll5S4fruUuGq&#10;LlLhin+kwnXd0NZ95EqQZyNoiB90Wi6DJ+6WWZAYL74f93E2pbkrmPyatV+gnsXay/EeD5qU5wj8&#10;djN+VCylX3b47IPeEyBm3xvA7FFH7HdScy5WcK3fpu2UdozvB4zbpSrR9j4stD3UGCgN200Vbs6s&#10;O5+r69N9z8alHYuzdXR8kkPacR6fPWGSpD/7vCTXqivJt1Y3yu01UGpK8m34vLUaPqtLyt0N5Ng7&#10;H8jJtZ6noc+ZNUfS27SVlDvrqWsY1zKvzXvo76rUktSGD4IYv5NTYaYNQ/1bFPr73A2b5Ni7H0pK&#10;vfuMazlcm89uXhu/8Rgem7tpizrX7tqZnX+X5Eq34VnvcSy17lLvnh/pmHEkq+8ASb7p1qLH33G3&#10;pNS4U3L37TeP9AxZJ/LUPr5clTR3zRHllOs9YY/8OWKndB6yXX5B+X34DrXMqc/EIOkyer0s2xwl&#10;+0JTIemXfhgKnRCnywFC7YZhWt6CK5y44RdJj1EUJEFKss6wjiXuArd9f7Dc0nIcJDJId9b4P0w+&#10;F941UIL2xUt0zDGM3V4yB9IgJbqkpONyBON774EE2bA1ShauDJWJc/arMf7HgM3y5d9r5K3vl8oz&#10;EHruB/lxqdwVDwyT8+8ZJBegOIx7TwomRm4eRuhnB3ln4O8rTcpzBH6nI0S5a/QJu4KTDRGWaoXd&#10;TewKjj2rzgDZH1x0iZoz+F1a2gmVB/CxdjPkwnqD5IpGQyUD6i+xPzhBJZZ0fX9Ufp0hakeqpZv2&#10;SEamZ3uEcBZjyAxJUO/4diohQY691k6Sbr5dkjFgOchJFC5L3XtBVAa5UIr718XMzyf4F9JPxief&#10;S/ItVSS5Wm1Juau+/TWtpc49kly5qjo2Z8ky42JO0G+X1bN3wbPwuWyvZy18dpJk1VpyYvBQdQ3n&#10;mqLEqO/vUEDeKfc0lPwox4D3rH4D1fsVOR7vkXLHXZILKTBwyJWwo4HNiF0cQo4YS/5KG8woTc3G&#10;m4S9meiPdOZp0xDtfa7GCmEdSzQ1TVi4TSpSGrNLgFC5l6zdEiX7Q5LkkgaDJd0cy97jX8nLyZXj&#10;x7Jl0qx9EHS8sP+xQGuYs9roE/rZMe63mXRnDxwwwXpCdk6eXM/tB712P/eWrpbAZiuOHEmVMVN2&#10;q4wQBHN/VbwTInEliMNc3gTRODTcMCTnncxTM4Hb+1MEh/rTZfQ6SU4rTHttLa7A32j3OJWRIWmU&#10;+m7BgLcjDHcFgzzpxlvl+Dffm1cthL5zxudfqWNsz3dXQDRKEkWhSm6HE4OHGdf2hPicC8gpqdLt&#10;kj2zaKqizN//UlJjkXN4n/qNihIg1GtKmEWOJwmCNANJgIFOAuoJImMi0Z9KX/LMOpEuMYkeEu+/&#10;OZKQHC/hRyMgJXPi905d53ihqYkmpyLqLx0elXvL7VB3aUL6a8hWefDVqQXnuYIeo7oUjppCfNd9&#10;nXeaKIS2c+4bVrA3jL4/+G2QSXX2yM/P71B4gnHSU58swsuCmOxu5KpU7ydPvDtLnU8P7+oNR6RT&#10;z/XSuO1UFe9X4cp/pPuwwm0Lf+27US6vO0DqPTtBeg7fJnmWGLdm7802nCl292FhI1TrLy0/my1M&#10;Ia/tPI6V6h6Zf3WRpJug7oFwHAYv/0911ZSWlPrIAe18HKTFZEiOOfO1zaEQOctXGpKUs0Spr001&#10;VV0bEhyIzu4ZeMyxt983r1gI2iGVhEVV0+kcPmfBc1M6rA7J0/naKMk160pqk8fVJGDFf4kAGZx7&#10;yGLXLA6c9LiBFCMdYhKzJDw6Q3mCuSHYht3xsnJbjCzaECWzV0fIlKVhMm5BiIyACj54xgHpP2Wf&#10;2ju727jd8veoXUol7zR4q7z3+xL5pu8m+b7/VrVt5zd9NstXvTfJFz03qdhNLiz4rPtG+bT7hoLC&#10;bTJ1odeb3/EYZvnh8V/gvC97bZKvUL7uvVld89u+m+U7XJ/3oYr3wZ/LcP5qZRKgaeDXYTuUaYAp&#10;7f4auct4xpE75Os+a6T9P0twn2Xyx/Ct0nfyPrzLfvXZD+/Uf+o+GTBtvwyavl+955CZB2TorIMy&#10;DGU4ft9x0FCPmeuw3quTlenJIfzljgHy7V+rJZYJT4CbHh4u3UcYMXjUuDZtOiIDRmyVMdP2ys69&#10;cbaSod14/Rfj+c5WEw2nlnXcuys1+0vtl6YVXMvy+bpJdfbIzc29Vx0J6JP+GsncgF7G30BlvfSB&#10;4dLmk/ly82OjDfGV16Cxmkx+dVcQoKN+npiAinOIFTK+f/7T4rJToxFqD5arHx8lG3btl8ws7/YK&#10;zk9KkpT7GqtBWmTw4juSQ/bEyZK3eq0a5JpcnI9NrnaHpL/yepH7ZbT/1CBOp+PVtR98VE4MGyEn&#10;V62WHEhhac++YJCg87EkHRBonrPdjaRDqdWZ2Ph8OD6rW085CQI+uWiJHHv/Y6j2dRyPMwsJlkRt&#10;xX+JAOOSEjAwoyQ++YTsCUmRZZuPyrj5IdJ9bJB8A+J4q/Nqee6LJfLwe3Pl7rbTpWqrySoG8fJH&#10;RqtVKGc1wCRKDzK9x3S60EjPPsuJl5O/Gb6l+q4uzo4YrmO2+z7QhdlVWOx+sxa+A5+Rhcdb36W4&#10;cm03mbuGEm6OzFm1S85ugDFnDX+pO1guuW+IHE/LUlrbBz8uk4o1+kpMrBF+xjGRC6Fm845oaf/T&#10;Urmh0VA5DwLPHc9OlFe+XCS/Qjii7b9gvFrGUEREipxxJ9rEGzMcnvmd3wxnjB6P+MS89291k+rs&#10;gQPOB1srd6o+ce3OWIN9Xcbj2RQdEM0OZIngv+bBEdLygzkycOxOtdxN38MKfmf9vl4bzDYMfbC7&#10;jy6UAvGMfSdtkJT0wswP1uIKOUuX2xMUCqWynLnzhLSsd8PN/ONvRRhFjicxgIjyowsDYU+dyJa0&#10;x5+UZDoCrMdSYqxZR06uMZYIaeSFhRuEwWtZj0chwTo7XI59AFKDhFfkWLxPlmnb06CNMq1ZCzzL&#10;XUWPr1xNqdJWlFUCzM09JYci0jAQI+QfSDhvdqLXeJpUenKsXNR4pOEpZH/hgNeDn/2PRMb+yN8Y&#10;TkGzCmNcaeNmUDT7KwsD/9nXvenv/58L6urmFhOFiXdTjyXId31XoC5Rh1b1F3V1DkixDiS1ShR4&#10;UOfXPzxSQkKsWXEKx2BCwnH5Z9AWY+0vhKEK5/4uQybsMn8V+QEq733PTZD3flomrRgJwknJ+kzF&#10;FbT3mPmH1LX02AevheLjTJPqXAMHOqTGysjKlau4bpPR+XY3c1fQua5qPFw+6rRcFi4/LCnJRWOk&#10;6PmNi7MPVB46MUgqVOqBexdTAWwMNMpzX86RqNioAk+WJwR4YsQo1wO39t0q5IOWkmSGouAze8o0&#10;HG9DDCap5W41xH4iPy5OUildOhOa+X+GjljB66e3flFdx+F4FBKd1RnCd0p//mX7Y0GAJ9cVDZY+&#10;/u2PitSLHI/3YUgOoWuqrBAgVx5s358oPaFytv5isdzWYoKxL4SKKzNjykhqJDTtsCsnL/+VW3tD&#10;lTcSnARHhEn9N6YUVX914cSieQJtcdE9g+XLP1YVSIKEdSwyT8CEmfvkCUxgEZFGHC8lyMrNxxqJ&#10;EFR4E9rWmzXAmADPxOfhSCPOU98Pn+NMinMPHPhF4YnGycyp77UdEOoEgyGPRBSNjOe19YMtXhUm&#10;D7Qar4iQyMjIkVUbj8iXv66Qh9pMUjaDX/tsKOb+qKA7B8uVTUfJuh37xS5Nvr6fM7IGFDNwD+h1&#10;jAayJ0+1JwYSYPXaIJ715pEgwJgYSWnwgL1EB0LL6m2QjgafMO35lwxPNIjNWpJurCw5UGU1+D7p&#10;rVyQZbXakvFxR/PIQhz/6RdJuu7mote+tpJSlwldS6ebAJk04cvuG6Um07JxUJHs2Ac4yLyJBysv&#10;vhdOJphY9hxmDGWWzFq5U85WweluCElrfwxCp+YIafCq+4fKH303SjpUZA3n8aj/z8TJSujhZGZ3&#10;/eIKJsNabaYWXM/y+Y5Jce6BA+upMwB9co/xu40OaHdDVwWd9FyoE2HQ4QleS1/PCm6Fx2DIinUH&#10;So1mY+SRVybLZ78sU8SIE9QxzBF2YX1Ual03HZ9SoPIGr/UqS3TWwMFeDVzGCSYx3g3SoUOBapmE&#10;61jV1FOZmZL6yBOSzN9trk+19sTI0ebReF6UjK+/k7QWz0l6m1ccStpTz8jJjZuMA03QMcJrFLk2&#10;CtV0Eh49chpZAwYrNbjItZ9oIdnjVACA5wR41HHNq78IcOaKcGny1mxD7WGf4yDigLJr8/IS2FK9&#10;HyQ+w5mZmBInn3Sz8f46F4z7q6H+9hiyRW6kikvzAycwSJK34P/9R+2QHHOLSqJwXBqfYRGp8uaX&#10;C+W8u2mPxXnmcjqPCwj3w6J7gJzKycmpZlKce+zbt+8cqMHKpaYvsCs4ybCXeNsR0YH7jSnc8U2D&#10;qvCilWGGfn9dNzkT137k9ekyaPwuiY139EbqZ3j5C0ihFInt7sPCRqk2QB75YIaERUUUGxSt4S0B&#10;0lmRcm9DSX20mWMB0aU0fFDytm6TEyAdnT06o/0nioyKXJ8FZEKSOf79T3Iq3RTZ3RRnKNKBtGjn&#10;3WXhex17423JDzdTghdXWE/4JIojwFPJRsiRRtaQ4Ya32/l4DwlwZ3CyPPrOHNNYj1JOeqe/gLSG&#10;zjS2+Nx9KESqP28mP7AGPzsXtN8rGKsETVtvfb0I7QkS5ERmEuEdT42T8TP20b6hjiOcx+jh0GS5&#10;/yWo2zzP7j6uCrSEmSuLJEBg56toUlzxwAnjeKK+QF7+Kbmdqoi3D1Otn1rETHDxcx+wf4sP5sg5&#10;NDpf11WJxj90Wyf7Djgmm9SVYa2QrTuOyhn0zLmz79QdIuc1HCrz1wZJekahB8ruehreEKC6xsmT&#10;cupYhgobUaEjkPIkKwt/Hzf+D+LNzs1VWWl4t9xt2w1HhY0arApVZ9w/7bHmcnKxkbvMFZLTM1S0&#10;vkZ+fIJaMWKEz9hcG8TIEJiUe++XE6PGmGfhPcxPd3BJgHheXvfYW+9Kxocd5NiH7dUnpVYVkuN8&#10;vAcEOHDafvQJEB7teeX2u7JRIJRc+tAoOZaZq2INR8zebBCYXfCztYCAlq5xTBxM+/8dT5pZudnO&#10;NGPc3lvubzNZ5i0NMY8yYB2j97zoJQFCbb6w8QhJSDVCbPS18NnfpDbPkJ+f/5q+gL7I+3+sUeKl&#10;7Y1dFbzsDY+OkhbvzTI2rGaW1xu7qzXCMxcGS3aW05pWy/00TuXmyVKow69hVjmDYrG7AWI6Qyiq&#10;xyXF4lqF17S7NuGtBOiM4ydzJd5FFl59t6w+/QqDle2kNRIV7XEgq+NffKNWpdiBWW2Y4SbfMnPS&#10;LkgJU3l3XVyb70HpLP3VN9W6XE/gkgDNQntnctU7CooyA9jdv5h6ZNyaGhgcXN6qO+UlcAVtolVJ&#10;OhZt1/46F5DVPS9OVucQ1vGWlZkjP3ZdK2dz0YMOa6ODo2ofadZuhqzd6BjHGbQvTirSDOLNhAjN&#10;4dEPDYGrcPSp52hpUptnwAk3oih20i/BnZW8doSwQ5Px+aJ1Bsk5dQfKpNmOa0J5fV2sCAtPlr8H&#10;bJI7mQWCmaN5b9oE3KpGmJ0got/6zDjhjvU6RZb1Hs73KSkBMhPvpt10vNgv+dF3o/2NzgkVi2dH&#10;FCyUBitXU/GBJ1evUedZnxaSuVq+l2KmPdK/McFBSj1T2nN1bRT1O6Q0be9zh+II0OPiph6Z1caQ&#10;Cnw0eJeXwBSOMUxI+8PToP1ly8ote+USZmi/0+ZYa8H4rPvMeNmwxRqv6jjmtu+KkSZtpxrtzrhL&#10;nkdChHb3Usf5ErTXSGpCbVEd43wPd+W23tJ9XJEtMDlYLjepzXPgROXO1Bdi1DyTU/qcHxDqjXV5&#10;nB0ZZWedlNmLDknrj+eqRdDKCM6U28od3ldqPD1Ozr8PJOduVrgbM1TNAdJ34gaPnCElJUDiUMRR&#10;jzYLooc49dEnFMkpVdL5niwgMCUNgixp43MGE27aJd3MOxwq6S+/Jklcj+tG0tTSIJfucY0y4Vgj&#10;BkqDALlKQYU72LVjeTl9BcLGEx2MVU10fnxrF/tnVzguqd7W7CcvfzJfmb001NjTPQ1/9x+9Q668&#10;D8fTSaLPxThnHoFPf18pD746zbiW8z1cFZB2RUyk+8IKna4EeGyhSWneAed+xwuoC5kXe+aLxQYZ&#10;2T2AuwLd/IrGwyU9tXCVhhX7DybIT93XSdVmY5RIrKQ9Eh8I8OL6Q+TlTxfIohWhknvipLT8aE6h&#10;CG1XGJ9UbYA89N50CY0ML0jeqRrAUjT8QYCUArlZENNuFYdTKSlQc7/GPavbL31j4Xd0kIDMMjp+&#10;Lv/SzmiC+eYoBXI5lzP+zc+XrB69VTIHpZY6X1cXSpq3QCVu9WJBaiznqxWrAuPZKc0qsqZUy+V4&#10;du/iph57jmfKJC/NKuUlsIVEBFVy+RauL86XoOBDUrX1BJAapTU39j+cd2Y9HMNNjSi53dBDzqjd&#10;X9p3Wq42QNOwjj3mBSVRKtsvbX2M96P0yfGvTCJu7udcarpc/vaRSWneASfWdr7YqLk+7BPCgoe7&#10;H2KvFSezc2XirH3y5Duz5CxmfOFAIOnx+hCH67WeqHaKi3RKnjpl3gHjGKY/Z6yQnd3orqFojMFq&#10;16rU9MKMsNai4a0TpDjwCE+OY05BQxo0M67YOTFQFFE9/7KcSkxU12Y6r/W79qr05NknT9qmL8rd&#10;uk2FtyRxmRzewRXJUiVOfeBhyduj9sV3gFsnCD7TW7WR9Bfb4j4o+Ext2tze0VNOgP+tUr2f3P2a&#10;Sg4PrS9Jra5SCU2pWdkdrwtIc+Tk3bJ2c6R813WtNHx5qpxFmz3z/EF7++afNZJsWQhhHSPcQ6gK&#10;V5CQOH31/uPc7/ub6d3Ma0P6y8vOzr7VpDTvgQuokaEvGJecJRc0MjO92j2Eq6IIsHDXt5M5efLw&#10;69MNpwjXJVKig7R3ZaNh8s63S2T1+iOYfKwDu5C0jmdky1UPDFNZJ9ReoXaxgRTVq/SXF7+bJ1Fx&#10;kQXJHXkNayG8JcC8QyFyYvRYlSzVuZwYO17yY+h8KWxcO+hfT6WlqaSlWpJyRVQMjGbuQVxYOUKY&#10;5ZpEGJecKmmQCLkdo75mwSeI8cTQEQbR0QvtigTxW+ojj6tnscIlAZLkGAcYY6jh+n7KxumlJF1O&#10;gGWwQLiYtpxe3H/lUESYNHobqmg1mr3cSGOQ1m58dJTkQKixIjwiRcbN3KfCYq5sMERuaDhEOvdc&#10;LwlqM3RHMDnC57+tlPP0skS7+7gqXL5Ye4Bs3W84D/X4A39tNKnMN+ACfxRe0Ljokx19WxXC9Nck&#10;L4LLXao+NVYqXNNNicwPYLYYNG6nxNvEAOpiBQ2ltBf+PXCza0Mp8wSCUBdv2C1pGYXLYpyv6a0K&#10;TPJLuuwaRQ4OBddIuuZGldiAUPdQfxWP3A0bJfXhpkZQsx1RUWW9vaac3GQsSfIE+t75YWFKQlOx&#10;iK5IsNLtcmKEEZCtzyuWAKMdUzCVE+D/g1Kjv9R8YarqA8eOp8q4+VulIoUdd/v+sqANmdCUsI4t&#10;K0iOazZFyvd/r5ZPfloiCxcHS2amkQ/Aevy4aegTdHra3cdVqdVfqj8/BYRnXEdfD59fmVTmG3CB&#10;u9WVAH3R0fMOea8Gm3YFa3zQ9t2x8mev9bJlu7NB35GgNFJSMgtWlWjExh6TSxqicewkUlMKfPf3&#10;RRKTcNTl+mBvCZCSni0xkKS4FG594Rrc7Dnz5Vjb11UmFofy1nsq+Plfy+ZCzLBMScw2GwwKHSdM&#10;26WRG7Rbjr3+VtFrv/uh+syPjRPKvXxrOjt4rCtJkMTLgGlC13qxBOiHpXDlBFjGCtpi0hLmDOAO&#10;dxHSvOMsCDsMRXFDgJDWzq07UCJslry6GsunoN0dDk2S9GPZRcbj98z9R5ug3b1cFQhBPxRVf5n9&#10;papJZb4B12GW6H28oL5wUuoJI+uGdmF7WqDmPtNe7xDvWCGErgR9H41de2Lla8wa10Oaq958TEG+&#10;MSI58biyFSpvEW2BJEKKw+qeaLQ7B8tlD4+QlVv32gZGE8WuBfaWAC1rgTP79Jekq65XBGMtVGmZ&#10;ZotB1Vac3LQFqjAI0LSzWYsiKUtOwJPLV0jS9TcXuXbybTXVJ73CfENdm9xjJLXRw+qdnK/NGD7a&#10;I7l0Tx9fGgTYa8LecgIsK6VGP7njRcNOf+x4mkxbukPO4lhyt+6XBcec22CotO4wT+X1nLMkRA6H&#10;JatEB/ZwHN/WsUgN8TqategAsbuXXaG6jON3HSpMhkyAtzaZNFYy5Ofn/6IvrC/O3da9ZmlKgRBt&#10;51oiv/U19XU1kpOOy4hJu9XyOJUJhhun3NJLzqwzQOo8NUY6dV8rL3++UK4AKRbEkKEirm48TM62&#10;OkVMKfCjv5coKRCVoq5vvWfWoCGuB26deyT3YLA6TkNlg3FHgFBnNbIG2l+bQctcOWGVADUYyqJS&#10;8jufU7OOpD//UsFzU9Um0Tkfl1IXz43PPJtNm47/8hue3UUqrwaNldSoURwB/stED1knJDLWsLsU&#10;R4AMwM7HozNekl7zk7kn5Z9RO6FNeKnulJfAFIzn2WYK+fDoCGnx+RxIf/3xWzHOD12YaoyTGTS9&#10;s+sNkqpPjZNnP54nv/TeILMXH5KQw0lyMttV2n6jT0+aQwenl2FRUNvvetVw2hB6fIC3PjMprGTA&#10;tWpQmuRF9cWZKddrOyALmPrS+oNlmdNSGYV/T8m6TZEqmeI1jYejMlERN/dS4u09rSfKyKl75Ehk&#10;mkRD7eVu8U+/B/Fce41IenieCdP3SMuP5xqNoe7pKAWmOUmBRPbU6fYDl4TGzXx2BanjNE4MH2nE&#10;8TkffxeOhySVdyBYqZ1E1qCh9tcGsdL7yuVzzkh/6VXPCHD1WvtQl4LnNgJCreDeJba5D0lq94EA&#10;4wvjtjwhwCQQGZ0xRHEE+C8mknSoPty0nmE8TMv+Rc8VGDAcZJY+Ul5Kv2DsNHzL2BYhPSNVRU94&#10;JP25Klz8wEULyrkJUqzaR5FilSfHyjMfzZVOIMVZiw7JIZKiZbfIx9+eaZxjd01XBRzQdYwxRvXY&#10;AF+dxN+VTAorOXBBJdboG5xQe4WMV54X24dyVUhUrBic98Y3i2XqvIOyAGT296AtUl8lPsXL077I&#10;WEN81ms1USbO3Cf/5hWmyLeiy6DNhiQKdZxb6TF99sr1IGcaUSlx8p4FtsDFEh0f5ZAyn6Bqpuxu&#10;dmpn1VpGRhXTi3wqIVHSn7PP2kypLvWx5srepuxuKDmz59qTAo+H9JbZrUeBGkxp8MQwkKurZwEZ&#10;ZXzxtTqWYJ5ClWUGxFvkWKbD+qijg2f35LIVak2wIjDn40GuaS1bqaSpRq14QIDRMZKem1cgVXui&#10;AvPaTFKRi/Py8vOkGzpuuQp8mgsFCEhR64M4+Z2SsKhwadbBtP25k/44lmkG8zRjC+/jRIoMk7m9&#10;+Vh5rv08+fKv1XIeM03zOLvz7Qq0v3PqD5VI0yxmIcDFJnX5B7jwB/oG+ibcs8ClB9ZdYWXxJSlB&#10;MugZIrMiPQZCcskcROB6zxnEd8pCfNZ7W9GWWWKu7iqf/bnK/EbkgdemqdAb456oVHqE7x8mi9YH&#10;SWq6QQrqevyEcMs1sq6WkZGQ0p5ro+xvtNspgnI+Dv/n5kLcQ9iK/Lh4g3Ts7G5349qQ1NJatFLX&#10;TnumtVKhFWEUORZSHchFL48jSFYqeaqdGkzPbvU7JbVpM3Vt5QXmWmE+h92z33Sbcgap66p/iydA&#10;iYmVRKizWdmGZ7/cBvgfLByLqP8XvjUS7XLD87HztkpFEltxnl8cw3X+XJ2ltDWGo3lChNZiJUUK&#10;MgX2ew8LBKWnPl2knp09V/MD1N9XTOryD3DNq8CqSl/TNwkKSTaMld4wtqtC5wUlvucmyIQZHhCf&#10;Jfg3OjpdzqrWR9r/ZuxpQVf7tdxE2cEzbEiBL3wzT47EHFH7AxP6urnbdxrk42JBP0lPbWfpgkBU&#10;LB2dCCmOQdsEw0NUIgQbqY7FuPYdBrHa/M5CguIewc44uWKlQTp2WVhQKCEWrD+2uz+fHeeng+D/&#10;NfdS0SiWAGNjJTYjU9KOGWq8LwRY7gU+zaXOQDnvXkpQmSCNPAkOD5X732LcXzHSHwtIb9q8A3Li&#10;eI780HWtnH83uICam9a8SqPgfjapr+gNucikLv8BF3bYMpNoxPxt3urszgUzyXl3DZRBY3cWS3zc&#10;Xa7Fe7OlLmYdve8w8eq3S9RqkrHT9sjlDwwv9Apb71N3qJwJsp6yZAdU4dgi+6hmz5yjSNBWonJV&#10;TMmM3tU8m42/1dPjHY5/96Ox65wiWJvruCo4PqnSbfJ/7V0HfBTFFwbB3sEKYgUUELEhTUFRAQtF&#10;KSpYQBAVULELomKl9xJ67733EHovAUIS0kiAAAlpJEBCEnj/75vdudu7bJJLAcv/vt/v5S67e7uz&#10;U755b+bNm9OfdJKLpqblDjUmiTTYjRvmKCAyzkYnvtYki08f4QkBRoP8uCE44SXAf6E8MEh+H8u9&#10;OC6gTRyTQdM8XfUxRJ6FlcW6rRGI9tii02LDoqMlZ/e7whS08XtenSqp512VGfDUcJOyChe49/Pq&#10;CYB+mPIJLEgFRm9RtMIQmb/cOdNqR3zrt0RKQ26P+QjNZsjNPeSbHobDMbFgZYjauarIA/3V+KL9&#10;GkIUKnq2Wm3nSFBEqOwOPCRRx09KhoV007duM0xREgq3qaTZyAbPRkwNip/QtuiqotbyQvM7/dGn&#10;WVxCrNBvQqLiRAOXp6kQUiRD93vjf26gxPue4hI5XH/OZ2SW/HAHQ2IlvvSKmpzJNt3839QI1b3x&#10;Hik//SoXTjv3a7Ai5cef5VTJuyWuLLfVtAjzBuY1VG85BgKMOGbMHJ/pN1BOlbgz6/UgUa5pTrdZ&#10;buclwL9RKg6TBxpOVeV3MCxMRU96qPEUECAtpxzM38dHyA1P+khwiOse3Bor1oZJ1TenGcNjtBDz&#10;ahZ7Krh/12GuO0uaeMqkrMIFbkyfQNWN6wemnE2XO16aZNjxdonMTR4eovb91XBv6Ir42pP4oGWS&#10;+FRkmEFSs/kM2R/ojJm3y/+4vNRqlqxcFy6vfZyDVspgjo8MkwFTt8jhY5FqM+1dBw9JdGycM7hA&#10;RoakLV4qyV98JYkNXlfajiI9k7AYgDSpcVM1OXJ+s2uIejuknU+XhBRj6Q/j/HHFxel2H6sAqGp8&#10;UN/7MUOzSqz3qiS37yDnJkxWAU89xrlzcn7eAhU8IfGVho69SIx7G4EKGLWaDs9nBw9TfoI5gXuf&#10;MJ3MBxf5rLPa6F3i4yU6IckRBSdtyTI53ba9zfVfqq1B3bf0JP5WAqSpxjEnDuFwuIRRjthgaT1w&#10;W0yOIdObgII6Y4xToQ5yrIrCcWur8D3yKu734P119CP1vxY+F6LGzS1CbUsJ0kbR6XWk2yrmO3EN&#10;PbU83G/w9C1y5MRRtIXD8vUAXxzD+dwiviCv6KWxGm1Nw50Eackx2kspenOQCDkrXJhE+LiPFMdn&#10;2FGnVwcBftpu0tWlAR7UWT9QP5Q7RuVrMoSCStB3jLFBujUDN2w1iY+zwlwrbBJftWbTZfbiIF6s&#10;rtPpOH/eGYVl844jUowV2HYsAgRY0UfueWWi7AwIltMpKXIqMUl2gwT3BIZITHyCQ2MjLqSlKfOQ&#10;M67p+wPUOmCSknWfDU/AtbvBh4+43vvMWaU5Ou4dfEhtqXnBDFGVV5zhzKr5/SLMe65J5j3TD+De&#10;gUEgoCgjYrUHsJZFToiJS5DA8Kz+hnbgHd3ve8kIkMRG/1ASGhu9nmjTpEPyICHwPOrJ1TXGyC11&#10;xstd9SdDK5omFZrNlCdbzZWaHy6Qup8sweccqd9xkTT7brW0/NFXPvjFT9r9vl4++WuDdOy1ST7r&#10;Y2xo7tjIfCBlm3w7yBR8N45tVed5HTc/50bon/XerO7RoedG3HOdNPpygbz/s6+07r4On2ulVTdf&#10;eafrGmnxw2rlf/vGNyul8Vcr5PXOK+TVz5dLg07LpF7HpfLSp0uk7seL5fn2i+S5dovk2bYLVfqr&#10;tzakRpuF8tS7c6X8G1PkoXrjpc2vq9E5p0ri6URZuWW/3ECfWhXvL5fJDxIZOwzkafOOiyXokHMo&#10;SrdHjZiYZOn821q5kr68zPPCGh8EFzAyFWF9ZmZmZhuTqi4N8Izb8DDVivRDycLF+WJkebvE5iSo&#10;jKOmO/3V4uLOylsMj6MDoJrE90zT6TJrEZRPC/FYX9wddT+Ya1Rwu2cqt5gh0va35XL0xBGl+aHn&#10;UNFVSIp7g8PklLmfR2GB96emSZP7UiEu8bTyr0s3XXYuB+jQvDco1LH/Sl5RKATIeketjSTHe1Fj&#10;gnlX/JlRcle9SVLl7dnyCkjiQxAKl0sNmnZApq0IlRVbjsi2AzESGJEgR06mIP9S8T7oRDLcO7dM&#10;ORgeis+8dXr5AWdhORZ3KUAf2IDQcAkIC8e7Gp4QLLcwh9sL20sO2h+Jj7PD1DSZ3yRBtN/rnvCR&#10;bn02yukkZ8ft3jb37Dsur7fDM1g21D7t7u+pkGug3a7ZbgbjMJ+DNkYmLvzJD3fggSP5QPVg8+Fv&#10;frvK6FntEpyT4Dc/IPM05iwNkiK39DAy2UPii4hMkD7DtsnegJMSGHhS3vpiidxcHQWZ0+z0YyOV&#10;o+eMlbskNsG5uQ8rRNSJGOWs638IRAjtsLBwGhpfTpGjCwP+IG/uRXK5QJ9Kas+nTRM/r8gXAbLh&#10;0WXKNAmLPT1KHoLW9tpny+RbaFfjFgbLht3HJfzYaTVEU1CERh2TQ9DeLzUY5Wfb/sAsk3MFRWxC&#10;oqoXtHCOn4pD23G2pZOnTshAx8RHLpoftOV7602UtzovlUqNp8oNDExMC+2+ASrkFff34T7emhPw&#10;xWynzrY6f1mwVKbbDC1Gkml+zGKY81VaznHcVXMBCLC3SVGXFnhgZf1Q/blx7wlD48qriouK/DhI&#10;TmdafPxZebnNXKnVfIbMXJi7xrdmQ4Tcw1DdN/4pn/64UsLDTsnjHIBl48gxmCII8mE8+50ZciAk&#10;RJItAUcJRYTQ1qgR+qPysBK5Pzs/OBx9QvYE2QczLQywETHNOvzX5cD+kAjHTHBe4TEBkvRoEaDD&#10;vKbaGKnSYrq0/22NzFkdrjbAzqq1FQ4Yb3H7gaBL2mkRrG/c6yW/+egOWhy81x5o57Q8jp08laVO&#10;JJxOki3+B6U0gxDnttMb5aGBsnDlIfVbLkyg+9n6LVFqJ8cOv66VZ1rMlFue8pEXW85UEyEcltJt&#10;1tp20s6dlz4jtsu9L4w3ytXuWTkJ6gvjkhL6vvhMT01NfdCkqEsPZLDavsz6YjU+XGBobnaJzk5I&#10;mDBdVvhlPyDvnoHEhq1Ryh2myJ295c7qo2QOehaNwOAYuYYBVnPLXJrCUPu/6r8GFeSoS8xADVZM&#10;alSsRKxMrFSZFlLOK3hvmozhx46bRwof/iBsvTztcoDh+cOOZHWj8QS5EiDH73D+hhpjpPEXy2Xs&#10;/CB0Iil43hE5m2o/e12Y4Hsd9HCMsyAIDI+Sg2EFfw7rMIdyOBRCicZ3vfKJ0HWbxM6JjxZdGI3Z&#10;A9MXnU89mLC5ITk5VTbvPCqzFx5UkZp027WKRtsuK41Oze6Z2QldX16ZolaiEfp+4KPZJjVdHmRk&#10;ZNRTTwZ0ItSmSdS87BKek6CSP9pwiooQbYV7hhEkvkac5aXafVcf+fD7lbZRZnuN3O6BSY4er/JI&#10;uabqSJnru0di4w3S0M+1Ppukx5liam+sWEdjYqF15G/cKz3jPO4RDK0if2ZjbuDEDl0arKbOpQTz&#10;5UCozdpuD5AtAZqz/pWbzpQBk/eB0F3XTPsHh0KD8WxCJ79Iz0hHxxcMor202h/H4xh2Hs3YOJAP&#10;cNsHWizsqJk3J+PilRao4ajP6tMwfYfP3mrMCOe24uPxEWqc74C5da21fWhJTbMfarC7lti977gx&#10;MZLXRRT3D5SeE+i3aNxbA9+rm9R0+YAMVinRCWG8hIotZmU/+ZCdsIcpO0hafLZEMkxmdweDJDQm&#10;8XFypGQvefDF8S77ierMtWZKrVZICzUIu2c6BD1f+WFS5e3psv8Qx7KMhma9jzvOnkuB2YUeOzxM&#10;jseSCLOO2fDnmciPdJhmaeczVY/FAfbks+mQDPT4x8V3e4AcP5UC8zpVTsafU9G2j586C0I5K8di&#10;z6AnP4OGbxH+D+E5XsNrT8adU7+PS0qTxOTzMOXT0WAz0BBCoSldugkXK/QeJfnRjF0IkPWAs7IP&#10;DpQnW8yWmSvCbIcKzqWmqYZO96JLiajjx5WLD5NwPv0CnmuUX2LKeYlHfruXG8tFl5ESS7lZy4zX&#10;83f8/ZETSbJ6634JP3rKrBvpqp6wvrDesP6wHmVXHdMz0qDlnVR+fBHHjuA3rqt5rNB1Oj4pUTbt&#10;pek7Ae3DzfTVk5mcRdfDWbDqWn1lbJBEWNualq3bIuX7P3yl57BtsnH7EYmNZTvKJtHA85ykzKu1&#10;iLpxa53xanM2gs8lwEMbTEq6vMjMzHxbJ0QnZtLSkJxNmpwE2mO15jNkLsxZji9QhWbUl8afgPgq&#10;IrNK91fmMjdZSUrMOuNkTcex6CR5kHsMsEHZPcsqZrCE9n+uQKWPUpodKx/dEprC7Hrjm1XS8Eun&#10;y0H9Tsvl+faL1fhhhaZTpFLzafJEqzn4f45Ufmu2iqhb/s0Z8lDj6XJ/w2ly72tTpTTU9rvrT5Y7&#10;Xp4kt704ETJJbnhujNxYe5zcVHu83PjcOBVj8fpaY+U6yLU1KWPkGph+LoJjPMdruAH0Dfgdf3/L&#10;8xOkZN0JyiezdIMpMBMmS5lXJ0lFpOWJlnOVG8QLHy+W1/E+b3dZg3fdIN8O3Cp/jt0jPnMOyqxV&#10;4SDkY7LvUBwabYqcycPkATeCIiFxRjivcBCgaWbdjHccPG1/jmOknJjyh5mfwyVZQPKKBgkdCI2X&#10;dbuiZc6aCBk1L0h6jt8r3w/eJp/8tVFadvVV5fziJ0ukRpsF8sibU+XhN6dL+TdmyP2vT1P5yvIr&#10;WXei3Ir85g6JLLfrUW66zFg+OZYZhOXM37HcbnhuLL6PVfWB9YL3Zz1hfWG9Yf1hPWJ9omvOo+gY&#10;qqCe0UXn6Xfn4v9pqH9T8X2WvPTpUtRR1FOUcSO8B91luMb3jY5LZfQ8YxUO122HRYXL650X2Ju+&#10;aC9XPw3yo3YGuYLlAi3t5mqj5JOuq+Qo2qWGe5vbc+CEvMm2+kB/tSrr6RYzpc0PK2XQuF0qQAnb&#10;NEmRk5p5DnnFdDwwUH4cntXxGd9fMSnp8sLPz6842FepYTpBGZkXpCwqTO6al43wJfk7kNwN1UfJ&#10;TTXQM9EUoll9/wCp0GCSrPSzd760fqcT5nPU/ji+wHt6MjFTZZQUrewjY+ZvU+YBMXHJIZjZfY0Z&#10;K96LbhZKkCY6mXImsiIIlp9MN4X+h/yfbgJauDKFjuIkYy10uuUYJWfCtPD/vIrj95Z762fxU6eN&#10;+cg08z2YnxweIPFQ+J3Hed3jPqrR0n2kMhpbAzSeT0CWjNqywO+wBITF286sHggJl9h41z1FPIGD&#10;AJHHtd6fJyFHcp91P3zshIREZl15kwqt6VBkoizbFCWDpu6Xz3ptkoYggydAGKUbTFYEpEwu5gnL&#10;0T0PmC+qnJFPzC+ah9mVIfO7UMpN/2+5ty47PtNaj1R9M+uZo76ZxzmLy/Jl2vlufA9KqX4gtFES&#10;dDjRGMaJOSq/jV6Pa/Fb63I3thNo3p9CuTgclSD+ASdlzqKDUrSSeU9qhcin29Au+47c7jJcZW17&#10;BNfi12BkJ8bwLAOlhXmL/GSbfqrZDLmNk5Z8b2v7y02QPzeiw49NMBQfS7vfY9LR3wMkoK1OkE4U&#10;3RBUdAi7F/FEtBpOUd7rQ+TL39c69hMh9LOItLR0Nd6hj33fe4Nzr1lWZE7Vs+KzkN2f5RCQLcyB&#10;UvUmyIbdATATjKAGv47ercjX/jf/MWG+M5/YINkI2cCsRMGGgPN3Q0up/eFC+aL3Jpm2LERCopIk&#10;7MhRmMJ5n8FUBHhrT3kbmko6o6V6gOjYaDmVEC+Rx1Nk7upw+Q6a7EvQbstAQ7uC70Ei0KSmiZ2E&#10;wvfi++U14si/VUAyV6AcN/obHXpMfIzMX7tHrqf7yqO8xmL6Io8qN5oi584Y5iXRvPNSebrJVKlP&#10;/z22I+YlOwV0Vo81nKL273bClQT5//gZ++T+F8YZCgTznu2ZZM3vObZFN+G1uMf3Q5wh7/WzYK01&#10;M6no7wHScBXI5zAT40zUBSmXXy2QwhdmRWVGvz5Z/KA+a1hfnpi3NEgWLglU44/E4tUwwcuj4jOj&#10;oWa/9+0KWQCTuhi352MB2D3PIegRyw2FeTtXrRU+Y0ZHaUofRxJqXgrtvyosF5KjJhloTfTDe7jx&#10;VGn900pZvjEKprDn5nOXoTukbju9TULOYL1aD/O1XfcV8sRbs+Sa6mOMRqnJmSTHMvZE4/+vC8sJ&#10;+TJirmH60uVld2CQVGw6FWWHfLKavsgzTnIwYvOpU2ekDqynmjD9b6w6QmJPGWPiDELSEoR4DduR&#10;We4MZdfoowXiv98ZRdy9fSYmnJUfeq5XwU6U1pefNoT6dhO0vxg37Q+8w606rjCp6O9DZmbmR0yQ&#10;9eWnQDNQGWX3QrkJCuRW9FIMsXPurJ5gcM3Y09AG3/9ymbzSZg6IyrjmyNFE9bsipftJqefGyJS5&#10;aisThR+50YonJKZcY4ZIp96rJOp4pBoPPJeWKVU4uUONgg2MPZgWZcagcEkKWqymi7vZwp5UabU4&#10;rkWbpmzE1nWgVmFeeirW39HznvflWlY+h89nepg2plX3zNZB77wKl5xRMyjL9A+RMvUmS4c/NsgW&#10;FWAzZ6zdGS1x5qB2dtgfEic/DNgq5RtOM/KQz2G+Me126fFE1FI5syyZD46ywneWgTYjWRbMw4KW&#10;A4X3ehjP4NJO3pvCZ1nrAuuGqh8Q9+GU7MxwXRdVWVLwXvcNkM/6GHvTnDl3Dhp6uLz57SKkA/d0&#10;X+sLsrwaxBYeYWjwD0O7o1a+ZA1Xv7iCEZxJaKXqwIylZle6vxSvPExZaMbEhwErFxDBh2LlvhfH&#10;G+m2Pjs3YXtFu+3m41wuq+8L3mlhUtDfC6TlSrCxGpzTieMgduW3ZxuNzu7FchIUfs13Zqr7EO6Z&#10;uRQF80Ct0VICPVRcvKGlMRL0002nS5E7essH3yyXE27ba6bDTK721kyjQtk90yoMA46KNnTmFjkO&#10;c4uIOpEi99efLMVRWa6qPlqNk3FMiZMYtzw/Xg2McwKCa0npp3Tf687Ba05EPPb2HLUOs9oH8yHz&#10;5ImWM+TJVtOl+gezpH6nJdLsuzXSCIRer+N8ef9nP2nz6zr56I/18kmPjdKp1yb5nGtN+22Rr0AE&#10;xlrTbY51pvzOY1/236Ku69hzk7QHAXEtKdetvo6eu2abWWqdaPXW89VA+oONpsmdMGU5IK8Gulkx&#10;WVa6kfOT/7PhsWF5ajaSRNlIOQSC39ZuvUBmr3KO2+YFq7cdlYadlkpRNmo2NqbFU5Jmeplu/obv&#10;QRLT76W0RaMesAxvR7lxsoH5UrHZNKn14Xy19SsnEd7uukZa/+KHstigJsWYvwwE7F4GXOtrrPFF&#10;OeA8r2O5fYry428//G29vPuTr7z86Vxp/NVyafGDrzT5epXU/WShPP3eDKny9jTliVD1PU5uzFMT&#10;HZWaz5KH35xpTKahPt3zqjmRhvSyvnHi6ybUP06GcaLlKmjEV1YbLcXwzg07G0FC6cfK5Z5dh/nh&#10;vUF+2YW5Qnn9PszYcrUMzNaPflqjvlvbnRUJaHcMX8eI7aqsb+std6JNDpu4J0tIO2IvtMTrPbLC&#10;3ATldNsLEyQxOcvML9fPFjUp6O8HEvYeE8YE6kQu3hBp9Hr50SzQOw6fbPj7aFA9/4jOkw8MwH0H&#10;yu79TmdiOlWWeHyYzLOMS1jTQoyd7m/0unbPcxEQYKURcnOtMbJo/V41dkIkoBDCIhMl8niyWjvK&#10;WUW6M3ANKc/RBYUuDKnQGOk2kZnJ56ufZkFGZpqcSohDzxwlIZERcjLuJH6fJIciwyXlbOGuQyaC&#10;D/O+zk6Bk1WczKBLxqHIJNm2PwbvGqlmRn8ZsVOtmyVhlmsyXc1cKsLQmgy1SGoeuZUrSYhkA/Kp&#10;iUZNQvMEuwJPyasdlhjPYf2hOWd3f6uQ7Kg16TRCe6KJ/ACIo3bbhfJet7XSbdgO8Zl9UE3mbIZ2&#10;GhSRqFxTTp85j/y4iPJIhLaZVespLMQlxoKMuH6VrlFnVEzKQ4cjJPxoFM7Fo77YL4GjG8x5mP+M&#10;e3eGrjioZ3R5iktKRd08p1xr6G7DesnlfyFqwsOoeOzAxy7cLsVJPDkFOoAGX/2dWap9cZfFjHTD&#10;HY2h4tatD5cwUzskrG2KW0UsWR1qBC6h1gzN8fFGU10nK1HXlPKRH2UI2l+/KUasAOtzYZk1Nqnn&#10;nwGk6QrTJndJaO2PoHZ7RDpuggZ241M+yqwlZi0OlPu4XR41gfsHyJiZRqZw7G/GvAPS8ovFEpvF&#10;IdpIBzdk/rbHeilaCQ2Epprd87IIesqHh0u5xlNk675AVUEvBUCRah1txLHjKjQXl7Ft3ntAjpyI&#10;hemds2mYFzC4A+8Ns8E84hmYv8dBEiSMMSDHTtBoakGroz+WIhz2/iQqamm2+WgKGweuawttin50&#10;dsjAs7pAmypGciWJ5aR1khTV83EdGtYNIOmnW82Vdr+tk2EzA2QdTOsj0NrpR+cZLsqewEMSaxPR&#10;uzDAnfM2oVz9zTW5/GSEoBS3KNyFiZi4GFm+eZ/cVgftJrcYf7QCWIZl+jk2ONc4cjRJ2n69VH7q&#10;t0lNOGpY2znB7Ws7/LxGrnoMneXtvRQpckZ5yrwAo57YPTcnQfne//pUpVAQ+nngmW0m7fyzgAQ2&#10;1AnViWW0DWV2etKLW4UFgordoN18+ehHcwtOmlYgwHb4XyMV5LZzt1OzsD6bWLkuQh6tP0HuqjlK&#10;qqIXuoe+gSRk3iu38UCSYNmhUqfdHAkIDcmyo5xVCgO8D9eccukdgyaQsLjCgm4fickpaplTQXAg&#10;9LCERHmmheWGU9B612w7Jj9Bq6oFs54b0yjS4jhWdmXN4+i8yr02VbYfdF2qFxGdLDWgJaoVPtTm&#10;7MqGGifvD9Irins98fZs+Rrm5hJortTGCwIGBWUHVFjglgvxScnQyk6qtdIMchAYEaXW5Bb2umK7&#10;usgOezueWeGNqeh82OlnY/pahflLQWc1ZMJudR99v+SUNHm+5Sy5t8YomcE1+hboazTov9tj+DbV&#10;5m55ZoQRoT23DtJOUM5Tlxsaudsznjcp558HsPMGptBaGC27+RqaW66E4yYMZsAxHJpR/B+f3B6T&#10;Gh1h3N+ZMdb/z507L+1/WCkV642X2UuCJN2MF5icdE4mzjkgpeiLRJU8x4AJEDN01ltdlkhoVLgj&#10;aIJ+P6sUJmLiE9VCda6zpc8bHY0pXDPK9Z1sRHrm21OcTU2TbdBmuXKjsBF25LQMmb5fnmk1Q5GT&#10;0szYybjnJ+sAyvFaaHfcWpXYATK8ixolCdT9egoH+3kO93u8xQzpNW6v8kcsLNCBm1p+8pn8E1Pm&#10;hQv4PU3RWDkYdliVldbo2ZldqmV7dnWQM74H0GHX+WiO6sBzJT+WCU1kKgbsfPi9/CC1Ry+h70tT&#10;9g06Ot/SA2Q4W3w3HlYmsl0aFJAn7buuNMour20faXkGHauGIw0XLy4xqeafCSTwGZVSQCeaEwjX&#10;VUMhsCLbvawnUnm43PrMSLXjPMF7u4vG6g2H5V70Pi+9O1sSLTHKrIg6kiAVX5lkkqDN86zCgeNy&#10;Q+Wz3qvUAnK94iGnNBQGjEXth9Q6T947CVogNYoD0CjYwBicgUFWGeLIIMTczT1ql1y2dqmi0RyK&#10;jJAdB45J18HbpfTLyF8SofvEE/MbHRsnX34dtUutgMhSDvxuavy3PjtOOvbYJAv9DqIuFX4Qif0h&#10;4SDwvAVzYIABEh47Iy6X4xpxlkkAtGzmMWdeSXo7AoIKNaSaFXZ1j0s5QyLD1OZfarbcfcbXXZjP&#10;aFs31xwtvX22SQlGcOYsNIiweMWhsnK9oRXr++ObtIViwUmPInf3kTHTXMfpeV5fy2CoD77s4Wos&#10;q7ADhfm7eZ/hXqPvh89MSEWTav65QEN0bJ6kE//bGNOh2FrJPRWo5cUqDXVMy+v7Wu9PnDmTJp1+&#10;WiNFSveR7/5y7hfifp1GxOF4KVkdGqCdpuIiuIYzwzC/fhmxTo4cj5JzZsw2u/sWJuIS49QEBp5k&#10;HLAgMzMVjSxeDayHH42UyOgoiYk7icbHBmc/zkZERh+BeWZ0JIWNwIhI3NvQzpJSzsuQafulLExe&#10;NQZkHXbgJ80ijg1yzM96nFoIiO/O5yfIryN2qkF+4nD0UTkBsi9MJKUkSXCEZ6bvxYtpknImEWk4&#10;AZM5SuX50ZPRkogyuHDBfbyW673D5Ixl4unSwFm3k8+elYijEdL+jxWqw841vh/F1PbmmdGUOI73&#10;YN1xjmGiG5/0kZ3+RudgresffLdCrcePPeW0Jmj6OoBr1SbnnMTKS5vntSj7Vj8ZOzxa2y545dJs&#10;dlTYQILLILGq1urEp8IEfajRNKN3sXvxnIQEWGGII+SVzhR9b2LV+gi5/znuP9BfZi4KMo+6ZiBN&#10;Zz9cdybFWVlnLg5EYWdjerkIKhNn0VAp+kzehIrPheeGKR5x7LT8MHCr/OyzU7oN3yE/DNmuXCMY&#10;9pzuEB16bpKP/9qgQqjTvYVuLq26rZV3uvpKix/WqDDrDCjb5OuVKsw316O+3nm5vPaFITVaz4I5&#10;M1+tReb/DTuvkMa4tum3q5U7RYvv18ib36zAuYXy6mfzcH4+zi2Sd7stkw49fKXL0C3SZ5K/jJgT&#10;KJOXhsqkJYEwV7fIhj3HVDRkziCSrDhrXVBw8sY9rNPZtAzpO8FfbnsODYtEaBkjLOreOGAuXYNj&#10;XQZuU8ECNOjOQQ2LmlVBwaGD5DPnoU2fltmr98iKLWHit/O4MsmnLAuVkXMDpf/U/fLb6F3ydf9N&#10;0va31fLWD0tVqHrmb/2O8+SVzxaivJarsqML0xvfrMb5lap8Xv18mTzbdq7U+nCOClvPYyxPlivL&#10;l+X85jer1G8Z5p714F3Uh/d/MdyfWE8+/tNwu2GofbrV0M2G9arb8J3yC7TmX4ZuV2Wqw0IxXyKj&#10;zX096GuYW4QXCtrVldDEB47fpe6B1qL+RiNfarWYYWjv6PTvqjVaQsKclhdBV5cTJ5yE57vpsJR8&#10;bJh8/ONqOXIkUfqO2mEMe9k9NyeBtnhjjTGOMV3H8y5c4OzUbSbF/POBhP/IhFsJaMnGKKNn8dSn&#10;zCrImNtqjEamu/aoSTBxO/0Mre+O3nJ/nbGy76DT+dZ4rvFsOnBWpc/S3X1Vz5RmVhziuffmeEjM&#10;qFSPjlAuBUNmblExBGmecpaKs49FbulpDOJzzIOVh8Lv7sIJHSXICy3MFzvh+KdyYkb6tHOunfA6&#10;XqOuM4UOt7w3n6nTwv/5rpwNp2mCRnAtKhzN0Ica0Q9tnmrAfJ/uI3bJuAXBKkgCl7t5ssIjp8gw&#10;dDn5gOPBTCvNYhCdIkAK04I0vtZxqRwEKbuDEwqcPfXEdGd5RBxLVlGhJy05JH/A+uB65kYgo+of&#10;zJdyTWbIHS9NVMEmDH9BCJ2OmS7mpS4na54xL5mnOo9VPpvXu4ua8cZ5tZGS+b/ddbrslfA55vPc&#10;RdclnR6usYU1NX6R4fLFAAd02u823M+YJKK1ktOMrxaUQc23Zqh7ENa2ygUILT6DGU0Sw7uXgymr&#10;fWv1NRqRILz76o438gTpuwXm9JVPIU8tHZ3Hcv9A1fkQ1vRkZmZ2Mqnl3wEk/GqwtrJZrS/yBpeV&#10;sSDde/7chNcjc5t9vljdh6D/EQuGg7KvtZsvCQmmU7TlecRS3zC5rRp+zwqLClL88eESZ1HdR0/f&#10;Z1Qsu+dmEVSsSiPkahDHiLnbFAlSOyF+57ph3sdq0v1TBelXjZ+VlCYnCYgTTmy4bLB8D5YTG2WF&#10;oWq52931JkkNEMiH3f1kEExbEgx9IN1BAuT4WHaY6xshd7+AcsMzinL2GOVyPT59ZmXdV1mDM+GH&#10;bAIg0Idv+4EYGTnnoHwKkqvTbqGUeWWKXPnMaINkSS6aOEg6dNnhe/J9+d58fwrzwy6f/knCCTuk&#10;/wbk1ZodhllK8uOQzK+j1uN98U6P8dpcyI91k8MRHOdDPrTrslIy052uJta28+1f6NgZuQXEVLXp&#10;dEk57Tr+TYybgfZzVx8jD3lvna92z85O+DvUA0ZU0pN7+v7gEX98/P1L3vIKvMAr6g0A/TIMtXQD&#10;13CyAtplRE7CDH54iBp4pa+Saqil+qlBWTxA3d9aMASn44uUQuGwZ0ShlIaZPH+FGdbbvG7dVmim&#10;jDPocSMwSJCm2kiTBBkSihgy44BKo8t4179dmC/KkRbvRALR5AiCKVFnvNRpu1C5w/jtOCaJyXTj&#10;OarGJi9cpDP4BaW1OUvEQPSpc/LSR9AwSvWXx5rOkgNhWbU+lg8bAwO70ln4zLlENfa6bf9J6Tl2&#10;jzT4dIncyQkU5jXTRNF5z/HF/Fga/1RhXQKB31F7vGwLMBzzORlHzU9Fd1EaPa/1gPxQbmUbTFTR&#10;WVRnAC3v5Q/mSHy8q4eDBre3VOVeup/UazNXMkyPCn0dCEp+HrBJitIvM78dCesX0rUVZavvrZGe&#10;nv6sSSn/PiBz5vIlrJk6eGaA6lFsMyI3YQbTXGFFh8pd851Z7CLUfa3POJ+WLu98xnDfA5WJXJwF&#10;j4IeMDbrmsKJc5EeNh6752UrJgni+7BZNIePqDDjxNQVoVKcWiArBK/VmpYWFrYSXMPeUgt/Y11X&#10;zIasBJWUFdVd9Pksx81zvId1vSifp9OQ34pqFb4X78+yICHife96abw0/2axjJ67XQ6EhqPDOyqB&#10;4RHK8XffoTA140q/OIa03x8aIZ17rJANew5JZPRR5fPIc/twDa8NCItQvw8+fFimLNklrX9aLg+8&#10;au5BzeexA+Q7FgbRMT90ObFs3Msju3LIrgzUOS3mPRzlQTHLRJeLrhO6fFQZmcL04X3pPxkcacwo&#10;04E6MjpSTcrlifxQRqXrjJUYmLMbtkVJiao4Rq0fmvKjyNvgUPvNzhetClETIkXu6CPvfMngqMY5&#10;6zXvfrNMaXG2z85JmC7wQafextpl67PBH+NMKvl3Ai9SGi+hBg+smVXrw4WGecKXt8uUnERVVgga&#10;AM1bwpppHJOo8cZUKY0ejtFpiX6jd0qRe/rJHTVGS0Cwc9c0xjV7vMlU1fvYPitHMUjwSlTc/lM3&#10;QfOJUiYJ4bszWm7noD/NLjYAVnpWdlZs/PYKmDHFq42Wq6ENM1gm1+QywGYJmIYcj+M6Xa775Lpi&#10;HRjzgUbG+uKyTabjc5qUajABxxi0c5Y6/mAjY81oGVxfqsFkdY8SdSeo4Jtcu1yM5iafz4ZIciaB&#10;0MQlmegxLjVMgE9eo7Qou/fORngtf8cZSORn+dcny5+jtkpENHciS5Ok5GTl33gyLkHtrcKlZ2np&#10;Z4QRivn/CRznufikJMm8kCrHTyXK4Km75PHm04z70q2DjT0vhMc0kVj4e5ISLQFtFlPY8TEf+M4s&#10;J+QPy4b7BDPYLMuDQUpLoSzKvDpVrfHW5cB8v+/1KVIa5cAyKdvECILLddY6EC7LT5VFvUly+0sT&#10;VXmwnHlvljvLn+t3+UyVXpYP850EqdP8IGMlzpeTZjQUY+XQYekyZK1Rbz0hP0plH7UeV8/qEgcC&#10;Y+ThehOMPIFCccOTwyUgyGgfzjZltKtd+44b4a1u7SmdfjNmaTUORyZIGa7UYrrtnp2TIO/ve3WK&#10;pJhjzLod4zMWUtKkkn8vMjMzO+gX0y8XdDhBrmJFzk+GUVBRiqIw9RpFfd8tO49KqWdHS5E7+8jP&#10;A40eRaP1DyukyO295eFXJknq2fNyJjlVGkClVySVHyJWgor36EgVTPV3mCLslfXypiiY+37bjspm&#10;/xOyHWbLnuBT0HriJTAiUQX+5EB91IkUFS79BEPbc03xaRBFynncwwhtzwF9RqfmWlCGg+KaVa7z&#10;5Fre8KPHZfv+IFxvPI/HeB2v5295D96P60UZlp37N9PU5JgZ91TlWNzYBUFqj4X3f14uTb5aIg06&#10;LVeBUEmexdkoqW1rk5fkSI3GJPEchcRDsnposNz78mTpN3GfmMNMHmHCwkNSCYSiiJmk5QkRa3Kn&#10;RqpNYjQuxghkwANGd36q1Qx5u8tqNbP617g9MmpeoMxeEy6rUE40v1g+LBuu9eZ2A/HIP73NANfi&#10;co0385mITUhSDtT012SZKEH58LzaCgEvzPJTZYHGfRrlyvLgKhremzOdLH+uggnFMxm0lOWz91Cc&#10;7DgYI1v2nZT1u4+L79aj6l5E4unTKqJzp16r8J7IF0/H/NjO7u0HhcHVlYyIiUmROi1nKd++F96H&#10;KWyOpWtYrz0anSTVGXTk5h7SfdAWdYwW2LP8fX7aEcsM9Yp7NBPWZ4E3WpkU8u8HtEC1+a/1BXtP&#10;8i+YKYyKzul3jcyMTHmAvdmDKAj0aIxqEW9ZH0xtrzoXZZfuJ/XbzpOqnOpnI7ErNJIzGzy1h1wL&#10;FRWQvXDF4fJ1/zUSfiRCEqHtXA4cOxkjOwOC0Eid75kfZGaek0OHqU0bjZt7U4SDMP2gyTKc+lcg&#10;jPodlqCnhrbMvKfGwLwjQeZGiCRNlHMFaEaLN0Sp+2eHrftjVOAERbjUyuzup4XPpYakZ0+hYZeq&#10;N1me/2iRdOyxUa0JXgXyYLAHRhOh+X08tnD2SeFGRjsOBCot9nIhLjFBAsND5b1uSw0t25PZXtZd&#10;dETXPDVC/hq8WcZN3iXpIHLC2hZTz52Xbj38XEJaiWVTLeu1Z8+kGaHvb+khE2bvl14jthmzxXkl&#10;P16PetHuD2PtsfUZ4ItlJnX8N4AXexiiHPD0SxLPtkVGZkdCuQkI8LWPF5p3Mu77+e9+UqRUX6n6&#10;5jQJCsk6npEYf0bupLc7eys2HrvnkvRgsrb+drkxnQ/tLvf0oSKyQsKM/OCnZaqissJq6DS4S2GA&#10;u7Jx2VxMARfyMyADVzQgtcYBG5xH4wkMT5DJS0LkY1Tcys3Q85OISFjUvJh3tvkD4UA6OpXPQE7U&#10;ZN3x55g9KoKxKhu731P4LI5Z0Z8Q15YDqX7QbS1IOkj2QsPOzlWHHcW+Q6GFkud6rXZcYuFuy+le&#10;N3Ra+Rkbz1VBwfJKx/kgfLy/8vPzhPyGyXVVhsvKdYazNzcSa/3lEscKKetzNPT/rb9fIW9/vsQR&#10;3sr12otqhvhKBhjh8I4nGrpVmDaUI01fdrbqjua98ZkMKWNSx38HUGm/1i+qXzb0yGm5jqYWK75d&#10;RuUm5QZJ9wGupu6WbVFy1gySan0W0XP4Nrme2l12WotqzAOl/2hjsoTriItxQyaOD3lCgqyYqKAN&#10;OsxTmhm32rRO69tJYYDRXtgo6YicXzAtXL/K5XV5AdflDpyyT+q2WyhXMo9ITtQM7fKI+XvfABUn&#10;UDs602R/6zuYdDkFQqAWyfvifLV358ofo3cjf2Md5mhOIFExb/KzaZM7QqOOqWGH0zm4+eQH7nWC&#10;QjCoAlee+O08IE+/Q4sF+Zrb8jYtMHvvfX6cGhYicFf1OWtxkDzXYppEmvuv2D33N2iLtJSooXGY&#10;yNbFLBMWF4OccqjD7vk5CTtKaPgMiEtY74vPdiZl/PcA1TZLsITRC4KMyp3XXoTC35QfLA2hkk+d&#10;G5Albpl+RvLpVMOxk8vxciI/qPJ/DN2qfqOxeHWo3MWIFmycdr9zFxVAYag81myarNiyDxX4uKSZ&#10;bjI6Te5SGODg+PYDQSqAQn7vydUtvAfHtfIDbkr0F8ipIrdEoEZIbc1u0gL5/GjzWbInOE4FH1Xk&#10;Z1f+HOSHhXBfg8lqtQ21vLwgVbnNBKrJlYKAkXi4zpc+joUZpoxwrwu67Dihxk2MZqzcJfdyaKcc&#10;8sKTqC5akHfPNJsuF200uCkLDsq9dUbLzn3G2mr3Z89ZGiy30Pph+SH/H3ttsmM1iAKua0YvC5ax&#10;3bNzE5T3d4ONAKzW54IflppU8d9EamrqQ3hJ1Z2olzZfvOl3q/M3jqAFPRXD70RGGhXdyFDj3sEw&#10;hZ9oNMUgWbvfUtj4QI4Mna+hC4V464u8FjYqavlhcgd64LELtquovI7Yb7ivLnR3KSjY4GnGcrwr&#10;3STdvIKht2hS8zO/4ITA2Hl75RlqLZzE4HiqNX9YzjDPij8DjZlDEdZzFI7/lRsijzSejPtQe8v7&#10;u9D/cG9wmNLaCgISEYmPBFjQkGRW5FT+nDE/HH1Y+kzcaFhIj7Dz9YD8mK+c8FCaNH5XbrC8+P4c&#10;SbPMsOrnTJhzQK6uNFh18BrW8/sOnpRyL0HD45AE6v5dNUfLJtOr4qs//Qxlwi4NOQnTV3awPNVq&#10;rvIRJfTzwAsJ+H63SRX/XcAUbqdfXL88IyqXqT8ZBY2Gkh8SfNxHSjwzUjab6r4GV4uUxHHVALO7&#10;r0l+X6JQNXS6iG79NxnpotrO+7CCeZRGVNgKI6RYlRHKZSEkKly5fGjo93eXgoIVKzA8UoViSs5n&#10;7DmOK1JzIqHmF6lpycqBeeWWo/LsB/ONsV73cVeGSdffeZxDIegIH2s2W8bM2w/zOv8x+qgJkwAL&#10;EvkmPum0yoe8RovJDdmVO9MamxCnwlm1/20F6g/yw30Ht+yEhIeO447aYxsuhW4AAD0cSURBVOVG&#10;Ojkzv80hHQYntVvtwcDCRe7tKz5TnFFdrOe5/O25t2fiHrgXNMqbaoyWNt8tN4Yk8mOxPTpcEXow&#10;LAVCP8dEc5Mi/vsA28/hG1sze8PeE0YD8dTUtAobD357e41Rjs2b+4zYjp6Lkx25jN+B/D79abX6&#10;DWEtlD+HbXWMhXAmrSnM6FJc90jTwCMSREWkq0K5odK48wLTHDvpWD6n399OCorI6BNq7Cu/5h81&#10;J66/zfQgzJYdzqWmQXNyblEwfkGwlK470RzuMMxil2AIaLA3Vh8tvcfvVZMkyWcSkIb8BXB1ELjp&#10;nJ4fRJmTHcdPFV7sQbtyphDsbE7EHhff7fvludbchAt1zJPJDoqp7ZWDqcwoR2HhcdLuh5VydRXU&#10;fRLhvQOUFUOXFcJ4pvHcEVP9pcjtPdUmZBrWdDGICHeEUxYQ2yaVgPyQH8scaeF+24T1Gfgca1LD&#10;/wfwzreABFXttmZEjwl7FdnYZmBuwsaEwqn93mxpzyjSXMOYmxsLntX6uxXq2YROB9F90GYpUqKH&#10;3P/CeOkG05jbBhL7Ak5KqVrQ7lghPCVBxhREhS7fcLJMX7FLRZOxrpfVeeAuBQV91RgElRpMXu/H&#10;67kywz26S17gDw3MSsAxCanyXtc1ygyiNlCUJjAbFbS++p8sdtkYnfEO6TidVxTUhGeQT2rQO6BB&#10;c1y1sGAtVy0ajDYeeTxSfGZvlbvobMzxPk8nO0h+yM9Kr05ybCGhcTAoRu3zcTW3pbylh7z3jbFZ&#10;EmE830jDYC534/kvlzmCB7unkWuGswxleCpsJ1A02v5uhtu33Bs8QEa8zqSG/x8gA2qrHACsGc2Q&#10;QfkeD2RloBbpSUGB/Nx7RUo6TIXBo3dI1cZTZNLsA8ph2h1BIMOH65vrUO3ubSuo0I/4yFX4/v0g&#10;X7X3MDdGym2WmFIQnD2XqsjE/1CYI46hp+AsJMNQhR/NnwnIUPMMGOqOCYuC5XqWFceRYE71GLvH&#10;PGOAM7Y04fUaa0/BCQpqftQA84PTKWfV+3JZXl6fnR3sypNCMH9j4mNhqh+Sj36jaYnOoCK1Yw/J&#10;j4L6/sK7sx17+Drv76w3QYdi5eOuUAru7SfvQJvT0Okg+qDO08H5hZazXO5FHD+RLI9xHD1P9d0U&#10;tmNop1Xemq1m/Al9X3xmQJ40KeH/D5mZmV11huhM4UqIBxlE02MNK4/Ce4JgG3+y0NbHKTHxnGza&#10;6qr1GOeM8xrbdx6Rqx5FGmlieGwSoNHTaRom8Qvt5sjKLfvUzl3WOHc6LXaSX9CMZWh9kgO1wryA&#10;pix/x3DveQW1sN0gFDszenfwKanzzhxZvDErQR7BszjpkBdwgoImd37H6zjzTZOXmxUVBuzKj6LB&#10;6M20BGav3i1PtJimLASPQ1lZBe3kI5CbRnbPIwJBhE0/XShde/jJmTPns1zz25CtaqnbIzClA4ON&#10;8mb8zKffRPo4GZLX9sjrQdA3VR/j0O6tz0T7/3eFuboUgAoMNcw1Y7gciCGn8tXj5CQskAcHqqgW&#10;XBlC6Odan++E6/9cRD5t/kFp8cVSub3qSHn1o/ny+a++Bgl6PDkCoXkDM6fEs2PlzzHrhdthnuLW&#10;iG7aaHaSX5yIi1cmcShIAvluHs0dNAW3KmfrvJmkfB+SUl7NUZreDDfvKZgn1NoCwvJGmgRjOh6k&#10;yXsgWApj7w73stKCP+o8NUv6h+4PDZFv+q9WUYXUxkWemrx2gvrHeqhhfS59Yhmk1ApuJBYV5fSY&#10;UOkz0bXvRilyWy8pWWO0rFgbJi2/XmaM2+aV/Chc1wyCXrDeUCisz8LnNJMC/r+BvLgVjVHlkDWD&#10;GFVFjRXltLogL0KT68FBat0jl/MQ1ucR+n/r8ZMgvanzAqRZp8VSoiYqKZde3dNfSlQfJSdjjAYz&#10;YvIeaIPowWl+e1xRcK9KeLfyw+Tlj+fKsk3+aPTHXJa1uafHXfKDs+fSHNsz5hS3zx3c22KLf0Ce&#10;SYKO1Vy37Ck4GUDzNy/+dowVSDNfu1Z4CjpJ7zgQpAiwMExeuzKiaHCsj0EzZq3aJVVbzkBdQp2x&#10;C2bA2du81HvTk+G7ns4tLfWzGfzXZ9wO+fK3tWpvbSusaaRofIP7KI2PKz3yu0hBpWmg/DrGucOc&#10;fgbaO3dc+v8b98sOyJinkSlKJbNmVJdhO4xxIrsMzqtUHCY1WsyQ07bLgC4qMuPKAutxbgF4KweQ&#10;qeGxQnDAvsoIuaLCEPHb7GomM8rGIxwXzFOFQcVXmy7RxWCMdBnsK/tCQqAhxCinZA2dpuwkr+Bv&#10;GGSUi/k52+kpGLWFZiLHyjwFtca9ICdPk3k8Nk6tSPEUh6NPKBKz5lduIFFylpvacH7HC61wLw8t&#10;GvQlPBmHdAYEyad/rJArSQ52Wh87T3otVBku1+sgvtbzOQnv+cAA6T5ws/lUI10a7bqulJsrD1Xe&#10;EdwdUcM+zRelAkOPsUPnfe2el5PwPUB+DPmvoe+NzzNpaWn//M2NLjeQN61VDgHOghB585uVKjPz&#10;pYJrAXHdWWu0nE40Gq61sNdvi5LHnh8rbb9bDpONx8yCQiOpzDD61EKt90Il6z8ma1zBtHPn5dGG&#10;5kAxJU+aK4iQ/l7lhsqTb02XCQu3S8QxbjCUoAbKXeFaYa2SV9A05aA/J0g83a+WY4EkDk+vp2a1&#10;M+CQx9fTjOV6W09gjNsF5mmZGzVYvjNJlhNE+YUn+Z8G8/pUYpyERIbL4Gmbpezrk42xvseo8blp&#10;fbRQYC4yaO9ymJ6hYXHyStv5UoydLusSV8VYr7cTczVTTx9jlQVhTdfHP62WIjf9JffXHS+Dx+6S&#10;s5b9cfR1HBdv9eUyKUrys3tGbsJ2CoXhqZZzVAQdwpoGfG9qNnkv3IHM6W9mkiPTuPHLk+/MMbSw&#10;/JIgerEroZl98btrHLPte47JTXTGLd1Xtuwy10yaz/XdGIEe2EJ+fDYq19sqIKQBfS2+qPFAw2wY&#10;JhVR0YvR74lEmJc0UyN4GL+p7CPNvl6oJkloMkVGH1fuJNzb1/FMDfyv80tLXkBtiBMHJDVqg578&#10;nhMFXBPL9HgCT0mNhEHz1xNCY37Q3cXTfY45SaK1Pk8J1g6u+eyaV5zRZ9qpKUcdj1auLfN896gh&#10;DuXUXAF1LbsZXtSbVz6YI6cTXN+nBicgHhkiTzefbkwM5qaRkSwfHCiDHJsdWeop0I6zwdxXBHW5&#10;XL2JaviGnTfBcfEmjPRChcPu3rkJ6zrSWOrFiSoEG+HMK4XuZlP3IjvAFF7GnLJmHGPmlX7Jw318&#10;sxNWHJjTrb81/P4Y+FHtFVK6v7z2qTOqjK7Ub3RabBAaf2sWbCUQ25kUo3Fa08fYg8p155GhUhZm&#10;ME2MZejFc12FYivQBFRQhWFyc80x8nmvVWjogXIoMlT2BBkuGjRfYxMYIt6GEAFr2jxFwukUteRr&#10;b3CoR/5vjB5D05OzxLmBZqYnZi2Jwz/YCHKbE4zxyIMSl+RZRBZev/NgsIo2nd+gCNnlMzsBRuLh&#10;OCcnb/yDQyQkKkx8dxyQD7otVW5Pyq9PbVPppvVZ5XEfqQgLonnnZdJ98Ba1C2L9D+fJ/c+OlhWM&#10;5gLNrGN3X6OeZbeeXQtJsOwgGTWd22molDrTj8+W6MTVfWhugyzZYY+Zvk8ad1hkHLe7Z27COg4S&#10;vxbfdwYaM8jWeojPmWYT9yInxMXF3WQOkrpk4J5DcWrzHGUK5JcEKagYb6Cgy3JjdK7oQO+q1zjq&#10;Z3ED9ivpRa8rGrTHG570kYNmNGlruhauCkEFh3aKynR15WGy21xgTnA3utrvzJIrGDLIPR25Ct6V&#10;A+Rlh0qZlydId591ICc0rsgw9UlCIVkxfDw1G2pEbNyZeZjddQd/S989aknUCukUnBPY6D0hQU8n&#10;NqgpRh3PWTvjDnFG+K/cZ6T53MDwKKWt5mVWOTtkQoukKU+ipluRP8haCcqAZRJ6JFy27Q+Wr/qu&#10;kRLPjc3e3LUT1ml6ErCTZ3CIkj3l5Q/mOnZj0/iVDvqclaVpnFM74Pnyg2TyvAD1O9RYR52lmUs3&#10;MEV22neWdbggbYt1vMJQWbgh64wv2vNOfL/abOJe5AZkFoMmqNFpa0au2HpUrqBZyYmGgpAg1/by&#10;HiDAl9rOV/cm9HO+673BOfVPEnxooMxYpDjZJT0HAk9KMfoCsifFNWNn7lPHrdeEhsbKdVVQsfI0&#10;JmgVVlD8tpyxkuSvMRtAeqFqUD0mPl4RH7UxEiLHtjgbykZPc5ZkQRJAXqq0eAquIaa2RNLKLc4g&#10;naRJgrmZwwzQkFOUGU/MX2qpJD8SUE7gmlqOVZL46IidnyVxzDMSO2eKI4+fVDPFnDlnHvNdOPnC&#10;vI+Jj0N6omX7gWDpMmgtLBWGmAfxebqG111QT7gF7JDxxuypHYZN2gOihHWSUzvgcRBq0UcGq+gu&#10;hLVe0tzlGuF8j/VZhe4uUCxGzMvaRpCPx/C9lNm0vfAU3A0KGadqrjVDpywPNcxK9nB2heGp0CRG&#10;r7fKDBap78/QWXfWGYfKZd7//oHyTY916pxOh772cFSCvMh9hW/rJZ/8vEYdI/R59rTVuZicYy7s&#10;YelCo2eT3dOTmzyJxsQxpPLDFBF29/FThHEqIQakcVY1WI5zcZCfY3QHoU3pBktNkUQQhYbM2IF0&#10;vM5NuyNINPSPo2mXk8uMCs8PEsyJvEh+vE92MGZ/szd/E03y43U5gQEM+N405/ndE3CiiZodhxVI&#10;bFwKx5lrZ4cSqTqUpOQUpQUyn1POpoD8TsjGPYHyTb81cg+3aC0LMmFnlVfiI1mxY6dFAi2sVqvZ&#10;ZsoMBB+KddnQn2CsSlocOWptPA6SLF5xiCxZkzUcfljYKbmeXg65mdQ5iTnx8rvp7oInOO6PzzOQ&#10;J8wm7UVegTxsrnISsBbcIG4/yUmRfGtVpjw6TOq3mac2WNcYw31OlfaHSgzCqvv+HDUjTFjToHER&#10;xDN83E5JMZfMGeeNa977drnc+sRw+XnQFpm5KEjGzNwvH3y/Um7W0Try42JAIuRyqXLD5P4GE9H4&#10;VovfjgMgmGOSlMINhZzaHkmRpMTVHwyOoBo2yJANmwRBTebQ4SPK7GTjJ8nRnUQvzyP4PiRU/oZE&#10;R03NDiQOrhjJjihp/pKwqZHa4QDIMbvVJiT13MiP70mSZzrtrmNe8N0YzJTmMzsD+ihSc2Ze8Hf+&#10;MGcdHUViknJfsUaTYRCLxOQEnI+S5Zv85ZPfl8sdXLuriY9lY1dm2QkJinUYBFL21cnStOMigwgr&#10;OIdlCM4I/9zTj4VhHjE+1246LCWq4vc5BecwyZVkuWajswOKOpooVfK7vE2LOa7euV9W1xuzrbxi&#10;NmUv8gtk4mcqRwEjc40MZo+jxjAK0nuxcjw4SKo1my4J8UbDfRLfVa8KKVV7jJw4YWgRZoGq7zR9&#10;7WC9ZjBMmCqNJkuMdZ8FE1FHEqV9l1VqjCbXsZzshI2NjQ6Nr2TtcfL+j0tk9qpdEhoVgcYLjQFa&#10;oR0MIjivtBlqeDSfSYz+aPyaCKj1UFsjQZD8aOppguN5anM6oo0VnOwgyWW38oNjfHZmsB4jtHNG&#10;phZHEzu7JXwkNaaNGijfgeRGwmRaSNgkNBI934lp5ztyzI7HOZl0Mi5eTfrwPrrsrGBnQOf0WGja&#10;gRFhMmnxDmn61UJjf2sSX35NXZY5TNSrHhsuX/3uJ0mJ5yQx7oxc8xTqwwODpNkX2tvASFPXPhuk&#10;7fdZA3f4B5yQ+54fa1gWOZEgTN0b0Bnv9o+WY8eSpKyO9ceO3u43ngjI78NfDeuIcMu/1mYT9qKg&#10;QMb+amaqSyb/MGS7MWVfUBKENkazY8rs/ca4CkiJzs7rtxrrVPlM/dytu47KNQ8Pkg9/WCkxpme9&#10;Pq+v2bLrmNxda5SciHFfoO6KcTP3yRUMuV8gTRYVWE2WDJNi6JGfbztb+k3aCLIKAglws/LEbLUu&#10;K5g+kho1KY4dkhypNXKVBYmLs896nJHO0CQsEktQxBE1IcCJGK0p8jyJjloUhSRGUuQ1/A21RCUw&#10;O2l6ksBocvJYUvIZNdbH66nJUfPjb/idY3EkbBJbSJSRLkZt2ewfoD79LZMSPMd08Td8F5Ii/f74&#10;jnZl4Y5z0P64wTv3Jt6wO0B+H7VOnmk1A6RldDoe7chmJ9SaKKhnD7w0QQLcOtP67bjvx2A1CcfJ&#10;OI0UmMDXgxwZn1JDvwe3gq2ifAzRoeZCgnfUGSv301xXWmMByO++AfJ2l6zDPgS+f2M2XS8KC9Bc&#10;hpj565LZ3OKw4CSIisDBYC5nQ+Us+sgQGWQOQvNZ+nlcSnRfXZg8rDy39ZIx04xAktZruOFMiWoj&#10;ZDTMXcJ6LuxwvOwPdJ3l7McoHBwbtEtXngTvQPcZrjB4ZLjcC/O47S/LZPrynSADakYnYCKfVtqf&#10;Cxzpc+apHXgNx774e5Ik1xWTtDbtOaC0Ks4eU6MKOxqtzGo6KJMISZz+ICVey08SFa/nOJ0SHOc4&#10;Iz8pvI5ES22Ts9GcfKC2RuHMNLVSHt+094DSUqnx0awluTFtTKPO72zheGdXpMJMZ4fBbQzozjJ+&#10;wXZ55/vFcucL0JbKo348DO0sN3eW7IQEpGZ5oXWxruH7rTVHyynTQtDp4USaGoKBZfLVX86xZ8KH&#10;sftu7SHDHAFMne8RH39GnkcnnqMbi05DTpMnngg0vze/WumoMda8RDv9y2yyXhQ2kNHjmcnMcGum&#10;f9Fnc8FJkMKeucIwtc+phuM5+GzQ1uid2dM26bhIhc4yTjnTwtBE3H5TQ5/j5tElq4FcHxoos5YE&#10;qWMKMEkf5ebs1tk4rSVY05YXsZjHRR4fKU+8NV2+7rta5vvuAZGEG2SYnKQavDXtBP+3E5wxLrCA&#10;EwLUzDiuSKKj5qhBDY5kR1IkeI9MvCuvo6aoJxOo7VGb5CwyzXNexzFJmrTW+/E4NTl/kCiJj5M5&#10;RrpsgOM8ZydW8Hkc59Oktz8kVGas2CUd/lwhjzSZAqIw85Bmbl7H96zCeglSY8DeUdP8pTe3kqS2&#10;BrL6ydzUS6eNa89vqIZnVRwmJWqNcQzNEBnnM6Rcg0lqk/9Jc033Fst7MXhpM44jcvloQepPToJ7&#10;N/lyhRoaIKx5SiXFbKpeXCogk2cws60FT3zRt7BIcIRc+4SPfN7dV1U4jR/7bUSFRcWC9leu/kQ1&#10;ZkNY00EH1iL39VNReQlr+l6n3xUr/T39ZcBYw0tfn/++D+7Nc3w+08/ZPZjgue6Nm6ugIVEr5J4S&#10;aMhXQtPlIvwv+6ySmWjo1HKiY6OVqZdy9oztuB5S6XhHd9HgjDJXV5DISIbadYamN01iam36ehKm&#10;dbaXJi21Ow1qkiQ/PZnCe3NyhPehhsjxSOvEhHuarGIHRn9JPpsCco1T5u2ug8EyefEO+RSkV7nZ&#10;NNVhKNKrWABtzyooz1uqj5JPf1ytxt40uDd1kTL9lY/nOXMXQ41GHRdD40T5gyCtlghBd6wid/RB&#10;GgdKYFBWv1R8kU+7rTZIsKBtwV1g9r7xVbbkN8Zsol5cSiCviyLj5zLTXQoe+GbAVsMEKOjsMHtP&#10;kGntt2eqSZBlvmGGG8ujw+Wax4bJ3v2uu2kRK9aHwyzuKX/5bFf/W89xK0IVoRrkWbHhFDl7xqjw&#10;+vxvQ5FuEiCfS38qmDiLVobIU1yLzN9xYyG7dOZJXMmw6BMj5ZE3psp7Py6RIdM2ie/2AxISGQGC&#10;OQGNKEERIslCp9Ed+v2s50mgjOVnkFWIIkLO/nI8jlob78eldyRKjv3xt7yW2iK/kwhpHnNCgsTH&#10;8TtNqor43GanrWIHXk+zmIRHkqeWFxQeLis375O+EzfIW98tkgc5dqbH9ehm5GkYek8FRNa+60oz&#10;Rc4yP378tNzO6EKl+8n0hU7/OWLK/INGfYAWWB7ps3bEF5B/XHbJTY3OW46750OvEdvlOi7zLAwS&#10;ZL0E+bX4bpWj87E+C+Q3yWyeXlwOIM+vQKYrD2b3gu82fIcaPymwnyDHSFB573lxvJR8bgy0MhLH&#10;IJkw+4B6jvW5DEV+E7S2Cq9OdgmySlBTLP38OGNmufxg5bpAWNP8ysfQDjmuCNLt8IslrhvuNQWm&#10;zuONYSJznLDQenSTDKnlqIY/XG6pPU5qvD9LaULDZ26R1Vv3y8GwMOVeE5d4Sk6nJMnZc2cViSHv&#10;zRTaIxPnOQvLMT6O6dGk1TOxNHU5GcJj9O3jhIWOyUdXGK7t5aQIxwU5FkhTF5ll3jl7kFiN8ckz&#10;MO8T1Uz40RNHlVm7fNM+GTR1k7TtvkyeggZ8Q02U5yPDlSuRGirISdNj4+fwBFdo5GZWsnzctwHF&#10;satQN2YvNYY9rPVmEVcR3d1Har7r6vcXF3dGbiE5crwOHeC85c59NAy45od7BGciMjJe7q0z1riH&#10;NT15Fb4PtMn3f3Kuo7c+B98nm83Si8sJ5D1JUGmChLVQenFvEU7xc3lOQQZ7+VsSH8kUDeB7c+MY&#10;VGHH89g7V28xU4qU6uvchBrn9PmODJhKQkaP3voHQxOwnt/lHy3FafLimufREDJNArUiMz1Dxs/Y&#10;J9dXRXoKqt1mETR8jm9xVtPUDotU8pGbnh0rj781Xd76frH8MnytTFq0XWmJJJTI6CMSA00xAWYk&#10;iZFOwZw1VZMQbrOsXK9LzY5ER9OWJMiZZRIinbV5jtGfOV5o+OWFqfPu/oQkVWqYfMbZVM4epyii&#10;i086pTS7w8fwDJj0q7bsl3Hzt0nXIb7y5tcLpVLTaXIdCY/BCPhufMcqeNfcxvRUB4g69MhgqYQO&#10;SA1hcFjCzm2Jx1C+Vz7pI8W4n671HKXycLm2yjDZuTfrRuAdf1srRe7srdxTCH28BTciYh1Gvavz&#10;gaOau+Qt6943f62Tu5/2cdQ9Yux0f7n5aaSjoJMdJHRYVB162G8Xi/Y30WyOXvwdQBkURSFMN4rD&#10;tXBGzgtEhYVWxS38ClIJtFQcKu9+udTFaZrowAXqJXpKu58MlwCmQadjKyplUTYaaH+318o644ca&#10;JDVbzpIiZQZIGWiJHAA3cFEy0jPVrLO+lqY4d6YrfAJ0Fwsh0iSklsQZ0CojlJZYselUqd9xnrT/&#10;fbn8NmqdjJm3TRb67ZUNuw/CVA0BeXE97xFhqH/6ziUlx0PTo0vNEQmOoP9dmASGhyrtMiDU/Azj&#10;ShUeD4PmyAmaRBBrAjTPWBDtSYmOiTZ+fzhCaZXrdwaoCZ2Rc7bKLz5+SrN76ZO5Ur7JVLkRxK0m&#10;L5jmciAAarkOwsuF9KyCesOwUOstcR+5BO1G9zIASd38zEj5FOUfcPCkvP/dChAtiMt6L9Y/1MUy&#10;0Mho+hK6XM+npcsDz491+P3p43OXBhtaP7VO1KHtu439jfV5To7UeAsdL4d8Hh4qJVC/1qwLl484&#10;/sdZZHbc+a33/J1J6j8O26GeRzjqLYDvo81m6MXfDRTGOLNczEIyCmqOb4RcxcpKIiwoCdJVBhWi&#10;YoOJsscMeDCBfoMPDJBilYbKvgDnbCdBTe7JpgxhhGejQvJaguf1NcMn71EzeowmvW2XawWfyX1x&#10;Dxr3JEZPN90j7NKmpdBMZHfBu9NMJCmSUOhqQ2JUobtg4lUbLbe/OEHKNZki1WBGN+g0X1p2WSyf&#10;/LVCvhmwRvnQ9Z20SUbM2S6j522XcQt2yPQVu2XWqr0yY+UembpstzrGc8NnbZWe4zfIryP95Ov+&#10;q+VjmORv/7BY6neYJ1XfmyllG02Rki+Ml+JVYSI+SqIz08JPpo1pLOjkBRo/TVBq3uyIhk1whpb6&#10;g5F/2KmBmIpCw/oRVoF1N7Yde445zrvck/UPxMigvJytJXRZ79p/Qm56argcjXYu3WPg3ttrmyYs&#10;6t27ZhQj/ZvUc+lShaGyWL9YN3kdIzhzKCU3Uz0nYTq5OgSa54CpRp0l9HMJKB3e2d5/GlAog83y&#10;MQrLLLD1e47Lbc+OUz11wUkQggrGjad/6b9JhaviBMXt0N50lF1dUfrSv4+9c7kh8mIbmjDGcX0+&#10;OjpJbqZJW6a/jLeQI7H3wAl5u9MiVDTjf6Ll18uNd7BLF4WV/jEQAbUGNoJLRoZa0OioVZFsqGFR&#10;6yIB0cTUpKSFRMkxN5jWasyN16rxMvzuCQg7KR7jOV7Da/kb6z2UfyN/D6HjN2dr+fzcTNn8CPK5&#10;ObQ/guNvRW74U55CZ/Y0zeknmTaUA0iJ5et0aXKWVd0285BekKD7fVl/8JuWXxn3JnSZ/z54i1rt&#10;Qehj73+/0tAmkT/XwLzmCiJCn9+844gaX3SUdUGIj8L0QVm4Eh3AtBXG2mFCP49AO/P6+f1TgfLp&#10;bhSTUWi64AIjE+WRhugtORZnV/B5EVYSmgckIzZcCP229JI5IiHhrFzPWIDona+sPFTtxkUY6THS&#10;1Jwx2W7pIZ3/9FP/6+O4SK3RHD5Fx3Iz/Lvuz2kbTqSH4Ze2oUEMHL9bnn1nlhRjOC+ms6CkXyAh&#10;OZkkpYWESdJjo1WfWsxzbMQOYqPg/8ssdIT/oec6+Wv4NrkHpmWtZjOkW//NsmBVqOz0Py6rNxyW&#10;r3usl6srDpGHUC7uE19LVnM/mxzq2v0D1L7TBGqp+uTsbrcea12WTi5dg/vQ+4C/AXF27ecciyMO&#10;H46XO59FJ1zQiQ4K6wnq9O1QFvx265BuzjZEZGZmfms2NS/+qUCBdTLLSxWeLsBTSanyYjvtJGr2&#10;mIUlqOw67hqRnJwqNRgFBuZtn1HGGIo1LUvXhqmVJC+2nusSaIH4hVsTVhriMta4G41OmTfZ9fCo&#10;uG92WmxebYARRJ6mCU7SJBFSY+FQwCXXDP/9UpRxJ0E8DE+/CKSXHRhFvGj5gTLT1AJ1GZIQlXN7&#10;du5LLAPUmakLDqrr9e+4U5u/ORlCcPOuUnXHQ+NFGULurDMWnaHhQsXdCW9nUA2es3tGXgUEW6nJ&#10;DAmOyrp9JT6JNmYT8+KfDpRZcxSYih+ET0dBZuLzo1/XGaZpYWpHlYbLQy9PcDhHE3Ru9YcpS1jT&#10;wOOlao2Re2qOljjLWmKCwVSL3NNXWrmN99BxOsfxP5Cbuy9ZelqG3MPYdA8PkfKvTZYe0GaqcdCc&#10;JhPJsKDm0uUWZS6DOHS6+V1r4QUpR3aGJBGarMwXTppVHKY6D/cJLw1Vnqbm9gfy9bHGU9R3Quc/&#10;V3yoemb3TEplH7kaz7J6DhAwMY37m/+35z4eTBffsfxg6TdquxGvkv6h7NwKWoeZj1AKXu24VBJT&#10;nP6plvSkZGRkvGY2LS/+LUhPT38Ohadc5a0FSvSbvE9Vcs7sFgoJmpWT0Z9jbaK/WJ+twpqD5HZZ&#10;nKmJuPizUgFERXeaVet12CLjXEOGKrcbU6KAyG+Bmca1oIS+H4NgKjMMZr923+H9/PefkN9hft1A&#10;7YGVn+YTxwxBlCpP2DHYPefvEr1OmxMLdGvi+BsjJj82TDr+skburTcxb2nmtVXw3ub/VzzhI/ei&#10;o2j4yULpC229CVdhQPsLCDKCFDA/SUoML/92+wUSFGJEs9H5TJK8/snhssEtqjjDo93NUFnZaWis&#10;M9AQS0HLPGpOohi/Neqqvg93H1SeBJr42YExoG9BOzA+n2kDuX7Z1zWclX42PrlE5ymzSXnxbwMK&#10;sCwqrxGmGdAFSyzbfERufw4VlCRRKCRIs2mwPPDieJkJbYxOzK64KH1Gbpcid/WWiTpMuaWyTZwF&#10;UoZZfLsyc5wx91JOp8oddKTObpwHz2ze2Rk6Sd/vrS+X4d1AFhYXCo1TsclyNQNhQkO5C/eu23qe&#10;vPrxQnm6xQy5qcZoI09oLts973ILSLlSwymybkuUREQmyOqNh6XviO3iq9xTLsoDjGySkxmoiAbv&#10;wvFfdFK3orMowXEzaI5FQSbzYL6eM/eJJlg23CPDCk5YcViiSIleyFenu4rO6/ofLZB67YzI4tbj&#10;Pw/cnLMWyLSh/J5+c5ojDdbfE6lnQKQMd6XLvzA0dz4XHd7V6ADHLnCuS7c+F9+3nTt3rozZlLz4&#10;twIFyT1GFpnlahSyWdDhx5KlxrtzjXFBakN2lSUvwopFbQWVusob05SpMnTSHvl1yBapAe2Q+zx8&#10;00NvXu1a0bn0a+W6cBd3GYIhuXLs8dGDc6kdoX+TAG3wVpjZ1BorNJrqcK7W59XSuzL9pN/onS6L&#10;7Zkm+qlNmnPAGD8kEbo/l/9TiyLpsFEWRr5lJ9Runxkp8adS1LiaWvtqvgsJo/lnS7LXjClMKzQ8&#10;jrX+AjJa6hsmMSeTZfD4XYZZifeba66y0Ni+N1oFFDBg5Bc7pIdfn6KedSvIMzHByDOdn7OpbT/Q&#10;X8Ld1oCTOK+nQ3JOGirrDEiy+eeuY7jEalgCNdEpFWPI+cIgPi14XtlXp8q2AGdkIp1mAu1lBv6/&#10;1mxCXvwXgALtY5avKmxd4OmZF6TDnxuMxl5YTtMUmpNsZFruQyVXmprxXGuFc4c1fb9xUiS72WsQ&#10;ELUZ9wY5kuNPpfupit6lrzFz6HgePrnp9ZCJe4z/swF94L78fa0ic8fzSMQwQW+uOVot4mdsuaKc&#10;beb7FXS9siIrkAWF43omyT7QYJJMX3hQHuImViDtq0EoXJ6oQpeV7mt/Ly28J9K72RJdmdi+J9oY&#10;/kC+0pGd0PlzGqbrO58tkrQ0Y52tPv5DH+4Tg/dEPZnp1uFwG4UroU12+M1YLsbj+ly7H80xPLv0&#10;WQWd8I9mWTECdMsvQO409zk8YXd9XoX1mnmKOvFG5+USd9pe4wS8W1f+V5GZmdkavVuWyRFi0pJD&#10;cmM1mn+WBl9YgkbNIAp+67NuDcktCj//xVeiLSsErOl6Aeapcna1uy/S+o7Dp8z5u9HT/eUhrgN9&#10;aIByzCX0ua0wh6s1m6a+E/r4UWgrO2gquz1fbZVILQtE+BI0Ke4twRUrZ1NSlaYZEBgjPlP2StVm&#10;M4xOxG6GnY2PxMbzFLp2cJmZ6nBGGdc8NlyKwiwv/qSPXFN1pNK0rqmO8iAZPjRQOSZXgVZar90C&#10;adN1lfSG9jps4m5j/+WcZvVBWtR4Cf1e9NlUwwrIv2feZugy47g+/za0MfcxPeXgzOC1+I01WrM+&#10;T7/Bq0HKWqPWx/cfPClXkKxz05R5HnnwDjpJdjCKNAtL62P+o/Oi43bP8TqWoJFGnU58JqN9tDCb&#10;ihf/VaCgnwEJhqhSB3QFIA5GJEr1VjSJBxZ8dtFdUMGvRUP94OvlqlEQQ9GAi9zbX/XKJdHw5y93&#10;7t5FxMH0U40hOxMKZDJ3meuOX/q3qefOK0dZajLW41/84Sdf/ekaaJPRacpDK+TC/B4+29QxfW4T&#10;7sGJmdbfcWbaOGaHi5mZyjlcaS3uDRcN7+HXJsvkuQHK9YN73i73C1d7pqjJF5Dhxz+tloPBsRIC&#10;7YcOv4GBJ+R2BqGABsTfJqlJnqzPr0Z3o5y0JNyf45vuePFDdCwgsxtrjFJmMaHf+cd+m5BHhn+m&#10;PkYTvCKDUqAzIBkzYAGhzy+i71+JntLPLdQZwefTId42fVZhvrGzYXkXVt1j54D6VQ4m73qHf59r&#10;+tAe9uP/ymYT8eK/DhR2CRT6PLP8VWXQFSLjwkX5jmG1OHBOKWQSZM/ORfNvwcS5yUpuIDPfja6R&#10;Yri5utKU3O9Dgfl7W+2xaskUYX0Hd+jj3MDpkVcmygI0VvW/eZwb8KjngPg/+cW5ppkIO5wgD700&#10;Xpl5hD6edi7dEd/O+tw2P6x0NZsp6EyuR0M8Yq5k0KCbkDKr8WzrYn6C4Z6UFgRye+69OeZRJ/Qz&#10;B47LxUUI5MutKq2TDASHBhibkeQ+f4VrtJXl6yLk0dcnq/wi9PEfSfA0g5GuaW4+fJz1vQVkWgbP&#10;4vpeQp/jWJ7DoflyCestNWyk9f2uvrYuLgTaAX14bjCbhhf/T0BF+B6iaoN7xVix5Yg82GCK6j1z&#10;NV/yKtQu2dNrLbPCMKn2TtYo1N/1Msed7O4B7cW6PtT4zUVlqmn/NX1c34+rGG542kdiLHuVEH3H&#10;7DRIBCTs7k+4GcT0sRnPTh/j+tiX2syT68sOlMETXAN2KpPPujzLkt7mbhv9kGDKvz5FboG5S41V&#10;g8efoEnNDgj51AhmuAbf7dAh5+B91JEEuTqnIBHUqkAEe/a7rtVeuDJE7kRe1Gs1O0vHE8dJpGoj&#10;Zae55lsfV36adEjHu7zhcDx35u+HXVermfyZlj2kFfA+TzY338cujZdCQHwlao2ViYudkzxMj04T&#10;PtMhn5lNwYv/V6AS1EEv6AhRbFQQo5IkJKdJm5/XGtpRYfkM2knFYfIsTLmQUOuOaRcN8y67RgOy&#10;WoBGrK40K3VMTLJc8+RwKQVN5De91MpS6b/quV4ehqnrhHG86edL0GAGS/EnfNQAPKF/w/G9Xwa6&#10;hm0Pi4iDZgWSKzNAWphrZvU5LgMs+ZxNHDoQIsfCtPmvr//yr3XyWvsF6rs+tn5LpNOUBtm06bJK&#10;HSdOgryHjjaCzmo0+GiB0aFYn2cVkMHoGa6b1nNmV08eEfq4RsWGU1R+Efo4V+08xiC1eNZNNJ2R&#10;3+q4eV75Xt7dV6qzM9O/MT8XQ+suynpUWON6dqK0vuGqM3ut41KJiHbdUkAD9f0g/q9mNgEv/t+B&#10;OnErKoTDnZ+VxVph5vpGyL0vT7o02iDFdPa99onh0qHbaomMSpTEuBS5Nrv4fyCXO+qMy2KWTpwb&#10;YGhypfursT5Cn6NWVbrueGn/s6uJex5EwJlWEs0jaPSZbvuctPl+hYyc7iQPQrnm0DkX+dFrpDNc&#10;EkFHcOVLaDduCdJ+25y00feij+KCZa6zqpzYYXrUb0Be30IT1khIPCctOi508ZWcSHM5JzMY92rb&#10;1SBRPkM/xx3Wc592X6tmm93NYLrTqHqAdI2b5eqypMZLlUk/SJG4RjpM4kmz9slVhRWh2U5IrLAW&#10;bqkxRnxmOZdlWt+JwPfR+PCavF5kBSrHh6gcjo0brBUnLilVPuq+zhhwZyW/FNogyY6VuNYYebn1&#10;3OwbCxo0N1gnrGls+Okida4oTD738Fx7YQIWKdNXZi5xnWgJCIqRKxhFBg3aPeQSvkjVptNkjRkT&#10;Tx/numeSGbXT979dLkvXhKn9aRm/cCcIrShXbNilHceKIW0HLXtZGHA20qNHk+Q6q0mLdPW0kOzZ&#10;s+flkQYTZb95D4ITEjlOFkHDrvLmdBcy08/j5EbQoVhFrNbjyrcP+cX3IvRx7gnN/TiK3NxDfjK3&#10;qNTnVCh75ku5wdIMWnUcOoNB43ZJRa7wuVTaH+shXa7w3MafL5OwY86gHDpdBL7HQt4xq7oXXtgj&#10;LS2tHCqKYxMHViJrReLY4KNvzDBmimnmXQoiZEPOabyo3CDljkLotJ04wd3EcA7mGcfPOO5E6PNd&#10;+m2C5jJAIiJdnXUdkw0g3mGTndt8EtEnTqvN4cMjjU2O9PHf9R4mepkaGzdIlD6Jpemjl5Nbih3R&#10;Avr7H7w3NSzL9WPNLUYJjhXeXH1kFq2UmqVDa3QXkClda1yXnIms9AuXCkhvsQcHyBiLiUxwYyvm&#10;VxcLyelzAyfsli+7+ypz3DykUOe9OUYHCaK7Cs+7iys4mE/MI7t0FURY79hJIK/ueXGiTFnicGxw&#10;SSuB7xxjuNes4l54kTtQaTpDDF8HwKhQRqVKhZnY3WenXMOKyAqeU4MvbKk8XO6rN8GRFo1xIAll&#10;BkJIUIRuBAy1dD/M3PsgFzJdTdyPf1qjyI+D+9aQ7cRi3zC5vdYoSTV3LdPHP4Q5mYVsqPGRuN3H&#10;/twF13ELAE4oELynvu9pmPScRXUJ+wVtSo91EpzNvR5E/87Xy9X/+rdqfw1qX9ZnWQX3WezWaWzk&#10;7DfzDJ1Ze0tEb4KaIfPsthqj3IYajPPu6D4AHYx1ppf5kVteFEQ40w5i7fDHBhXpSEOnn8D3RMjH&#10;ZpX2wou8AZWnAiRbbfBgRII0+Xy5oQHRLLarqIUt6PW5zI0h2FesDXO4d7zafoEiJc7A0jmZ0Gnl&#10;viMMzdXyG1fNS822qiVvg+XuuuPlTIrrmOJ3fTZKuVeskyYGXvxwvqHpUAPhpw65ZWf22glIhxMG&#10;hDVP42HK3qY3oOJ1NBkrDJEN25zbZp5NSVOxD8vUmygZ6c5d0VxCR7k/jwKS7zbAOTFEnGHAAv4G&#10;7/+k0prNfDHPv8fw9nf2kdc/WiBJlgkTK0LCTkkrpX2yI7R5bmEKtT5qk+h0n3t/vmzaa5jnhDUf&#10;iQsXLtD58UGzKnvhRf6BivUxKpQxPQq4V7YFfoel8pswi2m6FUaIopyE9ybRsMGBeB+sP0nadVkp&#10;N5trfxmNWEOnsSt93kr0ko6/OpdqEXQh4coLkkO9tsZifitqtJytFvormL/hEjlOltB1p2TtsVK3&#10;9VwVbkuNwXEsMTdtGPlDLY+ERei81GlyTDLwWrwnl9odMAmdSDl9Tq5lsNm7+mRZ5cJlbUojd38m&#10;5eEhahWJO/h+JMDrcE+u3SX0/bgHiLof8xla96+Dt6ihBzpxD564R+WZCkuFzkWVyaUqd96X2iTy&#10;hZNxY+Y5AxggtY70Evh+PDMz8wOz6nrhReGAkTFQuRxhQljprBXvfMYF6T9pn9z5PDQKNuBLNT7o&#10;LiRcmkNsgNAOarearUIonbf41VVsBMKCmWfdXYw4fuK0ct4tcnsv5e5C6HdKw++vecpHOpvBG/Rx&#10;buzEZWokzVc/NgiFu5Nxedy+AyfkEQYNsJqw7oLffd3DdSUKob8zsvYNJDhqlNAwSXY6FDxBc/St&#10;z5dIm85Ls/j2UVO0XYlCQXnc9cJ45bBM6N+oiC0cAgDJkdgIfY5bE3BCSd2P72SSoXrGff3lLnQA&#10;dOOhI3lVxlrkZIT7cwsirD/UsqExX//MKOk6eJskJlv8JS35R+D/0ZA7zSrrhReFD1SwVyAuIbYo&#10;GjEJ5+TbfltQYaERcXyJkTwuBxFSOCnBhooGWq7BJPkeJuyoKdBimAYQJDdvWr/VdUaXS884GcBx&#10;Quu70Dm4yB29VIh9Qh/fF3DS0PRAGtyBzBUXDZea7AgQRFIUaSCxqKtxTzpVc4zR+uxPfzG3EgVp&#10;0d3HGuxBX6NhPUaTWEVtsZt0IInZjHMu9Q01SA2dFgNPWBENDVntCW2dXeZ9YJaPnbZXMi0bk7MD&#10;UeVtfWZBhB0aCLco8uDDn9ZK6FHX2V1rPuD7joyMjLpmFfXCi0uLgICAq1DpvoM4VBP3Shl65LS0&#10;6+4nxVmR2ZjZk9tV9EshWmOhmazHJknCIIZ76ox1RKrODvRbe4YrF+7qqzQkQr8bta4i9/eXIrf2&#10;lMFu5Mjd0RitJdt3fWSoseLFkk+cDPmln+tmQMEhscZeydCoyr46WaWHsOavFTyuz3Edb7ZEhHLQ&#10;mq4Gx1DVksRyQ5Q5v3xtmHTrv0mZt/SbLJbNfXqbWx3Qj3ItOov3vl6GPC8EDZD1hRNMePc3O6+Q&#10;XYHGfjKE9T2JCxcu0LXlc3y9wqyaXnhx+QCz+D5UQDqWOuBeSfeHxMt7XdfIFdTCFBFatInLLSRB&#10;NKzrnxqhQi/R/03MWWEDF9X+I3Xfm21oRZWGy2NNpuGw06WGcQvpLvNjnw3mkjvn+zqiUNs9mwJi&#10;cne1GQZCurmqT5aZ5mYMB1W6vzzdwjVaCx2gOePbf8wu6fDjKhCy63I1+j8WZfQVdgLuzwexfNjF&#10;mNOiKcx3HYnnKy2PpM2yoXlLU5dBGjiM4X4PCoM7QNP8Bqa8CiLB3/B6HdkmP+IgvqHyeqelsmGP&#10;M3AB31+/H4HvmZAhkLvNquiFF38fUBGroTc2/DJMGBXWWWn3BsfJ+z/6SnFOElBDsZpVl1PYSNmw&#10;7+4Ds6+/mpBo0H6hWtLGpXcqvp9qzOb15QY7tmu0h/GO1NKe4DKx7MbBqhi751k3fycYI7HIHb3V&#10;2lzCyDdjU3lOLrzoNjlDLVOFpWJY/BK9HPEOrXieIcQ4O50lDT5S6sXx0ujThc6YgiRsko9+Xzvi&#10;dBdey/Ljb6lpe/Kb7ITES8KFdt7os2WyfpdzUyRC54cG6tmC8+fPP2FWPS+8+OcgIyOjISqsEU/K&#10;hDsRBoTFyye/r5cbGOtOzxrbNYxLJdBeyr02WS3V4jK2+u0WSAnOIHMihc7XJAPr9WzcONfmuxVu&#10;a5Wd4Dhifa5codaoicRdoN3ocPIa1MLuZFy++wdKE7dd7YinoP3VBzlbQYfvq/USQZBczZZGEIkL&#10;6ZlqbW5AUKy0ZUQakrh7GjRx8RzdZQpCXAUVdkLoCIshv9/6dpVs8TfWSGvYEN8GHKtnVjUvvPjn&#10;AhW1JcQxUUK4E2Hk8WT5cfA2aCQTDY2QGsvlaJDQNrTTr8bBgyekOPcIcSc/q4AEr4Hp/AKIrvOf&#10;66THiO3yy6AtKirKdSQkq9boLnivK7g3yS7XkFdrNzJMFEgTZHbt0yMkiqtUkE+cVebYms/E3dLx&#10;J3Oi5cIFteue7/pww3WHacV9r3lmlLzwwRyp0HCKsQ0ANdjLOfGUV6GGjI7v5ppjlRPzgVBjZY6G&#10;O/Hh/52QpmbV8sKLfwf8/PyKo+K2Qc/tXJkOqApuqeSJyWkybMYBeaLFLINEaFZdynFCNMBX2s1X&#10;42jch5ZgPDxlhtldbxVT61LXamEUFh63u14LyOpamL+fdFstH4F86WDMTZsqNpoKTcjUgKGZPdhg&#10;kjz25nQ1vsbZ5FLQDp9pPl2RLNfyUlu8kuuErR0FhxSYJs78UrvLicT/LmGaqB1DCy772lT5c/Ru&#10;ORbjWGQEuI7xEfh/D6SlWZ288OLfCdRlEuEHIEKX6UdWePdKv3xTlDT9aqVcw425aR4zBFdha4V6&#10;/W65QUpzqwETsnKTadkP+BemkCw50E+tj0Lz3zpxwP+pIfGTwu0raarydzzONP4TCS474aywOd5b&#10;7+PFMnNFqKSed0462dUB/L8d8ja+FjWrkBde/PvBCg1pDiJ0GbW3awShR5LktxE7pUKT6YZWSE1L&#10;a0qFKdTcOO6niMjmvFfyLmpyxCD4e+tPlq/7bhH/YNexU7syR73wxbFGZnXxwov/LjIyMl5ChZ8H&#10;MfxLAGejcDaMjMwLsgJa4XtdfaVk7fEGEVJzYiOza3xe+XuEHQk7qgcHyfXVR0uTzstl9qowOXPO&#10;GbOQcCc+fD+PKsAtKGubVcMLL/5/gIr/KGQAGoHT2xVgI6FYEZtwTiYsDJbXOi2V6ziDTJ9Cjit5&#10;yfDvEeUzSNIbKMXxf50PF8rQ6Qck6rgzCjNhV5b4PxrSC/KwWRW88OL/F2gIJSGfgghdwivjmNF4&#10;3BoQG9nI2QelwadL5IYaYwzNkGbX3+3a8V8XjkFSA0fnc+XTo+S5Nguk70R/CY4wJpOcyEp6BMp3&#10;c2ZmZjt8vdksei+88MIKNJznIKPQWFwGjhxkaDGRiaMnU2TiomBp8e0quYsuNVz6Ru2QY3t/56qT&#10;/4JwwsXcQJ3a9q21x8nrnZbJ8JkBEhrlCBzugLOMnEA5noAMw/HqZhF74YUXuQENpiTaT2t8roK4&#10;DCaxkVHcyfB0ynlZueWIfNNvizz1zhy5krPJdKuhhsiGnJu7yv+7kPA4Q67zDP9XajpTOvy5Qeb7&#10;RkhsvLHbnhXOsnAChJeGY0shrfDvLWaReuGFF/kBGlJ5yHdoWC6rTAg2Pgr+mEecCDuSJJMXH5K2&#10;3f3kUTTk4iRE04RTmiJnli9nNOt/knCogOOn1JTVEIJBeGUbTZOWXdaoIYaA0Pgs5MZOx5HnFqBs&#10;LuDYRsiX+NcbiNQLLy4F0MAqQ7pCtrLRGc3PCRy3abTERWW2zVgRKp37bJZnWy+Qks8z/Dw0HhIA&#10;haTIccR/k6+dJ8L3IdlrJ252ANCIb3p2nFRtNVc++WO9mmDiMsX0jCxZmm2eIvszcJyk921aWlpF&#10;s4i88MKLywE0vAqZmZlfoCGuhDgDxpnQDZdih/jEVNnif0J8Zh2Uj39fL7XaLJC7uP0ntUI6H5Mo&#10;SBic7aRpqB2R/2kTLUwP00WNjunUK2qYftNtqOQLE6Tqu3Ol9c9rZeDU/eK3M1pOnrIPc59TvuFY&#10;AvKa5m0HSDmzKLzwwou/E2ibd6FBNoWMQAMNNJqrK3Au24atkXzmvByEJrTQ77D0nuAv7X5dJy+0&#10;XyzlGk+XG58bZ4wjUpPSBEOCJMmQdDjOSI2SWiTJiNeSmBRpUkyycidQ63F1nfkb/p73ofbG+/L+&#10;fA6fpzU5TdC47vpaY+WB16fJcx8ulA9+Wit/jN4ts1eHyd7gU5Jgbmxkh5zyBXl5EXIA54ZCGkNu&#10;N7PcCy+8+CcC7bYoGip9DD+BTIOEGc05K3Au28ZvRWbmBTkZd1b2h8SpJXtj5gfJryN3ySd/bZA3&#10;vl4ptdstksotZst9r02VknUnyLU1x0oxjjmSxEiI1Mw43kYzm4RFDVML/6eQWLnkjdc/7iNFnx4l&#10;19QYIyWgvZV5ZYpUbDZLaoHcGn65QtpBY+02fKeMmHNQFq+PlD1BsRIde0bOmxu7Z4fc3pfHQXgh&#10;+JwMaQepYGarF1548W8E2vWV58+frwxz+UM06FH4fxc+XT12LcA5N6LImRytSDufAW0rTY7FpEhI&#10;VJLsA2Fu239S/HZFy8qtR2TJxihZsO6wzFsbIXN9I9QnN5VavCFS7bm8Fqbpln0nZe+hUxIcmShH&#10;TqZIfFKqnEtzhp/3BFnfwR4gu9OQHRAfXPc+pCIOFzOzzgsvvPgvAo2cJvMLEO5/PBEEQFJ0jc1k&#10;A1yTlVwolxU2afAAeMc4k+zG4zefQ2pD7jCzxAsvvPh/BsigBORJaIqMRtIdRDEdsg1yDOLcjiyP&#10;wD3zLPkFfpuKtB7F5xbIFLzLzzjcHPI45FbzVb3wwgsvPAOI5FrIfenp6TXw2QzyBaQ3iGYyZCW+&#10;U6sKJvFATkFoVp6FpEHSIZkQDU4q4CdOstPHeNJEBoS/4+95H94vFkJiC4IwZNRy/D8JwjW1n2dk&#10;ZHACqBpI7l7INWbSvfAiGxQp8j8d/JLjjAPsEwAAAABJRU5ErkJggg=="/>
  <p:tag name="ISPRING_PRESENTERDATA_0" val="VsO1IFRo4buLIEPhuqltIEx5|R2nhuqNuZyB2acOqbiBuZ8OgbmggQ8O0bmcgdMOhYyB4w6MgaOG7mWk=|dm9jYW1seTE5NzhAZ21haWwuY29t|aHR0cDovL3Zpbmh1bmkuZWR1LnZu|ezNDMDMxNjVELUVFMzgtNEFEMi1BQTVBLTQ5NkQzNzM1NUQ1OH0=|R2nhuqNuZyB2acOqbiBuZ8OgbmggQ8O0bmcgdMOhYyB4w6MgaOG7jWksIEtob2EgRHUgbOG7i2No&#10;IHbDoCBDw7RuZyB0w6FjIHjDoyBo4buZaSwgVHLGsOG7nW5nIEtob2EgaOG7jWMgeMOjIGjhu41p&#10;IHbDoCBOaMOibiB2xINuLCBUcsaw4budbmcgxJDhuqFpIGjhu41jIFZpbmg=|SVNQUklOR19QUkVTRU5URVJfUEhPVE9fMA==|MQ==||SVNQUklOR19QUkVTRU5URVJfUEhPVE9fMQ==|MDk2MjI0ODIwOQ=="/>
  <p:tag name="FLASHSPRING_ZOOM_TAG" val="24"/>
  <p:tag name="ISPRING_OUTPUT_FOLDER" val="C:\Users\Admin\Downloads"/>
  <p:tag name="ISPRING_LMS_API_VERSION" val="SCORM 2004 (4th edition)"/>
  <p:tag name="ISPRING_ULTRA_SCORM_COURCE_TITLE" val="1.1.Khái niệm tham vấn ngành Công tác xã hội, Khoa DL &amp; CTXH, Trương KHXH&amp; NV"/>
  <p:tag name="ISPRING_ULTRA_SCORM_LESSON_TITLE" val="1.1. Khái niệm tham vấn ngành Công tác xã hội, Khoa DL &amp; CTXH, Trương KHXH&amp; NV"/>
  <p:tag name="ISPRING_PRESENTATION_TITLE" val="1.1.Khái niệm tham vấn ngành Công tác xã hội, Khoa DL &amp; CTXH, Trương KHXH&amp; NV"/>
  <p:tag name="ISPRING_RESOURCE_FOLDER" val="C:\Users\Admin\Documents\bai giang thi\Module 1. Khai niem tham van. Nganh Cong tac xa hoi, Khoa DL &amp; CTXH , Truong KHXH &amp;NV (2)\"/>
  <p:tag name="ISPRING_PRESENTATION_PATH" val="C:\Users\Admin\Documents\bai giang thi\Module 1. Khai niem tham van. Nganh Cong tac xa hoi, Khoa DL &amp; CTXH , Truong KHXH &amp;NV (2).pptx"/>
  <p:tag name="ISPRING_SCREEN_RECS_UPDATED" val="C:\Users\Admin\Documents\bai giang thi\Module 1. Khai niem tham van. Nganh Cong tac xa hoi, Khoa DL &amp; CTXH , Truong KHXH &amp;NV (2)\"/>
  <p:tag name="ISPRING_SCORM_ENDPOINT" val="&lt;endpoint&gt;&lt;enable&gt;0&lt;/enable&gt;&lt;lrs&gt;http://&lt;/lrs&gt;&lt;auth&gt;0&lt;/auth&gt;&lt;login&gt;&lt;/login&gt;&lt;password&gt;&lt;/password&gt;&lt;key&gt;&lt;/key&gt;&lt;name&gt;&lt;/name&gt;&lt;email&gt;&lt;/email&gt;&lt;/endpoint&gt;&#10;"/>
  <p:tag name="ISPRING_UUID" val="{B68E179D-C553-45C6-997F-2F1ED9C4BFE1}"/>
  <p:tag name="ISPRING_PRESENTATION_INFO_2" val="&lt;?xml version=&quot;1.0&quot; encoding=&quot;UTF-8&quot; standalone=&quot;no&quot; ?&gt;&#10;&lt;presentation2&gt;&#10;&#10;  &lt;slides&gt;&#10;    &lt;slide id=&quot;{09B76FA8-37E7-4185-920F-ACEBA15886C6}&quot; pptId=&quot;298&quot;/&gt;&#10;    &lt;slide id=&quot;{9383B609-A98D-477B-A510-E8AEF7C0E52C}&quot; pptId=&quot;299&quot;/&gt;&#10;    &lt;slide id=&quot;{535961DB-B078-4CAC-8E44-8B4936E0312B}&quot; pptId=&quot;300&quot;/&gt;&#10;    &lt;slide id=&quot;{79A0045E-02FE-498C-A29E-156408EF8F89}&quot; pptId=&quot;301&quot;/&gt;&#10;    &lt;slide id=&quot;{78FA9B5A-88B6-4C9E-B2A2-24B495DB28A7}&quot; pptId=&quot;311&quot;/&gt;&#10;    &lt;slide id=&quot;{D2AEB312-0574-4251-927F-700CDCE3F13F}&quot; pptId=&quot;321&quot;/&gt;&#10;    &lt;slide id=&quot;{3682143F-9F1D-448A-BDF5-1EFB9F24187B}&quot; pptId=&quot;303&quot;/&gt;&#10;    &lt;slide id=&quot;{528D0B4D-E09F-4FA1-8116-D5395774D472}&quot; pptId=&quot;305&quot;/&gt;&#10;    &lt;slide id=&quot;{70B12693-79A2-4E15-8AE2-6961067BDE23}&quot; pptId=&quot;304&quot;/&gt;&#10;    &lt;slide id=&quot;{6481553F-D210-45D4-B315-35097B5217BC}&quot; pptId=&quot;306&quot;/&gt;&#10;    &lt;slide id=&quot;{44913A6D-B593-4E43-9946-CF80A1B0A175}&quot; pptId=&quot;309&quot;/&gt;&#10;    &lt;slide id=&quot;{67A10D8E-DF5E-4F56-BF49-06DE48E6186A}&quot; pptId=&quot;327&quot;/&gt;&#10;    &lt;slide id=&quot;{D47E85BA-A03B-4835-B415-E96A19A1C669}&quot; pptId=&quot;330&quot;/&gt;&#10;    &lt;slide id=&quot;{E4AA9C7A-8298-4CDB-974C-77C537ADBF66}&quot; pptId=&quot;312&quot;/&gt;&#10;    &lt;slide id=&quot;{1F2D3AB3-0466-4E82-A3F8-2F708FACBAF5}&quot; pptId=&quot;313&quot;/&gt;&#10;    &lt;slide id=&quot;{2ABDBACB-06C1-4967-BBC7-76404712788E}&quot; pptId=&quot;315&quot;/&gt;&#10;    &lt;slide id=&quot;{ABD15414-FC5F-4EA0-A47C-D2C437B8A242}&quot; pptId=&quot;316&quot;/&gt;&#10;    &lt;slide id=&quot;{F816B77B-94B9-43D3-A765-4D0FE96D1867}&quot; pptId=&quot;329&quot;/&gt;&#10;    &lt;slide id=&quot;{5960F96F-879F-4934-B77C-4F0D6A2AB8AC}&quot; pptId=&quot;317&quot;/&gt;&#10;    &lt;slide id=&quot;{5EAD3ADB-7F9F-453A-8F3E-00662601727C}&quot; pptId=&quot;325&quot;/&gt;&#10;    &lt;slide id=&quot;{4D2582A5-A4BE-4A3B-88A0-B876E09054B5}&quot; pptId=&quot;324&quot;/&gt;&#10;    &lt;slide id=&quot;{F30D86D9-67F1-45AD-9B87-6F847EB6EFBA}&quot; pptId=&quot;323&quot;/&gt;&#10;  &lt;/slides&gt;&#10;&#10;  &lt;narration&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11.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12.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13.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14.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15.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16.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17.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18.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19.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2.xml><?xml version="1.0" encoding="utf-8"?>
<p:tagLst xmlns:a="http://schemas.openxmlformats.org/drawingml/2006/main" xmlns:r="http://schemas.openxmlformats.org/officeDocument/2006/relationships" xmlns:p="http://schemas.openxmlformats.org/presentationml/2006/main">
  <p:tag name="GENSWF_SLIDE_UID" val="{E00E5CA1-5114-4CEC-AA90-1936BA027084}:298"/>
  <p:tag name="ISPRING_CUSTOM_TIMING_USED" val="1"/>
  <p:tag name="GENSWF_SLIDE_TITLE" val="* Cuộc thi thiết kế bài giảng"/>
  <p:tag name="ISPRING_SLIDE_INDENT_LEVEL" val="0"/>
  <p:tag name="TIMING" val="|6.934"/>
  <p:tag name="GENSWF_ADVANCE_TIME" val="18.118"/>
  <p:tag name="ISPRING_SLIDE_ID_2" val="{09B76FA8-37E7-4185-920F-ACEBA15886C6}"/>
</p:tagLst>
</file>

<file path=ppt/tags/tag20.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21.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F30D86D9-67F1-45AD-9B87-6F847EB6EFBA}"/>
</p:tagLst>
</file>

<file path=ppt/tags/tag3.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4.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5.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6.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7.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8.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ags/tag9.xml><?xml version="1.0" encoding="utf-8"?>
<p:tagLst xmlns:a="http://schemas.openxmlformats.org/drawingml/2006/main" xmlns:r="http://schemas.openxmlformats.org/officeDocument/2006/relationships" xmlns:p="http://schemas.openxmlformats.org/presentationml/2006/main">
  <p:tag name="GENSWF_SLIDE_UID" val="{0E738154-8033-47EF-A26B-EFA1424D470F}:300"/>
  <p:tag name="ISPRING_CUSTOM_TIMING_USED" val="1"/>
  <p:tag name="GENSWF_SLIDE_TITLE" val="I. MỤC TIÊU"/>
  <p:tag name="ISPRING_SLIDE_INDENT_LEVEL" val="0"/>
  <p:tag name="TIMING" val="|4.754"/>
  <p:tag name="GENSWF_ADVANCE_TIME" val="26.622"/>
  <p:tag name="ISPRING_SLIDE_ID_2" val="{535961DB-B078-4CAC-8E44-8B4936E0312B}"/>
</p:tagLst>
</file>

<file path=ppt/theme/theme1.xml><?xml version="1.0" encoding="utf-8"?>
<a:theme xmlns:a="http://schemas.openxmlformats.org/drawingml/2006/main" name="VinhUni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 Mẫu Presentation.potx" id="{E89C0247-89E1-4F81-A2B6-8F1C94A65A65}" vid="{2F9F0F4D-34C0-4E55-B2AE-54E024C0455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3995</TotalTime>
  <Words>1915</Words>
  <Application>Microsoft Office PowerPoint</Application>
  <PresentationFormat>On-screen Show (4:3)</PresentationFormat>
  <Paragraphs>147</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Edwardian Script ITC</vt:lpstr>
      <vt:lpstr>Minion</vt:lpstr>
      <vt:lpstr>UTM Swiss Condensed</vt:lpstr>
      <vt:lpstr>Verdana</vt:lpstr>
      <vt:lpstr>VinhUni (16-9)</vt:lpstr>
      <vt:lpstr>Office Theme</vt:lpstr>
      <vt:lpstr>Hướng dẫn THỰC TẬP VÀ ĐỒ ÁN TỐT NGHIỆP Ngành Công tác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1.1.Khái niệm tham vấn ngành Công tác xã hội, Khoa DL &amp; CTXH, Trương KHXH&amp; NV</dc:title>
  <dc:creator>Windows User</dc:creator>
  <cp:lastModifiedBy>pv</cp:lastModifiedBy>
  <cp:revision>766</cp:revision>
  <dcterms:created xsi:type="dcterms:W3CDTF">2021-09-15T14:29:17Z</dcterms:created>
  <dcterms:modified xsi:type="dcterms:W3CDTF">2025-08-14T09:24:04Z</dcterms:modified>
</cp:coreProperties>
</file>