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615" autoAdjust="0"/>
    <p:restoredTop sz="86462" autoAdjust="0"/>
  </p:normalViewPr>
  <p:slideViewPr>
    <p:cSldViewPr>
      <p:cViewPr varScale="1">
        <p:scale>
          <a:sx n="67" d="100"/>
          <a:sy n="67" d="100"/>
        </p:scale>
        <p:origin x="1123"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D4D6E-DE5E-4081-A531-E41AE4753989}"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7DE511D7-4FAA-43BC-9DA9-6BAA384680F6}">
      <dgm:prSet phldrT="[Text]"/>
      <dgm:spPr/>
      <dgm:t>
        <a:bodyPr/>
        <a:lstStyle/>
        <a:p>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endParaRPr lang="en-US" dirty="0"/>
        </a:p>
      </dgm:t>
    </dgm:pt>
    <dgm:pt modelId="{E884EE18-EAE0-4D65-A7E7-28ED8676B621}" type="parTrans" cxnId="{A5623764-85EE-4C90-A0CA-BE569CB348FE}">
      <dgm:prSet/>
      <dgm:spPr/>
      <dgm:t>
        <a:bodyPr/>
        <a:lstStyle/>
        <a:p>
          <a:endParaRPr lang="en-US"/>
        </a:p>
      </dgm:t>
    </dgm:pt>
    <dgm:pt modelId="{4BF94CBC-F173-47AB-B4C5-7F528F124A29}" type="sibTrans" cxnId="{A5623764-85EE-4C90-A0CA-BE569CB348FE}">
      <dgm:prSet/>
      <dgm:spPr/>
      <dgm:t>
        <a:bodyPr/>
        <a:lstStyle/>
        <a:p>
          <a:endParaRPr lang="en-US"/>
        </a:p>
      </dgm:t>
    </dgm:pt>
    <dgm:pt modelId="{0B4B1D23-1DBE-4914-9A95-EDE6214A232E}">
      <dgm:prSet phldrT="[Text]" custT="1"/>
      <dgm:spPr>
        <a:blipFill rotWithShape="0">
          <a:blip xmlns:r="http://schemas.openxmlformats.org/officeDocument/2006/relationships" r:embed="rId1"/>
          <a:stretch>
            <a:fillRect/>
          </a:stretch>
        </a:blipFill>
      </dgm:spPr>
      <dgm:t>
        <a:bodyPr/>
        <a:lstStyle/>
        <a:p>
          <a:pPr>
            <a:lnSpc>
              <a:spcPct val="150000"/>
            </a:lnSpc>
            <a:spcAft>
              <a:spcPts val="0"/>
            </a:spcAft>
          </a:pPr>
          <a:endParaRPr lang="en-US" sz="2000" dirty="0">
            <a:latin typeface="Times New Roman" pitchFamily="18" charset="0"/>
            <a:cs typeface="Times New Roman" pitchFamily="18" charset="0"/>
          </a:endParaRPr>
        </a:p>
      </dgm:t>
    </dgm:pt>
    <dgm:pt modelId="{B8A3986C-5B91-4E40-A32C-BE22CD1C7B48}" type="parTrans" cxnId="{44036433-E0F1-4CA2-9B2C-EF9E8ED4628A}">
      <dgm:prSet/>
      <dgm:spPr/>
      <dgm:t>
        <a:bodyPr/>
        <a:lstStyle/>
        <a:p>
          <a:endParaRPr lang="en-US"/>
        </a:p>
      </dgm:t>
    </dgm:pt>
    <dgm:pt modelId="{20DEEBFC-3573-4B87-AD35-0C72BE78A374}" type="sibTrans" cxnId="{44036433-E0F1-4CA2-9B2C-EF9E8ED4628A}">
      <dgm:prSet/>
      <dgm:spPr/>
      <dgm:t>
        <a:bodyPr/>
        <a:lstStyle/>
        <a:p>
          <a:endParaRPr lang="en-US"/>
        </a:p>
      </dgm:t>
    </dgm:pt>
    <dgm:pt modelId="{75B0B3CB-4A47-4B36-8990-10A8241AB0F4}">
      <dgm:prSet phldrT="[Text]"/>
      <dgm:spPr/>
      <dgm:t>
        <a:bodyPr/>
        <a:lstStyle/>
        <a:p>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endParaRPr lang="en-US" dirty="0"/>
        </a:p>
      </dgm:t>
    </dgm:pt>
    <dgm:pt modelId="{75C76C53-B2A5-449F-A175-994448427066}" type="parTrans" cxnId="{837047F1-E067-4BA5-A4CD-4AFBC24CA6A8}">
      <dgm:prSet/>
      <dgm:spPr/>
      <dgm:t>
        <a:bodyPr/>
        <a:lstStyle/>
        <a:p>
          <a:endParaRPr lang="en-US"/>
        </a:p>
      </dgm:t>
    </dgm:pt>
    <dgm:pt modelId="{39EAA3CD-F9D7-4ECE-8890-1BB7345CEDF4}" type="sibTrans" cxnId="{837047F1-E067-4BA5-A4CD-4AFBC24CA6A8}">
      <dgm:prSet/>
      <dgm:spPr/>
      <dgm:t>
        <a:bodyPr/>
        <a:lstStyle/>
        <a:p>
          <a:endParaRPr lang="en-US"/>
        </a:p>
      </dgm:t>
    </dgm:pt>
    <dgm:pt modelId="{5A84A270-18B9-4D43-8E22-08A993FAB893}">
      <dgm:prSet phldrT="[Text]" custT="1"/>
      <dgm:spPr>
        <a:blipFill rotWithShape="0">
          <a:blip xmlns:r="http://schemas.openxmlformats.org/officeDocument/2006/relationships" r:embed="rId2"/>
          <a:stretch>
            <a:fillRect/>
          </a:stretch>
        </a:blipFill>
      </dgm:spPr>
      <dgm:t>
        <a:bodyPr/>
        <a:lstStyle/>
        <a:p>
          <a:pPr algn="just"/>
          <a:endParaRPr lang="en-US" sz="2000" dirty="0">
            <a:latin typeface="Times New Roman" pitchFamily="18" charset="0"/>
            <a:cs typeface="Times New Roman" pitchFamily="18" charset="0"/>
          </a:endParaRPr>
        </a:p>
      </dgm:t>
    </dgm:pt>
    <dgm:pt modelId="{5A2025C7-AF45-42E2-98C1-F66C8218B8BF}" type="parTrans" cxnId="{6F5151B1-F9DE-49A5-9883-EF63D241AD5F}">
      <dgm:prSet/>
      <dgm:spPr/>
      <dgm:t>
        <a:bodyPr/>
        <a:lstStyle/>
        <a:p>
          <a:endParaRPr lang="en-US"/>
        </a:p>
      </dgm:t>
    </dgm:pt>
    <dgm:pt modelId="{EBC5A68A-F474-4469-B5E8-381B80FA65B8}" type="sibTrans" cxnId="{6F5151B1-F9DE-49A5-9883-EF63D241AD5F}">
      <dgm:prSet/>
      <dgm:spPr/>
      <dgm:t>
        <a:bodyPr/>
        <a:lstStyle/>
        <a:p>
          <a:endParaRPr lang="en-US"/>
        </a:p>
      </dgm:t>
    </dgm:pt>
    <dgm:pt modelId="{ECBAF2F9-1262-41B3-BEA7-E130E3E4EF4A}">
      <dgm:prSet phldrT="[Text]"/>
      <dgm:spPr/>
      <dgm:t>
        <a:bodyPr/>
        <a:lstStyle/>
        <a:p>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NCT</a:t>
          </a:r>
          <a:endParaRPr lang="en-US" dirty="0"/>
        </a:p>
      </dgm:t>
    </dgm:pt>
    <dgm:pt modelId="{D698E001-A5EC-4601-B07F-BA8924313502}" type="parTrans" cxnId="{C3585028-66A3-48F8-AB7C-FFA570D91381}">
      <dgm:prSet/>
      <dgm:spPr/>
      <dgm:t>
        <a:bodyPr/>
        <a:lstStyle/>
        <a:p>
          <a:endParaRPr lang="en-US"/>
        </a:p>
      </dgm:t>
    </dgm:pt>
    <dgm:pt modelId="{D91D76F2-AB37-4F6B-B508-8E958239AE01}" type="sibTrans" cxnId="{C3585028-66A3-48F8-AB7C-FFA570D91381}">
      <dgm:prSet/>
      <dgm:spPr/>
      <dgm:t>
        <a:bodyPr/>
        <a:lstStyle/>
        <a:p>
          <a:endParaRPr lang="en-US"/>
        </a:p>
      </dgm:t>
    </dgm:pt>
    <dgm:pt modelId="{B8FE20F1-EAEA-4064-9E4F-2F2628DB56FA}">
      <dgm:prSet phldrT="[Text]" custT="1"/>
      <dgm:spPr>
        <a:blipFill rotWithShape="0">
          <a:blip xmlns:r="http://schemas.openxmlformats.org/officeDocument/2006/relationships" r:embed="rId3"/>
          <a:stretch>
            <a:fillRect/>
          </a:stretch>
        </a:blipFill>
      </dgm:spPr>
      <dgm:t>
        <a:bodyPr/>
        <a:lstStyle/>
        <a:p>
          <a:endParaRPr lang="en-US" sz="2400" dirty="0">
            <a:latin typeface="Times New Roman" pitchFamily="18" charset="0"/>
            <a:cs typeface="Times New Roman" pitchFamily="18" charset="0"/>
          </a:endParaRPr>
        </a:p>
      </dgm:t>
    </dgm:pt>
    <dgm:pt modelId="{A1527322-0F3C-479A-84BE-765EA9E37485}" type="parTrans" cxnId="{BB735593-A8CA-4F9B-AA0F-97181FE5C3C2}">
      <dgm:prSet/>
      <dgm:spPr/>
      <dgm:t>
        <a:bodyPr/>
        <a:lstStyle/>
        <a:p>
          <a:endParaRPr lang="en-US"/>
        </a:p>
      </dgm:t>
    </dgm:pt>
    <dgm:pt modelId="{6C5A9DF6-CBCB-41FB-8F31-327244508FD5}" type="sibTrans" cxnId="{BB735593-A8CA-4F9B-AA0F-97181FE5C3C2}">
      <dgm:prSet/>
      <dgm:spPr/>
      <dgm:t>
        <a:bodyPr/>
        <a:lstStyle/>
        <a:p>
          <a:endParaRPr lang="en-US"/>
        </a:p>
      </dgm:t>
    </dgm:pt>
    <dgm:pt modelId="{83784D9A-A4BB-49F0-9130-A352D38F2415}" type="pres">
      <dgm:prSet presAssocID="{358D4D6E-DE5E-4081-A531-E41AE4753989}" presName="Name0" presStyleCnt="0">
        <dgm:presLayoutVars>
          <dgm:dir/>
          <dgm:animLvl val="lvl"/>
          <dgm:resizeHandles val="exact"/>
        </dgm:presLayoutVars>
      </dgm:prSet>
      <dgm:spPr/>
      <dgm:t>
        <a:bodyPr/>
        <a:lstStyle/>
        <a:p>
          <a:endParaRPr lang="en-US"/>
        </a:p>
      </dgm:t>
    </dgm:pt>
    <dgm:pt modelId="{A1DF3282-43C1-4306-BDDE-2D387637B4AC}" type="pres">
      <dgm:prSet presAssocID="{358D4D6E-DE5E-4081-A531-E41AE4753989}" presName="tSp" presStyleCnt="0"/>
      <dgm:spPr/>
    </dgm:pt>
    <dgm:pt modelId="{9CC7972E-CD55-4896-A7EB-7F3106B7F9AB}" type="pres">
      <dgm:prSet presAssocID="{358D4D6E-DE5E-4081-A531-E41AE4753989}" presName="bSp" presStyleCnt="0"/>
      <dgm:spPr/>
    </dgm:pt>
    <dgm:pt modelId="{AC63D8C5-4CDF-496E-AB24-0A2936C17E2A}" type="pres">
      <dgm:prSet presAssocID="{358D4D6E-DE5E-4081-A531-E41AE4753989}" presName="process" presStyleCnt="0"/>
      <dgm:spPr/>
    </dgm:pt>
    <dgm:pt modelId="{A4CC5964-ED6E-4506-A5EF-1A71863E3DB6}" type="pres">
      <dgm:prSet presAssocID="{7DE511D7-4FAA-43BC-9DA9-6BAA384680F6}" presName="composite1" presStyleCnt="0"/>
      <dgm:spPr/>
    </dgm:pt>
    <dgm:pt modelId="{CF314EB2-2682-4A56-A65A-90922F5DFC2C}" type="pres">
      <dgm:prSet presAssocID="{7DE511D7-4FAA-43BC-9DA9-6BAA384680F6}" presName="dummyNode1" presStyleLbl="node1" presStyleIdx="0" presStyleCnt="3"/>
      <dgm:spPr/>
    </dgm:pt>
    <dgm:pt modelId="{6120EFEC-2E23-4A17-8AB9-CBBD6BCCE6D9}" type="pres">
      <dgm:prSet presAssocID="{7DE511D7-4FAA-43BC-9DA9-6BAA384680F6}" presName="childNode1" presStyleLbl="bgAcc1" presStyleIdx="0" presStyleCnt="3" custLinFactNeighborX="-35" custLinFactNeighborY="-10062">
        <dgm:presLayoutVars>
          <dgm:bulletEnabled val="1"/>
        </dgm:presLayoutVars>
      </dgm:prSet>
      <dgm:spPr/>
      <dgm:t>
        <a:bodyPr/>
        <a:lstStyle/>
        <a:p>
          <a:endParaRPr lang="en-US"/>
        </a:p>
      </dgm:t>
    </dgm:pt>
    <dgm:pt modelId="{A316F5B8-5CC5-4AF8-9D43-A33BF36034C4}" type="pres">
      <dgm:prSet presAssocID="{7DE511D7-4FAA-43BC-9DA9-6BAA384680F6}" presName="childNode1tx" presStyleLbl="bgAcc1" presStyleIdx="0" presStyleCnt="3">
        <dgm:presLayoutVars>
          <dgm:bulletEnabled val="1"/>
        </dgm:presLayoutVars>
      </dgm:prSet>
      <dgm:spPr/>
      <dgm:t>
        <a:bodyPr/>
        <a:lstStyle/>
        <a:p>
          <a:endParaRPr lang="en-US"/>
        </a:p>
      </dgm:t>
    </dgm:pt>
    <dgm:pt modelId="{CCFC0E77-77A2-43B1-9AD5-09B4961912B1}" type="pres">
      <dgm:prSet presAssocID="{7DE511D7-4FAA-43BC-9DA9-6BAA384680F6}" presName="parentNode1" presStyleLbl="node1" presStyleIdx="0" presStyleCnt="3" custLinFactNeighborX="1503" custLinFactNeighborY="-6576">
        <dgm:presLayoutVars>
          <dgm:chMax val="1"/>
          <dgm:bulletEnabled val="1"/>
        </dgm:presLayoutVars>
      </dgm:prSet>
      <dgm:spPr/>
      <dgm:t>
        <a:bodyPr/>
        <a:lstStyle/>
        <a:p>
          <a:endParaRPr lang="en-US"/>
        </a:p>
      </dgm:t>
    </dgm:pt>
    <dgm:pt modelId="{43184476-4B80-42F4-B3B9-C05BBCF59539}" type="pres">
      <dgm:prSet presAssocID="{7DE511D7-4FAA-43BC-9DA9-6BAA384680F6}" presName="connSite1" presStyleCnt="0"/>
      <dgm:spPr/>
    </dgm:pt>
    <dgm:pt modelId="{580D4FAB-19ED-41BA-A0B4-E881CA48A696}" type="pres">
      <dgm:prSet presAssocID="{4BF94CBC-F173-47AB-B4C5-7F528F124A29}" presName="Name9" presStyleLbl="sibTrans2D1" presStyleIdx="0" presStyleCnt="2"/>
      <dgm:spPr/>
      <dgm:t>
        <a:bodyPr/>
        <a:lstStyle/>
        <a:p>
          <a:endParaRPr lang="en-US"/>
        </a:p>
      </dgm:t>
    </dgm:pt>
    <dgm:pt modelId="{492043C2-6535-4985-9A97-BDC29B5CA853}" type="pres">
      <dgm:prSet presAssocID="{75B0B3CB-4A47-4B36-8990-10A8241AB0F4}" presName="composite2" presStyleCnt="0"/>
      <dgm:spPr/>
    </dgm:pt>
    <dgm:pt modelId="{1ECC3342-63DD-4E15-8701-A465603EA7BC}" type="pres">
      <dgm:prSet presAssocID="{75B0B3CB-4A47-4B36-8990-10A8241AB0F4}" presName="dummyNode2" presStyleLbl="node1" presStyleIdx="0" presStyleCnt="3"/>
      <dgm:spPr/>
    </dgm:pt>
    <dgm:pt modelId="{428FF076-6EA2-4D88-BD5A-0CB8AFD7A0F3}" type="pres">
      <dgm:prSet presAssocID="{75B0B3CB-4A47-4B36-8990-10A8241AB0F4}" presName="childNode2" presStyleLbl="bgAcc1" presStyleIdx="1" presStyleCnt="3">
        <dgm:presLayoutVars>
          <dgm:bulletEnabled val="1"/>
        </dgm:presLayoutVars>
      </dgm:prSet>
      <dgm:spPr/>
      <dgm:t>
        <a:bodyPr/>
        <a:lstStyle/>
        <a:p>
          <a:endParaRPr lang="en-US"/>
        </a:p>
      </dgm:t>
    </dgm:pt>
    <dgm:pt modelId="{4A68FBDA-8F81-4C6D-AAC8-8C0FA10873EC}" type="pres">
      <dgm:prSet presAssocID="{75B0B3CB-4A47-4B36-8990-10A8241AB0F4}" presName="childNode2tx" presStyleLbl="bgAcc1" presStyleIdx="1" presStyleCnt="3">
        <dgm:presLayoutVars>
          <dgm:bulletEnabled val="1"/>
        </dgm:presLayoutVars>
      </dgm:prSet>
      <dgm:spPr/>
      <dgm:t>
        <a:bodyPr/>
        <a:lstStyle/>
        <a:p>
          <a:endParaRPr lang="en-US"/>
        </a:p>
      </dgm:t>
    </dgm:pt>
    <dgm:pt modelId="{B3B82988-031B-4708-9239-DABDDD46669F}" type="pres">
      <dgm:prSet presAssocID="{75B0B3CB-4A47-4B36-8990-10A8241AB0F4}" presName="parentNode2" presStyleLbl="node1" presStyleIdx="1" presStyleCnt="3">
        <dgm:presLayoutVars>
          <dgm:chMax val="0"/>
          <dgm:bulletEnabled val="1"/>
        </dgm:presLayoutVars>
      </dgm:prSet>
      <dgm:spPr/>
      <dgm:t>
        <a:bodyPr/>
        <a:lstStyle/>
        <a:p>
          <a:endParaRPr lang="en-US"/>
        </a:p>
      </dgm:t>
    </dgm:pt>
    <dgm:pt modelId="{B58FCFEC-B03C-4980-9B52-EAC121473B51}" type="pres">
      <dgm:prSet presAssocID="{75B0B3CB-4A47-4B36-8990-10A8241AB0F4}" presName="connSite2" presStyleCnt="0"/>
      <dgm:spPr/>
    </dgm:pt>
    <dgm:pt modelId="{B5D6870E-4688-4411-AA69-4C3DC0FD1C7E}" type="pres">
      <dgm:prSet presAssocID="{39EAA3CD-F9D7-4ECE-8890-1BB7345CEDF4}" presName="Name18" presStyleLbl="sibTrans2D1" presStyleIdx="1" presStyleCnt="2"/>
      <dgm:spPr/>
      <dgm:t>
        <a:bodyPr/>
        <a:lstStyle/>
        <a:p>
          <a:endParaRPr lang="en-US"/>
        </a:p>
      </dgm:t>
    </dgm:pt>
    <dgm:pt modelId="{B5743B32-FC2A-443B-867F-3AFA3D4D24E2}" type="pres">
      <dgm:prSet presAssocID="{ECBAF2F9-1262-41B3-BEA7-E130E3E4EF4A}" presName="composite1" presStyleCnt="0"/>
      <dgm:spPr/>
    </dgm:pt>
    <dgm:pt modelId="{846547AC-FD8B-4387-BCE9-D109C642D700}" type="pres">
      <dgm:prSet presAssocID="{ECBAF2F9-1262-41B3-BEA7-E130E3E4EF4A}" presName="dummyNode1" presStyleLbl="node1" presStyleIdx="1" presStyleCnt="3"/>
      <dgm:spPr/>
    </dgm:pt>
    <dgm:pt modelId="{892B0B9D-A078-456B-84D6-4F013A5F8C9B}" type="pres">
      <dgm:prSet presAssocID="{ECBAF2F9-1262-41B3-BEA7-E130E3E4EF4A}" presName="childNode1" presStyleLbl="bgAcc1" presStyleIdx="2" presStyleCnt="3" custLinFactNeighborX="-79" custLinFactNeighborY="2197">
        <dgm:presLayoutVars>
          <dgm:bulletEnabled val="1"/>
        </dgm:presLayoutVars>
      </dgm:prSet>
      <dgm:spPr/>
      <dgm:t>
        <a:bodyPr/>
        <a:lstStyle/>
        <a:p>
          <a:endParaRPr lang="en-US"/>
        </a:p>
      </dgm:t>
    </dgm:pt>
    <dgm:pt modelId="{3E6613FF-C064-4253-8183-E666DD1F99B9}" type="pres">
      <dgm:prSet presAssocID="{ECBAF2F9-1262-41B3-BEA7-E130E3E4EF4A}" presName="childNode1tx" presStyleLbl="bgAcc1" presStyleIdx="2" presStyleCnt="3">
        <dgm:presLayoutVars>
          <dgm:bulletEnabled val="1"/>
        </dgm:presLayoutVars>
      </dgm:prSet>
      <dgm:spPr/>
      <dgm:t>
        <a:bodyPr/>
        <a:lstStyle/>
        <a:p>
          <a:endParaRPr lang="en-US"/>
        </a:p>
      </dgm:t>
    </dgm:pt>
    <dgm:pt modelId="{886C1998-130F-45E3-A9E0-5C1470DEF4D7}" type="pres">
      <dgm:prSet presAssocID="{ECBAF2F9-1262-41B3-BEA7-E130E3E4EF4A}" presName="parentNode1" presStyleLbl="node1" presStyleIdx="2" presStyleCnt="3">
        <dgm:presLayoutVars>
          <dgm:chMax val="1"/>
          <dgm:bulletEnabled val="1"/>
        </dgm:presLayoutVars>
      </dgm:prSet>
      <dgm:spPr/>
      <dgm:t>
        <a:bodyPr/>
        <a:lstStyle/>
        <a:p>
          <a:endParaRPr lang="en-US"/>
        </a:p>
      </dgm:t>
    </dgm:pt>
    <dgm:pt modelId="{ECF92925-554A-460E-BFBA-A52C3CC6E442}" type="pres">
      <dgm:prSet presAssocID="{ECBAF2F9-1262-41B3-BEA7-E130E3E4EF4A}" presName="connSite1" presStyleCnt="0"/>
      <dgm:spPr/>
    </dgm:pt>
  </dgm:ptLst>
  <dgm:cxnLst>
    <dgm:cxn modelId="{7BBDB733-E87B-408B-B431-73D0370101BD}" type="presOf" srcId="{0B4B1D23-1DBE-4914-9A95-EDE6214A232E}" destId="{6120EFEC-2E23-4A17-8AB9-CBBD6BCCE6D9}" srcOrd="0" destOrd="0" presId="urn:microsoft.com/office/officeart/2005/8/layout/hProcess4"/>
    <dgm:cxn modelId="{C3585028-66A3-48F8-AB7C-FFA570D91381}" srcId="{358D4D6E-DE5E-4081-A531-E41AE4753989}" destId="{ECBAF2F9-1262-41B3-BEA7-E130E3E4EF4A}" srcOrd="2" destOrd="0" parTransId="{D698E001-A5EC-4601-B07F-BA8924313502}" sibTransId="{D91D76F2-AB37-4F6B-B508-8E958239AE01}"/>
    <dgm:cxn modelId="{837047F1-E067-4BA5-A4CD-4AFBC24CA6A8}" srcId="{358D4D6E-DE5E-4081-A531-E41AE4753989}" destId="{75B0B3CB-4A47-4B36-8990-10A8241AB0F4}" srcOrd="1" destOrd="0" parTransId="{75C76C53-B2A5-449F-A175-994448427066}" sibTransId="{39EAA3CD-F9D7-4ECE-8890-1BB7345CEDF4}"/>
    <dgm:cxn modelId="{BB735593-A8CA-4F9B-AA0F-97181FE5C3C2}" srcId="{ECBAF2F9-1262-41B3-BEA7-E130E3E4EF4A}" destId="{B8FE20F1-EAEA-4064-9E4F-2F2628DB56FA}" srcOrd="0" destOrd="0" parTransId="{A1527322-0F3C-479A-84BE-765EA9E37485}" sibTransId="{6C5A9DF6-CBCB-41FB-8F31-327244508FD5}"/>
    <dgm:cxn modelId="{62DFE35B-ED56-407D-A576-556612CE4C01}" type="presOf" srcId="{0B4B1D23-1DBE-4914-9A95-EDE6214A232E}" destId="{A316F5B8-5CC5-4AF8-9D43-A33BF36034C4}" srcOrd="1" destOrd="0" presId="urn:microsoft.com/office/officeart/2005/8/layout/hProcess4"/>
    <dgm:cxn modelId="{DEE2280C-31B6-4F46-A63B-01545DCD72A4}" type="presOf" srcId="{5A84A270-18B9-4D43-8E22-08A993FAB893}" destId="{428FF076-6EA2-4D88-BD5A-0CB8AFD7A0F3}" srcOrd="0" destOrd="0" presId="urn:microsoft.com/office/officeart/2005/8/layout/hProcess4"/>
    <dgm:cxn modelId="{0E3FA1BF-F7CB-4787-B607-24604534E30C}" type="presOf" srcId="{5A84A270-18B9-4D43-8E22-08A993FAB893}" destId="{4A68FBDA-8F81-4C6D-AAC8-8C0FA10873EC}" srcOrd="1" destOrd="0" presId="urn:microsoft.com/office/officeart/2005/8/layout/hProcess4"/>
    <dgm:cxn modelId="{B38DF15A-3B1B-4CB5-B126-4672AD1CFF4E}" type="presOf" srcId="{B8FE20F1-EAEA-4064-9E4F-2F2628DB56FA}" destId="{3E6613FF-C064-4253-8183-E666DD1F99B9}" srcOrd="1" destOrd="0" presId="urn:microsoft.com/office/officeart/2005/8/layout/hProcess4"/>
    <dgm:cxn modelId="{FD435F62-53C1-44E5-B936-748C4F94D60C}" type="presOf" srcId="{7DE511D7-4FAA-43BC-9DA9-6BAA384680F6}" destId="{CCFC0E77-77A2-43B1-9AD5-09B4961912B1}" srcOrd="0" destOrd="0" presId="urn:microsoft.com/office/officeart/2005/8/layout/hProcess4"/>
    <dgm:cxn modelId="{B5C1674C-D31C-43A1-9B50-B5374525C98B}" type="presOf" srcId="{4BF94CBC-F173-47AB-B4C5-7F528F124A29}" destId="{580D4FAB-19ED-41BA-A0B4-E881CA48A696}" srcOrd="0" destOrd="0" presId="urn:microsoft.com/office/officeart/2005/8/layout/hProcess4"/>
    <dgm:cxn modelId="{A5623764-85EE-4C90-A0CA-BE569CB348FE}" srcId="{358D4D6E-DE5E-4081-A531-E41AE4753989}" destId="{7DE511D7-4FAA-43BC-9DA9-6BAA384680F6}" srcOrd="0" destOrd="0" parTransId="{E884EE18-EAE0-4D65-A7E7-28ED8676B621}" sibTransId="{4BF94CBC-F173-47AB-B4C5-7F528F124A29}"/>
    <dgm:cxn modelId="{6F5151B1-F9DE-49A5-9883-EF63D241AD5F}" srcId="{75B0B3CB-4A47-4B36-8990-10A8241AB0F4}" destId="{5A84A270-18B9-4D43-8E22-08A993FAB893}" srcOrd="0" destOrd="0" parTransId="{5A2025C7-AF45-42E2-98C1-F66C8218B8BF}" sibTransId="{EBC5A68A-F474-4469-B5E8-381B80FA65B8}"/>
    <dgm:cxn modelId="{239017E2-7BBB-41DA-AADC-B2D8182934BA}" type="presOf" srcId="{ECBAF2F9-1262-41B3-BEA7-E130E3E4EF4A}" destId="{886C1998-130F-45E3-A9E0-5C1470DEF4D7}" srcOrd="0" destOrd="0" presId="urn:microsoft.com/office/officeart/2005/8/layout/hProcess4"/>
    <dgm:cxn modelId="{918859C3-85EC-46DA-8A27-DD796710B2AB}" type="presOf" srcId="{358D4D6E-DE5E-4081-A531-E41AE4753989}" destId="{83784D9A-A4BB-49F0-9130-A352D38F2415}" srcOrd="0" destOrd="0" presId="urn:microsoft.com/office/officeart/2005/8/layout/hProcess4"/>
    <dgm:cxn modelId="{B9090251-62A2-4577-A1A3-78FEFC9FCCEC}" type="presOf" srcId="{75B0B3CB-4A47-4B36-8990-10A8241AB0F4}" destId="{B3B82988-031B-4708-9239-DABDDD46669F}" srcOrd="0" destOrd="0" presId="urn:microsoft.com/office/officeart/2005/8/layout/hProcess4"/>
    <dgm:cxn modelId="{6B614A73-E51D-4E72-96E3-1E370B6AC5E6}" type="presOf" srcId="{39EAA3CD-F9D7-4ECE-8890-1BB7345CEDF4}" destId="{B5D6870E-4688-4411-AA69-4C3DC0FD1C7E}" srcOrd="0" destOrd="0" presId="urn:microsoft.com/office/officeart/2005/8/layout/hProcess4"/>
    <dgm:cxn modelId="{44036433-E0F1-4CA2-9B2C-EF9E8ED4628A}" srcId="{7DE511D7-4FAA-43BC-9DA9-6BAA384680F6}" destId="{0B4B1D23-1DBE-4914-9A95-EDE6214A232E}" srcOrd="0" destOrd="0" parTransId="{B8A3986C-5B91-4E40-A32C-BE22CD1C7B48}" sibTransId="{20DEEBFC-3573-4B87-AD35-0C72BE78A374}"/>
    <dgm:cxn modelId="{7FA36D16-0CFE-4582-9316-35270A4587A7}" type="presOf" srcId="{B8FE20F1-EAEA-4064-9E4F-2F2628DB56FA}" destId="{892B0B9D-A078-456B-84D6-4F013A5F8C9B}" srcOrd="0" destOrd="0" presId="urn:microsoft.com/office/officeart/2005/8/layout/hProcess4"/>
    <dgm:cxn modelId="{B4C4A0DC-FA6B-4BA4-8F02-1FA3A506470B}" type="presParOf" srcId="{83784D9A-A4BB-49F0-9130-A352D38F2415}" destId="{A1DF3282-43C1-4306-BDDE-2D387637B4AC}" srcOrd="0" destOrd="0" presId="urn:microsoft.com/office/officeart/2005/8/layout/hProcess4"/>
    <dgm:cxn modelId="{87A5E8F3-51F1-4FFE-970A-CD79C34B0FA4}" type="presParOf" srcId="{83784D9A-A4BB-49F0-9130-A352D38F2415}" destId="{9CC7972E-CD55-4896-A7EB-7F3106B7F9AB}" srcOrd="1" destOrd="0" presId="urn:microsoft.com/office/officeart/2005/8/layout/hProcess4"/>
    <dgm:cxn modelId="{E929F3AC-743D-4137-8194-79128CD53F8F}" type="presParOf" srcId="{83784D9A-A4BB-49F0-9130-A352D38F2415}" destId="{AC63D8C5-4CDF-496E-AB24-0A2936C17E2A}" srcOrd="2" destOrd="0" presId="urn:microsoft.com/office/officeart/2005/8/layout/hProcess4"/>
    <dgm:cxn modelId="{36184556-3EB2-4337-9C15-FDCDD953C9A3}" type="presParOf" srcId="{AC63D8C5-4CDF-496E-AB24-0A2936C17E2A}" destId="{A4CC5964-ED6E-4506-A5EF-1A71863E3DB6}" srcOrd="0" destOrd="0" presId="urn:microsoft.com/office/officeart/2005/8/layout/hProcess4"/>
    <dgm:cxn modelId="{6C320AEE-AD61-424A-B19F-7461495EAAC4}" type="presParOf" srcId="{A4CC5964-ED6E-4506-A5EF-1A71863E3DB6}" destId="{CF314EB2-2682-4A56-A65A-90922F5DFC2C}" srcOrd="0" destOrd="0" presId="urn:microsoft.com/office/officeart/2005/8/layout/hProcess4"/>
    <dgm:cxn modelId="{FADC820B-CD9F-45E0-BE6D-A5138CF1E4F6}" type="presParOf" srcId="{A4CC5964-ED6E-4506-A5EF-1A71863E3DB6}" destId="{6120EFEC-2E23-4A17-8AB9-CBBD6BCCE6D9}" srcOrd="1" destOrd="0" presId="urn:microsoft.com/office/officeart/2005/8/layout/hProcess4"/>
    <dgm:cxn modelId="{8743A524-F3BC-4513-864E-DF6BFF9D81E2}" type="presParOf" srcId="{A4CC5964-ED6E-4506-A5EF-1A71863E3DB6}" destId="{A316F5B8-5CC5-4AF8-9D43-A33BF36034C4}" srcOrd="2" destOrd="0" presId="urn:microsoft.com/office/officeart/2005/8/layout/hProcess4"/>
    <dgm:cxn modelId="{A355BA1C-1F9E-45C3-AFAD-944D96460BBB}" type="presParOf" srcId="{A4CC5964-ED6E-4506-A5EF-1A71863E3DB6}" destId="{CCFC0E77-77A2-43B1-9AD5-09B4961912B1}" srcOrd="3" destOrd="0" presId="urn:microsoft.com/office/officeart/2005/8/layout/hProcess4"/>
    <dgm:cxn modelId="{EF1EB412-5E3D-42CB-B029-E36440BE1030}" type="presParOf" srcId="{A4CC5964-ED6E-4506-A5EF-1A71863E3DB6}" destId="{43184476-4B80-42F4-B3B9-C05BBCF59539}" srcOrd="4" destOrd="0" presId="urn:microsoft.com/office/officeart/2005/8/layout/hProcess4"/>
    <dgm:cxn modelId="{416B36AB-30EE-4801-AEC1-DF9545455DA8}" type="presParOf" srcId="{AC63D8C5-4CDF-496E-AB24-0A2936C17E2A}" destId="{580D4FAB-19ED-41BA-A0B4-E881CA48A696}" srcOrd="1" destOrd="0" presId="urn:microsoft.com/office/officeart/2005/8/layout/hProcess4"/>
    <dgm:cxn modelId="{D0EC324B-E1B0-43BD-840C-0FA391D9E624}" type="presParOf" srcId="{AC63D8C5-4CDF-496E-AB24-0A2936C17E2A}" destId="{492043C2-6535-4985-9A97-BDC29B5CA853}" srcOrd="2" destOrd="0" presId="urn:microsoft.com/office/officeart/2005/8/layout/hProcess4"/>
    <dgm:cxn modelId="{066EB886-EE12-4D53-AA04-E03E0DF58F78}" type="presParOf" srcId="{492043C2-6535-4985-9A97-BDC29B5CA853}" destId="{1ECC3342-63DD-4E15-8701-A465603EA7BC}" srcOrd="0" destOrd="0" presId="urn:microsoft.com/office/officeart/2005/8/layout/hProcess4"/>
    <dgm:cxn modelId="{1BC72B4E-0758-4C4E-ADAA-63BED2C9D56D}" type="presParOf" srcId="{492043C2-6535-4985-9A97-BDC29B5CA853}" destId="{428FF076-6EA2-4D88-BD5A-0CB8AFD7A0F3}" srcOrd="1" destOrd="0" presId="urn:microsoft.com/office/officeart/2005/8/layout/hProcess4"/>
    <dgm:cxn modelId="{C1DC194D-703C-4D57-B6E6-89D236D3A6BC}" type="presParOf" srcId="{492043C2-6535-4985-9A97-BDC29B5CA853}" destId="{4A68FBDA-8F81-4C6D-AAC8-8C0FA10873EC}" srcOrd="2" destOrd="0" presId="urn:microsoft.com/office/officeart/2005/8/layout/hProcess4"/>
    <dgm:cxn modelId="{AF8BE427-3107-4B15-8063-5B9D8ED4C9A4}" type="presParOf" srcId="{492043C2-6535-4985-9A97-BDC29B5CA853}" destId="{B3B82988-031B-4708-9239-DABDDD46669F}" srcOrd="3" destOrd="0" presId="urn:microsoft.com/office/officeart/2005/8/layout/hProcess4"/>
    <dgm:cxn modelId="{4E3B8EDC-5C0F-487A-8D21-4703E3162201}" type="presParOf" srcId="{492043C2-6535-4985-9A97-BDC29B5CA853}" destId="{B58FCFEC-B03C-4980-9B52-EAC121473B51}" srcOrd="4" destOrd="0" presId="urn:microsoft.com/office/officeart/2005/8/layout/hProcess4"/>
    <dgm:cxn modelId="{D2F0A3CF-EA23-4545-B6A5-130B183B5CA9}" type="presParOf" srcId="{AC63D8C5-4CDF-496E-AB24-0A2936C17E2A}" destId="{B5D6870E-4688-4411-AA69-4C3DC0FD1C7E}" srcOrd="3" destOrd="0" presId="urn:microsoft.com/office/officeart/2005/8/layout/hProcess4"/>
    <dgm:cxn modelId="{9BD37636-4DC6-4CB9-9817-F4FDB06FC01A}" type="presParOf" srcId="{AC63D8C5-4CDF-496E-AB24-0A2936C17E2A}" destId="{B5743B32-FC2A-443B-867F-3AFA3D4D24E2}" srcOrd="4" destOrd="0" presId="urn:microsoft.com/office/officeart/2005/8/layout/hProcess4"/>
    <dgm:cxn modelId="{93B6CC09-239A-41DC-A1FF-D441ADEB8FBE}" type="presParOf" srcId="{B5743B32-FC2A-443B-867F-3AFA3D4D24E2}" destId="{846547AC-FD8B-4387-BCE9-D109C642D700}" srcOrd="0" destOrd="0" presId="urn:microsoft.com/office/officeart/2005/8/layout/hProcess4"/>
    <dgm:cxn modelId="{1DC3AD76-A708-4271-85B0-A46A21DDD7D9}" type="presParOf" srcId="{B5743B32-FC2A-443B-867F-3AFA3D4D24E2}" destId="{892B0B9D-A078-456B-84D6-4F013A5F8C9B}" srcOrd="1" destOrd="0" presId="urn:microsoft.com/office/officeart/2005/8/layout/hProcess4"/>
    <dgm:cxn modelId="{07943FD9-BF8C-4327-ACFE-306149A166A9}" type="presParOf" srcId="{B5743B32-FC2A-443B-867F-3AFA3D4D24E2}" destId="{3E6613FF-C064-4253-8183-E666DD1F99B9}" srcOrd="2" destOrd="0" presId="urn:microsoft.com/office/officeart/2005/8/layout/hProcess4"/>
    <dgm:cxn modelId="{D0FF541A-927E-47EA-8580-378F7A2DB9B0}" type="presParOf" srcId="{B5743B32-FC2A-443B-867F-3AFA3D4D24E2}" destId="{886C1998-130F-45E3-A9E0-5C1470DEF4D7}" srcOrd="3" destOrd="0" presId="urn:microsoft.com/office/officeart/2005/8/layout/hProcess4"/>
    <dgm:cxn modelId="{CA2B258D-899F-4C50-B200-57A8A1E156D2}" type="presParOf" srcId="{B5743B32-FC2A-443B-867F-3AFA3D4D24E2}" destId="{ECF92925-554A-460E-BFBA-A52C3CC6E44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DD689-B80C-4DE9-8952-A38FB4954F9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B8AFCCA-BCC8-473A-9BF7-F6B6428C6156}">
      <dgm:prSet phldrT="[Text]" custT="1"/>
      <dgm:spPr/>
      <dgm:t>
        <a:bodyPr/>
        <a:lstStyle/>
        <a:p>
          <a:pPr algn="just"/>
          <a:r>
            <a:rPr lang="en-US" sz="2000" dirty="0" err="1" smtClean="0">
              <a:latin typeface="Times New Roman" pitchFamily="18" charset="0"/>
              <a:cs typeface="Times New Roman" pitchFamily="18" charset="0"/>
            </a:rPr>
            <a:t>Quá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lão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hóa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giảm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chức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500" smtClean="0"/>
            <a:t> </a:t>
          </a:r>
          <a:endParaRPr lang="en-US" sz="2500" dirty="0"/>
        </a:p>
      </dgm:t>
    </dgm:pt>
    <dgm:pt modelId="{7C730645-FBE8-45E5-89FC-81F99CCE7EF9}" type="parTrans" cxnId="{B237A238-730C-40B5-838F-4D967A3DE976}">
      <dgm:prSet/>
      <dgm:spPr/>
      <dgm:t>
        <a:bodyPr/>
        <a:lstStyle/>
        <a:p>
          <a:endParaRPr lang="en-US"/>
        </a:p>
      </dgm:t>
    </dgm:pt>
    <dgm:pt modelId="{646A9697-4260-4C32-B797-822B99900976}" type="sibTrans" cxnId="{B237A238-730C-40B5-838F-4D967A3DE976}">
      <dgm:prSet/>
      <dgm:spPr/>
      <dgm:t>
        <a:bodyPr/>
        <a:lstStyle/>
        <a:p>
          <a:endParaRPr lang="en-US"/>
        </a:p>
      </dgm:t>
    </dgm:pt>
    <dgm:pt modelId="{0AAE7E81-2679-4FD2-B2E8-09ED962E64D4}">
      <dgm:prSet phldrT="[Text]" custT="1"/>
      <dgm:spPr/>
      <dgm:t>
        <a:bodyPr/>
        <a:lstStyle/>
        <a:p>
          <a:r>
            <a:rPr lang="en-US" sz="2000" dirty="0" err="1" smtClean="0">
              <a:latin typeface="Times New Roman" pitchFamily="18" charset="0"/>
              <a:cs typeface="Times New Roman" pitchFamily="18" charset="0"/>
            </a:rPr>
            <a:t>Đặc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điểm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tâm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tuổi</a:t>
          </a:r>
          <a:endParaRPr lang="en-US" sz="2000" dirty="0">
            <a:latin typeface="Times New Roman" pitchFamily="18" charset="0"/>
            <a:cs typeface="Times New Roman" pitchFamily="18" charset="0"/>
          </a:endParaRPr>
        </a:p>
      </dgm:t>
    </dgm:pt>
    <dgm:pt modelId="{FC904BD4-8D99-4B0D-BB12-AE2432BCCD99}" type="parTrans" cxnId="{7D5E809C-5FB9-4AE3-9AD7-4B165C6630EB}">
      <dgm:prSet/>
      <dgm:spPr/>
      <dgm:t>
        <a:bodyPr/>
        <a:lstStyle/>
        <a:p>
          <a:endParaRPr lang="en-US"/>
        </a:p>
      </dgm:t>
    </dgm:pt>
    <dgm:pt modelId="{951FB0A9-4393-41DD-A2B0-36D36B78C7B6}" type="sibTrans" cxnId="{7D5E809C-5FB9-4AE3-9AD7-4B165C6630EB}">
      <dgm:prSet/>
      <dgm:spPr/>
      <dgm:t>
        <a:bodyPr/>
        <a:lstStyle/>
        <a:p>
          <a:endParaRPr lang="en-US"/>
        </a:p>
      </dgm:t>
    </dgm:pt>
    <dgm:pt modelId="{5A30EFC8-A6A7-4F79-9237-A2DF7ECCC48E}">
      <dgm:prSet phldrT="[Text]" custT="1"/>
      <dgm:spPr/>
      <dgm:t>
        <a:bodyPr/>
        <a:lstStyle/>
        <a:p>
          <a:r>
            <a:rPr lang="en-US" sz="2000" dirty="0" err="1" smtClean="0">
              <a:latin typeface="Times New Roman" pitchFamily="18" charset="0"/>
              <a:cs typeface="Times New Roman" pitchFamily="18" charset="0"/>
            </a:rPr>
            <a:t>Trí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nhớ</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tuổi</a:t>
          </a:r>
          <a:endParaRPr lang="en-US" sz="2000" dirty="0">
            <a:latin typeface="Times New Roman" pitchFamily="18" charset="0"/>
            <a:cs typeface="Times New Roman" pitchFamily="18" charset="0"/>
          </a:endParaRPr>
        </a:p>
      </dgm:t>
    </dgm:pt>
    <dgm:pt modelId="{E4EF1038-524F-4416-AF2B-5BC92C29E6C5}" type="parTrans" cxnId="{0FDDF499-746B-4E14-9E3C-F76E1CAB5332}">
      <dgm:prSet/>
      <dgm:spPr/>
      <dgm:t>
        <a:bodyPr/>
        <a:lstStyle/>
        <a:p>
          <a:endParaRPr lang="en-US"/>
        </a:p>
      </dgm:t>
    </dgm:pt>
    <dgm:pt modelId="{ABB95879-74A4-493B-A540-F4624D83204C}" type="sibTrans" cxnId="{0FDDF499-746B-4E14-9E3C-F76E1CAB5332}">
      <dgm:prSet/>
      <dgm:spPr/>
      <dgm:t>
        <a:bodyPr/>
        <a:lstStyle/>
        <a:p>
          <a:endParaRPr lang="en-US"/>
        </a:p>
      </dgm:t>
    </dgm:pt>
    <dgm:pt modelId="{A8A906B8-4BFE-4DB2-8166-DE61CDE51435}">
      <dgm:prSet phldrT="[Text]" custT="1"/>
      <dgm:spPr/>
      <dgm:t>
        <a:bodyPr/>
        <a:lstStyle/>
        <a:p>
          <a:r>
            <a:rPr lang="en-US" sz="2000" dirty="0" err="1" smtClean="0">
              <a:latin typeface="Times New Roman" pitchFamily="18" charset="0"/>
              <a:cs typeface="Times New Roman" pitchFamily="18" charset="0"/>
            </a:rPr>
            <a:t>Đời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tuổi</a:t>
          </a:r>
          <a:endParaRPr lang="en-US" sz="2000" dirty="0">
            <a:latin typeface="Times New Roman" pitchFamily="18" charset="0"/>
            <a:cs typeface="Times New Roman" pitchFamily="18" charset="0"/>
          </a:endParaRPr>
        </a:p>
      </dgm:t>
    </dgm:pt>
    <dgm:pt modelId="{7E4CB8DD-C3F9-4A62-AB38-6B1214374E7D}" type="parTrans" cxnId="{CC106CD8-30EA-4715-AEE8-1183629CE188}">
      <dgm:prSet/>
      <dgm:spPr/>
      <dgm:t>
        <a:bodyPr/>
        <a:lstStyle/>
        <a:p>
          <a:endParaRPr lang="en-US"/>
        </a:p>
      </dgm:t>
    </dgm:pt>
    <dgm:pt modelId="{0FCA31DD-5AA8-4F63-8BC9-13258D7E6323}" type="sibTrans" cxnId="{CC106CD8-30EA-4715-AEE8-1183629CE188}">
      <dgm:prSet/>
      <dgm:spPr/>
      <dgm:t>
        <a:bodyPr/>
        <a:lstStyle/>
        <a:p>
          <a:endParaRPr lang="en-US"/>
        </a:p>
      </dgm:t>
    </dgm:pt>
    <dgm:pt modelId="{BEFA578E-7553-4E58-9FD2-2A373E11BC51}">
      <dgm:prSet phldrT="[Text]" custT="1"/>
      <dgm:spPr/>
      <dgm:t>
        <a:bodyPr/>
        <a:lstStyle/>
        <a:p>
          <a:r>
            <a:rPr lang="en-US" sz="2000" dirty="0" err="1" smtClean="0">
              <a:latin typeface="Times New Roman" pitchFamily="18" charset="0"/>
              <a:cs typeface="Times New Roman" pitchFamily="18" charset="0"/>
            </a:rPr>
            <a:t>Đặc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điểm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tính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tuổi</a:t>
          </a:r>
          <a:endParaRPr lang="en-US" sz="2000" dirty="0">
            <a:latin typeface="Times New Roman" pitchFamily="18" charset="0"/>
            <a:cs typeface="Times New Roman" pitchFamily="18" charset="0"/>
          </a:endParaRPr>
        </a:p>
      </dgm:t>
    </dgm:pt>
    <dgm:pt modelId="{3F316383-522D-479D-B207-4E3C7C94105A}" type="parTrans" cxnId="{1E896399-7010-426E-BBE6-2E5543269EEA}">
      <dgm:prSet/>
      <dgm:spPr/>
      <dgm:t>
        <a:bodyPr/>
        <a:lstStyle/>
        <a:p>
          <a:endParaRPr lang="en-US"/>
        </a:p>
      </dgm:t>
    </dgm:pt>
    <dgm:pt modelId="{1E6A481E-48B5-469E-95D3-29861315A0E6}" type="sibTrans" cxnId="{1E896399-7010-426E-BBE6-2E5543269EEA}">
      <dgm:prSet/>
      <dgm:spPr/>
      <dgm:t>
        <a:bodyPr/>
        <a:lstStyle/>
        <a:p>
          <a:endParaRPr lang="en-US"/>
        </a:p>
      </dgm:t>
    </dgm:pt>
    <dgm:pt modelId="{0F872C30-B8F4-4B93-9847-57FF6B626C65}" type="pres">
      <dgm:prSet presAssocID="{61BDD689-B80C-4DE9-8952-A38FB4954F9B}" presName="diagram" presStyleCnt="0">
        <dgm:presLayoutVars>
          <dgm:dir/>
          <dgm:resizeHandles val="exact"/>
        </dgm:presLayoutVars>
      </dgm:prSet>
      <dgm:spPr/>
      <dgm:t>
        <a:bodyPr/>
        <a:lstStyle/>
        <a:p>
          <a:endParaRPr lang="en-US"/>
        </a:p>
      </dgm:t>
    </dgm:pt>
    <dgm:pt modelId="{D8AEA1F9-4DEC-4F4B-9B29-B10E118FF752}" type="pres">
      <dgm:prSet presAssocID="{4B8AFCCA-BCC8-473A-9BF7-F6B6428C6156}" presName="node" presStyleLbl="node1" presStyleIdx="0" presStyleCnt="5">
        <dgm:presLayoutVars>
          <dgm:bulletEnabled val="1"/>
        </dgm:presLayoutVars>
      </dgm:prSet>
      <dgm:spPr/>
      <dgm:t>
        <a:bodyPr/>
        <a:lstStyle/>
        <a:p>
          <a:endParaRPr lang="en-US"/>
        </a:p>
      </dgm:t>
    </dgm:pt>
    <dgm:pt modelId="{446621DF-7B2D-4170-A5C3-26DDB554DADE}" type="pres">
      <dgm:prSet presAssocID="{646A9697-4260-4C32-B797-822B99900976}" presName="sibTrans" presStyleCnt="0"/>
      <dgm:spPr/>
    </dgm:pt>
    <dgm:pt modelId="{40E2D8BE-2392-4A87-BB03-69DFCB79F4E6}" type="pres">
      <dgm:prSet presAssocID="{0AAE7E81-2679-4FD2-B2E8-09ED962E64D4}" presName="node" presStyleLbl="node1" presStyleIdx="1" presStyleCnt="5">
        <dgm:presLayoutVars>
          <dgm:bulletEnabled val="1"/>
        </dgm:presLayoutVars>
      </dgm:prSet>
      <dgm:spPr/>
      <dgm:t>
        <a:bodyPr/>
        <a:lstStyle/>
        <a:p>
          <a:endParaRPr lang="en-US"/>
        </a:p>
      </dgm:t>
    </dgm:pt>
    <dgm:pt modelId="{6C1E0EF4-D79E-434D-B2F5-C71E4F71C486}" type="pres">
      <dgm:prSet presAssocID="{951FB0A9-4393-41DD-A2B0-36D36B78C7B6}" presName="sibTrans" presStyleCnt="0"/>
      <dgm:spPr/>
    </dgm:pt>
    <dgm:pt modelId="{96281DEF-AB46-4885-A753-E8008A573B42}" type="pres">
      <dgm:prSet presAssocID="{5A30EFC8-A6A7-4F79-9237-A2DF7ECCC48E}" presName="node" presStyleLbl="node1" presStyleIdx="2" presStyleCnt="5">
        <dgm:presLayoutVars>
          <dgm:bulletEnabled val="1"/>
        </dgm:presLayoutVars>
      </dgm:prSet>
      <dgm:spPr/>
      <dgm:t>
        <a:bodyPr/>
        <a:lstStyle/>
        <a:p>
          <a:endParaRPr lang="en-US"/>
        </a:p>
      </dgm:t>
    </dgm:pt>
    <dgm:pt modelId="{4F7E78A6-2B47-493D-8BC0-4503390CD8CB}" type="pres">
      <dgm:prSet presAssocID="{ABB95879-74A4-493B-A540-F4624D83204C}" presName="sibTrans" presStyleCnt="0"/>
      <dgm:spPr/>
    </dgm:pt>
    <dgm:pt modelId="{764375E0-4886-452A-9F85-45367449D4FE}" type="pres">
      <dgm:prSet presAssocID="{A8A906B8-4BFE-4DB2-8166-DE61CDE51435}" presName="node" presStyleLbl="node1" presStyleIdx="3" presStyleCnt="5">
        <dgm:presLayoutVars>
          <dgm:bulletEnabled val="1"/>
        </dgm:presLayoutVars>
      </dgm:prSet>
      <dgm:spPr/>
      <dgm:t>
        <a:bodyPr/>
        <a:lstStyle/>
        <a:p>
          <a:endParaRPr lang="en-US"/>
        </a:p>
      </dgm:t>
    </dgm:pt>
    <dgm:pt modelId="{FD46742A-5331-4491-BF86-10C0ABE333C8}" type="pres">
      <dgm:prSet presAssocID="{0FCA31DD-5AA8-4F63-8BC9-13258D7E6323}" presName="sibTrans" presStyleCnt="0"/>
      <dgm:spPr/>
    </dgm:pt>
    <dgm:pt modelId="{45255BE8-096A-433B-AF14-B9E135D67405}" type="pres">
      <dgm:prSet presAssocID="{BEFA578E-7553-4E58-9FD2-2A373E11BC51}" presName="node" presStyleLbl="node1" presStyleIdx="4" presStyleCnt="5">
        <dgm:presLayoutVars>
          <dgm:bulletEnabled val="1"/>
        </dgm:presLayoutVars>
      </dgm:prSet>
      <dgm:spPr/>
      <dgm:t>
        <a:bodyPr/>
        <a:lstStyle/>
        <a:p>
          <a:endParaRPr lang="en-US"/>
        </a:p>
      </dgm:t>
    </dgm:pt>
  </dgm:ptLst>
  <dgm:cxnLst>
    <dgm:cxn modelId="{1E896399-7010-426E-BBE6-2E5543269EEA}" srcId="{61BDD689-B80C-4DE9-8952-A38FB4954F9B}" destId="{BEFA578E-7553-4E58-9FD2-2A373E11BC51}" srcOrd="4" destOrd="0" parTransId="{3F316383-522D-479D-B207-4E3C7C94105A}" sibTransId="{1E6A481E-48B5-469E-95D3-29861315A0E6}"/>
    <dgm:cxn modelId="{7D5E809C-5FB9-4AE3-9AD7-4B165C6630EB}" srcId="{61BDD689-B80C-4DE9-8952-A38FB4954F9B}" destId="{0AAE7E81-2679-4FD2-B2E8-09ED962E64D4}" srcOrd="1" destOrd="0" parTransId="{FC904BD4-8D99-4B0D-BB12-AE2432BCCD99}" sibTransId="{951FB0A9-4393-41DD-A2B0-36D36B78C7B6}"/>
    <dgm:cxn modelId="{D879DA93-7EA1-43FF-A5D4-423CC0022B6C}" type="presOf" srcId="{61BDD689-B80C-4DE9-8952-A38FB4954F9B}" destId="{0F872C30-B8F4-4B93-9847-57FF6B626C65}" srcOrd="0" destOrd="0" presId="urn:microsoft.com/office/officeart/2005/8/layout/default"/>
    <dgm:cxn modelId="{DD4352B3-1BAD-49E2-A8C1-865C2DAA27A2}" type="presOf" srcId="{5A30EFC8-A6A7-4F79-9237-A2DF7ECCC48E}" destId="{96281DEF-AB46-4885-A753-E8008A573B42}" srcOrd="0" destOrd="0" presId="urn:microsoft.com/office/officeart/2005/8/layout/default"/>
    <dgm:cxn modelId="{CC106CD8-30EA-4715-AEE8-1183629CE188}" srcId="{61BDD689-B80C-4DE9-8952-A38FB4954F9B}" destId="{A8A906B8-4BFE-4DB2-8166-DE61CDE51435}" srcOrd="3" destOrd="0" parTransId="{7E4CB8DD-C3F9-4A62-AB38-6B1214374E7D}" sibTransId="{0FCA31DD-5AA8-4F63-8BC9-13258D7E6323}"/>
    <dgm:cxn modelId="{49833F58-F4E4-49A9-8C40-1986326BC54B}" type="presOf" srcId="{BEFA578E-7553-4E58-9FD2-2A373E11BC51}" destId="{45255BE8-096A-433B-AF14-B9E135D67405}" srcOrd="0" destOrd="0" presId="urn:microsoft.com/office/officeart/2005/8/layout/default"/>
    <dgm:cxn modelId="{B237A238-730C-40B5-838F-4D967A3DE976}" srcId="{61BDD689-B80C-4DE9-8952-A38FB4954F9B}" destId="{4B8AFCCA-BCC8-473A-9BF7-F6B6428C6156}" srcOrd="0" destOrd="0" parTransId="{7C730645-FBE8-45E5-89FC-81F99CCE7EF9}" sibTransId="{646A9697-4260-4C32-B797-822B99900976}"/>
    <dgm:cxn modelId="{62A4350A-F6F2-4AC0-AF1C-BC77D7B5266E}" type="presOf" srcId="{0AAE7E81-2679-4FD2-B2E8-09ED962E64D4}" destId="{40E2D8BE-2392-4A87-BB03-69DFCB79F4E6}" srcOrd="0" destOrd="0" presId="urn:microsoft.com/office/officeart/2005/8/layout/default"/>
    <dgm:cxn modelId="{DD627332-CB3B-4E0B-A872-4A115F6439A2}" type="presOf" srcId="{4B8AFCCA-BCC8-473A-9BF7-F6B6428C6156}" destId="{D8AEA1F9-4DEC-4F4B-9B29-B10E118FF752}" srcOrd="0" destOrd="0" presId="urn:microsoft.com/office/officeart/2005/8/layout/default"/>
    <dgm:cxn modelId="{F3038C0E-7DD1-4C33-AD36-3823A9F1EC52}" type="presOf" srcId="{A8A906B8-4BFE-4DB2-8166-DE61CDE51435}" destId="{764375E0-4886-452A-9F85-45367449D4FE}" srcOrd="0" destOrd="0" presId="urn:microsoft.com/office/officeart/2005/8/layout/default"/>
    <dgm:cxn modelId="{0FDDF499-746B-4E14-9E3C-F76E1CAB5332}" srcId="{61BDD689-B80C-4DE9-8952-A38FB4954F9B}" destId="{5A30EFC8-A6A7-4F79-9237-A2DF7ECCC48E}" srcOrd="2" destOrd="0" parTransId="{E4EF1038-524F-4416-AF2B-5BC92C29E6C5}" sibTransId="{ABB95879-74A4-493B-A540-F4624D83204C}"/>
    <dgm:cxn modelId="{D5510453-E22F-4405-B30C-217DE5F5806B}" type="presParOf" srcId="{0F872C30-B8F4-4B93-9847-57FF6B626C65}" destId="{D8AEA1F9-4DEC-4F4B-9B29-B10E118FF752}" srcOrd="0" destOrd="0" presId="urn:microsoft.com/office/officeart/2005/8/layout/default"/>
    <dgm:cxn modelId="{EE8F1447-E6AC-493D-9B87-AC416F54B9C9}" type="presParOf" srcId="{0F872C30-B8F4-4B93-9847-57FF6B626C65}" destId="{446621DF-7B2D-4170-A5C3-26DDB554DADE}" srcOrd="1" destOrd="0" presId="urn:microsoft.com/office/officeart/2005/8/layout/default"/>
    <dgm:cxn modelId="{72FEB1AA-3BA8-45A5-B958-90D1779349C4}" type="presParOf" srcId="{0F872C30-B8F4-4B93-9847-57FF6B626C65}" destId="{40E2D8BE-2392-4A87-BB03-69DFCB79F4E6}" srcOrd="2" destOrd="0" presId="urn:microsoft.com/office/officeart/2005/8/layout/default"/>
    <dgm:cxn modelId="{C21F2526-230D-4F8A-9B8B-1D128B35C52A}" type="presParOf" srcId="{0F872C30-B8F4-4B93-9847-57FF6B626C65}" destId="{6C1E0EF4-D79E-434D-B2F5-C71E4F71C486}" srcOrd="3" destOrd="0" presId="urn:microsoft.com/office/officeart/2005/8/layout/default"/>
    <dgm:cxn modelId="{4C25866C-0DE2-4180-88A4-25F0BB54A25B}" type="presParOf" srcId="{0F872C30-B8F4-4B93-9847-57FF6B626C65}" destId="{96281DEF-AB46-4885-A753-E8008A573B42}" srcOrd="4" destOrd="0" presId="urn:microsoft.com/office/officeart/2005/8/layout/default"/>
    <dgm:cxn modelId="{0E1199CB-5096-4528-8CD2-F6824EF0EFA6}" type="presParOf" srcId="{0F872C30-B8F4-4B93-9847-57FF6B626C65}" destId="{4F7E78A6-2B47-493D-8BC0-4503390CD8CB}" srcOrd="5" destOrd="0" presId="urn:microsoft.com/office/officeart/2005/8/layout/default"/>
    <dgm:cxn modelId="{3C056073-F750-4571-981C-B435344E67FE}" type="presParOf" srcId="{0F872C30-B8F4-4B93-9847-57FF6B626C65}" destId="{764375E0-4886-452A-9F85-45367449D4FE}" srcOrd="6" destOrd="0" presId="urn:microsoft.com/office/officeart/2005/8/layout/default"/>
    <dgm:cxn modelId="{CD97C2F7-1FDF-4F0A-B8D4-0B1E1734402E}" type="presParOf" srcId="{0F872C30-B8F4-4B93-9847-57FF6B626C65}" destId="{FD46742A-5331-4491-BF86-10C0ABE333C8}" srcOrd="7" destOrd="0" presId="urn:microsoft.com/office/officeart/2005/8/layout/default"/>
    <dgm:cxn modelId="{344DB3BF-8471-43EB-921C-AF10BD5045A6}" type="presParOf" srcId="{0F872C30-B8F4-4B93-9847-57FF6B626C65}" destId="{45255BE8-096A-433B-AF14-B9E135D6740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0EFEC-2E23-4A17-8AB9-CBBD6BCCE6D9}">
      <dsp:nvSpPr>
        <dsp:cNvPr id="0" name=""/>
        <dsp:cNvSpPr/>
      </dsp:nvSpPr>
      <dsp:spPr>
        <a:xfrm>
          <a:off x="2149" y="1102653"/>
          <a:ext cx="2166019" cy="1786513"/>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150000"/>
            </a:lnSpc>
            <a:spcBef>
              <a:spcPct val="0"/>
            </a:spcBef>
            <a:spcAft>
              <a:spcPts val="0"/>
            </a:spcAft>
            <a:buChar char="••"/>
          </a:pPr>
          <a:endParaRPr lang="en-US" sz="2000" kern="1200" dirty="0">
            <a:latin typeface="Times New Roman" pitchFamily="18" charset="0"/>
            <a:cs typeface="Times New Roman" pitchFamily="18" charset="0"/>
          </a:endParaRPr>
        </a:p>
      </dsp:txBody>
      <dsp:txXfrm>
        <a:off x="43262" y="1143766"/>
        <a:ext cx="2083793" cy="1321462"/>
      </dsp:txXfrm>
    </dsp:sp>
    <dsp:sp modelId="{580D4FAB-19ED-41BA-A0B4-E881CA48A696}">
      <dsp:nvSpPr>
        <dsp:cNvPr id="0" name=""/>
        <dsp:cNvSpPr/>
      </dsp:nvSpPr>
      <dsp:spPr>
        <a:xfrm>
          <a:off x="1273759" y="1738046"/>
          <a:ext cx="2310642" cy="2310642"/>
        </a:xfrm>
        <a:prstGeom prst="leftCircularArrow">
          <a:avLst>
            <a:gd name="adj1" fmla="val 3003"/>
            <a:gd name="adj2" fmla="val 368228"/>
            <a:gd name="adj3" fmla="val 2235890"/>
            <a:gd name="adj4" fmla="val 9116640"/>
            <a:gd name="adj5" fmla="val 350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FC0E77-77A2-43B1-9AD5-09B4961912B1}">
      <dsp:nvSpPr>
        <dsp:cNvPr id="0" name=""/>
        <dsp:cNvSpPr/>
      </dsp:nvSpPr>
      <dsp:spPr>
        <a:xfrm>
          <a:off x="513183" y="2635752"/>
          <a:ext cx="1925350" cy="7656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Tuổi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hành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chính</a:t>
          </a:r>
          <a:endParaRPr lang="en-US" sz="2400" kern="1200" dirty="0"/>
        </a:p>
      </dsp:txBody>
      <dsp:txXfrm>
        <a:off x="535608" y="2658177"/>
        <a:ext cx="1880500" cy="720798"/>
      </dsp:txXfrm>
    </dsp:sp>
    <dsp:sp modelId="{428FF076-6EA2-4D88-BD5A-0CB8AFD7A0F3}">
      <dsp:nvSpPr>
        <dsp:cNvPr id="0" name=""/>
        <dsp:cNvSpPr/>
      </dsp:nvSpPr>
      <dsp:spPr>
        <a:xfrm>
          <a:off x="2740005" y="1282412"/>
          <a:ext cx="2166019" cy="1786513"/>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endParaRPr lang="en-US" sz="2000" kern="1200" dirty="0">
            <a:latin typeface="Times New Roman" pitchFamily="18" charset="0"/>
            <a:cs typeface="Times New Roman" pitchFamily="18" charset="0"/>
          </a:endParaRPr>
        </a:p>
      </dsp:txBody>
      <dsp:txXfrm>
        <a:off x="2781118" y="1706349"/>
        <a:ext cx="2083793" cy="1321462"/>
      </dsp:txXfrm>
    </dsp:sp>
    <dsp:sp modelId="{B5D6870E-4688-4411-AA69-4C3DC0FD1C7E}">
      <dsp:nvSpPr>
        <dsp:cNvPr id="0" name=""/>
        <dsp:cNvSpPr/>
      </dsp:nvSpPr>
      <dsp:spPr>
        <a:xfrm>
          <a:off x="3936568" y="219308"/>
          <a:ext cx="2618359" cy="2618359"/>
        </a:xfrm>
        <a:prstGeom prst="circularArrow">
          <a:avLst>
            <a:gd name="adj1" fmla="val 2650"/>
            <a:gd name="adj2" fmla="val 322281"/>
            <a:gd name="adj3" fmla="val 19565084"/>
            <a:gd name="adj4" fmla="val 12638386"/>
            <a:gd name="adj5" fmla="val 3092"/>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B82988-031B-4708-9239-DABDDD46669F}">
      <dsp:nvSpPr>
        <dsp:cNvPr id="0" name=""/>
        <dsp:cNvSpPr/>
      </dsp:nvSpPr>
      <dsp:spPr>
        <a:xfrm>
          <a:off x="3221343" y="899588"/>
          <a:ext cx="1925350" cy="76564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Tuổi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sinh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học</a:t>
          </a:r>
          <a:endParaRPr lang="en-US" sz="2400" kern="1200" dirty="0"/>
        </a:p>
      </dsp:txBody>
      <dsp:txXfrm>
        <a:off x="3243768" y="922013"/>
        <a:ext cx="1880500" cy="720798"/>
      </dsp:txXfrm>
    </dsp:sp>
    <dsp:sp modelId="{892B0B9D-A078-456B-84D6-4F013A5F8C9B}">
      <dsp:nvSpPr>
        <dsp:cNvPr id="0" name=""/>
        <dsp:cNvSpPr/>
      </dsp:nvSpPr>
      <dsp:spPr>
        <a:xfrm>
          <a:off x="5475392" y="1321662"/>
          <a:ext cx="2166019" cy="1786513"/>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Times New Roman" pitchFamily="18" charset="0"/>
            <a:cs typeface="Times New Roman" pitchFamily="18" charset="0"/>
          </a:endParaRPr>
        </a:p>
      </dsp:txBody>
      <dsp:txXfrm>
        <a:off x="5516505" y="1362775"/>
        <a:ext cx="2083793" cy="1321462"/>
      </dsp:txXfrm>
    </dsp:sp>
    <dsp:sp modelId="{886C1998-130F-45E3-A9E0-5C1470DEF4D7}">
      <dsp:nvSpPr>
        <dsp:cNvPr id="0" name=""/>
        <dsp:cNvSpPr/>
      </dsp:nvSpPr>
      <dsp:spPr>
        <a:xfrm>
          <a:off x="5958441" y="2686101"/>
          <a:ext cx="1925350" cy="76564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Luật</a:t>
          </a:r>
          <a:r>
            <a:rPr lang="en-US" sz="2400" kern="1200" dirty="0" smtClean="0">
              <a:latin typeface="Times New Roman" pitchFamily="18" charset="0"/>
              <a:cs typeface="Times New Roman" pitchFamily="18" charset="0"/>
            </a:rPr>
            <a:t> NCT</a:t>
          </a:r>
          <a:endParaRPr lang="en-US" sz="2400" kern="1200" dirty="0"/>
        </a:p>
      </dsp:txBody>
      <dsp:txXfrm>
        <a:off x="5980866" y="2708526"/>
        <a:ext cx="1880500" cy="720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EA1F9-4DEC-4F4B-9B29-B10E118FF752}">
      <dsp:nvSpPr>
        <dsp:cNvPr id="0" name=""/>
        <dsp:cNvSpPr/>
      </dsp:nvSpPr>
      <dsp:spPr>
        <a:xfrm>
          <a:off x="0" y="573683"/>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Quá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trình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lão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hóa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và</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suy</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giảm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quan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chức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năng</a:t>
          </a:r>
          <a:r>
            <a:rPr lang="en-US" sz="2500" kern="1200" smtClean="0"/>
            <a:t> </a:t>
          </a:r>
          <a:endParaRPr lang="en-US" sz="2500" kern="1200" dirty="0"/>
        </a:p>
      </dsp:txBody>
      <dsp:txXfrm>
        <a:off x="0" y="573683"/>
        <a:ext cx="2464593" cy="1478756"/>
      </dsp:txXfrm>
    </dsp:sp>
    <dsp:sp modelId="{40E2D8BE-2392-4A87-BB03-69DFCB79F4E6}">
      <dsp:nvSpPr>
        <dsp:cNvPr id="0" name=""/>
        <dsp:cNvSpPr/>
      </dsp:nvSpPr>
      <dsp:spPr>
        <a:xfrm>
          <a:off x="2711053" y="573683"/>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Đặc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điểm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tâm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lý</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chung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người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tuổi</a:t>
          </a:r>
          <a:endParaRPr lang="en-US" sz="2000" kern="1200" dirty="0">
            <a:latin typeface="Times New Roman" pitchFamily="18" charset="0"/>
            <a:cs typeface="Times New Roman" pitchFamily="18" charset="0"/>
          </a:endParaRPr>
        </a:p>
      </dsp:txBody>
      <dsp:txXfrm>
        <a:off x="2711053" y="573683"/>
        <a:ext cx="2464593" cy="1478756"/>
      </dsp:txXfrm>
    </dsp:sp>
    <dsp:sp modelId="{96281DEF-AB46-4885-A753-E8008A573B42}">
      <dsp:nvSpPr>
        <dsp:cNvPr id="0" name=""/>
        <dsp:cNvSpPr/>
      </dsp:nvSpPr>
      <dsp:spPr>
        <a:xfrm>
          <a:off x="5422106" y="573683"/>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Trí</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nhớ</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người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tuổi</a:t>
          </a:r>
          <a:endParaRPr lang="en-US" sz="2000" kern="1200" dirty="0">
            <a:latin typeface="Times New Roman" pitchFamily="18" charset="0"/>
            <a:cs typeface="Times New Roman" pitchFamily="18" charset="0"/>
          </a:endParaRPr>
        </a:p>
      </dsp:txBody>
      <dsp:txXfrm>
        <a:off x="5422106" y="573683"/>
        <a:ext cx="2464593" cy="1478756"/>
      </dsp:txXfrm>
    </dsp:sp>
    <dsp:sp modelId="{764375E0-4886-452A-9F85-45367449D4FE}">
      <dsp:nvSpPr>
        <dsp:cNvPr id="0" name=""/>
        <dsp:cNvSpPr/>
      </dsp:nvSpPr>
      <dsp:spPr>
        <a:xfrm>
          <a:off x="1355526" y="2298898"/>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Đời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sống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tình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cảm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người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tuổi</a:t>
          </a:r>
          <a:endParaRPr lang="en-US" sz="2000" kern="1200" dirty="0">
            <a:latin typeface="Times New Roman" pitchFamily="18" charset="0"/>
            <a:cs typeface="Times New Roman" pitchFamily="18" charset="0"/>
          </a:endParaRPr>
        </a:p>
      </dsp:txBody>
      <dsp:txXfrm>
        <a:off x="1355526" y="2298898"/>
        <a:ext cx="2464593" cy="1478756"/>
      </dsp:txXfrm>
    </dsp:sp>
    <dsp:sp modelId="{45255BE8-096A-433B-AF14-B9E135D67405}">
      <dsp:nvSpPr>
        <dsp:cNvPr id="0" name=""/>
        <dsp:cNvSpPr/>
      </dsp:nvSpPr>
      <dsp:spPr>
        <a:xfrm>
          <a:off x="4066579" y="2298898"/>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Đặc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điểm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tính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người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tuổi</a:t>
          </a:r>
          <a:endParaRPr lang="en-US" sz="2000" kern="1200" dirty="0">
            <a:latin typeface="Times New Roman" pitchFamily="18" charset="0"/>
            <a:cs typeface="Times New Roman" pitchFamily="18" charset="0"/>
          </a:endParaRPr>
        </a:p>
      </dsp:txBody>
      <dsp:txXfrm>
        <a:off x="4066579" y="2298898"/>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E214B1-8EF8-44BC-BBDD-F55992DC56E3}"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239679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E214B1-8EF8-44BC-BBDD-F55992DC56E3}"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385052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E214B1-8EF8-44BC-BBDD-F55992DC56E3}"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29279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E214B1-8EF8-44BC-BBDD-F55992DC56E3}"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415666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E214B1-8EF8-44BC-BBDD-F55992DC56E3}"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80694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E214B1-8EF8-44BC-BBDD-F55992DC56E3}"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247871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E214B1-8EF8-44BC-BBDD-F55992DC56E3}" type="datetimeFigureOut">
              <a:rPr lang="en-US" smtClean="0"/>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160256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E214B1-8EF8-44BC-BBDD-F55992DC56E3}" type="datetimeFigureOut">
              <a:rPr lang="en-US" smtClean="0"/>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82128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214B1-8EF8-44BC-BBDD-F55992DC56E3}" type="datetimeFigureOut">
              <a:rPr lang="en-US" smtClean="0"/>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363692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E214B1-8EF8-44BC-BBDD-F55992DC56E3}"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149576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E214B1-8EF8-44BC-BBDD-F55992DC56E3}"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F90AD-C109-42C6-B5AC-CC2E3C7B702D}" type="slidenum">
              <a:rPr lang="en-US" smtClean="0"/>
              <a:t>‹#›</a:t>
            </a:fld>
            <a:endParaRPr lang="en-US"/>
          </a:p>
        </p:txBody>
      </p:sp>
    </p:spTree>
    <p:extLst>
      <p:ext uri="{BB962C8B-B14F-4D97-AF65-F5344CB8AC3E}">
        <p14:creationId xmlns:p14="http://schemas.microsoft.com/office/powerpoint/2010/main" val="305064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214B1-8EF8-44BC-BBDD-F55992DC56E3}" type="datetimeFigureOut">
              <a:rPr lang="en-US" smtClean="0"/>
              <a:t>8/10/2025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F90AD-C109-42C6-B5AC-CC2E3C7B702D}" type="slidenum">
              <a:rPr lang="en-US" smtClean="0"/>
              <a:t>‹#›</a:t>
            </a:fld>
            <a:endParaRPr lang="en-US"/>
          </a:p>
        </p:txBody>
      </p:sp>
    </p:spTree>
    <p:extLst>
      <p:ext uri="{BB962C8B-B14F-4D97-AF65-F5344CB8AC3E}">
        <p14:creationId xmlns:p14="http://schemas.microsoft.com/office/powerpoint/2010/main" val="2036004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hoaiannguyen88@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p:spPr>
        <p:txBody>
          <a:bodyPr>
            <a:normAutofit/>
          </a:bodyPr>
          <a:lstStyle/>
          <a:p>
            <a:r>
              <a:rPr lang="en-US" sz="2500" b="1" dirty="0" err="1" smtClean="0">
                <a:solidFill>
                  <a:schemeClr val="accent1">
                    <a:lumMod val="50000"/>
                  </a:schemeClr>
                </a:solidFill>
                <a:latin typeface="Times New Roman" pitchFamily="18" charset="0"/>
                <a:cs typeface="Times New Roman" pitchFamily="18" charset="0"/>
              </a:rPr>
              <a:t>Trường</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Khoa</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học</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Xã</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hội</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và</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Nhân</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văn</a:t>
            </a:r>
            <a:r>
              <a:rPr lang="en-US" sz="2500" b="1" dirty="0" smtClean="0">
                <a:solidFill>
                  <a:schemeClr val="accent1">
                    <a:lumMod val="50000"/>
                  </a:schemeClr>
                </a:solidFill>
                <a:latin typeface="Times New Roman" pitchFamily="18" charset="0"/>
                <a:cs typeface="Times New Roman" pitchFamily="18" charset="0"/>
              </a:rPr>
              <a:t/>
            </a:r>
            <a:br>
              <a:rPr lang="en-US" sz="2500" b="1" dirty="0" smtClean="0">
                <a:solidFill>
                  <a:schemeClr val="accent1">
                    <a:lumMod val="50000"/>
                  </a:schemeClr>
                </a:solidFill>
                <a:latin typeface="Times New Roman" pitchFamily="18" charset="0"/>
                <a:cs typeface="Times New Roman" pitchFamily="18" charset="0"/>
              </a:rPr>
            </a:br>
            <a:r>
              <a:rPr lang="en-US" sz="2500" b="1" dirty="0" err="1" smtClean="0">
                <a:solidFill>
                  <a:schemeClr val="accent1">
                    <a:lumMod val="50000"/>
                  </a:schemeClr>
                </a:solidFill>
                <a:latin typeface="Times New Roman" pitchFamily="18" charset="0"/>
                <a:cs typeface="Times New Roman" pitchFamily="18" charset="0"/>
              </a:rPr>
              <a:t>Khoa</a:t>
            </a:r>
            <a:r>
              <a:rPr lang="en-US" sz="2500" b="1" dirty="0" smtClean="0">
                <a:solidFill>
                  <a:schemeClr val="accent1">
                    <a:lumMod val="50000"/>
                  </a:schemeClr>
                </a:solidFill>
                <a:latin typeface="Times New Roman" pitchFamily="18" charset="0"/>
                <a:cs typeface="Times New Roman" pitchFamily="18" charset="0"/>
              </a:rPr>
              <a:t> du </a:t>
            </a:r>
            <a:r>
              <a:rPr lang="en-US" sz="2500" b="1" dirty="0" err="1" smtClean="0">
                <a:solidFill>
                  <a:schemeClr val="accent1">
                    <a:lumMod val="50000"/>
                  </a:schemeClr>
                </a:solidFill>
                <a:latin typeface="Times New Roman" pitchFamily="18" charset="0"/>
                <a:cs typeface="Times New Roman" pitchFamily="18" charset="0"/>
              </a:rPr>
              <a:t>lịch</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và</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công</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tác</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xã</a:t>
            </a:r>
            <a:r>
              <a:rPr lang="en-US" sz="2500" b="1" dirty="0" smtClean="0">
                <a:solidFill>
                  <a:schemeClr val="accent1">
                    <a:lumMod val="50000"/>
                  </a:schemeClr>
                </a:solidFill>
                <a:latin typeface="Times New Roman" pitchFamily="18" charset="0"/>
                <a:cs typeface="Times New Roman" pitchFamily="18" charset="0"/>
              </a:rPr>
              <a:t> </a:t>
            </a:r>
            <a:r>
              <a:rPr lang="en-US" sz="2500" b="1" dirty="0" err="1" smtClean="0">
                <a:solidFill>
                  <a:schemeClr val="accent1">
                    <a:lumMod val="50000"/>
                  </a:schemeClr>
                </a:solidFill>
                <a:latin typeface="Times New Roman" pitchFamily="18" charset="0"/>
                <a:cs typeface="Times New Roman" pitchFamily="18" charset="0"/>
              </a:rPr>
              <a:t>hội</a:t>
            </a:r>
            <a:endParaRPr lang="en-US" sz="2500" b="1" dirty="0">
              <a:solidFill>
                <a:schemeClr val="accent1">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533400" y="1564395"/>
            <a:ext cx="8153400" cy="4074405"/>
          </a:xfrm>
        </p:spPr>
        <p:txBody>
          <a:bodyPr>
            <a:normAutofit/>
          </a:bodyPr>
          <a:lstStyle/>
          <a:p>
            <a:endParaRPr lang="en-US" sz="3000" b="1" dirty="0" smtClean="0">
              <a:latin typeface="Times New Roman" pitchFamily="18" charset="0"/>
              <a:cs typeface="Times New Roman" pitchFamily="18" charset="0"/>
            </a:endParaRPr>
          </a:p>
          <a:p>
            <a:r>
              <a:rPr lang="en-US" sz="3000" b="1" dirty="0" smtClean="0">
                <a:solidFill>
                  <a:srgbClr val="FF0000"/>
                </a:solidFill>
                <a:latin typeface="Times New Roman" pitchFamily="18" charset="0"/>
                <a:cs typeface="Times New Roman" pitchFamily="18" charset="0"/>
              </a:rPr>
              <a:t>CÔNG TÁC XÃ HỘI VỚI NGƯỜI CAO TUỔI</a:t>
            </a:r>
          </a:p>
          <a:p>
            <a:endParaRPr lang="en-US" sz="3000" b="1" dirty="0" smtClean="0">
              <a:latin typeface="Times New Roman" pitchFamily="18" charset="0"/>
              <a:cs typeface="Times New Roman" pitchFamily="18" charset="0"/>
            </a:endParaRPr>
          </a:p>
          <a:p>
            <a:r>
              <a:rPr lang="en-US" sz="3000" b="1" dirty="0" smtClean="0">
                <a:latin typeface="Times New Roman" pitchFamily="18" charset="0"/>
                <a:cs typeface="Times New Roman" pitchFamily="18" charset="0"/>
              </a:rPr>
              <a:t>          </a:t>
            </a:r>
            <a:r>
              <a:rPr lang="en-US" sz="3000" b="1" i="1" dirty="0" err="1" smtClean="0">
                <a:latin typeface="Times New Roman" pitchFamily="18" charset="0"/>
                <a:cs typeface="Times New Roman" pitchFamily="18" charset="0"/>
              </a:rPr>
              <a:t>Giảng</a:t>
            </a:r>
            <a:r>
              <a:rPr lang="en-US" sz="3000" b="1" i="1" dirty="0" smtClean="0">
                <a:latin typeface="Times New Roman" pitchFamily="18" charset="0"/>
                <a:cs typeface="Times New Roman" pitchFamily="18" charset="0"/>
              </a:rPr>
              <a:t> </a:t>
            </a:r>
            <a:r>
              <a:rPr lang="en-US" sz="3000" b="1" i="1" dirty="0" err="1">
                <a:latin typeface="Times New Roman" pitchFamily="18" charset="0"/>
                <a:cs typeface="Times New Roman" pitchFamily="18" charset="0"/>
              </a:rPr>
              <a:t>viên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Th.s</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Nguyễn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Thị</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Hoài</a:t>
            </a:r>
            <a:r>
              <a:rPr lang="en-US" sz="3000" b="1" i="1" dirty="0">
                <a:latin typeface="Times New Roman" pitchFamily="18" charset="0"/>
                <a:cs typeface="Times New Roman" pitchFamily="18" charset="0"/>
              </a:rPr>
              <a:t> An</a:t>
            </a:r>
          </a:p>
          <a:p>
            <a:endParaRPr lang="en-US" sz="3000" b="1" dirty="0" smtClean="0">
              <a:latin typeface="Times New Roman" pitchFamily="18" charset="0"/>
              <a:cs typeface="Times New Roman" pitchFamily="18" charset="0"/>
            </a:endParaRPr>
          </a:p>
          <a:p>
            <a:endParaRPr lang="en-US" sz="3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 y="3886200"/>
            <a:ext cx="913665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475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1.1 KHÁI QUÁT CHUNG VỀ NGƯỜI CAO TUỔI</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sz="2800" b="1" dirty="0" err="1" smtClean="0">
                <a:latin typeface="Times New Roman" pitchFamily="18" charset="0"/>
                <a:cs typeface="Times New Roman" pitchFamily="18" charset="0"/>
              </a:rPr>
              <a:t>Khái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tuổi</a:t>
            </a:r>
            <a:endParaRPr lang="en-US" sz="2800" b="1" dirty="0" smtClean="0">
              <a:latin typeface="Times New Roman" pitchFamily="18" charset="0"/>
              <a:cs typeface="Times New Roman" pitchFamily="18" charset="0"/>
            </a:endParaRPr>
          </a:p>
          <a:p>
            <a:pPr>
              <a:buFont typeface="Wingdings" pitchFamily="2" charset="2"/>
              <a:buChar char="§"/>
            </a:pPr>
            <a:endParaRPr lang="en-US" sz="2800" i="1" dirty="0" smtClean="0">
              <a:latin typeface="Times New Roman" pitchFamily="18" charset="0"/>
              <a:cs typeface="Times New Roman" pitchFamily="18" charset="0"/>
            </a:endParaRPr>
          </a:p>
          <a:p>
            <a:pPr>
              <a:buFont typeface="Wingdings" pitchFamily="2" charset="2"/>
              <a:buChar char="§"/>
            </a:pPr>
            <a:r>
              <a:rPr lang="en-US" sz="2800" i="1" dirty="0" err="1" smtClean="0">
                <a:latin typeface="Times New Roman" pitchFamily="18" charset="0"/>
                <a:cs typeface="Times New Roman" pitchFamily="18" charset="0"/>
              </a:rPr>
              <a:t>Người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già</a:t>
            </a:r>
            <a:endParaRPr lang="en-US" sz="2800" i="1" dirty="0" smtClean="0">
              <a:latin typeface="Times New Roman" pitchFamily="18" charset="0"/>
              <a:cs typeface="Times New Roman" pitchFamily="18" charset="0"/>
            </a:endParaRPr>
          </a:p>
          <a:p>
            <a:pPr>
              <a:buFont typeface="Wingdings" pitchFamily="2" charset="2"/>
              <a:buChar char="§"/>
            </a:pPr>
            <a:r>
              <a:rPr lang="en-US" sz="2800" i="1" dirty="0" err="1" smtClean="0">
                <a:latin typeface="Times New Roman" pitchFamily="18" charset="0"/>
                <a:cs typeface="Times New Roman" pitchFamily="18" charset="0"/>
              </a:rPr>
              <a:t>Người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cao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niên</a:t>
            </a:r>
            <a:r>
              <a:rPr lang="en-US" sz="2800" i="1" dirty="0" smtClean="0">
                <a:latin typeface="Times New Roman" pitchFamily="18" charset="0"/>
                <a:cs typeface="Times New Roman" pitchFamily="18" charset="0"/>
              </a:rPr>
              <a:t> </a:t>
            </a:r>
          </a:p>
          <a:p>
            <a:pPr>
              <a:buFont typeface="Wingdings" pitchFamily="2" charset="2"/>
              <a:buChar char="§"/>
            </a:pPr>
            <a:r>
              <a:rPr lang="en-US" sz="2800" i="1" dirty="0" err="1" smtClean="0">
                <a:latin typeface="Times New Roman" pitchFamily="18" charset="0"/>
                <a:cs typeface="Times New Roman" pitchFamily="18" charset="0"/>
              </a:rPr>
              <a:t>Người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cao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tuổi</a:t>
            </a:r>
            <a:endParaRPr lang="en-US" sz="2800"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09800"/>
            <a:ext cx="373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577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err="1" smtClean="0">
                <a:latin typeface="Times New Roman" pitchFamily="18" charset="0"/>
                <a:cs typeface="Times New Roman" pitchFamily="18" charset="0"/>
              </a:rPr>
              <a:t>Làm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thế</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để</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định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một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người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có</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phải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là</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tuổi</a:t>
            </a:r>
            <a:r>
              <a:rPr lang="en-US" sz="3200" b="1" i="1" dirty="0" smtClean="0">
                <a:latin typeface="Times New Roman" pitchFamily="18" charset="0"/>
                <a:cs typeface="Times New Roman" pitchFamily="18" charset="0"/>
              </a:rPr>
              <a:t> hay </a:t>
            </a:r>
            <a:r>
              <a:rPr lang="en-US" sz="3200" b="1" i="1" dirty="0" err="1" smtClean="0">
                <a:latin typeface="Times New Roman" pitchFamily="18" charset="0"/>
                <a:cs typeface="Times New Roman" pitchFamily="18" charset="0"/>
              </a:rPr>
              <a:t>không</a:t>
            </a:r>
            <a:r>
              <a:rPr lang="en-US" sz="3200" b="1" i="1" dirty="0" smtClean="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04046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623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1.1.2 </a:t>
            </a:r>
            <a:r>
              <a:rPr lang="en-US" sz="3600" b="1" dirty="0" err="1" smtClean="0">
                <a:latin typeface="Times New Roman" pitchFamily="18" charset="0"/>
                <a:cs typeface="Times New Roman" pitchFamily="18" charset="0"/>
              </a:rPr>
              <a:t>Đặc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điểm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tuổi</a:t>
            </a:r>
            <a:endParaRPr lang="en-US" sz="3600" b="1"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endParaRPr lang="en-US" dirty="0">
              <a:latin typeface="Times New Roman" pitchFamily="18" charset="0"/>
              <a:cs typeface="Times New Roman" pitchFamily="18" charset="0"/>
            </a:endParaRPr>
          </a:p>
        </p:txBody>
      </p:sp>
      <p:pic>
        <p:nvPicPr>
          <p:cNvPr id="307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0238" y="2896593"/>
            <a:ext cx="3868737" cy="290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3"/>
          </p:nvPr>
        </p:nvSpPr>
        <p:spPr/>
        <p:txBody>
          <a:bodyPr/>
          <a:lstStyle/>
          <a:p>
            <a:endParaRPr lang="en-US" dirty="0"/>
          </a:p>
        </p:txBody>
      </p:sp>
      <p:pic>
        <p:nvPicPr>
          <p:cNvPr id="3074"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629150" y="2671481"/>
            <a:ext cx="3887788" cy="335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903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latin typeface="Times New Roman" pitchFamily="18" charset="0"/>
                <a:cs typeface="Times New Roman" pitchFamily="18" charset="0"/>
              </a:rPr>
              <a:t>1.1.2.1 </a:t>
            </a:r>
            <a:r>
              <a:rPr lang="en-US" sz="3600" b="1" dirty="0" err="1" smtClean="0">
                <a:solidFill>
                  <a:schemeClr val="accent6">
                    <a:lumMod val="75000"/>
                  </a:schemeClr>
                </a:solidFill>
                <a:latin typeface="Times New Roman" pitchFamily="18" charset="0"/>
                <a:cs typeface="Times New Roman" pitchFamily="18" charset="0"/>
              </a:rPr>
              <a:t>Đặc</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điểm</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tâm</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sinh</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lý</a:t>
            </a:r>
            <a:r>
              <a:rPr lang="en-US" sz="3600" b="1" dirty="0" smtClean="0">
                <a:solidFill>
                  <a:schemeClr val="accent6">
                    <a:lumMod val="75000"/>
                  </a:schemeClr>
                </a:solidFill>
                <a:latin typeface="Times New Roman" pitchFamily="18" charset="0"/>
                <a:cs typeface="Times New Roman" pitchFamily="18" charset="0"/>
              </a:rPr>
              <a:t> </a:t>
            </a:r>
            <a:endParaRPr lang="en-US" sz="3600" b="1" dirty="0">
              <a:solidFill>
                <a:schemeClr val="accent6">
                  <a:lumMod val="75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347337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398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b="1" dirty="0" err="1" smtClean="0">
                <a:latin typeface="Times New Roman" panose="02020603050405020304" pitchFamily="18" charset="0"/>
                <a:cs typeface="Times New Roman" panose="02020603050405020304" pitchFamily="18" charset="0"/>
              </a:rPr>
              <a:t>Phân</a:t>
            </a:r>
            <a:r>
              <a:rPr lang="en-US" b="1" dirty="0" smtClean="0">
                <a:latin typeface="Times New Roman" panose="02020603050405020304" pitchFamily="18" charset="0"/>
                <a:cs typeface="Times New Roman" panose="02020603050405020304" pitchFamily="18" charset="0"/>
              </a:rPr>
              <a:t> chia NCT </a:t>
            </a:r>
            <a:r>
              <a:rPr lang="en-US" b="1" dirty="0" err="1" smtClean="0">
                <a:latin typeface="Times New Roman" panose="02020603050405020304" pitchFamily="18" charset="0"/>
                <a:cs typeface="Times New Roman" panose="02020603050405020304" pitchFamily="18" charset="0"/>
              </a:rPr>
              <a:t>thành</a:t>
            </a:r>
            <a:r>
              <a:rPr lang="en-US" b="1" dirty="0" smtClean="0">
                <a:latin typeface="Times New Roman" panose="02020603050405020304" pitchFamily="18" charset="0"/>
                <a:cs typeface="Times New Roman" panose="02020603050405020304" pitchFamily="18" charset="0"/>
              </a:rPr>
              <a:t> 4 </a:t>
            </a:r>
            <a:r>
              <a:rPr lang="en-US" b="1" dirty="0" err="1" smtClean="0">
                <a:latin typeface="Times New Roman" panose="02020603050405020304" pitchFamily="18" charset="0"/>
                <a:cs typeface="Times New Roman" panose="02020603050405020304" pitchFamily="18" charset="0"/>
              </a:rPr>
              <a:t>thập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niên</a:t>
            </a:r>
            <a:endParaRPr lang="en-US" b="1" dirty="0" smtClean="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già</a:t>
            </a:r>
            <a:r>
              <a:rPr lang="en-US" dirty="0" smtClean="0">
                <a:latin typeface="Times New Roman" panose="02020603050405020304" pitchFamily="18" charset="0"/>
                <a:cs typeface="Times New Roman" panose="02020603050405020304" pitchFamily="18" charset="0"/>
              </a:rPr>
              <a:t>: 60-69 </a:t>
            </a:r>
            <a:r>
              <a:rPr lang="en-US" dirty="0" err="1" smtClean="0">
                <a:latin typeface="Times New Roman" panose="02020603050405020304" pitchFamily="18" charset="0"/>
                <a:cs typeface="Times New Roman" panose="02020603050405020304" pitchFamily="18" charset="0"/>
              </a:rPr>
              <a:t>tuổi</a:t>
            </a:r>
            <a:endParaRPr lang="en-US" dirty="0" smtClean="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già</a:t>
            </a:r>
            <a:r>
              <a:rPr lang="en-US" dirty="0" smtClean="0">
                <a:latin typeface="Times New Roman" panose="02020603050405020304" pitchFamily="18" charset="0"/>
                <a:cs typeface="Times New Roman" panose="02020603050405020304" pitchFamily="18" charset="0"/>
              </a:rPr>
              <a:t>: 70-79 </a:t>
            </a:r>
            <a:r>
              <a:rPr lang="en-US" dirty="0" err="1" smtClean="0">
                <a:latin typeface="Times New Roman" panose="02020603050405020304" pitchFamily="18" charset="0"/>
                <a:cs typeface="Times New Roman" panose="02020603050405020304" pitchFamily="18" charset="0"/>
              </a:rPr>
              <a:t>tuổi</a:t>
            </a:r>
            <a:endParaRPr lang="en-US" dirty="0" smtClean="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già</a:t>
            </a:r>
            <a:r>
              <a:rPr lang="en-US" dirty="0" smtClean="0">
                <a:latin typeface="Times New Roman" panose="02020603050405020304" pitchFamily="18" charset="0"/>
                <a:cs typeface="Times New Roman" panose="02020603050405020304" pitchFamily="18" charset="0"/>
              </a:rPr>
              <a:t>: 80-89 </a:t>
            </a:r>
            <a:r>
              <a:rPr lang="en-US" dirty="0" err="1" smtClean="0">
                <a:latin typeface="Times New Roman" panose="02020603050405020304" pitchFamily="18" charset="0"/>
                <a:cs typeface="Times New Roman" panose="02020603050405020304" pitchFamily="18" charset="0"/>
              </a:rPr>
              <a:t>tuổi</a:t>
            </a:r>
            <a:endParaRPr lang="en-US" dirty="0" smtClean="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90 </a:t>
            </a:r>
            <a:r>
              <a:rPr lang="en-US" dirty="0" err="1" smtClean="0">
                <a:latin typeface="Times New Roman" panose="02020603050405020304" pitchFamily="18" charset="0"/>
                <a:cs typeface="Times New Roman" panose="02020603050405020304" pitchFamily="18" charset="0"/>
              </a:rPr>
              <a:t>tuổi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24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latin typeface="Times New Roman" pitchFamily="18" charset="0"/>
                <a:cs typeface="Times New Roman" pitchFamily="18" charset="0"/>
              </a:rPr>
              <a:t>Phần</a:t>
            </a:r>
            <a:r>
              <a:rPr lang="en-US" sz="4000" b="1" dirty="0" smtClean="0">
                <a:latin typeface="Times New Roman" pitchFamily="18" charset="0"/>
                <a:cs typeface="Times New Roman" pitchFamily="18" charset="0"/>
              </a:rPr>
              <a:t> I: </a:t>
            </a:r>
            <a:r>
              <a:rPr lang="en-US" sz="4000" b="1" dirty="0" err="1" smtClean="0">
                <a:latin typeface="Times New Roman" pitchFamily="18" charset="0"/>
                <a:cs typeface="Times New Roman" pitchFamily="18" charset="0"/>
              </a:rPr>
              <a:t>Thông</a:t>
            </a:r>
            <a:r>
              <a:rPr lang="en-US" sz="4000" b="1" dirty="0" smtClean="0">
                <a:latin typeface="Times New Roman" pitchFamily="18" charset="0"/>
                <a:cs typeface="Times New Roman" pitchFamily="18" charset="0"/>
              </a:rPr>
              <a:t> tin </a:t>
            </a:r>
            <a:r>
              <a:rPr lang="en-US" sz="4000" b="1" dirty="0" err="1" smtClean="0">
                <a:latin typeface="Times New Roman" pitchFamily="18" charset="0"/>
                <a:cs typeface="Times New Roman" pitchFamily="18" charset="0"/>
              </a:rPr>
              <a:t>chung</a:t>
            </a:r>
            <a:endParaRPr lang="en-US" sz="4000" dirty="0"/>
          </a:p>
        </p:txBody>
      </p:sp>
      <p:sp>
        <p:nvSpPr>
          <p:cNvPr id="3" name="Content Placeholder 2"/>
          <p:cNvSpPr>
            <a:spLocks noGrp="1"/>
          </p:cNvSpPr>
          <p:nvPr>
            <p:ph idx="1"/>
          </p:nvPr>
        </p:nvSpPr>
        <p:spPr/>
        <p:txBody>
          <a:bodyPr/>
          <a:lstStyle/>
          <a:p>
            <a:pPr marL="0" indent="0">
              <a:buNone/>
            </a:pP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Hoài</a:t>
            </a:r>
            <a:r>
              <a:rPr lang="en-US" sz="2800" b="1" dirty="0" smtClean="0">
                <a:latin typeface="Times New Roman" pitchFamily="18" charset="0"/>
                <a:cs typeface="Times New Roman" pitchFamily="18" charset="0"/>
              </a:rPr>
              <a:t> An</a:t>
            </a:r>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a:t>
            </a:r>
            <a:r>
              <a:rPr lang="en-US" sz="2800" dirty="0" smtClean="0">
                <a:latin typeface="Times New Roman" pitchFamily="18" charset="0"/>
                <a:cs typeface="Times New Roman" pitchFamily="18" charset="0"/>
              </a:rPr>
              <a:t> du </a:t>
            </a:r>
            <a:r>
              <a:rPr lang="en-US" sz="2800" dirty="0" err="1" smtClean="0">
                <a:latin typeface="Times New Roman" pitchFamily="18" charset="0"/>
                <a:cs typeface="Times New Roman" pitchFamily="18" charset="0"/>
              </a:rPr>
              <a:t>lịch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thoại</a:t>
            </a:r>
            <a:r>
              <a:rPr lang="en-US" sz="2800" dirty="0" smtClean="0">
                <a:latin typeface="Times New Roman" pitchFamily="18" charset="0"/>
                <a:cs typeface="Times New Roman" pitchFamily="18" charset="0"/>
              </a:rPr>
              <a:t>: 0868.214.777</a:t>
            </a:r>
          </a:p>
          <a:p>
            <a:pPr marL="0" indent="0">
              <a:buNone/>
            </a:pPr>
            <a:r>
              <a:rPr lang="en-US" sz="2800" dirty="0" smtClean="0">
                <a:latin typeface="Times New Roman" pitchFamily="18" charset="0"/>
                <a:cs typeface="Times New Roman" pitchFamily="18" charset="0"/>
              </a:rPr>
              <a:t>- Email: </a:t>
            </a:r>
            <a:r>
              <a:rPr lang="en-US" sz="2800" i="1" u="sng" dirty="0" smtClean="0">
                <a:latin typeface="Times New Roman" pitchFamily="18" charset="0"/>
                <a:cs typeface="Times New Roman" pitchFamily="18" charset="0"/>
                <a:hlinkClick r:id="rId2"/>
              </a:rPr>
              <a:t>hoaiannguyen88@gmail.com</a:t>
            </a:r>
            <a:endParaRPr lang="en-US" sz="28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125742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2. </a:t>
            </a:r>
            <a:r>
              <a:rPr lang="en-US" sz="3600" b="1" dirty="0" err="1" smtClean="0">
                <a:latin typeface="Times New Roman" panose="02020603050405020304" pitchFamily="18" charset="0"/>
                <a:cs typeface="Times New Roman" panose="02020603050405020304" pitchFamily="18" charset="0"/>
              </a:rPr>
              <a:t>Thông</a:t>
            </a:r>
            <a:r>
              <a:rPr lang="en-US" b="1" dirty="0" smtClean="0">
                <a:latin typeface="Times New Roman" panose="02020603050405020304" pitchFamily="18" charset="0"/>
                <a:cs typeface="Times New Roman" panose="02020603050405020304" pitchFamily="18" charset="0"/>
              </a:rPr>
              <a:t> tin </a:t>
            </a:r>
            <a:r>
              <a:rPr lang="en-US" b="1" dirty="0" err="1" smtClean="0">
                <a:latin typeface="Times New Roman" panose="02020603050405020304" pitchFamily="18" charset="0"/>
                <a:cs typeface="Times New Roman" panose="02020603050405020304" pitchFamily="18" charset="0"/>
              </a:rPr>
              <a:t>học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phần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85800" y="1690689"/>
            <a:ext cx="7924800" cy="1509711"/>
          </a:xfrm>
          <a:ln w="38100">
            <a:solidFill>
              <a:schemeClr val="accent1"/>
            </a:solidFill>
          </a:ln>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buNone/>
            </a:pPr>
            <a:r>
              <a:rPr lang="en-US" b="1" u="sng" dirty="0" err="1" smtClean="0">
                <a:latin typeface="Times New Roman" panose="02020603050405020304" pitchFamily="18" charset="0"/>
                <a:cs typeface="Times New Roman" panose="02020603050405020304" pitchFamily="18" charset="0"/>
              </a:rPr>
              <a:t>Tên</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học</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phần</a:t>
            </a:r>
            <a:r>
              <a:rPr lang="en-US" b="1" u="sng" dirty="0" smtClean="0">
                <a:latin typeface="Times New Roman" panose="02020603050405020304" pitchFamily="18" charset="0"/>
                <a:cs typeface="Times New Roman" panose="02020603050405020304" pitchFamily="18" charset="0"/>
              </a:rPr>
              <a:t>: </a:t>
            </a:r>
          </a:p>
          <a:p>
            <a:pPr marL="0" indent="0">
              <a:buNone/>
            </a:pPr>
            <a:endParaRPr lang="en-US" sz="2500" i="1" dirty="0" smtClean="0">
              <a:latin typeface="Times New Roman" pitchFamily="18" charset="0"/>
              <a:cs typeface="Times New Roman" pitchFamily="18" charset="0"/>
            </a:endParaRPr>
          </a:p>
          <a:p>
            <a:pPr marL="0" indent="0">
              <a:buNone/>
            </a:pP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Công</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tác</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xã</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hội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với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người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cao</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tuổi</a:t>
            </a:r>
            <a:r>
              <a:rPr lang="en-US" sz="2500" i="1"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(Social </a:t>
            </a:r>
            <a:r>
              <a:rPr lang="en-US" sz="2500" i="1" dirty="0" smtClean="0">
                <a:latin typeface="Times New Roman" pitchFamily="18" charset="0"/>
                <a:cs typeface="Times New Roman" pitchFamily="18" charset="0"/>
              </a:rPr>
              <a:t>work with </a:t>
            </a:r>
            <a:r>
              <a:rPr lang="en-US" sz="2500" i="1" dirty="0" smtClean="0">
                <a:latin typeface="Times New Roman" pitchFamily="18" charset="0"/>
                <a:cs typeface="Times New Roman" pitchFamily="18" charset="0"/>
              </a:rPr>
              <a:t>elderly)</a:t>
            </a:r>
            <a:endParaRPr lang="en-US" sz="2500" i="1" dirty="0" smtClean="0">
              <a:latin typeface="Times New Roman" pitchFamily="18" charset="0"/>
              <a:cs typeface="Times New Roman" pitchFamily="18" charset="0"/>
            </a:endParaRPr>
          </a:p>
          <a:p>
            <a:endParaRPr lang="en-US" sz="2500" i="1" dirty="0">
              <a:latin typeface="Times New Roman" pitchFamily="18" charset="0"/>
              <a:cs typeface="Times New Roman" pitchFamily="18" charset="0"/>
            </a:endParaRPr>
          </a:p>
        </p:txBody>
      </p:sp>
      <p:sp>
        <p:nvSpPr>
          <p:cNvPr id="4" name="Content Placeholder 3"/>
          <p:cNvSpPr>
            <a:spLocks noGrp="1"/>
          </p:cNvSpPr>
          <p:nvPr>
            <p:ph sz="half" idx="2"/>
          </p:nvPr>
        </p:nvSpPr>
        <p:spPr>
          <a:xfrm>
            <a:off x="2705100" y="4038600"/>
            <a:ext cx="3886200" cy="1295400"/>
          </a:xfrm>
          <a:ln w="28575"/>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US" sz="2500" dirty="0" smtClean="0">
                <a:latin typeface="Times New Roman" panose="02020603050405020304" pitchFamily="18" charset="0"/>
                <a:cs typeface="Times New Roman" pitchFamily="18" charset="0"/>
              </a:rPr>
              <a:t>- </a:t>
            </a:r>
            <a:r>
              <a:rPr lang="en-US" sz="2500" dirty="0" err="1" smtClean="0">
                <a:latin typeface="Times New Roman" pitchFamily="18" charset="0"/>
                <a:cs typeface="Times New Roman" pitchFamily="18" charset="0"/>
              </a:rPr>
              <a:t>Mã</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học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phần</a:t>
            </a:r>
            <a:r>
              <a:rPr lang="en-US" sz="2500" dirty="0" smtClean="0">
                <a:latin typeface="Times New Roman" pitchFamily="18" charset="0"/>
                <a:cs typeface="Times New Roman" pitchFamily="18" charset="0"/>
              </a:rPr>
              <a:t>: SOW30022</a:t>
            </a:r>
          </a:p>
          <a:p>
            <a:pPr marL="0" indent="0">
              <a:buNone/>
            </a:pP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Số</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tín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chỉ</a:t>
            </a:r>
            <a:r>
              <a:rPr lang="en-US" sz="25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03</a:t>
            </a: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07768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3. </a:t>
            </a:r>
            <a:r>
              <a:rPr lang="en-US" b="1" dirty="0" err="1" smtClean="0">
                <a:latin typeface="Times New Roman" panose="02020603050405020304" pitchFamily="18" charset="0"/>
                <a:cs typeface="Times New Roman" panose="02020603050405020304" pitchFamily="18" charset="0"/>
              </a:rPr>
              <a:t>Mô</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học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phần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lnSpc>
                <a:spcPct val="150000"/>
              </a:lnSpc>
              <a:spcBef>
                <a:spcPts val="0"/>
              </a:spcBef>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Môn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en-US" sz="2000" dirty="0" smtClean="0">
                <a:latin typeface="Times New Roman" pitchFamily="18" charset="0"/>
                <a:cs typeface="Times New Roman" pitchFamily="18" charset="0"/>
              </a:rPr>
              <a:t> </a:t>
            </a:r>
            <a:r>
              <a:rPr lang="pt-BR" sz="2000" dirty="0" smtClean="0">
                <a:latin typeface="Times New Roman" pitchFamily="18" charset="0"/>
                <a:cs typeface="Times New Roman" pitchFamily="18" charset="0"/>
              </a:rPr>
              <a:t>góp phần trang bị những kiến thức những </a:t>
            </a:r>
            <a:r>
              <a:rPr lang="pt-BR" sz="2000" u="sng" dirty="0" smtClean="0">
                <a:latin typeface="Times New Roman" pitchFamily="18" charset="0"/>
                <a:cs typeface="Times New Roman" pitchFamily="18" charset="0"/>
              </a:rPr>
              <a:t>kiến thức cơ bản về người cao tuổi </a:t>
            </a:r>
            <a:r>
              <a:rPr lang="pt-BR" sz="2000" dirty="0" smtClean="0">
                <a:latin typeface="Times New Roman" pitchFamily="18" charset="0"/>
                <a:cs typeface="Times New Roman" pitchFamily="18" charset="0"/>
              </a:rPr>
              <a:t>như: khái niệm, đặc điểm của người cao tuổi, vai trò của người cao tuổi trong gia đình và xã hội...  Đồng thời, học phần cũng </a:t>
            </a:r>
            <a:r>
              <a:rPr lang="pt-BR" sz="2000" u="sng" dirty="0" smtClean="0">
                <a:latin typeface="Times New Roman" pitchFamily="18" charset="0"/>
                <a:cs typeface="Times New Roman" pitchFamily="18" charset="0"/>
              </a:rPr>
              <a:t>nhận diện những vấn đề bất ổn có thể xẩy ra trong đời sống của người cao tuổi</a:t>
            </a:r>
            <a:r>
              <a:rPr lang="pt-BR" sz="2000" dirty="0" smtClean="0">
                <a:latin typeface="Times New Roman" pitchFamily="18" charset="0"/>
                <a:cs typeface="Times New Roman" pitchFamily="18" charset="0"/>
              </a:rPr>
              <a:t> và </a:t>
            </a:r>
            <a:r>
              <a:rPr lang="pt-BR" sz="2000" u="sng" dirty="0" smtClean="0">
                <a:latin typeface="Times New Roman" pitchFamily="18" charset="0"/>
                <a:cs typeface="Times New Roman" pitchFamily="18" charset="0"/>
              </a:rPr>
              <a:t>các lĩnh vực thực hành của công tác xã hội với người cao tuổi</a:t>
            </a:r>
            <a:r>
              <a:rPr lang="pt-BR" sz="2000" dirty="0" smtClean="0">
                <a:latin typeface="Times New Roman" pitchFamily="18" charset="0"/>
                <a:cs typeface="Times New Roman" pitchFamily="18" charset="0"/>
              </a:rPr>
              <a:t>. Từ đó, cung cấp cho người học các lý thuyết và cách tiếp cận, quy trình làm việc... các chính sách xã hội về người cao tuổi nhằm giúp người học vận dụng trong quá trình trợ giúp người cao tuổi trong thực tiễn.</a:t>
            </a:r>
            <a:endParaRPr lang="en-US" sz="2000" dirty="0" smtClean="0">
              <a:latin typeface="Times New Roman" pitchFamily="18" charset="0"/>
              <a:cs typeface="Times New Roman" pitchFamily="18" charset="0"/>
            </a:endParaRPr>
          </a:p>
          <a:p>
            <a:pPr>
              <a:lnSpc>
                <a:spcPct val="150000"/>
              </a:lnSpc>
              <a:spcBef>
                <a:spcPts val="0"/>
              </a:spcBef>
            </a:pPr>
            <a:endParaRPr lang="en-US" sz="2000" dirty="0"/>
          </a:p>
        </p:txBody>
      </p:sp>
    </p:spTree>
    <p:extLst>
      <p:ext uri="{BB962C8B-B14F-4D97-AF65-F5344CB8AC3E}">
        <p14:creationId xmlns:p14="http://schemas.microsoft.com/office/powerpoint/2010/main" val="691194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4. </a:t>
            </a:r>
            <a:r>
              <a:rPr lang="en-US" b="1" dirty="0" err="1" smtClean="0"/>
              <a:t>Mục</a:t>
            </a:r>
            <a:r>
              <a:rPr lang="en-US" b="1" dirty="0" smtClean="0"/>
              <a:t> </a:t>
            </a:r>
            <a:r>
              <a:rPr lang="en-US" b="1" dirty="0" err="1" smtClean="0"/>
              <a:t>tiêu</a:t>
            </a:r>
            <a:r>
              <a:rPr lang="en-US" b="1" dirty="0" smtClean="0"/>
              <a:t> </a:t>
            </a:r>
            <a:r>
              <a:rPr lang="en-US" b="1" dirty="0" err="1" smtClean="0"/>
              <a:t>của</a:t>
            </a:r>
            <a:r>
              <a:rPr lang="en-US" b="1" dirty="0" smtClean="0"/>
              <a:t> </a:t>
            </a:r>
            <a:r>
              <a:rPr lang="en-US" b="1" dirty="0" err="1" smtClean="0"/>
              <a:t>học</a:t>
            </a:r>
            <a:r>
              <a:rPr lang="en-US" b="1" dirty="0" smtClean="0"/>
              <a:t> </a:t>
            </a:r>
            <a:r>
              <a:rPr lang="en-US" b="1" dirty="0" err="1" smtClean="0"/>
              <a:t>phần</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77500" lnSpcReduction="20000"/>
          </a:bodyPr>
          <a:lstStyle/>
          <a:p>
            <a:pPr marL="0" indent="0" algn="just">
              <a:lnSpc>
                <a:spcPct val="160000"/>
              </a:lnSpc>
              <a:spcBef>
                <a:spcPts val="0"/>
              </a:spcBef>
              <a:buNone/>
            </a:pPr>
            <a:r>
              <a:rPr lang="en-US" sz="1900" b="1" dirty="0" smtClean="0">
                <a:latin typeface="Times New Roman" pitchFamily="18" charset="0"/>
                <a:cs typeface="Times New Roman" pitchFamily="18" charset="0"/>
              </a:rPr>
              <a:t>G1. </a:t>
            </a:r>
            <a:r>
              <a:rPr lang="en-US" sz="1900" dirty="0" err="1" smtClean="0">
                <a:latin typeface="Times New Roman" pitchFamily="18" charset="0"/>
                <a:cs typeface="Times New Roman" pitchFamily="18" charset="0"/>
              </a:rPr>
              <a:t>Nhớ</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được</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những</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vấn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đề</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thuộc</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về</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lý</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luận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chung</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của</a:t>
            </a:r>
            <a:r>
              <a:rPr lang="en-US" sz="1900" dirty="0" smtClean="0">
                <a:latin typeface="Times New Roman" pitchFamily="18" charset="0"/>
                <a:cs typeface="Times New Roman" pitchFamily="18" charset="0"/>
              </a:rPr>
              <a:t> CTXH </a:t>
            </a:r>
            <a:r>
              <a:rPr lang="en-US" sz="1900" dirty="0" err="1" smtClean="0">
                <a:latin typeface="Times New Roman" pitchFamily="18" charset="0"/>
                <a:cs typeface="Times New Roman" pitchFamily="18" charset="0"/>
              </a:rPr>
              <a:t>với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người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cao</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tuổi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Hiểu</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được</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đặc</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điểm</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vai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trò</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và</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tình</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hình</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của</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người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cao</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tuổi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trong</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gia</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đình</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và</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xã</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hội</a:t>
            </a:r>
            <a:r>
              <a:rPr lang="en-US" sz="1900" dirty="0" smtClean="0">
                <a:latin typeface="Times New Roman" pitchFamily="18" charset="0"/>
                <a:cs typeface="Times New Roman" pitchFamily="18" charset="0"/>
              </a:rPr>
              <a:t> </a:t>
            </a:r>
          </a:p>
          <a:p>
            <a:pPr algn="just">
              <a:lnSpc>
                <a:spcPct val="150000"/>
              </a:lnSpc>
              <a:spcBef>
                <a:spcPts val="0"/>
              </a:spcBef>
            </a:pPr>
            <a:endParaRPr lang="en-US" sz="1900" dirty="0" smtClean="0">
              <a:latin typeface="Times New Roman" pitchFamily="18" charset="0"/>
              <a:cs typeface="Times New Roman" pitchFamily="18" charset="0"/>
            </a:endParaRPr>
          </a:p>
          <a:p>
            <a:pPr marL="0" indent="0" algn="just">
              <a:lnSpc>
                <a:spcPct val="150000"/>
              </a:lnSpc>
              <a:spcBef>
                <a:spcPts val="0"/>
              </a:spcBef>
              <a:buNone/>
            </a:pPr>
            <a:r>
              <a:rPr lang="en-US" sz="1900" b="1" dirty="0" smtClean="0">
                <a:latin typeface="Times New Roman" pitchFamily="18" charset="0"/>
                <a:cs typeface="Times New Roman" pitchFamily="18" charset="0"/>
              </a:rPr>
              <a:t>G2. </a:t>
            </a:r>
            <a:r>
              <a:rPr lang="en-US" sz="1900" dirty="0" err="1" smtClean="0">
                <a:latin typeface="Times New Roman" pitchFamily="18" charset="0"/>
                <a:cs typeface="Times New Roman" pitchFamily="18" charset="0"/>
              </a:rPr>
              <a:t>Hiểu</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được</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các</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vấn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đề</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có</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thể</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nảy</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sinh</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đối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với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người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cao</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tuổi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nhận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diện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được</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vấn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đề</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ưu</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tiên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nguyên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nhân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nảy</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sinh</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vấn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đề</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và</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các</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nguồn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lực</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môi</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trường</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liên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quan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đến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hệ</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thống</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thân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chủ</a:t>
            </a:r>
            <a:r>
              <a:rPr lang="en-US" sz="1900" dirty="0" smtClean="0">
                <a:latin typeface="Times New Roman" pitchFamily="18" charset="0"/>
                <a:cs typeface="Times New Roman" pitchFamily="18" charset="0"/>
              </a:rPr>
              <a:t>.</a:t>
            </a:r>
          </a:p>
          <a:p>
            <a:pPr>
              <a:lnSpc>
                <a:spcPct val="150000"/>
              </a:lnSpc>
              <a:spcBef>
                <a:spcPts val="0"/>
              </a:spcBef>
            </a:pPr>
            <a:endParaRPr lang="en-US" dirty="0"/>
          </a:p>
        </p:txBody>
      </p:sp>
      <p:sp>
        <p:nvSpPr>
          <p:cNvPr id="4" name="Content Placeholder 3"/>
          <p:cNvSpPr>
            <a:spLocks noGrp="1"/>
          </p:cNvSpPr>
          <p:nvPr>
            <p:ph sz="half" idx="2"/>
          </p:nvPr>
        </p:nvSpPr>
        <p:spPr/>
        <p:txBody>
          <a:bodyPr>
            <a:normAutofit fontScale="77500" lnSpcReduction="20000"/>
          </a:bodyPr>
          <a:lstStyle/>
          <a:p>
            <a:pPr marL="0" indent="0" algn="just">
              <a:lnSpc>
                <a:spcPct val="160000"/>
              </a:lnSpc>
              <a:spcBef>
                <a:spcPts val="0"/>
              </a:spcBef>
              <a:buNone/>
            </a:pPr>
            <a:r>
              <a:rPr lang="en-US" sz="2100" b="1" dirty="0" smtClean="0">
                <a:latin typeface="Times New Roman" pitchFamily="18" charset="0"/>
                <a:cs typeface="Times New Roman" pitchFamily="18" charset="0"/>
              </a:rPr>
              <a:t>G3. </a:t>
            </a:r>
            <a:r>
              <a:rPr lang="en-US" sz="2100" dirty="0" err="1" smtClean="0">
                <a:latin typeface="Times New Roman" pitchFamily="18" charset="0"/>
                <a:cs typeface="Times New Roman" pitchFamily="18" charset="0"/>
              </a:rPr>
              <a:t>Có</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kỹ</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năng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việc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nhóm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thực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hiện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kỹ</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năng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lãnh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đạo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nhóm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giải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quyết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vấn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đề</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đến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xã</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hội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với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người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tuổi</a:t>
            </a:r>
            <a:endParaRPr lang="en-US" sz="2100" dirty="0" smtClean="0">
              <a:latin typeface="Times New Roman" pitchFamily="18" charset="0"/>
              <a:cs typeface="Times New Roman" pitchFamily="18" charset="0"/>
            </a:endParaRPr>
          </a:p>
          <a:p>
            <a:pPr algn="just">
              <a:lnSpc>
                <a:spcPct val="160000"/>
              </a:lnSpc>
              <a:spcBef>
                <a:spcPts val="0"/>
              </a:spcBef>
            </a:pPr>
            <a:endParaRPr lang="en-US" sz="2100" dirty="0" smtClean="0">
              <a:latin typeface="Times New Roman" pitchFamily="18" charset="0"/>
              <a:cs typeface="Times New Roman" pitchFamily="18" charset="0"/>
            </a:endParaRPr>
          </a:p>
          <a:p>
            <a:pPr marL="0" indent="0" algn="just">
              <a:lnSpc>
                <a:spcPct val="160000"/>
              </a:lnSpc>
              <a:spcBef>
                <a:spcPts val="0"/>
              </a:spcBef>
              <a:buNone/>
            </a:pPr>
            <a:r>
              <a:rPr lang="en-US" sz="2100" b="1" dirty="0" smtClean="0">
                <a:latin typeface="Times New Roman" pitchFamily="18" charset="0"/>
                <a:cs typeface="Times New Roman" pitchFamily="18" charset="0"/>
              </a:rPr>
              <a:t>G4. </a:t>
            </a:r>
            <a:r>
              <a:rPr lang="en-US" sz="2100" dirty="0" err="1" smtClean="0">
                <a:latin typeface="Times New Roman" pitchFamily="18" charset="0"/>
                <a:cs typeface="Times New Roman" pitchFamily="18" charset="0"/>
              </a:rPr>
              <a:t>Vận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dụng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được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kiến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thức</a:t>
            </a:r>
            <a:r>
              <a:rPr lang="en-US" sz="2100" dirty="0" smtClean="0">
                <a:latin typeface="Times New Roman" pitchFamily="18" charset="0"/>
                <a:cs typeface="Times New Roman" pitchFamily="18" charset="0"/>
              </a:rPr>
              <a:t> CTXH </a:t>
            </a:r>
            <a:r>
              <a:rPr lang="en-US" sz="2100" dirty="0" err="1" smtClean="0">
                <a:latin typeface="Times New Roman" pitchFamily="18" charset="0"/>
                <a:cs typeface="Times New Roman" pitchFamily="18" charset="0"/>
              </a:rPr>
              <a:t>với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người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tuổi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để</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tiến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hành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tiếp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cận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vấn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đề</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dựng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hoạt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động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để</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giải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quyết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vấn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đề</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lượng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giá</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hoạt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động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với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hệ</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thống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chủ</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Thực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hiện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được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vai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trò</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trách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nhiệm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đạo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đức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của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người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nghề</a:t>
            </a:r>
            <a:r>
              <a:rPr lang="en-US" sz="2100" dirty="0" smtClean="0">
                <a:latin typeface="Times New Roman" pitchFamily="18" charset="0"/>
                <a:cs typeface="Times New Roman" pitchFamily="18" charset="0"/>
              </a:rPr>
              <a:t> CTXH</a:t>
            </a:r>
          </a:p>
          <a:p>
            <a:pPr marL="0" indent="0">
              <a:buNone/>
            </a:pPr>
            <a:endParaRPr lang="en-US" dirty="0"/>
          </a:p>
        </p:txBody>
      </p:sp>
    </p:spTree>
    <p:extLst>
      <p:ext uri="{BB962C8B-B14F-4D97-AF65-F5344CB8AC3E}">
        <p14:creationId xmlns:p14="http://schemas.microsoft.com/office/powerpoint/2010/main" val="47710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2162"/>
          </a:xfrm>
        </p:spPr>
        <p:txBody>
          <a:bodyPr>
            <a:noAutofit/>
          </a:bodyPr>
          <a:lstStyle/>
          <a:p>
            <a:r>
              <a:rPr lang="en-US" sz="3200" b="1" dirty="0" smtClean="0">
                <a:latin typeface="Times New Roman" pitchFamily="18" charset="0"/>
                <a:cs typeface="Times New Roman" pitchFamily="18" charset="0"/>
              </a:rPr>
              <a:t>5.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dung </a:t>
            </a:r>
            <a:r>
              <a:rPr lang="en-US" sz="3200" b="1" dirty="0" err="1" smtClean="0">
                <a:latin typeface="Times New Roman" pitchFamily="18" charset="0"/>
                <a:cs typeface="Times New Roman" pitchFamily="18" charset="0"/>
              </a:rPr>
              <a:t>giảng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dạy</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114800"/>
          </a:xfrm>
        </p:spPr>
        <p:txBody>
          <a:bodyPr>
            <a:normAutofit fontScale="85000" lnSpcReduction="20000"/>
          </a:bodyPr>
          <a:lstStyle/>
          <a:p>
            <a:pPr marL="0" indent="0">
              <a:lnSpc>
                <a:spcPct val="150000"/>
              </a:lnSpc>
              <a:spcBef>
                <a:spcPts val="0"/>
              </a:spcBef>
              <a:buNone/>
            </a:pPr>
            <a:r>
              <a:rPr lang="nl-NL" sz="1800" b="1" dirty="0" smtClean="0">
                <a:latin typeface="Times New Roman" pitchFamily="18" charset="0"/>
                <a:cs typeface="Times New Roman" pitchFamily="18" charset="0"/>
              </a:rPr>
              <a:t>Chương 1: </a:t>
            </a:r>
            <a:r>
              <a:rPr lang="pt-BR" sz="1800" b="1" dirty="0" smtClean="0">
                <a:latin typeface="Times New Roman" pitchFamily="18" charset="0"/>
                <a:cs typeface="Times New Roman" pitchFamily="18" charset="0"/>
              </a:rPr>
              <a:t>KHÁI QUÁT CHUNG VỀ NGƯỜI CAO TUỔI</a:t>
            </a:r>
          </a:p>
          <a:p>
            <a:pPr marL="0" indent="0">
              <a:lnSpc>
                <a:spcPct val="150000"/>
              </a:lnSpc>
              <a:spcBef>
                <a:spcPts val="0"/>
              </a:spcBef>
              <a:buNone/>
            </a:pPr>
            <a:r>
              <a:rPr lang="pt-BR" sz="1800" b="1" dirty="0" smtClean="0">
                <a:latin typeface="Times New Roman" pitchFamily="18" charset="0"/>
                <a:cs typeface="Times New Roman" pitchFamily="18" charset="0"/>
              </a:rPr>
              <a:t> </a:t>
            </a:r>
            <a:endParaRPr lang="en-US" sz="1800" b="1" dirty="0" smtClean="0">
              <a:latin typeface="Times New Roman" pitchFamily="18" charset="0"/>
              <a:cs typeface="Times New Roman" pitchFamily="18" charset="0"/>
            </a:endParaRPr>
          </a:p>
          <a:p>
            <a:pPr marL="0" indent="0">
              <a:lnSpc>
                <a:spcPct val="150000"/>
              </a:lnSpc>
              <a:spcBef>
                <a:spcPts val="0"/>
              </a:spcBef>
              <a:buNone/>
            </a:pPr>
            <a:r>
              <a:rPr lang="nl-NL" sz="1800" b="1" dirty="0" smtClean="0">
                <a:latin typeface="Times New Roman" pitchFamily="18" charset="0"/>
                <a:cs typeface="Times New Roman" pitchFamily="18" charset="0"/>
              </a:rPr>
              <a:t>Chương 2: CÔNG TÁC XÃ HỘI VỚI NGƯỜI CAO TUỔI</a:t>
            </a:r>
          </a:p>
          <a:p>
            <a:pPr marL="0" indent="0">
              <a:lnSpc>
                <a:spcPct val="150000"/>
              </a:lnSpc>
              <a:spcBef>
                <a:spcPts val="0"/>
              </a:spcBef>
              <a:buNone/>
            </a:pPr>
            <a:endParaRPr lang="en-US" sz="1800" b="1" dirty="0" smtClean="0">
              <a:latin typeface="Times New Roman" pitchFamily="18" charset="0"/>
              <a:cs typeface="Times New Roman" pitchFamily="18" charset="0"/>
            </a:endParaRPr>
          </a:p>
          <a:p>
            <a:pPr marL="0" indent="0">
              <a:lnSpc>
                <a:spcPct val="150000"/>
              </a:lnSpc>
              <a:spcBef>
                <a:spcPts val="0"/>
              </a:spcBef>
              <a:buNone/>
            </a:pPr>
            <a:r>
              <a:rPr lang="nl-NL" sz="1800" b="1" dirty="0" smtClean="0">
                <a:latin typeface="Times New Roman" pitchFamily="18" charset="0"/>
                <a:cs typeface="Times New Roman" pitchFamily="18" charset="0"/>
              </a:rPr>
              <a:t>Chương 3: </a:t>
            </a:r>
            <a:r>
              <a:rPr lang="pt-BR" sz="1800" b="1" dirty="0" smtClean="0">
                <a:latin typeface="Times New Roman" pitchFamily="18" charset="0"/>
                <a:cs typeface="Times New Roman" pitchFamily="18" charset="0"/>
              </a:rPr>
              <a:t>MỘT SỐ LÝ THUYẾT ỨNG DỤNG TRONG CÔNG TÁC XÃ HỘI VỚI NGƯỜI CAO TUỔI</a:t>
            </a:r>
          </a:p>
          <a:p>
            <a:pPr marL="0" indent="0">
              <a:lnSpc>
                <a:spcPct val="150000"/>
              </a:lnSpc>
              <a:spcBef>
                <a:spcPts val="0"/>
              </a:spcBef>
              <a:buNone/>
            </a:pPr>
            <a:endParaRPr lang="en-US" sz="1800" b="1" dirty="0" smtClean="0">
              <a:latin typeface="Times New Roman" pitchFamily="18" charset="0"/>
              <a:cs typeface="Times New Roman" pitchFamily="18" charset="0"/>
            </a:endParaRPr>
          </a:p>
          <a:p>
            <a:pPr marL="0" indent="0">
              <a:lnSpc>
                <a:spcPct val="150000"/>
              </a:lnSpc>
              <a:spcBef>
                <a:spcPts val="0"/>
              </a:spcBef>
              <a:buNone/>
            </a:pPr>
            <a:r>
              <a:rPr lang="en-US" sz="1800" b="1" dirty="0" err="1" smtClean="0">
                <a:latin typeface="Times New Roman" pitchFamily="18" charset="0"/>
                <a:cs typeface="Times New Roman" pitchFamily="18" charset="0"/>
              </a:rPr>
              <a:t>Chương</a:t>
            </a:r>
            <a:r>
              <a:rPr lang="en-US" sz="1800" b="1" dirty="0" smtClean="0">
                <a:latin typeface="Times New Roman" pitchFamily="18" charset="0"/>
                <a:cs typeface="Times New Roman" pitchFamily="18" charset="0"/>
              </a:rPr>
              <a:t> 4: LUẬT PHÁP, CHÍNH SÁCH VÀ CÁC MÔ HÌNH, DỊCH VỤ CHĂM SÓC, NUÔI DƯỠNG NGƯỜI CAO TUỔI</a:t>
            </a:r>
          </a:p>
          <a:p>
            <a:pPr marL="0" indent="0">
              <a:lnSpc>
                <a:spcPct val="150000"/>
              </a:lnSpc>
              <a:spcBef>
                <a:spcPts val="0"/>
              </a:spcBef>
              <a:buNone/>
            </a:pPr>
            <a:endParaRPr lang="en-US" sz="1800" b="1" dirty="0" smtClean="0">
              <a:latin typeface="Times New Roman" pitchFamily="18" charset="0"/>
              <a:cs typeface="Times New Roman" pitchFamily="18" charset="0"/>
            </a:endParaRPr>
          </a:p>
          <a:p>
            <a:pPr marL="0" indent="0">
              <a:lnSpc>
                <a:spcPct val="150000"/>
              </a:lnSpc>
              <a:spcBef>
                <a:spcPts val="0"/>
              </a:spcBef>
              <a:buNone/>
            </a:pPr>
            <a:r>
              <a:rPr lang="nl-NL" sz="1800" b="1" dirty="0" smtClean="0">
                <a:latin typeface="Times New Roman" pitchFamily="18" charset="0"/>
                <a:cs typeface="Times New Roman" pitchFamily="18" charset="0"/>
              </a:rPr>
              <a:t>Chương 5: </a:t>
            </a:r>
            <a:r>
              <a:rPr lang="en-US" sz="1800" b="1" dirty="0" smtClean="0">
                <a:latin typeface="Times New Roman" pitchFamily="18" charset="0"/>
                <a:cs typeface="Times New Roman" pitchFamily="18" charset="0"/>
              </a:rPr>
              <a:t>QUẢN LÝ TRƯỜNG HỢP VỚI NGƯỜI CAO TUỔI</a:t>
            </a:r>
          </a:p>
          <a:p>
            <a:pPr marL="0" indent="0">
              <a:lnSpc>
                <a:spcPct val="150000"/>
              </a:lnSpc>
              <a:spcBef>
                <a:spcPts val="0"/>
              </a:spcBef>
              <a:buNone/>
            </a:pPr>
            <a:endParaRPr lang="en-US" sz="1800" b="1" dirty="0" smtClean="0">
              <a:latin typeface="Times New Roman" pitchFamily="18" charset="0"/>
              <a:cs typeface="Times New Roman" pitchFamily="18" charset="0"/>
            </a:endParaRPr>
          </a:p>
          <a:p>
            <a:pPr marL="0" indent="0">
              <a:lnSpc>
                <a:spcPct val="150000"/>
              </a:lnSpc>
              <a:spcBef>
                <a:spcPts val="0"/>
              </a:spcBef>
              <a:buNone/>
            </a:pPr>
            <a:r>
              <a:rPr lang="nl-NL" sz="1800" b="1" dirty="0" smtClean="0">
                <a:latin typeface="Times New Roman" pitchFamily="18" charset="0"/>
                <a:cs typeface="Times New Roman" pitchFamily="18" charset="0"/>
              </a:rPr>
              <a:t>Chương 6: </a:t>
            </a:r>
            <a:r>
              <a:rPr lang="en-US" sz="1800" b="1" dirty="0" smtClean="0">
                <a:latin typeface="Times New Roman" pitchFamily="18" charset="0"/>
                <a:cs typeface="Times New Roman" pitchFamily="18" charset="0"/>
              </a:rPr>
              <a:t>CÔNG TÁC XÃ HỘI NHÓM VỚI NGƯỜI CAO TUỔI</a:t>
            </a:r>
          </a:p>
          <a:p>
            <a:pPr marL="0" indent="0">
              <a:buNone/>
            </a:pPr>
            <a:endParaRPr lang="en-US" dirty="0"/>
          </a:p>
        </p:txBody>
      </p:sp>
    </p:spTree>
    <p:extLst>
      <p:ext uri="{BB962C8B-B14F-4D97-AF65-F5344CB8AC3E}">
        <p14:creationId xmlns:p14="http://schemas.microsoft.com/office/powerpoint/2010/main" val="1506026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47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03350"/>
          </a:xfrm>
        </p:spPr>
        <p:txBody>
          <a:bodyPr>
            <a:normAutofit/>
          </a:bodyPr>
          <a:lstStyle/>
          <a:p>
            <a:endParaRPr lang="en-US" sz="1800" b="0" i="1"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152400"/>
            <a:ext cx="5111750" cy="299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457200" y="1981200"/>
            <a:ext cx="3008313" cy="4144963"/>
          </a:xfrm>
        </p:spPr>
        <p:txBody>
          <a:bodyPr>
            <a:normAutofit/>
          </a:bodyPr>
          <a:lstStyle/>
          <a:p>
            <a:pPr>
              <a:lnSpc>
                <a:spcPct val="150000"/>
              </a:lnSpc>
              <a:spcBef>
                <a:spcPts val="0"/>
              </a:spcBef>
            </a:pPr>
            <a:endParaRPr lang="en-US" sz="1500" dirty="0" smtClean="0">
              <a:solidFill>
                <a:srgbClr val="FF0000"/>
              </a:solidFill>
              <a:latin typeface="Times New Roman" pitchFamily="18" charset="0"/>
              <a:cs typeface="Times New Roman" pitchFamily="18" charset="0"/>
            </a:endParaRPr>
          </a:p>
          <a:p>
            <a:pPr>
              <a:lnSpc>
                <a:spcPct val="150000"/>
              </a:lnSpc>
              <a:spcBef>
                <a:spcPts val="0"/>
              </a:spcBef>
            </a:pPr>
            <a:r>
              <a:rPr lang="en-US" sz="1500" dirty="0" err="1" smtClean="0">
                <a:solidFill>
                  <a:srgbClr val="FF0000"/>
                </a:solidFill>
                <a:latin typeface="Times New Roman" pitchFamily="18" charset="0"/>
                <a:cs typeface="Times New Roman" pitchFamily="18" charset="0"/>
              </a:rPr>
              <a:t>Cụ</a:t>
            </a:r>
            <a:r>
              <a:rPr lang="en-US" sz="1500" dirty="0" smtClean="0">
                <a:solidFill>
                  <a:srgbClr val="FF0000"/>
                </a:solidFill>
                <a:latin typeface="Times New Roman" pitchFamily="18" charset="0"/>
                <a:cs typeface="Times New Roman" pitchFamily="18" charset="0"/>
              </a:rPr>
              <a:t> </a:t>
            </a:r>
            <a:r>
              <a:rPr lang="en-US" sz="1500" dirty="0" err="1">
                <a:solidFill>
                  <a:srgbClr val="FF0000"/>
                </a:solidFill>
                <a:latin typeface="Times New Roman" pitchFamily="18" charset="0"/>
                <a:cs typeface="Times New Roman" pitchFamily="18" charset="0"/>
              </a:rPr>
              <a:t>Bùi</a:t>
            </a:r>
            <a:r>
              <a:rPr lang="en-US" sz="1500" dirty="0">
                <a:solidFill>
                  <a:srgbClr val="FF0000"/>
                </a:solidFill>
                <a:latin typeface="Times New Roman" pitchFamily="18" charset="0"/>
                <a:cs typeface="Times New Roman" pitchFamily="18" charset="0"/>
              </a:rPr>
              <a:t> </a:t>
            </a:r>
            <a:r>
              <a:rPr lang="en-US" sz="1500" dirty="0" err="1">
                <a:solidFill>
                  <a:srgbClr val="FF0000"/>
                </a:solidFill>
                <a:latin typeface="Times New Roman" pitchFamily="18" charset="0"/>
                <a:cs typeface="Times New Roman" pitchFamily="18" charset="0"/>
              </a:rPr>
              <a:t>Thị</a:t>
            </a:r>
            <a:r>
              <a:rPr lang="en-US" sz="1500" dirty="0">
                <a:solidFill>
                  <a:srgbClr val="FF0000"/>
                </a:solidFill>
                <a:latin typeface="Times New Roman" pitchFamily="18" charset="0"/>
                <a:cs typeface="Times New Roman" pitchFamily="18" charset="0"/>
              </a:rPr>
              <a:t> </a:t>
            </a:r>
            <a:r>
              <a:rPr lang="en-US" sz="1500" dirty="0" err="1">
                <a:solidFill>
                  <a:srgbClr val="FF0000"/>
                </a:solidFill>
                <a:latin typeface="Times New Roman" pitchFamily="18" charset="0"/>
                <a:cs typeface="Times New Roman" pitchFamily="18" charset="0"/>
              </a:rPr>
              <a:t>Xong</a:t>
            </a:r>
            <a:r>
              <a:rPr lang="en-US" sz="1500" dirty="0">
                <a:solidFill>
                  <a:srgbClr val="FF0000"/>
                </a:solidFill>
                <a:latin typeface="Times New Roman" pitchFamily="18" charset="0"/>
                <a:cs typeface="Times New Roman" pitchFamily="18" charset="0"/>
              </a:rPr>
              <a:t> </a:t>
            </a:r>
            <a:r>
              <a:rPr lang="vi-VN" sz="1500" dirty="0">
                <a:latin typeface="Times New Roman" pitchFamily="18" charset="0"/>
                <a:cs typeface="Times New Roman" pitchFamily="18" charset="0"/>
              </a:rPr>
              <a:t>“người phụ nữ có nụ cười đẹp nhất thế giới” </a:t>
            </a:r>
            <a:r>
              <a:rPr lang="en-US" sz="1500" dirty="0">
                <a:latin typeface="Times New Roman" pitchFamily="18" charset="0"/>
                <a:cs typeface="Times New Roman" pitchFamily="18" charset="0"/>
              </a:rPr>
              <a:t>– </a:t>
            </a:r>
            <a:r>
              <a:rPr lang="en-US" sz="1500" i="1" dirty="0">
                <a:latin typeface="Times New Roman" pitchFamily="18" charset="0"/>
                <a:cs typeface="Times New Roman" pitchFamily="18" charset="0"/>
              </a:rPr>
              <a:t>Theo </a:t>
            </a:r>
            <a:r>
              <a:rPr lang="vi-VN" sz="1500" i="1" dirty="0"/>
              <a:t>nhiếp ảnh nổi tiếng người Pháp Réhahn Croquevielle </a:t>
            </a:r>
            <a:endParaRPr lang="en-US" sz="15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86977"/>
            <a:ext cx="5181600" cy="309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719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smtClean="0">
                <a:latin typeface="Times New Roman" pitchFamily="18" charset="0"/>
                <a:cs typeface="Times New Roman" pitchFamily="18" charset="0"/>
              </a:rPr>
              <a:t>Chương</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Khái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tuổi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CTXH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tuổi</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990600" y="1600200"/>
            <a:ext cx="7315200" cy="472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Chương</a:t>
            </a:r>
            <a:r>
              <a:rPr lang="en-US" i="1" dirty="0" smtClean="0">
                <a:solidFill>
                  <a:schemeClr val="accent6">
                    <a:lumMod val="20000"/>
                    <a:lumOff val="80000"/>
                  </a:schemeClr>
                </a:solidFill>
                <a:latin typeface="Times New Roman" pitchFamily="18" charset="0"/>
                <a:cs typeface="Times New Roman" pitchFamily="18" charset="0"/>
              </a:rPr>
              <a:t> 1 </a:t>
            </a:r>
            <a:r>
              <a:rPr lang="en-US" i="1" dirty="0" err="1" smtClean="0">
                <a:solidFill>
                  <a:schemeClr val="accent6">
                    <a:lumMod val="20000"/>
                    <a:lumOff val="80000"/>
                  </a:schemeClr>
                </a:solidFill>
                <a:latin typeface="Times New Roman" pitchFamily="18" charset="0"/>
                <a:cs typeface="Times New Roman" pitchFamily="18" charset="0"/>
              </a:rPr>
              <a:t>giới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thiệu</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khái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quát</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về</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người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tuổi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và</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công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tác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xã</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hội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với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người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tuổi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Học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xong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chương</a:t>
            </a:r>
            <a:r>
              <a:rPr lang="en-US" i="1" dirty="0" smtClean="0">
                <a:solidFill>
                  <a:schemeClr val="accent6">
                    <a:lumMod val="20000"/>
                    <a:lumOff val="80000"/>
                  </a:schemeClr>
                </a:solidFill>
                <a:latin typeface="Times New Roman" pitchFamily="18" charset="0"/>
                <a:cs typeface="Times New Roman" pitchFamily="18" charset="0"/>
              </a:rPr>
              <a:t> 1, </a:t>
            </a:r>
            <a:r>
              <a:rPr lang="en-US" i="1" dirty="0" err="1" smtClean="0">
                <a:solidFill>
                  <a:schemeClr val="accent6">
                    <a:lumMod val="20000"/>
                    <a:lumOff val="80000"/>
                  </a:schemeClr>
                </a:solidFill>
                <a:latin typeface="Times New Roman" pitchFamily="18" charset="0"/>
                <a:cs typeface="Times New Roman" pitchFamily="18" charset="0"/>
              </a:rPr>
              <a:t>sinh</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viên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không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chỉ</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có</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cái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nhìn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tổng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quan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về</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người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tuổi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trên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thế</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giới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và</a:t>
            </a:r>
            <a:r>
              <a:rPr lang="en-US" i="1" dirty="0" smtClean="0">
                <a:solidFill>
                  <a:schemeClr val="accent6">
                    <a:lumMod val="20000"/>
                    <a:lumOff val="80000"/>
                  </a:schemeClr>
                </a:solidFill>
                <a:latin typeface="Times New Roman" pitchFamily="18" charset="0"/>
                <a:cs typeface="Times New Roman" pitchFamily="18" charset="0"/>
              </a:rPr>
              <a:t> ở </a:t>
            </a:r>
            <a:r>
              <a:rPr lang="en-US" i="1" dirty="0" err="1" smtClean="0">
                <a:solidFill>
                  <a:schemeClr val="accent6">
                    <a:lumMod val="20000"/>
                    <a:lumOff val="80000"/>
                  </a:schemeClr>
                </a:solidFill>
                <a:latin typeface="Times New Roman" pitchFamily="18" charset="0"/>
                <a:cs typeface="Times New Roman" pitchFamily="18" charset="0"/>
              </a:rPr>
              <a:t>Việt</a:t>
            </a:r>
            <a:r>
              <a:rPr lang="en-US" i="1" dirty="0" smtClean="0">
                <a:solidFill>
                  <a:schemeClr val="accent6">
                    <a:lumMod val="20000"/>
                    <a:lumOff val="80000"/>
                  </a:schemeClr>
                </a:solidFill>
                <a:latin typeface="Times New Roman" pitchFamily="18" charset="0"/>
                <a:cs typeface="Times New Roman" pitchFamily="18" charset="0"/>
              </a:rPr>
              <a:t> Nam: </a:t>
            </a:r>
            <a:r>
              <a:rPr lang="en-US" i="1" dirty="0" err="1" smtClean="0">
                <a:solidFill>
                  <a:schemeClr val="accent6">
                    <a:lumMod val="20000"/>
                    <a:lumOff val="80000"/>
                  </a:schemeClr>
                </a:solidFill>
                <a:latin typeface="Times New Roman" pitchFamily="18" charset="0"/>
                <a:cs typeface="Times New Roman" pitchFamily="18" charset="0"/>
              </a:rPr>
              <a:t>Khái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niệm</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đặc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điểm</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vai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trò</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những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vấn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đề</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thường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gặp</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và</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nhu</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cầu</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của</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người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tuổi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mà</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còn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nắm</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được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những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kiến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thức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cơ</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bản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nhất</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về</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công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tác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xã</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hội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với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người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tuổi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Mục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đích</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nhiệm</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vụ</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của</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công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tác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xã</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hội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với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người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tuổi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phân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tích</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được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các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nguyên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tắc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giao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tiếp</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và</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làm</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việc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với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người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tuổi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tiến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trình</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làm</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việc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với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người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tuổi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và</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xác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định</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được</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vai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trò</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của</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nhân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viên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xã</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hội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trong</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tiến</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trình</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trợ</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giúp</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người</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cao</a:t>
            </a:r>
            <a:r>
              <a:rPr lang="en-US" i="1" dirty="0" smtClean="0">
                <a:solidFill>
                  <a:schemeClr val="accent6">
                    <a:lumMod val="20000"/>
                    <a:lumOff val="80000"/>
                  </a:schemeClr>
                </a:solidFill>
                <a:latin typeface="Times New Roman" pitchFamily="18" charset="0"/>
                <a:cs typeface="Times New Roman" pitchFamily="18" charset="0"/>
              </a:rPr>
              <a:t> </a:t>
            </a:r>
            <a:r>
              <a:rPr lang="en-US" i="1" dirty="0" err="1" smtClean="0">
                <a:solidFill>
                  <a:schemeClr val="accent6">
                    <a:lumMod val="20000"/>
                    <a:lumOff val="80000"/>
                  </a:schemeClr>
                </a:solidFill>
                <a:latin typeface="Times New Roman" pitchFamily="18" charset="0"/>
                <a:cs typeface="Times New Roman" pitchFamily="18" charset="0"/>
              </a:rPr>
              <a:t>tuổi</a:t>
            </a:r>
            <a:r>
              <a:rPr lang="en-US" i="1" dirty="0" smtClean="0">
                <a:solidFill>
                  <a:schemeClr val="accent6">
                    <a:lumMod val="20000"/>
                    <a:lumOff val="80000"/>
                  </a:schemeClr>
                </a:solidFill>
                <a:latin typeface="Times New Roman" pitchFamily="18" charset="0"/>
                <a:cs typeface="Times New Roman" pitchFamily="18" charset="0"/>
              </a:rPr>
              <a:t>.</a:t>
            </a:r>
            <a:endParaRPr lang="en-US" i="1" dirty="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50825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213</TotalTime>
  <Words>536</Words>
  <Application>Microsoft Office PowerPoint</Application>
  <PresentationFormat>On-screen Show (4:3)</PresentationFormat>
  <Paragraphs>64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Trường Khoa học Xã hội và Nhân văn Khoa du lịch và công tác xã hội</vt:lpstr>
      <vt:lpstr>Phần I: Thông tin chung</vt:lpstr>
      <vt:lpstr>2. Thông tin học phần</vt:lpstr>
      <vt:lpstr>3. Mô tả học phần</vt:lpstr>
      <vt:lpstr>4. Mục tiêu của học phần </vt:lpstr>
      <vt:lpstr>5. Nội dung giảng dạy </vt:lpstr>
      <vt:lpstr>PowerPoint Presentation</vt:lpstr>
      <vt:lpstr>PowerPoint Presentation</vt:lpstr>
      <vt:lpstr>Chương 1. Khái quát chung về người cao tuổi và CTXH với người cao tuổi</vt:lpstr>
      <vt:lpstr>1.1 KHÁI QUÁT CHUNG VỀ NGƯỜI CAO TUỔI</vt:lpstr>
      <vt:lpstr>Làm thế nào để xác định một người có phải là cao tuổi hay không?</vt:lpstr>
      <vt:lpstr>1.1.2 Đặc điểm của người cao tuổi</vt:lpstr>
      <vt:lpstr>1.1.2.1 Đặc điểm tâm, sinh lý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Khoa học Xã hội và Nhân văn Khoa du lịch và công tác xã hội</dc:title>
  <dc:creator>HH</dc:creator>
  <cp:lastModifiedBy>HOAI AN</cp:lastModifiedBy>
  <cp:revision>39</cp:revision>
  <dcterms:created xsi:type="dcterms:W3CDTF">2021-09-14T09:31:46Z</dcterms:created>
  <dcterms:modified xsi:type="dcterms:W3CDTF">2025-08-10T04:47:29Z</dcterms:modified>
</cp:coreProperties>
</file>