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315" r:id="rId2"/>
    <p:sldId id="306" r:id="rId3"/>
    <p:sldId id="304" r:id="rId4"/>
    <p:sldId id="297" r:id="rId5"/>
    <p:sldId id="307" r:id="rId6"/>
    <p:sldId id="308" r:id="rId7"/>
    <p:sldId id="310" r:id="rId8"/>
    <p:sldId id="311" r:id="rId9"/>
    <p:sldId id="312" r:id="rId10"/>
    <p:sldId id="313" r:id="rId11"/>
    <p:sldId id="314" r:id="rId12"/>
    <p:sldId id="263" r:id="rId13"/>
  </p:sldIdLst>
  <p:sldSz cx="9144000" cy="5143500" type="screen16x9"/>
  <p:notesSz cx="6858000" cy="9144000"/>
  <p:embeddedFontLst>
    <p:embeddedFont>
      <p:font typeface="Edwardian Script ITC" panose="030303020407070D0804" pitchFamily="66" charset="0"/>
      <p:regular r:id="rId15"/>
    </p:embeddedFont>
    <p:embeddedFont>
      <p:font typeface="UTM Swiss Condensed" panose="02000500000000000000" charset="0"/>
      <p:regular r:id="rId16"/>
      <p:bold r:id="rId17"/>
    </p:embeddedFont>
    <p:embeddedFont>
      <p:font typeface="Calibri" panose="020F0502020204030204" pitchFamily="34" charset="0"/>
      <p:regular r:id="rId18"/>
      <p:bold r:id="rId19"/>
      <p:italic r:id="rId20"/>
      <p:boldItalic r:id="rId21"/>
    </p:embeddedFont>
    <p:embeddedFont>
      <p:font typeface="Verdana" panose="020B0604030504040204" pitchFamily="34" charset="0"/>
      <p:regular r:id="rId22"/>
      <p:bold r:id="rId23"/>
      <p:italic r:id="rId24"/>
      <p:boldItalic r:id="rId25"/>
    </p:embeddedFont>
  </p:embeddedFontLst>
  <p:custDataLst>
    <p:tags r:id="rId26"/>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400" autoAdjust="0"/>
  </p:normalViewPr>
  <p:slideViewPr>
    <p:cSldViewPr>
      <p:cViewPr varScale="1">
        <p:scale>
          <a:sx n="127" d="100"/>
          <a:sy n="127" d="100"/>
        </p:scale>
        <p:origin x="230" y="82"/>
      </p:cViewPr>
      <p:guideLst>
        <p:guide orient="horz" pos="1620"/>
        <p:guide pos="2880"/>
      </p:guideLst>
    </p:cSldViewPr>
  </p:slideViewPr>
  <p:outlineViewPr>
    <p:cViewPr>
      <p:scale>
        <a:sx n="33" d="100"/>
        <a:sy n="33" d="100"/>
      </p:scale>
      <p:origin x="0" y="658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D00AD-E896-4269-AF2A-CE0A2985B0B2}"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105E0-9724-45AA-927A-CAD65B74E560}" type="slidenum">
              <a:rPr lang="en-US" smtClean="0"/>
              <a:t>‹#›</a:t>
            </a:fld>
            <a:endParaRPr lang="en-US"/>
          </a:p>
        </p:txBody>
      </p:sp>
    </p:spTree>
    <p:extLst>
      <p:ext uri="{BB962C8B-B14F-4D97-AF65-F5344CB8AC3E}">
        <p14:creationId xmlns:p14="http://schemas.microsoft.com/office/powerpoint/2010/main" val="72413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a:t>
            </a:fld>
            <a:endParaRPr lang="en-US"/>
          </a:p>
        </p:txBody>
      </p:sp>
    </p:spTree>
    <p:extLst>
      <p:ext uri="{BB962C8B-B14F-4D97-AF65-F5344CB8AC3E}">
        <p14:creationId xmlns:p14="http://schemas.microsoft.com/office/powerpoint/2010/main" val="2006515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10</a:t>
            </a:fld>
            <a:endParaRPr lang="en-US"/>
          </a:p>
        </p:txBody>
      </p:sp>
    </p:spTree>
    <p:extLst>
      <p:ext uri="{BB962C8B-B14F-4D97-AF65-F5344CB8AC3E}">
        <p14:creationId xmlns:p14="http://schemas.microsoft.com/office/powerpoint/2010/main" val="3852758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11</a:t>
            </a:fld>
            <a:endParaRPr lang="en-US"/>
          </a:p>
        </p:txBody>
      </p:sp>
    </p:spTree>
    <p:extLst>
      <p:ext uri="{BB962C8B-B14F-4D97-AF65-F5344CB8AC3E}">
        <p14:creationId xmlns:p14="http://schemas.microsoft.com/office/powerpoint/2010/main" val="377782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12</a:t>
            </a:fld>
            <a:endParaRPr lang="en-US"/>
          </a:p>
        </p:txBody>
      </p:sp>
    </p:spTree>
    <p:extLst>
      <p:ext uri="{BB962C8B-B14F-4D97-AF65-F5344CB8AC3E}">
        <p14:creationId xmlns:p14="http://schemas.microsoft.com/office/powerpoint/2010/main" val="1998835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2</a:t>
            </a:fld>
            <a:endParaRPr lang="en-US"/>
          </a:p>
        </p:txBody>
      </p:sp>
    </p:spTree>
    <p:extLst>
      <p:ext uri="{BB962C8B-B14F-4D97-AF65-F5344CB8AC3E}">
        <p14:creationId xmlns:p14="http://schemas.microsoft.com/office/powerpoint/2010/main" val="29320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3</a:t>
            </a:fld>
            <a:endParaRPr lang="en-US"/>
          </a:p>
        </p:txBody>
      </p:sp>
    </p:spTree>
    <p:extLst>
      <p:ext uri="{BB962C8B-B14F-4D97-AF65-F5344CB8AC3E}">
        <p14:creationId xmlns:p14="http://schemas.microsoft.com/office/powerpoint/2010/main" val="181710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4</a:t>
            </a:fld>
            <a:endParaRPr lang="en-US"/>
          </a:p>
        </p:txBody>
      </p:sp>
    </p:spTree>
    <p:extLst>
      <p:ext uri="{BB962C8B-B14F-4D97-AF65-F5344CB8AC3E}">
        <p14:creationId xmlns:p14="http://schemas.microsoft.com/office/powerpoint/2010/main" val="23613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5</a:t>
            </a:fld>
            <a:endParaRPr lang="en-US"/>
          </a:p>
        </p:txBody>
      </p:sp>
    </p:spTree>
    <p:extLst>
      <p:ext uri="{BB962C8B-B14F-4D97-AF65-F5344CB8AC3E}">
        <p14:creationId xmlns:p14="http://schemas.microsoft.com/office/powerpoint/2010/main" val="326967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6</a:t>
            </a:fld>
            <a:endParaRPr lang="en-US"/>
          </a:p>
        </p:txBody>
      </p:sp>
    </p:spTree>
    <p:extLst>
      <p:ext uri="{BB962C8B-B14F-4D97-AF65-F5344CB8AC3E}">
        <p14:creationId xmlns:p14="http://schemas.microsoft.com/office/powerpoint/2010/main" val="3317061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7</a:t>
            </a:fld>
            <a:endParaRPr lang="en-US"/>
          </a:p>
        </p:txBody>
      </p:sp>
    </p:spTree>
    <p:extLst>
      <p:ext uri="{BB962C8B-B14F-4D97-AF65-F5344CB8AC3E}">
        <p14:creationId xmlns:p14="http://schemas.microsoft.com/office/powerpoint/2010/main" val="3334257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8</a:t>
            </a:fld>
            <a:endParaRPr lang="en-US"/>
          </a:p>
        </p:txBody>
      </p:sp>
    </p:spTree>
    <p:extLst>
      <p:ext uri="{BB962C8B-B14F-4D97-AF65-F5344CB8AC3E}">
        <p14:creationId xmlns:p14="http://schemas.microsoft.com/office/powerpoint/2010/main" val="3301075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9</a:t>
            </a:fld>
            <a:endParaRPr lang="en-US"/>
          </a:p>
        </p:txBody>
      </p:sp>
    </p:spTree>
    <p:extLst>
      <p:ext uri="{BB962C8B-B14F-4D97-AF65-F5344CB8AC3E}">
        <p14:creationId xmlns:p14="http://schemas.microsoft.com/office/powerpoint/2010/main" val="3325010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êu đề Bản chiế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129" y="1342187"/>
            <a:ext cx="7772400" cy="991343"/>
          </a:xfrm>
        </p:spPr>
        <p:txBody>
          <a:bodyPr>
            <a:normAutofit/>
          </a:bodyPr>
          <a:lstStyle>
            <a:lvl1pPr>
              <a:defRPr sz="5400" b="1" baseline="0">
                <a:solidFill>
                  <a:srgbClr val="FF0000"/>
                </a:solidFill>
                <a:effectLst>
                  <a:outerShdw blurRad="38100" dist="38100" dir="2700000" algn="tl">
                    <a:srgbClr val="000000">
                      <a:alpha val="43137"/>
                    </a:srgbClr>
                  </a:outerShdw>
                </a:effectLst>
                <a:latin typeface="UTM Swiss Condensed" pitchFamily="2" charset="-93"/>
              </a:defRPr>
            </a:lvl1pPr>
          </a:lstStyle>
          <a:p>
            <a:r>
              <a:rPr lang="en-US"/>
              <a:t>&lt;TÊN HỌC PHẦN&gt;</a:t>
            </a:r>
            <a:endParaRPr lang="vi-VN"/>
          </a:p>
        </p:txBody>
      </p:sp>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2000" b="0" i="0" u="none" strike="noStrike" cap="none" normalizeH="0" baseline="0" noProof="0" dirty="0">
              <a:ln>
                <a:noFill/>
              </a:ln>
              <a:solidFill>
                <a:schemeClr val="bg1"/>
              </a:solidFill>
              <a:effectLst/>
              <a:latin typeface="Minion" pitchFamily="2" charset="0"/>
            </a:endParaRPr>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282"/>
            <a:ext cx="9180512" cy="133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1"/>
          </p:nvPr>
        </p:nvSpPr>
        <p:spPr/>
        <p:txBody>
          <a:bodyPr/>
          <a:lstStyle/>
          <a:p>
            <a:fld id="{15BFCA54-6B67-44C2-89EB-D6940E9985E7}" type="slidenum">
              <a:rPr lang="vi-VN" smtClean="0"/>
              <a:t>‹#›</a:t>
            </a:fld>
            <a:endParaRPr lang="vi-VN"/>
          </a:p>
        </p:txBody>
      </p:sp>
      <p:sp>
        <p:nvSpPr>
          <p:cNvPr id="13" name="Text Placeholder 12"/>
          <p:cNvSpPr>
            <a:spLocks noGrp="1"/>
          </p:cNvSpPr>
          <p:nvPr>
            <p:ph type="body" sz="quarter" idx="12" hasCustomPrompt="1"/>
          </p:nvPr>
        </p:nvSpPr>
        <p:spPr>
          <a:xfrm>
            <a:off x="685800" y="2266950"/>
            <a:ext cx="7772400" cy="381000"/>
          </a:xfrm>
        </p:spPr>
        <p:txBody>
          <a:bodyPr>
            <a:noAutofit/>
          </a:bodyPr>
          <a:lstStyle>
            <a:lvl1pPr marL="0" indent="0" algn="ctr">
              <a:buNone/>
              <a:defRPr sz="2400" b="1" baseline="0">
                <a:solidFill>
                  <a:schemeClr val="tx1"/>
                </a:solidFill>
                <a:effectLst>
                  <a:outerShdw blurRad="38100" dist="38100" dir="2700000" algn="tl">
                    <a:srgbClr val="000000">
                      <a:alpha val="43137"/>
                    </a:srgbClr>
                  </a:outerShdw>
                </a:effectLst>
                <a:latin typeface="UTM Swiss Condensed" pitchFamily="2" charset="-93"/>
              </a:defRPr>
            </a:lvl1pPr>
          </a:lstStyle>
          <a:p>
            <a:pPr lvl="0"/>
            <a:r>
              <a:rPr lang="en-US"/>
              <a:t>(Dành cho sinh viên Khoa/Ngành..…..)</a:t>
            </a:r>
            <a:endParaRPr lang="vi-VN"/>
          </a:p>
        </p:txBody>
      </p:sp>
      <p:sp>
        <p:nvSpPr>
          <p:cNvPr id="22" name="Picture Placeholder 21"/>
          <p:cNvSpPr>
            <a:spLocks noGrp="1"/>
          </p:cNvSpPr>
          <p:nvPr>
            <p:ph type="pic" sz="quarter" idx="13"/>
          </p:nvPr>
        </p:nvSpPr>
        <p:spPr>
          <a:xfrm>
            <a:off x="3048000" y="2724150"/>
            <a:ext cx="3048000" cy="2057400"/>
          </a:xfrm>
        </p:spPr>
        <p:txBody>
          <a:bodyPr>
            <a:normAutofit/>
          </a:bodyPr>
          <a:lstStyle>
            <a:lvl1pPr>
              <a:defRPr sz="1800"/>
            </a:lvl1pPr>
          </a:lstStyle>
          <a:p>
            <a:r>
              <a:rPr lang="vi-VN"/>
              <a:t>Bấm biểu tượng để thêm hình ảnh</a:t>
            </a:r>
          </a:p>
        </p:txBody>
      </p:sp>
      <p:sp>
        <p:nvSpPr>
          <p:cNvPr id="25" name="Text Placeholder 9"/>
          <p:cNvSpPr>
            <a:spLocks noGrp="1"/>
          </p:cNvSpPr>
          <p:nvPr>
            <p:ph type="body" sz="quarter" idx="15" hasCustomPrompt="1"/>
          </p:nvPr>
        </p:nvSpPr>
        <p:spPr>
          <a:xfrm>
            <a:off x="152400" y="4803999"/>
            <a:ext cx="8740080" cy="288702"/>
          </a:xfrm>
        </p:spPr>
        <p:txBody>
          <a:bodyPr>
            <a:noAutofit/>
          </a:bodyPr>
          <a:lstStyle>
            <a:lvl1pPr marL="0" indent="0" algn="ctr">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24235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 Tiêu đề">
    <p:spTree>
      <p:nvGrpSpPr>
        <p:cNvPr id="1" name=""/>
        <p:cNvGrpSpPr/>
        <p:nvPr/>
      </p:nvGrpSpPr>
      <p:grpSpPr>
        <a:xfrm>
          <a:off x="0" y="0"/>
          <a:ext cx="0" cy="0"/>
          <a:chOff x="0" y="0"/>
          <a:chExt cx="0" cy="0"/>
        </a:xfrm>
      </p:grpSpPr>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vi-VN"/>
              <a:t>Bấm để sửa kiểu tiêu đề Bản cái</a:t>
            </a:r>
          </a:p>
        </p:txBody>
      </p:sp>
      <p:sp>
        <p:nvSpPr>
          <p:cNvPr id="5" name="Slide Number Placeholder 4"/>
          <p:cNvSpPr>
            <a:spLocks noGrp="1"/>
          </p:cNvSpPr>
          <p:nvPr>
            <p:ph type="sldNum" sz="quarter" idx="12"/>
          </p:nvPr>
        </p:nvSpPr>
        <p:spPr/>
        <p:txBody>
          <a:bodyPr/>
          <a:lstStyle/>
          <a:p>
            <a:fld id="{15BFCA54-6B67-44C2-89EB-D6940E9985E7}" type="slidenum">
              <a:rPr lang="vi-VN" smtClean="0"/>
              <a:t>‹#›</a:t>
            </a:fld>
            <a:endParaRPr lang="vi-VN"/>
          </a:p>
        </p:txBody>
      </p:sp>
      <p:sp>
        <p:nvSpPr>
          <p:cNvPr id="6" name="Text Placeholder 9"/>
          <p:cNvSpPr>
            <a:spLocks noGrp="1"/>
          </p:cNvSpPr>
          <p:nvPr>
            <p:ph type="body" sz="quarter" idx="13" hasCustomPrompt="1"/>
          </p:nvPr>
        </p:nvSpPr>
        <p:spPr>
          <a:xfrm>
            <a:off x="152400" y="4803999"/>
            <a:ext cx="8596313"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8" name="Straight Connector 7">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49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ốn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BFCA54-6B67-44C2-89EB-D6940E9985E7}" type="slidenum">
              <a:rPr lang="vi-VN" smtClean="0"/>
              <a:t>‹#›</a:t>
            </a:fld>
            <a:endParaRPr lang="vi-VN"/>
          </a:p>
        </p:txBody>
      </p:sp>
    </p:spTree>
    <p:extLst>
      <p:ext uri="{BB962C8B-B14F-4D97-AF65-F5344CB8AC3E}">
        <p14:creationId xmlns:p14="http://schemas.microsoft.com/office/powerpoint/2010/main" val="351180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losure">
    <p:spTree>
      <p:nvGrpSpPr>
        <p:cNvPr id="1" name=""/>
        <p:cNvGrpSpPr/>
        <p:nvPr/>
      </p:nvGrpSpPr>
      <p:grpSpPr>
        <a:xfrm>
          <a:off x="0" y="0"/>
          <a:ext cx="0" cy="0"/>
          <a:chOff x="0" y="0"/>
          <a:chExt cx="0" cy="0"/>
        </a:xfrm>
      </p:grpSpPr>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6" y="3507854"/>
            <a:ext cx="1199972" cy="1199972"/>
          </a:xfrm>
          <a:prstGeom prst="rect">
            <a:avLst/>
          </a:prstGeom>
          <a:effectLst>
            <a:outerShdw blurRad="50800" dist="38100" dir="2700000" algn="tl" rotWithShape="0">
              <a:prstClr val="black">
                <a:alpha val="40000"/>
              </a:prstClr>
            </a:outerShdw>
          </a:effectLst>
        </p:spPr>
      </p:pic>
      <p:sp>
        <p:nvSpPr>
          <p:cNvPr id="5" name="TextBox 4"/>
          <p:cNvSpPr txBox="1"/>
          <p:nvPr userDrawn="1"/>
        </p:nvSpPr>
        <p:spPr>
          <a:xfrm>
            <a:off x="1478706" y="3501450"/>
            <a:ext cx="4032448" cy="799924"/>
          </a:xfrm>
          <a:prstGeom prst="rect">
            <a:avLst/>
          </a:prstGeom>
          <a:noFill/>
        </p:spPr>
        <p:txBody>
          <a:bodyPr wrap="square" lIns="108000" tIns="108000" rIns="108000" bIns="108000" rtlCol="0">
            <a:noAutofit/>
          </a:bodyPr>
          <a:lstStyle/>
          <a:p>
            <a:pPr algn="ctr"/>
            <a:r>
              <a:rPr lang="en-US" sz="2000" b="1"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TRƯỜNG</a:t>
            </a:r>
            <a:r>
              <a:rPr lang="en-US" sz="20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ĐẠI HỌC VINH</a:t>
            </a:r>
          </a:p>
          <a:p>
            <a:pPr algn="ctr"/>
            <a:r>
              <a:rPr lang="en-US" sz="20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VINH UNIVERSITY</a:t>
            </a:r>
            <a:endParaRPr lang="vi-VN" sz="2000" b="1" noProof="0" dirty="0" err="1">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4731" y="4329346"/>
            <a:ext cx="3672407" cy="33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60390" y="3663487"/>
            <a:ext cx="801797" cy="93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75146" y="3677377"/>
            <a:ext cx="487800" cy="94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87351" y="3651870"/>
            <a:ext cx="487800" cy="94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8"/>
          <p:cNvSpPr/>
          <p:nvPr userDrawn="1"/>
        </p:nvSpPr>
        <p:spPr bwMode="auto">
          <a:xfrm>
            <a:off x="-36512" y="0"/>
            <a:ext cx="9215682" cy="3363838"/>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0" name="Titel 1"/>
          <p:cNvSpPr>
            <a:spLocks noGrp="1"/>
          </p:cNvSpPr>
          <p:nvPr>
            <p:ph type="title" hasCustomPrompt="1"/>
          </p:nvPr>
        </p:nvSpPr>
        <p:spPr>
          <a:xfrm>
            <a:off x="611561" y="1203598"/>
            <a:ext cx="7729020" cy="629183"/>
          </a:xfrm>
        </p:spPr>
        <p:txBody>
          <a:bodyPr/>
          <a:lstStyle>
            <a:lvl1pPr algn="l">
              <a:defRPr sz="4400">
                <a:solidFill>
                  <a:schemeClr val="bg1"/>
                </a:solidFill>
              </a:defRPr>
            </a:lvl1pPr>
          </a:lstStyle>
          <a:p>
            <a:r>
              <a:rPr lang="en-GB" noProof="0" dirty="0"/>
              <a:t>Title closure</a:t>
            </a:r>
          </a:p>
        </p:txBody>
      </p:sp>
    </p:spTree>
    <p:extLst>
      <p:ext uri="{BB962C8B-B14F-4D97-AF65-F5344CB8AC3E}">
        <p14:creationId xmlns:p14="http://schemas.microsoft.com/office/powerpoint/2010/main" val="79226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Straight Connector 3"/>
          <p:cNvCxnSpPr>
            <a:cxnSpLocks/>
          </p:cNvCxnSpPr>
          <p:nvPr/>
        </p:nvCxnSpPr>
        <p:spPr>
          <a:xfrm>
            <a:off x="-14288" y="748904"/>
            <a:ext cx="9144001" cy="0"/>
          </a:xfrm>
          <a:prstGeom prst="line">
            <a:avLst/>
          </a:prstGeom>
          <a:ln w="381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Rechthoek 18"/>
          <p:cNvSpPr>
            <a:spLocks noChangeArrowheads="1"/>
          </p:cNvSpPr>
          <p:nvPr/>
        </p:nvSpPr>
        <p:spPr bwMode="auto">
          <a:xfrm>
            <a:off x="1" y="4816079"/>
            <a:ext cx="9129713" cy="33218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nSpc>
                <a:spcPct val="95000"/>
              </a:lnSpc>
              <a:buFont typeface="Arial" panose="020B0604020202020204" pitchFamily="34" charset="0"/>
              <a:buNone/>
              <a:defRPr/>
            </a:pPr>
            <a:endParaRPr lang="en-GB" altLang="en-US">
              <a:solidFill>
                <a:schemeClr val="bg1"/>
              </a:solidFill>
              <a:latin typeface="Minion"/>
            </a:endParaRPr>
          </a:p>
        </p:txBody>
      </p:sp>
      <p:sp>
        <p:nvSpPr>
          <p:cNvPr id="2" name="Title 1"/>
          <p:cNvSpPr>
            <a:spLocks noGrp="1"/>
          </p:cNvSpPr>
          <p:nvPr>
            <p:ph type="title"/>
          </p:nvPr>
        </p:nvSpPr>
        <p:spPr>
          <a:xfrm>
            <a:off x="397565" y="208721"/>
            <a:ext cx="8401878" cy="542267"/>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7565" y="954157"/>
            <a:ext cx="8401878" cy="367856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a:xfrm>
            <a:off x="628650" y="4767263"/>
            <a:ext cx="2057400" cy="273844"/>
          </a:xfrm>
          <a:prstGeom prst="rect">
            <a:avLst/>
          </a:prstGeom>
        </p:spPr>
        <p:txBody>
          <a:bodyPr/>
          <a:lstStyle>
            <a:lvl1pPr>
              <a:defRPr/>
            </a:lvl1pPr>
          </a:lstStyle>
          <a:p>
            <a:pPr>
              <a:defRPr/>
            </a:pPr>
            <a:endParaRPr lang="en-US"/>
          </a:p>
        </p:txBody>
      </p:sp>
      <p:sp>
        <p:nvSpPr>
          <p:cNvPr id="7" name="Footer Placeholder 4"/>
          <p:cNvSpPr>
            <a:spLocks noGrp="1"/>
          </p:cNvSpPr>
          <p:nvPr>
            <p:ph type="ftr" sz="quarter" idx="11"/>
          </p:nvPr>
        </p:nvSpPr>
        <p:spPr>
          <a:xfrm>
            <a:off x="3028950" y="4767263"/>
            <a:ext cx="3086100" cy="273844"/>
          </a:xfrm>
          <a:prstGeom prst="rect">
            <a:avLst/>
          </a:prstGeo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6FCEE14-D8F2-453E-9CEE-A88B1918F759}" type="slidenum">
              <a:rPr lang="en-US" altLang="en-US"/>
              <a:pPr>
                <a:defRPr/>
              </a:pPr>
              <a:t>‹#›</a:t>
            </a:fld>
            <a:endParaRPr lang="en-US" altLang="en-US"/>
          </a:p>
        </p:txBody>
      </p:sp>
    </p:spTree>
    <p:extLst>
      <p:ext uri="{BB962C8B-B14F-4D97-AF65-F5344CB8AC3E}">
        <p14:creationId xmlns:p14="http://schemas.microsoft.com/office/powerpoint/2010/main" val="3399798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B4B01-C61D-4D47-89F2-C766319477D2}"/>
              </a:ext>
            </a:extLst>
          </p:cNvPr>
          <p:cNvSpPr>
            <a:spLocks noGrp="1"/>
          </p:cNvSpPr>
          <p:nvPr>
            <p:ph type="sldNum" sz="quarter" idx="10"/>
          </p:nvPr>
        </p:nvSpPr>
        <p:spPr/>
        <p:txBody>
          <a:bodyPr/>
          <a:lstStyle/>
          <a:p>
            <a:fld id="{15BFCA54-6B67-44C2-89EB-D6940E9985E7}" type="slidenum">
              <a:rPr lang="vi-VN" smtClean="0"/>
              <a:t>‹#›</a:t>
            </a:fld>
            <a:endParaRPr lang="vi-VN"/>
          </a:p>
        </p:txBody>
      </p:sp>
    </p:spTree>
    <p:extLst>
      <p:ext uri="{BB962C8B-B14F-4D97-AF65-F5344CB8AC3E}">
        <p14:creationId xmlns:p14="http://schemas.microsoft.com/office/powerpoint/2010/main" val="209839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êu đề và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51470"/>
            <a:ext cx="8839200" cy="462880"/>
          </a:xfrm>
        </p:spPr>
        <p:txBody>
          <a:bodyPr>
            <a:noAutofit/>
          </a:bodyPr>
          <a:lstStyle>
            <a:lvl1pPr>
              <a:defRPr sz="2800">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&lt;Thông tin chung về học phần&gt;</a:t>
            </a:r>
            <a:endParaRPr lang="vi-VN"/>
          </a:p>
        </p:txBody>
      </p:sp>
      <p:sp>
        <p:nvSpPr>
          <p:cNvPr id="3" name="Content Placeholder 2"/>
          <p:cNvSpPr>
            <a:spLocks noGrp="1"/>
          </p:cNvSpPr>
          <p:nvPr>
            <p:ph idx="1"/>
          </p:nvPr>
        </p:nvSpPr>
        <p:spPr>
          <a:xfrm>
            <a:off x="152400" y="590550"/>
            <a:ext cx="8740080" cy="4069432"/>
          </a:xfrm>
        </p:spPr>
        <p:txBody>
          <a:bodyPr>
            <a:normAutofit/>
          </a:bodyPr>
          <a:lstStyle>
            <a:lvl1pPr algn="just">
              <a:lnSpc>
                <a:spcPct val="110000"/>
              </a:lnSpc>
              <a:spcBef>
                <a:spcPts val="600"/>
              </a:spcBef>
              <a:defRPr sz="2400">
                <a:solidFill>
                  <a:schemeClr val="tx1"/>
                </a:solidFill>
                <a:effectLst/>
                <a:latin typeface="UTM Swiss Condensed" pitchFamily="2" charset="-93"/>
                <a:cs typeface="Arial" pitchFamily="34" charset="0"/>
              </a:defRPr>
            </a:lvl1pPr>
            <a:lvl2pPr algn="just">
              <a:lnSpc>
                <a:spcPct val="110000"/>
              </a:lnSpc>
              <a:spcBef>
                <a:spcPts val="600"/>
              </a:spcBef>
              <a:defRPr sz="2000">
                <a:solidFill>
                  <a:schemeClr val="tx1"/>
                </a:solidFill>
                <a:effectLst/>
                <a:latin typeface="UTM Swiss Condensed" pitchFamily="2" charset="-93"/>
                <a:cs typeface="Arial" pitchFamily="34" charset="0"/>
              </a:defRPr>
            </a:lvl2pPr>
            <a:lvl3pPr algn="just">
              <a:lnSpc>
                <a:spcPct val="110000"/>
              </a:lnSpc>
              <a:spcBef>
                <a:spcPts val="600"/>
              </a:spcBef>
              <a:defRPr sz="1800">
                <a:solidFill>
                  <a:schemeClr val="tx1"/>
                </a:solidFill>
                <a:effectLst/>
                <a:latin typeface="UTM Swiss Condensed" pitchFamily="2" charset="-93"/>
                <a:cs typeface="Arial" pitchFamily="34" charset="0"/>
              </a:defRPr>
            </a:lvl3pPr>
            <a:lvl4pPr algn="just">
              <a:lnSpc>
                <a:spcPct val="110000"/>
              </a:lnSpc>
              <a:spcBef>
                <a:spcPts val="600"/>
              </a:spcBef>
              <a:defRPr sz="1600">
                <a:solidFill>
                  <a:schemeClr val="tx1"/>
                </a:solidFill>
                <a:effectLst/>
                <a:latin typeface="UTM Swiss Condensed" pitchFamily="2" charset="-93"/>
                <a:cs typeface="Arial" pitchFamily="34" charset="0"/>
              </a:defRPr>
            </a:lvl4pPr>
            <a:lvl5pPr algn="just">
              <a:lnSpc>
                <a:spcPct val="110000"/>
              </a:lnSpc>
              <a:spcBef>
                <a:spcPts val="600"/>
              </a:spcBef>
              <a:defRPr sz="1600">
                <a:solidFill>
                  <a:schemeClr val="tx1"/>
                </a:solidFill>
                <a:effectLst/>
                <a:latin typeface="UTM Swiss Condensed" pitchFamily="2" charset="-93"/>
                <a:cs typeface="Arial" pitchFamily="34" charset="0"/>
              </a:defRPr>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Slide Number Placeholder 5"/>
          <p:cNvSpPr>
            <a:spLocks noGrp="1"/>
          </p:cNvSpPr>
          <p:nvPr>
            <p:ph type="sldNum" sz="quarter" idx="12"/>
          </p:nvPr>
        </p:nvSpPr>
        <p:spPr>
          <a:xfrm>
            <a:off x="8172400" y="4767263"/>
            <a:ext cx="819200" cy="273844"/>
          </a:xfrm>
        </p:spPr>
        <p:txBody>
          <a:bodyPr/>
          <a:lstStyle/>
          <a:p>
            <a:fld id="{15BFCA54-6B67-44C2-89EB-D6940E9985E7}" type="slidenum">
              <a:rPr lang="vi-VN" smtClean="0"/>
              <a:t>‹#›</a:t>
            </a:fld>
            <a:endParaRPr lang="vi-VN"/>
          </a:p>
        </p:txBody>
      </p:sp>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10" name="Text Placeholder 9"/>
          <p:cNvSpPr>
            <a:spLocks noGrp="1"/>
          </p:cNvSpPr>
          <p:nvPr>
            <p:ph type="body" sz="quarter" idx="13" hasCustomPrompt="1"/>
          </p:nvPr>
        </p:nvSpPr>
        <p:spPr>
          <a:xfrm>
            <a:off x="152400" y="4803999"/>
            <a:ext cx="874008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&lt;Tên học phần&gt;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8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êu đề và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51470"/>
            <a:ext cx="8839200" cy="462880"/>
          </a:xfrm>
        </p:spPr>
        <p:txBody>
          <a:bodyPr>
            <a:noAutofit/>
          </a:bodyPr>
          <a:lstStyle>
            <a:lvl1pPr>
              <a:defRPr sz="2800">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&lt;Thông tin về giảng viên&gt;</a:t>
            </a:r>
            <a:endParaRPr lang="vi-VN"/>
          </a:p>
        </p:txBody>
      </p:sp>
      <p:sp>
        <p:nvSpPr>
          <p:cNvPr id="3" name="Content Placeholder 2"/>
          <p:cNvSpPr>
            <a:spLocks noGrp="1"/>
          </p:cNvSpPr>
          <p:nvPr>
            <p:ph idx="1"/>
          </p:nvPr>
        </p:nvSpPr>
        <p:spPr>
          <a:xfrm>
            <a:off x="152400" y="590550"/>
            <a:ext cx="8534400" cy="4069432"/>
          </a:xfrm>
        </p:spPr>
        <p:txBody>
          <a:bodyPr>
            <a:normAutofit/>
          </a:bodyPr>
          <a:lstStyle>
            <a:lvl1pPr algn="just">
              <a:lnSpc>
                <a:spcPct val="110000"/>
              </a:lnSpc>
              <a:spcBef>
                <a:spcPts val="600"/>
              </a:spcBef>
              <a:defRPr sz="2400">
                <a:solidFill>
                  <a:schemeClr val="tx1"/>
                </a:solidFill>
                <a:effectLst/>
                <a:latin typeface="UTM Swiss Condensed" pitchFamily="2" charset="-93"/>
                <a:cs typeface="Arial" pitchFamily="34" charset="0"/>
              </a:defRPr>
            </a:lvl1pPr>
            <a:lvl2pPr algn="just">
              <a:lnSpc>
                <a:spcPct val="110000"/>
              </a:lnSpc>
              <a:spcBef>
                <a:spcPts val="600"/>
              </a:spcBef>
              <a:defRPr sz="2000">
                <a:solidFill>
                  <a:schemeClr val="tx1"/>
                </a:solidFill>
                <a:effectLst/>
                <a:latin typeface="UTM Swiss Condensed" pitchFamily="2" charset="-93"/>
                <a:cs typeface="Arial" pitchFamily="34" charset="0"/>
              </a:defRPr>
            </a:lvl2pPr>
            <a:lvl3pPr algn="just">
              <a:lnSpc>
                <a:spcPct val="110000"/>
              </a:lnSpc>
              <a:spcBef>
                <a:spcPts val="600"/>
              </a:spcBef>
              <a:defRPr sz="1800">
                <a:solidFill>
                  <a:schemeClr val="tx1"/>
                </a:solidFill>
                <a:effectLst/>
                <a:latin typeface="UTM Swiss Condensed" pitchFamily="2" charset="-93"/>
                <a:cs typeface="Arial" pitchFamily="34" charset="0"/>
              </a:defRPr>
            </a:lvl3pPr>
            <a:lvl4pPr algn="just">
              <a:lnSpc>
                <a:spcPct val="110000"/>
              </a:lnSpc>
              <a:spcBef>
                <a:spcPts val="600"/>
              </a:spcBef>
              <a:defRPr sz="1600">
                <a:solidFill>
                  <a:schemeClr val="tx1"/>
                </a:solidFill>
                <a:effectLst/>
                <a:latin typeface="UTM Swiss Condensed" pitchFamily="2" charset="-93"/>
                <a:cs typeface="Arial" pitchFamily="34" charset="0"/>
              </a:defRPr>
            </a:lvl4pPr>
            <a:lvl5pPr algn="just">
              <a:lnSpc>
                <a:spcPct val="110000"/>
              </a:lnSpc>
              <a:spcBef>
                <a:spcPts val="600"/>
              </a:spcBef>
              <a:defRPr sz="1600">
                <a:solidFill>
                  <a:schemeClr val="tx1"/>
                </a:solidFill>
                <a:effectLst/>
                <a:latin typeface="UTM Swiss Condensed" pitchFamily="2" charset="-93"/>
                <a:cs typeface="Arial" pitchFamily="34" charset="0"/>
              </a:defRPr>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Slide Number Placeholder 5"/>
          <p:cNvSpPr>
            <a:spLocks noGrp="1"/>
          </p:cNvSpPr>
          <p:nvPr>
            <p:ph type="sldNum" sz="quarter" idx="12"/>
          </p:nvPr>
        </p:nvSpPr>
        <p:spPr>
          <a:xfrm>
            <a:off x="8172400" y="4767263"/>
            <a:ext cx="819200" cy="273844"/>
          </a:xfrm>
        </p:spPr>
        <p:txBody>
          <a:bodyPr/>
          <a:lstStyle/>
          <a:p>
            <a:fld id="{15BFCA54-6B67-44C2-89EB-D6940E9985E7}" type="slidenum">
              <a:rPr lang="vi-VN" smtClean="0"/>
              <a:t>‹#›</a:t>
            </a:fld>
            <a:endParaRPr lang="vi-VN"/>
          </a:p>
        </p:txBody>
      </p:sp>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10" name="Text Placeholder 9"/>
          <p:cNvSpPr>
            <a:spLocks noGrp="1"/>
          </p:cNvSpPr>
          <p:nvPr>
            <p:ph type="body" sz="quarter" idx="13" hasCustomPrompt="1"/>
          </p:nvPr>
        </p:nvSpPr>
        <p:spPr>
          <a:xfrm>
            <a:off x="152400" y="4803999"/>
            <a:ext cx="874008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&lt;Tên học phần&gt;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65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Section Header 1">
    <p:spTree>
      <p:nvGrpSpPr>
        <p:cNvPr id="1" name=""/>
        <p:cNvGrpSpPr/>
        <p:nvPr/>
      </p:nvGrpSpPr>
      <p:grpSpPr>
        <a:xfrm>
          <a:off x="0" y="0"/>
          <a:ext cx="0" cy="0"/>
          <a:chOff x="0" y="0"/>
          <a:chExt cx="0" cy="0"/>
        </a:xfrm>
      </p:grpSpPr>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6" name="Slide Number Placeholder 5"/>
          <p:cNvSpPr>
            <a:spLocks noGrp="1"/>
          </p:cNvSpPr>
          <p:nvPr>
            <p:ph type="sldNum" sz="quarter" idx="12"/>
          </p:nvPr>
        </p:nvSpPr>
        <p:spPr/>
        <p:txBody>
          <a:bodyPr/>
          <a:lstStyle/>
          <a:p>
            <a:fld id="{15BFCA54-6B67-44C2-89EB-D6940E9985E7}" type="slidenum">
              <a:rPr lang="vi-VN" smtClean="0"/>
              <a:t>‹#›</a:t>
            </a:fld>
            <a:endParaRPr lang="vi-VN"/>
          </a:p>
        </p:txBody>
      </p:sp>
      <p:sp>
        <p:nvSpPr>
          <p:cNvPr id="3" name="Text Placeholder 2"/>
          <p:cNvSpPr>
            <a:spLocks noGrp="1"/>
          </p:cNvSpPr>
          <p:nvPr>
            <p:ph type="body" idx="1"/>
          </p:nvPr>
        </p:nvSpPr>
        <p:spPr>
          <a:xfrm>
            <a:off x="179512" y="3219822"/>
            <a:ext cx="8712968" cy="405060"/>
          </a:xfrm>
        </p:spPr>
        <p:txBody>
          <a:bodyPr anchor="b"/>
          <a:lstStyle>
            <a:lvl1pPr marL="0" indent="0">
              <a:buNone/>
              <a:defRPr sz="2000" b="1">
                <a:solidFill>
                  <a:schemeClr val="tx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2" name="Title 1"/>
          <p:cNvSpPr>
            <a:spLocks noGrp="1"/>
          </p:cNvSpPr>
          <p:nvPr>
            <p:ph type="title"/>
          </p:nvPr>
        </p:nvSpPr>
        <p:spPr>
          <a:xfrm>
            <a:off x="179512" y="3624884"/>
            <a:ext cx="8712968" cy="706734"/>
          </a:xfrm>
        </p:spPr>
        <p:txBody>
          <a:bodyPr anchor="t"/>
          <a:lstStyle>
            <a:lvl1pPr algn="l">
              <a:defRPr sz="4000" b="1" cap="all"/>
            </a:lvl1pPr>
          </a:lstStyle>
          <a:p>
            <a:r>
              <a:rPr lang="vi-VN"/>
              <a:t>Bấm để sửa kiểu tiêu đề Bản cái</a:t>
            </a:r>
            <a:endParaRPr lang="vi-VN" dirty="0"/>
          </a:p>
        </p:txBody>
      </p:sp>
      <p:sp>
        <p:nvSpPr>
          <p:cNvPr id="8" name="Text Placeholder 2"/>
          <p:cNvSpPr>
            <a:spLocks noGrp="1"/>
          </p:cNvSpPr>
          <p:nvPr>
            <p:ph type="body" idx="13"/>
          </p:nvPr>
        </p:nvSpPr>
        <p:spPr>
          <a:xfrm>
            <a:off x="179512" y="4340920"/>
            <a:ext cx="8712968" cy="455984"/>
          </a:xfrm>
        </p:spPr>
        <p:txBody>
          <a:bodyPr anchor="b"/>
          <a:lstStyle>
            <a:lvl1pPr marL="0" indent="0">
              <a:buNone/>
              <a:defRPr sz="2000" b="1">
                <a:solidFill>
                  <a:schemeClr val="tx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684" y="267494"/>
            <a:ext cx="1199972" cy="1199972"/>
          </a:xfrm>
          <a:prstGeom prst="rect">
            <a:avLst/>
          </a:prstGeom>
          <a:effectLst>
            <a:outerShdw blurRad="50800" dist="38100" dir="2700000" algn="tl" rotWithShape="0">
              <a:prstClr val="black">
                <a:alpha val="40000"/>
              </a:prstClr>
            </a:outerShdw>
          </a:effectLst>
        </p:spPr>
      </p:pic>
      <p:sp>
        <p:nvSpPr>
          <p:cNvPr id="12" name="Picture Placeholder 21"/>
          <p:cNvSpPr>
            <a:spLocks noGrp="1"/>
          </p:cNvSpPr>
          <p:nvPr>
            <p:ph type="pic" sz="quarter" idx="14"/>
          </p:nvPr>
        </p:nvSpPr>
        <p:spPr>
          <a:xfrm>
            <a:off x="3131840" y="206152"/>
            <a:ext cx="5760640" cy="3013668"/>
          </a:xfrm>
        </p:spPr>
        <p:txBody>
          <a:bodyPr>
            <a:normAutofit/>
          </a:bodyPr>
          <a:lstStyle>
            <a:lvl1pPr>
              <a:defRPr sz="1800"/>
            </a:lvl1pPr>
          </a:lstStyle>
          <a:p>
            <a:r>
              <a:rPr lang="vi-VN"/>
              <a:t>Bấm biểu tượng để thêm hình ảnh</a:t>
            </a:r>
            <a:endParaRPr lang="vi-VN" dirty="0"/>
          </a:p>
        </p:txBody>
      </p:sp>
      <p:sp>
        <p:nvSpPr>
          <p:cNvPr id="10" name="Text Placeholder 9">
            <a:extLst>
              <a:ext uri="{FF2B5EF4-FFF2-40B4-BE49-F238E27FC236}">
                <a16:creationId xmlns:a16="http://schemas.microsoft.com/office/drawing/2014/main" id="{04A4E651-77FA-4111-9C3D-CE7DBCB46993}"/>
              </a:ext>
            </a:extLst>
          </p:cNvPr>
          <p:cNvSpPr>
            <a:spLocks noGrp="1"/>
          </p:cNvSpPr>
          <p:nvPr>
            <p:ph type="body" sz="quarter" idx="15" hasCustomPrompt="1"/>
          </p:nvPr>
        </p:nvSpPr>
        <p:spPr>
          <a:xfrm>
            <a:off x="152400" y="4803999"/>
            <a:ext cx="874008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4755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8"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Click to add text</a:t>
            </a:r>
          </a:p>
        </p:txBody>
      </p:sp>
      <p:sp>
        <p:nvSpPr>
          <p:cNvPr id="2" name="Title 1"/>
          <p:cNvSpPr>
            <a:spLocks noGrp="1"/>
          </p:cNvSpPr>
          <p:nvPr>
            <p:ph type="title"/>
          </p:nvPr>
        </p:nvSpPr>
        <p:spPr/>
        <p:txBody>
          <a:bodyPr/>
          <a:lstStyle/>
          <a:p>
            <a:r>
              <a:rPr lang="vi-VN"/>
              <a:t>Bấm để sửa kiểu tiêu đề Bản cái</a:t>
            </a:r>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ontent Placeholder 3"/>
          <p:cNvSpPr>
            <a:spLocks noGrp="1"/>
          </p:cNvSpPr>
          <p:nvPr>
            <p:ph sz="half" idx="2"/>
          </p:nvPr>
        </p:nvSpPr>
        <p:spPr>
          <a:xfrm>
            <a:off x="46482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Slide Number Placeholder 6"/>
          <p:cNvSpPr>
            <a:spLocks noGrp="1"/>
          </p:cNvSpPr>
          <p:nvPr>
            <p:ph type="sldNum" sz="quarter" idx="12"/>
          </p:nvPr>
        </p:nvSpPr>
        <p:spPr>
          <a:xfrm>
            <a:off x="7596336" y="4818186"/>
            <a:ext cx="1395264" cy="273844"/>
          </a:xfrm>
        </p:spPr>
        <p:txBody>
          <a:bodyPr/>
          <a:lstStyle/>
          <a:p>
            <a:fld id="{15BFCA54-6B67-44C2-89EB-D6940E9985E7}" type="slidenum">
              <a:rPr lang="vi-VN" smtClean="0"/>
              <a:t>‹#›</a:t>
            </a:fld>
            <a:endParaRPr lang="vi-VN"/>
          </a:p>
        </p:txBody>
      </p:sp>
      <p:cxnSp>
        <p:nvCxnSpPr>
          <p:cNvPr id="10" name="Straight Connector 9">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14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8"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vi-VN"/>
              <a:t>Bấm để sửa kiểu tiêu đề Bản cái</a:t>
            </a:r>
          </a:p>
        </p:txBody>
      </p:sp>
      <p:sp>
        <p:nvSpPr>
          <p:cNvPr id="3" name="Slide Number Placeholder 2"/>
          <p:cNvSpPr>
            <a:spLocks noGrp="1"/>
          </p:cNvSpPr>
          <p:nvPr>
            <p:ph type="sldNum" sz="quarter" idx="10"/>
          </p:nvPr>
        </p:nvSpPr>
        <p:spPr>
          <a:xfrm>
            <a:off x="7596336" y="4818186"/>
            <a:ext cx="1395264" cy="273844"/>
          </a:xfrm>
        </p:spPr>
        <p:txBody>
          <a:bodyPr/>
          <a:lstStyle/>
          <a:p>
            <a:fld id="{15BFCA54-6B67-44C2-89EB-D6940E9985E7}" type="slidenum">
              <a:rPr lang="vi-VN" smtClean="0"/>
              <a:t>‹#›</a:t>
            </a:fld>
            <a:endParaRPr lang="vi-VN"/>
          </a:p>
        </p:txBody>
      </p:sp>
      <p:sp>
        <p:nvSpPr>
          <p:cNvPr id="5" name="Content Placeholder 4"/>
          <p:cNvSpPr>
            <a:spLocks noGrp="1"/>
          </p:cNvSpPr>
          <p:nvPr>
            <p:ph sz="quarter" idx="11"/>
          </p:nvPr>
        </p:nvSpPr>
        <p:spPr>
          <a:xfrm>
            <a:off x="151729" y="590550"/>
            <a:ext cx="8839200" cy="1981200"/>
          </a:xfrm>
        </p:spPr>
        <p:txBody>
          <a:bodyPr>
            <a:noAutofit/>
          </a:bodyPr>
          <a:lstStyle>
            <a:lvl1pPr>
              <a:defRPr sz="2400"/>
            </a:lvl1pPr>
            <a:lvl2pPr>
              <a:defRPr sz="2000"/>
            </a:lvl2pPr>
            <a:lvl3pPr>
              <a:defRPr sz="1800"/>
            </a:lvl3pPr>
            <a:lvl4pPr>
              <a:defRPr sz="1600"/>
            </a:lvl4pPr>
            <a:lvl5pPr>
              <a:defRPr sz="1600"/>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ontent Placeholder 4"/>
          <p:cNvSpPr>
            <a:spLocks noGrp="1"/>
          </p:cNvSpPr>
          <p:nvPr>
            <p:ph sz="quarter" idx="12"/>
          </p:nvPr>
        </p:nvSpPr>
        <p:spPr>
          <a:xfrm>
            <a:off x="152400" y="2647950"/>
            <a:ext cx="8839200" cy="2012032"/>
          </a:xfrm>
        </p:spPr>
        <p:txBody>
          <a:bodyPr>
            <a:noAutofit/>
          </a:bodyPr>
          <a:lstStyle>
            <a:lvl1pPr>
              <a:defRPr sz="2400"/>
            </a:lvl1pPr>
            <a:lvl2pPr>
              <a:defRPr sz="2000"/>
            </a:lvl2pPr>
            <a:lvl3pPr>
              <a:defRPr sz="1800"/>
            </a:lvl3pPr>
            <a:lvl4pPr>
              <a:defRPr sz="1600"/>
            </a:lvl4pPr>
            <a:lvl5pPr>
              <a:defRPr sz="1600"/>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7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Two Content And Picture">
    <p:spTree>
      <p:nvGrpSpPr>
        <p:cNvPr id="1" name=""/>
        <p:cNvGrpSpPr/>
        <p:nvPr/>
      </p:nvGrpSpPr>
      <p:grpSpPr>
        <a:xfrm>
          <a:off x="0" y="0"/>
          <a:ext cx="0" cy="0"/>
          <a:chOff x="0" y="0"/>
          <a:chExt cx="0" cy="0"/>
        </a:xfrm>
      </p:grpSpPr>
      <p:sp>
        <p:nvSpPr>
          <p:cNvPr id="8"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hasCustomPrompt="1"/>
          </p:nvPr>
        </p:nvSpPr>
        <p:spPr/>
        <p:txBody>
          <a:bodyPr/>
          <a:lstStyle>
            <a:lvl1pPr>
              <a:defRPr baseline="0"/>
            </a:lvl1pPr>
          </a:lstStyle>
          <a:p>
            <a:r>
              <a:rPr lang="en-US"/>
              <a:t>&lt;Thông tin về giảng viên&gt;</a:t>
            </a:r>
            <a:endParaRPr lang="vi-VN"/>
          </a:p>
        </p:txBody>
      </p:sp>
      <p:sp>
        <p:nvSpPr>
          <p:cNvPr id="3" name="Slide Number Placeholder 2"/>
          <p:cNvSpPr>
            <a:spLocks noGrp="1"/>
          </p:cNvSpPr>
          <p:nvPr>
            <p:ph type="sldNum" sz="quarter" idx="10"/>
          </p:nvPr>
        </p:nvSpPr>
        <p:spPr>
          <a:xfrm>
            <a:off x="7596336" y="4818186"/>
            <a:ext cx="1395264" cy="273844"/>
          </a:xfrm>
        </p:spPr>
        <p:txBody>
          <a:bodyPr/>
          <a:lstStyle/>
          <a:p>
            <a:fld id="{15BFCA54-6B67-44C2-89EB-D6940E9985E7}" type="slidenum">
              <a:rPr lang="vi-VN" smtClean="0"/>
              <a:t>‹#›</a:t>
            </a:fld>
            <a:endParaRPr lang="vi-VN"/>
          </a:p>
        </p:txBody>
      </p:sp>
      <p:sp>
        <p:nvSpPr>
          <p:cNvPr id="9" name="Picture Placeholder 8"/>
          <p:cNvSpPr>
            <a:spLocks noGrp="1"/>
          </p:cNvSpPr>
          <p:nvPr>
            <p:ph type="pic" sz="quarter" idx="14" hasCustomPrompt="1"/>
          </p:nvPr>
        </p:nvSpPr>
        <p:spPr>
          <a:xfrm>
            <a:off x="7620000" y="819150"/>
            <a:ext cx="1080000" cy="1440000"/>
          </a:xfrm>
        </p:spPr>
        <p:txBody>
          <a:bodyPr>
            <a:normAutofit/>
          </a:bodyPr>
          <a:lstStyle>
            <a:lvl1pPr marL="0" indent="0">
              <a:buNone/>
              <a:defRPr sz="1200" baseline="0"/>
            </a:lvl1pPr>
          </a:lstStyle>
          <a:p>
            <a:r>
              <a:rPr lang="en-US"/>
              <a:t>Ảnh của giảng viên</a:t>
            </a:r>
            <a:endParaRPr lang="vi-VN"/>
          </a:p>
        </p:txBody>
      </p:sp>
      <p:sp>
        <p:nvSpPr>
          <p:cNvPr id="10" name="Picture Placeholder 8"/>
          <p:cNvSpPr>
            <a:spLocks noGrp="1"/>
          </p:cNvSpPr>
          <p:nvPr>
            <p:ph type="pic" sz="quarter" idx="15" hasCustomPrompt="1"/>
          </p:nvPr>
        </p:nvSpPr>
        <p:spPr>
          <a:xfrm>
            <a:off x="7620000" y="2952750"/>
            <a:ext cx="1080000" cy="1440000"/>
          </a:xfrm>
        </p:spPr>
        <p:txBody>
          <a:bodyPr>
            <a:normAutofit/>
          </a:bodyPr>
          <a:lstStyle>
            <a:lvl1pPr marL="0" indent="0">
              <a:buNone/>
              <a:defRPr sz="1200" baseline="0"/>
            </a:lvl1pPr>
          </a:lstStyle>
          <a:p>
            <a:r>
              <a:rPr lang="en-US"/>
              <a:t>Ảnh của giảng viên</a:t>
            </a:r>
            <a:endParaRPr lang="vi-VN"/>
          </a:p>
        </p:txBody>
      </p:sp>
      <p:cxnSp>
        <p:nvCxnSpPr>
          <p:cNvPr id="14" name="Straight Connector 13">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6"/>
          </p:nvPr>
        </p:nvSpPr>
        <p:spPr>
          <a:xfrm>
            <a:off x="152400" y="590550"/>
            <a:ext cx="7162800" cy="19812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19" name="Text Placeholder 16"/>
          <p:cNvSpPr>
            <a:spLocks noGrp="1"/>
          </p:cNvSpPr>
          <p:nvPr>
            <p:ph type="body" sz="quarter" idx="17"/>
          </p:nvPr>
        </p:nvSpPr>
        <p:spPr>
          <a:xfrm>
            <a:off x="152400" y="2724150"/>
            <a:ext cx="7162800" cy="19812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22" name="Text Placeholder 21"/>
          <p:cNvSpPr>
            <a:spLocks noGrp="1"/>
          </p:cNvSpPr>
          <p:nvPr>
            <p:ph type="body" sz="quarter" idx="18" hasCustomPrompt="1"/>
          </p:nvPr>
        </p:nvSpPr>
        <p:spPr>
          <a:xfrm>
            <a:off x="152400" y="4803998"/>
            <a:ext cx="8839200" cy="28235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233615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ntent &amp; 2 Pictures">
    <p:spTree>
      <p:nvGrpSpPr>
        <p:cNvPr id="1" name=""/>
        <p:cNvGrpSpPr/>
        <p:nvPr/>
      </p:nvGrpSpPr>
      <p:grpSpPr>
        <a:xfrm>
          <a:off x="0" y="0"/>
          <a:ext cx="0" cy="0"/>
          <a:chOff x="0" y="0"/>
          <a:chExt cx="0" cy="0"/>
        </a:xfrm>
      </p:grpSpPr>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vi-VN"/>
              <a:t>Bấm để sửa kiểu tiêu đề Bản cái</a:t>
            </a:r>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Slide Number Placeholder 6"/>
          <p:cNvSpPr>
            <a:spLocks noGrp="1"/>
          </p:cNvSpPr>
          <p:nvPr>
            <p:ph type="sldNum" sz="quarter" idx="12"/>
          </p:nvPr>
        </p:nvSpPr>
        <p:spPr>
          <a:xfrm>
            <a:off x="7596336" y="4818186"/>
            <a:ext cx="1471464" cy="273844"/>
          </a:xfrm>
        </p:spPr>
        <p:txBody>
          <a:bodyPr/>
          <a:lstStyle/>
          <a:p>
            <a:fld id="{15BFCA54-6B67-44C2-89EB-D6940E9985E7}" type="slidenum">
              <a:rPr lang="vi-VN" smtClean="0"/>
              <a:t>‹#›</a:t>
            </a:fld>
            <a:endParaRPr lang="vi-VN"/>
          </a:p>
        </p:txBody>
      </p:sp>
      <p:sp>
        <p:nvSpPr>
          <p:cNvPr id="8" name="Text Placeholder 9"/>
          <p:cNvSpPr>
            <a:spLocks noGrp="1"/>
          </p:cNvSpPr>
          <p:nvPr>
            <p:ph type="body" sz="quarter" idx="13" hasCustomPrompt="1"/>
          </p:nvPr>
        </p:nvSpPr>
        <p:spPr>
          <a:xfrm>
            <a:off x="152400" y="4803999"/>
            <a:ext cx="89154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
        <p:nvSpPr>
          <p:cNvPr id="6" name="Picture Placeholder 5"/>
          <p:cNvSpPr>
            <a:spLocks noGrp="1"/>
          </p:cNvSpPr>
          <p:nvPr>
            <p:ph type="pic" sz="quarter" idx="14"/>
          </p:nvPr>
        </p:nvSpPr>
        <p:spPr>
          <a:xfrm>
            <a:off x="4572000" y="589831"/>
            <a:ext cx="2209800" cy="4069482"/>
          </a:xfrm>
        </p:spPr>
        <p:txBody>
          <a:bodyPr>
            <a:normAutofit/>
          </a:bodyPr>
          <a:lstStyle>
            <a:lvl1pPr>
              <a:defRPr sz="1800"/>
            </a:lvl1pPr>
          </a:lstStyle>
          <a:p>
            <a:r>
              <a:rPr lang="vi-VN"/>
              <a:t>Bấm biểu tượng để thêm hình ảnh</a:t>
            </a:r>
          </a:p>
        </p:txBody>
      </p:sp>
      <p:sp>
        <p:nvSpPr>
          <p:cNvPr id="10" name="Picture Placeholder 5"/>
          <p:cNvSpPr>
            <a:spLocks noGrp="1"/>
          </p:cNvSpPr>
          <p:nvPr>
            <p:ph type="pic" sz="quarter" idx="15"/>
          </p:nvPr>
        </p:nvSpPr>
        <p:spPr>
          <a:xfrm>
            <a:off x="6858000" y="590550"/>
            <a:ext cx="2164432" cy="4069482"/>
          </a:xfrm>
        </p:spPr>
        <p:txBody>
          <a:bodyPr>
            <a:normAutofit/>
          </a:bodyPr>
          <a:lstStyle>
            <a:lvl1pPr>
              <a:defRPr sz="1800"/>
            </a:lvl1pPr>
          </a:lstStyle>
          <a:p>
            <a:r>
              <a:rPr lang="vi-VN"/>
              <a:t>Bấm biểu tượng để thêm hình ảnh</a:t>
            </a:r>
          </a:p>
        </p:txBody>
      </p:sp>
      <p:cxnSp>
        <p:nvCxnSpPr>
          <p:cNvPr id="11" name="Straight Connector 10">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15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ntent &amp; 4 Pictures">
    <p:spTree>
      <p:nvGrpSpPr>
        <p:cNvPr id="1" name=""/>
        <p:cNvGrpSpPr/>
        <p:nvPr/>
      </p:nvGrpSpPr>
      <p:grpSpPr>
        <a:xfrm>
          <a:off x="0" y="0"/>
          <a:ext cx="0" cy="0"/>
          <a:chOff x="0" y="0"/>
          <a:chExt cx="0" cy="0"/>
        </a:xfrm>
      </p:grpSpPr>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vi-VN"/>
              <a:t>Bấm để sửa kiểu tiêu đề Bản cái</a:t>
            </a:r>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Slide Number Placeholder 6"/>
          <p:cNvSpPr>
            <a:spLocks noGrp="1"/>
          </p:cNvSpPr>
          <p:nvPr>
            <p:ph type="sldNum" sz="quarter" idx="12"/>
          </p:nvPr>
        </p:nvSpPr>
        <p:spPr>
          <a:xfrm>
            <a:off x="7596336" y="4818186"/>
            <a:ext cx="1395264" cy="273844"/>
          </a:xfrm>
        </p:spPr>
        <p:txBody>
          <a:bodyPr/>
          <a:lstStyle/>
          <a:p>
            <a:fld id="{15BFCA54-6B67-44C2-89EB-D6940E9985E7}" type="slidenum">
              <a:rPr lang="vi-VN" smtClean="0"/>
              <a:t>‹#›</a:t>
            </a:fld>
            <a:endParaRPr lang="vi-VN"/>
          </a:p>
        </p:txBody>
      </p:sp>
      <p:sp>
        <p:nvSpPr>
          <p:cNvPr id="8"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
        <p:nvSpPr>
          <p:cNvPr id="6" name="Picture Placeholder 5"/>
          <p:cNvSpPr>
            <a:spLocks noGrp="1"/>
          </p:cNvSpPr>
          <p:nvPr>
            <p:ph type="pic" sz="quarter" idx="14"/>
          </p:nvPr>
        </p:nvSpPr>
        <p:spPr>
          <a:xfrm>
            <a:off x="4572000" y="590551"/>
            <a:ext cx="2133600" cy="1981200"/>
          </a:xfrm>
        </p:spPr>
        <p:txBody>
          <a:bodyPr>
            <a:normAutofit/>
          </a:bodyPr>
          <a:lstStyle>
            <a:lvl1pPr>
              <a:defRPr sz="1800"/>
            </a:lvl1pPr>
          </a:lstStyle>
          <a:p>
            <a:r>
              <a:rPr lang="vi-VN"/>
              <a:t>Bấm biểu tượng để thêm hình ảnh</a:t>
            </a:r>
          </a:p>
        </p:txBody>
      </p:sp>
      <p:cxnSp>
        <p:nvCxnSpPr>
          <p:cNvPr id="13" name="Straight Connector 12">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Picture Placeholder 5"/>
          <p:cNvSpPr>
            <a:spLocks noGrp="1"/>
          </p:cNvSpPr>
          <p:nvPr>
            <p:ph type="pic" sz="quarter" idx="15"/>
          </p:nvPr>
        </p:nvSpPr>
        <p:spPr>
          <a:xfrm>
            <a:off x="6858000" y="590551"/>
            <a:ext cx="2133600" cy="1981200"/>
          </a:xfrm>
        </p:spPr>
        <p:txBody>
          <a:bodyPr>
            <a:normAutofit/>
          </a:bodyPr>
          <a:lstStyle>
            <a:lvl1pPr>
              <a:defRPr sz="1800"/>
            </a:lvl1pPr>
          </a:lstStyle>
          <a:p>
            <a:r>
              <a:rPr lang="vi-VN"/>
              <a:t>Bấm biểu tượng để thêm hình ảnh</a:t>
            </a:r>
          </a:p>
        </p:txBody>
      </p:sp>
      <p:sp>
        <p:nvSpPr>
          <p:cNvPr id="17" name="Picture Placeholder 5"/>
          <p:cNvSpPr>
            <a:spLocks noGrp="1"/>
          </p:cNvSpPr>
          <p:nvPr>
            <p:ph type="pic" sz="quarter" idx="16"/>
          </p:nvPr>
        </p:nvSpPr>
        <p:spPr>
          <a:xfrm>
            <a:off x="4577195" y="2647950"/>
            <a:ext cx="2133600" cy="1981200"/>
          </a:xfrm>
        </p:spPr>
        <p:txBody>
          <a:bodyPr>
            <a:normAutofit/>
          </a:bodyPr>
          <a:lstStyle>
            <a:lvl1pPr>
              <a:defRPr sz="1800"/>
            </a:lvl1pPr>
          </a:lstStyle>
          <a:p>
            <a:r>
              <a:rPr lang="vi-VN"/>
              <a:t>Bấm biểu tượng để thêm hình ảnh</a:t>
            </a:r>
          </a:p>
        </p:txBody>
      </p:sp>
      <p:sp>
        <p:nvSpPr>
          <p:cNvPr id="18" name="Picture Placeholder 5"/>
          <p:cNvSpPr>
            <a:spLocks noGrp="1"/>
          </p:cNvSpPr>
          <p:nvPr>
            <p:ph type="pic" sz="quarter" idx="17"/>
          </p:nvPr>
        </p:nvSpPr>
        <p:spPr>
          <a:xfrm>
            <a:off x="6863195" y="2647950"/>
            <a:ext cx="2133600" cy="1981200"/>
          </a:xfrm>
        </p:spPr>
        <p:txBody>
          <a:bodyPr>
            <a:normAutofit/>
          </a:bodyPr>
          <a:lstStyle>
            <a:lvl1pPr>
              <a:defRPr sz="1800"/>
            </a:lvl1pPr>
          </a:lstStyle>
          <a:p>
            <a:r>
              <a:rPr lang="vi-VN"/>
              <a:t>Bấm biểu tượng để thêm hình ảnh</a:t>
            </a:r>
          </a:p>
        </p:txBody>
      </p:sp>
    </p:spTree>
    <p:extLst>
      <p:ext uri="{BB962C8B-B14F-4D97-AF65-F5344CB8AC3E}">
        <p14:creationId xmlns:p14="http://schemas.microsoft.com/office/powerpoint/2010/main" val="399810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51470"/>
            <a:ext cx="8839200" cy="462880"/>
          </a:xfrm>
          <a:prstGeom prst="rect">
            <a:avLst/>
          </a:prstGeom>
        </p:spPr>
        <p:txBody>
          <a:bodyPr vert="horz" lIns="91440" tIns="45720" rIns="91440" bIns="45720" rtlCol="0" anchor="ctr">
            <a:noAutofit/>
          </a:bodyPr>
          <a:lstStyle/>
          <a:p>
            <a:r>
              <a:rPr lang="vi-VN"/>
              <a:t>Bấm để sửa kiểu tiêu đề Bản cái</a:t>
            </a:r>
          </a:p>
        </p:txBody>
      </p:sp>
      <p:sp>
        <p:nvSpPr>
          <p:cNvPr id="3" name="Text Placeholder 2"/>
          <p:cNvSpPr>
            <a:spLocks noGrp="1"/>
          </p:cNvSpPr>
          <p:nvPr>
            <p:ph type="body" idx="1"/>
          </p:nvPr>
        </p:nvSpPr>
        <p:spPr>
          <a:xfrm>
            <a:off x="152400" y="590550"/>
            <a:ext cx="8839200" cy="4004073"/>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Slide Number Placeholder 5"/>
          <p:cNvSpPr>
            <a:spLocks noGrp="1"/>
          </p:cNvSpPr>
          <p:nvPr>
            <p:ph type="sldNum" sz="quarter" idx="4"/>
          </p:nvPr>
        </p:nvSpPr>
        <p:spPr>
          <a:xfrm>
            <a:off x="7596336" y="4818186"/>
            <a:ext cx="129614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BFCA54-6B67-44C2-89EB-D6940E9985E7}" type="slidenum">
              <a:rPr lang="vi-VN" smtClean="0"/>
              <a:t>‹#›</a:t>
            </a:fld>
            <a:endParaRPr lang="vi-VN"/>
          </a:p>
        </p:txBody>
      </p:sp>
    </p:spTree>
    <p:extLst>
      <p:ext uri="{BB962C8B-B14F-4D97-AF65-F5344CB8AC3E}">
        <p14:creationId xmlns:p14="http://schemas.microsoft.com/office/powerpoint/2010/main" val="3150104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51" r:id="rId4"/>
    <p:sldLayoutId id="2147483652" r:id="rId5"/>
    <p:sldLayoutId id="2147483660" r:id="rId6"/>
    <p:sldLayoutId id="2147483664" r:id="rId7"/>
    <p:sldLayoutId id="2147483661" r:id="rId8"/>
    <p:sldLayoutId id="2147483662" r:id="rId9"/>
    <p:sldLayoutId id="2147483654" r:id="rId10"/>
    <p:sldLayoutId id="2147483655" r:id="rId11"/>
    <p:sldLayoutId id="2147483663" r:id="rId12"/>
    <p:sldLayoutId id="2147483667" r:id="rId13"/>
    <p:sldLayoutId id="214748366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2800" b="1" i="0" u="none" kern="1200">
          <a:solidFill>
            <a:schemeClr val="accent6">
              <a:lumMod val="50000"/>
            </a:schemeClr>
          </a:solidFill>
          <a:effectLst>
            <a:outerShdw blurRad="38100" dist="38100" dir="2700000" algn="tl">
              <a:srgbClr val="000000">
                <a:alpha val="43137"/>
              </a:srgbClr>
            </a:outerShdw>
          </a:effectLst>
          <a:latin typeface="UTM Swiss Condensed" pitchFamily="2" charset="-93"/>
          <a:ea typeface="+mj-ea"/>
          <a:cs typeface="Arial" pitchFamily="34" charset="0"/>
        </a:defRPr>
      </a:lvl1pPr>
    </p:titleStyle>
    <p:bodyStyle>
      <a:lvl1pPr marL="342900" indent="-342900" algn="just" defTabSz="914400" rtl="0" eaLnBrk="1" latinLnBrk="0" hangingPunct="1">
        <a:spcBef>
          <a:spcPct val="20000"/>
        </a:spcBef>
        <a:buFont typeface="Arial" pitchFamily="34" charset="0"/>
        <a:buChar char="•"/>
        <a:defRPr sz="2400" kern="1200">
          <a:solidFill>
            <a:schemeClr val="tx1"/>
          </a:solidFill>
          <a:effectLst/>
          <a:latin typeface="UTM Swiss Condensed" pitchFamily="2" charset="-93"/>
          <a:ea typeface="+mn-ea"/>
          <a:cs typeface="Arial" pitchFamily="34" charset="0"/>
        </a:defRPr>
      </a:lvl1pPr>
      <a:lvl2pPr marL="742950" indent="-285750" algn="just" defTabSz="914400" rtl="0" eaLnBrk="1" latinLnBrk="0" hangingPunct="1">
        <a:spcBef>
          <a:spcPct val="20000"/>
        </a:spcBef>
        <a:buFont typeface="Arial" pitchFamily="34" charset="0"/>
        <a:buChar char="–"/>
        <a:defRPr sz="2000" b="0" i="0" u="none" kern="1200">
          <a:solidFill>
            <a:schemeClr val="tx1"/>
          </a:solidFill>
          <a:effectLst/>
          <a:latin typeface="UTM Swiss Condensed" pitchFamily="2" charset="-93"/>
          <a:ea typeface="+mn-ea"/>
          <a:cs typeface="Arial" pitchFamily="34" charset="0"/>
        </a:defRPr>
      </a:lvl2pPr>
      <a:lvl3pPr marL="1143000" indent="-228600" algn="just" defTabSz="914400" rtl="0" eaLnBrk="1" latinLnBrk="0" hangingPunct="1">
        <a:spcBef>
          <a:spcPct val="20000"/>
        </a:spcBef>
        <a:buFont typeface="Arial" pitchFamily="34" charset="0"/>
        <a:buChar char="•"/>
        <a:defRPr sz="1800" kern="1200">
          <a:solidFill>
            <a:schemeClr val="tx1"/>
          </a:solidFill>
          <a:effectLst/>
          <a:latin typeface="UTM Swiss Condensed" pitchFamily="2" charset="-93"/>
          <a:ea typeface="+mn-ea"/>
          <a:cs typeface="Arial" pitchFamily="34" charset="0"/>
        </a:defRPr>
      </a:lvl3pPr>
      <a:lvl4pPr marL="1600200" indent="-228600" algn="just" defTabSz="914400" rtl="0" eaLnBrk="1" latinLnBrk="0" hangingPunct="1">
        <a:spcBef>
          <a:spcPct val="20000"/>
        </a:spcBef>
        <a:buFont typeface="Arial" pitchFamily="34" charset="0"/>
        <a:buChar char="–"/>
        <a:defRPr sz="1600" kern="1200">
          <a:solidFill>
            <a:schemeClr val="tx1"/>
          </a:solidFill>
          <a:effectLst/>
          <a:latin typeface="UTM Swiss Condensed" pitchFamily="2" charset="-93"/>
          <a:ea typeface="+mn-ea"/>
          <a:cs typeface="Arial" pitchFamily="34" charset="0"/>
        </a:defRPr>
      </a:lvl4pPr>
      <a:lvl5pPr marL="2057400" indent="-228600" algn="just" defTabSz="914400" rtl="0" eaLnBrk="1" latinLnBrk="0" hangingPunct="1">
        <a:spcBef>
          <a:spcPct val="20000"/>
        </a:spcBef>
        <a:buFont typeface="Arial" pitchFamily="34" charset="0"/>
        <a:buChar char="»"/>
        <a:defRPr sz="1600" kern="1200">
          <a:solidFill>
            <a:schemeClr val="tx1"/>
          </a:solidFill>
          <a:effectLst/>
          <a:latin typeface="UTM Swiss Condensed" pitchFamily="2" charset="-93"/>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11.jf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11.jf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7.jf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9.jf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0.jf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11.jf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11.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16903"/>
            <a:ext cx="8991600" cy="991343"/>
          </a:xfrm>
        </p:spPr>
        <p:txBody>
          <a:bodyPr>
            <a:normAutofit fontScale="90000"/>
          </a:bodyPr>
          <a:lstStyle/>
          <a:p>
            <a:r>
              <a:rPr lang="en-US" dirty="0">
                <a:latin typeface="Times New Roman" pitchFamily="18" charset="0"/>
                <a:cs typeface="Times New Roman" pitchFamily="18" charset="0"/>
              </a:rPr>
              <a:t>CTXH TRONG TRƯỜNG HỌC</a:t>
            </a:r>
            <a:endParaRPr lang="vi-VN" dirty="0">
              <a:latin typeface="Times New Roman" pitchFamily="18" charset="0"/>
              <a:cs typeface="Times New Roman" pitchFamily="18" charset="0"/>
            </a:endParaRPr>
          </a:p>
        </p:txBody>
      </p:sp>
      <p:sp>
        <p:nvSpPr>
          <p:cNvPr id="3" name="Text Placeholder 2"/>
          <p:cNvSpPr>
            <a:spLocks noGrp="1"/>
          </p:cNvSpPr>
          <p:nvPr>
            <p:ph type="body" sz="quarter" idx="12"/>
          </p:nvPr>
        </p:nvSpPr>
        <p:spPr>
          <a:xfrm>
            <a:off x="685800" y="2619471"/>
            <a:ext cx="7772400" cy="381000"/>
          </a:xfrm>
        </p:spPr>
        <p:txBody>
          <a:bodyPr/>
          <a:lstStyle/>
          <a:p>
            <a:r>
              <a:rPr lang="en-US" dirty="0" err="1">
                <a:latin typeface="Times New Roman" pitchFamily="18" charset="0"/>
                <a:cs typeface="Times New Roman" pitchFamily="18" charset="0"/>
              </a:rPr>
              <a:t>Dành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endParaRPr lang="vi-VN" dirty="0">
              <a:latin typeface="Times New Roman" pitchFamily="18" charset="0"/>
              <a:cs typeface="Times New Roman" pitchFamily="18" charset="0"/>
            </a:endParaRPr>
          </a:p>
        </p:txBody>
      </p:sp>
      <p:sp>
        <p:nvSpPr>
          <p:cNvPr id="10" name="Text Placeholder 9"/>
          <p:cNvSpPr>
            <a:spLocks noGrp="1"/>
          </p:cNvSpPr>
          <p:nvPr>
            <p:ph type="body" sz="quarter" idx="15"/>
          </p:nvPr>
        </p:nvSpPr>
        <p:spPr/>
        <p:txBody>
          <a:bodyPr/>
          <a:lstStyle/>
          <a:p>
            <a:endParaRPr lang="vi-VN" dirty="0"/>
          </a:p>
        </p:txBody>
      </p:sp>
      <p:pic>
        <p:nvPicPr>
          <p:cNvPr id="1026" name="Picture 2" descr="E:\C.THUONG.2021\CONG TAC XA HOI CA NHAN.2021\E.LEARNING CTXH CA NHAN\images.jpg"/>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t="16250" b="16250"/>
          <a:stretch>
            <a:fillRect/>
          </a:stretch>
        </p:blipFill>
        <p:spPr bwMode="auto">
          <a:xfrm>
            <a:off x="3048000" y="3105150"/>
            <a:ext cx="3048000" cy="1676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8949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1A93C0-8D41-48FA-9D73-71533E64822F}"/>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2A069067-CF4C-475A-8F70-08BB81F1F357}"/>
              </a:ext>
            </a:extLst>
          </p:cNvPr>
          <p:cNvSpPr>
            <a:spLocks noGrp="1"/>
          </p:cNvSpPr>
          <p:nvPr>
            <p:ph type="title"/>
          </p:nvPr>
        </p:nvSpPr>
        <p:spPr>
          <a:xfrm>
            <a:off x="319087" y="574328"/>
            <a:ext cx="8839200" cy="462880"/>
          </a:xfrm>
        </p:spPr>
        <p:txBody>
          <a:bodyPr/>
          <a:lstStyle/>
          <a:p>
            <a:pPr marL="0" marR="0">
              <a:lnSpc>
                <a:spcPct val="150000"/>
              </a:lnSpc>
              <a:spcBef>
                <a:spcPts val="0"/>
              </a:spcBef>
              <a:spcAft>
                <a:spcPts val="1000"/>
              </a:spcAft>
            </a:pPr>
            <a:r>
              <a:rPr lang="nl-NL" sz="2400" b="1" dirty="0">
                <a:effectLst/>
                <a:latin typeface="Times New Roman" panose="02020603050405020304" pitchFamily="18" charset="0"/>
                <a:ea typeface="Calibri" panose="020F0502020204030204" pitchFamily="34" charset="0"/>
                <a:cs typeface="Times New Roman" panose="02020603050405020304" pitchFamily="18" charset="0"/>
              </a:rPr>
              <a:t>1.1.2.2. Thời kỳ chuyên môn hóa</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br>
              <a:rPr lang="nl-NL" sz="2400" dirty="0">
                <a:effectLst/>
                <a:latin typeface="Times New Roman" panose="02020603050405020304" pitchFamily="18" charset="0"/>
                <a:ea typeface="Calibri" panose="020F0502020204030204" pitchFamily="34" charset="0"/>
                <a:cs typeface="Times New Roman" panose="02020603050405020304" pitchFamily="18" charset="0"/>
              </a:rPr>
            </a:b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(Thập niên 1940~ nửa đầu thập niên 1980)</a:t>
            </a:r>
            <a:br>
              <a:rPr lang="nl-NL" sz="24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CA638D40-E15C-4F7F-A4BC-E6F781ECE603}"/>
              </a:ext>
            </a:extLst>
          </p:cNvPr>
          <p:cNvSpPr>
            <a:spLocks noGrp="1"/>
          </p:cNvSpPr>
          <p:nvPr>
            <p:ph sz="half" idx="1"/>
          </p:nvPr>
        </p:nvSpPr>
        <p:spPr>
          <a:xfrm>
            <a:off x="76200" y="1276349"/>
            <a:ext cx="5029200" cy="2917477"/>
          </a:xfrm>
        </p:spPr>
        <p:txBody>
          <a:bodyPr>
            <a:normAutofit lnSpcReduction="10000"/>
          </a:bodyPr>
          <a:lstStyle/>
          <a:p>
            <a:pPr marL="0" marR="0" algn="just">
              <a:lnSpc>
                <a:spcPct val="150000"/>
              </a:lnSpc>
              <a:spcBef>
                <a:spcPts val="0"/>
              </a:spcBef>
              <a:spcAft>
                <a:spcPts val="1000"/>
              </a:spcAft>
              <a:tabLst>
                <a:tab pos="360045" algn="l"/>
              </a:tabLst>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Thời kỳ này tính trách nhiệm và đánh giá của nhân viên CTXHHĐ cũng được nhấn mạnh và đặt ra tính cần thiết của thao tác tiêu chuẩn hóa, chuyên môn hóa CTXHHĐ. </a:t>
            </a:r>
          </a:p>
          <a:p>
            <a:pPr marL="0" marR="0" algn="just">
              <a:lnSpc>
                <a:spcPct val="150000"/>
              </a:lnSpc>
              <a:spcBef>
                <a:spcPts val="0"/>
              </a:spcBef>
              <a:spcAft>
                <a:spcPts val="1000"/>
              </a:spcAft>
              <a:tabLst>
                <a:tab pos="360045" algn="l"/>
              </a:tabLst>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Năm 1976, Hiệp hội nhân viên CTXH Mỹ lần đầu tiên triển khai ‘tiêu chuẩn CTXHHĐ’ và nó được cải cách 2 lần vào năm 1992 và năm 2002.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817D6E4F-B997-42C1-B96E-FF23F52E1712}"/>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38762" y="1276350"/>
            <a:ext cx="3500438" cy="2590800"/>
          </a:xfrm>
        </p:spPr>
      </p:pic>
    </p:spTree>
    <p:custDataLst>
      <p:tags r:id="rId1"/>
    </p:custDataLst>
    <p:extLst>
      <p:ext uri="{BB962C8B-B14F-4D97-AF65-F5344CB8AC3E}">
        <p14:creationId xmlns:p14="http://schemas.microsoft.com/office/powerpoint/2010/main" val="424789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1A93C0-8D41-48FA-9D73-71533E64822F}"/>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2A069067-CF4C-475A-8F70-08BB81F1F357}"/>
              </a:ext>
            </a:extLst>
          </p:cNvPr>
          <p:cNvSpPr>
            <a:spLocks noGrp="1"/>
          </p:cNvSpPr>
          <p:nvPr>
            <p:ph type="title"/>
          </p:nvPr>
        </p:nvSpPr>
        <p:spPr>
          <a:xfrm>
            <a:off x="152400" y="273383"/>
            <a:ext cx="8839200" cy="462880"/>
          </a:xfrm>
        </p:spPr>
        <p:txBody>
          <a:bodyPr/>
          <a:lstStyle/>
          <a:p>
            <a:pPr marL="0" marR="0">
              <a:lnSpc>
                <a:spcPct val="150000"/>
              </a:lnSpc>
              <a:spcBef>
                <a:spcPts val="0"/>
              </a:spcBef>
              <a:spcAft>
                <a:spcPts val="1000"/>
              </a:spcAft>
            </a:pPr>
            <a:r>
              <a:rPr lang="nl-NL" sz="2400" b="1" dirty="0">
                <a:effectLst/>
                <a:latin typeface="Times New Roman" panose="02020603050405020304" pitchFamily="18" charset="0"/>
                <a:ea typeface="Calibri" panose="020F0502020204030204" pitchFamily="34" charset="0"/>
                <a:cs typeface="Times New Roman" panose="02020603050405020304" pitchFamily="18" charset="0"/>
              </a:rPr>
              <a:t>1.1.2.3. Thời kỳ dịch vụ tổng hợp liên kết nhà trường</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br>
              <a:rPr lang="nl-NL" sz="2400" dirty="0">
                <a:effectLst/>
                <a:latin typeface="Times New Roman" panose="02020603050405020304" pitchFamily="18" charset="0"/>
                <a:ea typeface="Calibri" panose="020F0502020204030204" pitchFamily="34" charset="0"/>
                <a:cs typeface="Times New Roman" panose="02020603050405020304" pitchFamily="18" charset="0"/>
              </a:rPr>
            </a:b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(Nửa sau thập niên 1980~ hiện nay)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CA638D40-E15C-4F7F-A4BC-E6F781ECE603}"/>
              </a:ext>
            </a:extLst>
          </p:cNvPr>
          <p:cNvSpPr>
            <a:spLocks noGrp="1"/>
          </p:cNvSpPr>
          <p:nvPr>
            <p:ph sz="half" idx="1"/>
          </p:nvPr>
        </p:nvSpPr>
        <p:spPr>
          <a:xfrm>
            <a:off x="76200" y="1352549"/>
            <a:ext cx="5181600" cy="2841277"/>
          </a:xfrm>
        </p:spPr>
        <p:txBody>
          <a:bodyPr>
            <a:normAutofit fontScale="70000" lnSpcReduction="20000"/>
          </a:bodyPr>
          <a:lstStyle/>
          <a:p>
            <a:pPr marL="0" marR="0" algn="just">
              <a:lnSpc>
                <a:spcPct val="150000"/>
              </a:lnSpc>
              <a:spcBef>
                <a:spcPts val="0"/>
              </a:spcBef>
              <a:spcAft>
                <a:spcPts val="1000"/>
              </a:spcAft>
              <a:tabLst>
                <a:tab pos="360045" algn="l"/>
              </a:tabLst>
            </a:pPr>
            <a:r>
              <a:rPr lang="en-US" sz="1800" dirty="0" err="1">
                <a:effectLst/>
                <a:latin typeface="Times New Roman" panose="02020603050405020304" pitchFamily="18" charset="0"/>
                <a:ea typeface="MS Mincho" panose="02020609040205080304" pitchFamily="49" charset="-128"/>
              </a:rPr>
              <a:t>Năm</a:t>
            </a:r>
            <a:r>
              <a:rPr lang="en-US" sz="1800" dirty="0">
                <a:effectLst/>
                <a:latin typeface="Times New Roman" panose="02020603050405020304" pitchFamily="18" charset="0"/>
                <a:ea typeface="MS Mincho" panose="02020609040205080304" pitchFamily="49" charset="-128"/>
              </a:rPr>
              <a:t> 1994, </a:t>
            </a:r>
            <a:r>
              <a:rPr lang="en-US" sz="1800" dirty="0" err="1">
                <a:effectLst/>
                <a:latin typeface="Times New Roman" panose="02020603050405020304" pitchFamily="18" charset="0"/>
                <a:ea typeface="MS Mincho" panose="02020609040205080304" pitchFamily="49" charset="-128"/>
              </a:rPr>
              <a:t>với</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việc</a:t>
            </a:r>
            <a:r>
              <a:rPr lang="en-US" sz="1800" dirty="0">
                <a:effectLst/>
                <a:latin typeface="Times New Roman" panose="02020603050405020304" pitchFamily="18" charset="0"/>
                <a:ea typeface="MS Mincho" panose="02020609040205080304" pitchFamily="49" charset="-128"/>
              </a:rPr>
              <a:t> ban </a:t>
            </a:r>
            <a:r>
              <a:rPr lang="en-US" sz="1800" dirty="0" err="1">
                <a:effectLst/>
                <a:latin typeface="Times New Roman" panose="02020603050405020304" pitchFamily="18" charset="0"/>
                <a:ea typeface="MS Mincho" panose="02020609040205080304" pitchFamily="49" charset="-128"/>
              </a:rPr>
              <a:t>hành</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Điều</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luật</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cải</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cách</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trường</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học</a:t>
            </a:r>
            <a:r>
              <a:rPr lang="en-US" sz="1800" dirty="0">
                <a:effectLst/>
                <a:latin typeface="Times New Roman" panose="02020603050405020304" pitchFamily="18" charset="0"/>
                <a:ea typeface="MS Mincho" panose="02020609040205080304" pitchFamily="49" charset="-128"/>
              </a:rPr>
              <a:t> do </a:t>
            </a:r>
            <a:r>
              <a:rPr lang="en-US" sz="1800" dirty="0" err="1">
                <a:effectLst/>
                <a:latin typeface="Times New Roman" panose="02020603050405020304" pitchFamily="18" charset="0"/>
                <a:ea typeface="MS Mincho" panose="02020609040205080304" pitchFamily="49" charset="-128"/>
              </a:rPr>
              <a:t>Tổng</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thống</a:t>
            </a:r>
            <a:r>
              <a:rPr lang="en-US" sz="1800" dirty="0">
                <a:effectLst/>
                <a:latin typeface="Times New Roman" panose="02020603050405020304" pitchFamily="18" charset="0"/>
                <a:ea typeface="MS Mincho" panose="02020609040205080304" pitchFamily="49" charset="-128"/>
              </a:rPr>
              <a:t> Clinton </a:t>
            </a:r>
            <a:r>
              <a:rPr lang="en-US" sz="1800" dirty="0" err="1">
                <a:effectLst/>
                <a:latin typeface="Times New Roman" panose="02020603050405020304" pitchFamily="18" charset="0"/>
                <a:ea typeface="MS Mincho" panose="02020609040205080304" pitchFamily="49" charset="-128"/>
              </a:rPr>
              <a:t>ký</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đã</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đảm</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bảo</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vai</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trò</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quan</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trọng</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hơn</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của</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nhân</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viên</a:t>
            </a:r>
            <a:r>
              <a:rPr lang="en-US" sz="1800" dirty="0">
                <a:effectLst/>
                <a:latin typeface="Times New Roman" panose="02020603050405020304" pitchFamily="18" charset="0"/>
                <a:ea typeface="MS Mincho" panose="02020609040205080304" pitchFamily="49" charset="-128"/>
              </a:rPr>
              <a:t> CTXH </a:t>
            </a:r>
            <a:r>
              <a:rPr lang="en-US" sz="1800" dirty="0" err="1">
                <a:effectLst/>
                <a:latin typeface="Times New Roman" panose="02020603050405020304" pitchFamily="18" charset="0"/>
                <a:ea typeface="MS Mincho" panose="02020609040205080304" pitchFamily="49" charset="-128"/>
              </a:rPr>
              <a:t>học</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đường</a:t>
            </a:r>
            <a:r>
              <a:rPr lang="en-US" sz="1800" dirty="0">
                <a:effectLst/>
                <a:latin typeface="Times New Roman" panose="02020603050405020304" pitchFamily="18" charset="0"/>
                <a:ea typeface="MS Mincho" panose="02020609040205080304" pitchFamily="49" charset="-128"/>
              </a:rPr>
              <a:t>. </a:t>
            </a:r>
          </a:p>
          <a:p>
            <a:pPr marL="0">
              <a:lnSpc>
                <a:spcPct val="150000"/>
              </a:lnSpc>
              <a:spcBef>
                <a:spcPts val="0"/>
              </a:spcBef>
              <a:spcAft>
                <a:spcPts val="1000"/>
              </a:spcAft>
              <a:tabLst>
                <a:tab pos="360045" algn="l"/>
              </a:tabLst>
            </a:pP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Điều</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luật</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trên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cũng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giúp</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nhân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viên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CTXH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tập</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huấn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biện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pháp</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nhằm</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làm</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giảm</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trạng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học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sinh</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bị</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kỷ</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luật</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ở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nhà</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trường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p>
          <a:p>
            <a:pPr marL="0">
              <a:lnSpc>
                <a:spcPct val="150000"/>
              </a:lnSpc>
              <a:spcBef>
                <a:spcPts val="0"/>
              </a:spcBef>
              <a:spcAft>
                <a:spcPts val="1000"/>
              </a:spcAft>
              <a:tabLst>
                <a:tab pos="360045" algn="l"/>
              </a:tabLst>
            </a:pP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Môi</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trường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trường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học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thay</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đổi</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nhân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viên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CTXH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chuyển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tiếp</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cận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họ</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sang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vấn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cụ</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nhưng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tiền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cơ</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bản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CTXH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học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đường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mà</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họ</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đã</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vẫn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hiệu</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lực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tabLst>
                <a:tab pos="360045"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817D6E4F-B997-42C1-B96E-FF23F52E1712}"/>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38762" y="1276350"/>
            <a:ext cx="3500438" cy="2590800"/>
          </a:xfrm>
        </p:spPr>
      </p:pic>
    </p:spTree>
    <p:custDataLst>
      <p:tags r:id="rId1"/>
    </p:custDataLst>
    <p:extLst>
      <p:ext uri="{BB962C8B-B14F-4D97-AF65-F5344CB8AC3E}">
        <p14:creationId xmlns:p14="http://schemas.microsoft.com/office/powerpoint/2010/main" val="13268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200150"/>
            <a:ext cx="7729020" cy="629183"/>
          </a:xfrm>
        </p:spPr>
        <p:txBody>
          <a:bodyPr>
            <a:noAutofit/>
          </a:bodyPr>
          <a:lstStyle/>
          <a:p>
            <a:r>
              <a:rPr lang="en-US" sz="6000" b="1" dirty="0">
                <a:latin typeface="Edwardian Script ITC" panose="030303020407070D0804" pitchFamily="66" charset="0"/>
              </a:rPr>
              <a:t>Thank you!</a:t>
            </a:r>
            <a:endParaRPr lang="vi-VN" sz="6000" b="1" dirty="0"/>
          </a:p>
        </p:txBody>
      </p:sp>
    </p:spTree>
    <p:custDataLst>
      <p:tags r:id="rId1"/>
    </p:custDataLst>
    <p:extLst>
      <p:ext uri="{BB962C8B-B14F-4D97-AF65-F5344CB8AC3E}">
        <p14:creationId xmlns:p14="http://schemas.microsoft.com/office/powerpoint/2010/main" val="223678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14550"/>
            <a:ext cx="8382000" cy="991343"/>
          </a:xfrm>
        </p:spPr>
        <p:txBody>
          <a:bodyPr>
            <a:noAutofit/>
          </a:bodyPr>
          <a:lstStyle/>
          <a:p>
            <a:r>
              <a:rPr lang="en-US" sz="3200" dirty="0">
                <a:solidFill>
                  <a:schemeClr val="accent6">
                    <a:lumMod val="75000"/>
                  </a:schemeClr>
                </a:solidFill>
                <a:latin typeface="Times New Roman" pitchFamily="18" charset="0"/>
                <a:cs typeface="Times New Roman" pitchFamily="18" charset="0"/>
              </a:rPr>
              <a:t>LỊCH SỬ PHÁT TRIỂN CỦA CTXH </a:t>
            </a:r>
            <a:br>
              <a:rPr lang="en-US" sz="3200" dirty="0">
                <a:solidFill>
                  <a:schemeClr val="accent6">
                    <a:lumMod val="75000"/>
                  </a:schemeClr>
                </a:solidFill>
                <a:latin typeface="Times New Roman" pitchFamily="18" charset="0"/>
                <a:cs typeface="Times New Roman" pitchFamily="18" charset="0"/>
              </a:rPr>
            </a:br>
            <a:r>
              <a:rPr lang="en-US" sz="3200" dirty="0">
                <a:solidFill>
                  <a:schemeClr val="accent6">
                    <a:lumMod val="75000"/>
                  </a:schemeClr>
                </a:solidFill>
                <a:latin typeface="Times New Roman" pitchFamily="18" charset="0"/>
                <a:cs typeface="Times New Roman" pitchFamily="18" charset="0"/>
              </a:rPr>
              <a:t>TRONG TRƯỜNG HỌC</a:t>
            </a:r>
            <a:endParaRPr lang="vi-VN" sz="3200" dirty="0">
              <a:solidFill>
                <a:schemeClr val="accent6">
                  <a:lumMod val="75000"/>
                </a:schemeClr>
              </a:solidFill>
              <a:latin typeface="Times New Roman" pitchFamily="18" charset="0"/>
              <a:cs typeface="Times New Roman" pitchFamily="18" charset="0"/>
            </a:endParaRPr>
          </a:p>
        </p:txBody>
      </p:sp>
      <p:sp>
        <p:nvSpPr>
          <p:cNvPr id="10" name="Text Placeholder 9"/>
          <p:cNvSpPr>
            <a:spLocks noGrp="1"/>
          </p:cNvSpPr>
          <p:nvPr>
            <p:ph type="body" sz="quarter" idx="15"/>
          </p:nvPr>
        </p:nvSpPr>
        <p:spPr/>
        <p:txBody>
          <a:bodyPr/>
          <a:lstStyle/>
          <a:p>
            <a:endParaRPr lang="vi-VN" dirty="0"/>
          </a:p>
        </p:txBody>
      </p:sp>
    </p:spTree>
    <p:custDataLst>
      <p:tags r:id="rId1"/>
    </p:custDataLst>
    <p:extLst>
      <p:ext uri="{BB962C8B-B14F-4D97-AF65-F5344CB8AC3E}">
        <p14:creationId xmlns:p14="http://schemas.microsoft.com/office/powerpoint/2010/main" val="1723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04800" y="9475"/>
            <a:ext cx="7786687" cy="1412132"/>
          </a:xfrm>
        </p:spPr>
        <p:txBody>
          <a:bodyPr/>
          <a:lstStyle/>
          <a:p>
            <a:pPr eaLnBrk="1" hangingPunct="1"/>
            <a:r>
              <a:rPr lang="en-US" altLang="en-US" dirty="0">
                <a:latin typeface="Times New Roman" pitchFamily="18" charset="0"/>
                <a:cs typeface="Times New Roman" pitchFamily="18" charset="0"/>
              </a:rPr>
              <a:t>1.4.1. </a:t>
            </a:r>
            <a:r>
              <a:rPr lang="en-US" altLang="en-US" dirty="0" err="1">
                <a:latin typeface="Times New Roman" pitchFamily="18" charset="0"/>
                <a:cs typeface="Times New Roman" pitchFamily="18" charset="0"/>
              </a:rPr>
              <a:t>Lịch</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sử</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phát</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triển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của</a:t>
            </a:r>
            <a:r>
              <a:rPr lang="en-US" altLang="en-US" dirty="0">
                <a:latin typeface="Times New Roman" pitchFamily="18" charset="0"/>
                <a:cs typeface="Times New Roman" pitchFamily="18" charset="0"/>
              </a:rPr>
              <a:t> CTXH </a:t>
            </a:r>
            <a:r>
              <a:rPr lang="en-US" altLang="en-US" dirty="0" err="1">
                <a:latin typeface="Times New Roman" pitchFamily="18" charset="0"/>
                <a:cs typeface="Times New Roman" pitchFamily="18" charset="0"/>
              </a:rPr>
              <a:t>trường</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học</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trên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thế</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giới</a:t>
            </a:r>
            <a:endParaRPr lang="en-US" altLang="en-US" dirty="0">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A42259E8-857B-45F1-8AD6-714BE393A3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200150"/>
            <a:ext cx="6400800" cy="3429000"/>
          </a:xfrm>
          <a:prstGeom prst="rect">
            <a:avLst/>
          </a:prstGeom>
        </p:spPr>
      </p:pic>
    </p:spTree>
    <p:custDataLst>
      <p:tags r:id="rId1"/>
    </p:custDataLst>
    <p:extLst>
      <p:ext uri="{BB962C8B-B14F-4D97-AF65-F5344CB8AC3E}">
        <p14:creationId xmlns:p14="http://schemas.microsoft.com/office/powerpoint/2010/main" val="268479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649752EB-A6C9-40AD-93CE-4E0A3003491E}"/>
              </a:ext>
            </a:extLst>
          </p:cNvPr>
          <p:cNvSpPr>
            <a:spLocks noGrp="1"/>
          </p:cNvSpPr>
          <p:nvPr>
            <p:ph sz="half" idx="1"/>
          </p:nvPr>
        </p:nvSpPr>
        <p:spPr>
          <a:xfrm>
            <a:off x="152400" y="971550"/>
            <a:ext cx="5715000" cy="3688432"/>
          </a:xfrm>
        </p:spPr>
        <p:txBody>
          <a:bodyPr>
            <a:normAutofit/>
          </a:bodyPr>
          <a:lstStyle/>
          <a:p>
            <a:pPr algn="just" eaLnBrk="1" hangingPunct="1"/>
            <a:r>
              <a:rPr lang="en-US" altLang="en-US" sz="2000" dirty="0" err="1">
                <a:latin typeface="Times New Roman" pitchFamily="18" charset="0"/>
                <a:cs typeface="Times New Roman" pitchFamily="18" charset="0"/>
              </a:rPr>
              <a:t>Năm</a:t>
            </a:r>
            <a:r>
              <a:rPr lang="en-US" altLang="en-US" sz="2000" dirty="0">
                <a:latin typeface="Times New Roman" pitchFamily="18" charset="0"/>
                <a:cs typeface="Times New Roman" pitchFamily="18" charset="0"/>
              </a:rPr>
              <a:t> </a:t>
            </a:r>
            <a:r>
              <a:rPr lang="nl-NL" sz="2000" dirty="0">
                <a:effectLst/>
                <a:latin typeface="Times New Roman" panose="02020603050405020304" pitchFamily="18" charset="0"/>
                <a:ea typeface="Calibri" panose="020F0502020204030204" pitchFamily="34" charset="0"/>
              </a:rPr>
              <a:t>1871 </a:t>
            </a:r>
            <a:r>
              <a:rPr lang="en-US" sz="2000" dirty="0" err="1">
                <a:effectLst/>
                <a:latin typeface="Times New Roman" pitchFamily="18" charset="0"/>
                <a:ea typeface="Calibri" panose="020F0502020204030204" pitchFamily="34" charset="0"/>
                <a:cs typeface="Times New Roman" pitchFamily="18" charset="0"/>
              </a:rPr>
              <a:t>tại</a:t>
            </a:r>
            <a:r>
              <a:rPr lang="en-US" sz="2000" dirty="0">
                <a:effectLst/>
                <a:latin typeface="Times New Roman" pitchFamily="18" charset="0"/>
                <a:ea typeface="Calibri" panose="020F0502020204030204" pitchFamily="34" charset="0"/>
                <a:cs typeface="Times New Roman" pitchFamily="18" charset="0"/>
              </a:rPr>
              <a:t> Anh</a:t>
            </a:r>
          </a:p>
          <a:p>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Lúc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ban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riêng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lẻ</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can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thiệp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sớm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Placeholder 13">
            <a:extLst>
              <a:ext uri="{FF2B5EF4-FFF2-40B4-BE49-F238E27FC236}">
                <a16:creationId xmlns:a16="http://schemas.microsoft.com/office/drawing/2014/main" id="{DC8594AF-0916-4D94-8118-80B8E5360EE9}"/>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2607" r="12607"/>
          <a:stretch>
            <a:fillRect/>
          </a:stretch>
        </p:blipFill>
        <p:spPr>
          <a:xfrm>
            <a:off x="6248400" y="1123950"/>
            <a:ext cx="2819400" cy="3124200"/>
          </a:xfrm>
        </p:spPr>
      </p:pic>
      <p:sp>
        <p:nvSpPr>
          <p:cNvPr id="16" name="Title 15">
            <a:extLst>
              <a:ext uri="{FF2B5EF4-FFF2-40B4-BE49-F238E27FC236}">
                <a16:creationId xmlns:a16="http://schemas.microsoft.com/office/drawing/2014/main" id="{467B0BCA-8B2B-4DAD-B1A9-1D8D70EDAF56}"/>
              </a:ext>
            </a:extLst>
          </p:cNvPr>
          <p:cNvSpPr>
            <a:spLocks noGrp="1"/>
          </p:cNvSpPr>
          <p:nvPr>
            <p:ph type="title"/>
          </p:nvPr>
        </p:nvSpPr>
        <p:spPr/>
        <p:txBody>
          <a:bodyPr/>
          <a:lstStyle/>
          <a:p>
            <a:endParaRPr lang="en-US"/>
          </a:p>
        </p:txBody>
      </p:sp>
      <p:sp>
        <p:nvSpPr>
          <p:cNvPr id="18" name="Text Placeholder 17">
            <a:extLst>
              <a:ext uri="{FF2B5EF4-FFF2-40B4-BE49-F238E27FC236}">
                <a16:creationId xmlns:a16="http://schemas.microsoft.com/office/drawing/2014/main" id="{8A9BB12E-DC22-4401-95C8-056C6A21812B}"/>
              </a:ext>
            </a:extLst>
          </p:cNvPr>
          <p:cNvSpPr>
            <a:spLocks noGrp="1"/>
          </p:cNvSpPr>
          <p:nvPr>
            <p:ph type="body" sz="quarter" idx="13"/>
          </p:nvPr>
        </p:nvSpPr>
        <p:spPr/>
        <p:txBody>
          <a:bodyPr/>
          <a:lstStyle/>
          <a:p>
            <a:endParaRPr lang="en-US"/>
          </a:p>
        </p:txBody>
      </p:sp>
    </p:spTree>
    <p:custDataLst>
      <p:tags r:id="rId1"/>
    </p:custDataLst>
    <p:extLst>
      <p:ext uri="{BB962C8B-B14F-4D97-AF65-F5344CB8AC3E}">
        <p14:creationId xmlns:p14="http://schemas.microsoft.com/office/powerpoint/2010/main" val="151520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86C369-0AEB-46A1-8559-B9AFFBDE44B2}"/>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ABCDC518-1A0F-4E0C-90DD-9E79793F0229}"/>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D35C3B34-E0CB-4CAE-9184-7D93EB36AF0F}"/>
              </a:ext>
            </a:extLst>
          </p:cNvPr>
          <p:cNvSpPr>
            <a:spLocks noGrp="1"/>
          </p:cNvSpPr>
          <p:nvPr>
            <p:ph sz="half" idx="1"/>
          </p:nvPr>
        </p:nvSpPr>
        <p:spPr>
          <a:xfrm>
            <a:off x="152400" y="993998"/>
            <a:ext cx="5562600" cy="3665983"/>
          </a:xfrm>
        </p:spPr>
        <p:txBody>
          <a:bodyPr/>
          <a:lstStyle/>
          <a:p>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1913,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ĐH Rochester, New York,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err="1">
                <a:effectLst/>
                <a:latin typeface="Times New Roman" panose="02020603050405020304" pitchFamily="18" charset="0"/>
                <a:ea typeface="Calibri" panose="020F0502020204030204" pitchFamily="34" charset="0"/>
              </a:rPr>
              <a:t>Tiền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gọi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hội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vãng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gia</a:t>
            </a:r>
            <a:r>
              <a:rPr lang="en-US" sz="1800" dirty="0">
                <a:effectLst/>
                <a:latin typeface="Times New Roman" panose="02020603050405020304" pitchFamily="18" charset="0"/>
                <a:ea typeface="Calibri" panose="020F0502020204030204" pitchFamily="34" charset="0"/>
              </a:rPr>
              <a:t>”. </a:t>
            </a:r>
          </a:p>
          <a:p>
            <a:r>
              <a:rPr lang="en-US" sz="1800" dirty="0" err="1">
                <a:effectLst/>
                <a:latin typeface="Times New Roman" panose="02020603050405020304" pitchFamily="18" charset="0"/>
                <a:ea typeface="Calibri" panose="020F0502020204030204" pitchFamily="34" charset="0"/>
              </a:rPr>
              <a:t>Nó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nghĩa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diện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khỏi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thay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mặt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sinh</a:t>
            </a:r>
            <a:r>
              <a:rPr lang="en-US" sz="1800" dirty="0">
                <a:effectLst/>
                <a:latin typeface="Times New Roman" panose="02020603050405020304" pitchFamily="18" charset="0"/>
                <a:ea typeface="Calibri" panose="020F0502020204030204" pitchFamily="34" charset="0"/>
              </a:rPr>
              <a:t> - </a:t>
            </a:r>
            <a:r>
              <a:rPr lang="en-US" sz="1800" dirty="0" err="1">
                <a:effectLst/>
                <a:latin typeface="Times New Roman" panose="02020603050405020304" pitchFamily="18" charset="0"/>
                <a:ea typeface="Calibri" panose="020F0502020204030204" pitchFamily="34" charset="0"/>
              </a:rPr>
              <a:t>tiếp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xúc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quyết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vấn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cha </a:t>
            </a:r>
            <a:r>
              <a:rPr lang="en-US" sz="1800" dirty="0" err="1">
                <a:effectLst/>
                <a:latin typeface="Times New Roman" panose="02020603050405020304" pitchFamily="18" charset="0"/>
                <a:ea typeface="Calibri" panose="020F0502020204030204" pitchFamily="34" charset="0"/>
              </a:rPr>
              <a:t>mẹ</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sinh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can </a:t>
            </a:r>
            <a:r>
              <a:rPr lang="en-US" sz="1800" dirty="0" err="1">
                <a:effectLst/>
                <a:latin typeface="Times New Roman" panose="02020603050405020304" pitchFamily="18" charset="0"/>
                <a:ea typeface="Calibri" panose="020F0502020204030204" pitchFamily="34" charset="0"/>
              </a:rPr>
              <a:t>thiệp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cộng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đồng</a:t>
            </a:r>
            <a:r>
              <a:rPr lang="en-US" sz="1800" dirty="0">
                <a:effectLst/>
                <a:latin typeface="Times New Roman" panose="02020603050405020304" pitchFamily="18" charset="0"/>
                <a:ea typeface="Calibri" panose="020F0502020204030204" pitchFamily="34" charset="0"/>
              </a:rPr>
              <a:t>.</a:t>
            </a:r>
            <a:endParaRPr lang="en-US" dirty="0"/>
          </a:p>
        </p:txBody>
      </p:sp>
      <p:pic>
        <p:nvPicPr>
          <p:cNvPr id="7" name="Content Placeholder 6">
            <a:extLst>
              <a:ext uri="{FF2B5EF4-FFF2-40B4-BE49-F238E27FC236}">
                <a16:creationId xmlns:a16="http://schemas.microsoft.com/office/drawing/2014/main" id="{C4D3A18E-7759-47E3-A522-BBC0457DD0A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971550"/>
            <a:ext cx="2819400" cy="3352800"/>
          </a:xfrm>
        </p:spPr>
      </p:pic>
    </p:spTree>
    <p:custDataLst>
      <p:tags r:id="rId1"/>
    </p:custDataLst>
    <p:extLst>
      <p:ext uri="{BB962C8B-B14F-4D97-AF65-F5344CB8AC3E}">
        <p14:creationId xmlns:p14="http://schemas.microsoft.com/office/powerpoint/2010/main" val="25512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8777E2-A37D-4BD6-9117-73C7EE9A8073}"/>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DF365821-701B-4D42-B7B9-DEB222CC8773}"/>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B8D7136D-8F1D-45F8-AD33-621D9515BE03}"/>
              </a:ext>
            </a:extLst>
          </p:cNvPr>
          <p:cNvSpPr>
            <a:spLocks noGrp="1"/>
          </p:cNvSpPr>
          <p:nvPr>
            <p:ph sz="half" idx="1"/>
          </p:nvPr>
        </p:nvSpPr>
        <p:spPr>
          <a:xfrm>
            <a:off x="685800" y="1047750"/>
            <a:ext cx="8153400" cy="3672334"/>
          </a:xfrm>
        </p:spPr>
        <p:txBody>
          <a:bodyPr>
            <a:normAutofit/>
          </a:bodyPr>
          <a:lstStyle/>
          <a:p>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1918,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Harkness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đảm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tầm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nhằm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457200" algn="l">
              <a:lnSpc>
                <a:spcPct val="150000"/>
              </a:lnSpc>
              <a:spcBef>
                <a:spcPts val="0"/>
              </a:spcBef>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1921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err="1">
                <a:effectLst/>
                <a:latin typeface="Times New Roman" panose="02020603050405020304" pitchFamily="18" charset="0"/>
                <a:ea typeface="Calibri" panose="020F0502020204030204" pitchFamily="34" charset="0"/>
              </a:rPr>
              <a:t>Vào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năm</a:t>
            </a:r>
            <a:r>
              <a:rPr lang="en-US" sz="1800" dirty="0">
                <a:effectLst/>
                <a:latin typeface="Times New Roman" panose="02020603050405020304" pitchFamily="18" charset="0"/>
                <a:ea typeface="Calibri" panose="020F0502020204030204" pitchFamily="34" charset="0"/>
              </a:rPr>
              <a:t> 1968, Costin </a:t>
            </a:r>
            <a:r>
              <a:rPr lang="en-US" sz="1800" dirty="0" err="1">
                <a:effectLst/>
                <a:latin typeface="Times New Roman" panose="02020603050405020304" pitchFamily="18" charset="0"/>
                <a:ea typeface="Calibri" panose="020F0502020204030204" pitchFamily="34" charset="0"/>
              </a:rPr>
              <a:t>thừa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nhận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rằng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điểm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mạnh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CTXH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đường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trung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tâm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tham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vấn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liệu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cứu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hoàn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thế</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nhân</a:t>
            </a:r>
            <a:r>
              <a:rPr lang="en-US" sz="1800" dirty="0">
                <a:effectLst/>
                <a:latin typeface="Times New Roman" panose="02020603050405020304" pitchFamily="18" charset="0"/>
                <a:ea typeface="Calibri" panose="020F0502020204030204" pitchFamily="34" charset="0"/>
              </a:rPr>
              <a:t>”.</a:t>
            </a:r>
            <a:endParaRPr lang="en-US" sz="1800" dirty="0"/>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108052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EF6AC-84A0-4300-898E-BC167A93B97C}"/>
              </a:ext>
            </a:extLst>
          </p:cNvPr>
          <p:cNvSpPr>
            <a:spLocks noGrp="1"/>
          </p:cNvSpPr>
          <p:nvPr>
            <p:ph type="title"/>
          </p:nvPr>
        </p:nvSpPr>
        <p:spPr/>
        <p:txBody>
          <a:bodyPr/>
          <a:lstStyle/>
          <a:p>
            <a:r>
              <a:rPr lang="en-US" dirty="0" err="1"/>
              <a:t>Tóm</a:t>
            </a:r>
            <a:r>
              <a:rPr lang="en-US" dirty="0"/>
              <a:t> </a:t>
            </a:r>
            <a:r>
              <a:rPr lang="en-US" dirty="0" err="1"/>
              <a:t>lại</a:t>
            </a:r>
            <a:endParaRPr lang="en-US" dirty="0"/>
          </a:p>
        </p:txBody>
      </p:sp>
      <p:sp>
        <p:nvSpPr>
          <p:cNvPr id="3" name="Content Placeholder 2">
            <a:extLst>
              <a:ext uri="{FF2B5EF4-FFF2-40B4-BE49-F238E27FC236}">
                <a16:creationId xmlns:a16="http://schemas.microsoft.com/office/drawing/2014/main" id="{9FD9A85B-6AAC-4FE7-9B30-712845D86677}"/>
              </a:ext>
            </a:extLst>
          </p:cNvPr>
          <p:cNvSpPr>
            <a:spLocks noGrp="1"/>
          </p:cNvSpPr>
          <p:nvPr>
            <p:ph idx="1"/>
          </p:nvPr>
        </p:nvSpPr>
        <p:spPr>
          <a:xfrm>
            <a:off x="152400" y="1137680"/>
            <a:ext cx="5943600" cy="3155032"/>
          </a:xfrm>
        </p:spPr>
        <p:txBody>
          <a:bodyPr/>
          <a:lstStyle/>
          <a:p>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sớm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ở Anh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1871,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tiếp</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đó</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là</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phát</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triển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nhanh</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chóng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công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xã</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hội</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học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đường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ở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nước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như</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Mỹ</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(1906), Canada, Australia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vào</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năm</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1940,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Thuỵ</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Điển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năm</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1950,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nước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châu</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Âu</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như</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Phần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Lan,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Đức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vào</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năm</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1960, New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Zeland</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Singapore,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Trung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Quốc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Đài</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Loan,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Hồng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Kông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vào</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thập</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kỷ</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70,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đến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năm</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80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90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tại</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Nhật</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Bản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Hàn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Quốc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Mông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Cổ</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DA63D6BC-C249-4D88-9495-44DF1F3A2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25" y="1200150"/>
            <a:ext cx="2619375" cy="2581275"/>
          </a:xfrm>
          <a:prstGeom prst="rect">
            <a:avLst/>
          </a:prstGeom>
        </p:spPr>
      </p:pic>
    </p:spTree>
    <p:custDataLst>
      <p:tags r:id="rId1"/>
    </p:custDataLst>
    <p:extLst>
      <p:ext uri="{BB962C8B-B14F-4D97-AF65-F5344CB8AC3E}">
        <p14:creationId xmlns:p14="http://schemas.microsoft.com/office/powerpoint/2010/main" val="169137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1A93C0-8D41-48FA-9D73-71533E64822F}"/>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2A069067-CF4C-475A-8F70-08BB81F1F35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SỰ PHÁT TRIỂN CTXH HỌC ĐƯỜNG TẠI HOA KỲ</a:t>
            </a:r>
          </a:p>
        </p:txBody>
      </p:sp>
      <p:sp>
        <p:nvSpPr>
          <p:cNvPr id="4" name="Content Placeholder 3">
            <a:extLst>
              <a:ext uri="{FF2B5EF4-FFF2-40B4-BE49-F238E27FC236}">
                <a16:creationId xmlns:a16="http://schemas.microsoft.com/office/drawing/2014/main" id="{CA638D40-E15C-4F7F-A4BC-E6F781ECE603}"/>
              </a:ext>
            </a:extLst>
          </p:cNvPr>
          <p:cNvSpPr>
            <a:spLocks noGrp="1"/>
          </p:cNvSpPr>
          <p:nvPr>
            <p:ph sz="half" idx="1"/>
          </p:nvPr>
        </p:nvSpPr>
        <p:spPr>
          <a:xfrm>
            <a:off x="152400" y="1581150"/>
            <a:ext cx="5029200" cy="3078832"/>
          </a:xfrm>
        </p:spPr>
        <p:txBody>
          <a:bodyPr/>
          <a:lstStyle/>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1.1.2.1.Thời kỳ giáo viên thăm hỏi/Giáo viên vãng gia (Nửa đầu thập niên 1900~ thập niên 1930)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1.1.2.2. Thời kỳ chuyên môn hóa (Thập niên 1940~ nửa đầu thập niên 1980)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1.1.2.3. Thời kỳ dịch vụ tổng hợp liên kết nhà trường (Nửa sau thập niên 1980~ hiện nay)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817D6E4F-B997-42C1-B96E-FF23F52E1712}"/>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38762" y="1581150"/>
            <a:ext cx="3500438" cy="2286000"/>
          </a:xfrm>
        </p:spPr>
      </p:pic>
    </p:spTree>
    <p:custDataLst>
      <p:tags r:id="rId1"/>
    </p:custDataLst>
    <p:extLst>
      <p:ext uri="{BB962C8B-B14F-4D97-AF65-F5344CB8AC3E}">
        <p14:creationId xmlns:p14="http://schemas.microsoft.com/office/powerpoint/2010/main" val="35369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1A93C0-8D41-48FA-9D73-71533E64822F}"/>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2A069067-CF4C-475A-8F70-08BB81F1F357}"/>
              </a:ext>
            </a:extLst>
          </p:cNvPr>
          <p:cNvSpPr>
            <a:spLocks noGrp="1"/>
          </p:cNvSpPr>
          <p:nvPr>
            <p:ph type="title"/>
          </p:nvPr>
        </p:nvSpPr>
        <p:spPr>
          <a:xfrm>
            <a:off x="76200" y="292024"/>
            <a:ext cx="8839200" cy="462880"/>
          </a:xfrm>
        </p:spPr>
        <p:txBody>
          <a:bodyPr/>
          <a:lstStyle/>
          <a:p>
            <a:r>
              <a:rPr lang="nl-NL" sz="2400" dirty="0">
                <a:effectLst/>
                <a:latin typeface="Times New Roman" panose="02020603050405020304" pitchFamily="18" charset="0"/>
                <a:ea typeface="Calibri" panose="020F0502020204030204" pitchFamily="34" charset="0"/>
                <a:cs typeface="Times New Roman" panose="02020603050405020304" pitchFamily="18" charset="0"/>
              </a:rPr>
              <a:t>1.1.2.1.Thời kỳ giáo viên thăm hỏi/Giáo viên vãng gia</a:t>
            </a:r>
            <a:br>
              <a:rPr lang="nl-NL" sz="2400" dirty="0">
                <a:effectLst/>
                <a:latin typeface="Times New Roman" panose="02020603050405020304" pitchFamily="18" charset="0"/>
                <a:ea typeface="Calibri" panose="020F0502020204030204" pitchFamily="34" charset="0"/>
                <a:cs typeface="Times New Roman" panose="02020603050405020304" pitchFamily="18" charset="0"/>
              </a:rPr>
            </a:b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(Nửa đầu thập niên 1900~ thập niên 1930)</a:t>
            </a:r>
            <a:endParaRPr lang="en-US" sz="24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CA638D40-E15C-4F7F-A4BC-E6F781ECE603}"/>
              </a:ext>
            </a:extLst>
          </p:cNvPr>
          <p:cNvSpPr>
            <a:spLocks noGrp="1"/>
          </p:cNvSpPr>
          <p:nvPr>
            <p:ph sz="half" idx="1"/>
          </p:nvPr>
        </p:nvSpPr>
        <p:spPr>
          <a:xfrm>
            <a:off x="47625" y="1352550"/>
            <a:ext cx="5029200" cy="3078832"/>
          </a:xfrm>
        </p:spPr>
        <p:txBody>
          <a:bodyPr/>
          <a:lstStyle/>
          <a:p>
            <a:r>
              <a:rPr lang="nl-NL" sz="1800" dirty="0">
                <a:latin typeface="Times New Roman" panose="02020603050405020304" pitchFamily="18" charset="0"/>
                <a:ea typeface="Calibri" panose="020F0502020204030204" pitchFamily="34" charset="0"/>
              </a:rPr>
              <a:t>K</a:t>
            </a:r>
            <a:r>
              <a:rPr lang="nl-NL" sz="1800" dirty="0">
                <a:effectLst/>
                <a:latin typeface="Times New Roman" panose="02020603050405020304" pitchFamily="18" charset="0"/>
                <a:ea typeface="Calibri" panose="020F0502020204030204" pitchFamily="34" charset="0"/>
              </a:rPr>
              <a:t>hoảng thời gian </a:t>
            </a:r>
            <a:r>
              <a:rPr lang="en-US" sz="1800" dirty="0">
                <a:effectLst/>
                <a:latin typeface="Times New Roman" panose="02020603050405020304" pitchFamily="18" charset="0"/>
                <a:ea typeface="MS Mincho" panose="02020609040205080304" pitchFamily="49" charset="-128"/>
              </a:rPr>
              <a:t>1906-1907 </a:t>
            </a:r>
            <a:r>
              <a:rPr lang="en-US" sz="1800" dirty="0" err="1">
                <a:effectLst/>
                <a:latin typeface="Times New Roman" panose="02020603050405020304" pitchFamily="18" charset="0"/>
                <a:ea typeface="MS Mincho" panose="02020609040205080304" pitchFamily="49" charset="-128"/>
              </a:rPr>
              <a:t>tại</a:t>
            </a:r>
            <a:r>
              <a:rPr lang="en-US" sz="1800" dirty="0">
                <a:effectLst/>
                <a:latin typeface="Times New Roman" panose="02020603050405020304" pitchFamily="18" charset="0"/>
                <a:ea typeface="MS Mincho" panose="02020609040205080304" pitchFamily="49" charset="-128"/>
              </a:rPr>
              <a:t> New York, Boston, Chicago, NVCTXHTH </a:t>
            </a:r>
            <a:r>
              <a:rPr lang="en-US" sz="1800" dirty="0" err="1">
                <a:effectLst/>
                <a:latin typeface="Times New Roman" panose="02020603050405020304" pitchFamily="18" charset="0"/>
                <a:ea typeface="MS Mincho" panose="02020609040205080304" pitchFamily="49" charset="-128"/>
              </a:rPr>
              <a:t>bắt</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đầu</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làm</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việc</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tại</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trường</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học</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dưới</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sự</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bảo</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trợ</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của</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các</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tổ</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chức</a:t>
            </a:r>
            <a:r>
              <a:rPr lang="en-US" sz="1800" dirty="0">
                <a:effectLst/>
                <a:latin typeface="Times New Roman" panose="02020603050405020304" pitchFamily="18" charset="0"/>
                <a:ea typeface="MS Mincho" panose="02020609040205080304" pitchFamily="49" charset="-128"/>
              </a:rPr>
              <a:t> phi </a:t>
            </a:r>
            <a:r>
              <a:rPr lang="en-US" sz="1800" dirty="0" err="1">
                <a:effectLst/>
                <a:latin typeface="Times New Roman" panose="02020603050405020304" pitchFamily="18" charset="0"/>
                <a:ea typeface="MS Mincho" panose="02020609040205080304" pitchFamily="49" charset="-128"/>
              </a:rPr>
              <a:t>chính</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phủ</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hoặc</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các</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quỹ</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giáo</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dục</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tư</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nhân</a:t>
            </a:r>
            <a:r>
              <a:rPr lang="en-US" sz="1800" dirty="0">
                <a:effectLst/>
                <a:latin typeface="Times New Roman" panose="02020603050405020304" pitchFamily="18" charset="0"/>
                <a:ea typeface="MS Mincho" panose="02020609040205080304" pitchFamily="49" charset="-128"/>
              </a:rPr>
              <a:t>.</a:t>
            </a:r>
          </a:p>
          <a:p>
            <a:r>
              <a:rPr lang="en-US" sz="1800" dirty="0" err="1">
                <a:effectLst/>
                <a:latin typeface="Times New Roman" panose="02020603050405020304" pitchFamily="18" charset="0"/>
                <a:ea typeface="MS Mincho" panose="02020609040205080304" pitchFamily="49" charset="-128"/>
              </a:rPr>
              <a:t>Năm</a:t>
            </a:r>
            <a:r>
              <a:rPr lang="en-US" sz="1800" dirty="0">
                <a:effectLst/>
                <a:latin typeface="Times New Roman" panose="02020603050405020304" pitchFamily="18" charset="0"/>
                <a:ea typeface="MS Mincho" panose="02020609040205080304" pitchFamily="49" charset="-128"/>
              </a:rPr>
              <a:t> 1913 </a:t>
            </a:r>
            <a:r>
              <a:rPr lang="en-US" sz="1800" dirty="0" err="1">
                <a:effectLst/>
                <a:latin typeface="Times New Roman" panose="02020603050405020304" pitchFamily="18" charset="0"/>
                <a:ea typeface="MS Mincho" panose="02020609040205080304" pitchFamily="49" charset="-128"/>
              </a:rPr>
              <a:t>tại</a:t>
            </a:r>
            <a:r>
              <a:rPr lang="en-US" sz="1800" dirty="0">
                <a:effectLst/>
                <a:latin typeface="Times New Roman" panose="02020603050405020304" pitchFamily="18" charset="0"/>
                <a:ea typeface="MS Mincho" panose="02020609040205080304" pitchFamily="49" charset="-128"/>
              </a:rPr>
              <a:t> Rochester, New York </a:t>
            </a:r>
            <a:r>
              <a:rPr lang="nl-NL" sz="1800" dirty="0">
                <a:effectLst/>
                <a:latin typeface="Times New Roman" panose="02020603050405020304" pitchFamily="18" charset="0"/>
                <a:ea typeface="Calibri" panose="020F0502020204030204" pitchFamily="34" charset="0"/>
              </a:rPr>
              <a:t>lần đầu tiên giáo viên thăm hỏi được tuyển dụng vào vị trí giáo viên chính thức và nhân viên phúc lợi xã hội dần dần được công nhận là nhân lực chuyên môn trong chế độ trường học.</a:t>
            </a:r>
            <a:endParaRPr lang="en-US"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817D6E4F-B997-42C1-B96E-FF23F52E1712}"/>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38762" y="1276350"/>
            <a:ext cx="3500438" cy="2590800"/>
          </a:xfrm>
        </p:spPr>
      </p:pic>
    </p:spTree>
    <p:custDataLst>
      <p:tags r:id="rId1"/>
    </p:custDataLst>
    <p:extLst>
      <p:ext uri="{BB962C8B-B14F-4D97-AF65-F5344CB8AC3E}">
        <p14:creationId xmlns:p14="http://schemas.microsoft.com/office/powerpoint/2010/main" val="266727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5421&quot;&gt;&lt;/object&gt;&lt;object type=&quot;2&quot; unique_id=&quot;15422&quot;&gt;&lt;object type=&quot;3&quot; unique_id=&quot;15433&quot;&gt;&lt;property id=&quot;20148&quot; value=&quot;5&quot;/&gt;&lt;property id=&quot;20300&quot; value=&quot;Slide 10 - &amp;quot;Thank you!&amp;quot;&quot;/&gt;&lt;property id=&quot;20307&quot; value=&quot;263&quot;/&gt;&lt;/object&gt;&lt;object type=&quot;3&quot; unique_id=&quot;16321&quot;&gt;&lt;property id=&quot;20148&quot; value=&quot;5&quot;/&gt;&lt;property id=&quot;20300&quot; value=&quot;Slide 1&quot;/&gt;&lt;property id=&quot;20307&quot; value=&quot;276&quot;/&gt;&lt;/object&gt;&lt;object type=&quot;3&quot; unique_id=&quot;16322&quot;&gt;&lt;property id=&quot;20148&quot; value=&quot;5&quot;/&gt;&lt;property id=&quot;20300&quot; value=&quot;Slide 2&quot;/&gt;&lt;property id=&quot;20307&quot; value=&quot;279&quot;/&gt;&lt;/object&gt;&lt;object type=&quot;3&quot; unique_id=&quot;16323&quot;&gt;&lt;property id=&quot;20148&quot; value=&quot;5&quot;/&gt;&lt;property id=&quot;20300&quot; value=&quot;Slide 3&quot;/&gt;&lt;property id=&quot;20307&quot; value=&quot;278&quot;/&gt;&lt;/object&gt;&lt;object type=&quot;3&quot; unique_id=&quot;16329&quot;&gt;&lt;property id=&quot;20148&quot; value=&quot;5&quot;/&gt;&lt;property id=&quot;20300&quot; value=&quot;Slide 8&quot;/&gt;&lt;property id=&quot;20307&quot; value=&quot;284&quot;/&gt;&lt;/object&gt;&lt;object type=&quot;3&quot; unique_id=&quot;16414&quot;&gt;&lt;property id=&quot;20148&quot; value=&quot;5&quot;/&gt;&lt;property id=&quot;20300&quot; value=&quot;Slide 9&quot;/&gt;&lt;property id=&quot;20307&quot; value=&quot;292&quot;/&gt;&lt;/object&gt;&lt;object type=&quot;3&quot; unique_id=&quot;17674&quot;&gt;&lt;property id=&quot;20148&quot; value=&quot;5&quot;/&gt;&lt;property id=&quot;20300&quot; value=&quot;Slide 4&quot;/&gt;&lt;property id=&quot;20307&quot; value=&quot;293&quot;/&gt;&lt;/object&gt;&lt;object type=&quot;3&quot; unique_id=&quot;17675&quot;&gt;&lt;property id=&quot;20148&quot; value=&quot;5&quot;/&gt;&lt;property id=&quot;20300&quot; value=&quot;Slide 5&quot;/&gt;&lt;property id=&quot;20307&quot; value=&quot;294&quot;/&gt;&lt;/object&gt;&lt;object type=&quot;3&quot; unique_id=&quot;17676&quot;&gt;&lt;property id=&quot;20148&quot; value=&quot;5&quot;/&gt;&lt;property id=&quot;20300&quot; value=&quot;Slide 6&quot;/&gt;&lt;property id=&quot;20307&quot; value=&quot;295&quot;/&gt;&lt;/object&gt;&lt;object type=&quot;3&quot; unique_id=&quot;17677&quot;&gt;&lt;property id=&quot;20148&quot; value=&quot;5&quot;/&gt;&lt;property id=&quot;20300&quot; value=&quot;Slide 7&quot;/&gt;&lt;property id=&quot;20307&quot; value=&quot;296&quot;/&gt;&lt;/object&gt;&lt;/object&gt;&lt;/object&gt;&lt;/database&gt;"/>
  <p:tag name="SECTOMILLISECCONVERTED" val="1"/>
  <p:tag name="ISPRING_UUID" val="{211873C9-362F-45BD-8F52-6D87D998E46E}"/>
  <p:tag name="ISPRING_RESOURCE_FOLDER" val="D:\C.THUONG.2023\CTXH TRUONG HOC\CTXH TRUONG HOC.TU XA\Lich su phat trien cua CTXH truong hoc tren the gioi\"/>
  <p:tag name="ISPRING_PRESENTATION_PATH" val="D:\C.THUONG.2023\CTXH TRUONG HOC\CTXH TRUONG HOC.TU XA\Lich su phat trien cua CTXH truong hoc tren the gioi.pptx"/>
  <p:tag name="ISPRING_PROJECT_VERSION" val="9.3"/>
  <p:tag name="ISPRING_PROJECT_FOLDER_UPDATED" val="1"/>
  <p:tag name="ISPRING_SCREEN_RECS_UPDATED" val="D:\C.THUONG.2023\CTXH TRUONG HOC\CTXH TRUONG HOC.TU XA\Lich su phat trien cua CTXH truong hoc tren the gioi\"/>
  <p:tag name="FLASHSPRING_ZOOM_TAG" val="72"/>
  <p:tag name="ISPRING_PRESENTATION_INFO_2" val="&lt;?xml version=&quot;1.0&quot; encoding=&quot;UTF-8&quot; standalone=&quot;no&quot; ?&gt;&#10;&lt;presentation2&gt;&#10;&#10;  &lt;slides&gt;&#10;    &lt;slide id=&quot;{B8E0D128-A34E-4AE1-AA68-414FC8C9B595}&quot; pptId=&quot;306&quot;/&gt;&#10;    &lt;slide id=&quot;{8B5629E5-4C54-4A84-BF1A-F4C4441E8BB3}&quot; pptId=&quot;304&quot;/&gt;&#10;    &lt;slide id=&quot;{69E2BBB6-C39D-42C4-901B-E3A932E455B7}&quot; pptId=&quot;297&quot;/&gt;&#10;    &lt;slide id=&quot;{D1690953-613C-46CD-BF4C-BF259513B8D1}&quot; pptId=&quot;307&quot;/&gt;&#10;    &lt;slide id=&quot;{1615E77E-0CF5-40E0-BA96-59E5B046603D}&quot; pptId=&quot;308&quot;/&gt;&#10;    &lt;slide id=&quot;{F30A12F5-3B6F-42CC-A095-912559EDACA3}&quot; pptId=&quot;310&quot;/&gt;&#10;    &lt;slide id=&quot;{2E18247E-9144-4084-9D5E-9B98DC8E09B7}&quot; pptId=&quot;311&quot;/&gt;&#10;    &lt;slide id=&quot;{72D21740-9062-4669-94BE-228251CF514D}&quot; pptId=&quot;312&quot;/&gt;&#10;    &lt;slide id=&quot;{A3C10E83-5C26-4FF2-B357-4BFFEA3B0539}&quot; pptId=&quot;313&quot;/&gt;&#10;    &lt;slide id=&quot;{BB18599E-B695-4664-A2FA-7E201BAC1FC4}&quot; pptId=&quot;314&quot;/&gt;&#10;    &lt;slide id=&quot;{E35854A2-8017-450B-BD21-293B5A252E60}&quot; pptId=&quot;263&quot;/&gt;&#10;  &lt;/slides&gt;&#10;&#10;  &lt;narration&gt;&#10;    &lt;audioTracks&gt;&#10;      &lt;audioTrack muted=&quot;false&quot; name=&quot;Âm thanh 1&quot; resource=&quot;99755391&quot; slideId=&quot;{B8E0D128-A34E-4AE1-AA68-414FC8C9B595}&quot; startTime=&quot;0&quot; volume=&quot;1&quot;&gt;&#10;        &lt;audio channels=&quot;1&quot; format=&quot;s16&quot; sampleRate=&quot;44100&quot;/&gt;&#10;      &lt;/audioTrack&gt;&#10;      &lt;audioTrack muted=&quot;false&quot; name=&quot;Âm thanh 2&quot; resource=&quot;41bdbb58&quot; slideId=&quot;{F30A12F5-3B6F-42CC-A095-912559EDACA3}&quot; startTime=&quot;0&quot; volume=&quot;1&quot;&gt;&#10;        &lt;audio channels=&quot;1&quot; format=&quot;s16&quot; sampleRate=&quot;44100&quot;/&gt;&#10;      &lt;/audioTrack&gt;&#10;    &lt;/audioTracks&gt;&#10;    &lt;videoTracks/&gt;&#10;  &lt;/narration&gt;&#10;&#10;&lt;/presentation2&gt;&#10;"/>
  <p:tag name="ISPRING_PRESENTATION_TITLE" val="Lich su phat trien cua CTXH truong hoc tren the gioi"/>
  <p:tag name="ISPRING_FIRST_PUBLISH" val="1"/>
  <p:tag name="ISPRING_LMS_API_VERSION" val="SCORM 2004 (4th edition)"/>
  <p:tag name="ISPRING_ULTRA_SCORM_COURSE_ID" val="FBC2FC00-56F1-48E5-97A5-555BB2C6FC09"/>
  <p:tag name="ISPRING_CMI5_LAUNCH_METHOD" val="any window"/>
  <p:tag name="ISPRINGCLOUDFOLDERID" val="1"/>
  <p:tag name="ISPRINGONLINEFOLDERID" val="1"/>
  <p:tag name="ISPRING_OUTPUT_FOLDER" val="[[&quot;\uFFFD\uFFFD\u0014{D4AF3332-9160-4906-8A92-A6613B19B1B4}&quot;,&quot;D:\\C.THUONG.2023\\CTXH TRUONG HOC\\CTXH TRUONG HOC.TU XA&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quot;onlineDestinationFolderId&quot;:&quot;1&quot;}}"/>
  <p:tag name="ISPRING_SCORM_RATE_SLIDES" val="0"/>
  <p:tag name="ISPRING_SCORM_PASSING_SCORE" val="0.000000"/>
  <p:tag name="ISPRING_SCORM_ENDPOINT" val="&lt;endpoint&gt;&lt;enable&gt;0&lt;/enable&gt;&lt;lrs&gt;https://&lt;/lrs&gt;&lt;auth&gt;0&lt;/auth&gt;&lt;login&gt;&lt;/login&gt;&lt;password&gt;&lt;/password&gt;&lt;key&gt;&lt;/key&gt;&lt;name&gt;&lt;/name&gt;&lt;email&gt;&lt;/email&gt;&lt;/endpoint&gt;&#10;"/>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2D21740-9062-4669-94BE-228251CF514D}"/>
  <p:tag name="GENSWF_ADVANCE_TIME" val="122.395"/>
  <p:tag name="TIMING" val="|49.24|24.171"/>
  <p:tag name="GENSWF_SLIDE_UID" val="{C1CB9B5E-34AF-42BF-B25A-A1B2DAE4D571}:312"/>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A3C10E83-5C26-4FF2-B357-4BFFEA3B0539}"/>
  <p:tag name="GENSWF_ADVANCE_TIME" val="221.638"/>
  <p:tag name="TIMING" val="|39.711"/>
  <p:tag name="GENSWF_SLIDE_UID" val="{9E6583FE-9623-43BE-8475-D2C81993BB24}:313"/>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BB18599E-B695-4664-A2FA-7E201BAC1FC4}"/>
  <p:tag name="GENSWF_ADVANCE_TIME" val="152.611"/>
  <p:tag name="TIMING" val="|46.72|14.004"/>
  <p:tag name="GENSWF_SLIDE_UID" val="{DCE5F803-E66B-4372-BAF2-E862D9E6E1D9}:314"/>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E35854A2-8017-450B-BD21-293B5A252E60}"/>
  <p:tag name="GENSWF_SLIDE_UID" val="{B27ACE3C-30B4-4913-BD8F-2ADD691F744A}:263"/>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1.028"/>
  <p:tag name="ISPRING_SLIDE_ID_2" val="{3571871F-82E0-4F1E-A187-DF0AF6B69638}"/>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B8E0D128-A34E-4AE1-AA68-414FC8C9B595}"/>
  <p:tag name="GENSWF_ADVANCE_TIME" val="9.618"/>
  <p:tag name="GENSWF_SLIDE_UID" val="{CBBA16F8-5A6D-4F20-9CD0-D6842DA34DC2}:306"/>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B5629E5-4C54-4A84-BF1A-F4C4441E8BB3}"/>
  <p:tag name="GENSWF_ADVANCE_TIME" val="6.436"/>
  <p:tag name="GENSWF_SLIDE_UID" val="{ACDA63A4-4213-442F-83F6-5DD81D472A0A}:304"/>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69E2BBB6-C39D-42C4-901B-E3A932E455B7}"/>
  <p:tag name="GENSWF_ADVANCE_TIME" val="73.030"/>
  <p:tag name="GENSWF_SLIDE_UID" val="{05160D8E-F288-476E-AB53-C643DE122DA3}:297"/>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D1690953-613C-46CD-BF4C-BF259513B8D1}"/>
  <p:tag name="GENSWF_ADVANCE_TIME" val="90.362"/>
  <p:tag name="TIMING" val="|1.836|48.868|11.073"/>
  <p:tag name="GENSWF_SLIDE_UID" val="{271070FF-C003-4B31-B67A-73FC05DEA788}:307"/>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1615E77E-0CF5-40E0-BA96-59E5B046603D}"/>
  <p:tag name="GENSWF_ADVANCE_TIME" val="79.413"/>
  <p:tag name="TIMING" val="|0.468|17.267|20.746"/>
  <p:tag name="GENSWF_SLIDE_UID" val="{6E4DA75D-25B1-4C1B-876A-A46C93163100}:308"/>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F30A12F5-3B6F-42CC-A095-912559EDACA3}"/>
  <p:tag name="GENSWF_ADVANCE_TIME" val="87.237"/>
  <p:tag name="GENSWF_SLIDE_UID" val="{08DC9EC6-A45C-4EFE-976A-E075078B81FF}:310"/>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2E18247E-9144-4084-9D5E-9B98DC8E09B7}"/>
  <p:tag name="GENSWF_ADVANCE_TIME" val="61.791"/>
  <p:tag name="GENSWF_SLIDE_UID" val="{15CF1FC5-13DB-4C0D-9B42-B2E25ADACFCB}:311"/>
</p:tagLst>
</file>

<file path=ppt/theme/theme1.xml><?xml version="1.0" encoding="utf-8"?>
<a:theme xmlns:a="http://schemas.openxmlformats.org/drawingml/2006/main" name="VinhUni (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nhUni Fonts">
      <a:majorFont>
        <a:latin typeface="UTM Swiss Condensed"/>
        <a:ea typeface=""/>
        <a:cs typeface=""/>
      </a:majorFont>
      <a:minorFont>
        <a:latin typeface="UTM Swiss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 Mẫu Presentation.potx" id="{E89C0247-89E1-4F81-A2B6-8F1C94A65A65}" vid="{2F9F0F4D-34C0-4E55-B2AE-54E024C045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 Mẫu Presentation</Template>
  <TotalTime>622</TotalTime>
  <Words>699</Words>
  <Application>Microsoft Office PowerPoint</Application>
  <PresentationFormat>On-screen Show (16:9)</PresentationFormat>
  <Paragraphs>41</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Times New Roman</vt:lpstr>
      <vt:lpstr>Arial</vt:lpstr>
      <vt:lpstr>MS Mincho</vt:lpstr>
      <vt:lpstr>Edwardian Script ITC</vt:lpstr>
      <vt:lpstr>UTM Swiss Condensed</vt:lpstr>
      <vt:lpstr>Calibri</vt:lpstr>
      <vt:lpstr>Minion</vt:lpstr>
      <vt:lpstr>Verdana</vt:lpstr>
      <vt:lpstr>VinhUni (16-9)</vt:lpstr>
      <vt:lpstr>CTXH TRONG TRƯỜNG HỌC</vt:lpstr>
      <vt:lpstr>LỊCH SỬ PHÁT TRIỂN CỦA CTXH  TRONG TRƯỜNG HỌC</vt:lpstr>
      <vt:lpstr>1.4.1. Lịch sử phát triển của CTXH trường học trên thế giới</vt:lpstr>
      <vt:lpstr>PowerPoint Presentation</vt:lpstr>
      <vt:lpstr>PowerPoint Presentation</vt:lpstr>
      <vt:lpstr>PowerPoint Presentation</vt:lpstr>
      <vt:lpstr>Tóm lại</vt:lpstr>
      <vt:lpstr>SỰ PHÁT TRIỂN CTXH HỌC ĐƯỜNG TẠI HOA KỲ</vt:lpstr>
      <vt:lpstr>1.1.2.1.Thời kỳ giáo viên thăm hỏi/Giáo viên vãng gia  (Nửa đầu thập niên 1900~ thập niên 1930)</vt:lpstr>
      <vt:lpstr>1.1.2.2. Thời kỳ chuyên môn hóa  (Thập niên 1940~ nửa đầu thập niên 1980) </vt:lpstr>
      <vt:lpstr>1.1.2.3. Thời kỳ dịch vụ tổng hợp liên kết nhà trường  (Nửa sau thập niên 1980~ hiện nay)</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Lich su phat trien cua CTXH truong hoc tren the gioi</dc:title>
  <dc:creator>HH</dc:creator>
  <cp:lastModifiedBy>DMX</cp:lastModifiedBy>
  <cp:revision>36</cp:revision>
  <dcterms:created xsi:type="dcterms:W3CDTF">2021-09-10T09:18:21Z</dcterms:created>
  <dcterms:modified xsi:type="dcterms:W3CDTF">2025-08-08T07:40:02Z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