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6" r:id="rId2"/>
    <p:sldId id="278" r:id="rId3"/>
    <p:sldId id="306" r:id="rId4"/>
    <p:sldId id="294" r:id="rId5"/>
    <p:sldId id="305" r:id="rId6"/>
    <p:sldId id="284" r:id="rId7"/>
    <p:sldId id="279" r:id="rId8"/>
    <p:sldId id="314" r:id="rId9"/>
    <p:sldId id="313" r:id="rId10"/>
    <p:sldId id="316" r:id="rId11"/>
    <p:sldId id="317" r:id="rId12"/>
    <p:sldId id="319" r:id="rId13"/>
    <p:sldId id="320" r:id="rId14"/>
    <p:sldId id="322" r:id="rId15"/>
    <p:sldId id="303" r:id="rId16"/>
  </p:sldIdLst>
  <p:sldSz cx="9144000" cy="5143500" type="screen16x9"/>
  <p:notesSz cx="6858000" cy="9144000"/>
  <p:embeddedFontLst>
    <p:embeddedFont>
      <p:font typeface=".VnArial" panose="020B7200000000000000" pitchFamily="34" charset="0"/>
      <p:regular r:id="rId18"/>
      <p:bold r:id="rId19"/>
      <p:italic r:id="rId20"/>
      <p:boldItalic r:id="rId21"/>
    </p:embeddedFont>
    <p:embeddedFont>
      <p:font typeface="UTM Swiss Condensed" panose="02000500000000000000" charset="0"/>
      <p:regular r:id="rId22"/>
      <p:bold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86400" autoAdjust="0"/>
  </p:normalViewPr>
  <p:slideViewPr>
    <p:cSldViewPr>
      <p:cViewPr varScale="1">
        <p:scale>
          <a:sx n="96" d="100"/>
          <a:sy n="96" d="100"/>
        </p:scale>
        <p:origin x="65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6323E-2281-4602-908B-69301490118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E92D22-6907-48ED-BD51-C010DBBFA15D}">
      <dgm:prSet phldrT="[Text]"/>
      <dgm:spPr>
        <a:solidFill>
          <a:schemeClr val="accent2">
            <a:lumMod val="75000"/>
          </a:schemeClr>
        </a:solidFill>
      </dgm:spPr>
      <dgm:t>
        <a:bodyPr lIns="64770"/>
        <a:lstStyle/>
        <a:p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a,Thời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b="1" i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b="1" i="1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s-ES" b="1" i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b="1" i="1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kỷ</a:t>
          </a:r>
          <a:r>
            <a:rPr lang="es-ES" b="1" i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XIX </a:t>
          </a:r>
          <a:r>
            <a:rPr lang="es-ES" b="1" i="1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s-ES" b="1" i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b="1" i="1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s-ES" b="1" i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b="1" i="1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s-ES" b="1" i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b="1" i="1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kỷ</a:t>
          </a:r>
          <a:r>
            <a:rPr lang="es-ES" b="1" i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XX) </a:t>
          </a:r>
          <a:endParaRPr lang="en-US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5ACF1-6DF1-4974-8D7D-982E10E35E91}" type="parTrans" cxnId="{217A4426-5208-49EE-8050-779157B4C369}">
      <dgm:prSet/>
      <dgm:spPr/>
      <dgm:t>
        <a:bodyPr/>
        <a:lstStyle/>
        <a:p>
          <a:endParaRPr lang="en-US"/>
        </a:p>
      </dgm:t>
    </dgm:pt>
    <dgm:pt modelId="{36F40D49-F542-4B09-A5A8-C9D3C4B8B9CF}" type="sibTrans" cxnId="{217A4426-5208-49EE-8050-779157B4C369}">
      <dgm:prSet/>
      <dgm:spPr/>
      <dgm:t>
        <a:bodyPr/>
        <a:lstStyle/>
        <a:p>
          <a:endParaRPr lang="en-US"/>
        </a:p>
      </dgm:t>
    </dgm:pt>
    <dgm:pt modelId="{C3820B22-0F83-4D6B-81B8-B135FC673A3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1920 - 1950</a:t>
          </a:r>
          <a:endParaRPr lang="en-US" b="1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95F81-FFAC-4EDD-B284-98085786B486}" type="parTrans" cxnId="{A5979E86-DE61-462B-89C5-22FF1C1B2712}">
      <dgm:prSet/>
      <dgm:spPr/>
      <dgm:t>
        <a:bodyPr/>
        <a:lstStyle/>
        <a:p>
          <a:endParaRPr lang="en-US"/>
        </a:p>
      </dgm:t>
    </dgm:pt>
    <dgm:pt modelId="{B16A4A9B-CEBE-4ADA-AD36-C4F599C9C18F}" type="sibTrans" cxnId="{A5979E86-DE61-462B-89C5-22FF1C1B2712}">
      <dgm:prSet/>
      <dgm:spPr/>
      <dgm:t>
        <a:bodyPr/>
        <a:lstStyle/>
        <a:p>
          <a:endParaRPr lang="en-US"/>
        </a:p>
      </dgm:t>
    </dgm:pt>
    <dgm:pt modelId="{3F61729D-0B45-4F08-9AA6-C0D1F34964A6}">
      <dgm:prSet phldrT="[Text]"/>
      <dgm:spPr/>
      <dgm:t>
        <a:bodyPr/>
        <a:lstStyle/>
        <a:p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1950 </a:t>
          </a:r>
          <a:r>
            <a:rPr lang="en-US" b="1" i="1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nay</a:t>
          </a:r>
          <a:endParaRPr lang="en-US" b="1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8B0E6-DDE3-4104-861A-32225A572FDA}" type="parTrans" cxnId="{C34252D4-C6CC-4BEA-A156-9950708663B1}">
      <dgm:prSet/>
      <dgm:spPr/>
      <dgm:t>
        <a:bodyPr/>
        <a:lstStyle/>
        <a:p>
          <a:endParaRPr lang="en-US"/>
        </a:p>
      </dgm:t>
    </dgm:pt>
    <dgm:pt modelId="{ACED9A0D-1D2A-4752-925B-812345C7D41A}" type="sibTrans" cxnId="{C34252D4-C6CC-4BEA-A156-9950708663B1}">
      <dgm:prSet/>
      <dgm:spPr/>
      <dgm:t>
        <a:bodyPr/>
        <a:lstStyle/>
        <a:p>
          <a:endParaRPr lang="en-US"/>
        </a:p>
      </dgm:t>
    </dgm:pt>
    <dgm:pt modelId="{D793F278-9029-4B78-86AE-7C90D19E647E}" type="pres">
      <dgm:prSet presAssocID="{01F6323E-2281-4602-908B-693014901184}" presName="rootnode" presStyleCnt="0">
        <dgm:presLayoutVars>
          <dgm:chMax/>
          <dgm:chPref/>
          <dgm:dir/>
          <dgm:animLvl val="lvl"/>
        </dgm:presLayoutVars>
      </dgm:prSet>
      <dgm:spPr/>
    </dgm:pt>
    <dgm:pt modelId="{1827D968-9C58-4088-992C-47578DD30426}" type="pres">
      <dgm:prSet presAssocID="{22E92D22-6907-48ED-BD51-C010DBBFA15D}" presName="composite" presStyleCnt="0"/>
      <dgm:spPr/>
    </dgm:pt>
    <dgm:pt modelId="{9485B6E9-8803-4126-8DDD-4F92FABA7576}" type="pres">
      <dgm:prSet presAssocID="{22E92D22-6907-48ED-BD51-C010DBBFA15D}" presName="bentUpArrow1" presStyleLbl="alignImgPlace1" presStyleIdx="0" presStyleCnt="2"/>
      <dgm:spPr/>
    </dgm:pt>
    <dgm:pt modelId="{839FF94F-166F-47F0-A9B6-3CA723D6EB5D}" type="pres">
      <dgm:prSet presAssocID="{22E92D22-6907-48ED-BD51-C010DBBFA15D}" presName="ParentText" presStyleLbl="node1" presStyleIdx="0" presStyleCnt="3" custScaleX="258079" custScaleY="170999" custLinFactNeighborX="-9958" custLinFactNeighborY="-59132">
        <dgm:presLayoutVars>
          <dgm:chMax val="1"/>
          <dgm:chPref val="1"/>
          <dgm:bulletEnabled val="1"/>
        </dgm:presLayoutVars>
      </dgm:prSet>
      <dgm:spPr/>
    </dgm:pt>
    <dgm:pt modelId="{00F36802-170B-4A6A-9A8A-A23B60F4720D}" type="pres">
      <dgm:prSet presAssocID="{22E92D22-6907-48ED-BD51-C010DBBFA15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0464C30-6E2D-4505-B21A-6E106D717D3B}" type="pres">
      <dgm:prSet presAssocID="{36F40D49-F542-4B09-A5A8-C9D3C4B8B9CF}" presName="sibTrans" presStyleCnt="0"/>
      <dgm:spPr/>
    </dgm:pt>
    <dgm:pt modelId="{39EA1D34-8919-40E6-A4C8-6F9E16E043E7}" type="pres">
      <dgm:prSet presAssocID="{C3820B22-0F83-4D6B-81B8-B135FC673A31}" presName="composite" presStyleCnt="0"/>
      <dgm:spPr/>
    </dgm:pt>
    <dgm:pt modelId="{7C4FA97E-5744-4B21-B0D5-0A9C5BCB88E6}" type="pres">
      <dgm:prSet presAssocID="{C3820B22-0F83-4D6B-81B8-B135FC673A31}" presName="bentUpArrow1" presStyleLbl="alignImgPlace1" presStyleIdx="1" presStyleCnt="2"/>
      <dgm:spPr/>
    </dgm:pt>
    <dgm:pt modelId="{42DC1CA3-AFA6-4C38-A58B-5D988B99EF8F}" type="pres">
      <dgm:prSet presAssocID="{C3820B22-0F83-4D6B-81B8-B135FC673A31}" presName="ParentText" presStyleLbl="node1" presStyleIdx="1" presStyleCnt="3" custScaleX="307926" custScaleY="141401">
        <dgm:presLayoutVars>
          <dgm:chMax val="1"/>
          <dgm:chPref val="1"/>
          <dgm:bulletEnabled val="1"/>
        </dgm:presLayoutVars>
      </dgm:prSet>
      <dgm:spPr/>
    </dgm:pt>
    <dgm:pt modelId="{85B36E0D-35CD-42F5-A35D-3BB996A7F12D}" type="pres">
      <dgm:prSet presAssocID="{C3820B22-0F83-4D6B-81B8-B135FC673A3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40B0E7F-7DEC-45E2-82CD-8A8D3CFBE542}" type="pres">
      <dgm:prSet presAssocID="{B16A4A9B-CEBE-4ADA-AD36-C4F599C9C18F}" presName="sibTrans" presStyleCnt="0"/>
      <dgm:spPr/>
    </dgm:pt>
    <dgm:pt modelId="{46427C76-1034-4CF2-B101-045A9516E2E6}" type="pres">
      <dgm:prSet presAssocID="{3F61729D-0B45-4F08-9AA6-C0D1F34964A6}" presName="composite" presStyleCnt="0"/>
      <dgm:spPr/>
    </dgm:pt>
    <dgm:pt modelId="{535F7095-65D7-48D0-985F-16148DFBDC02}" type="pres">
      <dgm:prSet presAssocID="{3F61729D-0B45-4F08-9AA6-C0D1F34964A6}" presName="ParentText" presStyleLbl="node1" presStyleIdx="2" presStyleCnt="3" custScaleX="399439" custScaleY="174656" custLinFactNeighborX="7382" custLinFactNeighborY="64260">
        <dgm:presLayoutVars>
          <dgm:chMax val="1"/>
          <dgm:chPref val="1"/>
          <dgm:bulletEnabled val="1"/>
        </dgm:presLayoutVars>
      </dgm:prSet>
      <dgm:spPr/>
    </dgm:pt>
  </dgm:ptLst>
  <dgm:cxnLst>
    <dgm:cxn modelId="{33B4431A-CBAE-484B-B601-7C51F63C1985}" type="presOf" srcId="{C3820B22-0F83-4D6B-81B8-B135FC673A31}" destId="{42DC1CA3-AFA6-4C38-A58B-5D988B99EF8F}" srcOrd="0" destOrd="0" presId="urn:microsoft.com/office/officeart/2005/8/layout/StepDownProcess"/>
    <dgm:cxn modelId="{217A4426-5208-49EE-8050-779157B4C369}" srcId="{01F6323E-2281-4602-908B-693014901184}" destId="{22E92D22-6907-48ED-BD51-C010DBBFA15D}" srcOrd="0" destOrd="0" parTransId="{4AF5ACF1-6DF1-4974-8D7D-982E10E35E91}" sibTransId="{36F40D49-F542-4B09-A5A8-C9D3C4B8B9CF}"/>
    <dgm:cxn modelId="{23261F33-80AF-4DA6-B5C8-9FF8F00D7CC3}" type="presOf" srcId="{3F61729D-0B45-4F08-9AA6-C0D1F34964A6}" destId="{535F7095-65D7-48D0-985F-16148DFBDC02}" srcOrd="0" destOrd="0" presId="urn:microsoft.com/office/officeart/2005/8/layout/StepDownProcess"/>
    <dgm:cxn modelId="{84FE7459-9C18-4195-B65B-E9FB8A1C6B85}" type="presOf" srcId="{22E92D22-6907-48ED-BD51-C010DBBFA15D}" destId="{839FF94F-166F-47F0-A9B6-3CA723D6EB5D}" srcOrd="0" destOrd="0" presId="urn:microsoft.com/office/officeart/2005/8/layout/StepDownProcess"/>
    <dgm:cxn modelId="{A5979E86-DE61-462B-89C5-22FF1C1B2712}" srcId="{01F6323E-2281-4602-908B-693014901184}" destId="{C3820B22-0F83-4D6B-81B8-B135FC673A31}" srcOrd="1" destOrd="0" parTransId="{F5795F81-FFAC-4EDD-B284-98085786B486}" sibTransId="{B16A4A9B-CEBE-4ADA-AD36-C4F599C9C18F}"/>
    <dgm:cxn modelId="{13A3119B-26FC-468B-B151-43A35C74E7FE}" type="presOf" srcId="{01F6323E-2281-4602-908B-693014901184}" destId="{D793F278-9029-4B78-86AE-7C90D19E647E}" srcOrd="0" destOrd="0" presId="urn:microsoft.com/office/officeart/2005/8/layout/StepDownProcess"/>
    <dgm:cxn modelId="{C34252D4-C6CC-4BEA-A156-9950708663B1}" srcId="{01F6323E-2281-4602-908B-693014901184}" destId="{3F61729D-0B45-4F08-9AA6-C0D1F34964A6}" srcOrd="2" destOrd="0" parTransId="{9478B0E6-DDE3-4104-861A-32225A572FDA}" sibTransId="{ACED9A0D-1D2A-4752-925B-812345C7D41A}"/>
    <dgm:cxn modelId="{58492336-2745-4D7E-93E0-581B838DD04A}" type="presParOf" srcId="{D793F278-9029-4B78-86AE-7C90D19E647E}" destId="{1827D968-9C58-4088-992C-47578DD30426}" srcOrd="0" destOrd="0" presId="urn:microsoft.com/office/officeart/2005/8/layout/StepDownProcess"/>
    <dgm:cxn modelId="{674A68A1-FE09-4487-A0B9-7D1FAD28846F}" type="presParOf" srcId="{1827D968-9C58-4088-992C-47578DD30426}" destId="{9485B6E9-8803-4126-8DDD-4F92FABA7576}" srcOrd="0" destOrd="0" presId="urn:microsoft.com/office/officeart/2005/8/layout/StepDownProcess"/>
    <dgm:cxn modelId="{769BD2A2-5B6A-4308-88B2-CD845BA625FE}" type="presParOf" srcId="{1827D968-9C58-4088-992C-47578DD30426}" destId="{839FF94F-166F-47F0-A9B6-3CA723D6EB5D}" srcOrd="1" destOrd="0" presId="urn:microsoft.com/office/officeart/2005/8/layout/StepDownProcess"/>
    <dgm:cxn modelId="{B956EC05-9BF7-46C4-86D9-2092E7519AAA}" type="presParOf" srcId="{1827D968-9C58-4088-992C-47578DD30426}" destId="{00F36802-170B-4A6A-9A8A-A23B60F4720D}" srcOrd="2" destOrd="0" presId="urn:microsoft.com/office/officeart/2005/8/layout/StepDownProcess"/>
    <dgm:cxn modelId="{8E008982-ADA9-42A9-BF90-A0A282EC55F8}" type="presParOf" srcId="{D793F278-9029-4B78-86AE-7C90D19E647E}" destId="{80464C30-6E2D-4505-B21A-6E106D717D3B}" srcOrd="1" destOrd="0" presId="urn:microsoft.com/office/officeart/2005/8/layout/StepDownProcess"/>
    <dgm:cxn modelId="{5B0FB198-F58A-46CA-B26C-2BFAB1678A75}" type="presParOf" srcId="{D793F278-9029-4B78-86AE-7C90D19E647E}" destId="{39EA1D34-8919-40E6-A4C8-6F9E16E043E7}" srcOrd="2" destOrd="0" presId="urn:microsoft.com/office/officeart/2005/8/layout/StepDownProcess"/>
    <dgm:cxn modelId="{7440FD31-BB07-4E10-BF45-00F799CDBC04}" type="presParOf" srcId="{39EA1D34-8919-40E6-A4C8-6F9E16E043E7}" destId="{7C4FA97E-5744-4B21-B0D5-0A9C5BCB88E6}" srcOrd="0" destOrd="0" presId="urn:microsoft.com/office/officeart/2005/8/layout/StepDownProcess"/>
    <dgm:cxn modelId="{1422A177-4621-4669-8DED-8A995627C933}" type="presParOf" srcId="{39EA1D34-8919-40E6-A4C8-6F9E16E043E7}" destId="{42DC1CA3-AFA6-4C38-A58B-5D988B99EF8F}" srcOrd="1" destOrd="0" presId="urn:microsoft.com/office/officeart/2005/8/layout/StepDownProcess"/>
    <dgm:cxn modelId="{0551D884-3929-444F-AD4C-6D4925053EFF}" type="presParOf" srcId="{39EA1D34-8919-40E6-A4C8-6F9E16E043E7}" destId="{85B36E0D-35CD-42F5-A35D-3BB996A7F12D}" srcOrd="2" destOrd="0" presId="urn:microsoft.com/office/officeart/2005/8/layout/StepDownProcess"/>
    <dgm:cxn modelId="{F31D81E1-2401-4530-B63E-5B387C4FE341}" type="presParOf" srcId="{D793F278-9029-4B78-86AE-7C90D19E647E}" destId="{240B0E7F-7DEC-45E2-82CD-8A8D3CFBE542}" srcOrd="3" destOrd="0" presId="urn:microsoft.com/office/officeart/2005/8/layout/StepDownProcess"/>
    <dgm:cxn modelId="{A555AC66-D637-4DB8-801F-7B131B791F55}" type="presParOf" srcId="{D793F278-9029-4B78-86AE-7C90D19E647E}" destId="{46427C76-1034-4CF2-B101-045A9516E2E6}" srcOrd="4" destOrd="0" presId="urn:microsoft.com/office/officeart/2005/8/layout/StepDownProcess"/>
    <dgm:cxn modelId="{7D4B7A93-EBFB-4C94-AFEC-15CB4FAF3539}" type="presParOf" srcId="{46427C76-1034-4CF2-B101-045A9516E2E6}" destId="{535F7095-65D7-48D0-985F-16148DFBDC0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87FE1-2CE7-4E7A-A787-3E99FE565DF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9A1EC-111B-41E5-9215-B002DC3EB0A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000" dirty="0">
              <a:latin typeface="Times New Roman" pitchFamily="18" charset="0"/>
            </a:rPr>
            <a:t>1855-1865  </a:t>
          </a:r>
          <a:r>
            <a:rPr lang="es-ES" sz="2000" dirty="0" err="1">
              <a:latin typeface="Times New Roman" pitchFamily="18" charset="0"/>
            </a:rPr>
            <a:t>hoạt</a:t>
          </a:r>
          <a:r>
            <a:rPr lang="es-ES" sz="2000" dirty="0">
              <a:latin typeface="Times New Roman" pitchFamily="18" charset="0"/>
            </a:rPr>
            <a:t> </a:t>
          </a:r>
          <a:r>
            <a:rPr lang="es-ES" sz="2000" dirty="0" err="1">
              <a:latin typeface="Times New Roman" pitchFamily="18" charset="0"/>
            </a:rPr>
            <a:t>động</a:t>
          </a:r>
          <a:r>
            <a:rPr lang="es-ES" sz="2000" dirty="0">
              <a:latin typeface="Times New Roman" pitchFamily="18" charset="0"/>
            </a:rPr>
            <a:t> </a:t>
          </a:r>
          <a:r>
            <a:rPr lang="es-ES" sz="2000" dirty="0" err="1">
              <a:latin typeface="Times New Roman" pitchFamily="18" charset="0"/>
            </a:rPr>
            <a:t>thanh</a:t>
          </a:r>
          <a:r>
            <a:rPr lang="es-ES" sz="2000" dirty="0">
              <a:latin typeface="Times New Roman" pitchFamily="18" charset="0"/>
            </a:rPr>
            <a:t> </a:t>
          </a:r>
          <a:r>
            <a:rPr lang="es-ES" sz="2000" dirty="0" err="1">
              <a:latin typeface="Times New Roman" pitchFamily="18" charset="0"/>
            </a:rPr>
            <a:t>niên</a:t>
          </a:r>
          <a:r>
            <a:rPr lang="es-ES" sz="2000" dirty="0">
              <a:latin typeface="Times New Roman" pitchFamily="18" charset="0"/>
            </a:rPr>
            <a:t> </a:t>
          </a:r>
          <a:r>
            <a:rPr lang="es-ES" sz="2000" dirty="0" err="1">
              <a:latin typeface="Times New Roman" pitchFamily="18" charset="0"/>
            </a:rPr>
            <a:t>công</a:t>
          </a:r>
          <a:r>
            <a:rPr lang="es-ES" sz="2000" dirty="0">
              <a:latin typeface="Times New Roman" pitchFamily="18" charset="0"/>
            </a:rPr>
            <a:t> </a:t>
          </a:r>
          <a:r>
            <a:rPr lang="es-ES" sz="2000" dirty="0" err="1">
              <a:latin typeface="Times New Roman" pitchFamily="18" charset="0"/>
            </a:rPr>
            <a:t>giáo</a:t>
          </a:r>
          <a:endParaRPr lang="en-US" sz="2000" dirty="0"/>
        </a:p>
      </dgm:t>
    </dgm:pt>
    <dgm:pt modelId="{F89F91AC-5438-4784-8F17-1F240E95308B}" type="parTrans" cxnId="{FEB58D68-4473-4666-A3F0-306661B719CE}">
      <dgm:prSet/>
      <dgm:spPr/>
      <dgm:t>
        <a:bodyPr/>
        <a:lstStyle/>
        <a:p>
          <a:endParaRPr lang="en-US"/>
        </a:p>
      </dgm:t>
    </dgm:pt>
    <dgm:pt modelId="{825F9FF0-3180-4D94-B6CC-A6FF66715C61}" type="sibTrans" cxnId="{FEB58D68-4473-4666-A3F0-306661B719CE}">
      <dgm:prSet/>
      <dgm:spPr/>
      <dgm:t>
        <a:bodyPr/>
        <a:lstStyle/>
        <a:p>
          <a:endParaRPr lang="en-US"/>
        </a:p>
      </dgm:t>
    </dgm:pt>
    <dgm:pt modelId="{D278BF2F-E072-494C-A6D6-114C3B54D57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CM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-&gt;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AF736-4833-4D40-933E-F26C408568BF}" type="parTrans" cxnId="{3B522320-703D-4854-A915-1DBC7B288D20}">
      <dgm:prSet/>
      <dgm:spPr/>
      <dgm:t>
        <a:bodyPr/>
        <a:lstStyle/>
        <a:p>
          <a:endParaRPr lang="en-US"/>
        </a:p>
      </dgm:t>
    </dgm:pt>
    <dgm:pt modelId="{56BD7FB1-5268-4BAF-8C26-FB10DA826936}" type="sibTrans" cxnId="{3B522320-703D-4854-A915-1DBC7B288D20}">
      <dgm:prSet/>
      <dgm:spPr/>
      <dgm:t>
        <a:bodyPr/>
        <a:lstStyle/>
        <a:p>
          <a:endParaRPr lang="en-US"/>
        </a:p>
      </dgm:t>
    </dgm:pt>
    <dgm:pt modelId="{3B79A548-D933-4500-8926-F560289F5209}">
      <dgm:prSet phldrT="[Text]" custT="1"/>
      <dgm:spPr/>
      <dgm:t>
        <a:bodyPr/>
        <a:lstStyle/>
        <a:p>
          <a:r>
            <a:rPr lang="en-US" sz="2000" b="0" dirty="0" err="1">
              <a:effectLst/>
              <a:latin typeface="Times New Roman" pitchFamily="18" charset="0"/>
            </a:rPr>
            <a:t>Sự</a:t>
          </a:r>
          <a:r>
            <a:rPr lang="en-US" sz="2000" b="0" dirty="0">
              <a:effectLst/>
              <a:latin typeface="Times New Roman" pitchFamily="18" charset="0"/>
            </a:rPr>
            <a:t> ra </a:t>
          </a:r>
          <a:r>
            <a:rPr lang="en-US" sz="2000" b="0" dirty="0" err="1">
              <a:effectLst/>
              <a:latin typeface="Times New Roman" pitchFamily="18" charset="0"/>
            </a:rPr>
            <a:t>đời</a:t>
          </a:r>
          <a:r>
            <a:rPr lang="en-US" sz="2000" b="0" dirty="0">
              <a:effectLst/>
              <a:latin typeface="Times New Roman" pitchFamily="18" charset="0"/>
            </a:rPr>
            <a:t> </a:t>
          </a:r>
          <a:r>
            <a:rPr lang="en-US" sz="2000" b="0" dirty="0" err="1">
              <a:effectLst/>
              <a:latin typeface="Times New Roman" pitchFamily="18" charset="0"/>
            </a:rPr>
            <a:t>của</a:t>
          </a:r>
          <a:r>
            <a:rPr lang="en-US" sz="2000" b="0" dirty="0">
              <a:effectLst/>
              <a:latin typeface="Times New Roman" pitchFamily="18" charset="0"/>
            </a:rPr>
            <a:t> </a:t>
          </a:r>
          <a:r>
            <a:rPr lang="en-US" sz="2000" b="0" dirty="0" err="1">
              <a:effectLst/>
              <a:latin typeface="Times New Roman" pitchFamily="18" charset="0"/>
            </a:rPr>
            <a:t>nhà</a:t>
          </a:r>
          <a:r>
            <a:rPr lang="en-US" sz="2000" b="0" dirty="0">
              <a:effectLst/>
              <a:latin typeface="Times New Roman" pitchFamily="18" charset="0"/>
            </a:rPr>
            <a:t> </a:t>
          </a:r>
          <a:r>
            <a:rPr lang="en-US" sz="2000" b="0" dirty="0" err="1">
              <a:effectLst/>
              <a:latin typeface="Times New Roman" pitchFamily="18" charset="0"/>
            </a:rPr>
            <a:t>định</a:t>
          </a:r>
          <a:r>
            <a:rPr lang="en-US" sz="2000" b="0" dirty="0">
              <a:effectLst/>
              <a:latin typeface="Times New Roman" pitchFamily="18" charset="0"/>
            </a:rPr>
            <a:t> </a:t>
          </a:r>
          <a:r>
            <a:rPr lang="en-US" sz="2000" b="0" dirty="0" err="1">
              <a:effectLst/>
              <a:latin typeface="Times New Roman" pitchFamily="18" charset="0"/>
            </a:rPr>
            <a:t>cư</a:t>
          </a:r>
          <a:r>
            <a:rPr lang="en-US" sz="2000" b="0" dirty="0">
              <a:effectLst/>
              <a:latin typeface="Times New Roman" pitchFamily="18" charset="0"/>
            </a:rPr>
            <a:t> </a:t>
          </a:r>
          <a:r>
            <a:rPr lang="es-ES" sz="2000" b="0" i="1" dirty="0">
              <a:latin typeface="Times New Roman" pitchFamily="18" charset="0"/>
            </a:rPr>
            <a:t>“</a:t>
          </a:r>
          <a:r>
            <a:rPr lang="es-ES" sz="2000" b="0" i="1" dirty="0" err="1">
              <a:latin typeface="Times New Roman" pitchFamily="18" charset="0"/>
            </a:rPr>
            <a:t>Settlement</a:t>
          </a:r>
          <a:r>
            <a:rPr lang="es-ES" sz="2000" b="0" i="1" dirty="0">
              <a:latin typeface="Times New Roman" pitchFamily="18" charset="0"/>
            </a:rPr>
            <a:t> House</a:t>
          </a:r>
          <a:r>
            <a:rPr lang="es-ES" sz="1600" b="0" i="1" dirty="0">
              <a:latin typeface="Times New Roman" pitchFamily="18" charset="0"/>
            </a:rPr>
            <a:t>”</a:t>
          </a:r>
          <a:endParaRPr lang="en-US" sz="1600" dirty="0"/>
        </a:p>
      </dgm:t>
    </dgm:pt>
    <dgm:pt modelId="{BDE7FB1F-CD07-48C0-A5CF-3484C0444B3A}" type="parTrans" cxnId="{447B7D89-2F28-4454-9B33-CF52EC23087B}">
      <dgm:prSet/>
      <dgm:spPr/>
      <dgm:t>
        <a:bodyPr/>
        <a:lstStyle/>
        <a:p>
          <a:endParaRPr lang="en-US"/>
        </a:p>
      </dgm:t>
    </dgm:pt>
    <dgm:pt modelId="{6D7F155A-4317-4A96-B147-806DFBC570D0}" type="sibTrans" cxnId="{447B7D89-2F28-4454-9B33-CF52EC23087B}">
      <dgm:prSet/>
      <dgm:spPr/>
      <dgm:t>
        <a:bodyPr/>
        <a:lstStyle/>
        <a:p>
          <a:endParaRPr lang="en-US"/>
        </a:p>
      </dgm:t>
    </dgm:pt>
    <dgm:pt modelId="{81D9B003-26C9-497C-9E99-ECD065981E2E}">
      <dgm:prSet phldrT="[Text]" custT="1"/>
      <dgm:spPr/>
      <dgm:t>
        <a:bodyPr/>
        <a:lstStyle/>
        <a:p>
          <a:r>
            <a:rPr lang="es-ES" sz="2000" dirty="0" err="1">
              <a:latin typeface="Times New Roman" pitchFamily="18" charset="0"/>
              <a:cs typeface="Times New Roman" pitchFamily="18" charset="0"/>
            </a:rPr>
            <a:t>Năm</a:t>
          </a:r>
          <a:r>
            <a:rPr lang="es-ES" sz="2000" dirty="0">
              <a:latin typeface="Times New Roman" pitchFamily="18" charset="0"/>
              <a:cs typeface="Times New Roman" pitchFamily="18" charset="0"/>
            </a:rPr>
            <a:t> 1884 </a:t>
          </a:r>
          <a:r>
            <a:rPr lang="es-ES" sz="2000" dirty="0" err="1">
              <a:latin typeface="Times New Roman" pitchFamily="18" charset="0"/>
              <a:cs typeface="Times New Roman" pitchFamily="18" charset="0"/>
            </a:rPr>
            <a:t>phong</a:t>
          </a:r>
          <a:r>
            <a:rPr lang="es-E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000" dirty="0" err="1">
              <a:latin typeface="Times New Roman" pitchFamily="18" charset="0"/>
              <a:cs typeface="Times New Roman" pitchFamily="18" charset="0"/>
            </a:rPr>
            <a:t>trào</a:t>
          </a:r>
          <a:r>
            <a:rPr lang="es-ES" sz="2000" dirty="0">
              <a:latin typeface="Times New Roman" pitchFamily="18" charset="0"/>
              <a:cs typeface="Times New Roman" pitchFamily="18" charset="0"/>
            </a:rPr>
            <a:t>  “</a:t>
          </a:r>
          <a:r>
            <a:rPr lang="es-ES" sz="2000" dirty="0" err="1">
              <a:latin typeface="Times New Roman" pitchFamily="18" charset="0"/>
              <a:cs typeface="Times New Roman" pitchFamily="18" charset="0"/>
            </a:rPr>
            <a:t>Tonybee</a:t>
          </a:r>
          <a:r>
            <a:rPr lang="es-ES" sz="2000" dirty="0">
              <a:latin typeface="Times New Roman" pitchFamily="18" charset="0"/>
              <a:cs typeface="Times New Roman" pitchFamily="18" charset="0"/>
            </a:rPr>
            <a:t> Hall” </a:t>
          </a:r>
          <a:endParaRPr lang="en-US" sz="2000" dirty="0"/>
        </a:p>
      </dgm:t>
    </dgm:pt>
    <dgm:pt modelId="{8B1A1103-89DC-4371-AB0A-78315A605217}" type="parTrans" cxnId="{5F5A76A5-3B7D-4363-9BD6-E398D72D6EC8}">
      <dgm:prSet/>
      <dgm:spPr/>
      <dgm:t>
        <a:bodyPr/>
        <a:lstStyle/>
        <a:p>
          <a:endParaRPr lang="en-US"/>
        </a:p>
      </dgm:t>
    </dgm:pt>
    <dgm:pt modelId="{5049BD1D-54F2-42F4-9DE5-F0985C22DACC}" type="sibTrans" cxnId="{5F5A76A5-3B7D-4363-9BD6-E398D72D6EC8}">
      <dgm:prSet/>
      <dgm:spPr/>
      <dgm:t>
        <a:bodyPr/>
        <a:lstStyle/>
        <a:p>
          <a:endParaRPr lang="en-US"/>
        </a:p>
      </dgm:t>
    </dgm:pt>
    <dgm:pt modelId="{CB232D8E-F8C0-408C-A59F-76054AF0B7C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1886,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Neighborhood Guild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Hull House </a:t>
          </a:r>
        </a:p>
      </dgm:t>
    </dgm:pt>
    <dgm:pt modelId="{1782E3D9-A270-41CB-B148-44BB707F99F6}" type="parTrans" cxnId="{03047455-3754-47F5-8BB0-94CCAFD63218}">
      <dgm:prSet/>
      <dgm:spPr/>
      <dgm:t>
        <a:bodyPr/>
        <a:lstStyle/>
        <a:p>
          <a:endParaRPr lang="en-US"/>
        </a:p>
      </dgm:t>
    </dgm:pt>
    <dgm:pt modelId="{1B8AAF0E-F32A-4085-8D81-0D1E31B9EE9E}" type="sibTrans" cxnId="{03047455-3754-47F5-8BB0-94CCAFD63218}">
      <dgm:prSet/>
      <dgm:spPr/>
      <dgm:t>
        <a:bodyPr/>
        <a:lstStyle/>
        <a:p>
          <a:endParaRPr lang="en-US"/>
        </a:p>
      </dgm:t>
    </dgm:pt>
    <dgm:pt modelId="{E61AFB40-7561-415E-9C02-B27F69D77E51}" type="pres">
      <dgm:prSet presAssocID="{52587FE1-2CE7-4E7A-A787-3E99FE565DF3}" presName="Name0" presStyleCnt="0">
        <dgm:presLayoutVars>
          <dgm:dir/>
          <dgm:resizeHandles val="exact"/>
        </dgm:presLayoutVars>
      </dgm:prSet>
      <dgm:spPr/>
    </dgm:pt>
    <dgm:pt modelId="{3227E3AC-EE93-4F2D-9AC6-AFAA4636D37D}" type="pres">
      <dgm:prSet presAssocID="{9169A1EC-111B-41E5-9215-B002DC3EB0A9}" presName="node" presStyleLbl="node1" presStyleIdx="0" presStyleCnt="5" custLinFactNeighborX="-266" custLinFactNeighborY="694">
        <dgm:presLayoutVars>
          <dgm:bulletEnabled val="1"/>
        </dgm:presLayoutVars>
      </dgm:prSet>
      <dgm:spPr/>
    </dgm:pt>
    <dgm:pt modelId="{9AD11E96-D866-4EF7-BFA1-1DFE57BAB29E}" type="pres">
      <dgm:prSet presAssocID="{825F9FF0-3180-4D94-B6CC-A6FF66715C61}" presName="sibTrans" presStyleLbl="sibTrans1D1" presStyleIdx="0" presStyleCnt="4"/>
      <dgm:spPr/>
    </dgm:pt>
    <dgm:pt modelId="{0A24A37E-E5B2-4B75-B49D-D9A2AACCC6DB}" type="pres">
      <dgm:prSet presAssocID="{825F9FF0-3180-4D94-B6CC-A6FF66715C61}" presName="connectorText" presStyleLbl="sibTrans1D1" presStyleIdx="0" presStyleCnt="4"/>
      <dgm:spPr/>
    </dgm:pt>
    <dgm:pt modelId="{7BDF3705-6AB8-48F1-BA70-A40D317C588D}" type="pres">
      <dgm:prSet presAssocID="{D278BF2F-E072-494C-A6D6-114C3B54D574}" presName="node" presStyleLbl="node1" presStyleIdx="1" presStyleCnt="5">
        <dgm:presLayoutVars>
          <dgm:bulletEnabled val="1"/>
        </dgm:presLayoutVars>
      </dgm:prSet>
      <dgm:spPr/>
    </dgm:pt>
    <dgm:pt modelId="{8C838439-EFAC-4800-8691-96F885281B96}" type="pres">
      <dgm:prSet presAssocID="{56BD7FB1-5268-4BAF-8C26-FB10DA826936}" presName="sibTrans" presStyleLbl="sibTrans1D1" presStyleIdx="1" presStyleCnt="4"/>
      <dgm:spPr/>
    </dgm:pt>
    <dgm:pt modelId="{BB81CB68-8C3B-4F2D-BDC1-CC9F2ABEA546}" type="pres">
      <dgm:prSet presAssocID="{56BD7FB1-5268-4BAF-8C26-FB10DA826936}" presName="connectorText" presStyleLbl="sibTrans1D1" presStyleIdx="1" presStyleCnt="4"/>
      <dgm:spPr/>
    </dgm:pt>
    <dgm:pt modelId="{1209D42E-19BE-4A0D-8379-F88E6EFDDEDB}" type="pres">
      <dgm:prSet presAssocID="{3B79A548-D933-4500-8926-F560289F5209}" presName="node" presStyleLbl="node1" presStyleIdx="2" presStyleCnt="5">
        <dgm:presLayoutVars>
          <dgm:bulletEnabled val="1"/>
        </dgm:presLayoutVars>
      </dgm:prSet>
      <dgm:spPr/>
    </dgm:pt>
    <dgm:pt modelId="{834CFF22-2602-434B-906A-32059C85B181}" type="pres">
      <dgm:prSet presAssocID="{6D7F155A-4317-4A96-B147-806DFBC570D0}" presName="sibTrans" presStyleLbl="sibTrans1D1" presStyleIdx="2" presStyleCnt="4"/>
      <dgm:spPr/>
    </dgm:pt>
    <dgm:pt modelId="{64974242-CE30-4CD5-8284-899F729EA0A8}" type="pres">
      <dgm:prSet presAssocID="{6D7F155A-4317-4A96-B147-806DFBC570D0}" presName="connectorText" presStyleLbl="sibTrans1D1" presStyleIdx="2" presStyleCnt="4"/>
      <dgm:spPr/>
    </dgm:pt>
    <dgm:pt modelId="{69435E37-6770-455B-B02F-2857480E0F93}" type="pres">
      <dgm:prSet presAssocID="{81D9B003-26C9-497C-9E99-ECD065981E2E}" presName="node" presStyleLbl="node1" presStyleIdx="3" presStyleCnt="5" custLinFactNeighborX="5494" custLinFactNeighborY="598">
        <dgm:presLayoutVars>
          <dgm:bulletEnabled val="1"/>
        </dgm:presLayoutVars>
      </dgm:prSet>
      <dgm:spPr/>
    </dgm:pt>
    <dgm:pt modelId="{779B9902-089F-4EA6-AD29-4906F15C6AC9}" type="pres">
      <dgm:prSet presAssocID="{5049BD1D-54F2-42F4-9DE5-F0985C22DACC}" presName="sibTrans" presStyleLbl="sibTrans1D1" presStyleIdx="3" presStyleCnt="4"/>
      <dgm:spPr/>
    </dgm:pt>
    <dgm:pt modelId="{98ACF6F9-CF59-4CA0-9DEA-CFDF727A323E}" type="pres">
      <dgm:prSet presAssocID="{5049BD1D-54F2-42F4-9DE5-F0985C22DACC}" presName="connectorText" presStyleLbl="sibTrans1D1" presStyleIdx="3" presStyleCnt="4"/>
      <dgm:spPr/>
    </dgm:pt>
    <dgm:pt modelId="{08B24624-B590-4BB8-9B67-918C1C8B2F56}" type="pres">
      <dgm:prSet presAssocID="{CB232D8E-F8C0-408C-A59F-76054AF0B7C9}" presName="node" presStyleLbl="node1" presStyleIdx="4" presStyleCnt="5" custScaleX="127358">
        <dgm:presLayoutVars>
          <dgm:bulletEnabled val="1"/>
        </dgm:presLayoutVars>
      </dgm:prSet>
      <dgm:spPr/>
    </dgm:pt>
  </dgm:ptLst>
  <dgm:cxnLst>
    <dgm:cxn modelId="{3B522320-703D-4854-A915-1DBC7B288D20}" srcId="{52587FE1-2CE7-4E7A-A787-3E99FE565DF3}" destId="{D278BF2F-E072-494C-A6D6-114C3B54D574}" srcOrd="1" destOrd="0" parTransId="{97AAF736-4833-4D40-933E-F26C408568BF}" sibTransId="{56BD7FB1-5268-4BAF-8C26-FB10DA826936}"/>
    <dgm:cxn modelId="{F5E39B22-B17F-4B0B-85F9-D55FECE4639A}" type="presOf" srcId="{56BD7FB1-5268-4BAF-8C26-FB10DA826936}" destId="{BB81CB68-8C3B-4F2D-BDC1-CC9F2ABEA546}" srcOrd="1" destOrd="0" presId="urn:microsoft.com/office/officeart/2005/8/layout/bProcess3"/>
    <dgm:cxn modelId="{CCD8FC28-BE95-4E04-A736-C5F4406A2729}" type="presOf" srcId="{CB232D8E-F8C0-408C-A59F-76054AF0B7C9}" destId="{08B24624-B590-4BB8-9B67-918C1C8B2F56}" srcOrd="0" destOrd="0" presId="urn:microsoft.com/office/officeart/2005/8/layout/bProcess3"/>
    <dgm:cxn modelId="{54E78638-198A-49BF-BAF0-D7797CE0826D}" type="presOf" srcId="{D278BF2F-E072-494C-A6D6-114C3B54D574}" destId="{7BDF3705-6AB8-48F1-BA70-A40D317C588D}" srcOrd="0" destOrd="0" presId="urn:microsoft.com/office/officeart/2005/8/layout/bProcess3"/>
    <dgm:cxn modelId="{51761B41-4432-4A45-86F9-21A5F0230752}" type="presOf" srcId="{6D7F155A-4317-4A96-B147-806DFBC570D0}" destId="{834CFF22-2602-434B-906A-32059C85B181}" srcOrd="0" destOrd="0" presId="urn:microsoft.com/office/officeart/2005/8/layout/bProcess3"/>
    <dgm:cxn modelId="{FEB58D68-4473-4666-A3F0-306661B719CE}" srcId="{52587FE1-2CE7-4E7A-A787-3E99FE565DF3}" destId="{9169A1EC-111B-41E5-9215-B002DC3EB0A9}" srcOrd="0" destOrd="0" parTransId="{F89F91AC-5438-4784-8F17-1F240E95308B}" sibTransId="{825F9FF0-3180-4D94-B6CC-A6FF66715C61}"/>
    <dgm:cxn modelId="{E2B6BF49-854A-4DAF-B222-09DDBDCC557C}" type="presOf" srcId="{825F9FF0-3180-4D94-B6CC-A6FF66715C61}" destId="{9AD11E96-D866-4EF7-BFA1-1DFE57BAB29E}" srcOrd="0" destOrd="0" presId="urn:microsoft.com/office/officeart/2005/8/layout/bProcess3"/>
    <dgm:cxn modelId="{00F1486E-DA91-40EB-AAA2-A603E0DAB125}" type="presOf" srcId="{3B79A548-D933-4500-8926-F560289F5209}" destId="{1209D42E-19BE-4A0D-8379-F88E6EFDDEDB}" srcOrd="0" destOrd="0" presId="urn:microsoft.com/office/officeart/2005/8/layout/bProcess3"/>
    <dgm:cxn modelId="{CA3DC671-9993-4A6C-9D31-3046EC1B94A9}" type="presOf" srcId="{9169A1EC-111B-41E5-9215-B002DC3EB0A9}" destId="{3227E3AC-EE93-4F2D-9AC6-AFAA4636D37D}" srcOrd="0" destOrd="0" presId="urn:microsoft.com/office/officeart/2005/8/layout/bProcess3"/>
    <dgm:cxn modelId="{03047455-3754-47F5-8BB0-94CCAFD63218}" srcId="{52587FE1-2CE7-4E7A-A787-3E99FE565DF3}" destId="{CB232D8E-F8C0-408C-A59F-76054AF0B7C9}" srcOrd="4" destOrd="0" parTransId="{1782E3D9-A270-41CB-B148-44BB707F99F6}" sibTransId="{1B8AAF0E-F32A-4085-8D81-0D1E31B9EE9E}"/>
    <dgm:cxn modelId="{C2C3037B-67C1-4EAD-9DCA-8A58EDAC9C4C}" type="presOf" srcId="{5049BD1D-54F2-42F4-9DE5-F0985C22DACC}" destId="{98ACF6F9-CF59-4CA0-9DEA-CFDF727A323E}" srcOrd="1" destOrd="0" presId="urn:microsoft.com/office/officeart/2005/8/layout/bProcess3"/>
    <dgm:cxn modelId="{447B7D89-2F28-4454-9B33-CF52EC23087B}" srcId="{52587FE1-2CE7-4E7A-A787-3E99FE565DF3}" destId="{3B79A548-D933-4500-8926-F560289F5209}" srcOrd="2" destOrd="0" parTransId="{BDE7FB1F-CD07-48C0-A5CF-3484C0444B3A}" sibTransId="{6D7F155A-4317-4A96-B147-806DFBC570D0}"/>
    <dgm:cxn modelId="{EF55E789-8278-401A-990A-9161CE8A31F9}" type="presOf" srcId="{81D9B003-26C9-497C-9E99-ECD065981E2E}" destId="{69435E37-6770-455B-B02F-2857480E0F93}" srcOrd="0" destOrd="0" presId="urn:microsoft.com/office/officeart/2005/8/layout/bProcess3"/>
    <dgm:cxn modelId="{5F5A76A5-3B7D-4363-9BD6-E398D72D6EC8}" srcId="{52587FE1-2CE7-4E7A-A787-3E99FE565DF3}" destId="{81D9B003-26C9-497C-9E99-ECD065981E2E}" srcOrd="3" destOrd="0" parTransId="{8B1A1103-89DC-4371-AB0A-78315A605217}" sibTransId="{5049BD1D-54F2-42F4-9DE5-F0985C22DACC}"/>
    <dgm:cxn modelId="{64F09AC3-B7B4-4D20-B473-F8A0207D9B2B}" type="presOf" srcId="{5049BD1D-54F2-42F4-9DE5-F0985C22DACC}" destId="{779B9902-089F-4EA6-AD29-4906F15C6AC9}" srcOrd="0" destOrd="0" presId="urn:microsoft.com/office/officeart/2005/8/layout/bProcess3"/>
    <dgm:cxn modelId="{9B7260D0-DB82-4767-8A7F-26BE5FC05E48}" type="presOf" srcId="{56BD7FB1-5268-4BAF-8C26-FB10DA826936}" destId="{8C838439-EFAC-4800-8691-96F885281B96}" srcOrd="0" destOrd="0" presId="urn:microsoft.com/office/officeart/2005/8/layout/bProcess3"/>
    <dgm:cxn modelId="{2755C9DC-906C-41A3-B087-9A02D1639F5E}" type="presOf" srcId="{52587FE1-2CE7-4E7A-A787-3E99FE565DF3}" destId="{E61AFB40-7561-415E-9C02-B27F69D77E51}" srcOrd="0" destOrd="0" presId="urn:microsoft.com/office/officeart/2005/8/layout/bProcess3"/>
    <dgm:cxn modelId="{067AE0DE-A56D-46E1-AB9C-1F4FD37F56C1}" type="presOf" srcId="{6D7F155A-4317-4A96-B147-806DFBC570D0}" destId="{64974242-CE30-4CD5-8284-899F729EA0A8}" srcOrd="1" destOrd="0" presId="urn:microsoft.com/office/officeart/2005/8/layout/bProcess3"/>
    <dgm:cxn modelId="{338D3DE9-2F0E-4E82-9816-B9C9685E84DF}" type="presOf" srcId="{825F9FF0-3180-4D94-B6CC-A6FF66715C61}" destId="{0A24A37E-E5B2-4B75-B49D-D9A2AACCC6DB}" srcOrd="1" destOrd="0" presId="urn:microsoft.com/office/officeart/2005/8/layout/bProcess3"/>
    <dgm:cxn modelId="{FC1AFAD5-26EE-4C43-A3BD-A91BF440EB14}" type="presParOf" srcId="{E61AFB40-7561-415E-9C02-B27F69D77E51}" destId="{3227E3AC-EE93-4F2D-9AC6-AFAA4636D37D}" srcOrd="0" destOrd="0" presId="urn:microsoft.com/office/officeart/2005/8/layout/bProcess3"/>
    <dgm:cxn modelId="{C90F41FB-5699-4834-8A19-79A702286951}" type="presParOf" srcId="{E61AFB40-7561-415E-9C02-B27F69D77E51}" destId="{9AD11E96-D866-4EF7-BFA1-1DFE57BAB29E}" srcOrd="1" destOrd="0" presId="urn:microsoft.com/office/officeart/2005/8/layout/bProcess3"/>
    <dgm:cxn modelId="{B6112E0D-B114-48EC-874C-19443CA25C6A}" type="presParOf" srcId="{9AD11E96-D866-4EF7-BFA1-1DFE57BAB29E}" destId="{0A24A37E-E5B2-4B75-B49D-D9A2AACCC6DB}" srcOrd="0" destOrd="0" presId="urn:microsoft.com/office/officeart/2005/8/layout/bProcess3"/>
    <dgm:cxn modelId="{E865245B-0152-4445-99B2-F2EDF285EF9A}" type="presParOf" srcId="{E61AFB40-7561-415E-9C02-B27F69D77E51}" destId="{7BDF3705-6AB8-48F1-BA70-A40D317C588D}" srcOrd="2" destOrd="0" presId="urn:microsoft.com/office/officeart/2005/8/layout/bProcess3"/>
    <dgm:cxn modelId="{E7789D6B-58AB-4134-B0E3-F8FFD672FC46}" type="presParOf" srcId="{E61AFB40-7561-415E-9C02-B27F69D77E51}" destId="{8C838439-EFAC-4800-8691-96F885281B96}" srcOrd="3" destOrd="0" presId="urn:microsoft.com/office/officeart/2005/8/layout/bProcess3"/>
    <dgm:cxn modelId="{1A2DD3F6-6C81-46C9-A796-9817AC81BA36}" type="presParOf" srcId="{8C838439-EFAC-4800-8691-96F885281B96}" destId="{BB81CB68-8C3B-4F2D-BDC1-CC9F2ABEA546}" srcOrd="0" destOrd="0" presId="urn:microsoft.com/office/officeart/2005/8/layout/bProcess3"/>
    <dgm:cxn modelId="{3F53B15C-0A44-47F1-B73C-E8BD0CCC7105}" type="presParOf" srcId="{E61AFB40-7561-415E-9C02-B27F69D77E51}" destId="{1209D42E-19BE-4A0D-8379-F88E6EFDDEDB}" srcOrd="4" destOrd="0" presId="urn:microsoft.com/office/officeart/2005/8/layout/bProcess3"/>
    <dgm:cxn modelId="{6BE513D0-8E43-4077-9DCC-0D1DACA08C8D}" type="presParOf" srcId="{E61AFB40-7561-415E-9C02-B27F69D77E51}" destId="{834CFF22-2602-434B-906A-32059C85B181}" srcOrd="5" destOrd="0" presId="urn:microsoft.com/office/officeart/2005/8/layout/bProcess3"/>
    <dgm:cxn modelId="{A12DF311-F2FF-47D6-A189-239099002F8F}" type="presParOf" srcId="{834CFF22-2602-434B-906A-32059C85B181}" destId="{64974242-CE30-4CD5-8284-899F729EA0A8}" srcOrd="0" destOrd="0" presId="urn:microsoft.com/office/officeart/2005/8/layout/bProcess3"/>
    <dgm:cxn modelId="{9396A149-9EBE-4EA9-8B54-9AB5CE25FD21}" type="presParOf" srcId="{E61AFB40-7561-415E-9C02-B27F69D77E51}" destId="{69435E37-6770-455B-B02F-2857480E0F93}" srcOrd="6" destOrd="0" presId="urn:microsoft.com/office/officeart/2005/8/layout/bProcess3"/>
    <dgm:cxn modelId="{A321E776-700F-4698-B8CC-AA50067784E0}" type="presParOf" srcId="{E61AFB40-7561-415E-9C02-B27F69D77E51}" destId="{779B9902-089F-4EA6-AD29-4906F15C6AC9}" srcOrd="7" destOrd="0" presId="urn:microsoft.com/office/officeart/2005/8/layout/bProcess3"/>
    <dgm:cxn modelId="{83E53AD8-908A-403C-9781-6AC40DCD2365}" type="presParOf" srcId="{779B9902-089F-4EA6-AD29-4906F15C6AC9}" destId="{98ACF6F9-CF59-4CA0-9DEA-CFDF727A323E}" srcOrd="0" destOrd="0" presId="urn:microsoft.com/office/officeart/2005/8/layout/bProcess3"/>
    <dgm:cxn modelId="{D4015EDE-F862-4973-BE20-7450DB806C14}" type="presParOf" srcId="{E61AFB40-7561-415E-9C02-B27F69D77E51}" destId="{08B24624-B590-4BB8-9B67-918C1C8B2F5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87FE1-2CE7-4E7A-A787-3E99FE565DF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9A1EC-111B-41E5-9215-B002DC3EB0A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400" dirty="0">
              <a:latin typeface="Times New Roman" pitchFamily="18" charset="0"/>
            </a:rPr>
            <a:t> </a:t>
          </a:r>
          <a:r>
            <a:rPr lang="es-ES" sz="2400" dirty="0" err="1">
              <a:latin typeface="Times New Roman" pitchFamily="18" charset="0"/>
            </a:rPr>
            <a:t>Năm</a:t>
          </a:r>
          <a:r>
            <a:rPr lang="es-ES" sz="2400" dirty="0">
              <a:latin typeface="Times New Roman" pitchFamily="18" charset="0"/>
            </a:rPr>
            <a:t> 1923</a:t>
          </a:r>
          <a:endParaRPr lang="en-US" sz="2400" dirty="0"/>
        </a:p>
      </dgm:t>
    </dgm:pt>
    <dgm:pt modelId="{F89F91AC-5438-4784-8F17-1F240E95308B}" type="parTrans" cxnId="{FEB58D68-4473-4666-A3F0-306661B719CE}">
      <dgm:prSet/>
      <dgm:spPr/>
      <dgm:t>
        <a:bodyPr/>
        <a:lstStyle/>
        <a:p>
          <a:endParaRPr lang="en-US"/>
        </a:p>
      </dgm:t>
    </dgm:pt>
    <dgm:pt modelId="{825F9FF0-3180-4D94-B6CC-A6FF66715C61}" type="sibTrans" cxnId="{FEB58D68-4473-4666-A3F0-306661B719CE}">
      <dgm:prSet/>
      <dgm:spPr/>
      <dgm:t>
        <a:bodyPr/>
        <a:lstStyle/>
        <a:p>
          <a:endParaRPr lang="en-US"/>
        </a:p>
      </dgm:t>
    </dgm:pt>
    <dgm:pt modelId="{D278BF2F-E072-494C-A6D6-114C3B54D57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1930</a:t>
          </a:r>
        </a:p>
      </dgm:t>
    </dgm:pt>
    <dgm:pt modelId="{97AAF736-4833-4D40-933E-F26C408568BF}" type="parTrans" cxnId="{3B522320-703D-4854-A915-1DBC7B288D20}">
      <dgm:prSet/>
      <dgm:spPr/>
      <dgm:t>
        <a:bodyPr/>
        <a:lstStyle/>
        <a:p>
          <a:endParaRPr lang="en-US"/>
        </a:p>
      </dgm:t>
    </dgm:pt>
    <dgm:pt modelId="{56BD7FB1-5268-4BAF-8C26-FB10DA826936}" type="sibTrans" cxnId="{3B522320-703D-4854-A915-1DBC7B288D20}">
      <dgm:prSet/>
      <dgm:spPr/>
      <dgm:t>
        <a:bodyPr/>
        <a:lstStyle/>
        <a:p>
          <a:endParaRPr lang="en-US"/>
        </a:p>
      </dgm:t>
    </dgm:pt>
    <dgm:pt modelId="{3B79A548-D933-4500-8926-F560289F5209}">
      <dgm:prSet phldrT="[Text]" custT="1"/>
      <dgm:spPr/>
      <dgm:t>
        <a:bodyPr/>
        <a:lstStyle/>
        <a:p>
          <a:r>
            <a:rPr lang="en-US" sz="2400" b="0" dirty="0" err="1">
              <a:effectLst/>
              <a:latin typeface="Times New Roman" pitchFamily="18" charset="0"/>
            </a:rPr>
            <a:t>Năm</a:t>
          </a:r>
          <a:r>
            <a:rPr lang="en-US" sz="2400" b="0" dirty="0">
              <a:effectLst/>
              <a:latin typeface="Times New Roman" pitchFamily="18" charset="0"/>
            </a:rPr>
            <a:t> 1936</a:t>
          </a:r>
          <a:endParaRPr lang="en-US" sz="1800" dirty="0"/>
        </a:p>
      </dgm:t>
    </dgm:pt>
    <dgm:pt modelId="{BDE7FB1F-CD07-48C0-A5CF-3484C0444B3A}" type="parTrans" cxnId="{447B7D89-2F28-4454-9B33-CF52EC23087B}">
      <dgm:prSet/>
      <dgm:spPr/>
      <dgm:t>
        <a:bodyPr/>
        <a:lstStyle/>
        <a:p>
          <a:endParaRPr lang="en-US"/>
        </a:p>
      </dgm:t>
    </dgm:pt>
    <dgm:pt modelId="{6D7F155A-4317-4A96-B147-806DFBC570D0}" type="sibTrans" cxnId="{447B7D89-2F28-4454-9B33-CF52EC23087B}">
      <dgm:prSet/>
      <dgm:spPr/>
      <dgm:t>
        <a:bodyPr/>
        <a:lstStyle/>
        <a:p>
          <a:endParaRPr lang="en-US"/>
        </a:p>
      </dgm:t>
    </dgm:pt>
    <dgm:pt modelId="{81D9B003-26C9-497C-9E99-ECD065981E2E}">
      <dgm:prSet phldrT="[Text]" custT="1"/>
      <dgm:spPr/>
      <dgm:t>
        <a:bodyPr/>
        <a:lstStyle/>
        <a:p>
          <a:r>
            <a:rPr lang="es-ES" sz="2400" dirty="0" err="1">
              <a:latin typeface="Times New Roman" pitchFamily="18" charset="0"/>
              <a:cs typeface="Times New Roman" pitchFamily="18" charset="0"/>
            </a:rPr>
            <a:t>Năm</a:t>
          </a:r>
          <a:r>
            <a:rPr lang="es-ES" sz="2400" dirty="0">
              <a:latin typeface="Times New Roman" pitchFamily="18" charset="0"/>
              <a:cs typeface="Times New Roman" pitchFamily="18" charset="0"/>
            </a:rPr>
            <a:t> 1940</a:t>
          </a:r>
          <a:endParaRPr lang="en-US" sz="2400" dirty="0"/>
        </a:p>
      </dgm:t>
    </dgm:pt>
    <dgm:pt modelId="{8B1A1103-89DC-4371-AB0A-78315A605217}" type="parTrans" cxnId="{5F5A76A5-3B7D-4363-9BD6-E398D72D6EC8}">
      <dgm:prSet/>
      <dgm:spPr/>
      <dgm:t>
        <a:bodyPr/>
        <a:lstStyle/>
        <a:p>
          <a:endParaRPr lang="en-US"/>
        </a:p>
      </dgm:t>
    </dgm:pt>
    <dgm:pt modelId="{5049BD1D-54F2-42F4-9DE5-F0985C22DACC}" type="sibTrans" cxnId="{5F5A76A5-3B7D-4363-9BD6-E398D72D6EC8}">
      <dgm:prSet/>
      <dgm:spPr/>
      <dgm:t>
        <a:bodyPr/>
        <a:lstStyle/>
        <a:p>
          <a:endParaRPr lang="en-US"/>
        </a:p>
      </dgm:t>
    </dgm:pt>
    <dgm:pt modelId="{CB232D8E-F8C0-408C-A59F-76054AF0B7C9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TG </a:t>
          </a:r>
          <a:r>
            <a:rPr lang="en-US" sz="20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2E3D9-A270-41CB-B148-44BB707F99F6}" type="parTrans" cxnId="{03047455-3754-47F5-8BB0-94CCAFD63218}">
      <dgm:prSet/>
      <dgm:spPr/>
      <dgm:t>
        <a:bodyPr/>
        <a:lstStyle/>
        <a:p>
          <a:endParaRPr lang="en-US"/>
        </a:p>
      </dgm:t>
    </dgm:pt>
    <dgm:pt modelId="{1B8AAF0E-F32A-4085-8D81-0D1E31B9EE9E}" type="sibTrans" cxnId="{03047455-3754-47F5-8BB0-94CCAFD63218}">
      <dgm:prSet/>
      <dgm:spPr/>
      <dgm:t>
        <a:bodyPr/>
        <a:lstStyle/>
        <a:p>
          <a:endParaRPr lang="en-US"/>
        </a:p>
      </dgm:t>
    </dgm:pt>
    <dgm:pt modelId="{E61AFB40-7561-415E-9C02-B27F69D77E51}" type="pres">
      <dgm:prSet presAssocID="{52587FE1-2CE7-4E7A-A787-3E99FE565DF3}" presName="Name0" presStyleCnt="0">
        <dgm:presLayoutVars>
          <dgm:dir/>
          <dgm:resizeHandles val="exact"/>
        </dgm:presLayoutVars>
      </dgm:prSet>
      <dgm:spPr/>
    </dgm:pt>
    <dgm:pt modelId="{3227E3AC-EE93-4F2D-9AC6-AFAA4636D37D}" type="pres">
      <dgm:prSet presAssocID="{9169A1EC-111B-41E5-9215-B002DC3EB0A9}" presName="node" presStyleLbl="node1" presStyleIdx="0" presStyleCnt="5" custLinFactNeighborX="-266" custLinFactNeighborY="694">
        <dgm:presLayoutVars>
          <dgm:bulletEnabled val="1"/>
        </dgm:presLayoutVars>
      </dgm:prSet>
      <dgm:spPr/>
    </dgm:pt>
    <dgm:pt modelId="{9AD11E96-D866-4EF7-BFA1-1DFE57BAB29E}" type="pres">
      <dgm:prSet presAssocID="{825F9FF0-3180-4D94-B6CC-A6FF66715C61}" presName="sibTrans" presStyleLbl="sibTrans1D1" presStyleIdx="0" presStyleCnt="4"/>
      <dgm:spPr/>
    </dgm:pt>
    <dgm:pt modelId="{0A24A37E-E5B2-4B75-B49D-D9A2AACCC6DB}" type="pres">
      <dgm:prSet presAssocID="{825F9FF0-3180-4D94-B6CC-A6FF66715C61}" presName="connectorText" presStyleLbl="sibTrans1D1" presStyleIdx="0" presStyleCnt="4"/>
      <dgm:spPr/>
    </dgm:pt>
    <dgm:pt modelId="{7BDF3705-6AB8-48F1-BA70-A40D317C588D}" type="pres">
      <dgm:prSet presAssocID="{D278BF2F-E072-494C-A6D6-114C3B54D574}" presName="node" presStyleLbl="node1" presStyleIdx="1" presStyleCnt="5">
        <dgm:presLayoutVars>
          <dgm:bulletEnabled val="1"/>
        </dgm:presLayoutVars>
      </dgm:prSet>
      <dgm:spPr/>
    </dgm:pt>
    <dgm:pt modelId="{8C838439-EFAC-4800-8691-96F885281B96}" type="pres">
      <dgm:prSet presAssocID="{56BD7FB1-5268-4BAF-8C26-FB10DA826936}" presName="sibTrans" presStyleLbl="sibTrans1D1" presStyleIdx="1" presStyleCnt="4"/>
      <dgm:spPr/>
    </dgm:pt>
    <dgm:pt modelId="{BB81CB68-8C3B-4F2D-BDC1-CC9F2ABEA546}" type="pres">
      <dgm:prSet presAssocID="{56BD7FB1-5268-4BAF-8C26-FB10DA826936}" presName="connectorText" presStyleLbl="sibTrans1D1" presStyleIdx="1" presStyleCnt="4"/>
      <dgm:spPr/>
    </dgm:pt>
    <dgm:pt modelId="{1209D42E-19BE-4A0D-8379-F88E6EFDDEDB}" type="pres">
      <dgm:prSet presAssocID="{3B79A548-D933-4500-8926-F560289F5209}" presName="node" presStyleLbl="node1" presStyleIdx="2" presStyleCnt="5">
        <dgm:presLayoutVars>
          <dgm:bulletEnabled val="1"/>
        </dgm:presLayoutVars>
      </dgm:prSet>
      <dgm:spPr/>
    </dgm:pt>
    <dgm:pt modelId="{834CFF22-2602-434B-906A-32059C85B181}" type="pres">
      <dgm:prSet presAssocID="{6D7F155A-4317-4A96-B147-806DFBC570D0}" presName="sibTrans" presStyleLbl="sibTrans1D1" presStyleIdx="2" presStyleCnt="4"/>
      <dgm:spPr/>
    </dgm:pt>
    <dgm:pt modelId="{64974242-CE30-4CD5-8284-899F729EA0A8}" type="pres">
      <dgm:prSet presAssocID="{6D7F155A-4317-4A96-B147-806DFBC570D0}" presName="connectorText" presStyleLbl="sibTrans1D1" presStyleIdx="2" presStyleCnt="4"/>
      <dgm:spPr/>
    </dgm:pt>
    <dgm:pt modelId="{69435E37-6770-455B-B02F-2857480E0F93}" type="pres">
      <dgm:prSet presAssocID="{81D9B003-26C9-497C-9E99-ECD065981E2E}" presName="node" presStyleLbl="node1" presStyleIdx="3" presStyleCnt="5" custLinFactNeighborX="5494" custLinFactNeighborY="598">
        <dgm:presLayoutVars>
          <dgm:bulletEnabled val="1"/>
        </dgm:presLayoutVars>
      </dgm:prSet>
      <dgm:spPr/>
    </dgm:pt>
    <dgm:pt modelId="{779B9902-089F-4EA6-AD29-4906F15C6AC9}" type="pres">
      <dgm:prSet presAssocID="{5049BD1D-54F2-42F4-9DE5-F0985C22DACC}" presName="sibTrans" presStyleLbl="sibTrans1D1" presStyleIdx="3" presStyleCnt="4"/>
      <dgm:spPr/>
    </dgm:pt>
    <dgm:pt modelId="{98ACF6F9-CF59-4CA0-9DEA-CFDF727A323E}" type="pres">
      <dgm:prSet presAssocID="{5049BD1D-54F2-42F4-9DE5-F0985C22DACC}" presName="connectorText" presStyleLbl="sibTrans1D1" presStyleIdx="3" presStyleCnt="4"/>
      <dgm:spPr/>
    </dgm:pt>
    <dgm:pt modelId="{08B24624-B590-4BB8-9B67-918C1C8B2F56}" type="pres">
      <dgm:prSet presAssocID="{CB232D8E-F8C0-408C-A59F-76054AF0B7C9}" presName="node" presStyleLbl="node1" presStyleIdx="4" presStyleCnt="5" custScaleX="127358">
        <dgm:presLayoutVars>
          <dgm:bulletEnabled val="1"/>
        </dgm:presLayoutVars>
      </dgm:prSet>
      <dgm:spPr/>
    </dgm:pt>
  </dgm:ptLst>
  <dgm:cxnLst>
    <dgm:cxn modelId="{3B522320-703D-4854-A915-1DBC7B288D20}" srcId="{52587FE1-2CE7-4E7A-A787-3E99FE565DF3}" destId="{D278BF2F-E072-494C-A6D6-114C3B54D574}" srcOrd="1" destOrd="0" parTransId="{97AAF736-4833-4D40-933E-F26C408568BF}" sibTransId="{56BD7FB1-5268-4BAF-8C26-FB10DA826936}"/>
    <dgm:cxn modelId="{F5E39B22-B17F-4B0B-85F9-D55FECE4639A}" type="presOf" srcId="{56BD7FB1-5268-4BAF-8C26-FB10DA826936}" destId="{BB81CB68-8C3B-4F2D-BDC1-CC9F2ABEA546}" srcOrd="1" destOrd="0" presId="urn:microsoft.com/office/officeart/2005/8/layout/bProcess3"/>
    <dgm:cxn modelId="{CCD8FC28-BE95-4E04-A736-C5F4406A2729}" type="presOf" srcId="{CB232D8E-F8C0-408C-A59F-76054AF0B7C9}" destId="{08B24624-B590-4BB8-9B67-918C1C8B2F56}" srcOrd="0" destOrd="0" presId="urn:microsoft.com/office/officeart/2005/8/layout/bProcess3"/>
    <dgm:cxn modelId="{54E78638-198A-49BF-BAF0-D7797CE0826D}" type="presOf" srcId="{D278BF2F-E072-494C-A6D6-114C3B54D574}" destId="{7BDF3705-6AB8-48F1-BA70-A40D317C588D}" srcOrd="0" destOrd="0" presId="urn:microsoft.com/office/officeart/2005/8/layout/bProcess3"/>
    <dgm:cxn modelId="{51761B41-4432-4A45-86F9-21A5F0230752}" type="presOf" srcId="{6D7F155A-4317-4A96-B147-806DFBC570D0}" destId="{834CFF22-2602-434B-906A-32059C85B181}" srcOrd="0" destOrd="0" presId="urn:microsoft.com/office/officeart/2005/8/layout/bProcess3"/>
    <dgm:cxn modelId="{FEB58D68-4473-4666-A3F0-306661B719CE}" srcId="{52587FE1-2CE7-4E7A-A787-3E99FE565DF3}" destId="{9169A1EC-111B-41E5-9215-B002DC3EB0A9}" srcOrd="0" destOrd="0" parTransId="{F89F91AC-5438-4784-8F17-1F240E95308B}" sibTransId="{825F9FF0-3180-4D94-B6CC-A6FF66715C61}"/>
    <dgm:cxn modelId="{E2B6BF49-854A-4DAF-B222-09DDBDCC557C}" type="presOf" srcId="{825F9FF0-3180-4D94-B6CC-A6FF66715C61}" destId="{9AD11E96-D866-4EF7-BFA1-1DFE57BAB29E}" srcOrd="0" destOrd="0" presId="urn:microsoft.com/office/officeart/2005/8/layout/bProcess3"/>
    <dgm:cxn modelId="{00F1486E-DA91-40EB-AAA2-A603E0DAB125}" type="presOf" srcId="{3B79A548-D933-4500-8926-F560289F5209}" destId="{1209D42E-19BE-4A0D-8379-F88E6EFDDEDB}" srcOrd="0" destOrd="0" presId="urn:microsoft.com/office/officeart/2005/8/layout/bProcess3"/>
    <dgm:cxn modelId="{CA3DC671-9993-4A6C-9D31-3046EC1B94A9}" type="presOf" srcId="{9169A1EC-111B-41E5-9215-B002DC3EB0A9}" destId="{3227E3AC-EE93-4F2D-9AC6-AFAA4636D37D}" srcOrd="0" destOrd="0" presId="urn:microsoft.com/office/officeart/2005/8/layout/bProcess3"/>
    <dgm:cxn modelId="{03047455-3754-47F5-8BB0-94CCAFD63218}" srcId="{52587FE1-2CE7-4E7A-A787-3E99FE565DF3}" destId="{CB232D8E-F8C0-408C-A59F-76054AF0B7C9}" srcOrd="4" destOrd="0" parTransId="{1782E3D9-A270-41CB-B148-44BB707F99F6}" sibTransId="{1B8AAF0E-F32A-4085-8D81-0D1E31B9EE9E}"/>
    <dgm:cxn modelId="{C2C3037B-67C1-4EAD-9DCA-8A58EDAC9C4C}" type="presOf" srcId="{5049BD1D-54F2-42F4-9DE5-F0985C22DACC}" destId="{98ACF6F9-CF59-4CA0-9DEA-CFDF727A323E}" srcOrd="1" destOrd="0" presId="urn:microsoft.com/office/officeart/2005/8/layout/bProcess3"/>
    <dgm:cxn modelId="{447B7D89-2F28-4454-9B33-CF52EC23087B}" srcId="{52587FE1-2CE7-4E7A-A787-3E99FE565DF3}" destId="{3B79A548-D933-4500-8926-F560289F5209}" srcOrd="2" destOrd="0" parTransId="{BDE7FB1F-CD07-48C0-A5CF-3484C0444B3A}" sibTransId="{6D7F155A-4317-4A96-B147-806DFBC570D0}"/>
    <dgm:cxn modelId="{EF55E789-8278-401A-990A-9161CE8A31F9}" type="presOf" srcId="{81D9B003-26C9-497C-9E99-ECD065981E2E}" destId="{69435E37-6770-455B-B02F-2857480E0F93}" srcOrd="0" destOrd="0" presId="urn:microsoft.com/office/officeart/2005/8/layout/bProcess3"/>
    <dgm:cxn modelId="{5F5A76A5-3B7D-4363-9BD6-E398D72D6EC8}" srcId="{52587FE1-2CE7-4E7A-A787-3E99FE565DF3}" destId="{81D9B003-26C9-497C-9E99-ECD065981E2E}" srcOrd="3" destOrd="0" parTransId="{8B1A1103-89DC-4371-AB0A-78315A605217}" sibTransId="{5049BD1D-54F2-42F4-9DE5-F0985C22DACC}"/>
    <dgm:cxn modelId="{64F09AC3-B7B4-4D20-B473-F8A0207D9B2B}" type="presOf" srcId="{5049BD1D-54F2-42F4-9DE5-F0985C22DACC}" destId="{779B9902-089F-4EA6-AD29-4906F15C6AC9}" srcOrd="0" destOrd="0" presId="urn:microsoft.com/office/officeart/2005/8/layout/bProcess3"/>
    <dgm:cxn modelId="{9B7260D0-DB82-4767-8A7F-26BE5FC05E48}" type="presOf" srcId="{56BD7FB1-5268-4BAF-8C26-FB10DA826936}" destId="{8C838439-EFAC-4800-8691-96F885281B96}" srcOrd="0" destOrd="0" presId="urn:microsoft.com/office/officeart/2005/8/layout/bProcess3"/>
    <dgm:cxn modelId="{2755C9DC-906C-41A3-B087-9A02D1639F5E}" type="presOf" srcId="{52587FE1-2CE7-4E7A-A787-3E99FE565DF3}" destId="{E61AFB40-7561-415E-9C02-B27F69D77E51}" srcOrd="0" destOrd="0" presId="urn:microsoft.com/office/officeart/2005/8/layout/bProcess3"/>
    <dgm:cxn modelId="{067AE0DE-A56D-46E1-AB9C-1F4FD37F56C1}" type="presOf" srcId="{6D7F155A-4317-4A96-B147-806DFBC570D0}" destId="{64974242-CE30-4CD5-8284-899F729EA0A8}" srcOrd="1" destOrd="0" presId="urn:microsoft.com/office/officeart/2005/8/layout/bProcess3"/>
    <dgm:cxn modelId="{338D3DE9-2F0E-4E82-9816-B9C9685E84DF}" type="presOf" srcId="{825F9FF0-3180-4D94-B6CC-A6FF66715C61}" destId="{0A24A37E-E5B2-4B75-B49D-D9A2AACCC6DB}" srcOrd="1" destOrd="0" presId="urn:microsoft.com/office/officeart/2005/8/layout/bProcess3"/>
    <dgm:cxn modelId="{FC1AFAD5-26EE-4C43-A3BD-A91BF440EB14}" type="presParOf" srcId="{E61AFB40-7561-415E-9C02-B27F69D77E51}" destId="{3227E3AC-EE93-4F2D-9AC6-AFAA4636D37D}" srcOrd="0" destOrd="0" presId="urn:microsoft.com/office/officeart/2005/8/layout/bProcess3"/>
    <dgm:cxn modelId="{C90F41FB-5699-4834-8A19-79A702286951}" type="presParOf" srcId="{E61AFB40-7561-415E-9C02-B27F69D77E51}" destId="{9AD11E96-D866-4EF7-BFA1-1DFE57BAB29E}" srcOrd="1" destOrd="0" presId="urn:microsoft.com/office/officeart/2005/8/layout/bProcess3"/>
    <dgm:cxn modelId="{B6112E0D-B114-48EC-874C-19443CA25C6A}" type="presParOf" srcId="{9AD11E96-D866-4EF7-BFA1-1DFE57BAB29E}" destId="{0A24A37E-E5B2-4B75-B49D-D9A2AACCC6DB}" srcOrd="0" destOrd="0" presId="urn:microsoft.com/office/officeart/2005/8/layout/bProcess3"/>
    <dgm:cxn modelId="{E865245B-0152-4445-99B2-F2EDF285EF9A}" type="presParOf" srcId="{E61AFB40-7561-415E-9C02-B27F69D77E51}" destId="{7BDF3705-6AB8-48F1-BA70-A40D317C588D}" srcOrd="2" destOrd="0" presId="urn:microsoft.com/office/officeart/2005/8/layout/bProcess3"/>
    <dgm:cxn modelId="{E7789D6B-58AB-4134-B0E3-F8FFD672FC46}" type="presParOf" srcId="{E61AFB40-7561-415E-9C02-B27F69D77E51}" destId="{8C838439-EFAC-4800-8691-96F885281B96}" srcOrd="3" destOrd="0" presId="urn:microsoft.com/office/officeart/2005/8/layout/bProcess3"/>
    <dgm:cxn modelId="{1A2DD3F6-6C81-46C9-A796-9817AC81BA36}" type="presParOf" srcId="{8C838439-EFAC-4800-8691-96F885281B96}" destId="{BB81CB68-8C3B-4F2D-BDC1-CC9F2ABEA546}" srcOrd="0" destOrd="0" presId="urn:microsoft.com/office/officeart/2005/8/layout/bProcess3"/>
    <dgm:cxn modelId="{3F53B15C-0A44-47F1-B73C-E8BD0CCC7105}" type="presParOf" srcId="{E61AFB40-7561-415E-9C02-B27F69D77E51}" destId="{1209D42E-19BE-4A0D-8379-F88E6EFDDEDB}" srcOrd="4" destOrd="0" presId="urn:microsoft.com/office/officeart/2005/8/layout/bProcess3"/>
    <dgm:cxn modelId="{6BE513D0-8E43-4077-9DCC-0D1DACA08C8D}" type="presParOf" srcId="{E61AFB40-7561-415E-9C02-B27F69D77E51}" destId="{834CFF22-2602-434B-906A-32059C85B181}" srcOrd="5" destOrd="0" presId="urn:microsoft.com/office/officeart/2005/8/layout/bProcess3"/>
    <dgm:cxn modelId="{A12DF311-F2FF-47D6-A189-239099002F8F}" type="presParOf" srcId="{834CFF22-2602-434B-906A-32059C85B181}" destId="{64974242-CE30-4CD5-8284-899F729EA0A8}" srcOrd="0" destOrd="0" presId="urn:microsoft.com/office/officeart/2005/8/layout/bProcess3"/>
    <dgm:cxn modelId="{9396A149-9EBE-4EA9-8B54-9AB5CE25FD21}" type="presParOf" srcId="{E61AFB40-7561-415E-9C02-B27F69D77E51}" destId="{69435E37-6770-455B-B02F-2857480E0F93}" srcOrd="6" destOrd="0" presId="urn:microsoft.com/office/officeart/2005/8/layout/bProcess3"/>
    <dgm:cxn modelId="{A321E776-700F-4698-B8CC-AA50067784E0}" type="presParOf" srcId="{E61AFB40-7561-415E-9C02-B27F69D77E51}" destId="{779B9902-089F-4EA6-AD29-4906F15C6AC9}" srcOrd="7" destOrd="0" presId="urn:microsoft.com/office/officeart/2005/8/layout/bProcess3"/>
    <dgm:cxn modelId="{83E53AD8-908A-403C-9781-6AC40DCD2365}" type="presParOf" srcId="{779B9902-089F-4EA6-AD29-4906F15C6AC9}" destId="{98ACF6F9-CF59-4CA0-9DEA-CFDF727A323E}" srcOrd="0" destOrd="0" presId="urn:microsoft.com/office/officeart/2005/8/layout/bProcess3"/>
    <dgm:cxn modelId="{D4015EDE-F862-4973-BE20-7450DB806C14}" type="presParOf" srcId="{E61AFB40-7561-415E-9C02-B27F69D77E51}" destId="{08B24624-B590-4BB8-9B67-918C1C8B2F5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5B6E9-8803-4126-8DDD-4F92FABA7576}">
      <dsp:nvSpPr>
        <dsp:cNvPr id="0" name=""/>
        <dsp:cNvSpPr/>
      </dsp:nvSpPr>
      <dsp:spPr>
        <a:xfrm rot="5400000">
          <a:off x="899053" y="755457"/>
          <a:ext cx="488644" cy="556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FF94F-166F-47F0-A9B6-3CA723D6EB5D}">
      <dsp:nvSpPr>
        <dsp:cNvPr id="0" name=""/>
        <dsp:cNvSpPr/>
      </dsp:nvSpPr>
      <dsp:spPr>
        <a:xfrm>
          <a:off x="37508" y="0"/>
          <a:ext cx="2122930" cy="984588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a,Thời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ban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18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b="1" i="1" kern="1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800" b="1" i="1" kern="1200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s-ES" sz="1800" b="1" i="1" kern="1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b="1" i="1" kern="1200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kỷ</a:t>
          </a:r>
          <a:r>
            <a:rPr lang="es-ES" sz="1800" b="1" i="1" kern="1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XIX </a:t>
          </a:r>
          <a:r>
            <a:rPr lang="es-ES" sz="1800" b="1" i="1" kern="1200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s-ES" sz="1800" b="1" i="1" kern="1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b="1" i="1" kern="1200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s-ES" sz="1800" b="1" i="1" kern="1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b="1" i="1" kern="1200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s-ES" sz="1800" b="1" i="1" kern="1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b="1" i="1" kern="1200" dirty="0" err="1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kỷ</a:t>
          </a:r>
          <a:r>
            <a:rPr lang="es-ES" sz="1800" b="1" i="1" kern="1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XX) </a:t>
          </a:r>
          <a:endParaRPr lang="en-US" sz="18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580" y="48072"/>
        <a:ext cx="2026786" cy="888444"/>
      </dsp:txXfrm>
    </dsp:sp>
    <dsp:sp modelId="{00F36802-170B-4A6A-9A8A-A23B60F4720D}">
      <dsp:nvSpPr>
        <dsp:cNvPr id="0" name=""/>
        <dsp:cNvSpPr/>
      </dsp:nvSpPr>
      <dsp:spPr>
        <a:xfrm>
          <a:off x="1592181" y="268699"/>
          <a:ext cx="598273" cy="46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FA97E-5744-4B21-B0D5-0A9C5BCB88E6}">
      <dsp:nvSpPr>
        <dsp:cNvPr id="0" name=""/>
        <dsp:cNvSpPr/>
      </dsp:nvSpPr>
      <dsp:spPr>
        <a:xfrm rot="5400000">
          <a:off x="2123078" y="1521445"/>
          <a:ext cx="488644" cy="556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C1CA3-AFA6-4C38-A58B-5D988B99EF8F}">
      <dsp:nvSpPr>
        <dsp:cNvPr id="0" name=""/>
        <dsp:cNvSpPr/>
      </dsp:nvSpPr>
      <dsp:spPr>
        <a:xfrm>
          <a:off x="1138428" y="860582"/>
          <a:ext cx="2532967" cy="814167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1920 - 1950</a:t>
          </a:r>
          <a:endParaRPr lang="en-US" sz="1800" b="1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8180" y="900334"/>
        <a:ext cx="2453463" cy="734663"/>
      </dsp:txXfrm>
    </dsp:sp>
    <dsp:sp modelId="{85B36E0D-35CD-42F5-A35D-3BB996A7F12D}">
      <dsp:nvSpPr>
        <dsp:cNvPr id="0" name=""/>
        <dsp:cNvSpPr/>
      </dsp:nvSpPr>
      <dsp:spPr>
        <a:xfrm>
          <a:off x="2816206" y="1034687"/>
          <a:ext cx="598273" cy="46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F7095-65D7-48D0-985F-16148DFBDC02}">
      <dsp:nvSpPr>
        <dsp:cNvPr id="0" name=""/>
        <dsp:cNvSpPr/>
      </dsp:nvSpPr>
      <dsp:spPr>
        <a:xfrm>
          <a:off x="2218158" y="1635955"/>
          <a:ext cx="3285743" cy="100564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1950 </a:t>
          </a:r>
          <a:r>
            <a:rPr lang="en-US" sz="1800" b="1" i="1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800" b="1" i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nay</a:t>
          </a:r>
          <a:endParaRPr lang="en-US" sz="1800" b="1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7258" y="1685055"/>
        <a:ext cx="3187543" cy="907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11E96-D866-4EF7-BFA1-1DFE57BAB29E}">
      <dsp:nvSpPr>
        <dsp:cNvPr id="0" name=""/>
        <dsp:cNvSpPr/>
      </dsp:nvSpPr>
      <dsp:spPr>
        <a:xfrm>
          <a:off x="2951576" y="540457"/>
          <a:ext cx="4229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836"/>
              </a:moveTo>
              <a:lnTo>
                <a:pt x="228554" y="53836"/>
              </a:lnTo>
              <a:lnTo>
                <a:pt x="228554" y="45720"/>
              </a:lnTo>
              <a:lnTo>
                <a:pt x="42290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1690" y="583933"/>
        <a:ext cx="22679" cy="4487"/>
      </dsp:txXfrm>
    </dsp:sp>
    <dsp:sp modelId="{3227E3AC-EE93-4F2D-9AC6-AFAA4636D37D}">
      <dsp:nvSpPr>
        <dsp:cNvPr id="0" name=""/>
        <dsp:cNvSpPr/>
      </dsp:nvSpPr>
      <dsp:spPr>
        <a:xfrm>
          <a:off x="1004144" y="9524"/>
          <a:ext cx="1949231" cy="1169538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itchFamily="18" charset="0"/>
            </a:rPr>
            <a:t>1855-1865  </a:t>
          </a:r>
          <a:r>
            <a:rPr lang="es-ES" sz="2000" kern="1200" dirty="0" err="1">
              <a:latin typeface="Times New Roman" pitchFamily="18" charset="0"/>
            </a:rPr>
            <a:t>hoạt</a:t>
          </a:r>
          <a:r>
            <a:rPr lang="es-ES" sz="2000" kern="1200" dirty="0">
              <a:latin typeface="Times New Roman" pitchFamily="18" charset="0"/>
            </a:rPr>
            <a:t> </a:t>
          </a:r>
          <a:r>
            <a:rPr lang="es-ES" sz="2000" kern="1200" dirty="0" err="1">
              <a:latin typeface="Times New Roman" pitchFamily="18" charset="0"/>
            </a:rPr>
            <a:t>động</a:t>
          </a:r>
          <a:r>
            <a:rPr lang="es-ES" sz="2000" kern="1200" dirty="0">
              <a:latin typeface="Times New Roman" pitchFamily="18" charset="0"/>
            </a:rPr>
            <a:t> </a:t>
          </a:r>
          <a:r>
            <a:rPr lang="es-ES" sz="2000" kern="1200" dirty="0" err="1">
              <a:latin typeface="Times New Roman" pitchFamily="18" charset="0"/>
            </a:rPr>
            <a:t>thanh</a:t>
          </a:r>
          <a:r>
            <a:rPr lang="es-ES" sz="2000" kern="1200" dirty="0">
              <a:latin typeface="Times New Roman" pitchFamily="18" charset="0"/>
            </a:rPr>
            <a:t> </a:t>
          </a:r>
          <a:r>
            <a:rPr lang="es-ES" sz="2000" kern="1200" dirty="0" err="1">
              <a:latin typeface="Times New Roman" pitchFamily="18" charset="0"/>
            </a:rPr>
            <a:t>niên</a:t>
          </a:r>
          <a:r>
            <a:rPr lang="es-ES" sz="2000" kern="1200" dirty="0">
              <a:latin typeface="Times New Roman" pitchFamily="18" charset="0"/>
            </a:rPr>
            <a:t> </a:t>
          </a:r>
          <a:r>
            <a:rPr lang="es-ES" sz="2000" kern="1200" dirty="0" err="1">
              <a:latin typeface="Times New Roman" pitchFamily="18" charset="0"/>
            </a:rPr>
            <a:t>công</a:t>
          </a:r>
          <a:r>
            <a:rPr lang="es-ES" sz="2000" kern="1200" dirty="0">
              <a:latin typeface="Times New Roman" pitchFamily="18" charset="0"/>
            </a:rPr>
            <a:t> </a:t>
          </a:r>
          <a:r>
            <a:rPr lang="es-ES" sz="2000" kern="1200" dirty="0" err="1">
              <a:latin typeface="Times New Roman" pitchFamily="18" charset="0"/>
            </a:rPr>
            <a:t>giáo</a:t>
          </a:r>
          <a:endParaRPr lang="en-US" sz="2000" kern="1200" dirty="0"/>
        </a:p>
      </dsp:txBody>
      <dsp:txXfrm>
        <a:off x="1004144" y="9524"/>
        <a:ext cx="1949231" cy="1169538"/>
      </dsp:txXfrm>
    </dsp:sp>
    <dsp:sp modelId="{8C838439-EFAC-4800-8691-96F885281B96}">
      <dsp:nvSpPr>
        <dsp:cNvPr id="0" name=""/>
        <dsp:cNvSpPr/>
      </dsp:nvSpPr>
      <dsp:spPr>
        <a:xfrm>
          <a:off x="5354315" y="540457"/>
          <a:ext cx="41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72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51969" y="583933"/>
        <a:ext cx="22416" cy="4487"/>
      </dsp:txXfrm>
    </dsp:sp>
    <dsp:sp modelId="{7BDF3705-6AB8-48F1-BA70-A40D317C588D}">
      <dsp:nvSpPr>
        <dsp:cNvPr id="0" name=""/>
        <dsp:cNvSpPr/>
      </dsp:nvSpPr>
      <dsp:spPr>
        <a:xfrm>
          <a:off x="3406884" y="1407"/>
          <a:ext cx="1949231" cy="1169538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CM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-&gt;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thiện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6884" y="1407"/>
        <a:ext cx="1949231" cy="1169538"/>
      </dsp:txXfrm>
    </dsp:sp>
    <dsp:sp modelId="{834CFF22-2602-434B-906A-32059C85B181}">
      <dsp:nvSpPr>
        <dsp:cNvPr id="0" name=""/>
        <dsp:cNvSpPr/>
      </dsp:nvSpPr>
      <dsp:spPr>
        <a:xfrm>
          <a:off x="2091036" y="1169146"/>
          <a:ext cx="4688018" cy="419130"/>
        </a:xfrm>
        <a:custGeom>
          <a:avLst/>
          <a:gdLst/>
          <a:ahLst/>
          <a:cxnLst/>
          <a:rect l="0" t="0" r="0" b="0"/>
          <a:pathLst>
            <a:path>
              <a:moveTo>
                <a:pt x="4688018" y="0"/>
              </a:moveTo>
              <a:lnTo>
                <a:pt x="4688018" y="226665"/>
              </a:lnTo>
              <a:lnTo>
                <a:pt x="0" y="226665"/>
              </a:lnTo>
              <a:lnTo>
                <a:pt x="0" y="41913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7306" y="1376467"/>
        <a:ext cx="235477" cy="4487"/>
      </dsp:txXfrm>
    </dsp:sp>
    <dsp:sp modelId="{1209D42E-19BE-4A0D-8379-F88E6EFDDEDB}">
      <dsp:nvSpPr>
        <dsp:cNvPr id="0" name=""/>
        <dsp:cNvSpPr/>
      </dsp:nvSpPr>
      <dsp:spPr>
        <a:xfrm>
          <a:off x="5804438" y="1407"/>
          <a:ext cx="1949231" cy="1169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effectLst/>
              <a:latin typeface="Times New Roman" pitchFamily="18" charset="0"/>
            </a:rPr>
            <a:t>Sự</a:t>
          </a:r>
          <a:r>
            <a:rPr lang="en-US" sz="2000" b="0" kern="1200" dirty="0">
              <a:effectLst/>
              <a:latin typeface="Times New Roman" pitchFamily="18" charset="0"/>
            </a:rPr>
            <a:t> ra </a:t>
          </a:r>
          <a:r>
            <a:rPr lang="en-US" sz="2000" b="0" kern="1200" dirty="0" err="1">
              <a:effectLst/>
              <a:latin typeface="Times New Roman" pitchFamily="18" charset="0"/>
            </a:rPr>
            <a:t>đời</a:t>
          </a:r>
          <a:r>
            <a:rPr lang="en-US" sz="2000" b="0" kern="1200" dirty="0">
              <a:effectLst/>
              <a:latin typeface="Times New Roman" pitchFamily="18" charset="0"/>
            </a:rPr>
            <a:t> </a:t>
          </a:r>
          <a:r>
            <a:rPr lang="en-US" sz="2000" b="0" kern="1200" dirty="0" err="1">
              <a:effectLst/>
              <a:latin typeface="Times New Roman" pitchFamily="18" charset="0"/>
            </a:rPr>
            <a:t>của</a:t>
          </a:r>
          <a:r>
            <a:rPr lang="en-US" sz="2000" b="0" kern="1200" dirty="0">
              <a:effectLst/>
              <a:latin typeface="Times New Roman" pitchFamily="18" charset="0"/>
            </a:rPr>
            <a:t> </a:t>
          </a:r>
          <a:r>
            <a:rPr lang="en-US" sz="2000" b="0" kern="1200" dirty="0" err="1">
              <a:effectLst/>
              <a:latin typeface="Times New Roman" pitchFamily="18" charset="0"/>
            </a:rPr>
            <a:t>nhà</a:t>
          </a:r>
          <a:r>
            <a:rPr lang="en-US" sz="2000" b="0" kern="1200" dirty="0">
              <a:effectLst/>
              <a:latin typeface="Times New Roman" pitchFamily="18" charset="0"/>
            </a:rPr>
            <a:t> </a:t>
          </a:r>
          <a:r>
            <a:rPr lang="en-US" sz="2000" b="0" kern="1200" dirty="0" err="1">
              <a:effectLst/>
              <a:latin typeface="Times New Roman" pitchFamily="18" charset="0"/>
            </a:rPr>
            <a:t>định</a:t>
          </a:r>
          <a:r>
            <a:rPr lang="en-US" sz="2000" b="0" kern="1200" dirty="0">
              <a:effectLst/>
              <a:latin typeface="Times New Roman" pitchFamily="18" charset="0"/>
            </a:rPr>
            <a:t> </a:t>
          </a:r>
          <a:r>
            <a:rPr lang="en-US" sz="2000" b="0" kern="1200" dirty="0" err="1">
              <a:effectLst/>
              <a:latin typeface="Times New Roman" pitchFamily="18" charset="0"/>
            </a:rPr>
            <a:t>cư</a:t>
          </a:r>
          <a:r>
            <a:rPr lang="en-US" sz="2000" b="0" kern="1200" dirty="0">
              <a:effectLst/>
              <a:latin typeface="Times New Roman" pitchFamily="18" charset="0"/>
            </a:rPr>
            <a:t> </a:t>
          </a:r>
          <a:r>
            <a:rPr lang="es-ES" sz="2000" b="0" i="1" kern="1200" dirty="0">
              <a:latin typeface="Times New Roman" pitchFamily="18" charset="0"/>
            </a:rPr>
            <a:t>“</a:t>
          </a:r>
          <a:r>
            <a:rPr lang="es-ES" sz="2000" b="0" i="1" kern="1200" dirty="0" err="1">
              <a:latin typeface="Times New Roman" pitchFamily="18" charset="0"/>
            </a:rPr>
            <a:t>Settlement</a:t>
          </a:r>
          <a:r>
            <a:rPr lang="es-ES" sz="2000" b="0" i="1" kern="1200" dirty="0">
              <a:latin typeface="Times New Roman" pitchFamily="18" charset="0"/>
            </a:rPr>
            <a:t> House</a:t>
          </a:r>
          <a:r>
            <a:rPr lang="es-ES" sz="1600" b="0" i="1" kern="1200" dirty="0">
              <a:latin typeface="Times New Roman" pitchFamily="18" charset="0"/>
            </a:rPr>
            <a:t>”</a:t>
          </a:r>
          <a:endParaRPr lang="en-US" sz="1600" kern="1200" dirty="0"/>
        </a:p>
      </dsp:txBody>
      <dsp:txXfrm>
        <a:off x="5804438" y="1407"/>
        <a:ext cx="1949231" cy="1169538"/>
      </dsp:txXfrm>
    </dsp:sp>
    <dsp:sp modelId="{779B9902-089F-4EA6-AD29-4906F15C6AC9}">
      <dsp:nvSpPr>
        <dsp:cNvPr id="0" name=""/>
        <dsp:cNvSpPr/>
      </dsp:nvSpPr>
      <dsp:spPr>
        <a:xfrm>
          <a:off x="3063851" y="2158318"/>
          <a:ext cx="3106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127"/>
              </a:moveTo>
              <a:lnTo>
                <a:pt x="172416" y="47127"/>
              </a:lnTo>
              <a:lnTo>
                <a:pt x="172416" y="45720"/>
              </a:lnTo>
              <a:lnTo>
                <a:pt x="31063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0637" y="2201795"/>
        <a:ext cx="17061" cy="4487"/>
      </dsp:txXfrm>
    </dsp:sp>
    <dsp:sp modelId="{69435E37-6770-455B-B02F-2857480E0F93}">
      <dsp:nvSpPr>
        <dsp:cNvPr id="0" name=""/>
        <dsp:cNvSpPr/>
      </dsp:nvSpPr>
      <dsp:spPr>
        <a:xfrm>
          <a:off x="1116420" y="1620677"/>
          <a:ext cx="1949231" cy="1169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Times New Roman" pitchFamily="18" charset="0"/>
              <a:cs typeface="Times New Roman" pitchFamily="18" charset="0"/>
            </a:rPr>
            <a:t>Năm</a:t>
          </a:r>
          <a:r>
            <a:rPr lang="es-ES" sz="2000" kern="1200" dirty="0">
              <a:latin typeface="Times New Roman" pitchFamily="18" charset="0"/>
              <a:cs typeface="Times New Roman" pitchFamily="18" charset="0"/>
            </a:rPr>
            <a:t> 1884 </a:t>
          </a:r>
          <a:r>
            <a:rPr lang="es-ES" sz="2000" kern="1200" dirty="0" err="1">
              <a:latin typeface="Times New Roman" pitchFamily="18" charset="0"/>
              <a:cs typeface="Times New Roman" pitchFamily="18" charset="0"/>
            </a:rPr>
            <a:t>phong</a:t>
          </a:r>
          <a:r>
            <a:rPr lang="es-E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000" kern="1200" dirty="0" err="1">
              <a:latin typeface="Times New Roman" pitchFamily="18" charset="0"/>
              <a:cs typeface="Times New Roman" pitchFamily="18" charset="0"/>
            </a:rPr>
            <a:t>trào</a:t>
          </a:r>
          <a:r>
            <a:rPr lang="es-ES" sz="2000" kern="1200" dirty="0">
              <a:latin typeface="Times New Roman" pitchFamily="18" charset="0"/>
              <a:cs typeface="Times New Roman" pitchFamily="18" charset="0"/>
            </a:rPr>
            <a:t>  “</a:t>
          </a:r>
          <a:r>
            <a:rPr lang="es-ES" sz="2000" kern="1200" dirty="0" err="1">
              <a:latin typeface="Times New Roman" pitchFamily="18" charset="0"/>
              <a:cs typeface="Times New Roman" pitchFamily="18" charset="0"/>
            </a:rPr>
            <a:t>Tonybee</a:t>
          </a:r>
          <a:r>
            <a:rPr lang="es-ES" sz="2000" kern="1200" dirty="0">
              <a:latin typeface="Times New Roman" pitchFamily="18" charset="0"/>
              <a:cs typeface="Times New Roman" pitchFamily="18" charset="0"/>
            </a:rPr>
            <a:t> Hall” </a:t>
          </a:r>
          <a:endParaRPr lang="en-US" sz="2000" kern="1200" dirty="0"/>
        </a:p>
      </dsp:txBody>
      <dsp:txXfrm>
        <a:off x="1116420" y="1620677"/>
        <a:ext cx="1949231" cy="1169538"/>
      </dsp:txXfrm>
    </dsp:sp>
    <dsp:sp modelId="{08B24624-B590-4BB8-9B67-918C1C8B2F56}">
      <dsp:nvSpPr>
        <dsp:cNvPr id="0" name=""/>
        <dsp:cNvSpPr/>
      </dsp:nvSpPr>
      <dsp:spPr>
        <a:xfrm>
          <a:off x="3406884" y="1619269"/>
          <a:ext cx="2482502" cy="1169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1886,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Neighborhood Guild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Hull House </a:t>
          </a:r>
        </a:p>
      </dsp:txBody>
      <dsp:txXfrm>
        <a:off x="3406884" y="1619269"/>
        <a:ext cx="2482502" cy="1169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11E96-D866-4EF7-BFA1-1DFE57BAB29E}">
      <dsp:nvSpPr>
        <dsp:cNvPr id="0" name=""/>
        <dsp:cNvSpPr/>
      </dsp:nvSpPr>
      <dsp:spPr>
        <a:xfrm>
          <a:off x="3020655" y="542387"/>
          <a:ext cx="425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877"/>
              </a:moveTo>
              <a:lnTo>
                <a:pt x="229684" y="53877"/>
              </a:lnTo>
              <a:lnTo>
                <a:pt x="229684" y="45720"/>
              </a:lnTo>
              <a:lnTo>
                <a:pt x="42516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1844" y="585854"/>
        <a:ext cx="22792" cy="4505"/>
      </dsp:txXfrm>
    </dsp:sp>
    <dsp:sp modelId="{3227E3AC-EE93-4F2D-9AC6-AFAA4636D37D}">
      <dsp:nvSpPr>
        <dsp:cNvPr id="0" name=""/>
        <dsp:cNvSpPr/>
      </dsp:nvSpPr>
      <dsp:spPr>
        <a:xfrm>
          <a:off x="1063505" y="8579"/>
          <a:ext cx="1958950" cy="117537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imes New Roman" pitchFamily="18" charset="0"/>
            </a:rPr>
            <a:t> </a:t>
          </a:r>
          <a:r>
            <a:rPr lang="es-ES" sz="2400" kern="1200" dirty="0" err="1">
              <a:latin typeface="Times New Roman" pitchFamily="18" charset="0"/>
            </a:rPr>
            <a:t>Năm</a:t>
          </a:r>
          <a:r>
            <a:rPr lang="es-ES" sz="2400" kern="1200" dirty="0">
              <a:latin typeface="Times New Roman" pitchFamily="18" charset="0"/>
            </a:rPr>
            <a:t> 1923</a:t>
          </a:r>
          <a:endParaRPr lang="en-US" sz="2400" kern="1200" dirty="0"/>
        </a:p>
      </dsp:txBody>
      <dsp:txXfrm>
        <a:off x="1063505" y="8579"/>
        <a:ext cx="1958950" cy="1175370"/>
      </dsp:txXfrm>
    </dsp:sp>
    <dsp:sp modelId="{8C838439-EFAC-4800-8691-96F885281B96}">
      <dsp:nvSpPr>
        <dsp:cNvPr id="0" name=""/>
        <dsp:cNvSpPr/>
      </dsp:nvSpPr>
      <dsp:spPr>
        <a:xfrm>
          <a:off x="5435375" y="542387"/>
          <a:ext cx="4199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95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34090" y="585854"/>
        <a:ext cx="22527" cy="4505"/>
      </dsp:txXfrm>
    </dsp:sp>
    <dsp:sp modelId="{7BDF3705-6AB8-48F1-BA70-A40D317C588D}">
      <dsp:nvSpPr>
        <dsp:cNvPr id="0" name=""/>
        <dsp:cNvSpPr/>
      </dsp:nvSpPr>
      <dsp:spPr>
        <a:xfrm>
          <a:off x="3478224" y="422"/>
          <a:ext cx="1958950" cy="117537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1930</a:t>
          </a:r>
        </a:p>
      </dsp:txBody>
      <dsp:txXfrm>
        <a:off x="3478224" y="422"/>
        <a:ext cx="1958950" cy="1175370"/>
      </dsp:txXfrm>
    </dsp:sp>
    <dsp:sp modelId="{834CFF22-2602-434B-906A-32059C85B181}">
      <dsp:nvSpPr>
        <dsp:cNvPr id="0" name=""/>
        <dsp:cNvSpPr/>
      </dsp:nvSpPr>
      <dsp:spPr>
        <a:xfrm>
          <a:off x="2155815" y="1173992"/>
          <a:ext cx="4711392" cy="420380"/>
        </a:xfrm>
        <a:custGeom>
          <a:avLst/>
          <a:gdLst/>
          <a:ahLst/>
          <a:cxnLst/>
          <a:rect l="0" t="0" r="0" b="0"/>
          <a:pathLst>
            <a:path>
              <a:moveTo>
                <a:pt x="4711392" y="0"/>
              </a:moveTo>
              <a:lnTo>
                <a:pt x="4711392" y="227290"/>
              </a:lnTo>
              <a:lnTo>
                <a:pt x="0" y="227290"/>
              </a:lnTo>
              <a:lnTo>
                <a:pt x="0" y="42038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93189" y="1381929"/>
        <a:ext cx="236646" cy="4505"/>
      </dsp:txXfrm>
    </dsp:sp>
    <dsp:sp modelId="{1209D42E-19BE-4A0D-8379-F88E6EFDDEDB}">
      <dsp:nvSpPr>
        <dsp:cNvPr id="0" name=""/>
        <dsp:cNvSpPr/>
      </dsp:nvSpPr>
      <dsp:spPr>
        <a:xfrm>
          <a:off x="5887733" y="422"/>
          <a:ext cx="1958950" cy="1175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effectLst/>
              <a:latin typeface="Times New Roman" pitchFamily="18" charset="0"/>
            </a:rPr>
            <a:t>Năm</a:t>
          </a:r>
          <a:r>
            <a:rPr lang="en-US" sz="2400" b="0" kern="1200" dirty="0">
              <a:effectLst/>
              <a:latin typeface="Times New Roman" pitchFamily="18" charset="0"/>
            </a:rPr>
            <a:t> 1936</a:t>
          </a:r>
          <a:endParaRPr lang="en-US" sz="1800" kern="1200" dirty="0"/>
        </a:p>
      </dsp:txBody>
      <dsp:txXfrm>
        <a:off x="5887733" y="422"/>
        <a:ext cx="1958950" cy="1175370"/>
      </dsp:txXfrm>
    </dsp:sp>
    <dsp:sp modelId="{779B9902-089F-4EA6-AD29-4906F15C6AC9}">
      <dsp:nvSpPr>
        <dsp:cNvPr id="0" name=""/>
        <dsp:cNvSpPr/>
      </dsp:nvSpPr>
      <dsp:spPr>
        <a:xfrm>
          <a:off x="3133491" y="2168315"/>
          <a:ext cx="3123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142"/>
              </a:moveTo>
              <a:lnTo>
                <a:pt x="173266" y="46142"/>
              </a:lnTo>
              <a:lnTo>
                <a:pt x="173266" y="45720"/>
              </a:lnTo>
              <a:lnTo>
                <a:pt x="31233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1084" y="2211783"/>
        <a:ext cx="17146" cy="4505"/>
      </dsp:txXfrm>
    </dsp:sp>
    <dsp:sp modelId="{69435E37-6770-455B-B02F-2857480E0F93}">
      <dsp:nvSpPr>
        <dsp:cNvPr id="0" name=""/>
        <dsp:cNvSpPr/>
      </dsp:nvSpPr>
      <dsp:spPr>
        <a:xfrm>
          <a:off x="1176340" y="1626772"/>
          <a:ext cx="1958950" cy="1175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latin typeface="Times New Roman" pitchFamily="18" charset="0"/>
              <a:cs typeface="Times New Roman" pitchFamily="18" charset="0"/>
            </a:rPr>
            <a:t>Năm</a:t>
          </a:r>
          <a:r>
            <a:rPr lang="es-ES" sz="2400" kern="1200" dirty="0">
              <a:latin typeface="Times New Roman" pitchFamily="18" charset="0"/>
              <a:cs typeface="Times New Roman" pitchFamily="18" charset="0"/>
            </a:rPr>
            <a:t> 1940</a:t>
          </a:r>
          <a:endParaRPr lang="en-US" sz="2400" kern="1200" dirty="0"/>
        </a:p>
      </dsp:txBody>
      <dsp:txXfrm>
        <a:off x="1176340" y="1626772"/>
        <a:ext cx="1958950" cy="1175370"/>
      </dsp:txXfrm>
    </dsp:sp>
    <dsp:sp modelId="{08B24624-B590-4BB8-9B67-918C1C8B2F56}">
      <dsp:nvSpPr>
        <dsp:cNvPr id="0" name=""/>
        <dsp:cNvSpPr/>
      </dsp:nvSpPr>
      <dsp:spPr>
        <a:xfrm>
          <a:off x="3478224" y="1626350"/>
          <a:ext cx="2494879" cy="1175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TG </a:t>
          </a:r>
          <a:r>
            <a:rPr lang="en-US" sz="20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8224" y="1626350"/>
        <a:ext cx="2494879" cy="1175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00AD-E896-4269-AF2A-CE0A2985B0B2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05E0-9724-45AA-927A-CAD65B7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3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6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24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0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3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4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8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2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1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129" y="1342187"/>
            <a:ext cx="7772400" cy="991343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HỌC PHẦN&gt;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82"/>
            <a:ext cx="9180512" cy="13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66950"/>
            <a:ext cx="7772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sinh viên Khoa/Ngành..…..)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48000" y="2724150"/>
            <a:ext cx="3048000" cy="20574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3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596313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785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478706" y="3501450"/>
            <a:ext cx="4032448" cy="79992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000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1" y="4329346"/>
            <a:ext cx="3672407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90" y="3663487"/>
            <a:ext cx="801797" cy="9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6" y="3677377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3651870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36512" y="0"/>
            <a:ext cx="9215682" cy="33638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11561" y="1203598"/>
            <a:ext cx="7729020" cy="629183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792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>
            <a:extLst>
              <a:ext uri="{FF2B5EF4-FFF2-40B4-BE49-F238E27FC236}">
                <a16:creationId xmlns:a16="http://schemas.microsoft.com/office/drawing/2014/main" id="{4F76FE1B-95E4-4334-9377-08263419CC41}"/>
              </a:ext>
            </a:extLst>
          </p:cNvPr>
          <p:cNvSpPr/>
          <p:nvPr userDrawn="1"/>
        </p:nvSpPr>
        <p:spPr bwMode="auto">
          <a:xfrm>
            <a:off x="0" y="0"/>
            <a:ext cx="9215682" cy="16573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34729"/>
            <a:ext cx="7749480" cy="477264"/>
          </a:xfrm>
        </p:spPr>
        <p:txBody>
          <a:bodyPr anchor="b"/>
          <a:lstStyle>
            <a:lvl1pPr marL="0" indent="0" algn="r">
              <a:buNone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711994"/>
            <a:ext cx="7749479" cy="869156"/>
          </a:xfrm>
        </p:spPr>
        <p:txBody>
          <a:bodyPr anchor="t">
            <a:normAutofit/>
          </a:bodyPr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944CA-A907-417F-967F-70B622D42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733550"/>
            <a:ext cx="8740775" cy="30194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2187C2-7C0F-4A89-A604-4F9D3C539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6721"/>
            <a:ext cx="990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0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4F1CED-F270-4BC3-95D0-2D20A97AE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2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1"/>
            <a:ext cx="8382000" cy="6024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742D-9956-4559-B123-3FBAB4C96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8AC5-8F51-4C58-BCF7-FB15FFCE42C3}" type="datetime1">
              <a:rPr lang="en-US"/>
              <a:pPr>
                <a:defRPr/>
              </a:pPr>
              <a:t>10/08/2025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Phïng V¨n Nam – Tr­êng §¹i häc Vinh</a:t>
            </a:r>
          </a:p>
        </p:txBody>
      </p:sp>
    </p:spTree>
    <p:extLst>
      <p:ext uri="{BB962C8B-B14F-4D97-AF65-F5344CB8AC3E}">
        <p14:creationId xmlns:p14="http://schemas.microsoft.com/office/powerpoint/2010/main" val="42177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chung về học phần&gt;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74008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5344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9822"/>
            <a:ext cx="8712968" cy="40506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24884"/>
            <a:ext cx="8712968" cy="7067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512" y="4340920"/>
            <a:ext cx="8712968" cy="4559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" y="26749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31840" y="206152"/>
            <a:ext cx="5760640" cy="301366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5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981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2647950"/>
            <a:ext cx="8839200" cy="201203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8191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9527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4803998"/>
            <a:ext cx="8839200" cy="28235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4714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9154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89831"/>
            <a:ext cx="2209800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0"/>
            <a:ext cx="2164432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7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63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3998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839200" cy="40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4818186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1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0" r:id="rId6"/>
    <p:sldLayoutId id="2147483664" r:id="rId7"/>
    <p:sldLayoutId id="2147483661" r:id="rId8"/>
    <p:sldLayoutId id="2147483662" r:id="rId9"/>
    <p:sldLayoutId id="2147483654" r:id="rId10"/>
    <p:sldLayoutId id="2147483655" r:id="rId11"/>
    <p:sldLayoutId id="2147483663" r:id="rId12"/>
    <p:sldLayoutId id="2147483667" r:id="rId13"/>
    <p:sldLayoutId id="2147483668" r:id="rId14"/>
    <p:sldLayoutId id="214748366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9200" y="1452347"/>
            <a:ext cx="9144000" cy="7921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CTXH VỚI NHÓM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762000" y="2413438"/>
            <a:ext cx="7772400" cy="381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DÀNH CHO SINH VIÊN NGÀNH CTXH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Vinh, </a:t>
            </a:r>
            <a:r>
              <a:rPr lang="en-US" dirty="0" err="1"/>
              <a:t>tháng</a:t>
            </a:r>
            <a:r>
              <a:rPr lang="en-US" dirty="0"/>
              <a:t> 3, </a:t>
            </a:r>
            <a:r>
              <a:rPr lang="en-US" dirty="0" err="1"/>
              <a:t>Năm</a:t>
            </a:r>
            <a:r>
              <a:rPr lang="en-US"/>
              <a:t> 2023</a:t>
            </a:r>
            <a:endParaRPr lang="vi-V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F01CB-1287-4930-BD68-86CED41F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33" y="1446435"/>
            <a:ext cx="3048001" cy="33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F073B-AFB4-4D79-AC4F-B63FBFB51D0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691" y="228601"/>
            <a:ext cx="6552009" cy="545306"/>
          </a:xfrm>
        </p:spPr>
        <p:txBody>
          <a:bodyPr/>
          <a:lstStyle/>
          <a:p>
            <a:pPr eaLnBrk="1" hangingPunct="1"/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endParaRPr lang="en-US" sz="195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97219" y="1028700"/>
            <a:ext cx="784507" cy="3429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50" b="1" dirty="0">
                <a:solidFill>
                  <a:srgbClr val="FF0000"/>
                </a:solidFill>
              </a:rPr>
              <a:t>1986</a:t>
            </a:r>
            <a:endParaRPr lang="en-US" sz="135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1625" y="1451520"/>
            <a:ext cx="5794772" cy="4763"/>
            <a:chOff x="571500" y="1902980"/>
            <a:chExt cx="7726363" cy="6350"/>
          </a:xfrm>
        </p:grpSpPr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>
              <a:off x="571500" y="1909330"/>
              <a:ext cx="2552700" cy="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flipV="1">
              <a:off x="2943225" y="1902980"/>
              <a:ext cx="3457575" cy="635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8" name="Straight Connector 15"/>
            <p:cNvCxnSpPr>
              <a:cxnSpLocks noChangeShapeType="1"/>
            </p:cNvCxnSpPr>
            <p:nvPr/>
          </p:nvCxnSpPr>
          <p:spPr bwMode="auto">
            <a:xfrm>
              <a:off x="6286500" y="1906155"/>
              <a:ext cx="2011363" cy="1588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293269" y="1371600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800725" y="1347463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7" name="Rectangle 6"/>
          <p:cNvSpPr/>
          <p:nvPr/>
        </p:nvSpPr>
        <p:spPr bwMode="auto">
          <a:xfrm>
            <a:off x="1571625" y="1352940"/>
            <a:ext cx="1721643" cy="19011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.VnArial" pitchFamily="34" charset="0"/>
            </a:endParaRPr>
          </a:p>
        </p:txBody>
      </p:sp>
      <p:pic>
        <p:nvPicPr>
          <p:cNvPr id="2050" name="Picture 2" descr="Toàn diện về cuộc cách mạng công nghiệp lần 1 - HALANA">
            <a:extLst>
              <a:ext uri="{FF2B5EF4-FFF2-40B4-BE49-F238E27FC236}">
                <a16:creationId xmlns:a16="http://schemas.microsoft.com/office/drawing/2014/main" id="{AD31CE61-3E17-965D-0AB4-2C6A1CD5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690363"/>
            <a:ext cx="3000375" cy="28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59DF5B9A-5E80-867F-6E95-A129162C13F4}"/>
              </a:ext>
            </a:extLst>
          </p:cNvPr>
          <p:cNvSpPr/>
          <p:nvPr/>
        </p:nvSpPr>
        <p:spPr bwMode="auto">
          <a:xfrm>
            <a:off x="2683668" y="816155"/>
            <a:ext cx="1219199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effectLst/>
              </a:rPr>
              <a:t>TK ban </a:t>
            </a:r>
            <a:r>
              <a:rPr lang="en-US" sz="1100" b="1" dirty="0" err="1">
                <a:solidFill>
                  <a:srgbClr val="FF0000"/>
                </a:solidFill>
                <a:effectLst/>
              </a:rPr>
              <a:t>đầu</a:t>
            </a:r>
            <a:endParaRPr lang="en-US" sz="1100" b="1" dirty="0">
              <a:solidFill>
                <a:srgbClr val="FF0000"/>
              </a:solidFill>
              <a:effectLst/>
            </a:endParaRPr>
          </a:p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&lt;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đầu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thế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kỷ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19</a:t>
            </a:r>
            <a:endParaRPr lang="en-US" sz="1100" b="1" dirty="0">
              <a:solidFill>
                <a:srgbClr val="FF0000"/>
              </a:solidFill>
              <a:effectLst/>
              <a:latin typeface=".Vn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D3B2A4-356F-9E05-4472-29EB8F8CFC24}"/>
              </a:ext>
            </a:extLst>
          </p:cNvPr>
          <p:cNvGrpSpPr/>
          <p:nvPr/>
        </p:nvGrpSpPr>
        <p:grpSpPr>
          <a:xfrm>
            <a:off x="990600" y="1965163"/>
            <a:ext cx="1949231" cy="1169538"/>
            <a:chOff x="3406884" y="1407"/>
            <a:chExt cx="1949231" cy="11695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E46D4D-6F22-6CBA-2BB4-AE32538E12C1}"/>
                </a:ext>
              </a:extLst>
            </p:cNvPr>
            <p:cNvSpPr/>
            <p:nvPr/>
          </p:nvSpPr>
          <p:spPr>
            <a:xfrm>
              <a:off x="3406884" y="1407"/>
              <a:ext cx="1949231" cy="11695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71FF47-EA33-3DC6-C658-DB71CA95D796}"/>
                </a:ext>
              </a:extLst>
            </p:cNvPr>
            <p:cNvSpPr txBox="1"/>
            <p:nvPr/>
          </p:nvSpPr>
          <p:spPr>
            <a:xfrm>
              <a:off x="3406884" y="1407"/>
              <a:ext cx="1949231" cy="116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CM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-&gt;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endParaRPr lang="en-US" sz="1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51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F073B-AFB4-4D79-AC4F-B63FBFB51D0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691" y="228601"/>
            <a:ext cx="6552009" cy="545306"/>
          </a:xfrm>
        </p:spPr>
        <p:txBody>
          <a:bodyPr/>
          <a:lstStyle/>
          <a:p>
            <a:pPr eaLnBrk="1" hangingPunct="1"/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endParaRPr lang="en-US" sz="195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97219" y="1028700"/>
            <a:ext cx="784507" cy="3429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50" b="1" dirty="0">
                <a:solidFill>
                  <a:srgbClr val="FF0000"/>
                </a:solidFill>
              </a:rPr>
              <a:t>1986</a:t>
            </a:r>
            <a:endParaRPr lang="en-US" sz="135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1625" y="1451520"/>
            <a:ext cx="5794772" cy="4763"/>
            <a:chOff x="571500" y="1902980"/>
            <a:chExt cx="7726363" cy="6350"/>
          </a:xfrm>
        </p:grpSpPr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>
              <a:off x="571500" y="1909330"/>
              <a:ext cx="2552700" cy="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flipV="1">
              <a:off x="2943225" y="1902980"/>
              <a:ext cx="3457575" cy="635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8" name="Straight Connector 15"/>
            <p:cNvCxnSpPr>
              <a:cxnSpLocks noChangeShapeType="1"/>
            </p:cNvCxnSpPr>
            <p:nvPr/>
          </p:nvCxnSpPr>
          <p:spPr bwMode="auto">
            <a:xfrm>
              <a:off x="6286500" y="1906155"/>
              <a:ext cx="2011363" cy="1588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293269" y="1371600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800725" y="1347463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7" name="Rectangle 6"/>
          <p:cNvSpPr/>
          <p:nvPr/>
        </p:nvSpPr>
        <p:spPr bwMode="auto">
          <a:xfrm>
            <a:off x="1571625" y="1352940"/>
            <a:ext cx="1721643" cy="19011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.VnArial" pitchFamily="34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59DF5B9A-5E80-867F-6E95-A129162C13F4}"/>
              </a:ext>
            </a:extLst>
          </p:cNvPr>
          <p:cNvSpPr/>
          <p:nvPr/>
        </p:nvSpPr>
        <p:spPr bwMode="auto">
          <a:xfrm>
            <a:off x="2683668" y="816155"/>
            <a:ext cx="1219199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effectLst/>
              </a:rPr>
              <a:t>TK ban </a:t>
            </a:r>
            <a:r>
              <a:rPr lang="en-US" sz="1100" b="1" dirty="0" err="1">
                <a:solidFill>
                  <a:srgbClr val="FF0000"/>
                </a:solidFill>
                <a:effectLst/>
              </a:rPr>
              <a:t>đầu</a:t>
            </a:r>
            <a:endParaRPr lang="en-US" sz="1100" b="1" dirty="0">
              <a:solidFill>
                <a:srgbClr val="FF0000"/>
              </a:solidFill>
              <a:effectLst/>
            </a:endParaRPr>
          </a:p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&lt;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đầu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thế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kỷ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19</a:t>
            </a:r>
            <a:endParaRPr lang="en-US" sz="1100" b="1" dirty="0">
              <a:solidFill>
                <a:srgbClr val="FF0000"/>
              </a:solidFill>
              <a:effectLst/>
              <a:latin typeface=".VnArial" pitchFamily="34" charset="0"/>
            </a:endParaRPr>
          </a:p>
        </p:txBody>
      </p:sp>
      <p:pic>
        <p:nvPicPr>
          <p:cNvPr id="3074" name="Picture 2" descr="ĐỊA CHỈ CÁC MÁI ẤM VÀ NHÀ TÌNH THƯƠNG - GIÁO XỨ TÂN VIỆT">
            <a:extLst>
              <a:ext uri="{FF2B5EF4-FFF2-40B4-BE49-F238E27FC236}">
                <a16:creationId xmlns:a16="http://schemas.microsoft.com/office/drawing/2014/main" id="{AFB9DEEA-53A2-0640-4FA1-503FB0FA1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7077"/>
            <a:ext cx="4114800" cy="32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28AEDE2-424E-9676-73A2-24DA5BFBCE94}"/>
              </a:ext>
            </a:extLst>
          </p:cNvPr>
          <p:cNvGrpSpPr/>
          <p:nvPr/>
        </p:nvGrpSpPr>
        <p:grpSpPr>
          <a:xfrm>
            <a:off x="1457830" y="2224804"/>
            <a:ext cx="1949231" cy="1169538"/>
            <a:chOff x="5804438" y="1407"/>
            <a:chExt cx="1949231" cy="11695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8C4C7-FA0B-D7FD-4099-D70355CC739B}"/>
                </a:ext>
              </a:extLst>
            </p:cNvPr>
            <p:cNvSpPr/>
            <p:nvPr/>
          </p:nvSpPr>
          <p:spPr>
            <a:xfrm>
              <a:off x="5804438" y="1407"/>
              <a:ext cx="1949231" cy="11695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805722-A439-0F8E-07DC-803785770109}"/>
                </a:ext>
              </a:extLst>
            </p:cNvPr>
            <p:cNvSpPr txBox="1"/>
            <p:nvPr/>
          </p:nvSpPr>
          <p:spPr>
            <a:xfrm>
              <a:off x="5804438" y="1407"/>
              <a:ext cx="1949231" cy="116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kern="1200" dirty="0" err="1">
                  <a:effectLst/>
                  <a:latin typeface="Times New Roman" pitchFamily="18" charset="0"/>
                </a:rPr>
                <a:t>Sự</a:t>
              </a:r>
              <a:r>
                <a:rPr lang="en-US" sz="2000" b="0" kern="1200" dirty="0">
                  <a:effectLst/>
                  <a:latin typeface="Times New Roman" pitchFamily="18" charset="0"/>
                </a:rPr>
                <a:t> ra </a:t>
              </a:r>
              <a:r>
                <a:rPr lang="en-US" sz="2000" b="0" kern="1200" dirty="0" err="1">
                  <a:effectLst/>
                  <a:latin typeface="Times New Roman" pitchFamily="18" charset="0"/>
                </a:rPr>
                <a:t>đời</a:t>
              </a:r>
              <a:r>
                <a:rPr lang="en-US" sz="2000" b="0" kern="1200" dirty="0">
                  <a:effectLst/>
                  <a:latin typeface="Times New Roman" pitchFamily="18" charset="0"/>
                </a:rPr>
                <a:t> </a:t>
              </a:r>
              <a:r>
                <a:rPr lang="en-US" sz="2000" b="0" kern="1200" dirty="0" err="1">
                  <a:effectLst/>
                  <a:latin typeface="Times New Roman" pitchFamily="18" charset="0"/>
                </a:rPr>
                <a:t>của</a:t>
              </a:r>
              <a:r>
                <a:rPr lang="en-US" sz="2000" b="0" kern="1200" dirty="0">
                  <a:effectLst/>
                  <a:latin typeface="Times New Roman" pitchFamily="18" charset="0"/>
                </a:rPr>
                <a:t> </a:t>
              </a:r>
              <a:r>
                <a:rPr lang="en-US" sz="2000" b="0" kern="1200" dirty="0" err="1">
                  <a:effectLst/>
                  <a:latin typeface="Times New Roman" pitchFamily="18" charset="0"/>
                </a:rPr>
                <a:t>nhà</a:t>
              </a:r>
              <a:r>
                <a:rPr lang="en-US" sz="2000" b="0" kern="1200" dirty="0">
                  <a:effectLst/>
                  <a:latin typeface="Times New Roman" pitchFamily="18" charset="0"/>
                </a:rPr>
                <a:t> </a:t>
              </a:r>
              <a:r>
                <a:rPr lang="en-US" sz="2000" b="0" kern="1200" dirty="0" err="1">
                  <a:effectLst/>
                  <a:latin typeface="Times New Roman" pitchFamily="18" charset="0"/>
                </a:rPr>
                <a:t>định</a:t>
              </a:r>
              <a:r>
                <a:rPr lang="en-US" sz="2000" b="0" kern="1200" dirty="0">
                  <a:effectLst/>
                  <a:latin typeface="Times New Roman" pitchFamily="18" charset="0"/>
                </a:rPr>
                <a:t> </a:t>
              </a:r>
              <a:r>
                <a:rPr lang="en-US" sz="2000" b="0" kern="1200" dirty="0" err="1">
                  <a:effectLst/>
                  <a:latin typeface="Times New Roman" pitchFamily="18" charset="0"/>
                </a:rPr>
                <a:t>cư</a:t>
              </a:r>
              <a:r>
                <a:rPr lang="en-US" sz="2000" b="0" kern="1200" dirty="0">
                  <a:effectLst/>
                  <a:latin typeface="Times New Roman" pitchFamily="18" charset="0"/>
                </a:rPr>
                <a:t> </a:t>
              </a:r>
              <a:r>
                <a:rPr lang="es-ES" sz="2000" b="0" i="1" kern="1200" dirty="0">
                  <a:latin typeface="Times New Roman" pitchFamily="18" charset="0"/>
                </a:rPr>
                <a:t>“</a:t>
              </a:r>
              <a:r>
                <a:rPr lang="es-ES" sz="2000" b="0" i="1" kern="1200" dirty="0" err="1">
                  <a:latin typeface="Times New Roman" pitchFamily="18" charset="0"/>
                </a:rPr>
                <a:t>Settlement</a:t>
              </a:r>
              <a:r>
                <a:rPr lang="es-ES" sz="2000" b="0" i="1" kern="1200" dirty="0">
                  <a:latin typeface="Times New Roman" pitchFamily="18" charset="0"/>
                </a:rPr>
                <a:t> House</a:t>
              </a:r>
              <a:r>
                <a:rPr lang="es-ES" sz="1600" b="0" i="1" kern="1200" dirty="0">
                  <a:latin typeface="Times New Roman" pitchFamily="18" charset="0"/>
                </a:rPr>
                <a:t>”</a:t>
              </a:r>
              <a:endParaRPr lang="en-US" sz="16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21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F073B-AFB4-4D79-AC4F-B63FBFB51D0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691" y="228601"/>
            <a:ext cx="6552009" cy="545306"/>
          </a:xfrm>
        </p:spPr>
        <p:txBody>
          <a:bodyPr/>
          <a:lstStyle/>
          <a:p>
            <a:pPr eaLnBrk="1" hangingPunct="1"/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endParaRPr lang="en-US" sz="195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97219" y="1028700"/>
            <a:ext cx="784507" cy="3429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50" b="1" dirty="0">
                <a:solidFill>
                  <a:srgbClr val="FF0000"/>
                </a:solidFill>
              </a:rPr>
              <a:t>1986</a:t>
            </a:r>
            <a:endParaRPr lang="en-US" sz="135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1625" y="1451520"/>
            <a:ext cx="5794772" cy="4763"/>
            <a:chOff x="571500" y="1902980"/>
            <a:chExt cx="7726363" cy="6350"/>
          </a:xfrm>
        </p:grpSpPr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>
              <a:off x="571500" y="1909330"/>
              <a:ext cx="2552700" cy="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flipV="1">
              <a:off x="2943225" y="1902980"/>
              <a:ext cx="3457575" cy="635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8" name="Straight Connector 15"/>
            <p:cNvCxnSpPr>
              <a:cxnSpLocks noChangeShapeType="1"/>
            </p:cNvCxnSpPr>
            <p:nvPr/>
          </p:nvCxnSpPr>
          <p:spPr bwMode="auto">
            <a:xfrm>
              <a:off x="6286500" y="1906155"/>
              <a:ext cx="2011363" cy="1588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293269" y="1371600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800725" y="1347463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7" name="Rectangle 6"/>
          <p:cNvSpPr/>
          <p:nvPr/>
        </p:nvSpPr>
        <p:spPr bwMode="auto">
          <a:xfrm>
            <a:off x="1571625" y="1352940"/>
            <a:ext cx="1721643" cy="19011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.VnArial" pitchFamily="34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59DF5B9A-5E80-867F-6E95-A129162C13F4}"/>
              </a:ext>
            </a:extLst>
          </p:cNvPr>
          <p:cNvSpPr/>
          <p:nvPr/>
        </p:nvSpPr>
        <p:spPr bwMode="auto">
          <a:xfrm>
            <a:off x="2683668" y="816155"/>
            <a:ext cx="1219199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effectLst/>
              </a:rPr>
              <a:t>TK ban </a:t>
            </a:r>
            <a:r>
              <a:rPr lang="en-US" sz="1100" b="1" dirty="0" err="1">
                <a:solidFill>
                  <a:srgbClr val="FF0000"/>
                </a:solidFill>
                <a:effectLst/>
              </a:rPr>
              <a:t>đầu</a:t>
            </a:r>
            <a:endParaRPr lang="en-US" sz="1100" b="1" dirty="0">
              <a:solidFill>
                <a:srgbClr val="FF0000"/>
              </a:solidFill>
              <a:effectLst/>
            </a:endParaRPr>
          </a:p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&lt;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đầu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thế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kỷ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19</a:t>
            </a:r>
            <a:endParaRPr lang="en-US" sz="1100" b="1" dirty="0">
              <a:solidFill>
                <a:srgbClr val="FF0000"/>
              </a:solidFill>
              <a:effectLst/>
              <a:latin typeface=".VnArial" pitchFamily="34" charset="0"/>
            </a:endParaRPr>
          </a:p>
        </p:txBody>
      </p:sp>
      <p:pic>
        <p:nvPicPr>
          <p:cNvPr id="4098" name="Picture 2" descr="Tổng hợp 95+ hình về mô hình hỗ trợ đói nghèo - daotaonec.edu.vn">
            <a:extLst>
              <a:ext uri="{FF2B5EF4-FFF2-40B4-BE49-F238E27FC236}">
                <a16:creationId xmlns:a16="http://schemas.microsoft.com/office/drawing/2014/main" id="{A4F2794E-CD52-F1BB-51E0-EFF23E1E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97078"/>
            <a:ext cx="3624263" cy="29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815BCCB-B30F-31A3-02F5-61F3DCA7A6A9}"/>
              </a:ext>
            </a:extLst>
          </p:cNvPr>
          <p:cNvGrpSpPr/>
          <p:nvPr/>
        </p:nvGrpSpPr>
        <p:grpSpPr>
          <a:xfrm>
            <a:off x="1911395" y="2876550"/>
            <a:ext cx="1949231" cy="1169538"/>
            <a:chOff x="1116420" y="1620677"/>
            <a:chExt cx="1949231" cy="11695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781A62-7B2D-7C05-EFED-940727EE7B9D}"/>
                </a:ext>
              </a:extLst>
            </p:cNvPr>
            <p:cNvSpPr/>
            <p:nvPr/>
          </p:nvSpPr>
          <p:spPr>
            <a:xfrm>
              <a:off x="1116420" y="1620677"/>
              <a:ext cx="1949231" cy="11695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6FDABF-9784-2EF0-8F9C-ECCDE8E72AA2}"/>
                </a:ext>
              </a:extLst>
            </p:cNvPr>
            <p:cNvSpPr txBox="1"/>
            <p:nvPr/>
          </p:nvSpPr>
          <p:spPr>
            <a:xfrm>
              <a:off x="1116420" y="1620677"/>
              <a:ext cx="1949231" cy="116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s-ES" sz="2000" kern="1200" dirty="0">
                  <a:latin typeface="Times New Roman" pitchFamily="18" charset="0"/>
                  <a:cs typeface="Times New Roman" pitchFamily="18" charset="0"/>
                </a:rPr>
                <a:t> 1884 </a:t>
              </a:r>
              <a:r>
                <a:rPr lang="es-ES" sz="2000" kern="1200" dirty="0" err="1"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s-ES" sz="20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000" kern="1200" dirty="0" err="1"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s-ES" sz="2000" kern="1200" dirty="0">
                  <a:latin typeface="Times New Roman" pitchFamily="18" charset="0"/>
                  <a:cs typeface="Times New Roman" pitchFamily="18" charset="0"/>
                </a:rPr>
                <a:t>  “</a:t>
              </a:r>
              <a:r>
                <a:rPr lang="es-ES" sz="2000" kern="1200" dirty="0" err="1">
                  <a:latin typeface="Times New Roman" pitchFamily="18" charset="0"/>
                  <a:cs typeface="Times New Roman" pitchFamily="18" charset="0"/>
                </a:rPr>
                <a:t>Tonybee</a:t>
              </a:r>
              <a:r>
                <a:rPr lang="es-ES" sz="2000" kern="1200" dirty="0">
                  <a:latin typeface="Times New Roman" pitchFamily="18" charset="0"/>
                  <a:cs typeface="Times New Roman" pitchFamily="18" charset="0"/>
                </a:rPr>
                <a:t> Hall” </a:t>
              </a:r>
              <a:endParaRPr lang="en-US" sz="2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0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F073B-AFB4-4D79-AC4F-B63FBFB51D0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691" y="228601"/>
            <a:ext cx="6552009" cy="545306"/>
          </a:xfrm>
        </p:spPr>
        <p:txBody>
          <a:bodyPr/>
          <a:lstStyle/>
          <a:p>
            <a:pPr eaLnBrk="1" hangingPunct="1"/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endParaRPr lang="en-US" sz="195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97219" y="1028700"/>
            <a:ext cx="784507" cy="3429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50" b="1" dirty="0">
                <a:solidFill>
                  <a:srgbClr val="FF0000"/>
                </a:solidFill>
              </a:rPr>
              <a:t>1986</a:t>
            </a:r>
            <a:endParaRPr lang="en-US" sz="135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1625" y="1451520"/>
            <a:ext cx="5794772" cy="4763"/>
            <a:chOff x="571500" y="1902980"/>
            <a:chExt cx="7726363" cy="6350"/>
          </a:xfrm>
        </p:grpSpPr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>
              <a:off x="571500" y="1909330"/>
              <a:ext cx="2552700" cy="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flipV="1">
              <a:off x="2943225" y="1902980"/>
              <a:ext cx="3457575" cy="635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8" name="Straight Connector 15"/>
            <p:cNvCxnSpPr>
              <a:cxnSpLocks noChangeShapeType="1"/>
            </p:cNvCxnSpPr>
            <p:nvPr/>
          </p:nvCxnSpPr>
          <p:spPr bwMode="auto">
            <a:xfrm>
              <a:off x="6286500" y="1906155"/>
              <a:ext cx="2011363" cy="1588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293269" y="1371600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584551" y="1352940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7" name="Rectangle 6"/>
          <p:cNvSpPr/>
          <p:nvPr/>
        </p:nvSpPr>
        <p:spPr bwMode="auto">
          <a:xfrm>
            <a:off x="1571625" y="1352940"/>
            <a:ext cx="1721643" cy="19011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.VnArial" pitchFamily="34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59DF5B9A-5E80-867F-6E95-A129162C13F4}"/>
              </a:ext>
            </a:extLst>
          </p:cNvPr>
          <p:cNvSpPr/>
          <p:nvPr/>
        </p:nvSpPr>
        <p:spPr bwMode="auto">
          <a:xfrm>
            <a:off x="2683668" y="816155"/>
            <a:ext cx="1219199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effectLst/>
              </a:rPr>
              <a:t>TK ban </a:t>
            </a:r>
            <a:r>
              <a:rPr lang="en-US" sz="1100" b="1" dirty="0" err="1">
                <a:solidFill>
                  <a:srgbClr val="FF0000"/>
                </a:solidFill>
                <a:effectLst/>
              </a:rPr>
              <a:t>đầu</a:t>
            </a:r>
            <a:endParaRPr lang="en-US" sz="1100" b="1" dirty="0">
              <a:solidFill>
                <a:srgbClr val="FF0000"/>
              </a:solidFill>
              <a:effectLst/>
            </a:endParaRPr>
          </a:p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&lt;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đầu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thế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kỷ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19</a:t>
            </a:r>
            <a:endParaRPr lang="en-US" sz="1100" b="1" dirty="0">
              <a:solidFill>
                <a:srgbClr val="FF0000"/>
              </a:solidFill>
              <a:effectLst/>
              <a:latin typeface=".VnArial" pitchFamily="34" charset="0"/>
            </a:endParaRPr>
          </a:p>
        </p:txBody>
      </p:sp>
      <p:pic>
        <p:nvPicPr>
          <p:cNvPr id="5126" name="Picture 6" descr="Trẻ em vô gia cư: Hơn 70.000 trẻ em vô gia cư ở New Delhi, Ấn Độ | VTV.VN">
            <a:extLst>
              <a:ext uri="{FF2B5EF4-FFF2-40B4-BE49-F238E27FC236}">
                <a16:creationId xmlns:a16="http://schemas.microsoft.com/office/drawing/2014/main" id="{D3047342-934F-4A7E-EE41-CBC37FBF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09" y="1827737"/>
            <a:ext cx="42957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A4C0096-DFC2-67D9-4FB9-7DB60F93EF0A}"/>
              </a:ext>
            </a:extLst>
          </p:cNvPr>
          <p:cNvGrpSpPr/>
          <p:nvPr/>
        </p:nvGrpSpPr>
        <p:grpSpPr>
          <a:xfrm>
            <a:off x="1509505" y="2571750"/>
            <a:ext cx="1949231" cy="1169538"/>
            <a:chOff x="1116420" y="1620677"/>
            <a:chExt cx="1949231" cy="11695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28F1D9-0A34-3C27-AF33-C86378927067}"/>
                </a:ext>
              </a:extLst>
            </p:cNvPr>
            <p:cNvSpPr/>
            <p:nvPr/>
          </p:nvSpPr>
          <p:spPr>
            <a:xfrm>
              <a:off x="1116420" y="1620677"/>
              <a:ext cx="1949231" cy="11695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8E2FA8-4022-6989-72AA-76D27C408116}"/>
                </a:ext>
              </a:extLst>
            </p:cNvPr>
            <p:cNvSpPr txBox="1"/>
            <p:nvPr/>
          </p:nvSpPr>
          <p:spPr>
            <a:xfrm>
              <a:off x="1116420" y="1620677"/>
              <a:ext cx="1949231" cy="116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s-ES" sz="2000" kern="1200" dirty="0">
                  <a:latin typeface="Times New Roman" pitchFamily="18" charset="0"/>
                  <a:cs typeface="Times New Roman" pitchFamily="18" charset="0"/>
                </a:rPr>
                <a:t> 1884 </a:t>
              </a:r>
              <a:r>
                <a:rPr lang="es-ES" sz="2000" kern="1200" dirty="0" err="1"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s-ES" sz="20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000" kern="1200" dirty="0" err="1"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s-ES" sz="2000" kern="1200" dirty="0">
                  <a:latin typeface="Times New Roman" pitchFamily="18" charset="0"/>
                  <a:cs typeface="Times New Roman" pitchFamily="18" charset="0"/>
                </a:rPr>
                <a:t>  “</a:t>
              </a:r>
              <a:r>
                <a:rPr lang="es-ES" sz="2000" kern="1200" dirty="0" err="1">
                  <a:latin typeface="Times New Roman" pitchFamily="18" charset="0"/>
                  <a:cs typeface="Times New Roman" pitchFamily="18" charset="0"/>
                </a:rPr>
                <a:t>Tonybee</a:t>
              </a:r>
              <a:r>
                <a:rPr lang="es-ES" sz="2000" kern="1200" dirty="0">
                  <a:latin typeface="Times New Roman" pitchFamily="18" charset="0"/>
                  <a:cs typeface="Times New Roman" pitchFamily="18" charset="0"/>
                </a:rPr>
                <a:t> Hall” </a:t>
              </a:r>
              <a:endParaRPr lang="en-US" sz="2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7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F073B-AFB4-4D79-AC4F-B63FBFB51D0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691" y="228601"/>
            <a:ext cx="6552009" cy="545306"/>
          </a:xfrm>
        </p:spPr>
        <p:txBody>
          <a:bodyPr/>
          <a:lstStyle/>
          <a:p>
            <a:pPr eaLnBrk="1" hangingPunct="1"/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endParaRPr lang="en-US" sz="195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017168" y="883454"/>
            <a:ext cx="1109663" cy="3429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1920 - 1950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- 1950</a:t>
            </a:r>
            <a:endParaRPr lang="en-US" sz="135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1625" y="1451520"/>
            <a:ext cx="5794772" cy="4763"/>
            <a:chOff x="571500" y="1902980"/>
            <a:chExt cx="7726363" cy="6350"/>
          </a:xfrm>
        </p:grpSpPr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>
              <a:off x="571500" y="1909330"/>
              <a:ext cx="2552700" cy="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flipV="1">
              <a:off x="2943225" y="1902980"/>
              <a:ext cx="3457575" cy="635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8" name="Straight Connector 15"/>
            <p:cNvCxnSpPr>
              <a:cxnSpLocks noChangeShapeType="1"/>
            </p:cNvCxnSpPr>
            <p:nvPr/>
          </p:nvCxnSpPr>
          <p:spPr bwMode="auto">
            <a:xfrm>
              <a:off x="6286500" y="1906155"/>
              <a:ext cx="2011363" cy="1588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293269" y="1371600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524043" y="1365795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7" name="Rectangle 6"/>
          <p:cNvSpPr/>
          <p:nvPr/>
        </p:nvSpPr>
        <p:spPr bwMode="auto">
          <a:xfrm>
            <a:off x="3359326" y="1371600"/>
            <a:ext cx="2173624" cy="1817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.VnArial" pitchFamily="34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59DF5B9A-5E80-867F-6E95-A129162C13F4}"/>
              </a:ext>
            </a:extLst>
          </p:cNvPr>
          <p:cNvSpPr/>
          <p:nvPr/>
        </p:nvSpPr>
        <p:spPr bwMode="auto">
          <a:xfrm>
            <a:off x="1828800" y="803319"/>
            <a:ext cx="1219199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effectLst/>
              </a:rPr>
              <a:t>TK ban </a:t>
            </a:r>
            <a:r>
              <a:rPr lang="en-US" sz="1100" b="1" dirty="0" err="1">
                <a:solidFill>
                  <a:srgbClr val="FF0000"/>
                </a:solidFill>
                <a:effectLst/>
              </a:rPr>
              <a:t>đầu</a:t>
            </a:r>
            <a:endParaRPr lang="en-US" sz="1100" b="1" dirty="0">
              <a:solidFill>
                <a:srgbClr val="FF0000"/>
              </a:solidFill>
              <a:effectLst/>
            </a:endParaRPr>
          </a:p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&lt;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đầu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thế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kỷ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19</a:t>
            </a:r>
            <a:endParaRPr lang="en-US" sz="1100" b="1" dirty="0">
              <a:solidFill>
                <a:srgbClr val="FF0000"/>
              </a:solidFill>
              <a:effectLst/>
              <a:latin typeface=".VnArial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4543F3-207D-85F3-E34A-481148664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404299"/>
              </p:ext>
            </p:extLst>
          </p:nvPr>
        </p:nvGraphicFramePr>
        <p:xfrm>
          <a:off x="152400" y="1852406"/>
          <a:ext cx="8915400" cy="280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91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E892920-1693-405B-BCAA-C750189DA4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86106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17F27DC8-02DC-4E9A-B1EB-0BC2AB3729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700" y="1962150"/>
            <a:ext cx="8610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1.Đọc phần: </a:t>
            </a:r>
            <a:r>
              <a:rPr lang="pt-BR" sz="19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Lịch sử hình thành của Công tác xã hội với nhóm tại </a:t>
            </a:r>
            <a:r>
              <a:rPr lang="pt-B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trình Công tác xã hội nhóm, Nguyễn Thị Thái Lan, Đại học Lao động - Xã hội, Nxb Lao động- Xã hội, HN 2008.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Đọc phần</a:t>
            </a:r>
            <a:r>
              <a:rPr lang="pt-BR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Sự hình thành của Công tác xã hội nhóm </a:t>
            </a:r>
            <a:r>
              <a:rPr lang="pt-B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 sách Công tác xã hội với nhóm- Nguyễn Ngọc Lâm, Đại học Mở bán công Thành phố Hồ Chí Minh, 2007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</a:t>
            </a: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848CD34D-2BB6-467A-86E3-63776C3FC1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CTXH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vi-VN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ỗ dành sẵn cho Hình ảnh 2">
            <a:extLst>
              <a:ext uri="{FF2B5EF4-FFF2-40B4-BE49-F238E27FC236}">
                <a16:creationId xmlns:a16="http://schemas.microsoft.com/office/drawing/2014/main" id="{43DE1A14-A1C7-499E-8015-403F659CCE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12514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&gt;</a:t>
            </a:r>
          </a:p>
          <a:p>
            <a:endParaRPr lang="vi-VN" dirty="0"/>
          </a:p>
        </p:txBody>
      </p:sp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EFE4CC94-3A8D-45CD-B525-98B292EA6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r="5956"/>
          <a:stretch>
            <a:fillRect/>
          </a:stretch>
        </p:blipFill>
        <p:spPr>
          <a:xfrm>
            <a:off x="5791200" y="793474"/>
            <a:ext cx="2908800" cy="3759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3C0C49-8340-047C-B050-F2D71B91C79E}"/>
              </a:ext>
            </a:extLst>
          </p:cNvPr>
          <p:cNvSpPr/>
          <p:nvPr/>
        </p:nvSpPr>
        <p:spPr bwMode="auto">
          <a:xfrm>
            <a:off x="142460" y="819150"/>
            <a:ext cx="4962939" cy="2805315"/>
          </a:xfrm>
          <a:prstGeom prst="rect">
            <a:avLst/>
          </a:prstGeom>
          <a:noFill/>
          <a:ln w="3175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ThS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0986529426 ; 0329253436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1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ngocoanh242@gmail.com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9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vi-VN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hỗ dành sẵn cho Văn bản 14">
            <a:extLst>
              <a:ext uri="{FF2B5EF4-FFF2-40B4-BE49-F238E27FC236}">
                <a16:creationId xmlns:a16="http://schemas.microsoft.com/office/drawing/2014/main" id="{5AB351A3-9D14-4923-8803-22BB46F88C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400" y="590550"/>
            <a:ext cx="8382000" cy="14478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</a:t>
            </a:r>
          </a:p>
        </p:txBody>
      </p:sp>
      <p:sp>
        <p:nvSpPr>
          <p:cNvPr id="16" name="Chỗ dành sẵn cho Văn bản 15">
            <a:extLst>
              <a:ext uri="{FF2B5EF4-FFF2-40B4-BE49-F238E27FC236}">
                <a16:creationId xmlns:a16="http://schemas.microsoft.com/office/drawing/2014/main" id="{949A09C7-CD89-4DA7-9814-81FFFF0A4D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400" y="2038350"/>
            <a:ext cx="8763000" cy="2640124"/>
          </a:xfrm>
        </p:spPr>
        <p:txBody>
          <a:bodyPr>
            <a:normAutofit fontScale="85000" lnSpcReduction="20000"/>
          </a:bodyPr>
          <a:lstStyle/>
          <a:p>
            <a:pPr indent="228600" algn="just">
              <a:lnSpc>
                <a:spcPct val="115000"/>
              </a:lnSpc>
              <a:tabLst>
                <a:tab pos="1943100" algn="l"/>
              </a:tabLst>
            </a:pP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tabLst>
                <a:tab pos="1943100" algn="l"/>
              </a:tabLst>
            </a:pP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tabLst>
                <a:tab pos="1943100" algn="l"/>
              </a:tabLst>
            </a:pP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tabLst>
                <a:tab pos="1943100" algn="l"/>
              </a:tabLst>
            </a:pP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Chỗ dành sẵn cho Văn bản 16">
            <a:extLst>
              <a:ext uri="{FF2B5EF4-FFF2-40B4-BE49-F238E27FC236}">
                <a16:creationId xmlns:a16="http://schemas.microsoft.com/office/drawing/2014/main" id="{21191F51-37A5-4302-93A0-016EB859B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4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&gt;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71506"/>
            <a:ext cx="7749480" cy="477264"/>
          </a:xfrm>
        </p:spPr>
        <p:txBody>
          <a:bodyPr/>
          <a:lstStyle/>
          <a:p>
            <a:pPr lvl="0" algn="ctr"/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590550"/>
            <a:ext cx="7749479" cy="990600"/>
          </a:xfrm>
        </p:spPr>
        <p:txBody>
          <a:bodyPr>
            <a:noAutofit/>
          </a:bodyPr>
          <a:lstStyle/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E6951-5D88-4222-9750-E0C7BF74D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b="1" dirty="0">
                <a:latin typeface="Times New Roman" pitchFamily="18" charset="0"/>
              </a:rPr>
              <a:t>CƠ SỞ LÝ LUẬN CỦA CÔNG TÁC XÃ HỘI VỚI NHÓM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Chương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sz="1800" b="1" dirty="0">
                <a:latin typeface="Times New Roman" pitchFamily="18" charset="0"/>
              </a:rPr>
              <a:t>MỘT SỐ VẤN ĐỀ CƠ BẢN VỀ CÔNG TÁC XÃ HỘI VỚI NHÓM</a:t>
            </a:r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rgbClr val="FF000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7E35B3-5856-4FA3-88F6-F8644C5A2E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CTXH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&gt;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B4B76-A4FC-4D45-9C44-99A967BD8387}"/>
              </a:ext>
            </a:extLst>
          </p:cNvPr>
          <p:cNvSpPr txBox="1">
            <a:spLocks/>
          </p:cNvSpPr>
          <p:nvPr/>
        </p:nvSpPr>
        <p:spPr>
          <a:xfrm>
            <a:off x="152400" y="2038350"/>
            <a:ext cx="8839200" cy="2621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ea typeface="+mn-ea"/>
                <a:cs typeface="Arial" pitchFamily="34" charset="0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u="none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UTM Swiss Condensed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5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71506"/>
            <a:ext cx="7749480" cy="477264"/>
          </a:xfrm>
        </p:spPr>
        <p:txBody>
          <a:bodyPr/>
          <a:lstStyle/>
          <a:p>
            <a:pPr lvl="0" algn="ctr"/>
            <a:r>
              <a:rPr lang="en-US" dirty="0" err="1"/>
              <a:t>Nội</a:t>
            </a:r>
            <a:r>
              <a:rPr lang="en-US" dirty="0"/>
              <a:t> dung 1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590550"/>
            <a:ext cx="7749479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E6951-5D88-4222-9750-E0C7BF74D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alt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rgbClr val="FF000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7E35B3-5856-4FA3-88F6-F8644C5A2E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CTXH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&gt;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B4B76-A4FC-4D45-9C44-99A967BD8387}"/>
              </a:ext>
            </a:extLst>
          </p:cNvPr>
          <p:cNvSpPr txBox="1">
            <a:spLocks/>
          </p:cNvSpPr>
          <p:nvPr/>
        </p:nvSpPr>
        <p:spPr>
          <a:xfrm>
            <a:off x="152400" y="2038350"/>
            <a:ext cx="8839200" cy="2621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ea typeface="+mn-ea"/>
                <a:cs typeface="Arial" pitchFamily="34" charset="0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u="none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UTM Swiss Condensed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CTXH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&gt;</a:t>
            </a: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4B797E-7DBB-5C57-8673-BDDDB835F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86376"/>
              </p:ext>
            </p:extLst>
          </p:nvPr>
        </p:nvGraphicFramePr>
        <p:xfrm>
          <a:off x="629479" y="2302143"/>
          <a:ext cx="5562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AEAF3BF-A7EB-A2F7-3CF7-9671AD0B1223}"/>
              </a:ext>
            </a:extLst>
          </p:cNvPr>
          <p:cNvGrpSpPr/>
          <p:nvPr/>
        </p:nvGrpSpPr>
        <p:grpSpPr>
          <a:xfrm>
            <a:off x="757393" y="1586680"/>
            <a:ext cx="5794772" cy="4763"/>
            <a:chOff x="571500" y="1902980"/>
            <a:chExt cx="7726363" cy="6350"/>
          </a:xfrm>
        </p:grpSpPr>
        <p:cxnSp>
          <p:nvCxnSpPr>
            <p:cNvPr id="12" name="Straight Connector 13">
              <a:extLst>
                <a:ext uri="{FF2B5EF4-FFF2-40B4-BE49-F238E27FC236}">
                  <a16:creationId xmlns:a16="http://schemas.microsoft.com/office/drawing/2014/main" id="{D7DCF3FA-3D4B-6A98-512C-B7F4446F57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" y="1909330"/>
              <a:ext cx="2552700" cy="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3" name="Straight Connector 14">
              <a:extLst>
                <a:ext uri="{FF2B5EF4-FFF2-40B4-BE49-F238E27FC236}">
                  <a16:creationId xmlns:a16="http://schemas.microsoft.com/office/drawing/2014/main" id="{DCADC20F-503A-40F6-3003-4B82236678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43225" y="1902980"/>
              <a:ext cx="3457575" cy="635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4" name="Straight Connector 15">
              <a:extLst>
                <a:ext uri="{FF2B5EF4-FFF2-40B4-BE49-F238E27FC236}">
                  <a16:creationId xmlns:a16="http://schemas.microsoft.com/office/drawing/2014/main" id="{F8F82A0D-CF52-78A7-14D8-261B86F2E8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86500" y="1906155"/>
              <a:ext cx="2011363" cy="1588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 type="triangle" w="med" len="med"/>
            </a:ln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F64907-EE6D-4211-7664-DA35DA310A04}"/>
              </a:ext>
            </a:extLst>
          </p:cNvPr>
          <p:cNvSpPr/>
          <p:nvPr/>
        </p:nvSpPr>
        <p:spPr bwMode="auto">
          <a:xfrm>
            <a:off x="678218" y="1502859"/>
            <a:ext cx="2227659" cy="17240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rial" pitchFamily="34" charset="0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E403D2BC-F7A2-036C-08C8-B54A14F40967}"/>
              </a:ext>
            </a:extLst>
          </p:cNvPr>
          <p:cNvSpPr/>
          <p:nvPr/>
        </p:nvSpPr>
        <p:spPr bwMode="auto">
          <a:xfrm>
            <a:off x="2062318" y="856588"/>
            <a:ext cx="1219199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effectLst/>
              </a:rPr>
              <a:t>TK ban </a:t>
            </a:r>
            <a:r>
              <a:rPr lang="en-US" sz="1100" b="1" dirty="0" err="1">
                <a:solidFill>
                  <a:srgbClr val="FF0000"/>
                </a:solidFill>
                <a:effectLst/>
              </a:rPr>
              <a:t>đầu</a:t>
            </a:r>
            <a:endParaRPr lang="en-US" sz="1100" b="1" dirty="0">
              <a:solidFill>
                <a:srgbClr val="FF0000"/>
              </a:solidFill>
              <a:effectLst/>
            </a:endParaRPr>
          </a:p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&lt;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đầu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thế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kỷ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19</a:t>
            </a:r>
            <a:endParaRPr lang="en-US" sz="1100" b="1" dirty="0">
              <a:solidFill>
                <a:srgbClr val="FF0000"/>
              </a:solidFill>
              <a:effectLst/>
              <a:latin typeface=".Vn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CTXH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&gt;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EAF3BF-A7EB-A2F7-3CF7-9671AD0B1223}"/>
              </a:ext>
            </a:extLst>
          </p:cNvPr>
          <p:cNvGrpSpPr/>
          <p:nvPr/>
        </p:nvGrpSpPr>
        <p:grpSpPr>
          <a:xfrm>
            <a:off x="757393" y="1586680"/>
            <a:ext cx="5794772" cy="4763"/>
            <a:chOff x="571500" y="1902980"/>
            <a:chExt cx="7726363" cy="6350"/>
          </a:xfrm>
        </p:grpSpPr>
        <p:cxnSp>
          <p:nvCxnSpPr>
            <p:cNvPr id="12" name="Straight Connector 13">
              <a:extLst>
                <a:ext uri="{FF2B5EF4-FFF2-40B4-BE49-F238E27FC236}">
                  <a16:creationId xmlns:a16="http://schemas.microsoft.com/office/drawing/2014/main" id="{D7DCF3FA-3D4B-6A98-512C-B7F4446F57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" y="1909330"/>
              <a:ext cx="2552700" cy="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3" name="Straight Connector 14">
              <a:extLst>
                <a:ext uri="{FF2B5EF4-FFF2-40B4-BE49-F238E27FC236}">
                  <a16:creationId xmlns:a16="http://schemas.microsoft.com/office/drawing/2014/main" id="{DCADC20F-503A-40F6-3003-4B82236678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43225" y="1902980"/>
              <a:ext cx="3457575" cy="635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4" name="Straight Connector 15">
              <a:extLst>
                <a:ext uri="{FF2B5EF4-FFF2-40B4-BE49-F238E27FC236}">
                  <a16:creationId xmlns:a16="http://schemas.microsoft.com/office/drawing/2014/main" id="{F8F82A0D-CF52-78A7-14D8-261B86F2E8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86500" y="1906155"/>
              <a:ext cx="2011363" cy="1588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 type="triangle" w="med" len="med"/>
            </a:ln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F64907-EE6D-4211-7664-DA35DA310A04}"/>
              </a:ext>
            </a:extLst>
          </p:cNvPr>
          <p:cNvSpPr/>
          <p:nvPr/>
        </p:nvSpPr>
        <p:spPr bwMode="auto">
          <a:xfrm>
            <a:off x="678218" y="1502859"/>
            <a:ext cx="2227659" cy="17240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rial" pitchFamily="34" charset="0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E403D2BC-F7A2-036C-08C8-B54A14F40967}"/>
              </a:ext>
            </a:extLst>
          </p:cNvPr>
          <p:cNvSpPr/>
          <p:nvPr/>
        </p:nvSpPr>
        <p:spPr bwMode="auto">
          <a:xfrm>
            <a:off x="2062318" y="856588"/>
            <a:ext cx="3728882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effectLst/>
              </a:rPr>
              <a:t>TK ban </a:t>
            </a:r>
            <a:r>
              <a:rPr lang="en-US" sz="1100" b="1" dirty="0" err="1">
                <a:solidFill>
                  <a:srgbClr val="FF0000"/>
                </a:solidFill>
                <a:effectLst/>
              </a:rPr>
              <a:t>đầu</a:t>
            </a:r>
            <a:endParaRPr lang="en-US" sz="1100" b="1" dirty="0">
              <a:solidFill>
                <a:srgbClr val="FF0000"/>
              </a:solidFill>
              <a:effectLst/>
            </a:endParaRPr>
          </a:p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&lt;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đầu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thế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kỷ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19</a:t>
            </a:r>
            <a:endParaRPr lang="en-US" sz="1100" b="1" dirty="0">
              <a:solidFill>
                <a:srgbClr val="FF0000"/>
              </a:solidFill>
              <a:effectLst/>
              <a:latin typeface=".VnArial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D4BE6AC-5318-32A8-BE68-1145B0D00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56967"/>
              </p:ext>
            </p:extLst>
          </p:nvPr>
        </p:nvGraphicFramePr>
        <p:xfrm>
          <a:off x="152400" y="1864334"/>
          <a:ext cx="8763000" cy="279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727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F073B-AFB4-4D79-AC4F-B63FBFB51D0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691" y="228601"/>
            <a:ext cx="6552009" cy="545306"/>
          </a:xfrm>
        </p:spPr>
        <p:txBody>
          <a:bodyPr/>
          <a:lstStyle/>
          <a:p>
            <a:pPr eaLnBrk="1" hangingPunct="1"/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195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endParaRPr lang="en-US" sz="195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97219" y="1028700"/>
            <a:ext cx="784507" cy="3429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50" b="1">
                <a:solidFill>
                  <a:srgbClr val="FF0000"/>
                </a:solidFill>
              </a:rPr>
              <a:t>1986</a:t>
            </a:r>
            <a:endParaRPr lang="en-US" sz="1350" b="1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1625" y="1451520"/>
            <a:ext cx="5794772" cy="4763"/>
            <a:chOff x="571500" y="1902980"/>
            <a:chExt cx="7726363" cy="6350"/>
          </a:xfrm>
        </p:grpSpPr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>
              <a:off x="571500" y="1909330"/>
              <a:ext cx="2552700" cy="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flipV="1">
              <a:off x="2943225" y="1902980"/>
              <a:ext cx="3457575" cy="6350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/>
            </a:ln>
          </p:spPr>
        </p:cxnSp>
        <p:cxnSp>
          <p:nvCxnSpPr>
            <p:cNvPr id="18" name="Straight Connector 15"/>
            <p:cNvCxnSpPr>
              <a:cxnSpLocks noChangeShapeType="1"/>
            </p:cNvCxnSpPr>
            <p:nvPr/>
          </p:nvCxnSpPr>
          <p:spPr bwMode="auto">
            <a:xfrm>
              <a:off x="6286500" y="1906155"/>
              <a:ext cx="2011363" cy="1588"/>
            </a:xfrm>
            <a:prstGeom prst="line">
              <a:avLst/>
            </a:prstGeom>
            <a:noFill/>
            <a:ln w="101600" algn="ctr">
              <a:solidFill>
                <a:srgbClr val="339933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293269" y="1371600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800725" y="1347463"/>
            <a:ext cx="57150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7" name="Rectangle 6"/>
          <p:cNvSpPr/>
          <p:nvPr/>
        </p:nvSpPr>
        <p:spPr bwMode="auto">
          <a:xfrm>
            <a:off x="1571625" y="1352940"/>
            <a:ext cx="1721643" cy="19011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.VnArial" pitchFamily="34" charset="0"/>
            </a:endParaRPr>
          </a:p>
        </p:txBody>
      </p:sp>
      <p:pic>
        <p:nvPicPr>
          <p:cNvPr id="2" name="Picture 2" descr="Các Vị Thánh Trong Công Giáo - Đạo Thiên Chúa - Diễn Đàn Chia Sẻ">
            <a:extLst>
              <a:ext uri="{FF2B5EF4-FFF2-40B4-BE49-F238E27FC236}">
                <a16:creationId xmlns:a16="http://schemas.microsoft.com/office/drawing/2014/main" id="{10251A3E-9970-F312-7FCC-56A8EC62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49" y="2013739"/>
            <a:ext cx="3547714" cy="25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5EA0C5F2-5042-7AAB-638C-13941E6346F3}"/>
              </a:ext>
            </a:extLst>
          </p:cNvPr>
          <p:cNvSpPr/>
          <p:nvPr/>
        </p:nvSpPr>
        <p:spPr bwMode="auto">
          <a:xfrm>
            <a:off x="2614612" y="886410"/>
            <a:ext cx="1219199" cy="457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effectLst/>
              </a:rPr>
              <a:t>TK ban </a:t>
            </a:r>
            <a:r>
              <a:rPr lang="en-US" sz="1100" b="1" dirty="0" err="1">
                <a:solidFill>
                  <a:srgbClr val="FF0000"/>
                </a:solidFill>
                <a:effectLst/>
              </a:rPr>
              <a:t>đầu</a:t>
            </a:r>
            <a:endParaRPr lang="en-US" sz="1100" b="1" dirty="0">
              <a:solidFill>
                <a:srgbClr val="FF0000"/>
              </a:solidFill>
              <a:effectLst/>
            </a:endParaRPr>
          </a:p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&lt;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đầu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thế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.VnArial" pitchFamily="34" charset="0"/>
              </a:rPr>
              <a:t>kỷ</a:t>
            </a:r>
            <a:r>
              <a:rPr lang="en-US" sz="1100" b="1" dirty="0">
                <a:solidFill>
                  <a:srgbClr val="FF0000"/>
                </a:solidFill>
                <a:latin typeface=".VnArial" pitchFamily="34" charset="0"/>
              </a:rPr>
              <a:t> 19</a:t>
            </a:r>
            <a:endParaRPr lang="en-US" sz="1100" b="1" dirty="0">
              <a:solidFill>
                <a:srgbClr val="FF0000"/>
              </a:solidFill>
              <a:effectLst/>
              <a:latin typeface=".Vn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E7E80E-C0FA-15E3-26FE-DB2569AD0C47}"/>
              </a:ext>
            </a:extLst>
          </p:cNvPr>
          <p:cNvGrpSpPr/>
          <p:nvPr/>
        </p:nvGrpSpPr>
        <p:grpSpPr>
          <a:xfrm>
            <a:off x="1401188" y="1986981"/>
            <a:ext cx="1949231" cy="1169538"/>
            <a:chOff x="1004144" y="9524"/>
            <a:chExt cx="1949231" cy="11695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F3E18D-BF17-A1AB-FAA1-C3A19918E455}"/>
                </a:ext>
              </a:extLst>
            </p:cNvPr>
            <p:cNvSpPr/>
            <p:nvPr/>
          </p:nvSpPr>
          <p:spPr>
            <a:xfrm>
              <a:off x="1004144" y="9524"/>
              <a:ext cx="1949231" cy="116953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C1E0D0-B990-0800-78A8-340AD303559C}"/>
                </a:ext>
              </a:extLst>
            </p:cNvPr>
            <p:cNvSpPr txBox="1"/>
            <p:nvPr/>
          </p:nvSpPr>
          <p:spPr>
            <a:xfrm>
              <a:off x="1004144" y="9524"/>
              <a:ext cx="1949231" cy="116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latin typeface="Times New Roman" pitchFamily="18" charset="0"/>
                </a:rPr>
                <a:t>1855-1865  </a:t>
              </a:r>
              <a:r>
                <a:rPr lang="es-ES" sz="2000" kern="1200" dirty="0" err="1">
                  <a:latin typeface="Times New Roman" pitchFamily="18" charset="0"/>
                </a:rPr>
                <a:t>hoạt</a:t>
              </a:r>
              <a:r>
                <a:rPr lang="es-ES" sz="2000" kern="1200" dirty="0">
                  <a:latin typeface="Times New Roman" pitchFamily="18" charset="0"/>
                </a:rPr>
                <a:t> </a:t>
              </a:r>
              <a:r>
                <a:rPr lang="es-ES" sz="2000" kern="1200" dirty="0" err="1">
                  <a:latin typeface="Times New Roman" pitchFamily="18" charset="0"/>
                </a:rPr>
                <a:t>động</a:t>
              </a:r>
              <a:r>
                <a:rPr lang="es-ES" sz="2000" kern="1200" dirty="0">
                  <a:latin typeface="Times New Roman" pitchFamily="18" charset="0"/>
                </a:rPr>
                <a:t> </a:t>
              </a:r>
              <a:r>
                <a:rPr lang="es-ES" sz="2000" kern="1200" dirty="0" err="1">
                  <a:latin typeface="Times New Roman" pitchFamily="18" charset="0"/>
                </a:rPr>
                <a:t>thanh</a:t>
              </a:r>
              <a:r>
                <a:rPr lang="es-ES" sz="2000" kern="1200" dirty="0">
                  <a:latin typeface="Times New Roman" pitchFamily="18" charset="0"/>
                </a:rPr>
                <a:t> </a:t>
              </a:r>
              <a:r>
                <a:rPr lang="es-ES" sz="2000" kern="1200" dirty="0" err="1">
                  <a:latin typeface="Times New Roman" pitchFamily="18" charset="0"/>
                </a:rPr>
                <a:t>niên</a:t>
              </a:r>
              <a:r>
                <a:rPr lang="es-ES" sz="2000" kern="1200" dirty="0">
                  <a:latin typeface="Times New Roman" pitchFamily="18" charset="0"/>
                </a:rPr>
                <a:t> </a:t>
              </a:r>
              <a:r>
                <a:rPr lang="es-ES" sz="2000" kern="1200" dirty="0" err="1">
                  <a:latin typeface="Times New Roman" pitchFamily="18" charset="0"/>
                </a:rPr>
                <a:t>công</a:t>
              </a:r>
              <a:r>
                <a:rPr lang="es-ES" sz="2000" kern="1200" dirty="0">
                  <a:latin typeface="Times New Roman" pitchFamily="18" charset="0"/>
                </a:rPr>
                <a:t> </a:t>
              </a:r>
              <a:r>
                <a:rPr lang="es-ES" sz="2000" kern="1200" dirty="0" err="1">
                  <a:latin typeface="Times New Roman" pitchFamily="18" charset="0"/>
                </a:rPr>
                <a:t>giáo</a:t>
              </a:r>
              <a:endParaRPr lang="en-US" sz="2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76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5421&quot;&gt;&lt;/object&gt;&lt;object type=&quot;2&quot; unique_id=&quot;15422&quot;&gt;&lt;object type=&quot;3&quot; unique_id=&quot;15433&quot;&gt;&lt;property id=&quot;20148&quot; value=&quot;5&quot;/&gt;&lt;property id=&quot;20300&quot; value=&quot;Slide 10 - &amp;quot;Thank you!&amp;quot;&quot;/&gt;&lt;property id=&quot;20307&quot; value=&quot;263&quot;/&gt;&lt;/object&gt;&lt;object type=&quot;3&quot; unique_id=&quot;16321&quot;&gt;&lt;property id=&quot;20148&quot; value=&quot;5&quot;/&gt;&lt;property id=&quot;20300&quot; value=&quot;Slide 1&quot;/&gt;&lt;property id=&quot;20307&quot; value=&quot;276&quot;/&gt;&lt;/object&gt;&lt;object type=&quot;3&quot; unique_id=&quot;16322&quot;&gt;&lt;property id=&quot;20148&quot; value=&quot;5&quot;/&gt;&lt;property id=&quot;20300&quot; value=&quot;Slide 2&quot;/&gt;&lt;property id=&quot;20307&quot; value=&quot;279&quot;/&gt;&lt;/object&gt;&lt;object type=&quot;3&quot; unique_id=&quot;16323&quot;&gt;&lt;property id=&quot;20148&quot; value=&quot;5&quot;/&gt;&lt;property id=&quot;20300&quot; value=&quot;Slide 3&quot;/&gt;&lt;property id=&quot;20307&quot; value=&quot;278&quot;/&gt;&lt;/object&gt;&lt;object type=&quot;3&quot; unique_id=&quot;16329&quot;&gt;&lt;property id=&quot;20148&quot; value=&quot;5&quot;/&gt;&lt;property id=&quot;20300&quot; value=&quot;Slide 8&quot;/&gt;&lt;property id=&quot;20307&quot; value=&quot;284&quot;/&gt;&lt;/object&gt;&lt;object type=&quot;3&quot; unique_id=&quot;16414&quot;&gt;&lt;property id=&quot;20148&quot; value=&quot;5&quot;/&gt;&lt;property id=&quot;20300&quot; value=&quot;Slide 9&quot;/&gt;&lt;property id=&quot;20307&quot; value=&quot;292&quot;/&gt;&lt;/object&gt;&lt;object type=&quot;3&quot; unique_id=&quot;17674&quot;&gt;&lt;property id=&quot;20148&quot; value=&quot;5&quot;/&gt;&lt;property id=&quot;20300&quot; value=&quot;Slide 4&quot;/&gt;&lt;property id=&quot;20307&quot; value=&quot;293&quot;/&gt;&lt;/object&gt;&lt;object type=&quot;3&quot; unique_id=&quot;17675&quot;&gt;&lt;property id=&quot;20148&quot; value=&quot;5&quot;/&gt;&lt;property id=&quot;20300&quot; value=&quot;Slide 5&quot;/&gt;&lt;property id=&quot;20307&quot; value=&quot;294&quot;/&gt;&lt;/object&gt;&lt;object type=&quot;3&quot; unique_id=&quot;17676&quot;&gt;&lt;property id=&quot;20148&quot; value=&quot;5&quot;/&gt;&lt;property id=&quot;20300&quot; value=&quot;Slide 6&quot;/&gt;&lt;property id=&quot;20307&quot; value=&quot;295&quot;/&gt;&lt;/object&gt;&lt;object type=&quot;3&quot; unique_id=&quot;17677&quot;&gt;&lt;property id=&quot;20148&quot; value=&quot;5&quot;/&gt;&lt;property id=&quot;20300&quot; value=&quot;Slide 7&quot;/&gt;&lt;property id=&quot;20307&quot; value=&quot;296&quot;/&gt;&lt;/object&gt;&lt;/object&gt;&lt;/object&gt;&lt;/database&gt;"/>
  <p:tag name="SECTOMILLISECCONVERTED" val="1"/>
  <p:tag name="ISPRING_PROJECT_VERSION" val="9.3"/>
  <p:tag name="ISPRING_PROJECT_FOLDER_UPDATED" val="1"/>
  <p:tag name="FLASHSPRING_ZOOM_TAG" val="50"/>
  <p:tag name="ISPRING_FIRST_PUBLISH" val="1"/>
  <p:tag name="ISPRING_LMS_API_VERSION" val="SCORM 2004 (2nd edition)"/>
  <p:tag name="ISPRING_ULTRA_SCORM_COURSE_ID" val="D5B621AE-9A8E-4241-9535-4A462773F8EF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CURRENT_PLAYER_ID" val="universal"/>
  <p:tag name="ISPRING_SCREEN_RECS_UPDATED" val="C:\Users\Admin\Desktop\ghi hinh nhom\chuong 1\1. lich su hinh thanh CTXH nhom\"/>
  <p:tag name="ISPRING_PRESENTATION_INFO_2" val="&lt;?xml version=&quot;1.0&quot; encoding=&quot;UTF-8&quot; standalone=&quot;no&quot; ?&gt;&#10;&lt;presentation2&gt;&#10;&#10;  &lt;slides&gt;&#10;    &lt;slide id=&quot;{3F7C6E0E-B016-4B2E-A874-2006E7BA9B22}&quot; pptId=&quot;276&quot;/&gt;&#10;    &lt;slide id=&quot;{81074748-01B7-4C52-B456-7A02139AB63F}&quot; pptId=&quot;278&quot;/&gt;&#10;    &lt;slide id=&quot;{F5A35281-0E28-4DF1-8935-B9B8021D6F30}&quot; pptId=&quot;306&quot;/&gt;&#10;    &lt;slide id=&quot;{D62D38C6-B8E5-40AA-A6BB-E1FA490575D2}&quot; pptId=&quot;294&quot;/&gt;&#10;    &lt;slide id=&quot;{D5B4B975-6072-4615-BFDB-AFB4116AB765}&quot; pptId=&quot;305&quot;/&gt;&#10;    &lt;slide id=&quot;{465D0E42-31B6-4004-BB94-6B2A89313C2E}&quot; pptId=&quot;284&quot;/&gt;&#10;    &lt;slide id=&quot;{7476548F-4C9E-44E9-BD81-F4B55F5A7312}&quot; pptId=&quot;279&quot;/&gt;&#10;    &lt;slide id=&quot;{28975A0B-0527-4C72-A7C6-DCEEA4975B51}&quot; pptId=&quot;314&quot;/&gt;&#10;    &lt;slide id=&quot;{5086CA08-68FD-4010-B4DF-77937A926D97}&quot; pptId=&quot;313&quot;/&gt;&#10;    &lt;slide id=&quot;{C0C8CE5B-523E-43A0-AC7E-E349F25EBB0F}&quot; pptId=&quot;316&quot;/&gt;&#10;    &lt;slide id=&quot;{5F762441-8659-4575-A86C-23E1013AFF5F}&quot; pptId=&quot;317&quot;/&gt;&#10;    &lt;slide id=&quot;{94FD663B-9F48-40C8-AA52-BB35E4AC0610}&quot; pptId=&quot;319&quot;/&gt;&#10;    &lt;slide id=&quot;{8DB211C0-0453-48CE-B5E2-63E09FA1A0D4}&quot; pptId=&quot;320&quot;/&gt;&#10;    &lt;slide id=&quot;{0795E1D6-FA3D-4754-A2FC-C0203296CDAE}&quot; pptId=&quot;322&quot;/&gt;&#10;    &lt;slide id=&quot;{78655C83-CE56-4206-883E-3E770A9DD253}&quot; pptId=&quot;323&quot;/&gt;&#10;    &lt;slide id=&quot;{EAF0D2CE-067A-4176-BD82-22A348BD642C}&quot; pptId=&quot;324&quot;/&gt;&#10;    &lt;slide id=&quot;{5D7B3D0A-F4B4-4175-9B86-89F067698315}&quot; pptId=&quot;326&quot;/&gt;&#10;    &lt;slide id=&quot;{F3B4908F-74C6-4C3D-9652-2A8D77641640}&quot; pptId=&quot;327&quot;/&gt;&#10;    &lt;slide id=&quot;{001ACAE3-8DE2-42F2-A9D3-A884B21537BE}&quot; pptId=&quot;328&quot;/&gt;&#10;    &lt;slide id=&quot;{2FDE2B2B-4641-4237-BC0D-63EA7ED8E566}&quot; pptId=&quot;329&quot;/&gt;&#10;    &lt;slide id=&quot;{6D1FC37D-FB9D-4DAF-B0F7-E49D93BE32DF}&quot; pptId=&quot;330&quot;/&gt;&#10;    &lt;slide id=&quot;{14A1FE4C-3A17-4D5D-9272-96BE8EDADB6C}&quot; pptId=&quot;331&quot;/&gt;&#10;    &lt;slide id=&quot;{E07A1E36-4609-419D-B334-3C172F2C5D7B}&quot; pptId=&quot;302&quot;/&gt;&#10;    &lt;slide id=&quot;{8502EE30-1ABB-40F8-B547-228F0A20A321}&quot; pptId=&quot;293&quot;/&gt;&#10;    &lt;slide id=&quot;{D1B950EC-9EA3-4837-B44E-B34EFB1299AD}&quot; pptId=&quot;304&quot;/&gt;&#10;    &lt;slide id=&quot;{46387C75-B4AF-4DDA-B5CC-C1ACFAE809F2}&quot; pptId=&quot;303&quot;/&gt;&#10;    &lt;slide id=&quot;{3A20809E-8F51-463C-9E62-34394988802E}&quot; pptId=&quot;263&quot;/&gt;&#10;  &lt;/slides&gt;&#10;&#10;  &lt;narration&gt;&#10;    &lt;audioTracks&gt;&#10;      &lt;audioTrack muted=&quot;false&quot; name=&quot;Âm thanh 1&quot; resource=&quot;69236775&quot; slideId=&quot;{3F7C6E0E-B016-4B2E-A874-2006E7BA9B22}&quot; startTime=&quot;0&quot; volume=&quot;1&quot;&gt;&#10;        &lt;audio channels=&quot;1&quot; format=&quot;s16&quot; sampleRate=&quot;44100&quot;/&gt;&#10;      &lt;/audioTrack&gt;&#10;      &lt;audioTrack muted=&quot;false&quot; name=&quot;Âm thanh 2&quot; resource=&quot;af09d6a1&quot; slideId=&quot;{81074748-01B7-4C52-B456-7A02139AB63F}&quot; startTime=&quot;0&quot; volume=&quot;1&quot;&gt;&#10;        &lt;audio channels=&quot;1&quot; format=&quot;s16&quot; sampleRate=&quot;44100&quot;/&gt;&#10;      &lt;/audioTrack&gt;&#10;      &lt;audioTrack muted=&quot;false&quot; name=&quot;Âm thanh 3&quot; resource=&quot;39f81663&quot; slideId=&quot;{F5A35281-0E28-4DF1-8935-B9B8021D6F30}&quot; startTime=&quot;0&quot; volume=&quot;1&quot;&gt;&#10;        &lt;audio channels=&quot;1&quot; format=&quot;s16&quot; sampleRate=&quot;44100&quot;/&gt;&#10;      &lt;/audioTrack&gt;&#10;      &lt;audioTrack muted=&quot;false&quot; name=&quot;Âm thanh 4&quot; resource=&quot;8f99104a&quot; slideId=&quot;{D62D38C6-B8E5-40AA-A6BB-E1FA490575D2}&quot; startTime=&quot;0&quot; volume=&quot;1&quot;&gt;&#10;        &lt;audio channels=&quot;1&quot; format=&quot;s16&quot; sampleRate=&quot;44100&quot;/&gt;&#10;      &lt;/audioTrack&gt;&#10;      &lt;audioTrack muted=&quot;false&quot; name=&quot;Âm thanh 5&quot; resource=&quot;259a1442&quot; slideId=&quot;{D5B4B975-6072-4615-BFDB-AFB4116AB765}&quot; startTime=&quot;0&quot; volume=&quot;1&quot;&gt;&#10;        &lt;audio channels=&quot;1&quot; format=&quot;s16&quot; sampleRate=&quot;44100&quot;/&gt;&#10;      &lt;/audioTrack&gt;&#10;      &lt;audioTrack muted=&quot;false&quot; name=&quot;Âm thanh 6&quot; resource=&quot;e0b37e0e&quot; slideId=&quot;{465D0E42-31B6-4004-BB94-6B2A89313C2E}&quot; startTime=&quot;0&quot; volume=&quot;1&quot;&gt;&#10;        &lt;audio channels=&quot;1&quot; format=&quot;s16&quot; sampleRate=&quot;44100&quot;/&gt;&#10;      &lt;/audioTrack&gt;&#10;      &lt;audioTrack muted=&quot;false&quot; name=&quot;Âm thanh 7&quot; resource=&quot;8b5cc954&quot; slideId=&quot;{7476548F-4C9E-44E9-BD81-F4B55F5A7312}&quot; startTime=&quot;0&quot; volume=&quot;1&quot;&gt;&#10;        &lt;audio channels=&quot;1&quot; format=&quot;s16&quot; sampleRate=&quot;44100&quot;/&gt;&#10;      &lt;/audioTrack&gt;&#10;      &lt;audioTrack muted=&quot;false&quot; name=&quot;Âm thanh 8&quot; resource=&quot;af967ed9&quot; slideId=&quot;{28975A0B-0527-4C72-A7C6-DCEEA4975B51}&quot; startTime=&quot;0&quot; volume=&quot;1&quot;&gt;&#10;        &lt;audio channels=&quot;1&quot; format=&quot;s16&quot; sampleRate=&quot;44100&quot;/&gt;&#10;      &lt;/audioTrack&gt;&#10;      &lt;audioTrack muted=&quot;false&quot; name=&quot;Âm thanh 9&quot; resource=&quot;1caace0d&quot; slideId=&quot;{5086CA08-68FD-4010-B4DF-77937A926D97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1&quot; resource=&quot;60917880&quot; slideId=&quot;{5F762441-8659-4575-A86C-23E1013AFF5F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2&quot; resource=&quot;f935eef0&quot; slideId=&quot;{94FD663B-9F48-40C8-AA52-BB35E4AC0610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3&quot; resource=&quot;8d37237e&quot; slideId=&quot;{8DB211C0-0453-48CE-B5E2-63E09FA1A0D4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4&quot; resource=&quot;64f6ddbd&quot; slideId=&quot;{0795E1D6-FA3D-4754-A2FC-C0203296CDAE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5&quot; resource=&quot;45c5e573&quot; slideId=&quot;{78655C83-CE56-4206-883E-3E770A9DD253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6&quot; resource=&quot;bb53a6a9&quot; slideId=&quot;{EAF0D2CE-067A-4176-BD82-22A348BD642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7&quot; resource=&quot;58151bb3&quot; slideId=&quot;{5D7B3D0A-F4B4-4175-9B86-89F06769831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8&quot; resource=&quot;7d48a590&quot; slideId=&quot;{F3B4908F-74C6-4C3D-9652-2A8D77641640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9&quot; resource=&quot;79a92e58&quot; slideId=&quot;{001ACAE3-8DE2-42F2-A9D3-A884B21537BE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0&quot; resource=&quot;1c5a777b&quot; slideId=&quot;{2FDE2B2B-4641-4237-BC0D-63EA7ED8E566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1&quot; resource=&quot;22c3955f&quot; slideId=&quot;{6D1FC37D-FB9D-4DAF-B0F7-E49D93BE32DF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2&quot; resource=&quot;8c23df1a&quot; slideId=&quot;{14A1FE4C-3A17-4D5D-9272-96BE8EDADB6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3&quot; resource=&quot;58c3a2df&quot; slideId=&quot;{E07A1E36-4609-419D-B334-3C172F2C5D7B}&quot; startTime=&quot;0&quot; volume=&quot;1&quot;&gt;&#10;        &lt;audio channels=&quot;1&quot; format=&quot;s16&quot; sampleRate=&quot;44100&quot;/&gt;&#10;      &lt;/audioTrack&gt;&#10;      &lt;audioTrack muted=&quot;false&quot; name=&quot;Âm thanh 24&quot; resource=&quot;58874240&quot; slideId=&quot;{8502EE30-1ABB-40F8-B547-228F0A20A321}&quot; startTime=&quot;0&quot; volume=&quot;1&quot;&gt;&#10;        &lt;audio channels=&quot;1&quot; format=&quot;s16&quot; sampleRate=&quot;44100&quot;/&gt;&#10;      &lt;/audioTrack&gt;&#10;      &lt;audioTrack muted=&quot;false&quot; name=&quot;Âm thanh 25&quot; resource=&quot;a05d1e68&quot; slideId=&quot;{D1B950EC-9EA3-4837-B44E-B34EFB1299AD}&quot; startTime=&quot;0&quot; volume=&quot;1&quot;&gt;&#10;        &lt;audio channels=&quot;1&quot; format=&quot;s16&quot; sampleRate=&quot;44100&quot;/&gt;&#10;      &lt;/audioTrack&gt;&#10;      &lt;audioTrack muted=&quot;false&quot; name=&quot;Âm thanh 26&quot; resource=&quot;42e89e05&quot; slideId=&quot;{46387C75-B4AF-4DDA-B5CC-C1ACFAE809F2}&quot; startTime=&quot;0&quot; volume=&quot;1&quot;&gt;&#10;        &lt;audio channels=&quot;1&quot; format=&quot;s16&quot; sampleRate=&quot;44100&quot;/&gt;&#10;      &lt;/audioTrack&gt;&#10;      &lt;audioTrack muted=&quot;false&quot; name=&quot;Âm thanh 27&quot; resource=&quot;7db11633&quot; slideId=&quot;{3A20809E-8F51-463C-9E62-34394988802E}&quot; startTime=&quot;0&quot; volume=&quot;1&quot;&gt;&#10;        &lt;audio channels=&quot;1&quot; format=&quot;s16&quot; sampleRate=&quot;44100&quot;/&gt;&#10;      &lt;/audioTrack&gt;&#10;      &lt;audioTrack muted=&quot;false&quot; name=&quot;Âm thanh 28&quot; resource=&quot;388a45ee&quot; slideId=&quot;{C0C8CE5B-523E-43A0-AC7E-E349F25EBB0F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UID" val="{1672D2BF-DD89-49F2-96AD-25F172437A7C}"/>
  <p:tag name="ISPRING_RESOURCE_FOLDER" val="D:\gonkem\giao an\nhom\ghi hinh nhom\chuong 1\1. Lịch sử hình thành của CTXH với nhóm\"/>
  <p:tag name="ISPRING_PRESENTATION_PATH" val="D:\gonkem\giao an\nhom\ghi hinh nhom\chuong 1\1. Lịch sử hình thành của CTXH với nhóm.pptx"/>
  <p:tag name="ISPRING_ULTRA_SCORM_COURCE_TITLE" val="Lịch Sử hình thành và phát triển của CTXH với nhóm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OUTPUT_FOLDER" val="[[&quot;o\uFFFD\u0014&gt;{9E4A29D3-42E8-4F13-99C5-74256638065D}&quot;,&quot;D:\\gonkem\\giao an\\nhom\\ghi hinh nhom\\chuong 1&quot;]]"/>
  <p:tag name="ISPRING_PRESENTATION_TITLE" val="Lịch Sử hình thành và phát triển của CTXH với nhó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604"/>
  <p:tag name="ISPRING_SLIDE_ID_2" val="{5086CA08-68FD-4010-B4DF-77937A926D97}"/>
  <p:tag name="GENSWF_SLIDE_UID" val="{6E0D1DFA-C4A5-4D45-90AC-D71AE4EE957B}:3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6.949"/>
  <p:tag name="ISPRING_SLIDE_ID_2" val="{C0C8CE5B-523E-43A0-AC7E-E349F25EBB0F}"/>
  <p:tag name="GENSWF_SLIDE_UID" val="{91BD13BD-2538-41F1-99E0-27BBB1B5F65F}:3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1.062"/>
  <p:tag name="ISPRING_SLIDE_ID_2" val="{5F762441-8659-4575-A86C-23E1013AFF5F}"/>
  <p:tag name="GENSWF_SLIDE_UID" val="{1CC77CCE-DD80-4813-AE21-FF58C16FF9BC}:3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705"/>
  <p:tag name="ISPRING_SLIDE_ID_2" val="{94FD663B-9F48-40C8-AA52-BB35E4AC0610}"/>
  <p:tag name="GENSWF_SLIDE_UID" val="{54ECB46D-3F2A-49B8-9E6A-9BF177217312}:3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5.949"/>
  <p:tag name="ISPRING_SLIDE_ID_2" val="{8DB211C0-0453-48CE-B5E2-63E09FA1A0D4}"/>
  <p:tag name="GENSWF_SLIDE_UID" val="{628F0888-F12C-4F9B-9E9D-76F6EA59113F}:3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4.737"/>
  <p:tag name="ISPRING_SLIDE_ID_2" val="{0795E1D6-FA3D-4754-A2FC-C0203296CDAE}"/>
  <p:tag name="GENSWF_SLIDE_UID" val="{E43941F3-EB1E-4264-B2AE-14A84BFA8DAE}:3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30598B9C-50B2-4A31-A541-62FF9A7D8EE9}:303"/>
  <p:tag name="GENSWF_ADVANCE_TIME" val="7.208"/>
  <p:tag name="ISPRING_SLIDE_ID_2" val="{46387C75-B4AF-4DDA-B5CC-C1ACFAE809F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UID" val="{69527969-AF5D-402F-82CB-62B2BAB49600}:276"/>
  <p:tag name="GENSWF_ADVANCE_TIME" val="22.685"/>
  <p:tag name="ISPRING_SLIDE_ID_2" val="{3F7C6E0E-B016-4B2E-A874-2006E7BA9B2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C1FB5EA1-2939-44FB-9C27-FB3E35DBF98A}:278"/>
  <p:tag name="GENSWF_ADVANCE_TIME" val="18.345"/>
  <p:tag name="ISPRING_SLIDE_ID_2" val="{81074748-01B7-4C52-B456-7A02139AB63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6.612"/>
  <p:tag name="ISPRING_SLIDE_ID_2" val="{F5A35281-0E28-4DF1-8935-B9B8021D6F30}"/>
  <p:tag name="GENSWF_SLIDE_UID" val="{A1376591-CF78-4D4B-A8B4-CD99177BBC43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02DE313-63DF-492D-ABA5-C32C1AB6D372}:294"/>
  <p:tag name="GENSWF_ADVANCE_TIME" val="27.748"/>
  <p:tag name="ISPRING_SLIDE_ID_2" val="{D62D38C6-B8E5-40AA-A6BB-E1FA490575D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19A28AE0-F6B0-4DAA-9189-9A47C201B62A}:305"/>
  <p:tag name="GENSWF_ADVANCE_TIME" val="9.370"/>
  <p:tag name="ISPRING_SLIDE_ID_2" val="{D5B4B975-6072-4615-BFDB-AFB4116AB76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292DD8D4-CBCC-42A0-9EC2-66597AA11569}:284"/>
  <p:tag name="GENSWF_ADVANCE_TIME" val="23.073"/>
  <p:tag name="ISPRING_SLIDE_ID_2" val="{465D0E42-31B6-4004-BB94-6B2A89313C2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ADC46CB1-9A66-4297-8544-EAD010F4E1D5}:279"/>
  <p:tag name="GENSWF_ADVANCE_TIME" val="33.154"/>
  <p:tag name="ISPRING_SLIDE_ID_2" val="{7476548F-4C9E-44E9-BD81-F4B55F5A731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6.695"/>
  <p:tag name="ISPRING_SLIDE_ID_2" val="{28975A0B-0527-4C72-A7C6-DCEEA4975B51}"/>
  <p:tag name="GENSWF_SLIDE_UID" val="{155712B7-77B0-4E85-9915-D5A6462A9B50}:314"/>
</p:tagLst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Mẫu Presentation</Template>
  <TotalTime>1714</TotalTime>
  <Words>947</Words>
  <Application>Microsoft Office PowerPoint</Application>
  <PresentationFormat>On-screen Show (16:9)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UTM Swiss Condensed</vt:lpstr>
      <vt:lpstr>Minion</vt:lpstr>
      <vt:lpstr>Verdana</vt:lpstr>
      <vt:lpstr>.VnArial</vt:lpstr>
      <vt:lpstr>Arial</vt:lpstr>
      <vt:lpstr>Calibri</vt:lpstr>
      <vt:lpstr>VinhUni (16-9)</vt:lpstr>
      <vt:lpstr>CTXH VỚI NHÓM</vt:lpstr>
      <vt:lpstr>II. Thông tin về giảng viên</vt:lpstr>
      <vt:lpstr>I. Thông tin chung về học phần</vt:lpstr>
      <vt:lpstr>III. Nội dung chính của học phần</vt:lpstr>
      <vt:lpstr>PowerPoint Presentation</vt:lpstr>
      <vt:lpstr>lịch sử hình thành và phát triển của CTXH với nhóm</vt:lpstr>
      <vt:lpstr>1.1 Sự hình thành và phát triển của công tác xã hội nhóm trên thế giới</vt:lpstr>
      <vt:lpstr>1.1 Sự hình thành và phát triển của công tác xã hội nhóm trên thế giới</vt:lpstr>
      <vt:lpstr>Lịch sử hình thành công tác xã hội nhóm trên thế giới</vt:lpstr>
      <vt:lpstr>Lịch sử hình thành công tác xã hội nhóm trên thế giới</vt:lpstr>
      <vt:lpstr>Lịch sử hình thành công tác xã hội nhóm trên thế giới</vt:lpstr>
      <vt:lpstr>Lịch sử hình thành công tác xã hội nhóm trên thế giới</vt:lpstr>
      <vt:lpstr>Lịch sử hình thành công tác xã hội nhóm trên thế giới</vt:lpstr>
      <vt:lpstr>Lịch sử hình thành công tác xã hội nhóm trên thế giới</vt:lpstr>
      <vt:lpstr>Chủ đề thảo luận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hình thành và phát triển của CTXH với nhóm</dc:title>
  <dc:creator>HH</dc:creator>
  <cp:lastModifiedBy>Admin</cp:lastModifiedBy>
  <cp:revision>109</cp:revision>
  <dcterms:created xsi:type="dcterms:W3CDTF">2021-09-10T09:18:21Z</dcterms:created>
  <dcterms:modified xsi:type="dcterms:W3CDTF">2025-08-10T03:46:34Z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