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2" r:id="rId2"/>
  </p:sldMasterIdLst>
  <p:notesMasterIdLst>
    <p:notesMasterId r:id="rId25"/>
  </p:notesMasterIdLst>
  <p:handoutMasterIdLst>
    <p:handoutMasterId r:id="rId26"/>
  </p:handoutMasterIdLst>
  <p:sldIdLst>
    <p:sldId id="298" r:id="rId3"/>
    <p:sldId id="342" r:id="rId4"/>
    <p:sldId id="345" r:id="rId5"/>
    <p:sldId id="346" r:id="rId6"/>
    <p:sldId id="347" r:id="rId7"/>
    <p:sldId id="348" r:id="rId8"/>
    <p:sldId id="351" r:id="rId9"/>
    <p:sldId id="350" r:id="rId10"/>
    <p:sldId id="364" r:id="rId11"/>
    <p:sldId id="363" r:id="rId12"/>
    <p:sldId id="352" r:id="rId13"/>
    <p:sldId id="371" r:id="rId14"/>
    <p:sldId id="372" r:id="rId15"/>
    <p:sldId id="373" r:id="rId16"/>
    <p:sldId id="374" r:id="rId17"/>
    <p:sldId id="375" r:id="rId18"/>
    <p:sldId id="376" r:id="rId19"/>
    <p:sldId id="377" r:id="rId20"/>
    <p:sldId id="361" r:id="rId21"/>
    <p:sldId id="359" r:id="rId22"/>
    <p:sldId id="360" r:id="rId23"/>
    <p:sldId id="323"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3718" autoAdjust="0"/>
  </p:normalViewPr>
  <p:slideViewPr>
    <p:cSldViewPr snapToGrid="0">
      <p:cViewPr varScale="1">
        <p:scale>
          <a:sx n="68" d="100"/>
          <a:sy n="68" d="100"/>
        </p:scale>
        <p:origin x="1488" y="66"/>
      </p:cViewPr>
      <p:guideLst/>
    </p:cSldViewPr>
  </p:slideViewPr>
  <p:notesTextViewPr>
    <p:cViewPr>
      <p:scale>
        <a:sx n="1" d="1"/>
        <a:sy n="1" d="1"/>
      </p:scale>
      <p:origin x="0" y="0"/>
    </p:cViewPr>
  </p:notesTextViewPr>
  <p:notesViewPr>
    <p:cSldViewPr snapToGrid="0">
      <p:cViewPr varScale="1">
        <p:scale>
          <a:sx n="51" d="100"/>
          <a:sy n="51" d="100"/>
        </p:scale>
        <p:origin x="262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3D55A1-845E-4EE8-B52C-33EFE8EF34A4}" type="datetimeFigureOut">
              <a:rPr lang="en-US" smtClean="0"/>
              <a:t>11/08/2025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F8AFBE-60CB-4A68-9843-69973DE283A7}" type="slidenum">
              <a:rPr lang="en-US" smtClean="0"/>
              <a:t>‹#›</a:t>
            </a:fld>
            <a:endParaRPr lang="en-US"/>
          </a:p>
        </p:txBody>
      </p:sp>
    </p:spTree>
    <p:extLst>
      <p:ext uri="{BB962C8B-B14F-4D97-AF65-F5344CB8AC3E}">
        <p14:creationId xmlns:p14="http://schemas.microsoft.com/office/powerpoint/2010/main" val="1472033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98285-F23D-45C7-B543-897ED95C2471}" type="datetimeFigureOut">
              <a:rPr lang="en-US" smtClean="0"/>
              <a:t>11/08/2025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F1BAC-B6DE-4C4F-AEC1-03E76C5A4B0C}" type="slidenum">
              <a:rPr lang="en-US" smtClean="0"/>
              <a:t>‹#›</a:t>
            </a:fld>
            <a:endParaRPr lang="en-US"/>
          </a:p>
        </p:txBody>
      </p:sp>
    </p:spTree>
    <p:extLst>
      <p:ext uri="{BB962C8B-B14F-4D97-AF65-F5344CB8AC3E}">
        <p14:creationId xmlns:p14="http://schemas.microsoft.com/office/powerpoint/2010/main" val="84158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a:t>
            </a:fld>
            <a:endParaRPr lang="en-US"/>
          </a:p>
        </p:txBody>
      </p:sp>
    </p:spTree>
    <p:extLst>
      <p:ext uri="{BB962C8B-B14F-4D97-AF65-F5344CB8AC3E}">
        <p14:creationId xmlns:p14="http://schemas.microsoft.com/office/powerpoint/2010/main" val="85813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10</a:t>
            </a:fld>
            <a:endParaRPr lang="en-US"/>
          </a:p>
        </p:txBody>
      </p:sp>
    </p:spTree>
    <p:extLst>
      <p:ext uri="{BB962C8B-B14F-4D97-AF65-F5344CB8AC3E}">
        <p14:creationId xmlns:p14="http://schemas.microsoft.com/office/powerpoint/2010/main" val="418379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11</a:t>
            </a:fld>
            <a:endParaRPr lang="en-US"/>
          </a:p>
        </p:txBody>
      </p:sp>
    </p:spTree>
    <p:extLst>
      <p:ext uri="{BB962C8B-B14F-4D97-AF65-F5344CB8AC3E}">
        <p14:creationId xmlns:p14="http://schemas.microsoft.com/office/powerpoint/2010/main" val="260558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12</a:t>
            </a:fld>
            <a:endParaRPr lang="en-US"/>
          </a:p>
        </p:txBody>
      </p:sp>
    </p:spTree>
    <p:extLst>
      <p:ext uri="{BB962C8B-B14F-4D97-AF65-F5344CB8AC3E}">
        <p14:creationId xmlns:p14="http://schemas.microsoft.com/office/powerpoint/2010/main" val="329664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13</a:t>
            </a:fld>
            <a:endParaRPr lang="en-US"/>
          </a:p>
        </p:txBody>
      </p:sp>
    </p:spTree>
    <p:extLst>
      <p:ext uri="{BB962C8B-B14F-4D97-AF65-F5344CB8AC3E}">
        <p14:creationId xmlns:p14="http://schemas.microsoft.com/office/powerpoint/2010/main" val="2298479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14</a:t>
            </a:fld>
            <a:endParaRPr lang="en-US"/>
          </a:p>
        </p:txBody>
      </p:sp>
    </p:spTree>
    <p:extLst>
      <p:ext uri="{BB962C8B-B14F-4D97-AF65-F5344CB8AC3E}">
        <p14:creationId xmlns:p14="http://schemas.microsoft.com/office/powerpoint/2010/main" val="96604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15</a:t>
            </a:fld>
            <a:endParaRPr lang="en-US"/>
          </a:p>
        </p:txBody>
      </p:sp>
    </p:spTree>
    <p:extLst>
      <p:ext uri="{BB962C8B-B14F-4D97-AF65-F5344CB8AC3E}">
        <p14:creationId xmlns:p14="http://schemas.microsoft.com/office/powerpoint/2010/main" val="191657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16</a:t>
            </a:fld>
            <a:endParaRPr lang="en-US"/>
          </a:p>
        </p:txBody>
      </p:sp>
    </p:spTree>
    <p:extLst>
      <p:ext uri="{BB962C8B-B14F-4D97-AF65-F5344CB8AC3E}">
        <p14:creationId xmlns:p14="http://schemas.microsoft.com/office/powerpoint/2010/main" val="2797269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17</a:t>
            </a:fld>
            <a:endParaRPr lang="en-US"/>
          </a:p>
        </p:txBody>
      </p:sp>
    </p:spTree>
    <p:extLst>
      <p:ext uri="{BB962C8B-B14F-4D97-AF65-F5344CB8AC3E}">
        <p14:creationId xmlns:p14="http://schemas.microsoft.com/office/powerpoint/2010/main" val="3794310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18</a:t>
            </a:fld>
            <a:endParaRPr lang="en-US"/>
          </a:p>
        </p:txBody>
      </p:sp>
    </p:spTree>
    <p:extLst>
      <p:ext uri="{BB962C8B-B14F-4D97-AF65-F5344CB8AC3E}">
        <p14:creationId xmlns:p14="http://schemas.microsoft.com/office/powerpoint/2010/main" val="4207319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19</a:t>
            </a:fld>
            <a:endParaRPr lang="en-US"/>
          </a:p>
        </p:txBody>
      </p:sp>
    </p:spTree>
    <p:extLst>
      <p:ext uri="{BB962C8B-B14F-4D97-AF65-F5344CB8AC3E}">
        <p14:creationId xmlns:p14="http://schemas.microsoft.com/office/powerpoint/2010/main" val="341847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2</a:t>
            </a:fld>
            <a:endParaRPr lang="en-US"/>
          </a:p>
        </p:txBody>
      </p:sp>
    </p:spTree>
    <p:extLst>
      <p:ext uri="{BB962C8B-B14F-4D97-AF65-F5344CB8AC3E}">
        <p14:creationId xmlns:p14="http://schemas.microsoft.com/office/powerpoint/2010/main" val="90148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20</a:t>
            </a:fld>
            <a:endParaRPr lang="en-US"/>
          </a:p>
        </p:txBody>
      </p:sp>
    </p:spTree>
    <p:extLst>
      <p:ext uri="{BB962C8B-B14F-4D97-AF65-F5344CB8AC3E}">
        <p14:creationId xmlns:p14="http://schemas.microsoft.com/office/powerpoint/2010/main" val="44949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21</a:t>
            </a:fld>
            <a:endParaRPr lang="en-US"/>
          </a:p>
        </p:txBody>
      </p:sp>
    </p:spTree>
    <p:extLst>
      <p:ext uri="{BB962C8B-B14F-4D97-AF65-F5344CB8AC3E}">
        <p14:creationId xmlns:p14="http://schemas.microsoft.com/office/powerpoint/2010/main" val="458804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BEBF28-5702-42F3-99F4-E301E4CFAE40}" type="slidenum">
              <a:rPr lang="en-US" smtClean="0"/>
              <a:t>22</a:t>
            </a:fld>
            <a:endParaRPr lang="en-US"/>
          </a:p>
        </p:txBody>
      </p:sp>
    </p:spTree>
    <p:extLst>
      <p:ext uri="{BB962C8B-B14F-4D97-AF65-F5344CB8AC3E}">
        <p14:creationId xmlns:p14="http://schemas.microsoft.com/office/powerpoint/2010/main" val="307243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3</a:t>
            </a:fld>
            <a:endParaRPr lang="en-US"/>
          </a:p>
        </p:txBody>
      </p:sp>
    </p:spTree>
    <p:extLst>
      <p:ext uri="{BB962C8B-B14F-4D97-AF65-F5344CB8AC3E}">
        <p14:creationId xmlns:p14="http://schemas.microsoft.com/office/powerpoint/2010/main" val="272156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4</a:t>
            </a:fld>
            <a:endParaRPr lang="en-US"/>
          </a:p>
        </p:txBody>
      </p:sp>
    </p:spTree>
    <p:extLst>
      <p:ext uri="{BB962C8B-B14F-4D97-AF65-F5344CB8AC3E}">
        <p14:creationId xmlns:p14="http://schemas.microsoft.com/office/powerpoint/2010/main" val="60638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5</a:t>
            </a:fld>
            <a:endParaRPr lang="en-US"/>
          </a:p>
        </p:txBody>
      </p:sp>
    </p:spTree>
    <p:extLst>
      <p:ext uri="{BB962C8B-B14F-4D97-AF65-F5344CB8AC3E}">
        <p14:creationId xmlns:p14="http://schemas.microsoft.com/office/powerpoint/2010/main" val="379386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6</a:t>
            </a:fld>
            <a:endParaRPr lang="en-US"/>
          </a:p>
        </p:txBody>
      </p:sp>
    </p:spTree>
    <p:extLst>
      <p:ext uri="{BB962C8B-B14F-4D97-AF65-F5344CB8AC3E}">
        <p14:creationId xmlns:p14="http://schemas.microsoft.com/office/powerpoint/2010/main" val="175062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7</a:t>
            </a:fld>
            <a:endParaRPr lang="en-US"/>
          </a:p>
        </p:txBody>
      </p:sp>
    </p:spTree>
    <p:extLst>
      <p:ext uri="{BB962C8B-B14F-4D97-AF65-F5344CB8AC3E}">
        <p14:creationId xmlns:p14="http://schemas.microsoft.com/office/powerpoint/2010/main" val="100557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8</a:t>
            </a:fld>
            <a:endParaRPr lang="en-US"/>
          </a:p>
        </p:txBody>
      </p:sp>
    </p:spTree>
    <p:extLst>
      <p:ext uri="{BB962C8B-B14F-4D97-AF65-F5344CB8AC3E}">
        <p14:creationId xmlns:p14="http://schemas.microsoft.com/office/powerpoint/2010/main" val="75410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9</a:t>
            </a:fld>
            <a:endParaRPr lang="en-US"/>
          </a:p>
        </p:txBody>
      </p:sp>
    </p:spTree>
    <p:extLst>
      <p:ext uri="{BB962C8B-B14F-4D97-AF65-F5344CB8AC3E}">
        <p14:creationId xmlns:p14="http://schemas.microsoft.com/office/powerpoint/2010/main" val="2560979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789584"/>
            <a:ext cx="7772400" cy="1321791"/>
          </a:xfrm>
        </p:spPr>
        <p:txBody>
          <a:bodyPr>
            <a:normAutofit/>
          </a:bodyPr>
          <a:lstStyle>
            <a:lvl1pPr>
              <a:defRPr sz="72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HỌC PHẦN&gt;</a:t>
            </a:r>
            <a:endParaRPr lang="vi-VN"/>
          </a:p>
        </p:txBody>
      </p:sp>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667"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043"/>
            <a:ext cx="9180512" cy="17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6579DFC3-B668-41C1-A065-F6B309153305}" type="slidenum">
              <a:rPr lang="en-US" smtClean="0"/>
              <a:t>‹#›</a:t>
            </a:fld>
            <a:endParaRPr lang="en-US"/>
          </a:p>
        </p:txBody>
      </p:sp>
      <p:sp>
        <p:nvSpPr>
          <p:cNvPr id="13" name="Text Placeholder 12"/>
          <p:cNvSpPr>
            <a:spLocks noGrp="1"/>
          </p:cNvSpPr>
          <p:nvPr>
            <p:ph type="body" sz="quarter" idx="12" hasCustomPrompt="1"/>
          </p:nvPr>
        </p:nvSpPr>
        <p:spPr>
          <a:xfrm>
            <a:off x="685800" y="3022600"/>
            <a:ext cx="7772400" cy="508000"/>
          </a:xfrm>
        </p:spPr>
        <p:txBody>
          <a:bodyPr>
            <a:noAutofit/>
          </a:bodyPr>
          <a:lstStyle>
            <a:lvl1pPr marL="0" indent="0" algn="ctr">
              <a:buNone/>
              <a:defRPr sz="32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sinh viên Khoa/Ngành..…..)</a:t>
            </a:r>
            <a:endParaRPr lang="vi-VN"/>
          </a:p>
        </p:txBody>
      </p:sp>
      <p:sp>
        <p:nvSpPr>
          <p:cNvPr id="22" name="Picture Placeholder 21"/>
          <p:cNvSpPr>
            <a:spLocks noGrp="1"/>
          </p:cNvSpPr>
          <p:nvPr>
            <p:ph type="pic" sz="quarter" idx="13"/>
          </p:nvPr>
        </p:nvSpPr>
        <p:spPr>
          <a:xfrm>
            <a:off x="3048000" y="3632200"/>
            <a:ext cx="3048000" cy="2743200"/>
          </a:xfrm>
        </p:spPr>
        <p:txBody>
          <a:bodyPr>
            <a:normAutofit/>
          </a:bodyPr>
          <a:lstStyle>
            <a:lvl1pPr>
              <a:defRPr sz="24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6405332"/>
            <a:ext cx="8740080" cy="384936"/>
          </a:xfrm>
        </p:spPr>
        <p:txBody>
          <a:bodyPr>
            <a:noAutofit/>
          </a:bodyPr>
          <a:lstStyle>
            <a:lvl1pPr marL="0" indent="0" algn="ctr">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1044138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ỉ Tiêu đề">
    <p:spTree>
      <p:nvGrpSpPr>
        <p:cNvPr id="1" name=""/>
        <p:cNvGrpSpPr/>
        <p:nvPr/>
      </p:nvGrpSpPr>
      <p:grpSpPr>
        <a:xfrm>
          <a:off x="0" y="0"/>
          <a:ext cx="0" cy="0"/>
          <a:chOff x="0" y="0"/>
          <a:chExt cx="0" cy="0"/>
        </a:xfrm>
      </p:grpSpPr>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6579DFC3-B668-41C1-A065-F6B309153305}" type="slidenum">
              <a:rPr lang="en-US" smtClean="0"/>
              <a:t>‹#›</a:t>
            </a:fld>
            <a:endParaRPr lang="en-US"/>
          </a:p>
        </p:txBody>
      </p:sp>
      <p:sp>
        <p:nvSpPr>
          <p:cNvPr id="6" name="Text Placeholder 9"/>
          <p:cNvSpPr>
            <a:spLocks noGrp="1"/>
          </p:cNvSpPr>
          <p:nvPr>
            <p:ph type="body" sz="quarter" idx="13" hasCustomPrompt="1"/>
          </p:nvPr>
        </p:nvSpPr>
        <p:spPr>
          <a:xfrm>
            <a:off x="152401" y="6405332"/>
            <a:ext cx="8596313"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732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ố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581206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losure">
    <p:spTree>
      <p:nvGrpSpPr>
        <p:cNvPr id="1" name=""/>
        <p:cNvGrpSpPr/>
        <p:nvPr/>
      </p:nvGrpSpPr>
      <p:grpSpPr>
        <a:xfrm>
          <a:off x="0" y="0"/>
          <a:ext cx="0" cy="0"/>
          <a:chOff x="0" y="0"/>
          <a:chExt cx="0" cy="0"/>
        </a:xfrm>
      </p:grpSpPr>
      <p:sp>
        <p:nvSpPr>
          <p:cNvPr id="7" name="Rechthoek 18"/>
          <p:cNvSpPr/>
          <p:nvPr/>
        </p:nvSpPr>
        <p:spPr bwMode="auto">
          <a:xfrm>
            <a:off x="0" y="6405332"/>
            <a:ext cx="9144000"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83" y="4932650"/>
            <a:ext cx="1199972" cy="1205482"/>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1478706" y="4668601"/>
            <a:ext cx="4752412" cy="1066565"/>
          </a:xfrm>
          <a:prstGeom prst="rect">
            <a:avLst/>
          </a:prstGeom>
          <a:noFill/>
        </p:spPr>
        <p:txBody>
          <a:bodyPr wrap="square" lIns="144000" tIns="144000" rIns="144000" bIns="144000" rtlCol="0">
            <a:noAutofit/>
          </a:bodyPr>
          <a:lstStyle/>
          <a:p>
            <a:pPr algn="ctr"/>
            <a:r>
              <a:rPr lang="en-US" sz="24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4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4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4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732" y="5772462"/>
            <a:ext cx="4536386" cy="4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0391" y="4931787"/>
            <a:ext cx="801797" cy="106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5146" y="4950306"/>
            <a:ext cx="487800" cy="107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7351" y="4916297"/>
            <a:ext cx="487800" cy="107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p:nvSpPr>
        <p:spPr bwMode="auto">
          <a:xfrm>
            <a:off x="0" y="1"/>
            <a:ext cx="9144000" cy="4485117"/>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604799"/>
            <a:ext cx="7729020" cy="838911"/>
          </a:xfrm>
        </p:spPr>
        <p:txBody>
          <a:bodyPr/>
          <a:lstStyle>
            <a:lvl1pPr algn="ctr">
              <a:defRPr sz="5867">
                <a:solidFill>
                  <a:schemeClr val="bg1"/>
                </a:solidFill>
              </a:defRPr>
            </a:lvl1pPr>
          </a:lstStyle>
          <a:p>
            <a:r>
              <a:rPr lang="en-GB" noProof="0" dirty="0"/>
              <a:t>Title closure</a:t>
            </a:r>
          </a:p>
        </p:txBody>
      </p:sp>
    </p:spTree>
    <p:extLst>
      <p:ext uri="{BB962C8B-B14F-4D97-AF65-F5344CB8AC3E}">
        <p14:creationId xmlns:p14="http://schemas.microsoft.com/office/powerpoint/2010/main" val="2688202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cSld name="Section Header">
    <p:spTree>
      <p:nvGrpSpPr>
        <p:cNvPr id="1" name=""/>
        <p:cNvGrpSpPr/>
        <p:nvPr/>
      </p:nvGrpSpPr>
      <p:grpSpPr>
        <a:xfrm>
          <a:off x="0" y="0"/>
          <a:ext cx="0" cy="0"/>
          <a:chOff x="0" y="0"/>
          <a:chExt cx="0" cy="0"/>
        </a:xfrm>
      </p:grpSpPr>
      <p:sp>
        <p:nvSpPr>
          <p:cNvPr id="9" name="Rechthoek 18">
            <a:extLst>
              <a:ext uri="{FF2B5EF4-FFF2-40B4-BE49-F238E27FC236}">
                <a16:creationId xmlns:a16="http://schemas.microsoft.com/office/drawing/2014/main" id="{4F76FE1B-95E4-4334-9377-08263419CC41}"/>
              </a:ext>
            </a:extLst>
          </p:cNvPr>
          <p:cNvSpPr/>
          <p:nvPr/>
        </p:nvSpPr>
        <p:spPr bwMode="auto">
          <a:xfrm>
            <a:off x="0" y="0"/>
            <a:ext cx="9215682" cy="2209800"/>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
        <p:nvSpPr>
          <p:cNvPr id="3" name="Text Placeholder 2"/>
          <p:cNvSpPr>
            <a:spLocks noGrp="1"/>
          </p:cNvSpPr>
          <p:nvPr>
            <p:ph type="body" idx="1"/>
          </p:nvPr>
        </p:nvSpPr>
        <p:spPr>
          <a:xfrm>
            <a:off x="1142999" y="312972"/>
            <a:ext cx="7749480" cy="636352"/>
          </a:xfrm>
        </p:spPr>
        <p:txBody>
          <a:bodyPr anchor="b"/>
          <a:lstStyle>
            <a:lvl1pPr marL="0" indent="0" algn="r">
              <a:buNone/>
              <a:defRPr sz="2667" b="1">
                <a:solidFill>
                  <a:srgbClr val="FFFF00"/>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143000" y="949326"/>
            <a:ext cx="7749479" cy="1158875"/>
          </a:xfrm>
        </p:spPr>
        <p:txBody>
          <a:bodyPr anchor="t">
            <a:normAutofit/>
          </a:bodyPr>
          <a:lstStyle>
            <a:lvl1pPr algn="r">
              <a:defRPr sz="5333" b="1" cap="all">
                <a:solidFill>
                  <a:schemeClr val="bg1"/>
                </a:solidFill>
              </a:defRPr>
            </a:lvl1pPr>
          </a:lstStyle>
          <a:p>
            <a:r>
              <a:rPr lang="en-US"/>
              <a:t>Click to edit Master title style</a:t>
            </a:r>
            <a:endParaRPr lang="vi-VN" dirty="0"/>
          </a:p>
        </p:txBody>
      </p:sp>
      <p:sp>
        <p:nvSpPr>
          <p:cNvPr id="5" name="Text Placeholder 4">
            <a:extLst>
              <a:ext uri="{FF2B5EF4-FFF2-40B4-BE49-F238E27FC236}">
                <a16:creationId xmlns:a16="http://schemas.microsoft.com/office/drawing/2014/main" id="{6D2944CA-A907-417F-967F-70B622D423B0}"/>
              </a:ext>
            </a:extLst>
          </p:cNvPr>
          <p:cNvSpPr>
            <a:spLocks noGrp="1"/>
          </p:cNvSpPr>
          <p:nvPr>
            <p:ph type="body" sz="quarter" idx="13"/>
          </p:nvPr>
        </p:nvSpPr>
        <p:spPr>
          <a:xfrm>
            <a:off x="152401" y="2311401"/>
            <a:ext cx="8740775" cy="4025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4" hasCustomPrompt="1"/>
          </p:nvPr>
        </p:nvSpPr>
        <p:spPr>
          <a:xfrm>
            <a:off x="152400" y="6405332"/>
            <a:ext cx="8740080" cy="384936"/>
          </a:xfrm>
        </p:spPr>
        <p:txBody>
          <a:bodyPr>
            <a:noAutofit/>
          </a:bodyPr>
          <a:lstStyle>
            <a:lvl1pPr marL="0" indent="0">
              <a:buNone/>
              <a:defRPr sz="1867" b="1">
                <a:solidFill>
                  <a:srgbClr val="FFFF00"/>
                </a:solidFill>
              </a:defRPr>
            </a:lvl1pPr>
          </a:lstStyle>
          <a:p>
            <a:pPr lvl="0"/>
            <a:r>
              <a:rPr lang="en-US" dirty="0"/>
              <a:t>Click to add text</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35628"/>
            <a:ext cx="990600" cy="1320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2077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797533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11/08/2025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1322584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11/08/2025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562347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D7B905-CC69-46CB-9FB4-107D9F3081C7}" type="datetimeFigureOut">
              <a:rPr lang="en-US" smtClean="0"/>
              <a:t>11/08/2025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172854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D7B905-CC69-46CB-9FB4-107D9F3081C7}" type="datetimeFigureOut">
              <a:rPr lang="en-US" smtClean="0"/>
              <a:t>11/08/2025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403831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D7B905-CC69-46CB-9FB4-107D9F3081C7}" type="datetimeFigureOut">
              <a:rPr lang="en-US" smtClean="0"/>
              <a:t>11/08/2025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600304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68628"/>
            <a:ext cx="8839200" cy="617173"/>
          </a:xfrm>
        </p:spPr>
        <p:txBody>
          <a:bodyPr>
            <a:noAutofit/>
          </a:bodyPr>
          <a:lstStyle>
            <a:lvl1pPr>
              <a:defRPr sz="3733">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chung về học phần&gt;</a:t>
            </a:r>
            <a:endParaRPr lang="vi-VN"/>
          </a:p>
        </p:txBody>
      </p:sp>
      <p:sp>
        <p:nvSpPr>
          <p:cNvPr id="3" name="Content Placeholder 2"/>
          <p:cNvSpPr>
            <a:spLocks noGrp="1"/>
          </p:cNvSpPr>
          <p:nvPr>
            <p:ph idx="1"/>
          </p:nvPr>
        </p:nvSpPr>
        <p:spPr>
          <a:xfrm>
            <a:off x="152400" y="787401"/>
            <a:ext cx="8740080" cy="5425909"/>
          </a:xfrm>
        </p:spPr>
        <p:txBody>
          <a:bodyPr>
            <a:normAutofit/>
          </a:bodyPr>
          <a:lstStyle>
            <a:lvl1pPr algn="just">
              <a:lnSpc>
                <a:spcPct val="110000"/>
              </a:lnSpc>
              <a:spcBef>
                <a:spcPts val="800"/>
              </a:spcBef>
              <a:defRPr sz="3200">
                <a:solidFill>
                  <a:schemeClr val="tx1"/>
                </a:solidFill>
                <a:effectLst/>
                <a:latin typeface="UTM Swiss Condensed" pitchFamily="2" charset="-93"/>
                <a:cs typeface="Arial" pitchFamily="34" charset="0"/>
              </a:defRPr>
            </a:lvl1pPr>
            <a:lvl2pPr algn="just">
              <a:lnSpc>
                <a:spcPct val="110000"/>
              </a:lnSpc>
              <a:spcBef>
                <a:spcPts val="800"/>
              </a:spcBef>
              <a:defRPr sz="2667">
                <a:solidFill>
                  <a:schemeClr val="tx1"/>
                </a:solidFill>
                <a:effectLst/>
                <a:latin typeface="UTM Swiss Condensed" pitchFamily="2" charset="-93"/>
                <a:cs typeface="Arial" pitchFamily="34" charset="0"/>
              </a:defRPr>
            </a:lvl2pPr>
            <a:lvl3pPr algn="just">
              <a:lnSpc>
                <a:spcPct val="110000"/>
              </a:lnSpc>
              <a:spcBef>
                <a:spcPts val="800"/>
              </a:spcBef>
              <a:defRPr sz="2400">
                <a:solidFill>
                  <a:schemeClr val="tx1"/>
                </a:solidFill>
                <a:effectLst/>
                <a:latin typeface="UTM Swiss Condensed" pitchFamily="2" charset="-93"/>
                <a:cs typeface="Arial" pitchFamily="34" charset="0"/>
              </a:defRPr>
            </a:lvl3pPr>
            <a:lvl4pPr algn="just">
              <a:lnSpc>
                <a:spcPct val="110000"/>
              </a:lnSpc>
              <a:spcBef>
                <a:spcPts val="800"/>
              </a:spcBef>
              <a:defRPr sz="2133">
                <a:solidFill>
                  <a:schemeClr val="tx1"/>
                </a:solidFill>
                <a:effectLst/>
                <a:latin typeface="UTM Swiss Condensed" pitchFamily="2" charset="-93"/>
                <a:cs typeface="Arial" pitchFamily="34" charset="0"/>
              </a:defRPr>
            </a:lvl4pPr>
            <a:lvl5pPr algn="just">
              <a:lnSpc>
                <a:spcPct val="110000"/>
              </a:lnSpc>
              <a:spcBef>
                <a:spcPts val="800"/>
              </a:spcBef>
              <a:defRPr sz="2133">
                <a:solidFill>
                  <a:schemeClr val="tx1"/>
                </a:solidFill>
                <a:effectLst/>
                <a:latin typeface="UTM Swiss Condensed" pitchFamily="2" charset="-93"/>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045249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D7B905-CC69-46CB-9FB4-107D9F3081C7}" type="datetimeFigureOut">
              <a:rPr lang="en-US" smtClean="0"/>
              <a:t>11/08/2025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567006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7B905-CC69-46CB-9FB4-107D9F3081C7}" type="datetimeFigureOut">
              <a:rPr lang="en-US" smtClean="0"/>
              <a:t>11/08/2025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841428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D7B905-CC69-46CB-9FB4-107D9F3081C7}" type="datetimeFigureOut">
              <a:rPr lang="en-US" smtClean="0"/>
              <a:t>11/08/2025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1450217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D7B905-CC69-46CB-9FB4-107D9F3081C7}" type="datetimeFigureOut">
              <a:rPr lang="en-US" smtClean="0"/>
              <a:t>11/08/2025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260779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11/08/2025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935550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11/08/2025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737466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68628"/>
            <a:ext cx="8839200" cy="617173"/>
          </a:xfrm>
        </p:spPr>
        <p:txBody>
          <a:bodyPr>
            <a:noAutofit/>
          </a:bodyPr>
          <a:lstStyle>
            <a:lvl1pPr>
              <a:defRPr sz="3733">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về giảng viên&gt;</a:t>
            </a:r>
            <a:endParaRPr lang="vi-VN"/>
          </a:p>
        </p:txBody>
      </p:sp>
      <p:sp>
        <p:nvSpPr>
          <p:cNvPr id="3" name="Content Placeholder 2"/>
          <p:cNvSpPr>
            <a:spLocks noGrp="1"/>
          </p:cNvSpPr>
          <p:nvPr>
            <p:ph idx="1"/>
          </p:nvPr>
        </p:nvSpPr>
        <p:spPr>
          <a:xfrm>
            <a:off x="152400" y="787401"/>
            <a:ext cx="8534400" cy="5425909"/>
          </a:xfrm>
        </p:spPr>
        <p:txBody>
          <a:bodyPr>
            <a:normAutofit/>
          </a:bodyPr>
          <a:lstStyle>
            <a:lvl1pPr algn="just">
              <a:lnSpc>
                <a:spcPct val="110000"/>
              </a:lnSpc>
              <a:spcBef>
                <a:spcPts val="800"/>
              </a:spcBef>
              <a:defRPr sz="3200">
                <a:solidFill>
                  <a:schemeClr val="tx1"/>
                </a:solidFill>
                <a:effectLst/>
                <a:latin typeface="UTM Swiss Condensed" pitchFamily="2" charset="-93"/>
                <a:cs typeface="Arial" pitchFamily="34" charset="0"/>
              </a:defRPr>
            </a:lvl1pPr>
            <a:lvl2pPr algn="just">
              <a:lnSpc>
                <a:spcPct val="110000"/>
              </a:lnSpc>
              <a:spcBef>
                <a:spcPts val="800"/>
              </a:spcBef>
              <a:defRPr sz="2667">
                <a:solidFill>
                  <a:schemeClr val="tx1"/>
                </a:solidFill>
                <a:effectLst/>
                <a:latin typeface="UTM Swiss Condensed" pitchFamily="2" charset="-93"/>
                <a:cs typeface="Arial" pitchFamily="34" charset="0"/>
              </a:defRPr>
            </a:lvl2pPr>
            <a:lvl3pPr algn="just">
              <a:lnSpc>
                <a:spcPct val="110000"/>
              </a:lnSpc>
              <a:spcBef>
                <a:spcPts val="800"/>
              </a:spcBef>
              <a:defRPr sz="2400">
                <a:solidFill>
                  <a:schemeClr val="tx1"/>
                </a:solidFill>
                <a:effectLst/>
                <a:latin typeface="UTM Swiss Condensed" pitchFamily="2" charset="-93"/>
                <a:cs typeface="Arial" pitchFamily="34" charset="0"/>
              </a:defRPr>
            </a:lvl3pPr>
            <a:lvl4pPr algn="just">
              <a:lnSpc>
                <a:spcPct val="110000"/>
              </a:lnSpc>
              <a:spcBef>
                <a:spcPts val="800"/>
              </a:spcBef>
              <a:defRPr sz="2133">
                <a:solidFill>
                  <a:schemeClr val="tx1"/>
                </a:solidFill>
                <a:effectLst/>
                <a:latin typeface="UTM Swiss Condensed" pitchFamily="2" charset="-93"/>
                <a:cs typeface="Arial" pitchFamily="34" charset="0"/>
              </a:defRPr>
            </a:lvl4pPr>
            <a:lvl5pPr algn="just">
              <a:lnSpc>
                <a:spcPct val="110000"/>
              </a:lnSpc>
              <a:spcBef>
                <a:spcPts val="800"/>
              </a:spcBef>
              <a:defRPr sz="2133">
                <a:solidFill>
                  <a:schemeClr val="tx1"/>
                </a:solidFill>
                <a:effectLst/>
                <a:latin typeface="UTM Swiss Condensed" pitchFamily="2" charset="-93"/>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6356352"/>
            <a:ext cx="819200" cy="365125"/>
          </a:xfrm>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674476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p:cSld name="Section Header 1">
    <p:spTree>
      <p:nvGrpSpPr>
        <p:cNvPr id="1" name=""/>
        <p:cNvGrpSpPr/>
        <p:nvPr/>
      </p:nvGrpSpPr>
      <p:grpSpPr>
        <a:xfrm>
          <a:off x="0" y="0"/>
          <a:ext cx="0" cy="0"/>
          <a:chOff x="0" y="0"/>
          <a:chExt cx="0" cy="0"/>
        </a:xfrm>
      </p:grpSpPr>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
        <p:nvSpPr>
          <p:cNvPr id="3" name="Text Placeholder 2"/>
          <p:cNvSpPr>
            <a:spLocks noGrp="1"/>
          </p:cNvSpPr>
          <p:nvPr>
            <p:ph type="body" idx="1"/>
          </p:nvPr>
        </p:nvSpPr>
        <p:spPr>
          <a:xfrm>
            <a:off x="179512" y="4293096"/>
            <a:ext cx="8712968" cy="540080"/>
          </a:xfrm>
        </p:spPr>
        <p:txBody>
          <a:bodyPr anchor="b"/>
          <a:lstStyle>
            <a:lvl1pPr marL="0" indent="0">
              <a:buNone/>
              <a:defRPr sz="2667" b="1">
                <a:solidFill>
                  <a:schemeClr val="tx1"/>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79512" y="4833179"/>
            <a:ext cx="8712968" cy="942312"/>
          </a:xfrm>
        </p:spPr>
        <p:txBody>
          <a:bodyPr anchor="t"/>
          <a:lstStyle>
            <a:lvl1pPr algn="l">
              <a:defRPr sz="5333" b="1" cap="all"/>
            </a:lvl1pPr>
          </a:lstStyle>
          <a:p>
            <a:r>
              <a:rPr lang="en-US"/>
              <a:t>Click to edit Master title style</a:t>
            </a:r>
            <a:endParaRPr lang="vi-VN" dirty="0"/>
          </a:p>
        </p:txBody>
      </p:sp>
      <p:sp>
        <p:nvSpPr>
          <p:cNvPr id="8" name="Text Placeholder 2"/>
          <p:cNvSpPr>
            <a:spLocks noGrp="1"/>
          </p:cNvSpPr>
          <p:nvPr>
            <p:ph type="body" idx="13"/>
          </p:nvPr>
        </p:nvSpPr>
        <p:spPr>
          <a:xfrm>
            <a:off x="179512" y="5787894"/>
            <a:ext cx="8712968" cy="607979"/>
          </a:xfrm>
        </p:spPr>
        <p:txBody>
          <a:bodyPr anchor="b"/>
          <a:lstStyle>
            <a:lvl1pPr marL="0" indent="0">
              <a:buNone/>
              <a:defRPr sz="2667" b="1">
                <a:solidFill>
                  <a:schemeClr val="tx1"/>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85" y="356660"/>
            <a:ext cx="1199972" cy="1599963"/>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3131841" y="274869"/>
            <a:ext cx="5760640" cy="4018224"/>
          </a:xfrm>
        </p:spPr>
        <p:txBody>
          <a:bodyPr>
            <a:normAutofit/>
          </a:bodyPr>
          <a:lstStyle>
            <a:lvl1pPr>
              <a:defRPr sz="2400"/>
            </a:lvl1pPr>
          </a:lstStyle>
          <a:p>
            <a:r>
              <a:rPr lang="en-US"/>
              <a:t>Click icon to add picture</a:t>
            </a:r>
            <a:endParaRPr lang="vi-VN" dirty="0"/>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5" hasCustomPrompt="1"/>
          </p:nvPr>
        </p:nvSpPr>
        <p:spPr>
          <a:xfrm>
            <a:off x="152400" y="6405332"/>
            <a:ext cx="874008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3146856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6579DFC3-B668-41C1-A065-F6B309153305}" type="slidenum">
              <a:rPr lang="en-US" smtClean="0"/>
              <a:t>‹#›</a:t>
            </a:fld>
            <a:endParaRPr lang="en-US"/>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029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8"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6579DFC3-B668-41C1-A065-F6B309153305}" type="slidenum">
              <a:rPr lang="en-US" smtClean="0"/>
              <a:t>‹#›</a:t>
            </a:fld>
            <a:endParaRPr lang="en-US"/>
          </a:p>
        </p:txBody>
      </p:sp>
      <p:sp>
        <p:nvSpPr>
          <p:cNvPr id="5" name="Content Placeholder 4"/>
          <p:cNvSpPr>
            <a:spLocks noGrp="1"/>
          </p:cNvSpPr>
          <p:nvPr>
            <p:ph sz="quarter" idx="11"/>
          </p:nvPr>
        </p:nvSpPr>
        <p:spPr>
          <a:xfrm>
            <a:off x="151729" y="787400"/>
            <a:ext cx="8839200" cy="2641600"/>
          </a:xfrm>
        </p:spPr>
        <p:txBody>
          <a:bodyPr>
            <a:noAutofit/>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3530601"/>
            <a:ext cx="8839200" cy="2682709"/>
          </a:xfrm>
        </p:spPr>
        <p:txBody>
          <a:bodyPr>
            <a:noAutofit/>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6405332"/>
            <a:ext cx="883920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181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p:cSld name="Two Content And Picture">
    <p:spTree>
      <p:nvGrpSpPr>
        <p:cNvPr id="1" name=""/>
        <p:cNvGrpSpPr/>
        <p:nvPr/>
      </p:nvGrpSpPr>
      <p:grpSpPr>
        <a:xfrm>
          <a:off x="0" y="0"/>
          <a:ext cx="0" cy="0"/>
          <a:chOff x="0" y="0"/>
          <a:chExt cx="0" cy="0"/>
        </a:xfrm>
      </p:grpSpPr>
      <p:sp>
        <p:nvSpPr>
          <p:cNvPr id="8"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6579DFC3-B668-41C1-A065-F6B309153305}" type="slidenum">
              <a:rPr lang="en-US" smtClean="0"/>
              <a:t>‹#›</a:t>
            </a:fld>
            <a:endParaRPr lang="en-US"/>
          </a:p>
        </p:txBody>
      </p:sp>
      <p:sp>
        <p:nvSpPr>
          <p:cNvPr id="9" name="Picture Placeholder 8"/>
          <p:cNvSpPr>
            <a:spLocks noGrp="1"/>
          </p:cNvSpPr>
          <p:nvPr>
            <p:ph type="pic" sz="quarter" idx="14" hasCustomPrompt="1"/>
          </p:nvPr>
        </p:nvSpPr>
        <p:spPr>
          <a:xfrm>
            <a:off x="7620000" y="1092200"/>
            <a:ext cx="1080000" cy="1920000"/>
          </a:xfrm>
        </p:spPr>
        <p:txBody>
          <a:bodyPr>
            <a:normAutofit/>
          </a:bodyPr>
          <a:lstStyle>
            <a:lvl1pPr marL="0" indent="0">
              <a:buNone/>
              <a:defRPr sz="16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3937000"/>
            <a:ext cx="1080000" cy="1920000"/>
          </a:xfrm>
        </p:spPr>
        <p:txBody>
          <a:bodyPr>
            <a:normAutofit/>
          </a:bodyPr>
          <a:lstStyle>
            <a:lvl1pPr marL="0" indent="0">
              <a:buNone/>
              <a:defRPr sz="16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787400"/>
            <a:ext cx="71628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3632200"/>
            <a:ext cx="71628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6405332"/>
            <a:ext cx="8839200" cy="376469"/>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1369608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Content &amp; 2 Pictures">
    <p:spTree>
      <p:nvGrpSpPr>
        <p:cNvPr id="1" name=""/>
        <p:cNvGrpSpPr/>
        <p:nvPr/>
      </p:nvGrpSpPr>
      <p:grpSpPr>
        <a:xfrm>
          <a:off x="0" y="0"/>
          <a:ext cx="0" cy="0"/>
          <a:chOff x="0" y="0"/>
          <a:chExt cx="0" cy="0"/>
        </a:xfrm>
      </p:grpSpPr>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471464" cy="365125"/>
          </a:xfrm>
        </p:spPr>
        <p:txBody>
          <a:bodyPr/>
          <a:lstStyle/>
          <a:p>
            <a:fld id="{6579DFC3-B668-41C1-A065-F6B309153305}" type="slidenum">
              <a:rPr lang="en-US" smtClean="0"/>
              <a:t>‹#›</a:t>
            </a:fld>
            <a:endParaRPr lang="en-US"/>
          </a:p>
        </p:txBody>
      </p:sp>
      <p:sp>
        <p:nvSpPr>
          <p:cNvPr id="8" name="Text Placeholder 9"/>
          <p:cNvSpPr>
            <a:spLocks noGrp="1"/>
          </p:cNvSpPr>
          <p:nvPr>
            <p:ph type="body" sz="quarter" idx="13" hasCustomPrompt="1"/>
          </p:nvPr>
        </p:nvSpPr>
        <p:spPr>
          <a:xfrm>
            <a:off x="152400" y="6405332"/>
            <a:ext cx="891540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786441"/>
            <a:ext cx="2209800" cy="5425976"/>
          </a:xfrm>
        </p:spPr>
        <p:txBody>
          <a:bodyPr>
            <a:normAutofit/>
          </a:bodyPr>
          <a:lstStyle>
            <a:lvl1pPr>
              <a:defRPr sz="2400"/>
            </a:lvl1pPr>
          </a:lstStyle>
          <a:p>
            <a:r>
              <a:rPr lang="en-US"/>
              <a:t>Click icon to add picture</a:t>
            </a:r>
            <a:endParaRPr lang="vi-VN"/>
          </a:p>
        </p:txBody>
      </p:sp>
      <p:sp>
        <p:nvSpPr>
          <p:cNvPr id="10" name="Picture Placeholder 5"/>
          <p:cNvSpPr>
            <a:spLocks noGrp="1"/>
          </p:cNvSpPr>
          <p:nvPr>
            <p:ph type="pic" sz="quarter" idx="15"/>
          </p:nvPr>
        </p:nvSpPr>
        <p:spPr>
          <a:xfrm>
            <a:off x="6858000" y="787400"/>
            <a:ext cx="2164432" cy="5425976"/>
          </a:xfrm>
        </p:spPr>
        <p:txBody>
          <a:bodyPr>
            <a:normAutofit/>
          </a:bodyPr>
          <a:lstStyle>
            <a:lvl1pPr>
              <a:defRPr sz="2400"/>
            </a:lvl1pPr>
          </a:lstStyle>
          <a:p>
            <a:r>
              <a:rPr lang="en-US"/>
              <a:t>Click icon to add picture</a:t>
            </a:r>
            <a:endParaRPr lang="vi-VN"/>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758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ntent &amp;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6579DFC3-B668-41C1-A065-F6B309153305}" type="slidenum">
              <a:rPr lang="en-US" smtClean="0"/>
              <a:t>‹#›</a:t>
            </a:fld>
            <a:endParaRPr lang="en-US"/>
          </a:p>
        </p:txBody>
      </p:sp>
      <p:sp>
        <p:nvSpPr>
          <p:cNvPr id="6" name="Picture Placeholder 5"/>
          <p:cNvSpPr>
            <a:spLocks noGrp="1"/>
          </p:cNvSpPr>
          <p:nvPr>
            <p:ph type="pic" sz="quarter" idx="14"/>
          </p:nvPr>
        </p:nvSpPr>
        <p:spPr>
          <a:xfrm>
            <a:off x="4572000" y="787401"/>
            <a:ext cx="2133600" cy="2641600"/>
          </a:xfrm>
        </p:spPr>
        <p:txBody>
          <a:bodyPr>
            <a:normAutofit/>
          </a:bodyPr>
          <a:lstStyle>
            <a:lvl1pPr>
              <a:defRPr sz="2400"/>
            </a:lvl1pPr>
          </a:lstStyle>
          <a:p>
            <a:r>
              <a:rPr lang="en-US"/>
              <a:t>Click icon to add picture</a:t>
            </a:r>
            <a:endParaRPr lang="vi-VN"/>
          </a:p>
        </p:txBody>
      </p:sp>
      <p:sp>
        <p:nvSpPr>
          <p:cNvPr id="14" name="Picture Placeholder 5"/>
          <p:cNvSpPr>
            <a:spLocks noGrp="1"/>
          </p:cNvSpPr>
          <p:nvPr>
            <p:ph type="pic" sz="quarter" idx="15"/>
          </p:nvPr>
        </p:nvSpPr>
        <p:spPr>
          <a:xfrm>
            <a:off x="6858000" y="787401"/>
            <a:ext cx="2133600" cy="2641600"/>
          </a:xfrm>
        </p:spPr>
        <p:txBody>
          <a:bodyPr>
            <a:normAutofit/>
          </a:bodyPr>
          <a:lstStyle>
            <a:lvl1pPr>
              <a:defRPr sz="2400"/>
            </a:lvl1pPr>
          </a:lstStyle>
          <a:p>
            <a:r>
              <a:rPr lang="en-US"/>
              <a:t>Click icon to add picture</a:t>
            </a:r>
            <a:endParaRPr lang="vi-VN"/>
          </a:p>
        </p:txBody>
      </p:sp>
      <p:sp>
        <p:nvSpPr>
          <p:cNvPr id="17" name="Picture Placeholder 5"/>
          <p:cNvSpPr>
            <a:spLocks noGrp="1"/>
          </p:cNvSpPr>
          <p:nvPr>
            <p:ph type="pic" sz="quarter" idx="16"/>
          </p:nvPr>
        </p:nvSpPr>
        <p:spPr>
          <a:xfrm>
            <a:off x="4577195" y="3530600"/>
            <a:ext cx="2133600" cy="2641600"/>
          </a:xfrm>
        </p:spPr>
        <p:txBody>
          <a:bodyPr>
            <a:normAutofit/>
          </a:bodyPr>
          <a:lstStyle>
            <a:lvl1pPr>
              <a:defRPr sz="2400"/>
            </a:lvl1pPr>
          </a:lstStyle>
          <a:p>
            <a:r>
              <a:rPr lang="en-US"/>
              <a:t>Click icon to add picture</a:t>
            </a:r>
            <a:endParaRPr lang="vi-VN"/>
          </a:p>
        </p:txBody>
      </p:sp>
      <p:sp>
        <p:nvSpPr>
          <p:cNvPr id="18" name="Picture Placeholder 5"/>
          <p:cNvSpPr>
            <a:spLocks noGrp="1"/>
          </p:cNvSpPr>
          <p:nvPr>
            <p:ph type="pic" sz="quarter" idx="17"/>
          </p:nvPr>
        </p:nvSpPr>
        <p:spPr>
          <a:xfrm>
            <a:off x="6863195" y="3530600"/>
            <a:ext cx="2133600" cy="2641600"/>
          </a:xfrm>
        </p:spPr>
        <p:txBody>
          <a:bodyPr>
            <a:normAutofit/>
          </a:bodyPr>
          <a:lstStyle>
            <a:lvl1pPr>
              <a:defRPr sz="2400"/>
            </a:lvl1pPr>
          </a:lstStyle>
          <a:p>
            <a:r>
              <a:rPr lang="en-US"/>
              <a:t>Click icon to add picture</a:t>
            </a:r>
            <a:endParaRPr lang="vi-VN"/>
          </a:p>
        </p:txBody>
      </p:sp>
    </p:spTree>
    <p:extLst>
      <p:ext uri="{BB962C8B-B14F-4D97-AF65-F5344CB8AC3E}">
        <p14:creationId xmlns:p14="http://schemas.microsoft.com/office/powerpoint/2010/main" val="1904677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68628"/>
            <a:ext cx="8839200" cy="617173"/>
          </a:xfrm>
          <a:prstGeom prst="rect">
            <a:avLst/>
          </a:prstGeom>
        </p:spPr>
        <p:txBody>
          <a:bodyPr vert="horz" lIns="91440" tIns="45720" rIns="91440" bIns="45720" rtlCol="0" anchor="ctr">
            <a:noAutofit/>
          </a:bodyPr>
          <a:lstStyle/>
          <a:p>
            <a:r>
              <a:rPr lang="vi-VN"/>
              <a:t>Bấm để sửa kiểu tiêu đề Bản cái</a:t>
            </a:r>
          </a:p>
        </p:txBody>
      </p:sp>
      <p:sp>
        <p:nvSpPr>
          <p:cNvPr id="3" name="Text Placeholder 2"/>
          <p:cNvSpPr>
            <a:spLocks noGrp="1"/>
          </p:cNvSpPr>
          <p:nvPr>
            <p:ph type="body" idx="1"/>
          </p:nvPr>
        </p:nvSpPr>
        <p:spPr>
          <a:xfrm>
            <a:off x="152400" y="787401"/>
            <a:ext cx="8839200" cy="5338764"/>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4"/>
          </p:nvPr>
        </p:nvSpPr>
        <p:spPr>
          <a:xfrm>
            <a:off x="7596336" y="6424249"/>
            <a:ext cx="129614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579DFC3-B668-41C1-A065-F6B309153305}" type="slidenum">
              <a:rPr lang="en-US" smtClean="0"/>
              <a:t>‹#›</a:t>
            </a:fld>
            <a:endParaRPr lang="en-US"/>
          </a:p>
        </p:txBody>
      </p:sp>
    </p:spTree>
    <p:extLst>
      <p:ext uri="{BB962C8B-B14F-4D97-AF65-F5344CB8AC3E}">
        <p14:creationId xmlns:p14="http://schemas.microsoft.com/office/powerpoint/2010/main" val="2389504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94"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1219170" rtl="0" eaLnBrk="1" latinLnBrk="0" hangingPunct="1">
        <a:spcBef>
          <a:spcPct val="0"/>
        </a:spcBef>
        <a:buNone/>
        <a:defRPr sz="3733"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457189" indent="-457189" algn="just" defTabSz="1219170" rtl="0" eaLnBrk="1" latinLnBrk="0" hangingPunct="1">
        <a:spcBef>
          <a:spcPct val="20000"/>
        </a:spcBef>
        <a:buFont typeface="Arial" pitchFamily="34" charset="0"/>
        <a:buChar char="•"/>
        <a:defRPr sz="3200" kern="1200">
          <a:solidFill>
            <a:schemeClr val="tx1"/>
          </a:solidFill>
          <a:effectLst/>
          <a:latin typeface="UTM Swiss Condensed" pitchFamily="2" charset="-93"/>
          <a:ea typeface="+mn-ea"/>
          <a:cs typeface="Arial" pitchFamily="34" charset="0"/>
        </a:defRPr>
      </a:lvl1pPr>
      <a:lvl2pPr marL="990575" indent="-380990" algn="just" defTabSz="1219170" rtl="0" eaLnBrk="1" latinLnBrk="0" hangingPunct="1">
        <a:spcBef>
          <a:spcPct val="20000"/>
        </a:spcBef>
        <a:buFont typeface="Arial" pitchFamily="34" charset="0"/>
        <a:buChar char="–"/>
        <a:defRPr sz="2667" b="0" i="0" u="none" kern="1200">
          <a:solidFill>
            <a:schemeClr val="tx1"/>
          </a:solidFill>
          <a:effectLst/>
          <a:latin typeface="UTM Swiss Condensed" pitchFamily="2" charset="-93"/>
          <a:ea typeface="+mn-ea"/>
          <a:cs typeface="Arial" pitchFamily="34" charset="0"/>
        </a:defRPr>
      </a:lvl2pPr>
      <a:lvl3pPr marL="1523962" indent="-304792" algn="just" defTabSz="121917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3pPr>
      <a:lvl4pPr marL="2133547" indent="-304792" algn="just" defTabSz="1219170" rtl="0" eaLnBrk="1" latinLnBrk="0" hangingPunct="1">
        <a:spcBef>
          <a:spcPct val="20000"/>
        </a:spcBef>
        <a:buFont typeface="Arial" pitchFamily="34" charset="0"/>
        <a:buChar char="–"/>
        <a:defRPr sz="2133" kern="1200">
          <a:solidFill>
            <a:schemeClr val="tx1"/>
          </a:solidFill>
          <a:effectLst/>
          <a:latin typeface="UTM Swiss Condensed" pitchFamily="2" charset="-93"/>
          <a:ea typeface="+mn-ea"/>
          <a:cs typeface="Arial" pitchFamily="34" charset="0"/>
        </a:defRPr>
      </a:lvl4pPr>
      <a:lvl5pPr marL="2743131" indent="-304792" algn="just" defTabSz="1219170" rtl="0" eaLnBrk="1" latinLnBrk="0" hangingPunct="1">
        <a:spcBef>
          <a:spcPct val="20000"/>
        </a:spcBef>
        <a:buFont typeface="Arial" pitchFamily="34" charset="0"/>
        <a:buChar char="»"/>
        <a:defRPr sz="2133" kern="1200">
          <a:solidFill>
            <a:schemeClr val="tx1"/>
          </a:solidFill>
          <a:effectLst/>
          <a:latin typeface="UTM Swiss Condensed" pitchFamily="2" charset="-93"/>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7B905-CC69-46CB-9FB4-107D9F3081C7}" type="datetimeFigureOut">
              <a:rPr lang="en-US" smtClean="0"/>
              <a:t>11/08/2025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9DFC3-B668-41C1-A065-F6B309153305}" type="slidenum">
              <a:rPr lang="en-US" smtClean="0"/>
              <a:t>‹#›</a:t>
            </a:fld>
            <a:endParaRPr lang="en-US"/>
          </a:p>
        </p:txBody>
      </p:sp>
    </p:spTree>
    <p:extLst>
      <p:ext uri="{BB962C8B-B14F-4D97-AF65-F5344CB8AC3E}">
        <p14:creationId xmlns:p14="http://schemas.microsoft.com/office/powerpoint/2010/main" val="41086352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1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1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18.xml"/><Relationship Id="rId5" Type="http://schemas.openxmlformats.org/officeDocument/2006/relationships/image" Target="../media/image1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19.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2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2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08325"/>
            <a:ext cx="9144000" cy="2686672"/>
          </a:xfrm>
        </p:spPr>
        <p:txBody>
          <a:bodyPr anchor="t">
            <a:normAutofit/>
          </a:bodyPr>
          <a:lstStyle/>
          <a:p>
            <a:pPr defTabSz="1746250">
              <a:lnSpc>
                <a:spcPct val="130000"/>
              </a:lnSpc>
            </a:pPr>
            <a:r>
              <a:rPr lang="en-US" sz="3200" b="1" dirty="0" err="1">
                <a:solidFill>
                  <a:srgbClr val="FF0000"/>
                </a:solidFill>
                <a:latin typeface="UTM Swiss Condensed" panose="02000500000000000000" pitchFamily="2" charset="0"/>
                <a:cs typeface="Times New Roman" panose="02020603050405020304" pitchFamily="18" charset="0"/>
              </a:rPr>
              <a:t>Hướng</a:t>
            </a:r>
            <a:r>
              <a:rPr lang="en-US" sz="3200" b="1" dirty="0">
                <a:solidFill>
                  <a:srgbClr val="FF0000"/>
                </a:solidFill>
                <a:latin typeface="UTM Swiss Condensed" panose="02000500000000000000" pitchFamily="2" charset="0"/>
                <a:cs typeface="Times New Roman" panose="02020603050405020304" pitchFamily="18" charset="0"/>
              </a:rPr>
              <a:t> </a:t>
            </a:r>
            <a:r>
              <a:rPr lang="en-US" sz="3200" b="1" dirty="0" err="1">
                <a:solidFill>
                  <a:srgbClr val="FF0000"/>
                </a:solidFill>
                <a:latin typeface="UTM Swiss Condensed" panose="02000500000000000000" pitchFamily="2" charset="0"/>
                <a:cs typeface="Times New Roman" panose="02020603050405020304" pitchFamily="18" charset="0"/>
              </a:rPr>
              <a:t>dẫn</a:t>
            </a:r>
            <a:br>
              <a:rPr lang="en-US" sz="2800" b="1" dirty="0">
                <a:solidFill>
                  <a:srgbClr val="FF0000"/>
                </a:solidFill>
                <a:latin typeface="UTM Swiss Condensed" panose="02000500000000000000" pitchFamily="2" charset="0"/>
                <a:cs typeface="Times New Roman" panose="02020603050405020304" pitchFamily="18" charset="0"/>
              </a:rPr>
            </a:br>
            <a:r>
              <a:rPr lang="en-US" sz="3600" b="1" dirty="0">
                <a:solidFill>
                  <a:srgbClr val="FF0000"/>
                </a:solidFill>
                <a:latin typeface="UTM Swiss Condensed" panose="02000500000000000000" pitchFamily="2" charset="0"/>
                <a:cs typeface="Times New Roman" panose="02020603050405020304" pitchFamily="18" charset="0"/>
              </a:rPr>
              <a:t>THỰC HÀNH CÔNG TÁC XÃ HỘI CÁ NHÂN VÀ NHÓM</a:t>
            </a:r>
            <a:br>
              <a:rPr lang="en-US" sz="3200" b="1" dirty="0">
                <a:solidFill>
                  <a:srgbClr val="FF0000"/>
                </a:solidFill>
                <a:latin typeface="UTM Swiss Condensed" panose="02000500000000000000" pitchFamily="2" charset="0"/>
                <a:cs typeface="Times New Roman" panose="02020603050405020304" pitchFamily="18" charset="0"/>
              </a:rPr>
            </a:br>
            <a:endParaRPr lang="en-US" sz="2000" b="1" i="1" dirty="0">
              <a:latin typeface="UTM Swiss Condensed" panose="02000500000000000000" pitchFamily="2" charset="0"/>
              <a:cs typeface="Times New Roman" panose="02020603050405020304" pitchFamily="18" charset="0"/>
            </a:endParaRPr>
          </a:p>
        </p:txBody>
      </p:sp>
      <p:sp>
        <p:nvSpPr>
          <p:cNvPr id="4" name="Rechthoek 18">
            <a:extLst>
              <a:ext uri="{FF2B5EF4-FFF2-40B4-BE49-F238E27FC236}">
                <a16:creationId xmlns:a16="http://schemas.microsoft.com/office/drawing/2014/main" id="{4F76FE1B-95E4-4334-9377-08263419CC41}"/>
              </a:ext>
            </a:extLst>
          </p:cNvPr>
          <p:cNvSpPr/>
          <p:nvPr/>
        </p:nvSpPr>
        <p:spPr bwMode="auto">
          <a:xfrm>
            <a:off x="0" y="-28875"/>
            <a:ext cx="9144000" cy="1521983"/>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5" name="Text Placeholder 2"/>
          <p:cNvSpPr txBox="1">
            <a:spLocks/>
          </p:cNvSpPr>
          <p:nvPr/>
        </p:nvSpPr>
        <p:spPr>
          <a:xfrm>
            <a:off x="1741973" y="-74705"/>
            <a:ext cx="5766267" cy="1262216"/>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ctr">
              <a:lnSpc>
                <a:spcPct val="100000"/>
              </a:lnSpc>
              <a:spcBef>
                <a:spcPts val="600"/>
              </a:spcBef>
            </a:pPr>
            <a:r>
              <a:rPr lang="en-US" sz="2000">
                <a:solidFill>
                  <a:schemeClr val="bg1"/>
                </a:solidFill>
                <a:latin typeface="Arial" panose="020B0604020202020204" pitchFamily="34" charset="0"/>
                <a:cs typeface="Arial" panose="020B0604020202020204" pitchFamily="34" charset="0"/>
              </a:rPr>
              <a:t>BỘ GIÁO DỤC VÀ ĐÀO TẠO</a:t>
            </a:r>
          </a:p>
          <a:p>
            <a:pPr algn="ctr">
              <a:lnSpc>
                <a:spcPct val="100000"/>
              </a:lnSpc>
              <a:spcBef>
                <a:spcPts val="600"/>
              </a:spcBef>
            </a:pPr>
            <a:r>
              <a:rPr lang="en-US" sz="2000">
                <a:solidFill>
                  <a:schemeClr val="bg1"/>
                </a:solidFill>
                <a:latin typeface="Arial" panose="020B0604020202020204" pitchFamily="34" charset="0"/>
                <a:cs typeface="Arial" panose="020B0604020202020204" pitchFamily="34" charset="0"/>
              </a:rPr>
              <a:t>TRƯỜNG ĐẠI HỌC VINH</a:t>
            </a:r>
          </a:p>
        </p:txBody>
      </p:sp>
      <p:pic>
        <p:nvPicPr>
          <p:cNvPr id="7" name="Picture 6">
            <a:extLst>
              <a:ext uri="{FF2B5EF4-FFF2-40B4-BE49-F238E27FC236}">
                <a16:creationId xmlns:a16="http://schemas.microsoft.com/office/drawing/2014/main" id="{B62187C2-7C0F-4A89-A604-4F9D3C539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437" y="273238"/>
            <a:ext cx="1067072" cy="1067072"/>
          </a:xfrm>
          <a:prstGeom prst="rect">
            <a:avLst/>
          </a:prstGeom>
          <a:effectLst>
            <a:outerShdw blurRad="50800" dist="38100" dir="2700000" algn="tl" rotWithShape="0">
              <a:prstClr val="black">
                <a:alpha val="40000"/>
              </a:prstClr>
            </a:outerShdw>
          </a:effectLst>
        </p:spPr>
      </p:pic>
      <p:sp>
        <p:nvSpPr>
          <p:cNvPr id="3" name="Rectangle 2"/>
          <p:cNvSpPr/>
          <p:nvPr/>
        </p:nvSpPr>
        <p:spPr>
          <a:xfrm>
            <a:off x="3491598" y="1215455"/>
            <a:ext cx="2468880"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8789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4.2.1. Hình thức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1753109"/>
          </a:xfrm>
          <a:prstGeom prst="rect">
            <a:avLst/>
          </a:prstGeom>
          <a:noFill/>
          <a:ln w="28575">
            <a:solidFill>
              <a:srgbClr val="FF0000"/>
            </a:solidFill>
          </a:ln>
        </p:spPr>
        <p:txBody>
          <a:bodyPr wrap="square" rtlCol="0">
            <a:spAutoFit/>
          </a:bodyPr>
          <a:lstStyle/>
          <a:p>
            <a:pPr algn="just">
              <a:lnSpc>
                <a:spcPct val="110000"/>
              </a:lnSpc>
            </a:pPr>
            <a:r>
              <a:rPr lang="en-US" sz="2000" b="1">
                <a:latin typeface="UTM Swiss Condensed" panose="02000500000000000000" pitchFamily="2" charset="0"/>
              </a:rPr>
              <a:t>- Đồ án thực hành </a:t>
            </a:r>
            <a:r>
              <a:rPr lang="vi-VN" sz="2000" b="1">
                <a:latin typeface="UTM Swiss Condensed" panose="02000500000000000000" pitchFamily="2" charset="0"/>
              </a:rPr>
              <a:t>đánh máy trên hệ soạn thảo Word</a:t>
            </a:r>
            <a:r>
              <a:rPr lang="en-US" sz="2000" b="1">
                <a:latin typeface="UTM Swiss Condensed" panose="02000500000000000000" pitchFamily="2" charset="0"/>
              </a:rPr>
              <a:t>.</a:t>
            </a:r>
          </a:p>
          <a:p>
            <a:pPr algn="just">
              <a:lnSpc>
                <a:spcPct val="110000"/>
              </a:lnSpc>
            </a:pPr>
            <a:r>
              <a:rPr lang="en-US" sz="2000" b="1">
                <a:latin typeface="UTM Swiss Condensed" panose="02000500000000000000" pitchFamily="2" charset="0"/>
              </a:rPr>
              <a:t>- K</a:t>
            </a:r>
            <a:r>
              <a:rPr lang="vi-VN" sz="2000" b="1">
                <a:latin typeface="UTM Swiss Condensed" panose="02000500000000000000" pitchFamily="2" charset="0"/>
              </a:rPr>
              <a:t>hổ giấy A4, lề trên 2.0 cm, lề dưới 2.0 cm, lề trái 3.0 cm, lề phải 2.0 cm</a:t>
            </a:r>
            <a:r>
              <a:rPr lang="en-US" sz="2000" b="1">
                <a:latin typeface="UTM Swiss Condensed" panose="02000500000000000000" pitchFamily="2" charset="0"/>
              </a:rPr>
              <a:t>.</a:t>
            </a:r>
          </a:p>
          <a:p>
            <a:pPr algn="just">
              <a:lnSpc>
                <a:spcPct val="110000"/>
              </a:lnSpc>
            </a:pPr>
            <a:r>
              <a:rPr lang="en-US" sz="2000" b="1">
                <a:latin typeface="UTM Swiss Condensed" panose="02000500000000000000" pitchFamily="2" charset="0"/>
              </a:rPr>
              <a:t>- P</a:t>
            </a:r>
            <a:r>
              <a:rPr lang="vi-VN" sz="2000" b="1">
                <a:latin typeface="UTM Swiss Condensed" panose="02000500000000000000" pitchFamily="2" charset="0"/>
              </a:rPr>
              <a:t>hông chữ Times New Roman, cỡ chữ 14, giãn dòng 1.5 line, xuống dòng thụt vào 1 cm</a:t>
            </a:r>
            <a:endParaRPr lang="en-US" sz="2000" b="1">
              <a:latin typeface="UTM Swiss Condensed" panose="02000500000000000000" pitchFamily="2" charset="0"/>
            </a:endParaRPr>
          </a:p>
          <a:p>
            <a:pPr algn="just">
              <a:lnSpc>
                <a:spcPct val="110000"/>
              </a:lnSpc>
            </a:pPr>
            <a:r>
              <a:rPr lang="en-US" sz="2000" b="1">
                <a:latin typeface="UTM Swiss Condensed" panose="02000500000000000000" pitchFamily="2" charset="0"/>
              </a:rPr>
              <a:t>- K</a:t>
            </a:r>
            <a:r>
              <a:rPr lang="vi-VN" sz="2000" b="1">
                <a:latin typeface="UTM Swiss Condensed" panose="02000500000000000000" pitchFamily="2" charset="0"/>
              </a:rPr>
              <a:t>hông dùng tiêu đề đầu và cuối trang.</a:t>
            </a:r>
          </a:p>
        </p:txBody>
      </p:sp>
    </p:spTree>
    <p:custDataLst>
      <p:tags r:id="rId1"/>
    </p:custDataLst>
    <p:extLst>
      <p:ext uri="{BB962C8B-B14F-4D97-AF65-F5344CB8AC3E}">
        <p14:creationId xmlns:p14="http://schemas.microsoft.com/office/powerpoint/2010/main" val="3736672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4.2.2. Nội dung </a:t>
            </a:r>
            <a:r>
              <a:rPr lang="en-US" sz="3200">
                <a:solidFill>
                  <a:schemeClr val="bg1"/>
                </a:solidFill>
                <a:latin typeface="UTM Swiss Condensed" panose="02000500000000000000" pitchFamily="2" charset="0"/>
                <a:cs typeface="Times New Roman" panose="02020603050405020304" pitchFamily="18" charset="0"/>
              </a:rPr>
              <a:t>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1446550"/>
          </a:xfrm>
          <a:prstGeom prst="rect">
            <a:avLst/>
          </a:prstGeom>
          <a:noFill/>
          <a:ln w="28575">
            <a:solidFill>
              <a:srgbClr val="FF0000"/>
            </a:solidFill>
          </a:ln>
        </p:spPr>
        <p:txBody>
          <a:bodyPr wrap="square" rtlCol="0">
            <a:spAutoFit/>
          </a:bodyPr>
          <a:lstStyle/>
          <a:p>
            <a:pPr algn="just">
              <a:lnSpc>
                <a:spcPct val="110000"/>
              </a:lnSpc>
            </a:pPr>
            <a:r>
              <a:rPr lang="en-US" sz="2000" b="1" dirty="0">
                <a:latin typeface="UTM Swiss Condensed" panose="02000500000000000000" pitchFamily="2" charset="0"/>
              </a:rPr>
              <a:t>Sinh </a:t>
            </a:r>
            <a:r>
              <a:rPr lang="en-US" sz="2000" b="1" dirty="0" err="1">
                <a:latin typeface="UTM Swiss Condensed" panose="02000500000000000000" pitchFamily="2" charset="0"/>
              </a:rPr>
              <a:t>viên</a:t>
            </a:r>
            <a:r>
              <a:rPr lang="en-US" sz="2000" b="1" dirty="0">
                <a:latin typeface="UTM Swiss Condensed" panose="02000500000000000000" pitchFamily="2" charset="0"/>
              </a:rPr>
              <a:t> </a:t>
            </a:r>
            <a:r>
              <a:rPr lang="en-US" sz="2000" b="1" dirty="0" err="1">
                <a:latin typeface="UTM Swiss Condensed" panose="02000500000000000000" pitchFamily="2" charset="0"/>
              </a:rPr>
              <a:t>làm</a:t>
            </a:r>
            <a:r>
              <a:rPr lang="en-US" sz="2000" b="1" dirty="0">
                <a:latin typeface="UTM Swiss Condensed" panose="02000500000000000000" pitchFamily="2" charset="0"/>
              </a:rPr>
              <a:t> 2 </a:t>
            </a:r>
            <a:r>
              <a:rPr lang="en-US" sz="2000" b="1" dirty="0" err="1">
                <a:latin typeface="UTM Swiss Condensed" panose="02000500000000000000" pitchFamily="2" charset="0"/>
              </a:rPr>
              <a:t>trường</a:t>
            </a:r>
            <a:r>
              <a:rPr lang="en-US" sz="2000" b="1" dirty="0">
                <a:latin typeface="UTM Swiss Condensed" panose="02000500000000000000" pitchFamily="2" charset="0"/>
              </a:rPr>
              <a:t> </a:t>
            </a:r>
            <a:r>
              <a:rPr lang="en-US" sz="2000" b="1" dirty="0" err="1">
                <a:latin typeface="UTM Swiss Condensed" panose="02000500000000000000" pitchFamily="2" charset="0"/>
              </a:rPr>
              <a:t>hợp</a:t>
            </a:r>
            <a:r>
              <a:rPr lang="en-US" sz="2000" b="1" dirty="0">
                <a:latin typeface="UTM Swiss Condensed" panose="02000500000000000000" pitchFamily="2" charset="0"/>
              </a:rPr>
              <a:t> </a:t>
            </a:r>
            <a:r>
              <a:rPr lang="en-US" sz="2000" b="1" dirty="0" err="1">
                <a:latin typeface="UTM Swiss Condensed" panose="02000500000000000000" pitchFamily="2" charset="0"/>
              </a:rPr>
              <a:t>để</a:t>
            </a:r>
            <a:r>
              <a:rPr lang="en-US" sz="2000" b="1" dirty="0">
                <a:latin typeface="UTM Swiss Condensed" panose="02000500000000000000" pitchFamily="2" charset="0"/>
              </a:rPr>
              <a:t> </a:t>
            </a:r>
            <a:r>
              <a:rPr lang="en-US" sz="2000" b="1" dirty="0" err="1">
                <a:latin typeface="UTM Swiss Condensed" panose="02000500000000000000" pitchFamily="2" charset="0"/>
              </a:rPr>
              <a:t>thực</a:t>
            </a:r>
            <a:r>
              <a:rPr lang="en-US" sz="2000" b="1" dirty="0">
                <a:latin typeface="UTM Swiss Condensed" panose="02000500000000000000" pitchFamily="2" charset="0"/>
              </a:rPr>
              <a:t> </a:t>
            </a:r>
            <a:r>
              <a:rPr lang="en-US" sz="2000" b="1" dirty="0" err="1">
                <a:latin typeface="UTM Swiss Condensed" panose="02000500000000000000" pitchFamily="2" charset="0"/>
              </a:rPr>
              <a:t>hành</a:t>
            </a:r>
            <a:r>
              <a:rPr lang="en-US" sz="2000" b="1" dirty="0">
                <a:latin typeface="UTM Swiss Condensed" panose="02000500000000000000" pitchFamily="2" charset="0"/>
              </a:rPr>
              <a:t> </a:t>
            </a:r>
            <a:r>
              <a:rPr lang="en-US" sz="2000" b="1" dirty="0" err="1">
                <a:latin typeface="UTM Swiss Condensed" panose="02000500000000000000" pitchFamily="2" charset="0"/>
              </a:rPr>
              <a:t>và</a:t>
            </a:r>
            <a:r>
              <a:rPr lang="en-US" sz="2000" b="1" dirty="0">
                <a:latin typeface="UTM Swiss Condensed" panose="02000500000000000000" pitchFamily="2" charset="0"/>
              </a:rPr>
              <a:t> </a:t>
            </a:r>
            <a:r>
              <a:rPr lang="en-US" sz="2000" b="1" dirty="0" err="1">
                <a:latin typeface="UTM Swiss Condensed" panose="02000500000000000000" pitchFamily="2" charset="0"/>
              </a:rPr>
              <a:t>viết</a:t>
            </a:r>
            <a:r>
              <a:rPr lang="en-US" sz="2000" b="1" dirty="0">
                <a:latin typeface="UTM Swiss Condensed" panose="02000500000000000000" pitchFamily="2" charset="0"/>
              </a:rPr>
              <a:t> </a:t>
            </a:r>
            <a:r>
              <a:rPr lang="en-US" sz="2000" b="1" dirty="0" err="1">
                <a:latin typeface="UTM Swiss Condensed" panose="02000500000000000000" pitchFamily="2" charset="0"/>
              </a:rPr>
              <a:t>đồ</a:t>
            </a:r>
            <a:r>
              <a:rPr lang="en-US" sz="2000" b="1" dirty="0">
                <a:latin typeface="UTM Swiss Condensed" panose="02000500000000000000" pitchFamily="2" charset="0"/>
              </a:rPr>
              <a:t> </a:t>
            </a:r>
            <a:r>
              <a:rPr lang="en-US" sz="2000" b="1" dirty="0" err="1">
                <a:latin typeface="UTM Swiss Condensed" panose="02000500000000000000" pitchFamily="2" charset="0"/>
              </a:rPr>
              <a:t>án</a:t>
            </a:r>
            <a:r>
              <a:rPr lang="en-US" sz="2000" b="1" dirty="0">
                <a:latin typeface="UTM Swiss Condensed" panose="02000500000000000000" pitchFamily="2" charset="0"/>
              </a:rPr>
              <a:t> </a:t>
            </a:r>
            <a:r>
              <a:rPr lang="en-US" sz="2000" b="1" dirty="0" err="1">
                <a:latin typeface="UTM Swiss Condensed" panose="02000500000000000000" pitchFamily="2" charset="0"/>
              </a:rPr>
              <a:t>thực</a:t>
            </a:r>
            <a:r>
              <a:rPr lang="en-US" sz="2000" b="1" dirty="0">
                <a:latin typeface="UTM Swiss Condensed" panose="02000500000000000000" pitchFamily="2" charset="0"/>
              </a:rPr>
              <a:t> </a:t>
            </a:r>
            <a:r>
              <a:rPr lang="en-US" sz="2000" b="1" dirty="0" err="1">
                <a:latin typeface="UTM Swiss Condensed" panose="02000500000000000000" pitchFamily="2" charset="0"/>
              </a:rPr>
              <a:t>hành</a:t>
            </a:r>
            <a:r>
              <a:rPr lang="en-US" sz="2000" b="1" dirty="0">
                <a:latin typeface="UTM Swiss Condensed" panose="02000500000000000000" pitchFamily="2" charset="0"/>
              </a:rPr>
              <a:t> </a:t>
            </a:r>
            <a:r>
              <a:rPr lang="en-US" sz="2000" b="1" dirty="0" err="1">
                <a:latin typeface="UTM Swiss Condensed" panose="02000500000000000000" pitchFamily="2" charset="0"/>
              </a:rPr>
              <a:t>công</a:t>
            </a:r>
            <a:r>
              <a:rPr lang="en-US" sz="2000" b="1" dirty="0">
                <a:latin typeface="UTM Swiss Condensed" panose="02000500000000000000" pitchFamily="2" charset="0"/>
              </a:rPr>
              <a:t> </a:t>
            </a:r>
            <a:r>
              <a:rPr lang="en-US" sz="2000" b="1" dirty="0" err="1">
                <a:latin typeface="UTM Swiss Condensed" panose="02000500000000000000" pitchFamily="2" charset="0"/>
              </a:rPr>
              <a:t>tác</a:t>
            </a:r>
            <a:r>
              <a:rPr lang="en-US" sz="2000" b="1" dirty="0">
                <a:latin typeface="UTM Swiss Condensed" panose="02000500000000000000" pitchFamily="2" charset="0"/>
              </a:rPr>
              <a:t> </a:t>
            </a:r>
            <a:r>
              <a:rPr lang="en-US" sz="2000" b="1" dirty="0" err="1">
                <a:latin typeface="UTM Swiss Condensed" panose="02000500000000000000" pitchFamily="2" charset="0"/>
              </a:rPr>
              <a:t>xã</a:t>
            </a:r>
            <a:r>
              <a:rPr lang="en-US" sz="2000" b="1" dirty="0">
                <a:latin typeface="UTM Swiss Condensed" panose="02000500000000000000" pitchFamily="2" charset="0"/>
              </a:rPr>
              <a:t> </a:t>
            </a:r>
            <a:r>
              <a:rPr lang="en-US" sz="2000" b="1" dirty="0" err="1">
                <a:latin typeface="UTM Swiss Condensed" panose="02000500000000000000" pitchFamily="2" charset="0"/>
              </a:rPr>
              <a:t>hội</a:t>
            </a:r>
            <a:r>
              <a:rPr lang="en-US" sz="2000" b="1" dirty="0">
                <a:latin typeface="UTM Swiss Condensed" panose="02000500000000000000" pitchFamily="2" charset="0"/>
              </a:rPr>
              <a:t>:</a:t>
            </a:r>
            <a:endParaRPr lang="vi-VN" sz="2000" b="1" dirty="0">
              <a:latin typeface="UTM Swiss Condensed" panose="02000500000000000000" pitchFamily="2" charset="0"/>
            </a:endParaRPr>
          </a:p>
          <a:p>
            <a:pPr algn="just">
              <a:lnSpc>
                <a:spcPct val="110000"/>
              </a:lnSpc>
            </a:pPr>
            <a:r>
              <a:rPr lang="en-US" sz="2000" b="1" dirty="0">
                <a:solidFill>
                  <a:srgbClr val="FF0000"/>
                </a:solidFill>
                <a:latin typeface="UTM Swiss Condensed" panose="02000500000000000000" pitchFamily="2" charset="0"/>
              </a:rPr>
              <a:t>TH1: </a:t>
            </a:r>
            <a:r>
              <a:rPr lang="en-US" sz="2000" b="1" dirty="0" err="1">
                <a:solidFill>
                  <a:srgbClr val="FF0000"/>
                </a:solidFill>
                <a:latin typeface="UTM Swiss Condensed" panose="02000500000000000000" pitchFamily="2" charset="0"/>
              </a:rPr>
              <a:t>Thực</a:t>
            </a:r>
            <a:r>
              <a:rPr lang="en-US" sz="2000" b="1" dirty="0">
                <a:solidFill>
                  <a:srgbClr val="FF0000"/>
                </a:solidFill>
                <a:latin typeface="UTM Swiss Condensed" panose="02000500000000000000" pitchFamily="2" charset="0"/>
              </a:rPr>
              <a:t> </a:t>
            </a:r>
            <a:r>
              <a:rPr lang="en-US" sz="2000" b="1" dirty="0" err="1">
                <a:solidFill>
                  <a:srgbClr val="FF0000"/>
                </a:solidFill>
                <a:latin typeface="UTM Swiss Condensed" panose="02000500000000000000" pitchFamily="2" charset="0"/>
              </a:rPr>
              <a:t>hành</a:t>
            </a:r>
            <a:r>
              <a:rPr lang="en-US" sz="2000" b="1" dirty="0">
                <a:solidFill>
                  <a:srgbClr val="FF0000"/>
                </a:solidFill>
                <a:latin typeface="UTM Swiss Condensed" panose="02000500000000000000" pitchFamily="2" charset="0"/>
              </a:rPr>
              <a:t> CTXH </a:t>
            </a:r>
            <a:r>
              <a:rPr lang="en-US" sz="2000" b="1" dirty="0" err="1">
                <a:solidFill>
                  <a:srgbClr val="FF0000"/>
                </a:solidFill>
                <a:latin typeface="UTM Swiss Condensed" panose="02000500000000000000" pitchFamily="2" charset="0"/>
              </a:rPr>
              <a:t>với</a:t>
            </a:r>
            <a:r>
              <a:rPr lang="en-US" sz="2000" b="1" dirty="0">
                <a:solidFill>
                  <a:srgbClr val="FF0000"/>
                </a:solidFill>
                <a:latin typeface="UTM Swiss Condensed" panose="02000500000000000000" pitchFamily="2" charset="0"/>
              </a:rPr>
              <a:t> </a:t>
            </a:r>
            <a:r>
              <a:rPr lang="en-US" sz="2000" b="1" dirty="0" err="1">
                <a:solidFill>
                  <a:srgbClr val="FF0000"/>
                </a:solidFill>
                <a:latin typeface="UTM Swiss Condensed" panose="02000500000000000000" pitchFamily="2" charset="0"/>
              </a:rPr>
              <a:t>cá</a:t>
            </a:r>
            <a:r>
              <a:rPr lang="en-US" sz="2000" b="1" dirty="0">
                <a:solidFill>
                  <a:srgbClr val="FF0000"/>
                </a:solidFill>
                <a:latin typeface="UTM Swiss Condensed" panose="02000500000000000000" pitchFamily="2" charset="0"/>
              </a:rPr>
              <a:t> </a:t>
            </a:r>
            <a:r>
              <a:rPr lang="en-US" sz="2000" b="1" dirty="0" err="1">
                <a:solidFill>
                  <a:srgbClr val="FF0000"/>
                </a:solidFill>
                <a:latin typeface="UTM Swiss Condensed" panose="02000500000000000000" pitchFamily="2" charset="0"/>
              </a:rPr>
              <a:t>nhân</a:t>
            </a:r>
            <a:endParaRPr lang="en-US" sz="2000" b="1" dirty="0">
              <a:solidFill>
                <a:srgbClr val="FF0000"/>
              </a:solidFill>
              <a:latin typeface="UTM Swiss Condensed" panose="02000500000000000000" pitchFamily="2" charset="0"/>
            </a:endParaRPr>
          </a:p>
          <a:p>
            <a:pPr algn="just">
              <a:lnSpc>
                <a:spcPct val="110000"/>
              </a:lnSpc>
            </a:pPr>
            <a:r>
              <a:rPr lang="en-US" sz="2000" b="1" dirty="0">
                <a:solidFill>
                  <a:srgbClr val="FF0000"/>
                </a:solidFill>
                <a:latin typeface="UTM Swiss Condensed" panose="02000500000000000000" pitchFamily="2" charset="0"/>
              </a:rPr>
              <a:t>TH2: </a:t>
            </a:r>
            <a:r>
              <a:rPr lang="en-US" sz="2000" b="1" dirty="0" err="1">
                <a:solidFill>
                  <a:srgbClr val="FF0000"/>
                </a:solidFill>
                <a:latin typeface="UTM Swiss Condensed" panose="02000500000000000000" pitchFamily="2" charset="0"/>
              </a:rPr>
              <a:t>Thực</a:t>
            </a:r>
            <a:r>
              <a:rPr lang="en-US" sz="2000" b="1" dirty="0">
                <a:solidFill>
                  <a:srgbClr val="FF0000"/>
                </a:solidFill>
                <a:latin typeface="UTM Swiss Condensed" panose="02000500000000000000" pitchFamily="2" charset="0"/>
              </a:rPr>
              <a:t> </a:t>
            </a:r>
            <a:r>
              <a:rPr lang="en-US" sz="2000" b="1" dirty="0" err="1">
                <a:solidFill>
                  <a:srgbClr val="FF0000"/>
                </a:solidFill>
                <a:latin typeface="UTM Swiss Condensed" panose="02000500000000000000" pitchFamily="2" charset="0"/>
              </a:rPr>
              <a:t>hành</a:t>
            </a:r>
            <a:r>
              <a:rPr lang="en-US" sz="2000" b="1" dirty="0">
                <a:solidFill>
                  <a:srgbClr val="FF0000"/>
                </a:solidFill>
                <a:latin typeface="UTM Swiss Condensed" panose="02000500000000000000" pitchFamily="2" charset="0"/>
              </a:rPr>
              <a:t> CTXH </a:t>
            </a:r>
            <a:r>
              <a:rPr lang="en-US" sz="2000" b="1" dirty="0" err="1">
                <a:solidFill>
                  <a:srgbClr val="FF0000"/>
                </a:solidFill>
                <a:latin typeface="UTM Swiss Condensed" panose="02000500000000000000" pitchFamily="2" charset="0"/>
              </a:rPr>
              <a:t>với</a:t>
            </a:r>
            <a:r>
              <a:rPr lang="en-US" sz="2000" b="1" dirty="0">
                <a:solidFill>
                  <a:srgbClr val="FF0000"/>
                </a:solidFill>
                <a:latin typeface="UTM Swiss Condensed" panose="02000500000000000000" pitchFamily="2" charset="0"/>
              </a:rPr>
              <a:t> </a:t>
            </a:r>
            <a:r>
              <a:rPr lang="en-US" sz="2000" b="1" dirty="0" err="1">
                <a:solidFill>
                  <a:srgbClr val="FF0000"/>
                </a:solidFill>
                <a:latin typeface="UTM Swiss Condensed" panose="02000500000000000000" pitchFamily="2" charset="0"/>
              </a:rPr>
              <a:t>nhóm</a:t>
            </a:r>
            <a:endParaRPr lang="en-US" sz="2000" b="1" dirty="0">
              <a:solidFill>
                <a:srgbClr val="FF0000"/>
              </a:solidFill>
              <a:latin typeface="UTM Swiss Condensed" panose="02000500000000000000" pitchFamily="2" charset="0"/>
            </a:endParaRPr>
          </a:p>
        </p:txBody>
      </p:sp>
    </p:spTree>
    <p:custDataLst>
      <p:tags r:id="rId1"/>
    </p:custDataLst>
    <p:extLst>
      <p:ext uri="{BB962C8B-B14F-4D97-AF65-F5344CB8AC3E}">
        <p14:creationId xmlns:p14="http://schemas.microsoft.com/office/powerpoint/2010/main" val="3192224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TH1: Thực hành CTXH với cá nhân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4832092"/>
          </a:xfrm>
          <a:prstGeom prst="rect">
            <a:avLst/>
          </a:prstGeom>
          <a:noFill/>
          <a:ln w="28575">
            <a:solidFill>
              <a:srgbClr val="FF0000"/>
            </a:solidFill>
          </a:ln>
        </p:spPr>
        <p:txBody>
          <a:bodyPr wrap="square" rtlCol="0">
            <a:spAutoFit/>
          </a:bodyPr>
          <a:lstStyle/>
          <a:p>
            <a:pPr algn="just">
              <a:lnSpc>
                <a:spcPct val="110000"/>
              </a:lnSpc>
            </a:pPr>
            <a:r>
              <a:rPr lang="vi-VN" sz="2000" b="1">
                <a:latin typeface="UTM Swiss Condensed" panose="02000500000000000000" pitchFamily="2" charset="0"/>
              </a:rPr>
              <a:t>Bìa </a:t>
            </a:r>
            <a:r>
              <a:rPr lang="en-US" sz="2000" b="1">
                <a:latin typeface="UTM Swiss Condensed" panose="02000500000000000000" pitchFamily="2" charset="0"/>
              </a:rPr>
              <a:t>đồ án </a:t>
            </a:r>
            <a:r>
              <a:rPr lang="vi-VN" sz="2000" b="1">
                <a:latin typeface="UTM Swiss Condensed" panose="02000500000000000000" pitchFamily="2" charset="0"/>
              </a:rPr>
              <a:t>(Phụ lục 01)</a:t>
            </a:r>
          </a:p>
          <a:p>
            <a:pPr algn="just">
              <a:lnSpc>
                <a:spcPct val="110000"/>
              </a:lnSpc>
            </a:pPr>
            <a:r>
              <a:rPr lang="vi-VN" sz="2000" b="1">
                <a:latin typeface="UTM Swiss Condensed" panose="02000500000000000000" pitchFamily="2" charset="0"/>
              </a:rPr>
              <a:t>Phụ bìa (Phụ lục 01, bỏ viền ngoài)</a:t>
            </a:r>
          </a:p>
          <a:p>
            <a:pPr algn="just">
              <a:lnSpc>
                <a:spcPct val="110000"/>
              </a:lnSpc>
            </a:pPr>
            <a:r>
              <a:rPr lang="vi-VN" sz="2000" b="1">
                <a:latin typeface="UTM Swiss Condensed" panose="02000500000000000000" pitchFamily="2" charset="0"/>
              </a:rPr>
              <a:t>Mục lục</a:t>
            </a:r>
          </a:p>
          <a:p>
            <a:pPr algn="just">
              <a:lnSpc>
                <a:spcPct val="110000"/>
              </a:lnSpc>
            </a:pPr>
            <a:r>
              <a:rPr lang="vi-VN" sz="2000" b="1">
                <a:latin typeface="UTM Swiss Condensed" panose="02000500000000000000" pitchFamily="2" charset="0"/>
              </a:rPr>
              <a:t>Lời </a:t>
            </a:r>
            <a:r>
              <a:rPr lang="en-US" sz="2000" b="1">
                <a:latin typeface="UTM Swiss Condensed" panose="02000500000000000000" pitchFamily="2" charset="0"/>
              </a:rPr>
              <a:t>cảm ơn</a:t>
            </a:r>
            <a:endParaRPr lang="vi-VN" sz="2000" b="1">
              <a:latin typeface="UTM Swiss Condensed" panose="02000500000000000000" pitchFamily="2" charset="0"/>
            </a:endParaRPr>
          </a:p>
          <a:p>
            <a:pPr algn="just">
              <a:lnSpc>
                <a:spcPct val="110000"/>
              </a:lnSpc>
            </a:pPr>
            <a:endParaRPr lang="en-US" sz="2000" b="1">
              <a:solidFill>
                <a:srgbClr val="FF0000"/>
              </a:solidFill>
              <a:latin typeface="UTM Swiss Condensed" panose="02000500000000000000" pitchFamily="2" charset="0"/>
            </a:endParaRPr>
          </a:p>
          <a:p>
            <a:pPr algn="just">
              <a:lnSpc>
                <a:spcPct val="110000"/>
              </a:lnSpc>
            </a:pPr>
            <a:r>
              <a:rPr lang="vi-VN" sz="2000" b="1">
                <a:solidFill>
                  <a:srgbClr val="FF0000"/>
                </a:solidFill>
                <a:latin typeface="UTM Swiss Condensed" panose="02000500000000000000" pitchFamily="2" charset="0"/>
              </a:rPr>
              <a:t>Phần 1. HỒ SƠ VỀ ĐỐI TƯỢNG</a:t>
            </a:r>
          </a:p>
          <a:p>
            <a:pPr algn="just">
              <a:lnSpc>
                <a:spcPct val="110000"/>
              </a:lnSpc>
            </a:pPr>
            <a:r>
              <a:rPr lang="vi-VN" sz="2000" b="1">
                <a:latin typeface="UTM Swiss Condensed" panose="02000500000000000000" pitchFamily="2" charset="0"/>
              </a:rPr>
              <a:t>1.1. Thông tin chung về đối tượng </a:t>
            </a:r>
          </a:p>
          <a:p>
            <a:pPr algn="just">
              <a:lnSpc>
                <a:spcPct val="110000"/>
              </a:lnSpc>
            </a:pPr>
            <a:r>
              <a:rPr lang="vi-VN" sz="2000" b="1">
                <a:latin typeface="UTM Swiss Condensed" panose="02000500000000000000" pitchFamily="2" charset="0"/>
              </a:rPr>
              <a:t>1.2. Hoàn cảnh, vấn đề của đối tượng</a:t>
            </a:r>
          </a:p>
          <a:p>
            <a:pPr algn="just">
              <a:lnSpc>
                <a:spcPct val="110000"/>
              </a:lnSpc>
            </a:pPr>
            <a:endParaRPr lang="vi-VN" sz="2000" b="1">
              <a:solidFill>
                <a:srgbClr val="FF0000"/>
              </a:solidFill>
              <a:latin typeface="UTM Swiss Condensed" panose="02000500000000000000" pitchFamily="2" charset="0"/>
            </a:endParaRPr>
          </a:p>
          <a:p>
            <a:pPr algn="just">
              <a:lnSpc>
                <a:spcPct val="110000"/>
              </a:lnSpc>
            </a:pPr>
            <a:r>
              <a:rPr lang="vi-VN" sz="2000" b="1">
                <a:solidFill>
                  <a:srgbClr val="FF0000"/>
                </a:solidFill>
                <a:latin typeface="UTM Swiss Condensed" panose="02000500000000000000" pitchFamily="2" charset="0"/>
              </a:rPr>
              <a:t>Phần 2. THỰC HÀNH CÔNG TÁC XÃ HỘI</a:t>
            </a:r>
            <a:r>
              <a:rPr lang="en-US" sz="2000" b="1">
                <a:solidFill>
                  <a:srgbClr val="FF0000"/>
                </a:solidFill>
                <a:latin typeface="UTM Swiss Condensed" panose="02000500000000000000" pitchFamily="2" charset="0"/>
              </a:rPr>
              <a:t> VỚI CÁ NHÂN</a:t>
            </a:r>
            <a:endParaRPr lang="vi-VN" sz="2000" b="1">
              <a:solidFill>
                <a:srgbClr val="FF0000"/>
              </a:solidFill>
              <a:latin typeface="UTM Swiss Condensed" panose="02000500000000000000" pitchFamily="2" charset="0"/>
            </a:endParaRPr>
          </a:p>
          <a:p>
            <a:pPr algn="just">
              <a:lnSpc>
                <a:spcPct val="110000"/>
              </a:lnSpc>
            </a:pPr>
            <a:r>
              <a:rPr lang="vi-VN" sz="2000" b="1">
                <a:latin typeface="UTM Swiss Condensed" panose="02000500000000000000" pitchFamily="2" charset="0"/>
              </a:rPr>
              <a:t>2.1. Tiếp nhận đối tượng</a:t>
            </a:r>
          </a:p>
          <a:p>
            <a:pPr algn="just">
              <a:lnSpc>
                <a:spcPct val="110000"/>
              </a:lnSpc>
            </a:pPr>
            <a:r>
              <a:rPr lang="vi-VN" sz="2000" b="1">
                <a:latin typeface="UTM Swiss Condensed" panose="02000500000000000000" pitchFamily="2" charset="0"/>
              </a:rPr>
              <a:t>Cách thức tiếp nhận đối tượng, đánh giá nhu cầu hỗ trợ khẩn cấp của đối tượng, thông báo cho đối tượng về vai trò và mục tiêu hỗ trợ, đánh giá ban đầu về vấn đề của đối tượng, ghi hồ sơ thông tin ban đầu về đối tượng.</a:t>
            </a:r>
          </a:p>
        </p:txBody>
      </p:sp>
    </p:spTree>
    <p:custDataLst>
      <p:tags r:id="rId1"/>
    </p:custDataLst>
    <p:extLst>
      <p:ext uri="{BB962C8B-B14F-4D97-AF65-F5344CB8AC3E}">
        <p14:creationId xmlns:p14="http://schemas.microsoft.com/office/powerpoint/2010/main" val="2808987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2797" y="1346199"/>
            <a:ext cx="8011763" cy="2462213"/>
          </a:xfrm>
          <a:prstGeom prst="rect">
            <a:avLst/>
          </a:prstGeom>
          <a:noFill/>
          <a:ln w="28575">
            <a:solidFill>
              <a:srgbClr val="FF0000"/>
            </a:solidFill>
          </a:ln>
        </p:spPr>
        <p:txBody>
          <a:bodyPr wrap="square" rtlCol="0">
            <a:spAutoFit/>
          </a:bodyPr>
          <a:lstStyle/>
          <a:p>
            <a:pPr algn="just">
              <a:lnSpc>
                <a:spcPct val="110000"/>
              </a:lnSpc>
            </a:pPr>
            <a:r>
              <a:rPr lang="vi-VN" sz="2000" b="1">
                <a:latin typeface="UTM Swiss Condensed" panose="02000500000000000000" pitchFamily="2" charset="0"/>
              </a:rPr>
              <a:t>2.2. Thu thập thông tin</a:t>
            </a:r>
          </a:p>
          <a:p>
            <a:pPr algn="just">
              <a:lnSpc>
                <a:spcPct val="110000"/>
              </a:lnSpc>
            </a:pPr>
            <a:r>
              <a:rPr lang="vi-VN" sz="2000" b="1">
                <a:latin typeface="UTM Swiss Condensed" panose="02000500000000000000" pitchFamily="2" charset="0"/>
              </a:rPr>
              <a:t>Những nội dung thông tin cần thu thập, nguồn thu thập thông tin, phương pháp thu thập thông tin, các bước thu thập thông tin. </a:t>
            </a:r>
            <a:endParaRPr lang="en-US" sz="2000" b="1">
              <a:latin typeface="UTM Swiss Condensed" panose="02000500000000000000" pitchFamily="2" charset="0"/>
            </a:endParaRPr>
          </a:p>
          <a:p>
            <a:pPr algn="just">
              <a:lnSpc>
                <a:spcPct val="110000"/>
              </a:lnSpc>
            </a:pPr>
            <a:r>
              <a:rPr lang="vi-VN" sz="2000" b="1">
                <a:latin typeface="UTM Swiss Condensed" panose="02000500000000000000" pitchFamily="2" charset="0"/>
              </a:rPr>
              <a:t>2.3. Đánh giá và xác định vấn đề</a:t>
            </a:r>
          </a:p>
          <a:p>
            <a:pPr algn="just">
              <a:lnSpc>
                <a:spcPct val="110000"/>
              </a:lnSpc>
            </a:pPr>
            <a:r>
              <a:rPr lang="vi-VN" sz="2000" b="1">
                <a:latin typeface="UTM Swiss Condensed" panose="02000500000000000000" pitchFamily="2" charset="0"/>
              </a:rPr>
              <a:t>Đánh giá thông tin, xác định vấn đề (vẽ cây vấn đề, biểu đồ gia đình, biểu đồ sinh thái của đối tượng), phân tích những điểm mạnh và điểm hạn chế (lập bảng phân tích điểm mạnh và điểm hạn chế). </a:t>
            </a:r>
          </a:p>
        </p:txBody>
      </p:sp>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TH1: Thực hành CTXH với cá nhân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210033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2797" y="1346199"/>
            <a:ext cx="8011763" cy="4154984"/>
          </a:xfrm>
          <a:prstGeom prst="rect">
            <a:avLst/>
          </a:prstGeom>
          <a:noFill/>
          <a:ln w="28575">
            <a:solidFill>
              <a:srgbClr val="FF0000"/>
            </a:solidFill>
          </a:ln>
        </p:spPr>
        <p:txBody>
          <a:bodyPr wrap="square" rtlCol="0">
            <a:spAutoFit/>
          </a:bodyPr>
          <a:lstStyle/>
          <a:p>
            <a:pPr algn="just">
              <a:lnSpc>
                <a:spcPct val="110000"/>
              </a:lnSpc>
            </a:pPr>
            <a:r>
              <a:rPr lang="vi-VN" sz="2000" b="1">
                <a:latin typeface="UTM Swiss Condensed" panose="02000500000000000000" pitchFamily="2" charset="0"/>
              </a:rPr>
              <a:t>2.4. Lập kế hoạch can thiệp</a:t>
            </a:r>
          </a:p>
          <a:p>
            <a:pPr algn="just">
              <a:lnSpc>
                <a:spcPct val="110000"/>
              </a:lnSpc>
            </a:pPr>
            <a:r>
              <a:rPr lang="vi-VN" sz="2000" b="1">
                <a:latin typeface="UTM Swiss Condensed" panose="02000500000000000000" pitchFamily="2" charset="0"/>
              </a:rPr>
              <a:t>Xác định mục tiêu, xác định các hoạt động can thiệp (Lập bảng kế hoạch can thiệp/hỗ trợ theo mẫu dưới đây) </a:t>
            </a: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vi-VN" sz="2000" b="1">
              <a:latin typeface="UTM Swiss Condensed" panose="02000500000000000000" pitchFamily="2" charset="0"/>
            </a:endParaRPr>
          </a:p>
          <a:p>
            <a:pPr algn="just">
              <a:lnSpc>
                <a:spcPct val="110000"/>
              </a:lnSpc>
            </a:pPr>
            <a:endParaRPr lang="vi-VN"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vi-VN" sz="2000" b="1">
              <a:latin typeface="UTM Swiss Condensed" panose="02000500000000000000" pitchFamily="2" charset="0"/>
            </a:endParaRPr>
          </a:p>
        </p:txBody>
      </p:sp>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TH1: Thực hành CTXH với cá nhân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289" y="2522581"/>
            <a:ext cx="7824777" cy="2655608"/>
          </a:xfrm>
          <a:prstGeom prst="rect">
            <a:avLst/>
          </a:prstGeom>
        </p:spPr>
      </p:pic>
    </p:spTree>
    <p:custDataLst>
      <p:tags r:id="rId1"/>
    </p:custDataLst>
    <p:extLst>
      <p:ext uri="{BB962C8B-B14F-4D97-AF65-F5344CB8AC3E}">
        <p14:creationId xmlns:p14="http://schemas.microsoft.com/office/powerpoint/2010/main" val="405828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2797" y="1346199"/>
            <a:ext cx="8011763" cy="3816429"/>
          </a:xfrm>
          <a:prstGeom prst="rect">
            <a:avLst/>
          </a:prstGeom>
          <a:noFill/>
          <a:ln w="28575">
            <a:solidFill>
              <a:srgbClr val="FF0000"/>
            </a:solidFill>
          </a:ln>
        </p:spPr>
        <p:txBody>
          <a:bodyPr wrap="square" rtlCol="0">
            <a:spAutoFit/>
          </a:bodyPr>
          <a:lstStyle/>
          <a:p>
            <a:pPr algn="just">
              <a:lnSpc>
                <a:spcPct val="110000"/>
              </a:lnSpc>
            </a:pPr>
            <a:r>
              <a:rPr lang="vi-VN" sz="2000" b="1">
                <a:latin typeface="UTM Swiss Condensed" panose="02000500000000000000" pitchFamily="2" charset="0"/>
              </a:rPr>
              <a:t>2.5. Triển khai thực hiện kế hoạch</a:t>
            </a:r>
          </a:p>
          <a:p>
            <a:pPr algn="just">
              <a:lnSpc>
                <a:spcPct val="110000"/>
              </a:lnSpc>
            </a:pPr>
            <a:r>
              <a:rPr lang="vi-VN" sz="2000" b="1">
                <a:latin typeface="UTM Swiss Condensed" panose="02000500000000000000" pitchFamily="2" charset="0"/>
              </a:rPr>
              <a:t>Mô tả lại quá trình thực hiện 1 hoạt động can thiệp trong bản kế hoạch </a:t>
            </a:r>
          </a:p>
          <a:p>
            <a:pPr algn="just">
              <a:lnSpc>
                <a:spcPct val="110000"/>
              </a:lnSpc>
            </a:pPr>
            <a:r>
              <a:rPr lang="vi-VN" sz="2000" b="1">
                <a:latin typeface="UTM Swiss Condensed" panose="02000500000000000000" pitchFamily="2" charset="0"/>
              </a:rPr>
              <a:t>2.6. Lượng giá và kết thúc</a:t>
            </a:r>
          </a:p>
          <a:p>
            <a:pPr algn="just">
              <a:lnSpc>
                <a:spcPct val="110000"/>
              </a:lnSpc>
            </a:pPr>
            <a:r>
              <a:rPr lang="vi-VN" sz="2000" b="1">
                <a:latin typeface="UTM Swiss Condensed" panose="02000500000000000000" pitchFamily="2" charset="0"/>
              </a:rPr>
              <a:t>Lượng giá và kết thúc can thiệp/trợ giúp đối tượng. </a:t>
            </a:r>
            <a:endParaRPr lang="en-US" sz="2000" b="1">
              <a:latin typeface="UTM Swiss Condensed" panose="02000500000000000000" pitchFamily="2" charset="0"/>
            </a:endParaRPr>
          </a:p>
          <a:p>
            <a:pPr algn="just">
              <a:lnSpc>
                <a:spcPct val="110000"/>
              </a:lnSpc>
            </a:pPr>
            <a:endParaRPr lang="en-US" sz="2000" b="1">
              <a:solidFill>
                <a:srgbClr val="FF0000"/>
              </a:solidFill>
              <a:latin typeface="UTM Swiss Condensed" panose="02000500000000000000" pitchFamily="2" charset="0"/>
            </a:endParaRPr>
          </a:p>
          <a:p>
            <a:pPr algn="just">
              <a:lnSpc>
                <a:spcPct val="110000"/>
              </a:lnSpc>
            </a:pPr>
            <a:r>
              <a:rPr lang="vi-VN" sz="2000" b="1">
                <a:solidFill>
                  <a:srgbClr val="FF0000"/>
                </a:solidFill>
                <a:latin typeface="UTM Swiss Condensed" panose="02000500000000000000" pitchFamily="2" charset="0"/>
              </a:rPr>
              <a:t>Phần 3. KẾT LUẬN VÀ KHUYẾN NGHỊ</a:t>
            </a:r>
          </a:p>
          <a:p>
            <a:pPr algn="just">
              <a:lnSpc>
                <a:spcPct val="110000"/>
              </a:lnSpc>
            </a:pPr>
            <a:r>
              <a:rPr lang="vi-VN" sz="2000" b="1">
                <a:latin typeface="UTM Swiss Condensed" panose="02000500000000000000" pitchFamily="2" charset="0"/>
              </a:rPr>
              <a:t>3.1. Kết luận: Trình bày kết luận và những bài học kinh nghiệm đúc rút được thông qua đợt thực hành…</a:t>
            </a:r>
          </a:p>
          <a:p>
            <a:pPr algn="just">
              <a:lnSpc>
                <a:spcPct val="110000"/>
              </a:lnSpc>
            </a:pPr>
            <a:r>
              <a:rPr lang="vi-VN" sz="2000" b="1">
                <a:latin typeface="UTM Swiss Condensed" panose="02000500000000000000" pitchFamily="2" charset="0"/>
              </a:rPr>
              <a:t>3.2. Khuyến nghị: Với Nhà nước, các cơ quan chức năng, cộng đồng và nhà trường…</a:t>
            </a:r>
          </a:p>
          <a:p>
            <a:pPr algn="just">
              <a:lnSpc>
                <a:spcPct val="110000"/>
              </a:lnSpc>
            </a:pPr>
            <a:r>
              <a:rPr lang="vi-VN" sz="2000" b="1">
                <a:latin typeface="UTM Swiss Condensed" panose="02000500000000000000" pitchFamily="2" charset="0"/>
              </a:rPr>
              <a:t>- Tài liệu tham khảo (Cách ghi tài liệu tham khảo xem mục</a:t>
            </a:r>
            <a:r>
              <a:rPr lang="en-US" sz="2000" b="1">
                <a:latin typeface="UTM Swiss Condensed" panose="02000500000000000000" pitchFamily="2" charset="0"/>
              </a:rPr>
              <a:t> 5</a:t>
            </a:r>
            <a:r>
              <a:rPr lang="vi-VN" sz="2000" b="1">
                <a:latin typeface="UTM Swiss Condensed" panose="02000500000000000000" pitchFamily="2" charset="0"/>
              </a:rPr>
              <a:t>)</a:t>
            </a:r>
          </a:p>
        </p:txBody>
      </p:sp>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TH1: Thực hành CTXH với cá nhân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95315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2797" y="1346199"/>
            <a:ext cx="8011763" cy="5170646"/>
          </a:xfrm>
          <a:prstGeom prst="rect">
            <a:avLst/>
          </a:prstGeom>
          <a:noFill/>
          <a:ln w="28575">
            <a:solidFill>
              <a:srgbClr val="FF0000"/>
            </a:solidFill>
          </a:ln>
        </p:spPr>
        <p:txBody>
          <a:bodyPr wrap="square" rtlCol="0">
            <a:spAutoFit/>
          </a:bodyPr>
          <a:lstStyle/>
          <a:p>
            <a:pPr algn="just">
              <a:lnSpc>
                <a:spcPct val="110000"/>
              </a:lnSpc>
            </a:pPr>
            <a:r>
              <a:rPr lang="vi-VN" sz="2000" b="1">
                <a:latin typeface="UTM Swiss Condensed" panose="02000500000000000000" pitchFamily="2" charset="0"/>
              </a:rPr>
              <a:t>Bìa đồ án (Phụ lục 01)</a:t>
            </a:r>
          </a:p>
          <a:p>
            <a:pPr algn="just">
              <a:lnSpc>
                <a:spcPct val="110000"/>
              </a:lnSpc>
            </a:pPr>
            <a:r>
              <a:rPr lang="vi-VN" sz="2000" b="1">
                <a:latin typeface="UTM Swiss Condensed" panose="02000500000000000000" pitchFamily="2" charset="0"/>
              </a:rPr>
              <a:t>Phụ bìa (Phụ lục 01, bỏ viền ngoài)</a:t>
            </a:r>
          </a:p>
          <a:p>
            <a:pPr algn="just">
              <a:lnSpc>
                <a:spcPct val="110000"/>
              </a:lnSpc>
            </a:pPr>
            <a:r>
              <a:rPr lang="vi-VN" sz="2000" b="1">
                <a:latin typeface="UTM Swiss Condensed" panose="02000500000000000000" pitchFamily="2" charset="0"/>
              </a:rPr>
              <a:t>Mục lục</a:t>
            </a:r>
          </a:p>
          <a:p>
            <a:pPr algn="just">
              <a:lnSpc>
                <a:spcPct val="110000"/>
              </a:lnSpc>
            </a:pPr>
            <a:r>
              <a:rPr lang="vi-VN" sz="2000" b="1">
                <a:latin typeface="UTM Swiss Condensed" panose="02000500000000000000" pitchFamily="2" charset="0"/>
              </a:rPr>
              <a:t>Lời cảm ơn</a:t>
            </a:r>
          </a:p>
          <a:p>
            <a:pPr algn="just">
              <a:lnSpc>
                <a:spcPct val="110000"/>
              </a:lnSpc>
            </a:pPr>
            <a:endParaRPr lang="vi-VN" sz="2000" b="1">
              <a:latin typeface="UTM Swiss Condensed" panose="02000500000000000000" pitchFamily="2" charset="0"/>
            </a:endParaRPr>
          </a:p>
          <a:p>
            <a:pPr algn="just">
              <a:lnSpc>
                <a:spcPct val="110000"/>
              </a:lnSpc>
            </a:pPr>
            <a:r>
              <a:rPr lang="vi-VN" sz="2000" b="1">
                <a:solidFill>
                  <a:srgbClr val="FF0000"/>
                </a:solidFill>
                <a:latin typeface="UTM Swiss Condensed" panose="02000500000000000000" pitchFamily="2" charset="0"/>
              </a:rPr>
              <a:t>Phần 1. HỒ SƠ VỀ NHÓM ĐỐI TƯỢNG</a:t>
            </a:r>
          </a:p>
          <a:p>
            <a:pPr algn="just">
              <a:lnSpc>
                <a:spcPct val="110000"/>
              </a:lnSpc>
            </a:pPr>
            <a:r>
              <a:rPr lang="vi-VN" sz="2000" b="1">
                <a:latin typeface="UTM Swiss Condensed" panose="02000500000000000000" pitchFamily="2" charset="0"/>
              </a:rPr>
              <a:t>1.1. Lý do chọn nhóm đối tượng</a:t>
            </a:r>
          </a:p>
          <a:p>
            <a:pPr algn="just">
              <a:lnSpc>
                <a:spcPct val="110000"/>
              </a:lnSpc>
            </a:pPr>
            <a:r>
              <a:rPr lang="vi-VN" sz="2000" b="1">
                <a:latin typeface="UTM Swiss Condensed" panose="02000500000000000000" pitchFamily="2" charset="0"/>
              </a:rPr>
              <a:t>1.2. Đặc điểm của nhóm đối tượng</a:t>
            </a: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r>
              <a:rPr lang="vi-VN" sz="2000" b="1">
                <a:solidFill>
                  <a:srgbClr val="FF0000"/>
                </a:solidFill>
                <a:latin typeface="UTM Swiss Condensed" panose="02000500000000000000" pitchFamily="2" charset="0"/>
              </a:rPr>
              <a:t>Phần 2. THỰC HÀNH CÔNG TÁC XÃ HỘI VỚI NHÓM</a:t>
            </a:r>
          </a:p>
          <a:p>
            <a:pPr algn="just">
              <a:lnSpc>
                <a:spcPct val="110000"/>
              </a:lnSpc>
            </a:pPr>
            <a:r>
              <a:rPr lang="vi-VN" sz="2000" b="1">
                <a:latin typeface="UTM Swiss Condensed" panose="02000500000000000000" pitchFamily="2" charset="0"/>
              </a:rPr>
              <a:t>2.1. </a:t>
            </a:r>
            <a:r>
              <a:rPr lang="en-US" sz="2000" b="1">
                <a:latin typeface="UTM Swiss Condensed" panose="02000500000000000000" pitchFamily="2" charset="0"/>
              </a:rPr>
              <a:t>B</a:t>
            </a:r>
            <a:r>
              <a:rPr lang="vi-VN" sz="2000" b="1">
                <a:latin typeface="UTM Swiss Condensed" panose="02000500000000000000" pitchFamily="2" charset="0"/>
              </a:rPr>
              <a:t>ản đề xuất nhóm</a:t>
            </a:r>
          </a:p>
          <a:p>
            <a:pPr algn="just">
              <a:lnSpc>
                <a:spcPct val="110000"/>
              </a:lnSpc>
            </a:pPr>
            <a:r>
              <a:rPr lang="vi-VN" sz="2000" b="1">
                <a:latin typeface="UTM Swiss Condensed" panose="02000500000000000000" pitchFamily="2" charset="0"/>
              </a:rPr>
              <a:t>Sinh viên viết bản đề xuất xin phê duyệt hoạt động nhóm.</a:t>
            </a:r>
          </a:p>
          <a:p>
            <a:pPr algn="just">
              <a:lnSpc>
                <a:spcPct val="110000"/>
              </a:lnSpc>
            </a:pPr>
            <a:r>
              <a:rPr lang="vi-VN" sz="2000" b="1">
                <a:latin typeface="UTM Swiss Condensed" panose="02000500000000000000" pitchFamily="2" charset="0"/>
              </a:rPr>
              <a:t>2.2. Đánh giá các vấn đề của nhóm</a:t>
            </a:r>
          </a:p>
          <a:p>
            <a:pPr algn="just">
              <a:lnSpc>
                <a:spcPct val="110000"/>
              </a:lnSpc>
            </a:pPr>
            <a:r>
              <a:rPr lang="vi-VN" sz="2000" b="1">
                <a:latin typeface="UTM Swiss Condensed" panose="02000500000000000000" pitchFamily="2" charset="0"/>
              </a:rPr>
              <a:t>Sinh viên tiến hành đánh giá các vấn đề của nhóm theo cấp độ từ vấn đề ưu tiên đến vấn đề có liên quan</a:t>
            </a:r>
            <a:r>
              <a:rPr lang="en-US" sz="2000" b="1">
                <a:latin typeface="UTM Swiss Condensed" panose="02000500000000000000" pitchFamily="2" charset="0"/>
              </a:rPr>
              <a:t>.</a:t>
            </a:r>
            <a:endParaRPr lang="vi-VN" sz="2000" b="1">
              <a:latin typeface="UTM Swiss Condensed" panose="02000500000000000000" pitchFamily="2" charset="0"/>
            </a:endParaRPr>
          </a:p>
        </p:txBody>
      </p:sp>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TH2: Thực hành CTXH với nhóm</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31219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2797" y="1346199"/>
            <a:ext cx="8011763" cy="5170646"/>
          </a:xfrm>
          <a:prstGeom prst="rect">
            <a:avLst/>
          </a:prstGeom>
          <a:noFill/>
          <a:ln w="28575">
            <a:solidFill>
              <a:srgbClr val="FF0000"/>
            </a:solidFill>
          </a:ln>
        </p:spPr>
        <p:txBody>
          <a:bodyPr wrap="square" rtlCol="0">
            <a:spAutoFit/>
          </a:bodyPr>
          <a:lstStyle/>
          <a:p>
            <a:pPr algn="just">
              <a:lnSpc>
                <a:spcPct val="110000"/>
              </a:lnSpc>
            </a:pPr>
            <a:r>
              <a:rPr lang="vi-VN" sz="2000" b="1">
                <a:latin typeface="UTM Swiss Condensed" panose="02000500000000000000" pitchFamily="2" charset="0"/>
              </a:rPr>
              <a:t>2.3. Vẽ sơ đồ tương tác nhóm</a:t>
            </a:r>
          </a:p>
          <a:p>
            <a:pPr algn="just">
              <a:lnSpc>
                <a:spcPct val="110000"/>
              </a:lnSpc>
            </a:pPr>
            <a:r>
              <a:rPr lang="vi-VN" sz="2000" b="1">
                <a:latin typeface="UTM Swiss Condensed" panose="02000500000000000000" pitchFamily="2" charset="0"/>
              </a:rPr>
              <a:t>2.4. Lập kế hoạch hành động của nhóm</a:t>
            </a:r>
          </a:p>
          <a:p>
            <a:pPr algn="just">
              <a:lnSpc>
                <a:spcPct val="110000"/>
              </a:lnSpc>
            </a:pPr>
            <a:r>
              <a:rPr lang="vi-VN" sz="2000" b="1">
                <a:latin typeface="UTM Swiss Condensed" panose="02000500000000000000" pitchFamily="2" charset="0"/>
              </a:rPr>
              <a:t>Sinh viên lập bản kế hoạch hành động để giải quyết cho vấn đề ưu tiên đã chọn dựa trên các nội dung và mẫu sau:</a:t>
            </a:r>
          </a:p>
          <a:p>
            <a:pPr algn="just">
              <a:lnSpc>
                <a:spcPct val="110000"/>
              </a:lnSpc>
            </a:pPr>
            <a:r>
              <a:rPr lang="vi-VN" sz="2000" b="1">
                <a:latin typeface="UTM Swiss Condensed" panose="02000500000000000000" pitchFamily="2" charset="0"/>
              </a:rPr>
              <a:t>+ Xác định mục đích, mục tiêu để giải quyết vấn đề</a:t>
            </a:r>
          </a:p>
          <a:p>
            <a:pPr algn="just">
              <a:lnSpc>
                <a:spcPct val="110000"/>
              </a:lnSpc>
            </a:pPr>
            <a:r>
              <a:rPr lang="vi-VN" sz="2000" b="1">
                <a:latin typeface="UTM Swiss Condensed" panose="02000500000000000000" pitchFamily="2" charset="0"/>
              </a:rPr>
              <a:t>+ Phân tích các nguồn lực giúp đỡ.</a:t>
            </a:r>
          </a:p>
          <a:p>
            <a:pPr algn="just">
              <a:lnSpc>
                <a:spcPct val="110000"/>
              </a:lnSpc>
            </a:pPr>
            <a:r>
              <a:rPr lang="vi-VN" sz="2000" b="1">
                <a:latin typeface="UTM Swiss Condensed" panose="02000500000000000000" pitchFamily="2" charset="0"/>
              </a:rPr>
              <a:t>+ Trình bày các hoạt động trợ giúp nhóm</a:t>
            </a: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en-US" sz="2000" b="1">
              <a:latin typeface="UTM Swiss Condensed" panose="02000500000000000000" pitchFamily="2" charset="0"/>
            </a:endParaRPr>
          </a:p>
          <a:p>
            <a:pPr algn="just">
              <a:lnSpc>
                <a:spcPct val="110000"/>
              </a:lnSpc>
            </a:pPr>
            <a:endParaRPr lang="vi-VN" sz="2000" b="1">
              <a:latin typeface="UTM Swiss Condensed" panose="02000500000000000000" pitchFamily="2" charset="0"/>
            </a:endParaRPr>
          </a:p>
        </p:txBody>
      </p:sp>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TH2: Thực hành CTXH với nhóm</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922" y="3893913"/>
            <a:ext cx="7101840" cy="2493935"/>
          </a:xfrm>
          <a:prstGeom prst="rect">
            <a:avLst/>
          </a:prstGeom>
        </p:spPr>
      </p:pic>
    </p:spTree>
    <p:custDataLst>
      <p:tags r:id="rId1"/>
    </p:custDataLst>
    <p:extLst>
      <p:ext uri="{BB962C8B-B14F-4D97-AF65-F5344CB8AC3E}">
        <p14:creationId xmlns:p14="http://schemas.microsoft.com/office/powerpoint/2010/main" val="560488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2797" y="1346199"/>
            <a:ext cx="8011763" cy="4493538"/>
          </a:xfrm>
          <a:prstGeom prst="rect">
            <a:avLst/>
          </a:prstGeom>
          <a:noFill/>
          <a:ln w="28575">
            <a:solidFill>
              <a:srgbClr val="FF0000"/>
            </a:solidFill>
          </a:ln>
        </p:spPr>
        <p:txBody>
          <a:bodyPr wrap="square" rtlCol="0">
            <a:spAutoFit/>
          </a:bodyPr>
          <a:lstStyle/>
          <a:p>
            <a:pPr algn="just">
              <a:lnSpc>
                <a:spcPct val="110000"/>
              </a:lnSpc>
            </a:pPr>
            <a:r>
              <a:rPr lang="vi-VN" sz="2000" b="1">
                <a:latin typeface="UTM Swiss Condensed" panose="02000500000000000000" pitchFamily="2" charset="0"/>
              </a:rPr>
              <a:t>2.5. Triển khai kế hoạch hành động </a:t>
            </a:r>
          </a:p>
          <a:p>
            <a:pPr algn="just">
              <a:lnSpc>
                <a:spcPct val="110000"/>
              </a:lnSpc>
            </a:pPr>
            <a:r>
              <a:rPr lang="vi-VN" sz="2000" b="1">
                <a:latin typeface="UTM Swiss Condensed" panose="02000500000000000000" pitchFamily="2" charset="0"/>
              </a:rPr>
              <a:t>Phân tích các hoạt động đề đạt được mục đích, mục tiêu của nhóm, dự tính người thực hiện và thời gian cho từng hoạt động.</a:t>
            </a:r>
          </a:p>
          <a:p>
            <a:pPr algn="just">
              <a:lnSpc>
                <a:spcPct val="110000"/>
              </a:lnSpc>
            </a:pPr>
            <a:r>
              <a:rPr lang="vi-VN" sz="2000" b="1">
                <a:latin typeface="UTM Swiss Condensed" panose="02000500000000000000" pitchFamily="2" charset="0"/>
              </a:rPr>
              <a:t>2.6. Lượng giá và kết thúc</a:t>
            </a:r>
          </a:p>
          <a:p>
            <a:pPr algn="just">
              <a:lnSpc>
                <a:spcPct val="110000"/>
              </a:lnSpc>
            </a:pPr>
            <a:r>
              <a:rPr lang="en-US" sz="2000" b="1">
                <a:latin typeface="UTM Swiss Condensed" panose="02000500000000000000" pitchFamily="2" charset="0"/>
              </a:rPr>
              <a:t>Đánh giá lại các hoạt động và kết quả cũng như mức độ hoàn thành các mục tiêu so với kế hoạch….</a:t>
            </a:r>
          </a:p>
          <a:p>
            <a:pPr algn="just">
              <a:lnSpc>
                <a:spcPct val="110000"/>
              </a:lnSpc>
            </a:pPr>
            <a:endParaRPr lang="en-US" sz="2000" b="1">
              <a:solidFill>
                <a:srgbClr val="FF0000"/>
              </a:solidFill>
              <a:latin typeface="UTM Swiss Condensed" panose="02000500000000000000" pitchFamily="2" charset="0"/>
            </a:endParaRPr>
          </a:p>
          <a:p>
            <a:pPr algn="just">
              <a:lnSpc>
                <a:spcPct val="110000"/>
              </a:lnSpc>
            </a:pPr>
            <a:r>
              <a:rPr lang="vi-VN" sz="2000" b="1">
                <a:solidFill>
                  <a:srgbClr val="FF0000"/>
                </a:solidFill>
                <a:latin typeface="UTM Swiss Condensed" panose="02000500000000000000" pitchFamily="2" charset="0"/>
              </a:rPr>
              <a:t>Phần 3. KẾT LUẬN VÀ KHUYẾN NGHỊ</a:t>
            </a:r>
          </a:p>
          <a:p>
            <a:pPr algn="just">
              <a:lnSpc>
                <a:spcPct val="110000"/>
              </a:lnSpc>
            </a:pPr>
            <a:r>
              <a:rPr lang="vi-VN" sz="2000" b="1">
                <a:latin typeface="UTM Swiss Condensed" panose="02000500000000000000" pitchFamily="2" charset="0"/>
              </a:rPr>
              <a:t>3.1. Kết luận: Trình bày kết luận và những bài học kinh nghiệm đúc rút được thông qua đợt thực hành…</a:t>
            </a:r>
          </a:p>
          <a:p>
            <a:pPr algn="just">
              <a:lnSpc>
                <a:spcPct val="110000"/>
              </a:lnSpc>
            </a:pPr>
            <a:r>
              <a:rPr lang="vi-VN" sz="2000" b="1">
                <a:latin typeface="UTM Swiss Condensed" panose="02000500000000000000" pitchFamily="2" charset="0"/>
              </a:rPr>
              <a:t>3.2. Khuyến nghị: Với Nhà nước, các cơ quan chức năng, cộng đồng và nhà trường…</a:t>
            </a:r>
          </a:p>
          <a:p>
            <a:pPr algn="just">
              <a:lnSpc>
                <a:spcPct val="110000"/>
              </a:lnSpc>
            </a:pPr>
            <a:r>
              <a:rPr lang="vi-VN" sz="2000" b="1">
                <a:latin typeface="UTM Swiss Condensed" panose="02000500000000000000" pitchFamily="2" charset="0"/>
              </a:rPr>
              <a:t>- Tài liệu tham khảo (Cách ghi tài liệu tham khảo xem mục</a:t>
            </a:r>
            <a:r>
              <a:rPr lang="en-US" sz="2000" b="1">
                <a:latin typeface="UTM Swiss Condensed" panose="02000500000000000000" pitchFamily="2" charset="0"/>
              </a:rPr>
              <a:t> 5</a:t>
            </a:r>
            <a:r>
              <a:rPr lang="vi-VN" sz="2000" b="1">
                <a:latin typeface="UTM Swiss Condensed" panose="02000500000000000000" pitchFamily="2" charset="0"/>
              </a:rPr>
              <a:t>)</a:t>
            </a:r>
          </a:p>
        </p:txBody>
      </p:sp>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TH2: Thực hành CTXH với nhóm</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84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4.2.2. Nội dung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1527475" y="1398718"/>
            <a:ext cx="6089049" cy="400110"/>
          </a:xfrm>
          <a:prstGeom prst="rect">
            <a:avLst/>
          </a:prstGeom>
          <a:noFill/>
          <a:ln w="28575">
            <a:solidFill>
              <a:srgbClr val="FF0000"/>
            </a:solidFill>
          </a:ln>
        </p:spPr>
        <p:txBody>
          <a:bodyPr wrap="square" rtlCol="0">
            <a:spAutoFit/>
          </a:bodyPr>
          <a:lstStyle/>
          <a:p>
            <a:pPr algn="just"/>
            <a:r>
              <a:rPr lang="en-US" sz="2000" b="1">
                <a:solidFill>
                  <a:srgbClr val="FF0000"/>
                </a:solidFill>
                <a:latin typeface="UTM Swiss Condensed" panose="02000500000000000000" pitchFamily="2" charset="0"/>
              </a:rPr>
              <a:t>Phụ lục 01: </a:t>
            </a:r>
            <a:r>
              <a:rPr lang="en-US" sz="2000" b="1">
                <a:latin typeface="UTM Swiss Condensed" panose="02000500000000000000" pitchFamily="2" charset="0"/>
              </a:rPr>
              <a:t>Mẫu bìa đồ án thực hành công tác xã hội</a:t>
            </a:r>
            <a:endParaRPr lang="vi-VN" sz="2000" b="1" i="1">
              <a:latin typeface="UTM Swiss Condensed" panose="02000500000000000000" pitchFamily="2"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4117" y="1997476"/>
            <a:ext cx="3135764" cy="4239087"/>
          </a:xfrm>
          <a:prstGeom prst="rect">
            <a:avLst/>
          </a:prstGeom>
        </p:spPr>
      </p:pic>
    </p:spTree>
    <p:custDataLst>
      <p:tags r:id="rId1"/>
    </p:custDataLst>
    <p:extLst>
      <p:ext uri="{BB962C8B-B14F-4D97-AF65-F5344CB8AC3E}">
        <p14:creationId xmlns:p14="http://schemas.microsoft.com/office/powerpoint/2010/main" val="3461884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dirty="0" err="1">
                <a:solidFill>
                  <a:schemeClr val="bg1"/>
                </a:solidFill>
                <a:latin typeface="UTM Swiss Condensed" panose="02000500000000000000" pitchFamily="2" charset="0"/>
                <a:cs typeface="Times New Roman" panose="02020603050405020304" pitchFamily="18" charset="0"/>
              </a:rPr>
              <a:t>Thực</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hành</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công</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tác</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xã</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hội</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cá</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nhân</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và</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nhóm</a:t>
            </a:r>
            <a:endParaRPr lang="en-US" sz="3200" dirty="0">
              <a:solidFill>
                <a:schemeClr val="bg1"/>
              </a:solidFill>
              <a:latin typeface="UTM Swiss Condensed" panose="02000500000000000000" pitchFamily="2" charset="0"/>
              <a:cs typeface="Times New Roman" panose="02020603050405020304" pitchFamily="18" charset="0"/>
            </a:endParaRP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18" name="Oval 17"/>
          <p:cNvSpPr/>
          <p:nvPr/>
        </p:nvSpPr>
        <p:spPr bwMode="auto">
          <a:xfrm>
            <a:off x="-1600840" y="1391920"/>
            <a:ext cx="5238120" cy="500887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nvGrpSpPr>
          <p:cNvPr id="19" name="Group 18"/>
          <p:cNvGrpSpPr/>
          <p:nvPr/>
        </p:nvGrpSpPr>
        <p:grpSpPr>
          <a:xfrm>
            <a:off x="1007606" y="1761275"/>
            <a:ext cx="7169857" cy="640080"/>
            <a:chOff x="746760" y="2514600"/>
            <a:chExt cx="7100887" cy="685800"/>
          </a:xfrm>
          <a:solidFill>
            <a:srgbClr val="0070C0"/>
          </a:solidFill>
        </p:grpSpPr>
        <p:sp>
          <p:nvSpPr>
            <p:cNvPr id="20"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21" name="Text Box 49"/>
            <p:cNvSpPr txBox="1">
              <a:spLocks noChangeArrowheads="1"/>
            </p:cNvSpPr>
            <p:nvPr/>
          </p:nvSpPr>
          <p:spPr bwMode="gray">
            <a:xfrm>
              <a:off x="914400" y="25986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1. Mục đích, yêu cầu</a:t>
              </a:r>
            </a:p>
          </p:txBody>
        </p:sp>
      </p:grpSp>
      <p:grpSp>
        <p:nvGrpSpPr>
          <p:cNvPr id="22" name="Group 21"/>
          <p:cNvGrpSpPr/>
          <p:nvPr/>
        </p:nvGrpSpPr>
        <p:grpSpPr>
          <a:xfrm>
            <a:off x="1022846" y="2652337"/>
            <a:ext cx="7169857" cy="640080"/>
            <a:chOff x="762000" y="3576480"/>
            <a:chExt cx="7100887" cy="685800"/>
          </a:xfrm>
          <a:solidFill>
            <a:srgbClr val="0070C0"/>
          </a:solidFill>
        </p:grpSpPr>
        <p:sp>
          <p:nvSpPr>
            <p:cNvPr id="23"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24"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2. Thời gian và địa điểm thực</a:t>
              </a:r>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 hành</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grpSp>
        <p:nvGrpSpPr>
          <p:cNvPr id="25" name="Group 24"/>
          <p:cNvGrpSpPr/>
          <p:nvPr/>
        </p:nvGrpSpPr>
        <p:grpSpPr>
          <a:xfrm>
            <a:off x="992366" y="3539725"/>
            <a:ext cx="7169857" cy="640080"/>
            <a:chOff x="746760" y="2514600"/>
            <a:chExt cx="7100887" cy="685800"/>
          </a:xfrm>
          <a:solidFill>
            <a:srgbClr val="0070C0"/>
          </a:solidFill>
        </p:grpSpPr>
        <p:sp>
          <p:nvSpPr>
            <p:cNvPr id="26"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27" name="Text Box 49"/>
            <p:cNvSpPr txBox="1">
              <a:spLocks noChangeArrowheads="1"/>
            </p:cNvSpPr>
            <p:nvPr/>
          </p:nvSpPr>
          <p:spPr bwMode="gray">
            <a:xfrm>
              <a:off x="914400" y="25732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3. Giảng viên hướng dẫn thực hành</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grpSp>
        <p:nvGrpSpPr>
          <p:cNvPr id="28" name="Group 27"/>
          <p:cNvGrpSpPr/>
          <p:nvPr/>
        </p:nvGrpSpPr>
        <p:grpSpPr>
          <a:xfrm>
            <a:off x="1007606" y="4410690"/>
            <a:ext cx="7169857" cy="640080"/>
            <a:chOff x="762000" y="3576480"/>
            <a:chExt cx="7100887" cy="685800"/>
          </a:xfrm>
          <a:solidFill>
            <a:srgbClr val="0070C0"/>
          </a:solidFill>
        </p:grpSpPr>
        <p:sp>
          <p:nvSpPr>
            <p:cNvPr id="29"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30"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 </a:t>
              </a:r>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Các sản phẩm thực hành phải nộp   </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grpSp>
        <p:nvGrpSpPr>
          <p:cNvPr id="31" name="Group 30"/>
          <p:cNvGrpSpPr/>
          <p:nvPr/>
        </p:nvGrpSpPr>
        <p:grpSpPr>
          <a:xfrm>
            <a:off x="1027926" y="5284450"/>
            <a:ext cx="7169857" cy="640080"/>
            <a:chOff x="762000" y="3576480"/>
            <a:chExt cx="7100887" cy="685800"/>
          </a:xfrm>
          <a:solidFill>
            <a:srgbClr val="0070C0"/>
          </a:solidFill>
        </p:grpSpPr>
        <p:sp>
          <p:nvSpPr>
            <p:cNvPr id="32"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33"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5</a:t>
              </a:r>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 </a:t>
              </a:r>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Cách ghi tài liệu tham khảo</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873980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5. Cách ghi tài liệu tham khảo</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4708981"/>
          </a:xfrm>
          <a:prstGeom prst="rect">
            <a:avLst/>
          </a:prstGeom>
          <a:noFill/>
          <a:ln w="28575">
            <a:solidFill>
              <a:srgbClr val="FF0000"/>
            </a:solidFill>
          </a:ln>
        </p:spPr>
        <p:txBody>
          <a:bodyPr wrap="square" rtlCol="0">
            <a:spAutoFit/>
          </a:bodyPr>
          <a:lstStyle/>
          <a:p>
            <a:pPr algn="just"/>
            <a:r>
              <a:rPr lang="en-US" sz="2000" b="1">
                <a:solidFill>
                  <a:srgbClr val="FF0000"/>
                </a:solidFill>
                <a:latin typeface="UTM Swiss Condensed" panose="02000500000000000000" pitchFamily="2" charset="0"/>
              </a:rPr>
              <a:t>5</a:t>
            </a:r>
            <a:r>
              <a:rPr lang="vi-VN" sz="2000" b="1">
                <a:solidFill>
                  <a:srgbClr val="FF0000"/>
                </a:solidFill>
                <a:latin typeface="UTM Swiss Condensed" panose="02000500000000000000" pitchFamily="2" charset="0"/>
              </a:rPr>
              <a:t>.1. Xếp tài liệu tham khảo theo thứ tự ABC</a:t>
            </a:r>
            <a:endParaRPr lang="en-US" sz="2000" b="1">
              <a:solidFill>
                <a:srgbClr val="FF0000"/>
              </a:solidFill>
              <a:latin typeface="UTM Swiss Condensed" panose="02000500000000000000" pitchFamily="2" charset="0"/>
            </a:endParaRPr>
          </a:p>
          <a:p>
            <a:pPr algn="just"/>
            <a:r>
              <a:rPr lang="vi-VN" sz="2000" b="1">
                <a:latin typeface="UTM Swiss Condensed" panose="02000500000000000000" pitchFamily="2" charset="0"/>
              </a:rPr>
              <a:t>Xếp theo từng ngôn ngữ, tài liệu tiếng Việt đầu tiên, rồi đến các ngôn ngữ khác (Anh, Nga…). </a:t>
            </a:r>
          </a:p>
          <a:p>
            <a:pPr algn="just"/>
            <a:r>
              <a:rPr lang="vi-VN" sz="2000" b="1">
                <a:latin typeface="UTM Swiss Condensed" panose="02000500000000000000" pitchFamily="2" charset="0"/>
              </a:rPr>
              <a:t>- Tài liệu tiếng Việt: Xếp thứ tự ABC theo tên tác giả</a:t>
            </a:r>
          </a:p>
          <a:p>
            <a:pPr algn="just"/>
            <a:r>
              <a:rPr lang="vi-VN" sz="2000" b="1">
                <a:latin typeface="UTM Swiss Condensed" panose="02000500000000000000" pitchFamily="2" charset="0"/>
              </a:rPr>
              <a:t>- Tài liệu nước ngoài: Xếp thứ tự ABC theo họ tác giả</a:t>
            </a:r>
          </a:p>
          <a:p>
            <a:pPr algn="just"/>
            <a:r>
              <a:rPr lang="vi-VN" sz="2000" b="1">
                <a:latin typeface="UTM Swiss Condensed" panose="02000500000000000000" pitchFamily="2" charset="0"/>
              </a:rPr>
              <a:t>- Tài liệu không có tác giả, coi tên cơ quan ban hành như tác giả và xếp theo chữ đầu của cơ quan đó </a:t>
            </a:r>
            <a:endParaRPr lang="en-US" sz="2000" b="1">
              <a:latin typeface="UTM Swiss Condensed" panose="02000500000000000000" pitchFamily="2" charset="0"/>
            </a:endParaRPr>
          </a:p>
          <a:p>
            <a:pPr algn="just"/>
            <a:r>
              <a:rPr lang="vi-VN" sz="2000" b="1">
                <a:latin typeface="UTM Swiss Condensed" panose="02000500000000000000" pitchFamily="2" charset="0"/>
              </a:rPr>
              <a:t>VD: Chính phủ, </a:t>
            </a:r>
            <a:r>
              <a:rPr lang="vi-VN" sz="2000" b="1" i="1">
                <a:latin typeface="UTM Swiss Condensed" panose="02000500000000000000" pitchFamily="2" charset="0"/>
              </a:rPr>
              <a:t>Nghị định quy định mức trợ cấp ưu đãi đối với người có công với cách mạng,</a:t>
            </a:r>
            <a:r>
              <a:rPr lang="vi-VN" sz="2000" b="1">
                <a:latin typeface="UTM Swiss Condensed" panose="02000500000000000000" pitchFamily="2" charset="0"/>
              </a:rPr>
              <a:t> số 101/2013/NĐ-CP, ngày 04/9/2013, xếp theo chữ C).</a:t>
            </a:r>
          </a:p>
          <a:p>
            <a:pPr algn="just"/>
            <a:r>
              <a:rPr lang="en-US" sz="2000" b="1">
                <a:solidFill>
                  <a:srgbClr val="FF0000"/>
                </a:solidFill>
                <a:latin typeface="UTM Swiss Condensed" panose="02000500000000000000" pitchFamily="2" charset="0"/>
              </a:rPr>
              <a:t>5</a:t>
            </a:r>
            <a:r>
              <a:rPr lang="vi-VN" sz="2000" b="1">
                <a:solidFill>
                  <a:srgbClr val="FF0000"/>
                </a:solidFill>
                <a:latin typeface="UTM Swiss Condensed" panose="02000500000000000000" pitchFamily="2" charset="0"/>
              </a:rPr>
              <a:t>.2. Trật tự trình bày tài liệu tham khảo là sách, giáo trình</a:t>
            </a:r>
            <a:endParaRPr lang="en-US" sz="2000" b="1">
              <a:solidFill>
                <a:srgbClr val="FF0000"/>
              </a:solidFill>
              <a:latin typeface="UTM Swiss Condensed" panose="02000500000000000000" pitchFamily="2" charset="0"/>
            </a:endParaRPr>
          </a:p>
          <a:p>
            <a:pPr algn="just"/>
            <a:r>
              <a:rPr lang="vi-VN" sz="2000" b="1">
                <a:latin typeface="UTM Swiss Condensed" panose="02000500000000000000" pitchFamily="2" charset="0"/>
              </a:rPr>
              <a:t>Tên tác giả (Chỉ ghi họ và tên tác giả, không ghi học hàm, học vị của tác giả như: PGS, TS, ThS…), năm xuất bản (để trong ngoặc đơn), tên sách hoặc giáo trình (in nghiêng), nhà xuất bản, nơi xuất bản.</a:t>
            </a:r>
          </a:p>
          <a:p>
            <a:pPr algn="just"/>
            <a:r>
              <a:rPr lang="vi-VN" sz="2000" b="1">
                <a:latin typeface="UTM Swiss Condensed" panose="02000500000000000000" pitchFamily="2" charset="0"/>
              </a:rPr>
              <a:t>VD: Nguyễn Kim Liên</a:t>
            </a:r>
            <a:r>
              <a:rPr lang="en-US" sz="2000" b="1">
                <a:latin typeface="UTM Swiss Condensed" panose="02000500000000000000" pitchFamily="2" charset="0"/>
              </a:rPr>
              <a:t> (2008)</a:t>
            </a:r>
            <a:r>
              <a:rPr lang="vi-VN" sz="2000" b="1">
                <a:latin typeface="UTM Swiss Condensed" panose="02000500000000000000" pitchFamily="2" charset="0"/>
              </a:rPr>
              <a:t>, </a:t>
            </a:r>
            <a:r>
              <a:rPr lang="vi-VN" sz="2000" b="1" i="1">
                <a:latin typeface="UTM Swiss Condensed" panose="02000500000000000000" pitchFamily="2" charset="0"/>
              </a:rPr>
              <a:t>Giáo trình Phát triển cộng đồng, </a:t>
            </a:r>
            <a:r>
              <a:rPr lang="vi-VN" sz="2000" b="1">
                <a:latin typeface="UTM Swiss Condensed" panose="02000500000000000000" pitchFamily="2" charset="0"/>
              </a:rPr>
              <a:t>NXB Lao động - Xã hội, Hà Nộ.</a:t>
            </a:r>
          </a:p>
        </p:txBody>
      </p:sp>
    </p:spTree>
    <p:custDataLst>
      <p:tags r:id="rId1"/>
    </p:custDataLst>
    <p:extLst>
      <p:ext uri="{BB962C8B-B14F-4D97-AF65-F5344CB8AC3E}">
        <p14:creationId xmlns:p14="http://schemas.microsoft.com/office/powerpoint/2010/main" val="3857265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5. Cách ghi tài liệu tham khảo</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1631216"/>
          </a:xfrm>
          <a:prstGeom prst="rect">
            <a:avLst/>
          </a:prstGeom>
          <a:noFill/>
          <a:ln w="28575">
            <a:solidFill>
              <a:srgbClr val="FF0000"/>
            </a:solidFill>
          </a:ln>
        </p:spPr>
        <p:txBody>
          <a:bodyPr wrap="square" rtlCol="0">
            <a:spAutoFit/>
          </a:bodyPr>
          <a:lstStyle/>
          <a:p>
            <a:pPr algn="just"/>
            <a:r>
              <a:rPr lang="en-US" sz="2000" b="1">
                <a:solidFill>
                  <a:srgbClr val="FF0000"/>
                </a:solidFill>
                <a:latin typeface="UTM Swiss Condensed" panose="02000500000000000000" pitchFamily="2" charset="0"/>
              </a:rPr>
              <a:t>5</a:t>
            </a:r>
            <a:r>
              <a:rPr lang="vi-VN" sz="2000" b="1">
                <a:solidFill>
                  <a:srgbClr val="FF0000"/>
                </a:solidFill>
                <a:latin typeface="UTM Swiss Condensed" panose="02000500000000000000" pitchFamily="2" charset="0"/>
              </a:rPr>
              <a:t>.3. Trật tự trình bày tài liệu trực tuyến (online)</a:t>
            </a:r>
            <a:endParaRPr lang="en-US" sz="2000" b="1">
              <a:solidFill>
                <a:srgbClr val="FF0000"/>
              </a:solidFill>
              <a:latin typeface="UTM Swiss Condensed" panose="02000500000000000000" pitchFamily="2" charset="0"/>
            </a:endParaRPr>
          </a:p>
          <a:p>
            <a:pPr algn="just"/>
            <a:r>
              <a:rPr lang="vi-VN" sz="2000" b="1">
                <a:latin typeface="UTM Swiss Condensed" panose="02000500000000000000" pitchFamily="2" charset="0"/>
              </a:rPr>
              <a:t>Tên tác giả, tên bài (in nghiêng), website và đường dẫn (URL), ngày cập nhật.</a:t>
            </a:r>
          </a:p>
          <a:p>
            <a:pPr algn="just"/>
            <a:r>
              <a:rPr lang="vi-VN" sz="2000" b="1">
                <a:latin typeface="UTM Swiss Condensed" panose="02000500000000000000" pitchFamily="2" charset="0"/>
              </a:rPr>
              <a:t>VD: Hồng Hạnh</a:t>
            </a:r>
            <a:r>
              <a:rPr lang="vi-VN" sz="2000" b="1" i="1">
                <a:latin typeface="UTM Swiss Condensed" panose="02000500000000000000" pitchFamily="2" charset="0"/>
              </a:rPr>
              <a:t>, Đưa phòng chống bạo lực gia đình vào giảng dạy, </a:t>
            </a:r>
            <a:r>
              <a:rPr lang="vi-VN" sz="2000" b="1">
                <a:latin typeface="UTM Swiss Condensed" panose="02000500000000000000" pitchFamily="2" charset="0"/>
              </a:rPr>
              <a:t>Dân trí, http://dantri.com.vn/giao-duc-khuyen-hoc/dua-phong-chong-bao-luc-gia-dinh-vao-giang-day-803309.htm, ngày 20/5/2014.</a:t>
            </a:r>
          </a:p>
        </p:txBody>
      </p:sp>
    </p:spTree>
    <p:custDataLst>
      <p:tags r:id="rId1"/>
    </p:custDataLst>
    <p:extLst>
      <p:ext uri="{BB962C8B-B14F-4D97-AF65-F5344CB8AC3E}">
        <p14:creationId xmlns:p14="http://schemas.microsoft.com/office/powerpoint/2010/main" val="211906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0"/>
            <a:ext cx="7729538" cy="628650"/>
          </a:xfrm>
        </p:spPr>
        <p:txBody>
          <a:bodyPr>
            <a:noAutofit/>
          </a:bodyPr>
          <a:lstStyle/>
          <a:p>
            <a:pPr>
              <a:defRPr/>
            </a:pPr>
            <a:r>
              <a:rPr lang="en-US" sz="9600" dirty="0">
                <a:latin typeface="Edwardian Script ITC" panose="030303020407070D0804" pitchFamily="66" charset="0"/>
              </a:rPr>
              <a:t>Thank you!</a:t>
            </a:r>
            <a:endParaRPr lang="vi-VN" sz="9600" dirty="0"/>
          </a:p>
        </p:txBody>
      </p:sp>
    </p:spTree>
    <p:custDataLst>
      <p:tags r:id="rId1"/>
    </p:custDataLst>
    <p:extLst>
      <p:ext uri="{BB962C8B-B14F-4D97-AF65-F5344CB8AC3E}">
        <p14:creationId xmlns:p14="http://schemas.microsoft.com/office/powerpoint/2010/main" val="91163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1. Mục đích, yêu cầu</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532797" y="1346199"/>
            <a:ext cx="5136483" cy="2462213"/>
          </a:xfrm>
          <a:prstGeom prst="rect">
            <a:avLst/>
          </a:prstGeom>
          <a:noFill/>
          <a:ln w="28575">
            <a:solidFill>
              <a:srgbClr val="FF0000"/>
            </a:solidFill>
          </a:ln>
        </p:spPr>
        <p:txBody>
          <a:bodyPr wrap="square" rtlCol="0">
            <a:spAutoFit/>
          </a:bodyPr>
          <a:lstStyle/>
          <a:p>
            <a:pPr algn="just">
              <a:lnSpc>
                <a:spcPct val="110000"/>
              </a:lnSpc>
            </a:pPr>
            <a:r>
              <a:rPr lang="vi-VN" sz="2000" b="1">
                <a:solidFill>
                  <a:srgbClr val="FF0000"/>
                </a:solidFill>
                <a:latin typeface="UTM Swiss Condensed" panose="02000500000000000000" pitchFamily="2" charset="0"/>
              </a:rPr>
              <a:t>1.1. Mục đích</a:t>
            </a:r>
          </a:p>
          <a:p>
            <a:pPr algn="just">
              <a:lnSpc>
                <a:spcPct val="110000"/>
              </a:lnSpc>
            </a:pPr>
            <a:r>
              <a:rPr lang="vi-VN" sz="2000" b="1">
                <a:solidFill>
                  <a:schemeClr val="tx1">
                    <a:lumMod val="50000"/>
                  </a:schemeClr>
                </a:solidFill>
                <a:latin typeface="UTM Swiss Condensed" panose="02000500000000000000" pitchFamily="2" charset="0"/>
              </a:rPr>
              <a:t>- Giúp sinh viên kết nối lý thuyết đã học với thực tế; rèn luyện các phương pháp, kỹ năng làm việc với các cá nhân và nhóm đối tượng.</a:t>
            </a:r>
          </a:p>
          <a:p>
            <a:pPr algn="just">
              <a:lnSpc>
                <a:spcPct val="110000"/>
              </a:lnSpc>
            </a:pPr>
            <a:r>
              <a:rPr lang="vi-VN" sz="2000" b="1">
                <a:solidFill>
                  <a:schemeClr val="tx1">
                    <a:lumMod val="50000"/>
                  </a:schemeClr>
                </a:solidFill>
                <a:latin typeface="UTM Swiss Condensed" panose="02000500000000000000" pitchFamily="2" charset="0"/>
              </a:rPr>
              <a:t>- Hình thành thái độ tôn trọng, chấp nhận và tin tưởng vào đối tượng để đạt được các mục đích đã đề ra.</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1238" y="2798553"/>
            <a:ext cx="3305204" cy="3281154"/>
          </a:xfrm>
          <a:prstGeom prst="rect">
            <a:avLst/>
          </a:prstGeom>
        </p:spPr>
      </p:pic>
    </p:spTree>
    <p:custDataLst>
      <p:tags r:id="rId1"/>
    </p:custDataLst>
    <p:extLst>
      <p:ext uri="{BB962C8B-B14F-4D97-AF65-F5344CB8AC3E}">
        <p14:creationId xmlns:p14="http://schemas.microsoft.com/office/powerpoint/2010/main" val="1403080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1. Mục đích, yêu cầu</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pic>
        <p:nvPicPr>
          <p:cNvPr id="2050" name="Picture 2" descr="Yêu cầu xây dựng, cập nhật công lệnh tải trọng, công lệnh tốc độ"/>
          <p:cNvPicPr>
            <a:picLocks noChangeAspect="1" noChangeArrowheads="1"/>
          </p:cNvPicPr>
          <p:nvPr/>
        </p:nvPicPr>
        <p:blipFill rotWithShape="1">
          <a:blip r:embed="rId5">
            <a:extLst>
              <a:ext uri="{28A0092B-C50C-407E-A947-70E740481C1C}">
                <a14:useLocalDpi xmlns:a14="http://schemas.microsoft.com/office/drawing/2010/main" val="0"/>
              </a:ext>
            </a:extLst>
          </a:blip>
          <a:srcRect t="4442"/>
          <a:stretch/>
        </p:blipFill>
        <p:spPr bwMode="auto">
          <a:xfrm>
            <a:off x="294640" y="3708399"/>
            <a:ext cx="4110355" cy="29656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97917" y="1346198"/>
            <a:ext cx="5238083" cy="2462213"/>
          </a:xfrm>
          <a:prstGeom prst="rect">
            <a:avLst/>
          </a:prstGeom>
          <a:noFill/>
          <a:ln w="28575">
            <a:solidFill>
              <a:srgbClr val="FF0000"/>
            </a:solidFill>
          </a:ln>
        </p:spPr>
        <p:txBody>
          <a:bodyPr wrap="square" rtlCol="0">
            <a:spAutoFit/>
          </a:bodyPr>
          <a:lstStyle/>
          <a:p>
            <a:pPr algn="just">
              <a:lnSpc>
                <a:spcPct val="110000"/>
              </a:lnSpc>
            </a:pPr>
            <a:r>
              <a:rPr lang="vi-VN" sz="2000" b="1">
                <a:solidFill>
                  <a:srgbClr val="FF0000"/>
                </a:solidFill>
                <a:latin typeface="UTM Swiss Condensed" panose="02000500000000000000" pitchFamily="2" charset="0"/>
              </a:rPr>
              <a:t>1.2. Yêu cầu</a:t>
            </a:r>
          </a:p>
          <a:p>
            <a:pPr algn="just">
              <a:lnSpc>
                <a:spcPct val="110000"/>
              </a:lnSpc>
            </a:pPr>
            <a:r>
              <a:rPr lang="vi-VN" sz="2000" b="1">
                <a:latin typeface="UTM Swiss Condensed" panose="02000500000000000000" pitchFamily="2" charset="0"/>
              </a:rPr>
              <a:t>- Chấp hành nghiêm chỉnh kế hoạch, nội dung thực hành do Khoa DL&amp;CTXH triển khai và các nội quy, quy định tại cơ sở thực hành.</a:t>
            </a:r>
          </a:p>
          <a:p>
            <a:pPr algn="just">
              <a:lnSpc>
                <a:spcPct val="110000"/>
              </a:lnSpc>
            </a:pPr>
            <a:r>
              <a:rPr lang="vi-VN" sz="2000" b="1">
                <a:latin typeface="UTM Swiss Condensed" panose="02000500000000000000" pitchFamily="2" charset="0"/>
              </a:rPr>
              <a:t>- Chấp hành các nội quy, quy định… của cơ sở thực hành; tính cách, đặc điểm riêng… của đối tượng.</a:t>
            </a:r>
          </a:p>
        </p:txBody>
      </p:sp>
    </p:spTree>
    <p:custDataLst>
      <p:tags r:id="rId1"/>
    </p:custDataLst>
    <p:extLst>
      <p:ext uri="{BB962C8B-B14F-4D97-AF65-F5344CB8AC3E}">
        <p14:creationId xmlns:p14="http://schemas.microsoft.com/office/powerpoint/2010/main" val="198130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2. Thời gian và địa điểm thực hành</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grpSp>
        <p:nvGrpSpPr>
          <p:cNvPr id="15" name="Group 57"/>
          <p:cNvGrpSpPr>
            <a:grpSpLocks/>
          </p:cNvGrpSpPr>
          <p:nvPr/>
        </p:nvGrpSpPr>
        <p:grpSpPr bwMode="auto">
          <a:xfrm>
            <a:off x="1553528" y="1676400"/>
            <a:ext cx="2878295" cy="4495800"/>
            <a:chOff x="457200" y="1239996"/>
            <a:chExt cx="2177144" cy="2804886"/>
          </a:xfrm>
        </p:grpSpPr>
        <p:sp>
          <p:nvSpPr>
            <p:cNvPr id="16" name="Rectangle 15"/>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ectangle 16"/>
            <p:cNvSpPr/>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9" name="Group 60"/>
          <p:cNvGrpSpPr>
            <a:grpSpLocks/>
          </p:cNvGrpSpPr>
          <p:nvPr/>
        </p:nvGrpSpPr>
        <p:grpSpPr bwMode="auto">
          <a:xfrm flipV="1">
            <a:off x="1440814" y="1849435"/>
            <a:ext cx="2872127" cy="1046163"/>
            <a:chOff x="4782670" y="2429435"/>
            <a:chExt cx="2840865" cy="833718"/>
          </a:xfrm>
        </p:grpSpPr>
        <p:sp>
          <p:nvSpPr>
            <p:cNvPr id="20" name="Freeform 19"/>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p>
          </p:txBody>
        </p:sp>
        <p:sp>
          <p:nvSpPr>
            <p:cNvPr id="21" name="Pie 20"/>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grpSp>
        <p:nvGrpSpPr>
          <p:cNvPr id="22" name="Group 71"/>
          <p:cNvGrpSpPr>
            <a:grpSpLocks/>
          </p:cNvGrpSpPr>
          <p:nvPr/>
        </p:nvGrpSpPr>
        <p:grpSpPr bwMode="auto">
          <a:xfrm>
            <a:off x="5080000" y="1676400"/>
            <a:ext cx="2878295" cy="4495800"/>
            <a:chOff x="457200" y="1239996"/>
            <a:chExt cx="2177144" cy="2804886"/>
          </a:xfrm>
        </p:grpSpPr>
        <p:sp>
          <p:nvSpPr>
            <p:cNvPr id="23" name="Rectangle 22"/>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23"/>
            <p:cNvSpPr/>
            <p:nvPr/>
          </p:nvSpPr>
          <p:spPr>
            <a:xfrm>
              <a:off x="536316" y="1293865"/>
              <a:ext cx="2018913" cy="2694698"/>
            </a:xfrm>
            <a:prstGeom prst="rect">
              <a:avLst/>
            </a:prstGeom>
            <a:noFill/>
            <a:ln w="19050">
              <a:solidFill>
                <a:schemeClr val="accent4">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5" name="Group 75"/>
          <p:cNvGrpSpPr>
            <a:grpSpLocks/>
          </p:cNvGrpSpPr>
          <p:nvPr/>
        </p:nvGrpSpPr>
        <p:grpSpPr bwMode="auto">
          <a:xfrm flipV="1">
            <a:off x="4981574" y="1849435"/>
            <a:ext cx="2872127" cy="1046163"/>
            <a:chOff x="4782670" y="2429435"/>
            <a:chExt cx="2840865" cy="833718"/>
          </a:xfrm>
        </p:grpSpPr>
        <p:sp>
          <p:nvSpPr>
            <p:cNvPr id="26" name="Freeform 25"/>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4">
                    <a:lumMod val="75000"/>
                  </a:schemeClr>
                </a:gs>
                <a:gs pos="69000">
                  <a:schemeClr val="accent4"/>
                </a:gs>
                <a:gs pos="100000">
                  <a:schemeClr val="accent4">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p>
          </p:txBody>
        </p:sp>
        <p:sp>
          <p:nvSpPr>
            <p:cNvPr id="27" name="Pie 26"/>
            <p:cNvSpPr/>
            <p:nvPr/>
          </p:nvSpPr>
          <p:spPr bwMode="gray">
            <a:xfrm>
              <a:off x="4782670" y="3083859"/>
              <a:ext cx="304685" cy="179294"/>
            </a:xfrm>
            <a:prstGeom prst="pie">
              <a:avLst>
                <a:gd name="adj1" fmla="val 5429925"/>
                <a:gd name="adj2" fmla="val 1620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sp>
        <p:nvSpPr>
          <p:cNvPr id="29" name="Rectangle 82"/>
          <p:cNvSpPr>
            <a:spLocks noChangeArrowheads="1"/>
          </p:cNvSpPr>
          <p:nvPr/>
        </p:nvSpPr>
        <p:spPr bwMode="auto">
          <a:xfrm>
            <a:off x="1658123" y="3113584"/>
            <a:ext cx="2480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000" b="1">
                <a:solidFill>
                  <a:schemeClr val="tx1">
                    <a:lumMod val="50000"/>
                  </a:schemeClr>
                </a:solidFill>
                <a:latin typeface="UTM Swiss Condensed" panose="02000500000000000000" pitchFamily="2" charset="0"/>
              </a:rPr>
              <a:t>Theo thời khóa biểu</a:t>
            </a:r>
          </a:p>
        </p:txBody>
      </p:sp>
      <p:sp>
        <p:nvSpPr>
          <p:cNvPr id="30" name="Rectangle 83"/>
          <p:cNvSpPr>
            <a:spLocks noChangeArrowheads="1"/>
          </p:cNvSpPr>
          <p:nvPr/>
        </p:nvSpPr>
        <p:spPr bwMode="auto">
          <a:xfrm>
            <a:off x="5260384" y="2975085"/>
            <a:ext cx="2517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1800" b="1">
                <a:solidFill>
                  <a:schemeClr val="tx1">
                    <a:lumMod val="50000"/>
                  </a:schemeClr>
                </a:solidFill>
                <a:latin typeface="UTM Swiss Condensed" panose="02000500000000000000" pitchFamily="2" charset="0"/>
              </a:rPr>
              <a:t>UBND</a:t>
            </a:r>
            <a:r>
              <a:rPr lang="vi-VN" altLang="en-US" sz="1800" b="1">
                <a:solidFill>
                  <a:schemeClr val="tx1">
                    <a:lumMod val="50000"/>
                  </a:schemeClr>
                </a:solidFill>
                <a:latin typeface="UTM Swiss Condensed" panose="02000500000000000000" pitchFamily="2" charset="0"/>
              </a:rPr>
              <a:t> xã/phường/thị trấn, cơ sở xã hội</a:t>
            </a:r>
          </a:p>
        </p:txBody>
      </p:sp>
      <p:sp>
        <p:nvSpPr>
          <p:cNvPr id="32" name="TextBox 31"/>
          <p:cNvSpPr txBox="1"/>
          <p:nvPr/>
        </p:nvSpPr>
        <p:spPr>
          <a:xfrm>
            <a:off x="1475920" y="2271097"/>
            <a:ext cx="2569934" cy="400110"/>
          </a:xfrm>
          <a:prstGeom prst="rect">
            <a:avLst/>
          </a:prstGeom>
          <a:noFill/>
        </p:spPr>
        <p:txBody>
          <a:bodyPr wrap="none" anchor="ctr">
            <a:spAutoFit/>
          </a:bodyPr>
          <a:lstStyle/>
          <a:p>
            <a:pPr>
              <a:defRPr/>
            </a:pPr>
            <a:r>
              <a:rPr lang="en-US" sz="2000" b="1">
                <a:solidFill>
                  <a:schemeClr val="tx1">
                    <a:lumMod val="50000"/>
                  </a:schemeClr>
                </a:solidFill>
                <a:latin typeface="UTM Swiss Condensed" panose="02000500000000000000" pitchFamily="2" charset="0"/>
              </a:rPr>
              <a:t>Thời gian đi thực hành: </a:t>
            </a:r>
            <a:endParaRPr lang="en-US" sz="2000" b="1" dirty="0">
              <a:solidFill>
                <a:schemeClr val="tx1">
                  <a:lumMod val="50000"/>
                </a:schemeClr>
              </a:solidFill>
              <a:latin typeface="UTM Swiss Condensed" panose="02000500000000000000" pitchFamily="2" charset="0"/>
            </a:endParaRPr>
          </a:p>
        </p:txBody>
      </p:sp>
      <p:sp>
        <p:nvSpPr>
          <p:cNvPr id="33" name="TextBox 32"/>
          <p:cNvSpPr txBox="1"/>
          <p:nvPr/>
        </p:nvSpPr>
        <p:spPr>
          <a:xfrm>
            <a:off x="5024116" y="2291639"/>
            <a:ext cx="2287806" cy="400110"/>
          </a:xfrm>
          <a:prstGeom prst="rect">
            <a:avLst/>
          </a:prstGeom>
          <a:noFill/>
        </p:spPr>
        <p:txBody>
          <a:bodyPr wrap="none" anchor="ctr">
            <a:spAutoFit/>
          </a:bodyPr>
          <a:lstStyle/>
          <a:p>
            <a:pPr>
              <a:defRPr/>
            </a:pPr>
            <a:r>
              <a:rPr lang="en-US" sz="2000" b="1">
                <a:latin typeface="UTM Swiss Condensed" panose="02000500000000000000" pitchFamily="2" charset="0"/>
              </a:rPr>
              <a:t>Địa điểm thực hành: </a:t>
            </a:r>
            <a:endParaRPr lang="en-US" sz="2000" b="1" dirty="0">
              <a:latin typeface="UTM Swiss Condensed" panose="02000500000000000000" pitchFamily="2" charset="0"/>
            </a:endParaRPr>
          </a:p>
        </p:txBody>
      </p:sp>
      <p:pic>
        <p:nvPicPr>
          <p:cNvPr id="1026" name="Picture 2" descr="Mẫu Đồng Hồ Để Bàn Và Treo Tường Sang Trọng 18 - Tải Hình Tách Nền PNG -  KhoThietKe.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9977" y="4000445"/>
            <a:ext cx="1525395" cy="14177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4851" y="3889769"/>
            <a:ext cx="1988590" cy="1639098"/>
          </a:xfrm>
          <a:prstGeom prst="rect">
            <a:avLst/>
          </a:prstGeom>
        </p:spPr>
      </p:pic>
    </p:spTree>
    <p:custDataLst>
      <p:tags r:id="rId1"/>
    </p:custDataLst>
    <p:extLst>
      <p:ext uri="{BB962C8B-B14F-4D97-AF65-F5344CB8AC3E}">
        <p14:creationId xmlns:p14="http://schemas.microsoft.com/office/powerpoint/2010/main" val="212529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3. Giảng viên hướng dẫn</a:t>
            </a:r>
            <a:r>
              <a:rPr lang="en-US" sz="3200">
                <a:solidFill>
                  <a:schemeClr val="bg1"/>
                </a:solidFill>
                <a:latin typeface="UTM Swiss Condensed" panose="02000500000000000000" pitchFamily="2" charset="0"/>
                <a:cs typeface="Times New Roman" panose="02020603050405020304" pitchFamily="18" charset="0"/>
              </a:rPr>
              <a:t> thực hành</a:t>
            </a:r>
            <a:endParaRPr lang="vi-VN" sz="3200">
              <a:solidFill>
                <a:schemeClr val="bg1"/>
              </a:solidFill>
              <a:latin typeface="UTM Swiss Condensed" panose="02000500000000000000" pitchFamily="2" charset="0"/>
              <a:cs typeface="Times New Roman" panose="02020603050405020304" pitchFamily="18" charset="0"/>
            </a:endParaRP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34" name="TextBox 33"/>
          <p:cNvSpPr txBox="1"/>
          <p:nvPr/>
        </p:nvSpPr>
        <p:spPr>
          <a:xfrm>
            <a:off x="532797" y="1346199"/>
            <a:ext cx="5131403" cy="2800767"/>
          </a:xfrm>
          <a:prstGeom prst="rect">
            <a:avLst/>
          </a:prstGeom>
          <a:noFill/>
          <a:ln w="28575">
            <a:solidFill>
              <a:srgbClr val="FF0000"/>
            </a:solidFill>
          </a:ln>
        </p:spPr>
        <p:txBody>
          <a:bodyPr wrap="square" rtlCol="0">
            <a:spAutoFit/>
          </a:bodyPr>
          <a:lstStyle/>
          <a:p>
            <a:pPr algn="just">
              <a:lnSpc>
                <a:spcPct val="110000"/>
              </a:lnSpc>
            </a:pPr>
            <a:r>
              <a:rPr lang="en-US" sz="2000" b="1">
                <a:solidFill>
                  <a:srgbClr val="FF0000"/>
                </a:solidFill>
                <a:latin typeface="UTM Swiss Condensed" panose="02000500000000000000" pitchFamily="2" charset="0"/>
              </a:rPr>
              <a:t>3</a:t>
            </a:r>
            <a:r>
              <a:rPr lang="vi-VN" sz="2000" b="1">
                <a:solidFill>
                  <a:srgbClr val="FF0000"/>
                </a:solidFill>
                <a:latin typeface="UTM Swiss Condensed" panose="02000500000000000000" pitchFamily="2" charset="0"/>
              </a:rPr>
              <a:t>.1. </a:t>
            </a:r>
            <a:r>
              <a:rPr lang="en-US" sz="2000" b="1">
                <a:solidFill>
                  <a:srgbClr val="FF0000"/>
                </a:solidFill>
                <a:latin typeface="UTM Swiss Condensed" panose="02000500000000000000" pitchFamily="2" charset="0"/>
              </a:rPr>
              <a:t>Giảng viên hướng dẫn của cơ sở đào tạo</a:t>
            </a:r>
            <a:endParaRPr lang="vi-VN" sz="2000" b="1">
              <a:solidFill>
                <a:srgbClr val="FF0000"/>
              </a:solidFill>
              <a:latin typeface="UTM Swiss Condensed" panose="02000500000000000000" pitchFamily="2" charset="0"/>
            </a:endParaRPr>
          </a:p>
          <a:p>
            <a:pPr algn="just">
              <a:lnSpc>
                <a:spcPct val="110000"/>
              </a:lnSpc>
            </a:pPr>
            <a:r>
              <a:rPr lang="en-US" sz="2000" b="1">
                <a:solidFill>
                  <a:schemeClr val="tx1">
                    <a:lumMod val="50000"/>
                  </a:schemeClr>
                </a:solidFill>
                <a:latin typeface="UTM Swiss Condensed" panose="02000500000000000000" pitchFamily="2" charset="0"/>
              </a:rPr>
              <a:t>Sinh viên đi thực hành được sự hướng dẫn chuyên môn của giảng viên trong ngành Công tác xã hội.</a:t>
            </a:r>
          </a:p>
          <a:p>
            <a:pPr algn="just">
              <a:lnSpc>
                <a:spcPct val="110000"/>
              </a:lnSpc>
            </a:pPr>
            <a:r>
              <a:rPr lang="en-US" sz="2000" b="1">
                <a:solidFill>
                  <a:srgbClr val="FF0000"/>
                </a:solidFill>
                <a:latin typeface="UTM Swiss Condensed" panose="02000500000000000000" pitchFamily="2" charset="0"/>
              </a:rPr>
              <a:t>3</a:t>
            </a:r>
            <a:r>
              <a:rPr lang="vi-VN" sz="2000" b="1">
                <a:solidFill>
                  <a:srgbClr val="FF0000"/>
                </a:solidFill>
                <a:latin typeface="UTM Swiss Condensed" panose="02000500000000000000" pitchFamily="2" charset="0"/>
              </a:rPr>
              <a:t>.</a:t>
            </a:r>
            <a:r>
              <a:rPr lang="en-US" sz="2000" b="1">
                <a:solidFill>
                  <a:srgbClr val="FF0000"/>
                </a:solidFill>
                <a:latin typeface="UTM Swiss Condensed" panose="02000500000000000000" pitchFamily="2" charset="0"/>
              </a:rPr>
              <a:t>2</a:t>
            </a:r>
            <a:r>
              <a:rPr lang="vi-VN" sz="2000" b="1">
                <a:solidFill>
                  <a:srgbClr val="FF0000"/>
                </a:solidFill>
                <a:latin typeface="UTM Swiss Condensed" panose="02000500000000000000" pitchFamily="2" charset="0"/>
              </a:rPr>
              <a:t>. </a:t>
            </a:r>
            <a:r>
              <a:rPr lang="en-US" sz="2000" b="1">
                <a:solidFill>
                  <a:srgbClr val="FF0000"/>
                </a:solidFill>
                <a:latin typeface="UTM Swiss Condensed" panose="02000500000000000000" pitchFamily="2" charset="0"/>
              </a:rPr>
              <a:t>Cán bộ hướng dẫn của cơ sở thực hành</a:t>
            </a:r>
            <a:endParaRPr lang="vi-VN" sz="2000" b="1">
              <a:solidFill>
                <a:srgbClr val="FF0000"/>
              </a:solidFill>
              <a:latin typeface="UTM Swiss Condensed" panose="02000500000000000000" pitchFamily="2" charset="0"/>
            </a:endParaRPr>
          </a:p>
          <a:p>
            <a:pPr algn="just">
              <a:lnSpc>
                <a:spcPct val="110000"/>
              </a:lnSpc>
            </a:pPr>
            <a:r>
              <a:rPr lang="en-US" sz="2000" b="1">
                <a:solidFill>
                  <a:schemeClr val="tx1">
                    <a:lumMod val="50000"/>
                  </a:schemeClr>
                </a:solidFill>
                <a:latin typeface="UTM Swiss Condensed" panose="02000500000000000000" pitchFamily="2" charset="0"/>
              </a:rPr>
              <a:t>Ngoài hướng dẫn chuyên môn của giảng viên trong ngành Công tác xã hội, sinh viên sẽ được hướng dẫn, giúp đỡ của cán bộ cơ sở thực hành.</a:t>
            </a:r>
            <a:endParaRPr lang="vi-VN" sz="2000" b="1">
              <a:solidFill>
                <a:schemeClr val="tx1">
                  <a:lumMod val="50000"/>
                </a:schemeClr>
              </a:solidFill>
              <a:latin typeface="UTM Swiss Condensed" panose="02000500000000000000" pitchFamily="2" charset="0"/>
            </a:endParaRPr>
          </a:p>
        </p:txBody>
      </p:sp>
      <p:pic>
        <p:nvPicPr>
          <p:cNvPr id="3074" name="Picture 2" descr="Teacher PNG transparent image download, size: 524x574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3841" y="2471929"/>
            <a:ext cx="3627120" cy="39732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2903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4. Các sản phẩm thực hành phải nộp </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7" name="Oval 6"/>
          <p:cNvSpPr/>
          <p:nvPr/>
        </p:nvSpPr>
        <p:spPr bwMode="auto">
          <a:xfrm>
            <a:off x="-1600840" y="1391920"/>
            <a:ext cx="5238120" cy="500887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nvGrpSpPr>
          <p:cNvPr id="10" name="Group 9"/>
          <p:cNvGrpSpPr/>
          <p:nvPr/>
        </p:nvGrpSpPr>
        <p:grpSpPr>
          <a:xfrm>
            <a:off x="1007606" y="2710435"/>
            <a:ext cx="7169857" cy="640080"/>
            <a:chOff x="746760" y="2514600"/>
            <a:chExt cx="7100887" cy="685800"/>
          </a:xfrm>
          <a:solidFill>
            <a:srgbClr val="0070C0"/>
          </a:solidFill>
        </p:grpSpPr>
        <p:sp>
          <p:nvSpPr>
            <p:cNvPr id="12"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3" name="Text Box 49"/>
            <p:cNvSpPr txBox="1">
              <a:spLocks noChangeArrowheads="1"/>
            </p:cNvSpPr>
            <p:nvPr/>
          </p:nvSpPr>
          <p:spPr bwMode="gray">
            <a:xfrm>
              <a:off x="914400" y="25986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4.1. Bài thu hoạch cá nhân</a:t>
              </a:r>
            </a:p>
          </p:txBody>
        </p:sp>
      </p:grpSp>
      <p:grpSp>
        <p:nvGrpSpPr>
          <p:cNvPr id="14" name="Group 13"/>
          <p:cNvGrpSpPr/>
          <p:nvPr/>
        </p:nvGrpSpPr>
        <p:grpSpPr>
          <a:xfrm>
            <a:off x="1022846" y="3946937"/>
            <a:ext cx="7169857" cy="640080"/>
            <a:chOff x="762000" y="3576480"/>
            <a:chExt cx="7100887" cy="685800"/>
          </a:xfrm>
          <a:solidFill>
            <a:srgbClr val="0070C0"/>
          </a:solidFill>
        </p:grpSpPr>
        <p:sp>
          <p:nvSpPr>
            <p:cNvPr id="15"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6"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a:t>
              </a:r>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2. </a:t>
              </a:r>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Đồ án </a:t>
              </a:r>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thực </a:t>
              </a:r>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hành</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02433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pt-BR" sz="3200">
                <a:solidFill>
                  <a:schemeClr val="bg1"/>
                </a:solidFill>
                <a:latin typeface="UTM Swiss Condensed" panose="02000500000000000000" pitchFamily="2" charset="0"/>
                <a:cs typeface="Times New Roman" panose="02020603050405020304" pitchFamily="18" charset="0"/>
              </a:rPr>
              <a:t>4.1. Bài thu hoạch cá nhân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4154984"/>
          </a:xfrm>
          <a:prstGeom prst="rect">
            <a:avLst/>
          </a:prstGeom>
          <a:noFill/>
          <a:ln w="28575">
            <a:solidFill>
              <a:srgbClr val="FF0000"/>
            </a:solidFill>
          </a:ln>
        </p:spPr>
        <p:txBody>
          <a:bodyPr wrap="square" rtlCol="0">
            <a:spAutoFit/>
          </a:bodyPr>
          <a:lstStyle/>
          <a:p>
            <a:pPr algn="just">
              <a:lnSpc>
                <a:spcPct val="110000"/>
              </a:lnSpc>
            </a:pPr>
            <a:r>
              <a:rPr lang="en-US" sz="2000" b="1">
                <a:solidFill>
                  <a:srgbClr val="FF0000"/>
                </a:solidFill>
                <a:latin typeface="UTM Swiss Condensed" panose="02000500000000000000" pitchFamily="2" charset="0"/>
              </a:rPr>
              <a:t>4.1</a:t>
            </a:r>
            <a:r>
              <a:rPr lang="vi-VN" sz="2000" b="1">
                <a:solidFill>
                  <a:srgbClr val="FF0000"/>
                </a:solidFill>
                <a:latin typeface="UTM Swiss Condensed" panose="02000500000000000000" pitchFamily="2" charset="0"/>
              </a:rPr>
              <a:t>.</a:t>
            </a:r>
            <a:r>
              <a:rPr lang="en-US" sz="2000" b="1">
                <a:solidFill>
                  <a:srgbClr val="FF0000"/>
                </a:solidFill>
                <a:latin typeface="UTM Swiss Condensed" panose="02000500000000000000" pitchFamily="2" charset="0"/>
              </a:rPr>
              <a:t>1</a:t>
            </a:r>
            <a:r>
              <a:rPr lang="vi-VN" sz="2000" b="1">
                <a:solidFill>
                  <a:srgbClr val="FF0000"/>
                </a:solidFill>
                <a:latin typeface="UTM Swiss Condensed" panose="02000500000000000000" pitchFamily="2" charset="0"/>
              </a:rPr>
              <a:t>. Hình thức</a:t>
            </a:r>
          </a:p>
          <a:p>
            <a:pPr algn="just">
              <a:lnSpc>
                <a:spcPct val="110000"/>
              </a:lnSpc>
            </a:pPr>
            <a:r>
              <a:rPr lang="vi-VN" sz="2000" b="1">
                <a:latin typeface="UTM Swiss Condensed" panose="02000500000000000000" pitchFamily="2" charset="0"/>
              </a:rPr>
              <a:t>- Bài thu hoạch là các silde ảnh giới thiệu về cơ sở thực hành được trình bày theo thứ tự: slide bìa, slide cấu trúc bài </a:t>
            </a:r>
            <a:r>
              <a:rPr lang="en-US" sz="2000" b="1">
                <a:latin typeface="UTM Swiss Condensed" panose="02000500000000000000" pitchFamily="2" charset="0"/>
              </a:rPr>
              <a:t>thu hoạch</a:t>
            </a:r>
            <a:r>
              <a:rPr lang="vi-VN" sz="2000" b="1">
                <a:latin typeface="UTM Swiss Condensed" panose="02000500000000000000" pitchFamily="2" charset="0"/>
              </a:rPr>
              <a:t>, sau đó lần lượt đến các slide nội dung ở mục 2.2.</a:t>
            </a:r>
          </a:p>
          <a:p>
            <a:pPr algn="just">
              <a:lnSpc>
                <a:spcPct val="110000"/>
              </a:lnSpc>
            </a:pPr>
            <a:r>
              <a:rPr lang="vi-VN" sz="2000" b="1">
                <a:latin typeface="UTM Swiss Condensed" panose="02000500000000000000" pitchFamily="2" charset="0"/>
              </a:rPr>
              <a:t>- Sử dụng các hình ảnh chụp trực tiếp hoặc chụp gián tiếp liên quan đến cơ sở thực hành.</a:t>
            </a:r>
          </a:p>
          <a:p>
            <a:pPr algn="just">
              <a:lnSpc>
                <a:spcPct val="110000"/>
              </a:lnSpc>
            </a:pPr>
            <a:r>
              <a:rPr lang="en-US" sz="2000" b="1">
                <a:solidFill>
                  <a:srgbClr val="FF0000"/>
                </a:solidFill>
                <a:latin typeface="UTM Swiss Condensed" panose="02000500000000000000" pitchFamily="2" charset="0"/>
              </a:rPr>
              <a:t>4.1.2.</a:t>
            </a:r>
            <a:r>
              <a:rPr lang="vi-VN" sz="2000" b="1">
                <a:solidFill>
                  <a:srgbClr val="FF0000"/>
                </a:solidFill>
                <a:latin typeface="UTM Swiss Condensed" panose="02000500000000000000" pitchFamily="2" charset="0"/>
              </a:rPr>
              <a:t> Nội dung</a:t>
            </a:r>
          </a:p>
          <a:p>
            <a:pPr algn="just">
              <a:lnSpc>
                <a:spcPct val="110000"/>
              </a:lnSpc>
            </a:pPr>
            <a:r>
              <a:rPr lang="vi-VN" sz="2000" b="1">
                <a:latin typeface="UTM Swiss Condensed" panose="02000500000000000000" pitchFamily="2" charset="0"/>
              </a:rPr>
              <a:t>- Đặc điểm tình hình chung</a:t>
            </a:r>
          </a:p>
          <a:p>
            <a:pPr algn="just">
              <a:lnSpc>
                <a:spcPct val="110000"/>
              </a:lnSpc>
            </a:pPr>
            <a:r>
              <a:rPr lang="vi-VN" sz="2000" b="1">
                <a:latin typeface="UTM Swiss Condensed" panose="02000500000000000000" pitchFamily="2" charset="0"/>
              </a:rPr>
              <a:t>- Hệ thống tổ chức, bộ máy</a:t>
            </a:r>
          </a:p>
          <a:p>
            <a:pPr algn="just">
              <a:lnSpc>
                <a:spcPct val="110000"/>
              </a:lnSpc>
            </a:pPr>
            <a:r>
              <a:rPr lang="vi-VN" sz="2000" b="1">
                <a:latin typeface="UTM Swiss Condensed" panose="02000500000000000000" pitchFamily="2" charset="0"/>
              </a:rPr>
              <a:t>- Đội ngũ cán bộ công chức/viên chức</a:t>
            </a:r>
          </a:p>
          <a:p>
            <a:pPr algn="just">
              <a:lnSpc>
                <a:spcPct val="110000"/>
              </a:lnSpc>
            </a:pPr>
            <a:r>
              <a:rPr lang="vi-VN" sz="2000" b="1">
                <a:latin typeface="UTM Swiss Condensed" panose="02000500000000000000" pitchFamily="2" charset="0"/>
              </a:rPr>
              <a:t>- Cơ sở vật chất phục vụ hoạt động</a:t>
            </a:r>
          </a:p>
          <a:p>
            <a:pPr algn="just">
              <a:lnSpc>
                <a:spcPct val="110000"/>
              </a:lnSpc>
            </a:pPr>
            <a:r>
              <a:rPr lang="vi-VN" sz="2000" b="1">
                <a:latin typeface="UTM Swiss Condensed" panose="02000500000000000000" pitchFamily="2" charset="0"/>
              </a:rPr>
              <a:t>- Đối tượng can thiệp/trợ giúp</a:t>
            </a:r>
          </a:p>
        </p:txBody>
      </p:sp>
    </p:spTree>
    <p:custDataLst>
      <p:tags r:id="rId1"/>
    </p:custDataLst>
    <p:extLst>
      <p:ext uri="{BB962C8B-B14F-4D97-AF65-F5344CB8AC3E}">
        <p14:creationId xmlns:p14="http://schemas.microsoft.com/office/powerpoint/2010/main" val="2764842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4.2. Đồ án thực hành</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7" name="Oval 6"/>
          <p:cNvSpPr/>
          <p:nvPr/>
        </p:nvSpPr>
        <p:spPr bwMode="auto">
          <a:xfrm>
            <a:off x="-1600840" y="1391920"/>
            <a:ext cx="5238120" cy="500887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nvGrpSpPr>
          <p:cNvPr id="10" name="Group 9"/>
          <p:cNvGrpSpPr/>
          <p:nvPr/>
        </p:nvGrpSpPr>
        <p:grpSpPr>
          <a:xfrm>
            <a:off x="1007606" y="2710435"/>
            <a:ext cx="7169857" cy="640080"/>
            <a:chOff x="746760" y="2514600"/>
            <a:chExt cx="7100887" cy="685800"/>
          </a:xfrm>
          <a:solidFill>
            <a:srgbClr val="0070C0"/>
          </a:solidFill>
        </p:grpSpPr>
        <p:sp>
          <p:nvSpPr>
            <p:cNvPr id="12"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3" name="Text Box 49"/>
            <p:cNvSpPr txBox="1">
              <a:spLocks noChangeArrowheads="1"/>
            </p:cNvSpPr>
            <p:nvPr/>
          </p:nvSpPr>
          <p:spPr bwMode="gray">
            <a:xfrm>
              <a:off x="914400" y="25986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4.2.1. Hình thức đồ án</a:t>
              </a:r>
            </a:p>
          </p:txBody>
        </p:sp>
      </p:grpSp>
      <p:grpSp>
        <p:nvGrpSpPr>
          <p:cNvPr id="14" name="Group 13"/>
          <p:cNvGrpSpPr/>
          <p:nvPr/>
        </p:nvGrpSpPr>
        <p:grpSpPr>
          <a:xfrm>
            <a:off x="1022846" y="3946937"/>
            <a:ext cx="7169857" cy="640080"/>
            <a:chOff x="762000" y="3576480"/>
            <a:chExt cx="7100887" cy="685800"/>
          </a:xfrm>
          <a:solidFill>
            <a:srgbClr val="0070C0"/>
          </a:solidFill>
        </p:grpSpPr>
        <p:sp>
          <p:nvSpPr>
            <p:cNvPr id="15"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6" name="Text Box 54"/>
            <p:cNvSpPr txBox="1">
              <a:spLocks noChangeArrowheads="1"/>
            </p:cNvSpPr>
            <p:nvPr/>
          </p:nvSpPr>
          <p:spPr bwMode="gray">
            <a:xfrm>
              <a:off x="914400" y="3647481"/>
              <a:ext cx="6933247" cy="494641"/>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4.2.2. Nội dung </a:t>
              </a:r>
              <a:r>
                <a:rPr lang="pt-BR"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đồ án</a:t>
              </a:r>
            </a:p>
          </p:txBody>
        </p:sp>
      </p:grpSp>
    </p:spTree>
    <p:custDataLst>
      <p:tags r:id="rId1"/>
    </p:custDataLst>
    <p:extLst>
      <p:ext uri="{BB962C8B-B14F-4D97-AF65-F5344CB8AC3E}">
        <p14:creationId xmlns:p14="http://schemas.microsoft.com/office/powerpoint/2010/main" val="3678747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FIRST_PUBLISH" val="1"/>
  <p:tag name="ISPRING_ULTRA_SCORM_COURSE_ID" val="8F8AFF54-DA12-4FA6-8120-E6A712AC9C9A"/>
  <p:tag name="ISPRING_CMI5_LAUNCH_METHOD" val="any window"/>
  <p:tag name="ISPRING_SCORM_RATE_SLIDES" val="1"/>
  <p:tag name="ISPRING_SCORM_USE_CUSTOM_PASSING_SCORE" val="1"/>
  <p:tag name="ISPRING_SCORM_PASSING_SCORE" val="80.000000"/>
  <p:tag name="ISPRING_TERMINATE_LESSON_ON_TIMEOUT" val="1"/>
  <p:tag name="ISPRINGCLOUDFOLDERID" val="1"/>
  <p:tag name="ISPRINGONLINEFOLDERID" val="1"/>
  <p:tag name="ISPRING_CURRENT_PLAYER_ID" val="universal"/>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FLASHSPRING_ZOOM_TAG" val="24"/>
  <p:tag name="ISPRING_LMS_API_VERSION" val="SCORM 2004 (4th edition)"/>
  <p:tag name="ISPRING_ULTRA_SCORM_LESSON_TITLE" val="1.1. Khái niệm tham vấn ngành Công tác xã hội, Khoa DL &amp; CTXH, Trương KHXH&amp; NV"/>
  <p:tag name="ISPRING_PROJECT_VERSION" val="9.3"/>
  <p:tag name="ISPRING_PLAYERS_CUSTOMIZATION_2" val="UEsDBBQAAgAIAOt6sVZ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63qxVh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63qxVh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Ot6sVZ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63qxVt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Ot6sVaOc/b6agAAAOUAAAAaAAAAbm9uZS9odG1sX3NraW5fc2V0dGluZ3MuanOr5lIAAqUcJQUrhWowG8xPKi0pyc/TS87PK0nNK9HLyy/KTQSrUVJ2AwMlHZyK88tSiwgoTUtMTkUx1NTIwskFp0qEiSZO5i7OlsjqChLTU/WSEpOz04vyS/NSIMqcXV0MXYyVwKpquWoBUEsDBBQAAgAIAOt6sVa8fTX3SgAAAEkAAAAXAAAAbm9uZS9sb2NhbF9zZXR0aW5ncy54bWyzsa/IzVEoSy0qzszPs1Uy1DNQUkjNS85PycxLt1UKDXHTtVBSKC5JzEtJzMnPS7VVystXUrC347LJyU9OzAlOLSkBKizWt+MCAFBLAwQUAAIACACMXlZR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7XqxVpyVYyFOBgAAWhcAAB0AAAB1bml2ZXJzYWwvY29tbW9uX21lc3NhZ2VzLmxuZ61YzW7bRhC+B8g7LAQYaIHUSQokKApbwYpcW4QpUiFXVtyiINbkSlqY5Kr8ke2e+go999weih4KtKfk0IOLvkf6JJ1dUrKUH5C0czAgkp5vZme/b2Z2D15cJTFa8SwXMj3sPd1/0kM8DWUk0vlhb0KPvviqh/KCpRGLZcoPe6nsoRf9hw8OYpbOSzbn8PvhA4QOEp7n8Jj31dPtMxLRYW88CLBhEN+3BjYJ8MS03MDBnoep5TqBjQfE7vVxGQmJUpZlrIBgDh7XCM2AYxufES/wDQKgCtqlgT8Zj12PErPXpwuOcpGUscZFIkepLFBeLpcyK3iERIoK+BcWhuBBnItYFNcokRHvEIJ/YjkBuNfrq19btkXPgpFrkl6fpOw8hjDCjPMUZZxFPLuPD8f1RtiuwU2RfyL0sUd84lBI5njoUrfXH2c852kBcMuFLGQXPNsyIc7APQoMd+LQXt+PRcTR3ssJ8fW+O5PRgHh7SM7QHnUpLGf9yd/r4OgU/HyATqfg7G50mmJIwAh7J1VODI/ACzOYWnTY6xuQXUWaS1EskPCXGQgF8RWLy4pdtZSa3A2wcRJQN8DjcTCYUHob94CFF03WhjsaY+cssN1jNxhYxxCWTJYsvUa2nMvPvnz+/Orps+efd4LxgU/2LhDSSM+etAByqOfaAaARO3DIK9htKt6+/nuplCW7mbsTalsO0Lr+0c0aGHwKzrN//3j75ucQ/fPTzZ+NABPPA9LXjLV8XT9Ubmyi68eZLNGCrTgqJFoJfqmrBYhCZCA5zWn4EEp4kZaNijPdEQZSgc6oZxmKsCAMmWXXj6oiVBYLmYG7HEWVqiPtU7FMfV9Weqy4JlXhgnIWyYSJdL/Z9dSxXWxq0o2A7fgYskw3iwKkHXhN8ZWS0SNwcZnGkkVoBiUGCddHbLmMRViX1FoH45hdN0bh4anlHAP5XduHcmau36giGSEzY2qxHVE87BMPADKW8+wOtoHmvjZHOI67IQyt46ENf1SFMBTzRQx/Rdc4xgSYMOaNlaMuz9j3p65nqqSp6szQkuX5pcyiHZZu72cTsOUYLgjBoFvgqnVugIEfAkaDLONh0QwGUWLN71pXsFQgYEB1cVCSSsq8ANkky5gXXEcr1FJYqCl1zmcS9BVztqq4D9612BppbuOJYwyDAd2UVJuVabhoaQfi/KA+ttVQAk22Od8YU40WDNxXUF16fcftYuGeQDE86WJxRnxIMvGbbBx8ah1XbRPq3roorYteyFSNia/r0UixaSVkmcMblRIoTXpH8v1ubnwCfd6hFrY/Ulsr1PVcNhcrGGqAgDxrdATV3yCmEtXLifVNcIQtW3fud6nHrvUMyKIVS0MOZAuZ2tNr+BaJSH9TtNf+vy/FD4gVdanfq7uEY5JXe13j2WksH1EEKwqeLIsm1yphdfh3iUJJ/KMhtFn63fxvRvRPsjNbQ/2992fn8NBljxqDuGem2u/Wp46kPgkQGFhUc4QZI25vNVRuB5arOmLzOeTWznKOdo4dVjqT7a0dtwZwJLorhj+EHOvI6eLmL9V7dCG6+S1pj6HPJNvL0KeR9vZTMvAtCt1nys9zUTTmT+u6dZ/Vsr57g92aXXeaDrWoDSE7ADjfHLVjkUD8UQvMyYisM1C1ip2VTGUZR7oMxOJCtwvIbZnw96fiWSYT/TZm+VoGVbt6cZ8oqsV5ldNxh7lqo+TW+7Ml5Lvvkk+wB+OMgR1DzUCGUn3c0ghkpFJhU389QoGeElaEC2jLM1mmUUug6kxmkiMMYPWa6c3vCbpQp8OkJco7sVRvUf32604garyDiko2YN86suD5d51B1Fo2GNXNRsGvimagyUBTyQ/coyMY62azJguKB7shHy8EChc3r9sY1mfotanJ0gVK3r75JWw0tkAIn+SUyqo+mcgEXu03+6XqRk/zBlOKjeEIpOhr5ckygzm0C8KaeYY78eCUV4vYACCYKagoYo7IFVPS64Kq7oagSOtzW68/YtkFVHgqZdwpNr2nSllFtzXd3o+URSzSTpHfr8+qBVNrHGDT1HdGkMlYhBfVWBHBGTSsL49iOW8NZgyxAw3kHTweiaIroEfI5jJI3XPoOwVbMnWX/d+PvzbZV/eIdXmGClg939a/1fstfPOU61vwg8dbl+L/A1BLAwQUAAIACADterFW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O16sVaEKfCzBAUAAEIaAAAnAAAAdW5pdmVyc2FsL2ZsYXNoX3B1Ymxpc2hpbmdfc2V0dGluZ3MueG1s5VnNbttGEL7rKRYscowlO7YbG5IMWaJqIfqryDQxisJYkStx6+Uuy13KUU59hZ57bg9FDwXaU3LowUXfw32SzpKSLFmyvUqtIGkOhszlzDez8/PtkCwevQoZGpFYUsFL1vZWwUKEe8KnfFiynrv1x08tJBXmPmaCk5LFhYWOyrlilPQZlYFDlAJRiQCGy8NIlaxAqegwn7+4uNiiMor1XcESBfhyyxNhPoqJJFyROB8xPIYfNY6ItCYIBgDwFwo+USvncggVM6SW8BNGEPXBc071pjCrMywDK5+J9bF3PoxFwv2qYCJG8bBfsj6rHdSqNXsqk0HVaEi4joksw6JeVofY96n2AjOHviYoIHQYgLs7uxa6oL4KStaTwo6GAfH8MkwKnu0da5iqgCBwNcEPicI+Vji7zAwq8krJ6UK25I85Dqnnwh2kA1Cyau6Z02zU7LN2x7WdsxO31cx8WEPJtV+6ayi5DbdpryNvCt/t2Y7ddu3e2XGjs6aGuVPXOnar0miuqfPCPnYa7rqW2pXWuirdk07bTOfktGv3mo32szO302m6je61FhTiQh0V84uFVoSCFEnsEXldeNP+7AZCiRv1J4kCfmA4HhJX1CmU/wAzSSz0bUSGXyaYUTUGGikAjZwTElVkRDzV0/VeslScEOsaLgME18DYrJm2C3uzbjrYXdh9PjM/t7PVjhaBHyLMx00xfO/e7+3PvN/Z37/b/VVuFrFS2AuANCBhqW/F/PzSVIzqbWNP0REwErmxy0HCmJNEkYhVWXudmp5fnLlwC0xxIPgC8ehr1BfMnwWMhH3it3FI5qjWOae8DpLbFhpAkTIIZSciHDmYA71TBeH1ZgAy6UtFVUrr9Yl0JaaYIcCD84eglrMUbi/AMcRQzq9PMqs51St/3RaKyG+yYGdLt4o6jIIV3RtG8naIKTMRfEH6kipiJCoS5qOxSBCj5+CLQFDSSQj/BQTNnxVoEIswXYXjTCGZuj6i5IL4RyaGTsFEmICmLjpGVGbhu4S+Rn0yEDHgEjyCkxbWqczwt9YCjrCU16B46uOj7ARotGv2y0d6g9gfYe6tCQ4tQMJIbQQfjxEXaqoH4fBwIkmaFJ/66T2TvW29expmXQh5fqBsLOBLGiYMPyT8LCBz0BtM+WasrJP4ez0wNhvgUdrounlTaGhxCinJMOGGBwxKeUJMAT3MkeBsjLAHp7jUtDGiIpGwkhFEBi3f3cNMH8o0vRoC24PF2CexEWRhe+fJ7t7+508PDrfy/3z/8+M7lSbzTZdhbS4bcKq3zp1mWjemz3uUbp1BjfXWdfOOedRYc8VUaqx7czY1VlyaUO/RvGNOXdKtizjUHOAv5XP1I4uBekM7Xam6ja8a7ukKgLQwl0eMYl6PP6unoXQo/FCHIceu9KonCNL1vOk6hybN2hbAi8oLoN0H+jHZRKeGeYDCq7c/eSbSXwQUecHlGxNZN/77t6u3P3rorx8ufzdSoFdv/ow0TQkjtrMdo6B0TKQ6z0yketl8152b7YxcgPN6mJ0/cGIzGsKA6X8U7GvUrQ9M3BsjtI+DlP7zI1rGapshJffy1xCd6z4NN1a/n8bZscks/Y/D/mG/wHCDyz/0g1k6bF/+YtQjJzCev9deWsyKY7cax51m7RMgrw80gtnV7A3vwivd2WvSxW8O+k5IOQ0hrPrxbvahory3WyjmV9/K5QBt8btPOfcvUEsDBBQAAgAIAO16sVZx8/dJhgMAAK8MAAAhAAAAdW5pdmVyc2FsL2ZsYXNoX3NraW5fc2V0dGluZ3MueG1slVdtb9owEP7eX4HY97LSVmVSigSUTWhdiyjq18khB1g4dmQ7dPz7nWM7cSApFAsJ391zvpfHZxGpHeWdPUhFBX/s9rvDq04nWuVSAtdLSDNGNHRiomCWPHYnr4v562K0nP5dLkazl9nLr27PAgQT8g20pnyjjMTLOhRhca614NcrwTV6veZCpoR1h99+Fp+oV1ieQwkM8lLMmqygOmY8uB3fDy6BuDNGd/2bu+9tgJVIM8IPz2IjrmOy2m2kyHliQrs1qw22PWQgGeU7tLzvD8ZPrUkwqvRMQ1qLaXoz7U/7l0EyCUqBCWl0a9ZZFCMxMH/S3cCsCzHVUZ835gi2p4rqAvZwa1YbLCMbqBf56cfT5Gnabs/Re70rn8ZlARr+aZP5A2Y+ajVl5ADyS85Flmdf4UgmxcYU9AjzYNZZDBMkwetna4TrLMAkZA46e0UUowm2QcjEUvG7WW3GvpbHLHI/wyERmbstBZubJhxND8OQmMFwTZiCqOe3Vqm24uM113ibSoNQVBnNMcU5yRUMtcydVSWr7BbwQXkS+nKSyuRdsDyFiY04cFeXV/aTybiYLKHTUhZEKGHvhEGIlbCyfMHCnlgGwsryzfTrlbPDaQTHKgvylBgT18+gAfasWv1RC5zgNnFav/Nac9KzuegqCNUJvE0qEhgWzFrSFEzfol4hsyH1TmKKONnTDdH4UP0xdvGhSEZFvSOFI1sztSJNNYMmxq1ELhUGg+r3OvkaNBZi3w410s+w1t66Lqy6Yh6MsBxmewHXnbuybnbf0ficPHZTIncgl0Iw1e043GO38GNf5lOImdj4noKc8bW4FMSFhotPEPYaXmpOtCarbYoxtZ5QFtX2trmFkTu3qbc8T2OQU6QEBc/Juszabelmy/Cr3yl8QOKVrjEtWgvVW/THCWWleSBxLAAiV1vPAbuxmjRnmjLYg58sgaBIuS23SOEVaMrYUMxRsOJcMyeD8RCQ0s2hiiv1+RTIG+zfMaqa4yPN1bkRE2kSqyKv2lDxE74KpTbz/aQ0bA2HZLF3TKo5Rn1T/bBTtWKSXIs3TaSvZbV3uZM9jDhNixmEiuD4Bo3FMCEyV5VC6at1Iq9CMC9X6aykWYOmDWIm7bDfBCk0x2N2ifdzuJYA4YgthFfBI/AbDrEgMnkpTWqvQoPaojFHfDiLiY2zPs101AtEtjllG/A3/lEZ/gdQSwMEFAACAAgA7XqxVv5KY+UABQAAzBkAACYAAAB1bml2ZXJzYWwvaHRtbF9wdWJsaXNoaW5nX3NldHRpbmdzLnhtbN1ZzW7bRhC++ykWLHKMZDuOGxuSDFmiayL6q8g0MYrCWJErcevlLsNdylFOfYWee24PRQ8F2lNy6MFF38N9ks6SkixZsr0KLAfuwbC5mu+b2Z2Zb4dy6eBdxNCQJJIKXra2CpsWItwXAeWDsvXKO3r6wkJSYR5gJjgpW1xY6KCyUYrTHqMydIlSYCoR0HC5H6uyFSoV7xeL5+fnBSrjRH8qWKqAXxZ8ERXjhEjCFUmKMcMj+KVGMZHWmMGAAH4iwcewysYGQqWcqSmClBFEA4icU70pzI5VxKxibtXD/tkgESkPaoKJBCWDXtn6or5Xr9XtiU3OVKcR4fpIZAUW9bLax0FAdRCYufQ9QSGhgxCi3d6x0DkNVFi2nm1uaxowLy7SZOT51rGmqQk4A67G/BFROMAK54+5Q0XeKTlZyJeCEccR9T34BOn9l626d+o2nLp92mp7tnt67DUbeQwrgDz7jbcCyHO8hr2KvSl9p2u7dsuzu6eHTntFhHlQVxi7WXUaK2Je24eu463qqVVtrgrpHLdbZpjjk47dbTitl6deu93wnM4VCgpxro5KxflCK0FBijTxibwqvEl7dkKhxLX6k0SBPDCcDIgnjiiUfx8zSSz0fUwGX6eYUTUCFdkEFTkjJK7KmPiqq+u9bKkkJdYVXU4IoYGzaTNtbT6fdtPeztzui7n7mZ0tD7QE8hBjPmqIwYNH/3x3Gv327u7t4S8Ls4SVwn4IogEJy2IrFWeXJmZUbxv7ig5Bkci1XfZTxtw0jkWiKjrqzPXs4jSEG2hKfcHnhEc/o55gwfTASNQjQQtHUICdI26hPlQlg7Nrx4QjF3OQc6rgPP0pQqY9qajKZPxobF1NKGYIpBruG4Ka7sL5+iFO4NDk7Po4lVpE/cq3LaGI/C4/3XzpRlOXUfCim8HI3o4wZSaGr0lPUkWMTEXKAjQSKWL0DGIRCGo4jeCvkKDZywH1ExFlqwxLhWQW+pCScxIcmDg6ARdRCkhdZYyo3MPblL5HPdIXCfASPISbFdapzPkLKxHHWMorUjyJ8Uku+U6rbr95ojeIgyHm/orkUPMkitVa+PEIcaEmODgOH6eSZEkJaJB9ZrK3wqenYdp2kOd7ysYcv6RRyvB90k8PZIZ6jSlfj5dVEn9nBMZuQzzMGl03b0YNLU4hJTknfOCDuFKeElNCH3MkOBsh7MO1LbVsDKlIJazkApFTy0+PMMdDmWZPAxikwWMSkMSIcnNr+9nO890vX+ztF4r//vDL01tB44Gmw7B2l080tRsHTTPUtXHzDtCNQ6cxbtUwbxlAjZFLxlBj7PVh1Bi4MJLegbxlMF3AHokk0hoQLORz+TuKAdzRQVdrnvON450sIcgKc3HEKBX1vLN8/MmmwGvTT+/zjT+uXe3WjhEk6FXDc/dN2rMlQAmVH0KD9/WbsAmmjnmIosuPP/sm1l+FFPnhxQcTWy/55/fLjz/56O8fL/4wAtDLD3/FWpiEkb7ZrtGhtE2s2i9NrLr5RNeZmeaMQoAbepDfOHBHMxrBSBk8Cr016s97luq1SdjjkKGlb2H0Vh3KlWs9MuRd/BahM92Z0doq9hHfD58vMf/jk17aAnLZXYxcElENeqBL2Qsv/tTvWtn8fPGrUUscw8T9oK0znxHXbjqH7UZ9ramhZrl5FP1wv8eXP02/op37Tnb6Pef8Pw02YH3+PzCVjf8AUEsDBBQAAgAIAO16sVZHOytFpAEAAE8GAAAfAAAAdW5pdmVyc2FsL2h0bWxfc2tpbl9zZXR0aW5ncy5qc42UQW+CMBTH734Kwq4LmaDR7aaDJUs8LNluyw4FKhJLS9rCZMbvPgqKLTw2eRf799f/63vQd5xY9WNHtvVkHZvfzfrNXDcaVprkBb43dTKiZ0q3BUlj/JFmmKQU2z2kvGzt5NOVgIxt2piG1buyFZqfzdQ/W0SEjueABQc0AW0uIfEb2H2AwJ9OnGiFtUVpnQ4LKRl1IkYlptKhjGeoYey7l+bRa+zBrMT8H3SLImyYrpfeer4cI6+Oq5k7nT3oXMSyHNFqwxLmhCjaJ5wVND7n91To9K7KMa/f+b4F5u5y7RsHJKmQrxJn/cTBNHADd5zMORYCn/OuPBUgTFCIieY7W6r4AzWMhw3t0WUqUnmhF54Knc5Rggdd8h/9Zz8wMVp7Dbo5SN5yEh/kuZhFXczKIAiqML/FiuVFfsMLzDlLVEeG6EIFiBKG4pQmXbV1gJw6rLId+ySboeGEjMfdV/GgQme0ZrRv1rhmrHfNdtAVzcYGDDQdepqEr7fo5d0AWwl0FigvAzRooplj9HIU2Z80av1pfelXHzxKBIlkLK/Wg8npF1BLAwQUAAIACADterFWS5yGgHIAAAB8AAAAHAAAAHVuaXZlcnNhbC9sb2NhbF9zZXR0aW5ncy54bWwNzLsKwzAMheE9TyG0p5etQ5wMhW7pUvcBRKwWgy0F2ZT27avt/PBxpuVbC3zYWlYJeD6cEFg2TVneAZ/xNl4QWidJVFQ4oCjCMg9T0Y3Kg3t32GAv9GOLXH10vlN1eVXb1TwhGmVxByOs/vzKnPA4D39QSwMEFAACAAgAhIlZU97TZXewLgAAU0UAABcAAAB1bml2ZXJzYWwvdW5pdmVyc2FsLnBuZ+18e1xTZ7aoM85gp0W9nXaqqQLt+EAekgIWDMGkLRVFBCooiPIYizGiQCQ8YoCQtna0HTEor4gkRIeXCoLKIwTyqKUQyJakgBghIamETYCQRAIkhLxu8BHsuXNf53fO75xz7/zBbyd7r299673Wt9Ym338Rumf1m++/uWLFitVBez8PX7Hid7gVK36b/4ad9Y6cvfWQ9fKbtPA9n62o52+ctH75HfrTkE9XrLiX/5bx2O+t3/9wZm902ooVazqW/n7Dxdw8vmLF5xNBn3968GycckTQQBk6Nq4zxg+Ftc78+eGPQ//twdmE30Iwrd/72m8NXJH29kq7dV/7xuw8cvXrY9A3Vtet/7P//QrPd1YlX/wkCRX4bdItzy+DJ84HjvS2bL6N0YjnJtMWwVu3s1V3bkdgRgSrFv6uvpOl4FZdWy3egzlkQq+zErSiriR1lfXyl848+NJXtxPi31gvhz1la6yXH/4GwS3djXzYutJ6uftll4P18tWfvFXPl179h0vvPU2VK0X0dTSCdqizzBfjgTAvJATRmUb6B5aQbuKGepmTZcZpS1DB5qCQivNdVAHSYhwtDENMmr9xnswkW3zGOG9X1M86eVh3Sst4lsod8itoKbYE5nkt7XpwlRMui/MwKFy0bYnETzLmUuV8KnzDUUe3RNa8mUQu4ZJeAHY5BK26pcMxm/wzi5YIvX7NR+UOJaebn/OkFbRumjz5f/hRPSEjbd6+AbXE4M08eEG1L29JIF9AcJtDMC+Qe6n2XpO8IAklvrKDdWBJVF/xWjclZlU8l09x6p7+ucDn+FxlpMrJSzYqB/6rIXZoQgvKY/1zFp6NSljZ63AqMcM9Hkk0M7OZKWjb2mz1YG3UunwnJLs1W6cinwttsEeyRArtx68oaSLHcXIJsMf+Z59dh48luQZ8oTant7//iua2A9B4NvPs3EQfvzHdZ36sp1Blmsq0rd4RAwuWm02GkQcnKpmWULXn60ux0Dhmq39wjW+/uJJiGsj2Hym3MdJS0phejiAsFoe1D+MgeVn5d0QDr8RwgJ5zEI/4kenbNd3OjA9Twya0O15tOIfSj91mPpj5UNA/VJS/mzNik0fsGjeuXzA6Am/U5Ggc/SGlGkckwtWUaVuakggJcUTm5ijzP0J+juruMRjdGwDnNNQK3kQhOQ+1EG3efwTzSnDy95oF+R9xQvHiZPQfUK0ugvnb6D+CW46vdfRvZSarRBON/Fe88Ldvg6bxnMN7dwY755dyU5Aq/3gdqfeLCFLPEIyVUH/E0bcijB/KqyHgvxcm2kyA36R5e7yR399z974ypMCXlZiWPd57Q/IEJth+rlA3D6Pa8JcW3/tzx27Mo53pkASvqzEo955nj9rz/XXY/fy2SYe0m8wGAdMGDCny3JLQc4OfPnTI7krehyx5yy1/uYQAggdhipMiT64HsR4kEAKJobF3Xtla46jXjpj5Sxd0sXb59vtQ3zFCy8qzDdj6aKibKDJXq931bfqsDT+PN+QOO3e8K9oP7L2im8dW5e1kcXuuNyquDjWj10+Ov9IHtbjIe7em/7rk5zMTvD1Xnb582L23P/uhhr0L/zCE+9AD7bGd6BjbYKPhG2z1w3urSP5xkp9b89wvnBooQ8rv4Ry825l1dabodJONgDf9xoPveh1OMrwxSyB7F2QJNiHTYFtlkeqrQ+D+21p037zN4Zwlnucv2btEmd6YDWhKZJ5ClroS10Co2MCwwOKIs7ciszOvpDx+ZXWwmTUw1fRs7xVMuKT9xMCswiGeZ5gZ06Ov8u5xzcfvJJQ/TVfZuHsHMwCU1B+1u1yW+62eDaRN7hKmU+WlyEbKfGGfM1q/cQqVXPNRHjX4lUGhfz8yt2Uvg8BP6pnoa7dEbFPPD2SrDMbPb+d5MjgEVlOtbn1b3DI0aF8kab1ba7/+wuJzRpOzkAH8HVMOnAYNIgCsioVcrV/sr9eupmUs6+ZN3oq+DeuzUOk7u6wS/3sIuv/hTtm2/NJjSQN3xwvva0WveI0OgryTtSnABU1tonk0d3ntm89tKaXta048DEwMwOOEp18Fp7pKyu7+DRBsNf99Qf9k82RvRVpgmHohoYicNF9eGMYbtjkMeje1HyhZM1itY5Z+XJ2UFV3y66fJWUPhiD/U4ozvAzXR87ldzOk6nPGGaA4tgUcKbcGw7mZEzlA/G3DOtoLskIFols7Prwapjki0QdRFZA/1f8iL9mPRPNHzcyTkcRb5R31lncnmWZGPq30jETUPPqQtDhogs+N9LNnawerG707kZgkZPjaoSLsLIZi6HA/ateLQp70VvoTwx3ne3/FtIbjxR40dj9X3lMLfNjTncoibMzsRgg769U5Pqr338Scv5fqa8m7hjB8O7/gInL4lmWnLtTFeBZrQWR0BkoZqnHF4eI4NnzyM5i9U1slsMTTyiESHgvlX5vQfVC80F+lW8wQtk7tw/fe6qBLnQut+HTuWQQMvg8++OCLb4CY3JfsQfrd4P+ESnMVFjGebxdU2O/ibaMf5MdaXWVzaEf1YLfMPcy2N6SUOCtQBfAqLGw/QlMO2IO2WMmDoHzOdtcJ+hvceZU7f1hXUxKKewB7vuYHJCpAnUD9OFy1DY7Zj6ijytEFy7HbgZiE5wGEWPFGGcDl9CYo/GmDjGQRRIay3R9+VHIYFdE8A9cOa8U48tFxCcGrLC2LJH8EjfZc1zky2oiR/Mp+S1q25CjleP3u/tsj7Cvbxw2nv41lO51SF99cIbT56Livgc162yKr1z/FDVp3G1oenZO+DblFQk8d+DWgNJ9jv9l7ITQApsYWNST4staAemxlWbsjzzmsplg9ksxEuijM2f/belvBTta55SFcDLybHJvsdPRmFL8c7lScQpgYzhueComu0Wwflj2z4C31Ym0/FQ7fwfrliaFOVbZKvLkezYJqTeNhRNXon+Okp5TJql44AzOW9QsJQRFxm8Q1ZG7R9eH68GzAIzhR5f4M9EeYhuL5DtuVoGcKOhavT2tIgrMKH8NngBMQbhkAPz6kUrqA9LRm6agPL4rU4luvNHGOv1SceYZEpoKDlX6xjUSZcOz7nGxk9QH0mC4ZVIdFjMTqzb8Z3fTW46vCum5J7w2G2VJfHu3t/45Z9LN3Fnhlf/NCh89fsfcrsirGWMv42v+NAn/y2mtw4KfhIZw0NBpsjUqIhO7Jkn3eRsPsR85Nboe285AZNzwHIIaxP2Pkr4hNd3Y3ugg8FWwQuyA7s3CRrs9uSKdvcj19n78pKHa0Gp8spf23MJ+8CERp/77vH83jX76vJp5XtteX6CoXNSfh3FeyHp6LtyHlQyJdZ+Y1qTcFNbRItD2FYjE45otafIi7L271jL+Z666l2yUZ8ICxtK/TSKYF2cpcu4BG7MuTCMv3H8EMDEwAFe/5hi+8exCAvmKkpuOdvCWD+5HYuXH2vmbOcgDMHG3H1i+Pdp+sI3wszpD/DAvpcqA/S65f39DgXiLm7DUPKObrnIvMnhStmggIwr2hSba6DjoOlbQFPJ3SO8zb4kSn30pj/T5Sh1NPa6aHGi3vyHWPFrGzdqPUUQB7hEDnZ0zCttVi8uGqtY3oDPBJvrAmjxeVSiZJ2nBqwbNdwgFm5gIM1XlwHZWMfavTqttyopUrTiPuA6AMoeISWZiEna35KM5MlRFprXA2jmUs7ajPZ91GPeqAzkLWaYBzvSePGd/iMIVmo+aGISzQuzJADwlwTwvTmeYWQLJUTa7DRonoFrpgLXC8yPNlhPX6cBr4qJDZkCUFGr7EREWiLW3eNf6fGP0orCVQvhvN/6obqq3KkcfF2X+X9Qe8n+0QFLwZKAgIYIYGVWh+lJ5gKPHuESFFBpXKG/OpB/hsuKw/BWoq427hNYIvI7oJ/gzhTv7MKpIXd8pfG0gUJunKMCx2zqljMbZG3KxfFUfUYS50ICO+q8teJ93hgMDTA29hEbgbRwLzSBAWeDRikT2NsBnQOtWMo/fxuF04l2XtneO6MQKeEqiGOWDxsK/q34FUxjuHObUKvBA15q2DAJqGcpgx+4PXnIkU4KZl2mh2mlJ042K0MV3EIJPC+sTEm0lXHYTKL5IOI0NyWTEr3PMgYb/UPZXvkNyu1kBqsseXeJt2AeWiMkbLhXGYsTX5NHsEWCFnEtVgknq1E4ctF5jqssd4q3v3lAeq2tJOvLMnemlglGVXGv0vW/CYRZufO/T5vJ9Doiy3LfPewZCt3/H4I+m1UnXVDg1iI/bx7RXhuOfjDFW/08NeV2+lDOw6PIUrogID89dZ4Obp79hTxsfYebgQhqDUxskCBB7dYnZbTdcUIkSs0pkMNgrTeDLzKRdBAMFcZNwJEJE9Qhm0HPfUIUO7GBRVac5qT9URgYtgiiZ3CpGG7cyhy8oz2vuatXGtNuijGZQ9hP4mWbN1OC7P7WhxlV2APUyZjpzX4Zno8yVXfZu8BlAjuJOsp+0BBFQU/QFqHr8OWWbWagZqYHNxwASsSqzWeAI1br4iAXMXqqz9NHkjDuKH/VIwUibfqROUfFhtOqp2FIKxELbAV3t6H+eNP5v94zeuzJjJo0JJnQegUA8EZo5NBskF7XwLVKa9eJo5Pk/w5lOb7/h1buB60qGxDkQi9d1vCZ/DMpu20oyINIpjB0SzgSWArBRXh6CtUtplauPy/FChKBHB6cvxoCRYJpmbGxvNmkwQT0S2TDChg8QHREyPVOnVAeYLBBFuWDXD2cvwz30uOLuhj7he+0aJ2J+ovLh7iUkHZOML73SLP6l0DW3VDiFBVbZ6bEqW8e/lGFbMyUfRdc05KMiNWVcFyF8AFVfY7YbNV/rSDHmHtKTRuCrE+HJZQo+OEeAgEj+JKDC5Ig1VM5RHnqf5q0MK2uoi8Grsf8j3P1CKEWgjb0PBmLiXiNV9/Yy9wo7LoyjE9kMXGECfjzX9nG1EIcEF7X1zt8AEPakSt7xEqgb9qriplY+wSAR4WOMb2ipsnJR9F0Fv8L4DdBfIRx3g7in+ggTJQL5L76BnDCvpquNUf9zCM3h2H8dOxQvRDF6FcsE3YfO5gol5eWsIFEWnxqO8AHcuiHLbcSZuuRqqXrTymwvgNLfXPnMv0Zs4j+aL9Cv1f/S0x5d8XyETqBj/V2P289QymwxvhjhWEhxtFiFAP6ceqIgBrVSsKZJOLDVC0K8jmzW7vCGIguHKNcaPVVhdD6AJkWk62dj/eiFIKIs2+AMEKbClLamPbxykXCp5uEdTmxPOSycRyWIvR3SX/Xs60UX3YsV0nL5aR6bAaW8pazYMaIN77AIX3m0ltKj+QbDF6c+bkCNG9GwfLI9RttS3+wMTWYhrHwdXr+PGbJwUne+YhH5cQI1miGntPoLGiPpzBCSEi2us5KUrOW4A3fh9IbG9iesj6q0XU5VJvt1VBl1F/6Za5c4sIJY3hw96kfRBcvd/t4xOHy0PS6sGHtDTEaWdbuvhTRneqM/riWBLV3t3gdxodAW4JwVPC41qKGlOzuBjXDj6M1hvOE+C77ynfXa47b+uwVMKhOJ/0unuV/nGTPpSvK3r/C/du/hFiB4KYkSbnowBgC5VYZjbn24D3AEsAd4n/248DXdQ4IGHLHbpEOtOveWKjZ/KDX/Xk9jjhNicOvezcPUuV95b5jsSPb3YBOW+/oHvwAZdKx0gziTcKK4te7/mNRnEWBztraLnDps7QfqX7i1Zixwv6rRw9cX4pjd9Ecl9K66tBz5d8/CXjpVBWHXb4NwMbPNC1RGpcjnYIvQ4jYTIWFmT5W0Y0Guk3Rt8PLcmta2xszgqQnIWxwrA2zi9BbSMgZ7Ue89OyENrQCuNcDZK10Jefmz5jNqhph5D6nrA2ZEP6UYC46YUWb5/Lh7Pix+v71xIXOi6uRSz8MtqxFulfq0kDaSxadNudlxp2hqtyLAYpZ2FIkJuZyco1LWKbpkwP+5OTX1nORpiMNJdii3HdEFwlzmYTe/itm1i2wzoM2+UwOWLz7Cveqr1qWxntZ5qPt2ToNITj4iuSl9j9gFT5jIy7zlpPGXkoPYIsV+T5rnX0X+DNJ+NU4sk4dn4evL/9Ja1omOp4a3Q5YWCNH3KxL18CIQ5bn6a+JCYFbB0o7yws35WdOWOt5wDNPFasr0AuVkAb4iXqk8uU3W50wHl1H//OBTR4qZoCwvijjGydqtOXo+8FALIsNEX37GkHVO3MHfcBF/te3x+uMo5jzOMgMhg0xEhJcAgmV4cj6tzoGC41D6bMYMSmSON8ClL3ZNFfWPRUkjUhrbDSqxSCYKTynrK1sCEtSdSiUwwVL0PxWmfHeqIkROftXGoZ0/506WsIHufDpQaJzkM10q4rlg2nOkOHeMH0YQUgFPYsiz6jRBbK/ymanX7b9G0dWIMCe4u8tZVgqT/stPPKMAY77zNh76+g+S7oZS382+mYRHmdq7Sx14TXRd302pZ+Q6lyk85qdg/W5p7RC9KmaOZJmgdicaJCJXAfefxSUYUOuPDAy2mKGqQpUYcuTkl76fRB+fDTinapKUWHDRLZ6MyeVptV6jZy8LAt1A0lWInNslGw64T4Fstaqo9ODtQ87zSfffbLgy7HXVnpeDFAhrbrKkR9ry2l5kOXrAk2bA136KWmdOyaXfrWBQlBkfPapj75cAhKJWGJHJIDAdNYntMmgdJ2dJu+J9qpGgMP6tRSNWmH73a0Zmz/dYlsivn+MoKWS3BInDajhd+CfS9MPZOBWKY3s6yLKhfQcBeuBqB+galtUnds3y4Ljfvbx9iu0Li4ZmNRXRGQzcXwgpv4NuE3clM6Wgvzd3J4dyMQeleuTlVTpNiDOAbsqabZmu7o/JHzqWhhmTN6gaGC+OBvCesNgpNjEU385XYnN9coc8JBkeRyf3y/Q8w+yIlM6q3GWnvffMddUxKii1CXUjtvs4D0Kq/hufMl4fwnQ3LIx+1x1fOjnRdVyiZbD5pU/6ilMdFretrAOuP1bnJ2B5iHZIkSqbaMo0wSRsMvLL5bax/I4rqNzG35i5+twUzKLAljTV1ym/wZ/XMSPGHCGjtGRCcJr60VOR92WKzomdXUSWTV/g2S5Cb28uLHGyL770l04087LoxwwxDvmfxtahg+gii+7Xu7khlTiysjkHVzk7tyNbei5TZ76HvcwpLyb8QXHBrWdvG4719Nf7I8Ilg6QKpuFmRxnW5LZDX+HMnMkShbYj3qrZpYbyMxube1IsHWJmv6WEYivbZH6NPC2y2sG9jyeLXP6yhE2gMT3Pcjc95d1Nuye1Oj5GaBIyLnya5c6a6suZuGhUnrOdIqj9hleUwvTTyOgdbosQcSpdnJ4nJw6jjd2Ts29VZQdxEWm+D1ldx8JxymscG6+ewNp6NcW1/1JLohjjVFcqtiPk1VZ1ot+PfJfqedHaZSM4yvqfTcqrVtK4N5QMuaGU0ds8ZqxuGOjbgNdxpt+7g1K2XdA+xV5cmYv1PKkUQJi/p4yMZ4MZAtXjKbuM8yBsj7UB8Mz9nxqyi7H7XfeSxaBhLNO+60Vr6rr2bTpYf4XUMfT08nfNI/uTzjOXi+OHZlGG9v2iA5lHV25kuFQdG0K1tbl+10BGcTZgcqb3I1lGWVCU5vhun3zqLwpVH16pH6qJSBbMQRog1Q6Ir+ec7uakDx1zd1/umOy/Obdub0bd+fptspTweyc6i29tQeX1f1g0ZFyOWGoxIRd0+5lGSTkDZcsrbG9+cYOvMBFkGt1R324yw/i+y6yvz2tu/jmOY8P8SU8bWJl87LGi/Ka3P/GBmXW+y7P3d+6pDOnG5e1u8dSqr34sx4MmpsBgGnL2t1A9lz/MG5VSMPxttQH2QtziXqZtJzX2MgIDc8ssf5xMgyhedF3A3O+eMDjfx2G5Yb2BZ+hjRCXg26l6+DxqXTyI9HlrWRrZ2OxqUPHZLkoyNYMlxx2OjULuQd+rLGi319Vau3szR/vL2ROJjvI0iFkLDtEtM8D/gxS1eV4bNsyLX2cHzPQTty7Rq/Mp5hauwhRRyvTh2295cPLPtGvdf0WF5ZGckPqF+s7kV4vO69hxHfMH1vFpFmPEH8SjAW88t0Rb9Qujymo8AalVUHIDGanmiWSNXuTzbo1DjaHt6s/+O0vmM2PFMtyft7MiAxWXT4wXa7coggyGBzhAmq5nwX6zdbev2DTwh/mJ3oq1Ap0xdtMiVU2fuynm6m/gjQvJ4lZa91VHOWB28kdn+Ld0IoaufQx5/g8Y8XbRsu3k+Gcv2ayf7Jhu+0Od9mqX38bLmV5JE9PzXYFcblAddDZ5KuLjWoaBjNZLTilI2m+5TSgQ1B/Y1oQRu9NNbulmQ2BJKbRe9LXA7I+MhQzAdBsNM1uLKIRNG25/E4Od2WFB3uZH0wpMV6odV1NbbEDQDRcJHk+RJgCK6wnSLEmhbC1KNbbCH/frKalXaKpqmyzQ/kJeTGtKyKvfzxSQfi7V05C3cNaZURxkooodmG9yLA/auu6/LcwoxMlRzavJTaiKSixkIrxZPL089UkaR2KzRjamS8SJT+Xv8RCXzCx3f5aZlkr34prMnCWJTkRwZ8OD98aiSwxhZFGVVUGXCVP4k6Qbf1L9KC4XTy8WLmjtO2REM9Osxgba4dq4pWJNn4+5GvB4MRH78O9aTQOaxNtidrZnS3zuf0bV1a1ZIi8oXG5anq9FJCmdk0T4o/CknNQh6N+9tjeNysrUag381zYvHBd6qs1cRjk75ANwLr/U/QUk2vzTYb9Z1W9pYM7ZBuvQN7ec4axzybuvSmBLAUJmd+eXDu4oW1TnHMHP39bOOt9O/kUWb3LGGya0doSkQXVeLpF2orKTqbzwXaFebQUuXWpc6E9/ZZc5mmLJ2a6nwuNPCeJMMvZRl03u6SsCE+Pm6pMwuoZwX2u/Torjxx9UZr/h2ACo64kMm8GRd0a1PCAdJ2IYjAxiuV2KSuaux+w1Vr/aYq396o1I8pwuvdkEeP1p+2uPMEFMN2JKBhILLmJrDiaEScoVHnGGxYHuK0gtcP8FCouu7gZq/wsft5EHDLAWt1ZsE+6f6lv/xBgWh80etMJbZdE14tjvIQpCpXFHCDGQKsCLv1AE+JNWBjGSMt8ggPa6nHFn1Y3WRs7NYx8ik9Bx1r/RtiaHKKGkgoMTycB9Fu9B4kYJr6aLmjQN+4I/z891pUGMS5BDrAu3ulryKHpiFAErFOMKCKxS7yrCQIKDkjazzxTDE7h8b7oqghW4AXzvYkp5XZBys9k1mpzkicIQb46BAbKgvRI4iBDPaudud4+X2tIOx1Lr1ONqHqTq66JCl1ZtTFxJ3KB24WHNtsSbpA0pxVKsM9Tqvh3GI1sNTh2bSfkSuadZHS6dEtTGkOh9mruQqaUrIoWsbEa8QLN+wrQV3tTgUA3l/6HjuSG2OwdqH4oXAPt3w6M5bBFuPUMzxPlpyp0BepRSL3oxIMW0BIgW/VDTk2GtkHy0UarHK5rBzNCui5b/8OarMLqslFvauxlsIo/NpZ15c91H9fImuW7VXD1FkIhrI+FYXn6HNhj9zzo0kwWIQL9EM3KblE7Vb52nAzBrMt+vGGoxqTxnRyuISMPusi26fC6Mv9kllcAAWk1hDWlsUK5IdloYG19jDlbLcQnyKy2z7CXCanJGF3g+RJAa/sLfliUQOQqkegFUUKr7NFqZssSQ1Qi7uurIGcTwaGU7fSXehuAbwWeVpdqnOxZ41/vr8gpKJQaxvpMTpRTd2/XBn2jsBGhjD8m+lBsJYYHPVphThX/4eDZeWCPN7sM5dobuL/f68C/Uch9ltonR3vLVNB0wqKNNLvXh6uf5HxRXRMO+fnoHDe642Tmdp409ToQBhSaf7SeTKzxLJ1jLNaeOw5/qXO1HThS2pX1Ca83PSHqfUviFpz1+8l0SvrSP9mYFMnn5MKRRimGy/6YiQx2hmuk+L9YiRn7mK8cXR0VoC0jIYtLJoHOBZzJ/GshrvOwuUsOnkYuojmeOk1tklqxMWbxZZnBuJZPfrBpPeL/hoE5zU1d/5NZY1RH8eF5mp77mxIq+/P5piQseahM222Hlu8WUMe+fQzQ3L6L/hZJ2IO/vE+jPjy1/JHNpnRchcTcXk/m9unfijs+/FuY7u9P2Xrq55Vje9nE2dA1qXMHoNirsueJTJYxqW5MzVdLp6vxpJumCZmCH9YP06c2TDyYYBai7HUEuc7aRtrfrINVpNp14u9D2RtOu9D1jmPNq1/9SKRVmAxCuKNkxygJuESOX+v/LVHPc6mMDwPso0185lotr9u4IWIU+ZbZ61JDYhj5wyxcnvnJYdh6OtzXRcJ80+zLTqUCPG9G+2TYt90Nr8mg2AhmnzJOouGaKS1C3W8BNDHl/DOpHhVzYt2IvVRa+EN8Pk4sR2n1hiWJoz+S2+3GUPc8p+XW/On63X3JmArq3xjYqryPIGvE2DX3hXFLc7TzCYdNJ/BfxLuaLlN3+6EKheNzIVUem9L9XvZ6SDBIZnhkPj+gZqwdjojCGQLUsVBd/JcWX2jrqj1Q3PVPyo37Fgn6qJix/kZ56v7Up3RrkpFUpURcmYZRVi5v15z33rCI8J+ZOaaFjX3oxriYkm7YPWPSEh86SGVYqgRTY6nc4sMe8FckSGIYcHuF1UbttN7IIGgIfMj3gwjNrcEROnRDHddn0SuyQ00gFCivtPy5roAKOpIZGCx/ecMWgj6wbuQ+OHhD+Wu0Du8DMDQDYL441+cajjNrRT7cMHUEnJy9sPaIi64Y/2LBo8Trt9k0EGh0IC9dvleD5uKyZhihVrCMvA9lT+Eexx1JHPduE3J7VLr3mwmOSy3PKaE1iCOYtSZorN12YXkymZob5sKKBj2fUcyH3S002rDg77pKYL3XVeGQJJK5hGlt8VscaZLfpRdpRgz9gRLA++H5OMHeQDzquC5+u58KZ6MlZR/HcFXuciC4OaxXdkagjnaw43uJpVnwrYG7GO4S8myfSzD9o4I3sIjx4hyDATbcgkO3vN+NobQzM6Xd5ycWTxqQePqWvdB0v+GjQ4saMHirxzbQj/Nvexlr3wfx8vWjD0sYwrCAsu8xEWi8S1fwt5y1kXHeUSqoJa8gDx4IizG88LzMHAEbB1guyusFWU8GxmGEbvo+trrcqSkbSzASsK2TSHlAYwkfQ7gadU5qDO4WtnvAa5kyfj9Go3X2JyH6GPVuyxFFj02LvI8JeASPO5axvsvDMG1i6rBVmnYfmCrvSsEx9Oh/Es9VU0dvRr5hEOEVdYRbGkUzUycD/xbbUkj+m9Yu5Dz15IrBLB8uFLQ6/8iDo1xqfZ+DHcwj1pr785KyCIXq0Uf1uCiJ13zqfVeqiJyQXECT1BKzi5OsCrC0smZXvOnqDvMuUS9pv5LvSnESsP9Gq/NzbE4cU8w80snWejwXM+xjfkvonSP1XzHxhQagivmW4qvSwoU2Il9EwqculCmYQJnCnWjLnTgbCEADO0Fr9pHgVc1aWBuliChSWeel6n2pg4O6/g9d688rcxzPUByS1kiZxfIwmH3ny/1cp1PaWe6Qz9149WcKn5wciCBFNn15/EX4ccZpmpCtUbnfnnQMN59izKPvS0LlWxkEGSgPRxcXQR4JurTwFbN90d9J2lmOmea9O4mFGWSVXqmqxi7P7Uw1Rm68igiNPBaDK441Zn2ZqSkCIaNR1GGhVZVHrwEe+mHl+CbUCeDDOuRpEN4PkuxT4/npSqdvxlpKmPvcEPt7Nkb0abi1qpvEyj2LqyEzEMp0vYUp+aVf+Sin4esSLiqrpkyWJh5yd+gqob29kcZLkgtHVDzarSdrTcLsjJJhK4+g8VgGXRwSWdpzgsevkoq9JucBahFpPrihuKQRH1B5v3qhPPIMssxJuIqf54/hSy9KLOdfB6FmTt07Zv+Wh+vfuennf6vqhuUqd1gISyB87hNaTm2M+OihJZTAQ+fyAJlj2GIV9B/JczGG4GlTefHkeaFi0QR7D3bM5auwQm3583YBuKCCWkclWaSOl9lbgfWUpp7MSyRsk2jnHcTbBVAE0I/Vnhx6UXwi5YjMVRb6XCEPwr5T1S3nFpsnX2wyikmRw6XMs6qWToPswZqCe8vLeIM6NupHBmLY0h+2dKeS5V3XlxHDht1Rup7OgVEc1oQOtwcKldnmkk6s4r+kpIBLtWINLLi7bdQ9+jhEkO71HbQ3+ywY4mAH479330k/YzjGEYuOpmfXRhRVEaoKvIRbQuFSH3hRalZKTXfl+qpUsZCly+7bxebvMTsL3f5WHEPlEacjyIOslRtIHlYArI0b80I2dpm4IAz53cWidokAVGshKqI7efGGiyLDfHG4QbTEbp08Y50SpJS+gKN1aCND5yMn+rW8Yu8V9cvXpQfyrIKyYcExzsCXF5rEaARiFtYoUcCIJtm1WfMCNTNJG5PHkKPgwtRrUkY4fNZ4pnDtcg0Z076OPkhZctAXLk3TpvRsr/r73k7WQrNxRRDQa1/Ct6DQfXObOrymkjagBmeQQu/SlxS5s66wXy4vtML6hAdVx4fCkwUJOxj+IOamHi2VPvWKX549xeFDbPBySToylB2Cpeq9eQl80Bf/Jp+T8Ml6cIlgBMl6uoxGrKKG3HPtXiheTHVuaJbsyUCEqcJRus7d8j2k3qgN2AITuu4fVlMiTdWI5B8cpA3o9/dQrnzRW5pLCLUXGrokYFXtWRZGWLV5FVQqjDCh9rrla7c53a45vS89dRSmLdFicK/I9MSznhVVmoIJMHlcD7bBf1BkULkxS9S8HZG1FtDUD2GFpwS5SjbKvjULzMKktx/iPTcyzc+nrLG7a0A2Rvcf1XjCENREpFtME5ei/pGoQiz+PuPhcXeqcPHnJvzC8lRYCrWJ5TBwdJ8CWv677mpayL4/opiojBtv0GdCn1hN3dyxZOm3167UmnvAgkZ9j4RDjnG08EunhiA3gTty8R7siNDTzk568gJ2Oiu66BBKR6D7eV6WBDj0j7wejRPyvBaUdwo8EG9UMOhfLgVC3l3seYtNL5QZiwYNn/TlkOjFHlWOxwZxsbaUcTxBke/RP1OYKYmfUD+Qe/NPF+Iu4gYNavGdPFiyNiYbJPXS8qyxD1DnoD3WzxoOWiwykadVgZG74Ak8/Y2uguLG9LiUT9EI0IdKwjRh3KHtnOeSeZge715HI4eR8/bKRr2ebb+hdgHZaHnqZk7gvRshxyvvzdVBNWfbhBkADdQAxmwiJsUVmMOJaYk/kxaTmC50XvlF/XtPWmXT5C9eRp1uotFNS61GGNbeT8k2DisOWx3vWnS3W4yhnd2aI2/vs3+WvLzMNFhjR5tmahfhnZMb/7XePA/+hjihJNkq1mAc5+h6ov+NkCqNDqoTSOYl1GsOh/ulPPsQSedY1ICFlx8P76YI/pVPAlZmrz/R5/2BoPy4E6Eub7OpVAUZ62pjaOKeMti59I/BAUfSdTDKRxAD6dyRCzOLPDy+DYp469yyjkzMzc5cLGBoDxdwK8zjvClMxKpqWU5LN/BEGoNwTcqZ7cRudlEnci2mNSYWTnr8S9uhqrJnwbJD6nVubZhxJX0Z1k2kCWuzwl/HYyZyxsuvdfwy/xyEO+iriwOe2NxUciRsFKGaBY9DQeVRuEdEcX7vRXLSor0Vhmt9cZk59rcZ+fc1m4lWnRE4szivKKhCJgVKPJc8EYJWMZLKOImcVR/YgH05hyEkuDe0K4SuCtrX+P3T1ZL/n4t0vhMs1BLerfM7pKivLPg2C2cvnr4U7Qw2r+vPecoIB8w1wGKPPi1EY3adN+2kh9v7IyPMacdr3ySnsSfcAkIZvOfaajqHDnw6WYhaDiYYmGpCepROdKiBwnjPiB7H0s0RkOJe+aVSrZJiSHic9gkbCweUSWBBLDkEY614ng2lAzSlLROqbFXmoO3sJCbEqWvyad2PW4fcOXLo2WkZKjAuof9R5Bd2PNfsMP0CC6o2CiUhE260hM5/LOFx7aeO+QRbz0jlXo9KTJM7UrJJlZpEcMNEaTeZE2Gyjv/ijqiHMjgHy8InFoWLN8aIiYKiNVaezLWSd9G+VORV9OYD2gIJwnuAcDAoZSBXGrqFrSkiRtoLm1ML8mPqD+t2EXTtmoVRQmAgOKJHsjov/EawhRTKRxI4JXuhLVXMTe7cseeaFtbYq0kekAvuNJDrLUolH7qdP527nYoVHfP6Ac+EVfHCCU4V2hE4ZpfmdXQGSLDPyD4fH4ONSGb25zcFmLIOE8FDdrPYfW4936+L5l1WULQjESfhZSQYpeXNk9ZS+eeMdQBpWcVeI8FkLnH57Z17DGXysmKAQ24vyqZ3mOSa7QKf7lWzs84wBZkgPuviePVddcks4nqTTzI57dMsNmCu5TEg/Vu5OAL7pY4zMvZx5HB1kLvuOF7Fb7YohKu1iPesbDB+9uiYV1Xj5CRhH/cWy0a02CTDBk8g7FIRkZrxp5oDifqz1aBsz1CsC3PF9RaNTeWO5thV6E1i0RBF27rcJxkG/JNidTXvcMhaFXD8nNrkPA7u1woLcWaB685iTWyrIn7nzrmku8irrXrgOv/o6fz6ez5OyrotwX8in8QG79uxFV6byfSZ3HMZVquIVSVOinRMiowTwvaOBv3HUH/y/BTuB63eUT179764r+dbVqc71x6aUE4/z7MbK0dRwDdofI95WFqv8nqVy/3IFXHvzhrXJjpPLdqrUf2wrOnnbVRDW3cFtT0NnoQI1+Syq3zr5FksIZluBEtnwofsQYRY1qSOgEf62j4eWVByst/i1k6O+7JdyTg37O6/w8D8JaiY6OqkfZ1AhqSs3Hz0ksSf+z4qf7rE9HZxvrGs/XeKnfLRhGyAszocnB4GUuWTo6oKMhe7ENWtq5NWJWHCCv3Z7h3hDH8K34eqAmDQgWtB7ryYuJIYcruK97feDGbhHIDlsDg9FfLy59Wb4xQcUzRaYRs7YFyHAwRT5fxNXp3wY9BkB6vr0AzYCrhuurIagClRxvS6MiobEb6y9cGbg9egkMcM6mMwtRNHbvtvgMzIEEqKYeIR0K2aDIgzl4Hj891627l7UCNdaMg57FSZYbSGj14GXq2mMioz9uSjC9XpoJ4uQKbY8jQ64e9C4dTnYkISBKPMO/YyOKEZzsB3l9jk1IKG9JoKOM+Je2Cbe9Dl+CwlVUOkJbiex8m7Dt/Ic8HlbMtYD+snkIoaEhLYjCLPE/i3/tCVWH/ER4BieZlMNRe146v6HnW316/nXtcHB0ncZTmUrkeK8Nv5XmCgpu42KNqRkyGONoMaxYGCV/m6CO9rYV9f674ceK7yyLUGy6yoPPf5VCJJbwVaYNvVzp8i401UIZl9Fi6+7mQ8ii7Gxqv29oFrUI7Ewwy5K1GGPikRfsEK9ZoaklwRj1L3aQ0fVUZuxyOsY9Dzudr3a9ewRq8Io9/d1LQlAh4AuR1qJPR5YcKyf7NaFVR36bmih7NvaxzvPsbC1O3JgRl5yzFLq0JF67XW3HrtVO7yJk/J3JCYT50F+F2C6Wy7OXMj2psjThPzXOBrLPW3x3BmGc9oLJ0M6ya2eQaT1cPFcp4X1zxzilB/1TpnwtJxCapaimxAyRHl3hy33H9YYYavF6ApYGwIgMUiYaxTX75I+yD7sLmhP31bkiiqgEXGZLSmIMfxIpdkAmniHwtKvFWjEcsfdkw7TdD3isp9j5asnK32gdyePjrTR2fZxPg3x5v3UaW52Lx9Zh8jKCrB7JDSZArtHXXckYkKfiukCMSqxFRtewSXZnBlQsVjPXcUwr6sh8eJLkIrdYSa0Bbq8/9Kt94qIUyLLIpy09vdWX9P/v1/0T8T8T/RPxPxP9E/O+LeGnOWeaLaVv6GYxfzTkxUrbS/JlzkIvl0voXaNcgVD815M7XXgxDmpoMF6mVomhz2WWLT8yL4YSfdce7Yfq15M1BBZsnLeoO66lylF5V+7/8gY9/xW+D1Gakzlh++9vb3QHrFKrNS3eCdod+Xv/ZX77571BLAwQUAAIACACFiVlTaa9iiE4AAABrAAAAGwAAAHVuaXZlcnNhbC91bml2ZXJzYWwucG5nLnhtbLOxr8jNUShLLSrOzM+zVTLUM1Cyt+PlsikoSi3LTC1XqLBVMrKw1DOAACWFSqAaIwS3PDOlJMNWycLEECGWkZqZnlFiq2RmjBDUB5oJAFBLAwQUAAIACADuerFWBYEocUgFAAC0EwAAIAAAAHZpZGVvbGVjdHVyZS9jb21tb25fbWVzc2FnZXMubG5nrVjfb6M4EH5faf8HC6nSnbS3u6d72Yc2K4c4LSrBHJikvRfkgtNaCzjHj7S5v/7GhtDkbitI25eqQOeb8cz3zYx7/v0pz9BWlJVUxYX1++evFhJFolJZ3F9YEZv/9s1CVc2LlGeqEBdWoSz0ffLxw3nGi/uG3wv4/eMHhM5zUVXwWE300/MzkumF5U9jbNskDJ2pS2IczRwaezgIMHOoF7t4SlxrgptUKlTwsuQ1BHP+pUMYBvRdfEuCOLQJgGpoyuIw8n0aMDKzJuxBoErmTWZwkaxQoWpUNZuNKmuRIlmgGv6EJwl4kHcyk/UO5SoVJ4QQXjteDO7N+brXjuuw23hBZ8SakILfZRBGUgpRoFLwVJRv8eHRYIHdDnwmq3dC9wMSEo9BMv0ryqg18UtRiaIGuM2DqtUpeK4zgzhjOo9tGnnMmoSZTAU6+zMioam7Fy2mJDhDao3OGGVwnP2n8OwER0vw8xM6LcHZ6+i0wpCABQ6u25zYAYEXs3jlsCtrYkN2NWkeZf2AZLgpQShIbHnWtOzqpDTkbort65jRGPt+PI0Ye457ypMfQ9Y2XfjYu41deknjEIgAdrbKN7zYIVfdK/TLH9++Pn37+uswkMcC6saARtzYIzdQJv3zNDtgzRKoAj8H7aIgAH515HBCI1V9GpcYqd6qBj3wrUC1QlspHo0wgX+yBHYb+sCHRMGLohkk94wuMNQPKM0Cx9bcAA6qstx9avXe1A+qBHcVSlsBpcanLqj+vmmp35ZV6R4BnSNVOZfF52HXK8+leGbquwBi4UvQKesPBUhH8IZNW83YT+DiscgUT9Ea1IwkDRHfbDKZdN2ro5yf8d1QFJ2ScRiuaDDTTUgLmaMNr6pHVaZHWT6MZwjY8WwKhbTZAbjusj0wnE/CFClLkdTDYBAlNvXpeLFyPEhgzAwdNSXypqqh7PkmE7Uw0Up9FJ6YlNyJtQJ+ZIJv29qBd0OWwTK5OPLsq3jKevW5vCmSh5F2QK6f1vewmk0ljmo2GFOHFk/pDagD5EhPsaDX1oRen2JxS0JIMgmHbDy8dC7bDgu63YtqL9qEa41ku26KajZtpWoqeKNTAtIyFalO8xISmAgec7D7QmtoQfcT/F5uYfwB/0Q5mGYaMdfxSMwc5kLpuschK+hxNpk53iWMKueveI4d10yG//KV78yOwdMtLxIBDE24JsIOvqUyNd+0VkzUfzfyH8Trrr+dda3Rm5Gbs88nxnPUTV+QEa9rkW/qIdc6zV34r4lC94UXQxhz9Nf571fAd6nMwdL45vocLaen1GgwiDdmany13juSbtMkMKVB3wQGazbeyqPgdK77o0LPS6pTrNV4jE77/YvxlisyDR0GtitxV8l6cBUxuhg93IwsXj/VIEoaBbDOHiUJcqSaMjHdcjhJzxhdkvoXIyz369bRnOlwPDjOfX8Ry2QO2UtHYEYLss9/Ox6O8rhSTZYaEWfyhxkRcNwmF/9f5Nalys3bjFd7ErcT6vtbouiS1Dr1T1ileh2OZseBDF/PkTCamphDuJ/NYfyt10MWzIGzv8suzdvGlqscXg1Gyih1mePHtq33NPDa3NWyzoZXid7wCnvAQX1XglsSLNI/ND9EKqHPmszqW1MGt6axgPPIdUO4FRKvjWjeZFl79X4FAqS/RSFPENC6hxp1fd/j6StbRyCD5YmnjttjEfbrkDGnTZ3JYrStj6Ows/T1MB1t5+LbzmzEZaa36ptwa7rv/SfYLw9z5Xeb6mn5eu6PBiTYN9ex9kvq6l5ijJcqg65xbNk/Veb/a+dfDv7d9i9QSwMEFAACAAgA7nqxVhUeYBujAAAAfwEAADEAAAB2aWRlb2xlY3R1cmUvcGxheWJhY2tfYW5kX25hdmlnYXRpb25fc2V0dGluZ3MueG1sdZBBCoMwEEX3nsIbCF2HQNelRagXGHGUQJIJmVHw9k1EbWnTZd77P8OMYhQxfmJd1bWCWegpEEVLnFE173e2DAtevXEghnzCgrznSiY3LFFoIzJ62ZQewXLK//BjeGthPT/iI14w5UJnHOpLqbCZXPKwmGlj3RpQjxHTgC+Yc+iht3jDtSeIw+MM7Bv/1bmbNpsd3mlAHSK5IKr5QFW613H0F1BLAwQUAAIACADuerFWp4ruNgwFAADlGQAAKgAAAHZpZGVvbGVjdHVyZS9mbGFzaF9wdWJsaXNoaW5nX3NldHRpbmdzLnhtbO1ZX2/iOBB/76ewctrHLfTvtRVQsTRoo6XAkbTdPlUmMeCrY2dth5Z9uk9zH+w+yY0TCFAKNdW2t6e7SqiKPb+fx+OZ8UxSOX+MGRoTqajgVWdvt+wgwkMRUT6sOldB8+OJg5TGPMJMcFJ1uHDQeW2nkqR9RtXIJ1qDqEJAw9VZoqvOSOvkrFR6eHjYpSqRZlawVAO/2g1FXEokUYRrIksJwxP4pycJUc6UwYIAfrHgU1htZwehSs50KaKUEUSjqnNNIyJaJNSpJE2G1cgp5ZJ9HN4PpUh51BBMSCSH/arzy0H2N5PJ2S5oTLgxi6rBoBnWZziKqFEEM59+J2hE6HAEGoPRHmikR1XnoFw2LCBdWmXJuPPdY8PSEGAGrqf0MdE4whrnj/l6kgyIhPMgqqZlSoB0aWxBUpNHXQzkQ9GE45iGAcwgY6yqcxHc9dym23PbDffuqtfKVbVGBF7Qcq0wfsu72Ea+23N9tx24vbtPXmdLxGtWcS/rXmtLzI37yfeCbVdq1y+3hXQ/d9pbYeqB12lvYYdG57Jbb99utaPPt1231/LaX+6CTqcVeN05KvPKBf+rlJZduQIuL1K56LB6lMZ9jimD/PHEaxXRkIEYlkMSiCaF6BpgpoiDfk/I8LcUM6onkKggztA9IUldJRDlPRNPVcfEiDOnywlBMQiyIlZP94tg3ds/Xdp7KV9+vq9n1awUCaw7Elq8s/p75aNC/9PDzeqvUbQCCTTBfNISw3fX/uh4nipPypvVf07Nytgk9jaWMsugq+q/aL79w/n5Hxwfb1ZhzWoVrDUOR5DZ9SwxL47MpKixPQ41HcOlQZ7oOkgZ89MkEVLPc/viYKHEGprKQPCl4DHPqC9YVJwaifskauOYTC9Ell+I/j3lTRDec9AAIp3BkXYSwpGPOdzDVMMxhwWHSvtKU53dv82pdF1SzNAVp1AoEHTprxx7OMJSLYV2cUTm6gtrXbgcc3Pnz2vlcKqIjWDbZCvFYJdWtJKMqUiVPeIaSpDYSrKTaka5lWhvlhgtdc6j2UbYjSFr2QjekL6i2s7EAhU6II8PhA2oCR6tQkkIt1L7kWo0KCAoFnancyNSFqGJSBGj9wRpgUBROC+kRwQtllxoIEWcjUJROHUYNKbkgUTnNgvdwhJxCkiTnBjR+QrfUvod9clASOAleAwlK4zTqXvtvp64CH3Q/AfxJ1ipudJ4ZoMPecnmtS/crx+MAXE0xlBkbkcOWZDEiX4TfjxBXOgZDswRmtyQHXpEo2zOZm/WC47wOPMk4x0ZKfgQhQPIOWEihBRKeUpsCUPMkeBsgnAIIa+MX2ZJCEZyD8yp1asVzOHgNNnTkI4hgoSMiLTac3lv/+Dw6PjXk9Oz3dJff/z5cSNoWiRCHjfL5VViY2OzYI180pi8gFvTaryAWttwWONev+JK82GNfKZgt8Y+bUSsgSvtiB1yTVPyAnhDa/ICckODsoJtChmbVBUt4D2z2Xoj8K694PYucL8GywRZNKzWNZWSKbuer8KyivgnLsI6VwEYzLWqVFy/c9VruL5VpTLzHatMZsfZ7ljVXl8syy5TG3QX6gIrFeDiHeZVBFy9jMZQN0XvllnfIZLfKSx+RHOSh9bbhMWrjuvfk1L+q6b76XviNzKe7156nzqti/+D9x80Yv5UvCBdeiNavKhb/ihgZmLKaYyZbwr74ktC7eiwXCk9P7WzA2zLn2ZqO38DUEsDBBQAAgAIAO56sVaPdlX+bwIAAIcIAAAkAAAAdmlkZW9sZWN0dXJlL2ZsYXNoX3NraW5fc2V0dGluZ3MueG1snVbbjtowEH3vV6DtB9AlEISUIiVcRFV2QQs/YMgQLBw7sie0/H1t5wYkWdgmL3jmnLmcsR08daJ8/K3T8faCCbkBRMojZSyFrUPDny8hVWTHIAxSRMFfxt8HvusMfa9rITX4UZxBltj5fDIb9FuxlwQko/xkkG4Q9HttSC5kTFgZdupM3emoDWwq2DAawpIqnDGIgaMm9UauH7RmSEgEQaRhjn1aYYxcdmRvKp5N/dHr9DOgFsJEfP1h3lagSNJkTTiwLP3Q8dt1qMALIKGel1HON28bQwGDPUK4+h9RCvLXiRq/I3Jtyl2YefxCiAOtWyRFykOzi3oD132Kb6hb+Ivvdg88briBapq3u9E8XyFucgHMYFzHd54iF6Raz5/vcWVEVm9EnkCqh9Wiru6hFnhM4x0nlD2xs5HGoM8i3FTcd/p++/lFIRjS5IbxIEnG2GbFz4bmbccmgdAHXmsob1OMnHn/Wpj85/UV5iFFBvak3N1sZ6qovs/GKFPwusUq86mj+LMUkcid5dLmaI6oC+YoBWtKRVIUCz3UPFy5rJKtUrSa24vtKuutvcJPJrnpQJjKsaWtgq0lKH1Mi4v4KvC9p+J8gBKp3IOqce49FWeeMqb2EoDXSDVXPqdmsayKuq7mgYUgrGPFl3DAcnJ35jJBUxxP1UezQSLxajbZOu+OnMHnNCZIBdcOBFU01+DJOEyIJNfXOosh1exVCWv9lSiDqYLQ4GmjbPWpHfeaKNaT0Tg508hat/qLOz7oqXjdO2OGBG6+9b/hshNEhu8lJO+91Z2xdY9pDG9Cb/FEijhBr3tlsvOpxqB/mz8g/wBQSwMEFAACAAgA7nqxVnyfhAoCBQAAXRkAACkAAAB2aWRlb2xlY3R1cmUvaHRtbF9wdWJsaXNoaW5nX3NldHRpbmdzLnhtbO1Z3W7iOBS+71NYWc3lFPq7bQVUlAZNNPwtpO30qjKJAW8dO2M7tMzVPs0+2D7JHicQoBRqultGK22lqopzvs/Hx+d8Pk5Ll88RQ2MiFRW87BzsFx1EeCBCyodl58avfz5zkNKYh5gJTsoOFw66rOyV4qTPqBr1iNZgqhDQcHUR67Iz0jq+KBSenp72qYqleStYooFf7QciKsSSKMI1kYWY4Qn80ZOYKGfKYEEAv5HgU1hlbw+hUsbUFGHCCKJh2bmlIRENEuhEki86Yk4hM+zj4HEoRcLDmmBCIjnsl51fjtKfmU1Gdk0jwk1UVAUGzbC+wGFIjR+Y9egPgkaEDkfgMMTsiYZ6VHaOikXDAtaFVZaUO1s8Niw1AVHgekofEY1DrHH2mM0nyYBI2A6iKlomBEiXxhYsNXnW+UA2FE44jmjgwxtkYlV2rv2Hrlt3u26r5j7cdBuZq9YI3/MbrhWm1/Cut7HvdN2e2/Ld7sOV194S8Z5Z3GbVa2yJuXOvep6/7UytanNbSOdLu7UVpup77dYWcai1m51q636rFX2577jdhtf6+uC32w3f68xRaVYu5F+psJzKJUh5kcjFhNWjJOpzTBnIx4usVUSDADEsh8QXdQrVNcBMEQf9HpPhbwlmVE9Ap6DO0CMhcVXFUORdU09lx9SIM6fLCMExKLK8Vs8P82I9ODxfWnshm36+rlfdLOX61RkJLXbs/kHxJPf//Hiz+2scLYF+xphPGmK4c+9PTudSeVbc7P5rbpbGRtdbWMpUQVfdfzN8h8fz/T86Pd3swprZSlhrHIxA2fVMmBdHZlbUxB4Hmo7h0CAvfB0kjPWSOBZSz7V9cTB3Yg1NaSD4UvGYZ9QXLMx3jUR9ErZwBCXcqXMHDaCuGWxgOyYc9TCHQ5dq2NQgR6ikrzTV6WFbn1pXJcUM3XAKXQFBzd7KJgcjLNVSIecbYg66oNKBozALbva81g4nitgYtow2KQa7Y0UryZiKRNkjbqHfiKws24lmlFuZdmcyaOlzVrs2xm4EGmVjeEf6imq7EAuU+4A8PhA2oDrkrwokIdzK7Weq0SCHoEjY7c6dSFiIJiJBjD4SpAUCR2G/kB4RtNhgoYEUUTrKsJomDBpT8kTCS5uJ7mGKKAGkkSJGdDbD94T+QH0yEBJ4CR5DfwrjdJpe++8nzgsdPP+X+GOs1NxpPIvBp6xB81rX7rdPJoA4HGNoKbcjB80jUaw/hB9PEBd6hoNwBEYb0k0PaZi+s1mb9YQjPE4zyWRHSgo5RGEDMk54EYC6Up4QW8IAcyQ4myAcQMkrk5epCMFIloEZtXq3gxkckiZ9GtIxVJCQIZFWay4eHB4dn5z+enZ+sV/4648/P28ETVtC0HEzXdYT1jZeDayRL64hb+DWXCzeQK29Xljj3j/jylXDGvlKe26NfXntsAauXD7skGuuIG+AN1xE3kBuuI6sYOtCRkaqwgW8ZxZbrfnereffP/juN3+ZIK2G1b6mVDBN1us9V9r/vmi5+j+v52rf+BAf16oxcXvtm27N7Vk1JrNUsRIuO85W26rV+mrZZZlWoLPQBli5AOfsMGsa4KRlNII2KdyZkO6gcHdUBa/ePOjGMsgK52Oq4F278zMF4/9QWWeVek1dUY9E1IB2JLMfFLWe2/Su2o3rDw0ftYvffzDp/mn4sqf8e+bSB8z8u9ryN/w9GF/+l0hl729QSwMEFAACAAgA7nqxVpNoQH6HAQAA2QQAACIAAAB2aWRlb2xlY3R1cmUvaHRtbF9za2luX3NldHRpbmdzLmpzlZTNjoIwEMfvPoVhrx52LWLYW1kgbrIfJvoCRUZtLLQpxWiM774UUSmW7G57oTO/aec/dHoaDKvhrJzh6/BUf9frtV4rWcLobttabNxiExabtNgO2rYmrIDadh41qYhOLnt2DTY41sFSWpCEQRqUSvFcO52nCfbQFDttEXwPso3E8Vs0cQ3kKEAymu8awAsCd9wGci4zwtqbhCj0Qr/N6GMWjKbwQQsVMcggVxd27Hs4MPYTZAPB5uJF9TC8jBwTsmqyiULsv4RdfyWpiX951tPwc1GKOcmB3c6YImwqujMzICnNGzDGerbBAhisFKTf/5B3jfkzX2EJkXOd00zX8V1BFlQV2Ehe5mnzZ8cTz+sN0xFLOKiv+k/1irFEaGHXi6HHb/yiEddU1kMY9cZcWZuex1tW6HIVn0TuQBZ9KakqhT55altmSU4o679bimZQ3XToZuMiF5tNoThnioouaNnyAi5viUVTPU1EBLxqnqoI8mFDH8Vu7BidrjqdziyPyd58IwbnH1BLAwQUAAIACADuerFWvH0190oAAABJAAAAHwAAAHZpZGVvbGVjdHVyZS9sb2NhbF9zZXR0aW5ncy54bWyzsa/IzVEoSy0qzszPs1Uy1DNQUkjNS85PycxLt1UKDXHTtVBSKC5JzEtJzMnPS7VVystXUrC347LJyU9OzAlOLSkBKizWt+MCAFBLAQIAABQAAgAIAOt6sVZcrbH4oQMAAO8MAAAYAAAAAAAAAAEAAAAAAAAAAABub25lL2NvbW1vbl9tZXNzYWdlcy5sbmdQSwECAAAUAAIACADrerFWFR5gG6MAAAB/AQAAKQAAAAAAAAABAAAAAADXAwAAbm9uZS9wbGF5YmFja19hbmRfbmF2aWdhdGlvbl9zZXR0aW5ncy54bWxQSwECAAAUAAIACADrerFWH1SKajADAADHDgAAIgAAAAAAAAABAAAAAADBBAAAbm9uZS9mbGFzaF9wdWJsaXNoaW5nX3NldHRpbmdzLnhtbFBLAQIAABQAAgAIAOt6sVZxV5SdFQEAANECAAAcAAAAAAAAAAEAAAAAADEIAABub25lL2ZsYXNoX3NraW5fc2V0dGluZ3MueG1sUEsBAgAAFAACAAgA63qxVtebcJYrAwAAbw4AACEAAAAAAAAAAQAAAAAAgAkAAG5vbmUvaHRtbF9wdWJsaXNoaW5nX3NldHRpbmdzLnhtbFBLAQIAABQAAgAIAOt6sVaOc/b6agAAAOUAAAAaAAAAAAAAAAEAAAAAAOoMAABub25lL2h0bWxfc2tpbl9zZXR0aW5ncy5qc1BLAQIAABQAAgAIAOt6sVa8fTX3SgAAAEkAAAAXAAAAAAAAAAEAAAAAAIwNAABub25lL2xvY2FsX3NldHRpbmdzLnhtbFBLAQIAABQAAgAIAIxeVlE2YVgCRwMAAOEJAAAUAAAAAAAAAAEAAAAAAAsOAAB1bml2ZXJzYWwvcGxheWVyLnhtbFBLAQIAABQAAgAIAO16sVaclWMhTgYAAFoXAAAdAAAAAAAAAAEAAAAAAIQRAAB1bml2ZXJzYWwvY29tbW9uX21lc3NhZ2VzLmxuZ1BLAQIAABQAAgAIAO16sVYVHmAbowAAAH8BAAAuAAAAAAAAAAEAAAAAAA0YAAB1bml2ZXJzYWwvcGxheWJhY2tfYW5kX25hdmlnYXRpb25fc2V0dGluZ3MueG1sUEsBAgAAFAACAAgA7XqxVoQp8LMEBQAAQhoAACcAAAAAAAAAAQAAAAAA/BgAAHVuaXZlcnNhbC9mbGFzaF9wdWJsaXNoaW5nX3NldHRpbmdzLnhtbFBLAQIAABQAAgAIAO16sVZx8/dJhgMAAK8MAAAhAAAAAAAAAAEAAAAAAEUeAAB1bml2ZXJzYWwvZmxhc2hfc2tpbl9zZXR0aW5ncy54bWxQSwECAAAUAAIACADterFW/kpj5QAFAADMGQAAJgAAAAAAAAABAAAAAAAKIgAAdW5pdmVyc2FsL2h0bWxfcHVibGlzaGluZ19zZXR0aW5ncy54bWxQSwECAAAUAAIACADterFWRzsrRaQBAABPBgAAHwAAAAAAAAABAAAAAABOJwAAdW5pdmVyc2FsL2h0bWxfc2tpbl9zZXR0aW5ncy5qc1BLAQIAABQAAgAIAO16sVZLnIaAcgAAAHwAAAAcAAAAAAAAAAEAAAAAAC8pAAB1bml2ZXJzYWwvbG9jYWxfc2V0dGluZ3MueG1sUEsBAgAAFAACAAgAhIlZU97TZXewLgAAU0UAABcAAAAAAAAAAAAAAAAA2ykAAHVuaXZlcnNhbC91bml2ZXJzYWwucG5nUEsBAgAAFAACAAgAhYlZU2mvYohOAAAAawAAABsAAAAAAAAAAQAAAAAAwFgAAHVuaXZlcnNhbC91bml2ZXJzYWwucG5nLnhtbFBLAQIAABQAAgAIAO56sVYFgShxSAUAALQTAAAgAAAAAAAAAAEAAAAAAEdZAAB2aWRlb2xlY3R1cmUvY29tbW9uX21lc3NhZ2VzLmxuZ1BLAQIAABQAAgAIAO56sVYVHmAbowAAAH8BAAAxAAAAAAAAAAEAAAAAAM1eAAB2aWRlb2xlY3R1cmUvcGxheWJhY2tfYW5kX25hdmlnYXRpb25fc2V0dGluZ3MueG1sUEsBAgAAFAACAAgA7nqxVqeK7jYMBQAA5RkAACoAAAAAAAAAAQAAAAAAv18AAHZpZGVvbGVjdHVyZS9mbGFzaF9wdWJsaXNoaW5nX3NldHRpbmdzLnhtbFBLAQIAABQAAgAIAO56sVaPdlX+bwIAAIcIAAAkAAAAAAAAAAEAAAAAABNlAAB2aWRlb2xlY3R1cmUvZmxhc2hfc2tpbl9zZXR0aW5ncy54bWxQSwECAAAUAAIACADuerFWfJ+ECgIFAABdGQAAKQAAAAAAAAABAAAAAADEZwAAdmlkZW9sZWN0dXJlL2h0bWxfcHVibGlzaGluZ19zZXR0aW5ncy54bWxQSwECAAAUAAIACADuerFWk2hAfocBAADZBAAAIgAAAAAAAAABAAAAAAANbQAAdmlkZW9sZWN0dXJlL2h0bWxfc2tpbl9zZXR0aW5ncy5qc1BLAQIAABQAAgAIAO56sVa8fTX3SgAAAEkAAAAfAAAAAAAAAAEAAAAAANRuAAB2aWRlb2xlY3R1cmUvbG9jYWxfc2V0dGluZ3MueG1sUEsFBgAAAAAYABgAZAcAAFtvAAAAAA=="/>
  <p:tag name="ISPRING_DEFAULT_PRESENTE_ID" val="None"/>
  <p:tag name="ISPRING_WEBLINKS_TARGET" val="_blank"/>
  <p:tag name="ISPRING_WEBLINKS_TARGETMJT" val="_self"/>
  <p:tag name="FLASHSPRING_PRESENTATION_REFERENCES" val=""/>
  <p:tag name="ISPRING_PRESENTATION_COURSE_TITLE" val="1.1.Khái niệm tham vấn ngành Công tác xã hội, Khoa DL &amp; CTXH, Trương KHXH&amp; NV"/>
  <p:tag name="ISPRING_ULTRA_SCORM_COURCE_TITLE" val="Huong dan Thuc hanh PTCD"/>
  <p:tag name="ISPRING_PRESENTATION_TITLE" val="Huong dan Thuc hanh PTCD"/>
  <p:tag name="ISPRING_PRESENTATION_INFO_2" val="&lt;?xml version=&quot;1.0&quot; encoding=&quot;UTF-8&quot; standalone=&quot;no&quot; ?&gt;&#10;&lt;presentation2&gt;&#10;&#10;  &lt;slides&gt;&#10;    &lt;slide id=&quot;{9F867E30-043B-4A55-98F6-5C21C2947963}&quot; pptId=&quot;298&quot;/&gt;&#10;    &lt;slide id=&quot;{AA157EA1-90C8-4EAF-9ACD-4D7BF5A0DD44}&quot; pptId=&quot;342&quot;/&gt;&#10;    &lt;slide id=&quot;{ABED06C2-CFB9-48D2-A2B9-C6688B7FE5C1}&quot; pptId=&quot;345&quot;/&gt;&#10;    &lt;slide id=&quot;{84D25B55-617B-4132-96CD-67EABD45B377}&quot; pptId=&quot;346&quot;/&gt;&#10;    &lt;slide id=&quot;{F76F7A2E-BCCE-4921-B96F-AD0B32FDD723}&quot; pptId=&quot;347&quot;/&gt;&#10;    &lt;slide id=&quot;{83EE4F87-9F4E-4D4B-967C-FB91DDDD6138}&quot; pptId=&quot;348&quot;/&gt;&#10;    &lt;slide id=&quot;{9FCE42A8-30B4-4BB0-89CD-362987B6BB6D}&quot; pptId=&quot;351&quot;/&gt;&#10;    &lt;slide id=&quot;{D5A848D0-1E66-42C3-8DE7-9B4C64464B6D}&quot; pptId=&quot;350&quot;/&gt;&#10;    &lt;slide id=&quot;{9DC0ED12-39C2-4744-BF88-DE22D234AA71}&quot; pptId=&quot;364&quot;/&gt;&#10;    &lt;slide id=&quot;{BF9B6E3A-E6F0-4B15-9F56-B8DA9E8A4A22}&quot; pptId=&quot;363&quot;/&gt;&#10;    &lt;slide id=&quot;{933B76CF-900F-475B-BA89-4D11E106ABFA}&quot; pptId=&quot;352&quot;/&gt;&#10;    &lt;slide id=&quot;{20F1D0A6-6E0E-47BF-9F1F-222D75370F14}&quot; pptId=&quot;365&quot;/&gt;&#10;    &lt;slide id=&quot;{398EB8FD-F2FB-4CB8-8C7D-2E1EFBF615F7}&quot; pptId=&quot;366&quot;/&gt;&#10;    &lt;slide id=&quot;{C8BA1590-5C9D-4622-BD41-A974FE77287B}&quot; pptId=&quot;367&quot;/&gt;&#10;    &lt;slide id=&quot;{0C9072CF-4C98-4E88-A7E0-3D6105285DE8}&quot; pptId=&quot;368&quot;/&gt;&#10;    &lt;slide id=&quot;{FA8C6C7C-F1D3-4B3E-9261-454287110FD4}&quot; pptId=&quot;361&quot;/&gt;&#10;    &lt;slide id=&quot;{BEE5B3FA-05A3-4DA9-A68F-8972424A1A84}&quot; pptId=&quot;359&quot;/&gt;&#10;    &lt;slide id=&quot;{3C9FD0C6-9501-47B2-9592-B3F5DE0CD910}&quot; pptId=&quot;360&quot;/&gt;&#10;    &lt;slide id=&quot;{CA16FC44-A85F-423A-A696-7DB06F0F5A7B}&quot; pptId=&quot;323&quot;/&gt;&#10;  &lt;/slides&gt;&#10;&#10;  &lt;narration&gt;&#10;    &lt;audioTracks&gt;&#10;      &lt;audioTrack muted=&quot;false&quot; name=&quot;Audio 3&quot; resource=&quot;18b76bf5&quot; slideId=&quot;{9F867E30-043B-4A55-98F6-5C21C2947963}&quot; startTime=&quot;0&quot; stepIndex=&quot;0&quot; volume=&quot;1&quot;&gt;&#10;        &lt;audio channels=&quot;1&quot; format=&quot;s16&quot; sampleRate=&quot;44100&quot;/&gt;&#10;      &lt;/audioTrack&gt;&#10;      &lt;audioTrack muted=&quot;false&quot; name=&quot;Audio 4&quot; resource=&quot;1d19561d&quot; slideId=&quot;{AA157EA1-90C8-4EAF-9ACD-4D7BF5A0DD44}&quot; startTime=&quot;0&quot; stepIndex=&quot;0&quot; volume=&quot;1&quot;&gt;&#10;        &lt;audio channels=&quot;1&quot; format=&quot;s16&quot; sampleRate=&quot;44100&quot;/&gt;&#10;      &lt;/audioTrack&gt;&#10;      &lt;audioTrack muted=&quot;false&quot; name=&quot;Audio 5&quot; resource=&quot;bc930373&quot; slideId=&quot;{ABED06C2-CFB9-48D2-A2B9-C6688B7FE5C1}&quot; startTime=&quot;0&quot; stepIndex=&quot;0&quot; volume=&quot;1&quot;&gt;&#10;        &lt;audio channels=&quot;1&quot; format=&quot;s16&quot; sampleRate=&quot;44100&quot;/&gt;&#10;      &lt;/audioTrack&gt;&#10;      &lt;audioTrack muted=&quot;false&quot; name=&quot;Audio 6&quot; resource=&quot;1aa2bf9b&quot; slideId=&quot;{84D25B55-617B-4132-96CD-67EABD45B377}&quot; startTime=&quot;0&quot; stepIndex=&quot;0&quot; volume=&quot;1&quot;&gt;&#10;        &lt;audio channels=&quot;1&quot; format=&quot;s16&quot; sampleRate=&quot;44100&quot;/&gt;&#10;      &lt;/audioTrack&gt;&#10;      &lt;audioTrack muted=&quot;false&quot; name=&quot;Audio 7&quot; resource=&quot;806f2c51&quot; slideId=&quot;{F76F7A2E-BCCE-4921-B96F-AD0B32FDD723}&quot; startTime=&quot;0&quot; stepIndex=&quot;0&quot; volume=&quot;1&quot;&gt;&#10;        &lt;audio channels=&quot;1&quot; format=&quot;s16&quot; sampleRate=&quot;44100&quot;/&gt;&#10;      &lt;/audioTrack&gt;&#10;      &lt;audioTrack muted=&quot;false&quot; name=&quot;Audio 10&quot; resource=&quot;0d55d871&quot; slideId=&quot;{83EE4F87-9F4E-4D4B-967C-FB91DDDD6138}&quot; startTime=&quot;0&quot; stepIndex=&quot;0&quot; volume=&quot;1&quot;&gt;&#10;        &lt;audio channels=&quot;1&quot; format=&quot;s16&quot; sampleRate=&quot;44100&quot;/&gt;&#10;      &lt;/audioTrack&gt;&#10;      &lt;audioTrack muted=&quot;false&quot; name=&quot;Audio 11&quot; resource=&quot;153972e8&quot; slideId=&quot;{9FCE42A8-30B4-4BB0-89CD-362987B6BB6D}&quot; startTime=&quot;0&quot; stepIndex=&quot;0&quot; volume=&quot;1&quot;&gt;&#10;        &lt;audio channels=&quot;1&quot; format=&quot;s16&quot; sampleRate=&quot;44100&quot;/&gt;&#10;      &lt;/audioTrack&gt;&#10;      &lt;audioTrack muted=&quot;false&quot; name=&quot;Audio 15&quot; resource=&quot;d67c371c&quot; slideId=&quot;{9DC0ED12-39C2-4744-BF88-DE22D234AA71}&quot; startTime=&quot;0&quot; stepIndex=&quot;0&quot; volume=&quot;1&quot;&gt;&#10;        &lt;audio channels=&quot;1&quot; format=&quot;s16&quot; sampleRate=&quot;44100&quot;/&gt;&#10;      &lt;/audioTrack&gt;&#10;      &lt;audioTrack muted=&quot;false&quot; name=&quot;Audio 16&quot; resource=&quot;af0c3b07&quot; slideId=&quot;{BF9B6E3A-E6F0-4B15-9F56-B8DA9E8A4A22}&quot; startTime=&quot;0&quot; stepIndex=&quot;0&quot; volume=&quot;1&quot;&gt;&#10;        &lt;audio channels=&quot;1&quot; format=&quot;s16&quot; sampleRate=&quot;44100&quot;/&gt;&#10;      &lt;/audioTrack&gt;&#10;      &lt;audioTrack muted=&quot;false&quot; name=&quot;Audio 17&quot; resource=&quot;64e2692f&quot; slideId=&quot;{933B76CF-900F-475B-BA89-4D11E106ABFA}&quot; startTime=&quot;0&quot; stepIndex=&quot;0&quot; volume=&quot;1&quot;&gt;&#10;        &lt;audio channels=&quot;1&quot; format=&quot;s16&quot; sampleRate=&quot;44100&quot;/&gt;&#10;      &lt;/audioTrack&gt;&#10;      &lt;audioTrack muted=&quot;false&quot; name=&quot;Audio 19&quot; resource=&quot;8723a343&quot; slideId=&quot;{398EB8FD-F2FB-4CB8-8C7D-2E1EFBF615F7}&quot; startTime=&quot;0&quot; stepIndex=&quot;0&quot; volume=&quot;1&quot;&gt;&#10;        &lt;audio channels=&quot;1&quot; format=&quot;s16&quot; sampleRate=&quot;44100&quot;/&gt;&#10;      &lt;/audioTrack&gt;&#10;      &lt;audioTrack muted=&quot;false&quot; name=&quot;Audio 20&quot; resource=&quot;e72bc0a8&quot; slideId=&quot;{C8BA1590-5C9D-4622-BD41-A974FE77287B}&quot; startTime=&quot;0&quot; stepIndex=&quot;0&quot; volume=&quot;1&quot;&gt;&#10;        &lt;audio channels=&quot;1&quot; format=&quot;s16&quot; sampleRate=&quot;44100&quot;/&gt;&#10;      &lt;/audioTrack&gt;&#10;      &lt;audioTrack muted=&quot;false&quot; name=&quot;Audio 23&quot; resource=&quot;a66c6321&quot; slideId=&quot;{0C9072CF-4C98-4E88-A7E0-3D6105285DE8}&quot; startTime=&quot;0&quot; stepIndex=&quot;0&quot; volume=&quot;1&quot;&gt;&#10;        &lt;audio channels=&quot;1&quot; format=&quot;s16&quot; sampleRate=&quot;44100&quot;/&gt;&#10;      &lt;/audioTrack&gt;&#10;      &lt;audioTrack muted=&quot;false&quot; name=&quot;Audio 24&quot; resource=&quot;0d31e3e0&quot; slideId=&quot;{FA8C6C7C-F1D3-4B3E-9261-454287110FD4}&quot; startTime=&quot;0&quot; stepIndex=&quot;0&quot; volume=&quot;1&quot;&gt;&#10;        &lt;audio channels=&quot;1&quot; format=&quot;s16&quot; sampleRate=&quot;44100&quot;/&gt;&#10;      &lt;/audioTrack&gt;&#10;      &lt;audioTrack muted=&quot;false&quot; name=&quot;Audio 25&quot; resource=&quot;2b857cd3&quot; slideId=&quot;{BEE5B3FA-05A3-4DA9-A68F-8972424A1A84}&quot; startTime=&quot;0&quot; stepIndex=&quot;0&quot; volume=&quot;1&quot;&gt;&#10;        &lt;audio channels=&quot;1&quot; format=&quot;s16&quot; sampleRate=&quot;44100&quot;/&gt;&#10;      &lt;/audioTrack&gt;&#10;      &lt;audioTrack muted=&quot;false&quot; name=&quot;Audio 26&quot; resource=&quot;3eac0481&quot; slideId=&quot;{3C9FD0C6-9501-47B2-9592-B3F5DE0CD910}&quot; startTime=&quot;0&quot; stepIndex=&quot;0&quot; volume=&quot;1&quot;&gt;&#10;        &lt;audio channels=&quot;1&quot; format=&quot;s16&quot; sampleRate=&quot;44100&quot;/&gt;&#10;      &lt;/audioTrack&gt;&#10;      &lt;audioTrack muted=&quot;false&quot; name=&quot;Audio 27&quot; resource=&quot;679b60be&quot; slideId=&quot;{CA16FC44-A85F-423A-A696-7DB06F0F5A7B}&quot; startTime=&quot;0&quot; stepIndex=&quot;0&quot; volume=&quot;1&quot;&gt;&#10;        &lt;audio channels=&quot;1&quot; format=&quot;s16&quot; sampleRate=&quot;44100&quot;/&gt;&#10;      &lt;/audioTrack&gt;&#10;      &lt;audioTrack muted=&quot;false&quot; name=&quot;Audio 28&quot; resource=&quot;4a87b48d&quot; slideId=&quot;{D5A848D0-1E66-42C3-8DE7-9B4C64464B6D}&quot; startTime=&quot;0&quot; stepIndex=&quot;0&quot; volume=&quot;1&quot;&gt;&#10;        &lt;audio channels=&quot;1&quot; format=&quot;s16&quot; sampleRate=&quot;44100&quot;/&gt;&#10;      &lt;/audioTrack&gt;&#10;      &lt;audioTrack muted=&quot;false&quot; name=&quot;Audio 29&quot; resource=&quot;9bf224a5&quot; slideId=&quot;{20F1D0A6-6E0E-47BF-9F1F-222D75370F14}&quot; startTime=&quot;0&quot; stepIndex=&quot;0&quot; volume=&quot;1&quot;&gt;&#10;        &lt;audio channels=&quot;1&quot; format=&quot;s16&quot; sampleRate=&quot;44100&quot;/&gt;&#10;      &lt;/audioTrack&gt;&#10;    &lt;/audioTracks&gt;&#10;    &lt;videoTracks/&gt;&#10;  &lt;/narration&gt;&#10;&#10;&lt;/presentation2&gt;&#10;"/>
  <p:tag name="ISPRING_SCORM_ENDPOINT" val="&lt;endpoint&gt;&lt;enable&gt;0&lt;/enable&gt;&lt;lrs&gt;http://&lt;/lrs&gt;&lt;auth&gt;0&lt;/auth&gt;&lt;login&gt;&lt;/login&gt;&lt;password&gt;&lt;/password&gt;&lt;key&gt;&lt;/key&gt;&lt;name&gt;&lt;/name&gt;&lt;email&gt;&lt;/email&gt;&lt;/endpoint&gt;&#10;"/>
  <p:tag name="ISPRING_SCORM_RATE_QUIZZES" val="0"/>
  <p:tag name="ISPRING_OUTPUT_FOLDER" val="[[&quot;a\uFFFDP0{1E804EA2-494B-45EF-89F8-7568FDCA92CE}&quot;,&quot;C:\\Users\\ABC\\Desktop\\Thuc hanh PTCD\\2. Huong dan thuc hanh PTCD&quot;],[&quot;_G\uFFFD\uFFFD{D974534B-B067-4638-84A7-1675628C6354}&quot;,&quot;C:\\Users\\ABCD\\Desktop\\Thuc te  chuyen mon CTXH&quot;]]"/>
  <p:tag name="ISPRING_UUID" val="{412C5111-51DD-4BFC-B1F6-3600463A4563}"/>
  <p:tag name="ISPRING_RESOURCE_FOLDER" val="E:\Huong dan Thuc hanh CTXH\"/>
  <p:tag name="ISPRING_PRESENTATION_PATH" val="E:\Huong dan Thuc hanh CTXH.pptx"/>
  <p:tag name="ISPRING_SCREEN_RECS_UPDATED" val="E:\Huong dan Thuc hanh CTXH\"/>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3D5816E7-63E7-4DA6-A335-A4A1CCE920A1}:364"/>
  <p:tag name="GENSWF_ADVANCE_TIME" val="15.446"/>
  <p:tag name="ISPRING_SLIDE_ID_2" val="{9DC0ED12-39C2-4744-BF88-DE22D234AA71}"/>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DD3E5F77-7BB9-4A72-AB75-939229BCE0B7}:363"/>
  <p:tag name="GENSWF_ADVANCE_TIME" val="37.504"/>
  <p:tag name="ISPRING_SLIDE_ID_2" val="{BF9B6E3A-E6F0-4B15-9F56-B8DA9E8A4A22}"/>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9C81C1DB-6B65-4BCA-913C-A2452AFAC977}:352"/>
  <p:tag name="GENSWF_ADVANCE_TIME" val="86.224"/>
  <p:tag name="ISPRING_SLIDE_ID_2" val="{933B76CF-900F-475B-BA89-4D11E106ABFA}"/>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9C81C1DB-6B65-4BCA-913C-A2452AFAC977}:352"/>
  <p:tag name="GENSWF_ADVANCE_TIME" val="86.224"/>
  <p:tag name="ISPRING_SLIDE_ID_2" val="{933B76CF-900F-475B-BA89-4D11E106ABFA}"/>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9C81C1DB-6B65-4BCA-913C-A2452AFAC977}:352"/>
  <p:tag name="GENSWF_ADVANCE_TIME" val="86.224"/>
  <p:tag name="ISPRING_SLIDE_ID_2" val="{933B76CF-900F-475B-BA89-4D11E106ABFA}"/>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9C81C1DB-6B65-4BCA-913C-A2452AFAC977}:352"/>
  <p:tag name="GENSWF_ADVANCE_TIME" val="86.224"/>
  <p:tag name="ISPRING_SLIDE_ID_2" val="{933B76CF-900F-475B-BA89-4D11E106ABFA}"/>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9C81C1DB-6B65-4BCA-913C-A2452AFAC977}:352"/>
  <p:tag name="GENSWF_ADVANCE_TIME" val="86.224"/>
  <p:tag name="ISPRING_SLIDE_ID_2" val="{933B76CF-900F-475B-BA89-4D11E106ABFA}"/>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9C81C1DB-6B65-4BCA-913C-A2452AFAC977}:352"/>
  <p:tag name="GENSWF_ADVANCE_TIME" val="86.224"/>
  <p:tag name="ISPRING_SLIDE_ID_2" val="{933B76CF-900F-475B-BA89-4D11E106ABFA}"/>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9C81C1DB-6B65-4BCA-913C-A2452AFAC977}:352"/>
  <p:tag name="GENSWF_ADVANCE_TIME" val="86.224"/>
  <p:tag name="ISPRING_SLIDE_ID_2" val="{933B76CF-900F-475B-BA89-4D11E106ABFA}"/>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9C81C1DB-6B65-4BCA-913C-A2452AFAC977}:352"/>
  <p:tag name="GENSWF_ADVANCE_TIME" val="86.224"/>
  <p:tag name="ISPRING_SLIDE_ID_2" val="{933B76CF-900F-475B-BA89-4D11E106ABFA}"/>
</p:tagLst>
</file>

<file path=ppt/tags/tag2.xml><?xml version="1.0" encoding="utf-8"?>
<p:tagLst xmlns:a="http://schemas.openxmlformats.org/drawingml/2006/main" xmlns:r="http://schemas.openxmlformats.org/officeDocument/2006/relationships" xmlns:p="http://schemas.openxmlformats.org/presentationml/2006/main">
  <p:tag name="GENSWF_SLIDE_UID" val="{E00E5CA1-5114-4CEC-AA90-1936BA027084}:298"/>
  <p:tag name="ISPRING_CUSTOM_TIMING_USED" val="1"/>
  <p:tag name="ISPRING_SLIDE_INDENT_LEVEL" val="0"/>
  <p:tag name="GENSWF_ADVANCE_TIME" val="17.799"/>
  <p:tag name="ISPRING_SLIDE_ID_2" val="{9F867E30-043B-4A55-98F6-5C21C2947963}"/>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67948084-064F-4219-BA11-1BAA64E9A281}:361"/>
  <p:tag name="GENSWF_ADVANCE_TIME" val="14.393"/>
  <p:tag name="ISPRING_SLIDE_ID_2" val="{FA8C6C7C-F1D3-4B3E-9261-454287110FD4}"/>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65859AAB-538A-4DD3-942B-7C7B0CD7BFB1}:359"/>
  <p:tag name="GENSWF_ADVANCE_TIME" val="100.126"/>
  <p:tag name="ISPRING_SLIDE_ID_2" val="{BEE5B3FA-05A3-4DA9-A68F-8972424A1A84}"/>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9E9F796C-773C-4143-8CBB-BAD18BB2BCC9}:360"/>
  <p:tag name="GENSWF_ADVANCE_TIME" val="21.879"/>
  <p:tag name="ISPRING_SLIDE_ID_2" val="{3C9FD0C6-9501-47B2-9592-B3F5DE0CD910}"/>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55F60D03-B17D-4915-8505-1E885D9BEA13}:323"/>
  <p:tag name="GENSWF_ADVANCE_TIME" val="31.363"/>
  <p:tag name="ISPRING_SLIDE_ID_2" val="{CA16FC44-A85F-423A-A696-7DB06F0F5A7B}"/>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9538B6FE-DF3F-4367-AED4-682D8B6FCF6B}:342"/>
  <p:tag name="GENSWF_ADVANCE_TIME" val="24.142"/>
  <p:tag name="ISPRING_SLIDE_ID_2" val="{AA157EA1-90C8-4EAF-9ACD-4D7BF5A0DD44}"/>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348D825D-45A6-4221-86D6-C8FB297BA396}:345"/>
  <p:tag name="GENSWF_ADVANCE_TIME" val="25.766"/>
  <p:tag name="ISPRING_SLIDE_ID_2" val="{ABED06C2-CFB9-48D2-A2B9-C6688B7FE5C1}"/>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69074F9A-0460-463C-9754-4898EA71E776}:346"/>
  <p:tag name="GENSWF_ADVANCE_TIME" val="25.010"/>
  <p:tag name="ISPRING_SLIDE_ID_2" val="{84D25B55-617B-4132-96CD-67EABD45B377}"/>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1E8B87C4-F06B-4F91-9359-0E9DE8B75ED5}:347"/>
  <p:tag name="GENSWF_ADVANCE_TIME" val="14.332"/>
  <p:tag name="ISPRING_SLIDE_ID_2" val="{F76F7A2E-BCCE-4921-B96F-AD0B32FDD723}"/>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111DFC2B-69A6-4C77-B004-B6725CABBCF2}:348"/>
  <p:tag name="GENSWF_ADVANCE_TIME" val="32.665"/>
  <p:tag name="ISPRING_SLIDE_ID_2" val="{83EE4F87-9F4E-4D4B-967C-FB91DDDD6138}"/>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E73A1E01-2ADF-4AEA-B870-8C9DD9755649}:351"/>
  <p:tag name="GENSWF_ADVANCE_TIME" val="18.942"/>
  <p:tag name="ISPRING_SLIDE_ID_2" val="{9FCE42A8-30B4-4BB0-89CD-362987B6BB6D}"/>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6F64C941-4791-4B87-BF72-A61A9D623404}:350"/>
  <p:tag name="GENSWF_ADVANCE_TIME" val="81.930"/>
  <p:tag name="ISPRING_SLIDE_ID_2" val="{D5A848D0-1E66-42C3-8DE7-9B4C64464B6D}"/>
</p:tagLst>
</file>

<file path=ppt/theme/theme1.xml><?xml version="1.0" encoding="utf-8"?>
<a:theme xmlns:a="http://schemas.openxmlformats.org/drawingml/2006/main" name="VinhUni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 Mẫu Presentation.potx" id="{E89C0247-89E1-4F81-A2B6-8F1C94A65A65}" vid="{2F9F0F4D-34C0-4E55-B2AE-54E024C0455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4230</TotalTime>
  <Words>1720</Words>
  <Application>Microsoft Office PowerPoint</Application>
  <PresentationFormat>On-screen Show (4:3)</PresentationFormat>
  <Paragraphs>167</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Edwardian Script ITC</vt:lpstr>
      <vt:lpstr>Minion</vt:lpstr>
      <vt:lpstr>UTM Swiss Condensed</vt:lpstr>
      <vt:lpstr>Verdana</vt:lpstr>
      <vt:lpstr>VinhUni (16-9)</vt:lpstr>
      <vt:lpstr>Office Theme</vt:lpstr>
      <vt:lpstr>Hướng dẫn THỰC HÀNH CÔNG TÁC XÃ HỘI CÁ NHÂN VÀ NHÓM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Huong dan Thuc hanh PTCD</dc:title>
  <dc:creator>Windows User</dc:creator>
  <cp:lastModifiedBy>Admin</cp:lastModifiedBy>
  <cp:revision>919</cp:revision>
  <dcterms:created xsi:type="dcterms:W3CDTF">2021-09-15T14:29:17Z</dcterms:created>
  <dcterms:modified xsi:type="dcterms:W3CDTF">2025-08-11T09:19:28Z</dcterms:modified>
</cp:coreProperties>
</file>