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6" r:id="rId3"/>
    <p:sldId id="336" r:id="rId4"/>
    <p:sldId id="337" r:id="rId5"/>
    <p:sldId id="257" r:id="rId6"/>
    <p:sldId id="335" r:id="rId7"/>
    <p:sldId id="333" r:id="rId8"/>
    <p:sldId id="258" r:id="rId9"/>
    <p:sldId id="289" r:id="rId10"/>
    <p:sldId id="259" r:id="rId11"/>
    <p:sldId id="290" r:id="rId12"/>
    <p:sldId id="291" r:id="rId13"/>
    <p:sldId id="269" r:id="rId14"/>
    <p:sldId id="292" r:id="rId15"/>
    <p:sldId id="293" r:id="rId16"/>
    <p:sldId id="261" r:id="rId17"/>
    <p:sldId id="288" r:id="rId18"/>
    <p:sldId id="340" r:id="rId19"/>
    <p:sldId id="341" r:id="rId20"/>
    <p:sldId id="338" r:id="rId21"/>
  </p:sldIdLst>
  <p:sldSz cx="18288000" cy="10287000"/>
  <p:notesSz cx="6858000" cy="9144000"/>
  <p:embeddedFontLst>
    <p:embeddedFont>
      <p:font typeface="Arial" panose="020B0604020202020204" pitchFamily="34" charset="0"/>
      <p:regular r:id="rId22"/>
    </p:embeddedFont>
    <p:embeddedFont>
      <p:font typeface="Libre Franklin Heavy" panose="020B0604020202020204" charset="0"/>
      <p:regular r:id="rId23"/>
    </p:embeddedFont>
    <p:embeddedFont>
      <p:font typeface="Calibri" panose="020F0502020204030204" pitchFamily="34" charset="0"/>
      <p:regular r:id="rId24"/>
      <p:bold r:id="rId25"/>
      <p:italic r:id="rId26"/>
      <p:boldItalic r:id="rId27"/>
    </p:embeddedFont>
    <p:embeddedFont>
      <p:font typeface="Fraunces Extra Bold" panose="020B0604020202020204" charset="0"/>
      <p:regular r:id="rId28"/>
    </p:embeddedFont>
    <p:embeddedFont>
      <p:font typeface="Nobile"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89" autoAdjust="0"/>
  </p:normalViewPr>
  <p:slideViewPr>
    <p:cSldViewPr>
      <p:cViewPr varScale="1">
        <p:scale>
          <a:sx n="30" d="100"/>
          <a:sy n="30" d="100"/>
        </p:scale>
        <p:origin x="77"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18" Type="http://schemas.openxmlformats.org/officeDocument/2006/relationships/image" Target="../media/image9.png"/><Relationship Id="rId3" Type="http://schemas.openxmlformats.org/officeDocument/2006/relationships/image" Target="../media/image2.png"/><Relationship Id="rId21" Type="http://schemas.openxmlformats.org/officeDocument/2006/relationships/image" Target="../media/image78.svg"/><Relationship Id="rId7" Type="http://schemas.openxmlformats.org/officeDocument/2006/relationships/image" Target="../media/image12.svg"/><Relationship Id="rId12" Type="http://schemas.openxmlformats.org/officeDocument/2006/relationships/image" Target="../media/image6.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76.svg"/><Relationship Id="rId23" Type="http://schemas.openxmlformats.org/officeDocument/2006/relationships/image" Target="../media/image64.svg"/><Relationship Id="rId10" Type="http://schemas.openxmlformats.org/officeDocument/2006/relationships/image" Target="../media/image5.png"/><Relationship Id="rId19" Type="http://schemas.openxmlformats.org/officeDocument/2006/relationships/image" Target="../media/image22.svg"/><Relationship Id="rId9" Type="http://schemas.openxmlformats.org/officeDocument/2006/relationships/image" Target="../media/image14.svg"/><Relationship Id="rId14" Type="http://schemas.openxmlformats.org/officeDocument/2006/relationships/image" Target="../media/image7.pn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8.svg"/><Relationship Id="rId18" Type="http://schemas.openxmlformats.org/officeDocument/2006/relationships/image" Target="../media/image13.svg"/><Relationship Id="rId3" Type="http://schemas.openxmlformats.org/officeDocument/2006/relationships/image" Target="../media/image2.png"/><Relationship Id="rId21" Type="http://schemas.openxmlformats.org/officeDocument/2006/relationships/image" Target="../media/image27.png"/><Relationship Id="rId7" Type="http://schemas.openxmlformats.org/officeDocument/2006/relationships/image" Target="../media/image2.sv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image" Target="../media/image1.png"/><Relationship Id="rId16" Type="http://schemas.openxmlformats.org/officeDocument/2006/relationships/image" Target="../media/image24.png"/><Relationship Id="rId20"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svg"/><Relationship Id="rId24" Type="http://schemas.openxmlformats.org/officeDocument/2006/relationships/image" Target="../media/image19.svg"/><Relationship Id="rId5" Type="http://schemas.openxmlformats.org/officeDocument/2006/relationships/image" Target="../media/image4.svg"/><Relationship Id="rId15" Type="http://schemas.openxmlformats.org/officeDocument/2006/relationships/image" Target="../media/image10.svg"/><Relationship Id="rId23" Type="http://schemas.openxmlformats.org/officeDocument/2006/relationships/image" Target="../media/image28.png"/><Relationship Id="rId10" Type="http://schemas.openxmlformats.org/officeDocument/2006/relationships/image" Target="../media/image21.png"/><Relationship Id="rId19" Type="http://schemas.openxmlformats.org/officeDocument/2006/relationships/image" Target="../media/image26.png"/><Relationship Id="rId9" Type="http://schemas.openxmlformats.org/officeDocument/2006/relationships/image" Target="../media/image43.svg"/><Relationship Id="rId14" Type="http://schemas.openxmlformats.org/officeDocument/2006/relationships/image" Target="../media/image23.png"/><Relationship Id="rId22"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18" Type="http://schemas.openxmlformats.org/officeDocument/2006/relationships/image" Target="../media/image9.png"/><Relationship Id="rId3" Type="http://schemas.openxmlformats.org/officeDocument/2006/relationships/image" Target="../media/image2.png"/><Relationship Id="rId21" Type="http://schemas.openxmlformats.org/officeDocument/2006/relationships/image" Target="../media/image78.svg"/><Relationship Id="rId7" Type="http://schemas.openxmlformats.org/officeDocument/2006/relationships/image" Target="../media/image12.svg"/><Relationship Id="rId12" Type="http://schemas.openxmlformats.org/officeDocument/2006/relationships/image" Target="../media/image6.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76.svg"/><Relationship Id="rId23" Type="http://schemas.openxmlformats.org/officeDocument/2006/relationships/image" Target="../media/image64.svg"/><Relationship Id="rId10" Type="http://schemas.openxmlformats.org/officeDocument/2006/relationships/image" Target="../media/image5.png"/><Relationship Id="rId19" Type="http://schemas.openxmlformats.org/officeDocument/2006/relationships/image" Target="../media/image22.svg"/><Relationship Id="rId9" Type="http://schemas.openxmlformats.org/officeDocument/2006/relationships/image" Target="../media/image14.svg"/><Relationship Id="rId14" Type="http://schemas.openxmlformats.org/officeDocument/2006/relationships/image" Target="../media/image7.png"/><Relationship Id="rId2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1.svg"/><Relationship Id="rId18" Type="http://schemas.openxmlformats.org/officeDocument/2006/relationships/image" Target="../media/image11.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8.png"/><Relationship Id="rId17" Type="http://schemas.openxmlformats.org/officeDocument/2006/relationships/image" Target="../media/image78.svg"/><Relationship Id="rId2" Type="http://schemas.openxmlformats.org/officeDocument/2006/relationships/image" Target="../media/image3.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6.svg"/><Relationship Id="rId5" Type="http://schemas.openxmlformats.org/officeDocument/2006/relationships/image" Target="../media/image14.svg"/><Relationship Id="rId15" Type="http://schemas.openxmlformats.org/officeDocument/2006/relationships/image" Target="../media/image22.svg"/><Relationship Id="rId10" Type="http://schemas.openxmlformats.org/officeDocument/2006/relationships/image" Target="../media/image7.png"/><Relationship Id="rId19" Type="http://schemas.openxmlformats.org/officeDocument/2006/relationships/image" Target="../media/image64.sv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svg"/><Relationship Id="rId18" Type="http://schemas.openxmlformats.org/officeDocument/2006/relationships/image" Target="../media/image9.png"/><Relationship Id="rId26" Type="http://schemas.openxmlformats.org/officeDocument/2006/relationships/image" Target="../media/image39.png"/><Relationship Id="rId3" Type="http://schemas.openxmlformats.org/officeDocument/2006/relationships/image" Target="../media/image58.svg"/><Relationship Id="rId21" Type="http://schemas.openxmlformats.org/officeDocument/2006/relationships/image" Target="../media/image70.svg"/><Relationship Id="rId7" Type="http://schemas.openxmlformats.org/officeDocument/2006/relationships/image" Target="../media/image60.svg"/><Relationship Id="rId12" Type="http://schemas.openxmlformats.org/officeDocument/2006/relationships/image" Target="../media/image4.png"/><Relationship Id="rId17" Type="http://schemas.openxmlformats.org/officeDocument/2006/relationships/image" Target="../media/image68.svg"/><Relationship Id="rId25" Type="http://schemas.openxmlformats.org/officeDocument/2006/relationships/image" Target="../media/image74.svg"/><Relationship Id="rId2" Type="http://schemas.openxmlformats.org/officeDocument/2006/relationships/image" Target="../media/image30.png"/><Relationship Id="rId16" Type="http://schemas.openxmlformats.org/officeDocument/2006/relationships/image" Target="../media/image35.png"/><Relationship Id="rId20" Type="http://schemas.openxmlformats.org/officeDocument/2006/relationships/image" Target="../media/image36.png"/><Relationship Id="rId29"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4.svg"/><Relationship Id="rId24" Type="http://schemas.openxmlformats.org/officeDocument/2006/relationships/image" Target="../media/image38.png"/><Relationship Id="rId5" Type="http://schemas.openxmlformats.org/officeDocument/2006/relationships/image" Target="../media/image42.svg"/><Relationship Id="rId15" Type="http://schemas.openxmlformats.org/officeDocument/2006/relationships/image" Target="../media/image66.svg"/><Relationship Id="rId23" Type="http://schemas.openxmlformats.org/officeDocument/2006/relationships/image" Target="../media/image72.svg"/><Relationship Id="rId28" Type="http://schemas.openxmlformats.org/officeDocument/2006/relationships/image" Target="../media/image8.png"/><Relationship Id="rId10" Type="http://schemas.openxmlformats.org/officeDocument/2006/relationships/image" Target="../media/image11.png"/><Relationship Id="rId19" Type="http://schemas.openxmlformats.org/officeDocument/2006/relationships/image" Target="../media/image22.svg"/><Relationship Id="rId4" Type="http://schemas.openxmlformats.org/officeDocument/2006/relationships/image" Target="../media/image31.png"/><Relationship Id="rId9" Type="http://schemas.openxmlformats.org/officeDocument/2006/relationships/image" Target="../media/image62.svg"/><Relationship Id="rId14" Type="http://schemas.openxmlformats.org/officeDocument/2006/relationships/image" Target="../media/image34.png"/><Relationship Id="rId22" Type="http://schemas.openxmlformats.org/officeDocument/2006/relationships/image" Target="../media/image37.png"/><Relationship Id="rId27"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8.svg"/><Relationship Id="rId18" Type="http://schemas.openxmlformats.org/officeDocument/2006/relationships/image" Target="../media/image9.png"/><Relationship Id="rId26" Type="http://schemas.openxmlformats.org/officeDocument/2006/relationships/image" Target="../media/image48.png"/><Relationship Id="rId3" Type="http://schemas.openxmlformats.org/officeDocument/2006/relationships/image" Target="../media/image2.png"/><Relationship Id="rId21" Type="http://schemas.openxmlformats.org/officeDocument/2006/relationships/image" Target="../media/image32.svg"/><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84.svg"/><Relationship Id="rId25" Type="http://schemas.openxmlformats.org/officeDocument/2006/relationships/image" Target="../media/image60.svg"/><Relationship Id="rId33" Type="http://schemas.openxmlformats.org/officeDocument/2006/relationships/image" Target="../media/image94.svg"/><Relationship Id="rId2" Type="http://schemas.openxmlformats.org/officeDocument/2006/relationships/image" Target="../media/image1.png"/><Relationship Id="rId16" Type="http://schemas.openxmlformats.org/officeDocument/2006/relationships/image" Target="../media/image45.png"/><Relationship Id="rId20" Type="http://schemas.openxmlformats.org/officeDocument/2006/relationships/image" Target="../media/image46.png"/><Relationship Id="rId29"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6.svg"/><Relationship Id="rId24" Type="http://schemas.openxmlformats.org/officeDocument/2006/relationships/image" Target="../media/image32.png"/><Relationship Id="rId32" Type="http://schemas.openxmlformats.org/officeDocument/2006/relationships/image" Target="../media/image51.png"/><Relationship Id="rId5" Type="http://schemas.openxmlformats.org/officeDocument/2006/relationships/image" Target="../media/image80.svg"/><Relationship Id="rId15" Type="http://schemas.openxmlformats.org/officeDocument/2006/relationships/image" Target="../media/image82.svg"/><Relationship Id="rId23" Type="http://schemas.openxmlformats.org/officeDocument/2006/relationships/image" Target="../media/image86.svg"/><Relationship Id="rId28" Type="http://schemas.openxmlformats.org/officeDocument/2006/relationships/image" Target="../media/image49.png"/><Relationship Id="rId10" Type="http://schemas.openxmlformats.org/officeDocument/2006/relationships/image" Target="../media/image42.png"/><Relationship Id="rId19" Type="http://schemas.openxmlformats.org/officeDocument/2006/relationships/image" Target="../media/image22.svg"/><Relationship Id="rId31" Type="http://schemas.openxmlformats.org/officeDocument/2006/relationships/image" Target="../media/image92.svg"/><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47.png"/><Relationship Id="rId27" Type="http://schemas.openxmlformats.org/officeDocument/2006/relationships/image" Target="../media/image88.svg"/><Relationship Id="rId30"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1.svg"/><Relationship Id="rId18" Type="http://schemas.openxmlformats.org/officeDocument/2006/relationships/image" Target="../media/image11.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8.png"/><Relationship Id="rId17" Type="http://schemas.openxmlformats.org/officeDocument/2006/relationships/image" Target="../media/image78.svg"/><Relationship Id="rId2" Type="http://schemas.openxmlformats.org/officeDocument/2006/relationships/image" Target="../media/image3.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6.svg"/><Relationship Id="rId5" Type="http://schemas.openxmlformats.org/officeDocument/2006/relationships/image" Target="../media/image14.svg"/><Relationship Id="rId15" Type="http://schemas.openxmlformats.org/officeDocument/2006/relationships/image" Target="../media/image22.svg"/><Relationship Id="rId10" Type="http://schemas.openxmlformats.org/officeDocument/2006/relationships/image" Target="../media/image7.png"/><Relationship Id="rId19" Type="http://schemas.openxmlformats.org/officeDocument/2006/relationships/image" Target="../media/image64.sv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1.svg"/><Relationship Id="rId18" Type="http://schemas.openxmlformats.org/officeDocument/2006/relationships/image" Target="../media/image11.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8.png"/><Relationship Id="rId17" Type="http://schemas.openxmlformats.org/officeDocument/2006/relationships/image" Target="../media/image78.svg"/><Relationship Id="rId2" Type="http://schemas.openxmlformats.org/officeDocument/2006/relationships/image" Target="../media/image3.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6.svg"/><Relationship Id="rId5" Type="http://schemas.openxmlformats.org/officeDocument/2006/relationships/image" Target="../media/image14.svg"/><Relationship Id="rId15" Type="http://schemas.openxmlformats.org/officeDocument/2006/relationships/image" Target="../media/image22.svg"/><Relationship Id="rId10" Type="http://schemas.openxmlformats.org/officeDocument/2006/relationships/image" Target="../media/image7.png"/><Relationship Id="rId19" Type="http://schemas.openxmlformats.org/officeDocument/2006/relationships/image" Target="../media/image64.sv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18" Type="http://schemas.openxmlformats.org/officeDocument/2006/relationships/image" Target="../media/image9.png"/><Relationship Id="rId3" Type="http://schemas.openxmlformats.org/officeDocument/2006/relationships/image" Target="../media/image2.png"/><Relationship Id="rId21" Type="http://schemas.openxmlformats.org/officeDocument/2006/relationships/image" Target="../media/image78.svg"/><Relationship Id="rId7" Type="http://schemas.openxmlformats.org/officeDocument/2006/relationships/image" Target="../media/image12.svg"/><Relationship Id="rId12" Type="http://schemas.openxmlformats.org/officeDocument/2006/relationships/image" Target="../media/image6.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76.svg"/><Relationship Id="rId23" Type="http://schemas.openxmlformats.org/officeDocument/2006/relationships/image" Target="../media/image64.svg"/><Relationship Id="rId10" Type="http://schemas.openxmlformats.org/officeDocument/2006/relationships/image" Target="../media/image5.png"/><Relationship Id="rId19" Type="http://schemas.openxmlformats.org/officeDocument/2006/relationships/image" Target="../media/image22.svg"/><Relationship Id="rId9" Type="http://schemas.openxmlformats.org/officeDocument/2006/relationships/image" Target="../media/image14.svg"/><Relationship Id="rId14" Type="http://schemas.openxmlformats.org/officeDocument/2006/relationships/image" Target="../media/image7.png"/><Relationship Id="rId22"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4.sv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4" Type="http://schemas.openxmlformats.org/officeDocument/2006/relationships/image" Target="../media/image1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028700" y="1304314"/>
            <a:ext cx="16230600" cy="3610018"/>
            <a:chOff x="0" y="0"/>
            <a:chExt cx="4274726" cy="950787"/>
          </a:xfrm>
        </p:grpSpPr>
        <p:sp>
          <p:nvSpPr>
            <p:cNvPr id="4" name="Freeform 4"/>
            <p:cNvSpPr/>
            <p:nvPr/>
          </p:nvSpPr>
          <p:spPr>
            <a:xfrm>
              <a:off x="0" y="0"/>
              <a:ext cx="4274726" cy="950787"/>
            </a:xfrm>
            <a:custGeom>
              <a:avLst/>
              <a:gdLst/>
              <a:ahLst/>
              <a:cxnLst/>
              <a:rect l="l" t="t" r="r" b="b"/>
              <a:pathLst>
                <a:path w="4274726" h="950787">
                  <a:moveTo>
                    <a:pt x="0" y="0"/>
                  </a:moveTo>
                  <a:lnTo>
                    <a:pt x="4274726" y="0"/>
                  </a:lnTo>
                  <a:lnTo>
                    <a:pt x="4274726" y="950787"/>
                  </a:lnTo>
                  <a:lnTo>
                    <a:pt x="0" y="950787"/>
                  </a:lnTo>
                  <a:close/>
                </a:path>
              </a:pathLst>
            </a:custGeom>
            <a:solidFill>
              <a:srgbClr val="FFFFFF"/>
            </a:solidFill>
          </p:spPr>
        </p:sp>
        <p:sp>
          <p:nvSpPr>
            <p:cNvPr id="5" name="TextBox 5"/>
            <p:cNvSpPr txBox="1"/>
            <p:nvPr/>
          </p:nvSpPr>
          <p:spPr>
            <a:xfrm>
              <a:off x="0" y="-38100"/>
              <a:ext cx="4274726" cy="98888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7371225" y="3691837"/>
            <a:ext cx="9362347" cy="1077218"/>
          </a:xfrm>
          <a:prstGeom prst="rect">
            <a:avLst/>
          </a:prstGeom>
        </p:spPr>
        <p:txBody>
          <a:bodyPr wrap="square" lIns="0" tIns="0" rIns="0" bIns="0" rtlCol="0" anchor="t">
            <a:spAutoFit/>
          </a:bodyPr>
          <a:lstStyle/>
          <a:p>
            <a:pPr algn="ctr">
              <a:lnSpc>
                <a:spcPts val="8400"/>
              </a:lnSpc>
              <a:spcBef>
                <a:spcPct val="0"/>
              </a:spcBef>
            </a:pPr>
            <a:r>
              <a:rPr lang="en-US" sz="5600" i="1" dirty="0" err="1" smtClean="0">
                <a:solidFill>
                  <a:srgbClr val="000000"/>
                </a:solidFill>
                <a:latin typeface="Times New Roman" panose="02020603050405020304" pitchFamily="18" charset="0"/>
                <a:cs typeface="Times New Roman" panose="02020603050405020304" pitchFamily="18" charset="0"/>
              </a:rPr>
              <a:t>Giảng</a:t>
            </a:r>
            <a:r>
              <a:rPr lang="en-US" sz="5600" i="1" dirty="0" smtClean="0">
                <a:solidFill>
                  <a:srgbClr val="000000"/>
                </a:solidFill>
                <a:latin typeface="Times New Roman" panose="02020603050405020304" pitchFamily="18" charset="0"/>
                <a:cs typeface="Times New Roman" panose="02020603050405020304" pitchFamily="18" charset="0"/>
              </a:rPr>
              <a:t> </a:t>
            </a:r>
            <a:r>
              <a:rPr lang="en-US" sz="5600" i="1" dirty="0" err="1" smtClean="0">
                <a:solidFill>
                  <a:srgbClr val="000000"/>
                </a:solidFill>
                <a:latin typeface="Times New Roman" panose="02020603050405020304" pitchFamily="18" charset="0"/>
                <a:cs typeface="Times New Roman" panose="02020603050405020304" pitchFamily="18" charset="0"/>
              </a:rPr>
              <a:t>viên</a:t>
            </a:r>
            <a:r>
              <a:rPr lang="en-US" sz="5600" i="1" dirty="0" smtClean="0">
                <a:solidFill>
                  <a:srgbClr val="000000"/>
                </a:solidFill>
                <a:latin typeface="Times New Roman" panose="02020603050405020304" pitchFamily="18" charset="0"/>
                <a:cs typeface="Times New Roman" panose="02020603050405020304" pitchFamily="18" charset="0"/>
              </a:rPr>
              <a:t>: Phan </a:t>
            </a:r>
            <a:r>
              <a:rPr lang="en-US" sz="5600" i="1" dirty="0" err="1" smtClean="0">
                <a:solidFill>
                  <a:srgbClr val="000000"/>
                </a:solidFill>
                <a:latin typeface="Times New Roman" panose="02020603050405020304" pitchFamily="18" charset="0"/>
                <a:cs typeface="Times New Roman" panose="02020603050405020304" pitchFamily="18" charset="0"/>
              </a:rPr>
              <a:t>Thị</a:t>
            </a:r>
            <a:r>
              <a:rPr lang="en-US" sz="5600" i="1" dirty="0" smtClean="0">
                <a:solidFill>
                  <a:srgbClr val="000000"/>
                </a:solidFill>
                <a:latin typeface="Times New Roman" panose="02020603050405020304" pitchFamily="18" charset="0"/>
                <a:cs typeface="Times New Roman" panose="02020603050405020304" pitchFamily="18" charset="0"/>
              </a:rPr>
              <a:t> </a:t>
            </a:r>
            <a:r>
              <a:rPr lang="en-US" sz="5600" i="1" dirty="0" err="1" smtClean="0">
                <a:solidFill>
                  <a:srgbClr val="000000"/>
                </a:solidFill>
                <a:latin typeface="Times New Roman" panose="02020603050405020304" pitchFamily="18" charset="0"/>
                <a:cs typeface="Times New Roman" panose="02020603050405020304" pitchFamily="18" charset="0"/>
              </a:rPr>
              <a:t>Thúy</a:t>
            </a:r>
            <a:r>
              <a:rPr lang="en-US" sz="5600" i="1" dirty="0" smtClean="0">
                <a:solidFill>
                  <a:srgbClr val="000000"/>
                </a:solidFill>
                <a:latin typeface="Times New Roman" panose="02020603050405020304" pitchFamily="18" charset="0"/>
                <a:cs typeface="Times New Roman" panose="02020603050405020304" pitchFamily="18" charset="0"/>
              </a:rPr>
              <a:t> Hà</a:t>
            </a:r>
            <a:endParaRPr lang="en-US" sz="5600" i="1" dirty="0">
              <a:solidFill>
                <a:srgbClr val="000000"/>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818990" y="1769969"/>
            <a:ext cx="14256481" cy="1605055"/>
          </a:xfrm>
          <a:prstGeom prst="rect">
            <a:avLst/>
          </a:prstGeom>
        </p:spPr>
        <p:txBody>
          <a:bodyPr lIns="0" tIns="0" rIns="0" bIns="0" rtlCol="0" anchor="t">
            <a:spAutoFit/>
          </a:bodyPr>
          <a:lstStyle/>
          <a:p>
            <a:pPr algn="ctr">
              <a:lnSpc>
                <a:spcPts val="13999"/>
              </a:lnSpc>
            </a:pPr>
            <a:r>
              <a:rPr lang="en-US" sz="8600" b="1" dirty="0" smtClean="0">
                <a:solidFill>
                  <a:srgbClr val="036374"/>
                </a:solidFill>
                <a:latin typeface="Times New Roman" panose="02020603050405020304" pitchFamily="18" charset="0"/>
                <a:cs typeface="Times New Roman" panose="02020603050405020304" pitchFamily="18" charset="0"/>
              </a:rPr>
              <a:t>PHÁT TRIỂN CỘNG ĐỒNG</a:t>
            </a:r>
            <a:endParaRPr lang="en-US" sz="8600" b="1" dirty="0">
              <a:solidFill>
                <a:srgbClr val="036374"/>
              </a:solidFill>
              <a:latin typeface="Times New Roman" panose="02020603050405020304" pitchFamily="18" charset="0"/>
              <a:cs typeface="Times New Roman" panose="02020603050405020304" pitchFamily="18" charset="0"/>
            </a:endParaRPr>
          </a:p>
        </p:txBody>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859575">
            <a:off x="-1729631" y="7360986"/>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grpSp>
        <p:nvGrpSpPr>
          <p:cNvPr id="53" name="Group 12"/>
          <p:cNvGrpSpPr/>
          <p:nvPr/>
        </p:nvGrpSpPr>
        <p:grpSpPr>
          <a:xfrm>
            <a:off x="-485437" y="6085719"/>
            <a:ext cx="19200900" cy="4201281"/>
            <a:chOff x="0" y="0"/>
            <a:chExt cx="25601201" cy="4695607"/>
          </a:xfrm>
        </p:grpSpPr>
        <p:sp>
          <p:nvSpPr>
            <p:cNvPr id="54"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57"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9"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60"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1"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62"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63"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64"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5"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20">
                <a:extLst>
                  <a:ext uri="{96DAC541-7B7A-43D3-8B79-37D633B846F1}">
                    <asvg:svgBlip xmlns:asvg="http://schemas.microsoft.com/office/drawing/2016/SVG/main" xmlns="" r:embed="rId21"/>
                  </a:ext>
                </a:extLst>
              </a:blip>
              <a:stretch>
                <a:fillRect r="-1075" b="-24540"/>
              </a:stretch>
            </a:blipFill>
          </p:spPr>
        </p:sp>
        <p:sp>
          <p:nvSpPr>
            <p:cNvPr id="66"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67"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68"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214610" y="-2691964"/>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4" name="Group 4"/>
          <p:cNvGrpSpPr/>
          <p:nvPr/>
        </p:nvGrpSpPr>
        <p:grpSpPr>
          <a:xfrm>
            <a:off x="1176653" y="1406499"/>
            <a:ext cx="9873600" cy="7543800"/>
            <a:chOff x="0" y="0"/>
            <a:chExt cx="2137363" cy="2167467"/>
          </a:xfrm>
        </p:grpSpPr>
        <p:sp>
          <p:nvSpPr>
            <p:cNvPr id="5" name="Freeform 5"/>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p:spPr>
        </p:sp>
        <p:sp>
          <p:nvSpPr>
            <p:cNvPr id="6" name="TextBox 6"/>
            <p:cNvSpPr txBox="1"/>
            <p:nvPr/>
          </p:nvSpPr>
          <p:spPr>
            <a:xfrm>
              <a:off x="0" y="-38100"/>
              <a:ext cx="2137363"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862692" y="3337161"/>
            <a:ext cx="8431994" cy="3360920"/>
          </a:xfrm>
          <a:prstGeom prst="rect">
            <a:avLst/>
          </a:prstGeom>
        </p:spPr>
        <p:txBody>
          <a:bodyPr wrap="square" lIns="0" tIns="0" rIns="0" bIns="0" rtlCol="0" anchor="t">
            <a:spAutoFit/>
          </a:bodyPr>
          <a:lstStyle/>
          <a:p>
            <a:pPr lvl="0" algn="just">
              <a:lnSpc>
                <a:spcPct val="130000"/>
              </a:lnSpc>
            </a:pPr>
            <a:r>
              <a:rPr lang="pt-BR" sz="4200" dirty="0" smtClean="0">
                <a:latin typeface="Times New Roman" panose="02020603050405020304" pitchFamily="18" charset="0"/>
                <a:cs typeface="Times New Roman" panose="02020603050405020304" pitchFamily="18" charset="0"/>
              </a:rPr>
              <a:t>	Cộng </a:t>
            </a:r>
            <a:r>
              <a:rPr lang="pt-BR" sz="4200" dirty="0">
                <a:latin typeface="Times New Roman" panose="02020603050405020304" pitchFamily="18" charset="0"/>
                <a:cs typeface="Times New Roman" panose="02020603050405020304" pitchFamily="18" charset="0"/>
              </a:rPr>
              <a:t>đồng là </a:t>
            </a:r>
            <a:r>
              <a:rPr lang="pt-BR" sz="4200" b="1" dirty="0">
                <a:latin typeface="Times New Roman" panose="02020603050405020304" pitchFamily="18" charset="0"/>
                <a:cs typeface="Times New Roman" panose="02020603050405020304" pitchFamily="18" charset="0"/>
              </a:rPr>
              <a:t>“</a:t>
            </a:r>
            <a:r>
              <a:rPr lang="pt-BR" sz="4200" b="1" u="sng" dirty="0">
                <a:latin typeface="Times New Roman" panose="02020603050405020304" pitchFamily="18" charset="0"/>
                <a:cs typeface="Times New Roman" panose="02020603050405020304" pitchFamily="18" charset="0"/>
              </a:rPr>
              <a:t>một cơ thể sống</a:t>
            </a:r>
            <a:r>
              <a:rPr lang="pt-BR" sz="4200" b="1" dirty="0">
                <a:latin typeface="Times New Roman" panose="02020603050405020304" pitchFamily="18" charset="0"/>
                <a:cs typeface="Times New Roman" panose="02020603050405020304" pitchFamily="18" charset="0"/>
              </a:rPr>
              <a:t>/cơ quan/ tổ chức nơi sinh sống và tương tác giữa </a:t>
            </a:r>
            <a:r>
              <a:rPr lang="pt-BR" sz="4200" b="1" u="sng" dirty="0">
                <a:latin typeface="Times New Roman" panose="02020603050405020304" pitchFamily="18" charset="0"/>
                <a:cs typeface="Times New Roman" panose="02020603050405020304" pitchFamily="18" charset="0"/>
              </a:rPr>
              <a:t>cái này </a:t>
            </a:r>
            <a:r>
              <a:rPr lang="pt-BR" sz="4200" b="1" dirty="0">
                <a:latin typeface="Times New Roman" panose="02020603050405020304" pitchFamily="18" charset="0"/>
                <a:cs typeface="Times New Roman" panose="02020603050405020304" pitchFamily="18" charset="0"/>
              </a:rPr>
              <a:t>với </a:t>
            </a:r>
            <a:r>
              <a:rPr lang="pt-BR" sz="4200" b="1" u="sng" dirty="0">
                <a:latin typeface="Times New Roman" panose="02020603050405020304" pitchFamily="18" charset="0"/>
                <a:cs typeface="Times New Roman" panose="02020603050405020304" pitchFamily="18" charset="0"/>
              </a:rPr>
              <a:t>cái khác</a:t>
            </a:r>
            <a:r>
              <a:rPr lang="pt-BR" sz="420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p:txBody>
      </p:sp>
      <p:sp>
        <p:nvSpPr>
          <p:cNvPr id="10" name="Freeform 10"/>
          <p:cNvSpPr/>
          <p:nvPr/>
        </p:nvSpPr>
        <p:spPr>
          <a:xfrm rot="1859575">
            <a:off x="14871650" y="-168749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3396680">
            <a:off x="-1849696" y="7364335"/>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2" name="TextBox 7"/>
          <p:cNvSpPr txBox="1"/>
          <p:nvPr/>
        </p:nvSpPr>
        <p:spPr>
          <a:xfrm>
            <a:off x="1681909" y="1772764"/>
            <a:ext cx="7216442" cy="934615"/>
          </a:xfrm>
          <a:prstGeom prst="rect">
            <a:avLst/>
          </a:prstGeom>
        </p:spPr>
        <p:txBody>
          <a:bodyPr lIns="0" tIns="0" rIns="0" bIns="0" rtlCol="0" anchor="t">
            <a:spAutoFit/>
          </a:bodyPr>
          <a:lstStyle/>
          <a:p>
            <a:pPr>
              <a:lnSpc>
                <a:spcPct val="150000"/>
              </a:lnSpc>
            </a:pPr>
            <a:r>
              <a:rPr lang="en-US" altLang="vi-VN" sz="4600" b="1" i="1" dirty="0">
                <a:latin typeface="Times New Roman" panose="02020603050405020304" pitchFamily="18" charset="0"/>
                <a:cs typeface="Times New Roman" panose="02020603050405020304" pitchFamily="18" charset="0"/>
              </a:rPr>
              <a:t>1.1.1. </a:t>
            </a:r>
            <a:r>
              <a:rPr lang="en-US" altLang="vi-VN" sz="4600" b="1" i="1" dirty="0" err="1">
                <a:latin typeface="Times New Roman" panose="02020603050405020304" pitchFamily="18" charset="0"/>
                <a:cs typeface="Times New Roman" panose="02020603050405020304" pitchFamily="18" charset="0"/>
              </a:rPr>
              <a:t>Khái</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niệm</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cộng</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đồng</a:t>
            </a:r>
            <a:endParaRPr lang="en-US" sz="4600" b="1" i="1" dirty="0">
              <a:latin typeface="Times New Roman" panose="02020603050405020304" pitchFamily="18" charset="0"/>
              <a:cs typeface="Times New Roman" panose="02020603050405020304" pitchFamily="18" charset="0"/>
            </a:endParaRPr>
          </a:p>
        </p:txBody>
      </p:sp>
      <p:grpSp>
        <p:nvGrpSpPr>
          <p:cNvPr id="13" name="Group 2"/>
          <p:cNvGrpSpPr/>
          <p:nvPr/>
        </p:nvGrpSpPr>
        <p:grpSpPr>
          <a:xfrm>
            <a:off x="9100419" y="2227371"/>
            <a:ext cx="8960245" cy="7728495"/>
            <a:chOff x="0" y="0"/>
            <a:chExt cx="11946994" cy="10304660"/>
          </a:xfrm>
        </p:grpSpPr>
        <p:sp>
          <p:nvSpPr>
            <p:cNvPr id="14" name="Freeform 3"/>
            <p:cNvSpPr/>
            <p:nvPr/>
          </p:nvSpPr>
          <p:spPr>
            <a:xfrm>
              <a:off x="2127337" y="0"/>
              <a:ext cx="9409238" cy="8365668"/>
            </a:xfrm>
            <a:custGeom>
              <a:avLst/>
              <a:gdLst/>
              <a:ahLst/>
              <a:cxnLst/>
              <a:rect l="l" t="t" r="r" b="b"/>
              <a:pathLst>
                <a:path w="9409238" h="8365668">
                  <a:moveTo>
                    <a:pt x="0" y="0"/>
                  </a:moveTo>
                  <a:lnTo>
                    <a:pt x="9409238" y="0"/>
                  </a:lnTo>
                  <a:lnTo>
                    <a:pt x="9409238" y="8365668"/>
                  </a:lnTo>
                  <a:lnTo>
                    <a:pt x="0" y="83656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4"/>
            <p:cNvSpPr/>
            <p:nvPr/>
          </p:nvSpPr>
          <p:spPr>
            <a:xfrm rot="9957231">
              <a:off x="5018550" y="5022916"/>
              <a:ext cx="5855566" cy="4640536"/>
            </a:xfrm>
            <a:custGeom>
              <a:avLst/>
              <a:gdLst/>
              <a:ahLst/>
              <a:cxnLst/>
              <a:rect l="l" t="t" r="r" b="b"/>
              <a:pathLst>
                <a:path w="5855566" h="4640536">
                  <a:moveTo>
                    <a:pt x="0" y="0"/>
                  </a:moveTo>
                  <a:lnTo>
                    <a:pt x="5855567" y="0"/>
                  </a:lnTo>
                  <a:lnTo>
                    <a:pt x="5855567" y="4640537"/>
                  </a:lnTo>
                  <a:lnTo>
                    <a:pt x="0" y="46405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5"/>
            <p:cNvSpPr/>
            <p:nvPr/>
          </p:nvSpPr>
          <p:spPr>
            <a:xfrm rot="-942169">
              <a:off x="412962" y="5702461"/>
              <a:ext cx="4122272" cy="3620104"/>
            </a:xfrm>
            <a:custGeom>
              <a:avLst/>
              <a:gdLst/>
              <a:ahLst/>
              <a:cxnLst/>
              <a:rect l="l" t="t" r="r" b="b"/>
              <a:pathLst>
                <a:path w="4122272" h="3620104">
                  <a:moveTo>
                    <a:pt x="0" y="0"/>
                  </a:moveTo>
                  <a:lnTo>
                    <a:pt x="4122272" y="0"/>
                  </a:lnTo>
                  <a:lnTo>
                    <a:pt x="4122272" y="3620104"/>
                  </a:lnTo>
                  <a:lnTo>
                    <a:pt x="0" y="36201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6"/>
            <p:cNvSpPr/>
            <p:nvPr/>
          </p:nvSpPr>
          <p:spPr>
            <a:xfrm>
              <a:off x="1968907" y="3979982"/>
              <a:ext cx="8223948" cy="5098602"/>
            </a:xfrm>
            <a:custGeom>
              <a:avLst/>
              <a:gdLst/>
              <a:ahLst/>
              <a:cxnLst/>
              <a:rect l="l" t="t" r="r" b="b"/>
              <a:pathLst>
                <a:path w="8223948" h="5098602">
                  <a:moveTo>
                    <a:pt x="0" y="0"/>
                  </a:moveTo>
                  <a:lnTo>
                    <a:pt x="8223948" y="0"/>
                  </a:lnTo>
                  <a:lnTo>
                    <a:pt x="8223948" y="5098603"/>
                  </a:lnTo>
                  <a:lnTo>
                    <a:pt x="0" y="50986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Freeform 7"/>
            <p:cNvSpPr/>
            <p:nvPr/>
          </p:nvSpPr>
          <p:spPr>
            <a:xfrm>
              <a:off x="4806776" y="2090863"/>
              <a:ext cx="2061114" cy="940617"/>
            </a:xfrm>
            <a:custGeom>
              <a:avLst/>
              <a:gdLst/>
              <a:ahLst/>
              <a:cxnLst/>
              <a:rect l="l" t="t" r="r" b="b"/>
              <a:pathLst>
                <a:path w="2061114" h="940617">
                  <a:moveTo>
                    <a:pt x="0" y="0"/>
                  </a:moveTo>
                  <a:lnTo>
                    <a:pt x="2061113" y="0"/>
                  </a:lnTo>
                  <a:lnTo>
                    <a:pt x="2061113" y="940618"/>
                  </a:lnTo>
                  <a:lnTo>
                    <a:pt x="0" y="94061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8"/>
            <p:cNvSpPr/>
            <p:nvPr/>
          </p:nvSpPr>
          <p:spPr>
            <a:xfrm>
              <a:off x="5981978" y="2313857"/>
              <a:ext cx="2506631" cy="1450712"/>
            </a:xfrm>
            <a:custGeom>
              <a:avLst/>
              <a:gdLst/>
              <a:ahLst/>
              <a:cxnLst/>
              <a:rect l="l" t="t" r="r" b="b"/>
              <a:pathLst>
                <a:path w="2506631" h="1450712">
                  <a:moveTo>
                    <a:pt x="0" y="0"/>
                  </a:moveTo>
                  <a:lnTo>
                    <a:pt x="2506630" y="0"/>
                  </a:lnTo>
                  <a:lnTo>
                    <a:pt x="2506630" y="1450712"/>
                  </a:lnTo>
                  <a:lnTo>
                    <a:pt x="0" y="1450712"/>
                  </a:lnTo>
                  <a:lnTo>
                    <a:pt x="0" y="0"/>
                  </a:lnTo>
                  <a:close/>
                </a:path>
              </a:pathLst>
            </a:custGeom>
            <a:blipFill>
              <a:blip r:embed="rId16"/>
              <a:stretch>
                <a:fillRect/>
              </a:stretch>
            </a:blipFill>
          </p:spPr>
        </p:sp>
        <p:sp>
          <p:nvSpPr>
            <p:cNvPr id="20" name="Freeform 9"/>
            <p:cNvSpPr/>
            <p:nvPr/>
          </p:nvSpPr>
          <p:spPr>
            <a:xfrm flipH="1">
              <a:off x="8189320" y="4151682"/>
              <a:ext cx="3347255" cy="4331741"/>
            </a:xfrm>
            <a:custGeom>
              <a:avLst/>
              <a:gdLst/>
              <a:ahLst/>
              <a:cxnLst/>
              <a:rect l="l" t="t" r="r" b="b"/>
              <a:pathLst>
                <a:path w="3347255" h="4331741">
                  <a:moveTo>
                    <a:pt x="3347255" y="0"/>
                  </a:moveTo>
                  <a:lnTo>
                    <a:pt x="0" y="0"/>
                  </a:lnTo>
                  <a:lnTo>
                    <a:pt x="0" y="4331741"/>
                  </a:lnTo>
                  <a:lnTo>
                    <a:pt x="3347255" y="4331741"/>
                  </a:lnTo>
                  <a:lnTo>
                    <a:pt x="3347255"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1" name="Freeform 10"/>
            <p:cNvSpPr/>
            <p:nvPr/>
          </p:nvSpPr>
          <p:spPr>
            <a:xfrm rot="-89476" flipH="1">
              <a:off x="9873990" y="2587832"/>
              <a:ext cx="2061114" cy="940617"/>
            </a:xfrm>
            <a:custGeom>
              <a:avLst/>
              <a:gdLst/>
              <a:ahLst/>
              <a:cxnLst/>
              <a:rect l="l" t="t" r="r" b="b"/>
              <a:pathLst>
                <a:path w="2061114" h="940617">
                  <a:moveTo>
                    <a:pt x="2061113" y="0"/>
                  </a:moveTo>
                  <a:lnTo>
                    <a:pt x="0" y="0"/>
                  </a:lnTo>
                  <a:lnTo>
                    <a:pt x="0" y="940618"/>
                  </a:lnTo>
                  <a:lnTo>
                    <a:pt x="2061113" y="940618"/>
                  </a:lnTo>
                  <a:lnTo>
                    <a:pt x="2061113"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11"/>
            <p:cNvSpPr/>
            <p:nvPr/>
          </p:nvSpPr>
          <p:spPr>
            <a:xfrm>
              <a:off x="5002409" y="6126381"/>
              <a:ext cx="1781487" cy="1732901"/>
            </a:xfrm>
            <a:custGeom>
              <a:avLst/>
              <a:gdLst/>
              <a:ahLst/>
              <a:cxnLst/>
              <a:rect l="l" t="t" r="r" b="b"/>
              <a:pathLst>
                <a:path w="1781487" h="1732901">
                  <a:moveTo>
                    <a:pt x="0" y="0"/>
                  </a:moveTo>
                  <a:lnTo>
                    <a:pt x="1781487" y="0"/>
                  </a:lnTo>
                  <a:lnTo>
                    <a:pt x="1781487" y="1732901"/>
                  </a:lnTo>
                  <a:lnTo>
                    <a:pt x="0" y="173290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3" name="Freeform 12"/>
            <p:cNvSpPr/>
            <p:nvPr/>
          </p:nvSpPr>
          <p:spPr>
            <a:xfrm>
              <a:off x="8680416" y="185178"/>
              <a:ext cx="2491534" cy="2692227"/>
            </a:xfrm>
            <a:custGeom>
              <a:avLst/>
              <a:gdLst/>
              <a:ahLst/>
              <a:cxnLst/>
              <a:rect l="l" t="t" r="r" b="b"/>
              <a:pathLst>
                <a:path w="2491534" h="2692227">
                  <a:moveTo>
                    <a:pt x="0" y="0"/>
                  </a:moveTo>
                  <a:lnTo>
                    <a:pt x="2491534" y="0"/>
                  </a:lnTo>
                  <a:lnTo>
                    <a:pt x="2491534" y="2692227"/>
                  </a:lnTo>
                  <a:lnTo>
                    <a:pt x="0" y="269222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4" name="Freeform 13"/>
            <p:cNvSpPr/>
            <p:nvPr/>
          </p:nvSpPr>
          <p:spPr>
            <a:xfrm>
              <a:off x="7235293" y="1002889"/>
              <a:ext cx="2046629" cy="1056805"/>
            </a:xfrm>
            <a:custGeom>
              <a:avLst/>
              <a:gdLst/>
              <a:ahLst/>
              <a:cxnLst/>
              <a:rect l="l" t="t" r="r" b="b"/>
              <a:pathLst>
                <a:path w="2046629" h="1056805">
                  <a:moveTo>
                    <a:pt x="0" y="0"/>
                  </a:moveTo>
                  <a:lnTo>
                    <a:pt x="2046629" y="0"/>
                  </a:lnTo>
                  <a:lnTo>
                    <a:pt x="2046629" y="1056805"/>
                  </a:lnTo>
                  <a:lnTo>
                    <a:pt x="0" y="1056805"/>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4" name="Group 4"/>
          <p:cNvGrpSpPr/>
          <p:nvPr/>
        </p:nvGrpSpPr>
        <p:grpSpPr>
          <a:xfrm>
            <a:off x="1152702" y="647700"/>
            <a:ext cx="10658298" cy="9296400"/>
            <a:chOff x="0" y="0"/>
            <a:chExt cx="2137363" cy="2167467"/>
          </a:xfrm>
        </p:grpSpPr>
        <p:sp>
          <p:nvSpPr>
            <p:cNvPr id="5" name="Freeform 5"/>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p:spPr>
        </p:sp>
        <p:sp>
          <p:nvSpPr>
            <p:cNvPr id="6" name="TextBox 6"/>
            <p:cNvSpPr txBox="1"/>
            <p:nvPr/>
          </p:nvSpPr>
          <p:spPr>
            <a:xfrm>
              <a:off x="0" y="-38100"/>
              <a:ext cx="2137363"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632065" y="2582333"/>
            <a:ext cx="9112135" cy="5881610"/>
          </a:xfrm>
          <a:prstGeom prst="rect">
            <a:avLst/>
          </a:prstGeom>
        </p:spPr>
        <p:txBody>
          <a:bodyPr wrap="square" lIns="0" tIns="0" rIns="0" bIns="0" rtlCol="0" anchor="t">
            <a:spAutoFit/>
          </a:bodyPr>
          <a:lstStyle/>
          <a:p>
            <a:pPr lvl="0" algn="just">
              <a:lnSpc>
                <a:spcPct val="130000"/>
              </a:lnSpc>
            </a:pPr>
            <a:r>
              <a:rPr lang="pt-BR" sz="4200" dirty="0">
                <a:latin typeface="Times New Roman" panose="02020603050405020304" pitchFamily="18" charset="0"/>
                <a:cs typeface="Times New Roman" panose="02020603050405020304" pitchFamily="18" charset="0"/>
              </a:rPr>
              <a:t>Theo quan điểm Mác – Xít, </a:t>
            </a:r>
            <a:endParaRPr lang="pt-BR" sz="4200" dirty="0" smtClean="0">
              <a:latin typeface="Times New Roman" panose="02020603050405020304" pitchFamily="18" charset="0"/>
              <a:cs typeface="Times New Roman" panose="02020603050405020304" pitchFamily="18" charset="0"/>
            </a:endParaRPr>
          </a:p>
          <a:p>
            <a:pPr lvl="0" algn="just">
              <a:lnSpc>
                <a:spcPct val="130000"/>
              </a:lnSpc>
            </a:pPr>
            <a:r>
              <a:rPr lang="pt-BR" sz="4200" i="1" dirty="0" smtClean="0">
                <a:latin typeface="Times New Roman" panose="02020603050405020304" pitchFamily="18" charset="0"/>
                <a:cs typeface="Times New Roman" panose="02020603050405020304" pitchFamily="18" charset="0"/>
              </a:rPr>
              <a:t>	Cộng </a:t>
            </a:r>
            <a:r>
              <a:rPr lang="pt-BR" sz="4200" i="1" dirty="0">
                <a:latin typeface="Times New Roman" panose="02020603050405020304" pitchFamily="18" charset="0"/>
                <a:cs typeface="Times New Roman" panose="02020603050405020304" pitchFamily="18" charset="0"/>
              </a:rPr>
              <a:t>đồng là </a:t>
            </a:r>
            <a:r>
              <a:rPr lang="pt-BR" sz="4200" b="1" i="1" dirty="0">
                <a:latin typeface="Times New Roman" panose="02020603050405020304" pitchFamily="18" charset="0"/>
                <a:cs typeface="Times New Roman" panose="02020603050405020304" pitchFamily="18" charset="0"/>
              </a:rPr>
              <a:t>mối quan hệ </a:t>
            </a:r>
            <a:r>
              <a:rPr lang="pt-BR" sz="4200" i="1" dirty="0">
                <a:latin typeface="Times New Roman" panose="02020603050405020304" pitchFamily="18" charset="0"/>
                <a:cs typeface="Times New Roman" panose="02020603050405020304" pitchFamily="18" charset="0"/>
              </a:rPr>
              <a:t>qua lại giữa các cá nhân, được quyết định bởi sự </a:t>
            </a:r>
            <a:r>
              <a:rPr lang="pt-BR" sz="4200" b="1" i="1" dirty="0">
                <a:latin typeface="Times New Roman" panose="02020603050405020304" pitchFamily="18" charset="0"/>
                <a:cs typeface="Times New Roman" panose="02020603050405020304" pitchFamily="18" charset="0"/>
              </a:rPr>
              <a:t>cộng đồng hoá lợi ích </a:t>
            </a:r>
            <a:r>
              <a:rPr lang="pt-BR" sz="4200" i="1" dirty="0">
                <a:latin typeface="Times New Roman" panose="02020603050405020304" pitchFamily="18" charset="0"/>
                <a:cs typeface="Times New Roman" panose="02020603050405020304" pitchFamily="18" charset="0"/>
              </a:rPr>
              <a:t>giống nhau của các thành viên </a:t>
            </a:r>
            <a:r>
              <a:rPr lang="pt-BR" sz="4200" b="1" i="1" dirty="0">
                <a:latin typeface="Times New Roman" panose="02020603050405020304" pitchFamily="18" charset="0"/>
                <a:cs typeface="Times New Roman" panose="02020603050405020304" pitchFamily="18" charset="0"/>
              </a:rPr>
              <a:t>về điều kiện tồn tại và hoạt động</a:t>
            </a:r>
            <a:r>
              <a:rPr lang="pt-BR" sz="4200" i="1" dirty="0">
                <a:latin typeface="Times New Roman" panose="02020603050405020304" pitchFamily="18" charset="0"/>
                <a:cs typeface="Times New Roman" panose="02020603050405020304" pitchFamily="18" charset="0"/>
              </a:rPr>
              <a:t> của những người hợp thành cộng đồng đó.</a:t>
            </a:r>
            <a:endParaRPr lang="en-US" sz="4200" dirty="0">
              <a:latin typeface="Times New Roman" panose="02020603050405020304" pitchFamily="18" charset="0"/>
              <a:cs typeface="Times New Roman" panose="02020603050405020304" pitchFamily="18" charset="0"/>
            </a:endParaRPr>
          </a:p>
        </p:txBody>
      </p:sp>
      <p:sp>
        <p:nvSpPr>
          <p:cNvPr id="10" name="Freeform 10"/>
          <p:cNvSpPr/>
          <p:nvPr/>
        </p:nvSpPr>
        <p:spPr>
          <a:xfrm rot="1859575">
            <a:off x="14871650" y="-168749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3396680">
            <a:off x="-1849696" y="7364335"/>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2" name="TextBox 7"/>
          <p:cNvSpPr txBox="1"/>
          <p:nvPr/>
        </p:nvSpPr>
        <p:spPr>
          <a:xfrm>
            <a:off x="1602132" y="1028700"/>
            <a:ext cx="7216442" cy="934615"/>
          </a:xfrm>
          <a:prstGeom prst="rect">
            <a:avLst/>
          </a:prstGeom>
        </p:spPr>
        <p:txBody>
          <a:bodyPr lIns="0" tIns="0" rIns="0" bIns="0" rtlCol="0" anchor="t">
            <a:spAutoFit/>
          </a:bodyPr>
          <a:lstStyle/>
          <a:p>
            <a:pPr>
              <a:lnSpc>
                <a:spcPct val="150000"/>
              </a:lnSpc>
            </a:pPr>
            <a:r>
              <a:rPr lang="en-US" altLang="vi-VN" sz="4600" b="1" i="1" dirty="0">
                <a:latin typeface="Times New Roman" panose="02020603050405020304" pitchFamily="18" charset="0"/>
                <a:cs typeface="Times New Roman" panose="02020603050405020304" pitchFamily="18" charset="0"/>
              </a:rPr>
              <a:t>1.1.1. </a:t>
            </a:r>
            <a:r>
              <a:rPr lang="en-US" altLang="vi-VN" sz="4600" b="1" i="1" dirty="0" err="1">
                <a:latin typeface="Times New Roman" panose="02020603050405020304" pitchFamily="18" charset="0"/>
                <a:cs typeface="Times New Roman" panose="02020603050405020304" pitchFamily="18" charset="0"/>
              </a:rPr>
              <a:t>Khái</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niệm</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cộng</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đồng</a:t>
            </a:r>
            <a:endParaRPr lang="en-US" sz="4600" b="1" i="1" dirty="0">
              <a:latin typeface="Times New Roman" panose="02020603050405020304" pitchFamily="18" charset="0"/>
              <a:cs typeface="Times New Roman" panose="02020603050405020304" pitchFamily="18" charset="0"/>
            </a:endParaRPr>
          </a:p>
        </p:txBody>
      </p:sp>
      <p:sp>
        <p:nvSpPr>
          <p:cNvPr id="13" name="Freeform 5"/>
          <p:cNvSpPr/>
          <p:nvPr/>
        </p:nvSpPr>
        <p:spPr>
          <a:xfrm>
            <a:off x="11055782" y="2400299"/>
            <a:ext cx="7206818" cy="5125615"/>
          </a:xfrm>
          <a:custGeom>
            <a:avLst/>
            <a:gdLst/>
            <a:ahLst/>
            <a:cxnLst/>
            <a:rect l="l" t="t" r="r" b="b"/>
            <a:pathLst>
              <a:path w="9152462" h="7127480">
                <a:moveTo>
                  <a:pt x="0" y="0"/>
                </a:moveTo>
                <a:lnTo>
                  <a:pt x="9152462" y="0"/>
                </a:lnTo>
                <a:lnTo>
                  <a:pt x="9152462" y="7127480"/>
                </a:lnTo>
                <a:lnTo>
                  <a:pt x="0" y="7127480"/>
                </a:lnTo>
                <a:lnTo>
                  <a:pt x="0" y="0"/>
                </a:lnTo>
                <a:close/>
              </a:path>
            </a:pathLst>
          </a:custGeom>
          <a:blipFill>
            <a:blip r:embed="rId6">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079803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4" name="Group 4"/>
          <p:cNvGrpSpPr/>
          <p:nvPr/>
        </p:nvGrpSpPr>
        <p:grpSpPr>
          <a:xfrm>
            <a:off x="1152702" y="647700"/>
            <a:ext cx="16297098" cy="9296400"/>
            <a:chOff x="0" y="0"/>
            <a:chExt cx="2137363" cy="2167467"/>
          </a:xfrm>
        </p:grpSpPr>
        <p:sp>
          <p:nvSpPr>
            <p:cNvPr id="5" name="Freeform 5"/>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p:spPr>
        </p:sp>
        <p:sp>
          <p:nvSpPr>
            <p:cNvPr id="6" name="TextBox 6"/>
            <p:cNvSpPr txBox="1"/>
            <p:nvPr/>
          </p:nvSpPr>
          <p:spPr>
            <a:xfrm>
              <a:off x="0" y="-38100"/>
              <a:ext cx="2137363"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632065" y="2582333"/>
            <a:ext cx="15101508" cy="4478149"/>
          </a:xfrm>
          <a:prstGeom prst="rect">
            <a:avLst/>
          </a:prstGeom>
        </p:spPr>
        <p:txBody>
          <a:bodyPr wrap="square" lIns="0" tIns="0" rIns="0" bIns="0" rtlCol="0" anchor="t">
            <a:spAutoFit/>
          </a:bodyPr>
          <a:lstStyle/>
          <a:p>
            <a:pPr lvl="0" algn="just">
              <a:lnSpc>
                <a:spcPct val="130000"/>
              </a:lnSpc>
              <a:spcAft>
                <a:spcPts val="600"/>
              </a:spcAft>
            </a:pPr>
            <a:r>
              <a:rPr lang="pt-BR" sz="4400" dirty="0" smtClean="0">
                <a:latin typeface="Times New Roman" panose="02020603050405020304" pitchFamily="18" charset="0"/>
                <a:cs typeface="Times New Roman" panose="02020603050405020304" pitchFamily="18" charset="0"/>
              </a:rPr>
              <a:t>	“</a:t>
            </a:r>
            <a:r>
              <a:rPr lang="pt-BR" sz="4400" dirty="0">
                <a:latin typeface="Times New Roman" panose="02020603050405020304" pitchFamily="18" charset="0"/>
                <a:cs typeface="Times New Roman" panose="02020603050405020304" pitchFamily="18" charset="0"/>
              </a:rPr>
              <a:t>Cộng  đồng là một tập thể có tổ chức, bao gồm các cá nhân con người sống chung ở một địa bàn nhất định, có chung một đặc tính xã hội hoặc sinh học nào đó và cùng chia sẻ với nhau về lợi ích vật chất hoặc tinh thần nào đấy” </a:t>
            </a:r>
          </a:p>
          <a:p>
            <a:pPr lvl="0" algn="r">
              <a:lnSpc>
                <a:spcPct val="130000"/>
              </a:lnSpc>
              <a:spcAft>
                <a:spcPts val="600"/>
              </a:spcAft>
            </a:pPr>
            <a:r>
              <a:rPr lang="pt-BR" sz="4400" dirty="0">
                <a:latin typeface="Times New Roman" panose="02020603050405020304" pitchFamily="18" charset="0"/>
                <a:cs typeface="Times New Roman" panose="02020603050405020304" pitchFamily="18" charset="0"/>
              </a:rPr>
              <a:t>           (Trung tâm Nghiên cứu và Tập huấn PTCĐ)</a:t>
            </a:r>
            <a:endParaRPr lang="en-US" sz="4400" dirty="0">
              <a:latin typeface="Times New Roman" panose="02020603050405020304" pitchFamily="18" charset="0"/>
              <a:cs typeface="Times New Roman" panose="02020603050405020304" pitchFamily="18" charset="0"/>
            </a:endParaRPr>
          </a:p>
        </p:txBody>
      </p:sp>
      <p:sp>
        <p:nvSpPr>
          <p:cNvPr id="10" name="Freeform 10"/>
          <p:cNvSpPr/>
          <p:nvPr/>
        </p:nvSpPr>
        <p:spPr>
          <a:xfrm rot="1859575">
            <a:off x="14871650" y="-168749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3396680">
            <a:off x="-1849696" y="7364335"/>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2" name="TextBox 7"/>
          <p:cNvSpPr txBox="1"/>
          <p:nvPr/>
        </p:nvSpPr>
        <p:spPr>
          <a:xfrm>
            <a:off x="1602132" y="1028700"/>
            <a:ext cx="7216442" cy="934615"/>
          </a:xfrm>
          <a:prstGeom prst="rect">
            <a:avLst/>
          </a:prstGeom>
        </p:spPr>
        <p:txBody>
          <a:bodyPr lIns="0" tIns="0" rIns="0" bIns="0" rtlCol="0" anchor="t">
            <a:spAutoFit/>
          </a:bodyPr>
          <a:lstStyle/>
          <a:p>
            <a:pPr>
              <a:lnSpc>
                <a:spcPct val="150000"/>
              </a:lnSpc>
            </a:pPr>
            <a:r>
              <a:rPr lang="en-US" altLang="vi-VN" sz="4600" b="1" i="1" dirty="0">
                <a:latin typeface="Times New Roman" panose="02020603050405020304" pitchFamily="18" charset="0"/>
                <a:cs typeface="Times New Roman" panose="02020603050405020304" pitchFamily="18" charset="0"/>
              </a:rPr>
              <a:t>1.1.1. </a:t>
            </a:r>
            <a:r>
              <a:rPr lang="en-US" altLang="vi-VN" sz="4600" b="1" i="1" dirty="0" err="1">
                <a:latin typeface="Times New Roman" panose="02020603050405020304" pitchFamily="18" charset="0"/>
                <a:cs typeface="Times New Roman" panose="02020603050405020304" pitchFamily="18" charset="0"/>
              </a:rPr>
              <a:t>Khái</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niệm</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cộng</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đồng</a:t>
            </a:r>
            <a:endParaRPr lang="en-US" sz="4600" b="1" i="1" dirty="0">
              <a:latin typeface="Times New Roman" panose="02020603050405020304" pitchFamily="18" charset="0"/>
              <a:cs typeface="Times New Roman" panose="02020603050405020304" pitchFamily="18" charset="0"/>
            </a:endParaRPr>
          </a:p>
        </p:txBody>
      </p:sp>
      <p:grpSp>
        <p:nvGrpSpPr>
          <p:cNvPr id="14" name="Group 12"/>
          <p:cNvGrpSpPr/>
          <p:nvPr/>
        </p:nvGrpSpPr>
        <p:grpSpPr>
          <a:xfrm>
            <a:off x="-485437" y="6765295"/>
            <a:ext cx="19200900" cy="3521705"/>
            <a:chOff x="0" y="0"/>
            <a:chExt cx="25601201" cy="4695607"/>
          </a:xfrm>
        </p:grpSpPr>
        <p:sp>
          <p:nvSpPr>
            <p:cNvPr id="15"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18"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6"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20">
                <a:extLst>
                  <a:ext uri="{96DAC541-7B7A-43D3-8B79-37D633B846F1}">
                    <asvg:svgBlip xmlns:asvg="http://schemas.microsoft.com/office/drawing/2016/SVG/main" xmlns="" r:embed="rId21"/>
                  </a:ext>
                </a:extLst>
              </a:blip>
              <a:stretch>
                <a:fillRect r="-1075" b="-24540"/>
              </a:stretch>
            </a:blipFill>
          </p:spPr>
        </p:sp>
        <p:sp>
          <p:nvSpPr>
            <p:cNvPr id="27"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8"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Tree>
    <p:extLst>
      <p:ext uri="{BB962C8B-B14F-4D97-AF65-F5344CB8AC3E}">
        <p14:creationId xmlns:p14="http://schemas.microsoft.com/office/powerpoint/2010/main" val="908410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428070" y="464486"/>
            <a:ext cx="17402729" cy="9098613"/>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386329" y="6819900"/>
            <a:ext cx="11320272" cy="4545688"/>
          </a:xfrm>
          <a:custGeom>
            <a:avLst/>
            <a:gdLst/>
            <a:ahLst/>
            <a:cxnLst/>
            <a:rect l="l" t="t" r="r" b="b"/>
            <a:pathLst>
              <a:path w="11515343" h="6088738">
                <a:moveTo>
                  <a:pt x="0" y="0"/>
                </a:moveTo>
                <a:lnTo>
                  <a:pt x="11515344" y="0"/>
                </a:lnTo>
                <a:lnTo>
                  <a:pt x="11515344" y="6088738"/>
                </a:lnTo>
                <a:lnTo>
                  <a:pt x="0" y="6088738"/>
                </a:lnTo>
                <a:lnTo>
                  <a:pt x="0" y="0"/>
                </a:lnTo>
                <a:close/>
              </a:path>
            </a:pathLst>
          </a:custGeom>
          <a:blipFill>
            <a:blip r:embed="rId3"/>
            <a:stretch>
              <a:fillRect/>
            </a:stretch>
          </a:blipFill>
        </p:spPr>
      </p:sp>
      <p:sp>
        <p:nvSpPr>
          <p:cNvPr id="7" name="TextBox 7"/>
          <p:cNvSpPr txBox="1"/>
          <p:nvPr/>
        </p:nvSpPr>
        <p:spPr>
          <a:xfrm>
            <a:off x="3317660" y="484021"/>
            <a:ext cx="11944535" cy="1526059"/>
          </a:xfrm>
          <a:prstGeom prst="rect">
            <a:avLst/>
          </a:prstGeom>
        </p:spPr>
        <p:txBody>
          <a:bodyPr wrap="square" lIns="0" tIns="0" rIns="0" bIns="0" rtlCol="0" anchor="t">
            <a:spAutoFit/>
          </a:bodyPr>
          <a:lstStyle/>
          <a:p>
            <a:pPr algn="ctr">
              <a:lnSpc>
                <a:spcPts val="11899"/>
              </a:lnSpc>
            </a:pPr>
            <a:r>
              <a:rPr lang="en-US" sz="6800" b="1" dirty="0" smtClean="0">
                <a:solidFill>
                  <a:srgbClr val="036374"/>
                </a:solidFill>
                <a:latin typeface="Times New Roman" panose="02020603050405020304" pitchFamily="18" charset="0"/>
                <a:cs typeface="Times New Roman" panose="02020603050405020304" pitchFamily="18" charset="0"/>
              </a:rPr>
              <a:t>TÓM LẠI:</a:t>
            </a:r>
            <a:endParaRPr lang="en-US" sz="6800" b="1" dirty="0">
              <a:solidFill>
                <a:srgbClr val="036374"/>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736148" y="2069447"/>
            <a:ext cx="15561251" cy="4801314"/>
          </a:xfrm>
          <a:prstGeom prst="rect">
            <a:avLst/>
          </a:prstGeom>
        </p:spPr>
        <p:txBody>
          <a:bodyPr wrap="square" lIns="0" tIns="0" rIns="0" bIns="0" rtlCol="0" anchor="t">
            <a:spAutoFit/>
          </a:bodyPr>
          <a:lstStyle/>
          <a:p>
            <a:pPr algn="just" defTabSz="1911350">
              <a:lnSpc>
                <a:spcPct val="130000"/>
              </a:lnSpc>
              <a:spcAft>
                <a:spcPts val="600"/>
              </a:spcAft>
              <a:defRPr/>
            </a:pPr>
            <a:r>
              <a:rPr lang="pt-BR" sz="4800" i="1" dirty="0" smtClean="0">
                <a:latin typeface="Times New Roman" panose="02020603050405020304" pitchFamily="18" charset="0"/>
                <a:cs typeface="Times New Roman" panose="02020603050405020304" pitchFamily="18" charset="0"/>
              </a:rPr>
              <a:t>	</a:t>
            </a:r>
            <a:r>
              <a:rPr lang="pt-BR" sz="4800" dirty="0" smtClean="0">
                <a:latin typeface="Times New Roman" panose="02020603050405020304" pitchFamily="18" charset="0"/>
                <a:cs typeface="Times New Roman" panose="02020603050405020304" pitchFamily="18" charset="0"/>
              </a:rPr>
              <a:t>Cộng </a:t>
            </a:r>
            <a:r>
              <a:rPr lang="pt-BR" sz="4800" dirty="0">
                <a:latin typeface="Times New Roman" panose="02020603050405020304" pitchFamily="18" charset="0"/>
                <a:cs typeface="Times New Roman" panose="02020603050405020304" pitchFamily="18" charset="0"/>
              </a:rPr>
              <a:t>đồng là danh từ chung chỉ một tập hợp người nhất định nào đó với hai dấu hiệu quan trọng: </a:t>
            </a:r>
            <a:r>
              <a:rPr lang="pt-BR" sz="4800" dirty="0" smtClean="0">
                <a:latin typeface="Times New Roman" panose="02020603050405020304" pitchFamily="18" charset="0"/>
                <a:cs typeface="Times New Roman" panose="02020603050405020304" pitchFamily="18" charset="0"/>
              </a:rPr>
              <a:t>(1</a:t>
            </a:r>
            <a:r>
              <a:rPr lang="pt-BR" sz="4800" dirty="0">
                <a:latin typeface="Times New Roman" panose="02020603050405020304" pitchFamily="18" charset="0"/>
                <a:cs typeface="Times New Roman" panose="02020603050405020304" pitchFamily="18" charset="0"/>
              </a:rPr>
              <a:t>) họ cùng tương tác (tác động qua lại) với nhau, </a:t>
            </a:r>
            <a:r>
              <a:rPr lang="pt-BR" sz="4800" dirty="0" smtClean="0">
                <a:latin typeface="Times New Roman" panose="02020603050405020304" pitchFamily="18" charset="0"/>
                <a:cs typeface="Times New Roman" panose="02020603050405020304" pitchFamily="18" charset="0"/>
              </a:rPr>
              <a:t>(2</a:t>
            </a:r>
            <a:r>
              <a:rPr lang="pt-BR" sz="4800" dirty="0">
                <a:latin typeface="Times New Roman" panose="02020603050405020304" pitchFamily="18" charset="0"/>
                <a:cs typeface="Times New Roman" panose="02020603050405020304" pitchFamily="18" charset="0"/>
              </a:rPr>
              <a:t>) họ cùng chia sẻ với nhau (có chung với nhau) một hoặc một vài đặc điểm vật chất hay tinh thần nào </a:t>
            </a:r>
            <a:r>
              <a:rPr lang="pt-BR" sz="4800" dirty="0" smtClean="0">
                <a:latin typeface="Times New Roman" panose="02020603050405020304" pitchFamily="18" charset="0"/>
                <a:cs typeface="Times New Roman" panose="02020603050405020304" pitchFamily="18" charset="0"/>
              </a:rPr>
              <a:t>đó.</a:t>
            </a:r>
            <a:endParaRPr lang="en-US" sz="4800" dirty="0">
              <a:latin typeface="Times New Roman" panose="02020603050405020304" pitchFamily="18" charset="0"/>
              <a:cs typeface="Times New Roman" panose="02020603050405020304" pitchFamily="18" charset="0"/>
            </a:endParaRPr>
          </a:p>
        </p:txBody>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3706411">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114164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49435" y="311129"/>
            <a:ext cx="14236700" cy="946156"/>
          </a:xfrm>
          <a:prstGeom prst="rect">
            <a:avLst/>
          </a:prstGeom>
        </p:spPr>
        <p:txBody>
          <a:bodyPr lIns="0" tIns="0" rIns="0" bIns="0" rtlCol="0" anchor="t">
            <a:spAutoFit/>
          </a:bodyPr>
          <a:lstStyle/>
          <a:p>
            <a:pPr marL="0" lvl="0" indent="0" algn="ctr">
              <a:lnSpc>
                <a:spcPts val="8400"/>
              </a:lnSpc>
              <a:spcBef>
                <a:spcPct val="0"/>
              </a:spcBef>
            </a:pPr>
            <a:r>
              <a:rPr lang="en-US" sz="4600" b="1" dirty="0" smtClean="0">
                <a:solidFill>
                  <a:srgbClr val="1D5175"/>
                </a:solidFill>
                <a:latin typeface="Times New Roman" panose="02020603050405020304" pitchFamily="18" charset="0"/>
                <a:cs typeface="Times New Roman" panose="02020603050405020304" pitchFamily="18" charset="0"/>
              </a:rPr>
              <a:t>PHÂN LOẠI CỘNG ĐỒNG</a:t>
            </a:r>
            <a:endParaRPr lang="en-US" sz="4600" b="1" dirty="0">
              <a:solidFill>
                <a:srgbClr val="1D5175"/>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413743" y="1807936"/>
            <a:ext cx="8671244" cy="5249006"/>
            <a:chOff x="-1" y="-104775"/>
            <a:chExt cx="5301913" cy="2937342"/>
          </a:xfrm>
        </p:grpSpPr>
        <p:sp>
          <p:nvSpPr>
            <p:cNvPr id="4" name="TextBox 4"/>
            <p:cNvSpPr txBox="1"/>
            <p:nvPr/>
          </p:nvSpPr>
          <p:spPr>
            <a:xfrm>
              <a:off x="237411" y="951797"/>
              <a:ext cx="5064501" cy="1880770"/>
            </a:xfrm>
            <a:prstGeom prst="rect">
              <a:avLst/>
            </a:prstGeom>
          </p:spPr>
          <p:txBody>
            <a:bodyPr lIns="0" tIns="0" rIns="0" bIns="0" rtlCol="0" anchor="t">
              <a:spAutoFit/>
            </a:bodyPr>
            <a:lstStyle/>
            <a:p>
              <a:pPr algn="just" defTabSz="1066800">
                <a:lnSpc>
                  <a:spcPct val="130000"/>
                </a:lnSpc>
                <a:spcAft>
                  <a:spcPts val="600"/>
                </a:spcAft>
                <a:defRPr/>
              </a:pP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Bao</a:t>
              </a:r>
              <a:r>
                <a:rPr lang="en-US" sz="4200" dirty="0" smtClean="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gồm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cư</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trú</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cùng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một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địa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đặc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điểm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hoá</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hội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áp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dụng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sách</a:t>
              </a:r>
              <a:r>
                <a:rPr lang="en-US" sz="4200" dirty="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chung</a:t>
              </a:r>
              <a:r>
                <a:rPr lang="en-US" sz="4200" dirty="0" smtClean="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p:txBody>
        </p:sp>
        <p:sp>
          <p:nvSpPr>
            <p:cNvPr id="5" name="TextBox 5"/>
            <p:cNvSpPr txBox="1"/>
            <p:nvPr/>
          </p:nvSpPr>
          <p:spPr>
            <a:xfrm>
              <a:off x="-1" y="-104775"/>
              <a:ext cx="5301913" cy="983443"/>
            </a:xfrm>
            <a:prstGeom prst="rect">
              <a:avLst/>
            </a:prstGeom>
          </p:spPr>
          <p:txBody>
            <a:bodyPr lIns="0" tIns="0" rIns="0" bIns="0" rtlCol="0" anchor="t">
              <a:spAutoFit/>
            </a:bodyPr>
            <a:lstStyle/>
            <a:p>
              <a:pPr marL="0" lvl="0" indent="0" algn="ctr">
                <a:lnSpc>
                  <a:spcPct val="130000"/>
                </a:lnSpc>
                <a:spcAft>
                  <a:spcPts val="600"/>
                </a:spcAft>
              </a:pPr>
              <a:r>
                <a:rPr lang="en-US" sz="4200" b="1" spc="24" dirty="0" smtClean="0">
                  <a:latin typeface="Times New Roman" panose="02020603050405020304" pitchFamily="18" charset="0"/>
                  <a:cs typeface="Times New Roman" panose="02020603050405020304" pitchFamily="18" charset="0"/>
                </a:rPr>
                <a:t>CỘNG ĐỒNG ĐỊA LÝ</a:t>
              </a:r>
            </a:p>
            <a:p>
              <a:pPr marL="0" lvl="0" indent="0" algn="ctr">
                <a:lnSpc>
                  <a:spcPct val="130000"/>
                </a:lnSpc>
                <a:spcAft>
                  <a:spcPts val="600"/>
                </a:spcAft>
              </a:pPr>
              <a:r>
                <a:rPr lang="en-US" sz="4200" b="1" spc="24" dirty="0" smtClean="0">
                  <a:latin typeface="Times New Roman" panose="02020603050405020304" pitchFamily="18" charset="0"/>
                  <a:cs typeface="Times New Roman" panose="02020603050405020304" pitchFamily="18" charset="0"/>
                </a:rPr>
                <a:t>(CĐ </a:t>
              </a:r>
              <a:r>
                <a:rPr lang="en-US" sz="4200" b="1" spc="24" dirty="0" err="1" smtClean="0">
                  <a:latin typeface="Times New Roman" panose="02020603050405020304" pitchFamily="18" charset="0"/>
                  <a:cs typeface="Times New Roman" panose="02020603050405020304" pitchFamily="18" charset="0"/>
                </a:rPr>
                <a:t>thể</a:t>
              </a:r>
              <a:r>
                <a:rPr lang="en-US" sz="4200" b="1" spc="24" dirty="0" smtClean="0">
                  <a:latin typeface="Times New Roman" panose="02020603050405020304" pitchFamily="18" charset="0"/>
                  <a:cs typeface="Times New Roman" panose="02020603050405020304" pitchFamily="18" charset="0"/>
                </a:rPr>
                <a:t>)</a:t>
              </a:r>
              <a:endParaRPr lang="en-US" sz="4200" b="1" spc="24" dirty="0">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9202793" y="1902873"/>
            <a:ext cx="8477228" cy="5012714"/>
            <a:chOff x="0" y="-104775"/>
            <a:chExt cx="5225713" cy="2712927"/>
          </a:xfrm>
        </p:grpSpPr>
        <p:sp>
          <p:nvSpPr>
            <p:cNvPr id="7" name="TextBox 7"/>
            <p:cNvSpPr txBox="1"/>
            <p:nvPr/>
          </p:nvSpPr>
          <p:spPr>
            <a:xfrm>
              <a:off x="465379" y="789191"/>
              <a:ext cx="4760334" cy="1818961"/>
            </a:xfrm>
            <a:prstGeom prst="rect">
              <a:avLst/>
            </a:prstGeom>
          </p:spPr>
          <p:txBody>
            <a:bodyPr wrap="square" lIns="0" tIns="0" rIns="0" bIns="0" rtlCol="0" anchor="t">
              <a:spAutoFit/>
            </a:bodyPr>
            <a:lstStyle/>
            <a:p>
              <a:pPr algn="just" defTabSz="1066800">
                <a:lnSpc>
                  <a:spcPct val="130000"/>
                </a:lnSpc>
                <a:spcAft>
                  <a:spcPts val="600"/>
                </a:spcAft>
                <a:defRPr/>
              </a:pPr>
              <a:r>
                <a:rPr lang="en-US" sz="4200" dirty="0" err="1">
                  <a:latin typeface="Times New Roman" panose="02020603050405020304" pitchFamily="18" charset="0"/>
                  <a:cs typeface="Times New Roman" panose="02020603050405020304" pitchFamily="18" charset="0"/>
                </a:rPr>
                <a:t>Gồm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liên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nhau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cơ</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sở</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nghề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nghiệp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sở</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hợp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tác</a:t>
              </a:r>
              <a:r>
                <a:rPr lang="en-US" sz="4200" dirty="0">
                  <a:latin typeface="Times New Roman" panose="02020603050405020304" pitchFamily="18" charset="0"/>
                  <a:cs typeface="Times New Roman" panose="02020603050405020304" pitchFamily="18" charset="0"/>
                </a:rPr>
                <a:t> hay </a:t>
              </a:r>
              <a:r>
                <a:rPr lang="en-US" sz="4200" dirty="0" err="1">
                  <a:latin typeface="Times New Roman" panose="02020603050405020304" pitchFamily="18" charset="0"/>
                  <a:cs typeface="Times New Roman" panose="02020603050405020304" pitchFamily="18" charset="0"/>
                </a:rPr>
                <a:t>hiệp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hội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tổ</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chức</a:t>
              </a:r>
              <a:endParaRPr lang="en-US" sz="4200" dirty="0">
                <a:latin typeface="Times New Roman" panose="02020603050405020304" pitchFamily="18" charset="0"/>
                <a:cs typeface="Times New Roman" panose="02020603050405020304" pitchFamily="18" charset="0"/>
              </a:endParaRPr>
            </a:p>
          </p:txBody>
        </p:sp>
        <p:sp>
          <p:nvSpPr>
            <p:cNvPr id="8" name="TextBox 8"/>
            <p:cNvSpPr txBox="1"/>
            <p:nvPr/>
          </p:nvSpPr>
          <p:spPr>
            <a:xfrm>
              <a:off x="0" y="-104775"/>
              <a:ext cx="5225713" cy="951123"/>
            </a:xfrm>
            <a:prstGeom prst="rect">
              <a:avLst/>
            </a:prstGeom>
          </p:spPr>
          <p:txBody>
            <a:bodyPr lIns="0" tIns="0" rIns="0" bIns="0" rtlCol="0" anchor="t">
              <a:spAutoFit/>
            </a:bodyPr>
            <a:lstStyle/>
            <a:p>
              <a:pPr marL="0" lvl="0" indent="0" algn="ctr">
                <a:lnSpc>
                  <a:spcPct val="130000"/>
                </a:lnSpc>
                <a:spcAft>
                  <a:spcPts val="600"/>
                </a:spcAft>
              </a:pPr>
              <a:r>
                <a:rPr lang="en-US" sz="4200" b="1" spc="24" dirty="0" smtClean="0">
                  <a:latin typeface="Times New Roman" panose="02020603050405020304" pitchFamily="18" charset="0"/>
                  <a:cs typeface="Times New Roman" panose="02020603050405020304" pitchFamily="18" charset="0"/>
                </a:rPr>
                <a:t>CÔNG ĐỒNG CHỨC NĂNG</a:t>
              </a:r>
            </a:p>
            <a:p>
              <a:pPr marL="0" lvl="0" indent="0" algn="ctr">
                <a:lnSpc>
                  <a:spcPct val="130000"/>
                </a:lnSpc>
                <a:spcAft>
                  <a:spcPts val="600"/>
                </a:spcAft>
              </a:pPr>
              <a:r>
                <a:rPr lang="en-US" sz="4200" b="1" spc="24" dirty="0" smtClean="0">
                  <a:latin typeface="Times New Roman" panose="02020603050405020304" pitchFamily="18" charset="0"/>
                  <a:cs typeface="Times New Roman" panose="02020603050405020304" pitchFamily="18" charset="0"/>
                </a:rPr>
                <a:t>(CĐ </a:t>
              </a:r>
              <a:r>
                <a:rPr lang="en-US" sz="4200" b="1" spc="24" dirty="0" err="1" smtClean="0">
                  <a:latin typeface="Times New Roman" panose="02020603050405020304" pitchFamily="18" charset="0"/>
                  <a:cs typeface="Times New Roman" panose="02020603050405020304" pitchFamily="18" charset="0"/>
                </a:rPr>
                <a:t>tính</a:t>
              </a:r>
              <a:r>
                <a:rPr lang="en-US" sz="4200" b="1" spc="24" dirty="0" smtClean="0">
                  <a:latin typeface="Times New Roman" panose="02020603050405020304" pitchFamily="18" charset="0"/>
                  <a:cs typeface="Times New Roman" panose="02020603050405020304" pitchFamily="18" charset="0"/>
                </a:rPr>
                <a:t>)</a:t>
              </a:r>
              <a:endParaRPr lang="en-US" sz="4200" b="1" spc="24" dirty="0">
                <a:latin typeface="Times New Roman" panose="02020603050405020304" pitchFamily="18" charset="0"/>
                <a:cs typeface="Times New Roman" panose="02020603050405020304" pitchFamily="18" charset="0"/>
              </a:endParaRPr>
            </a:p>
          </p:txBody>
        </p:sp>
      </p:grpSp>
      <p:grpSp>
        <p:nvGrpSpPr>
          <p:cNvPr id="12" name="Group 12"/>
          <p:cNvGrpSpPr/>
          <p:nvPr/>
        </p:nvGrpSpPr>
        <p:grpSpPr>
          <a:xfrm>
            <a:off x="-485437" y="6765295"/>
            <a:ext cx="19200900" cy="3521705"/>
            <a:chOff x="0" y="0"/>
            <a:chExt cx="25601201" cy="4695607"/>
          </a:xfrm>
        </p:grpSpPr>
        <p:sp>
          <p:nvSpPr>
            <p:cNvPr id="13"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4">
                <a:extLst>
                  <a:ext uri="{96DAC541-7B7A-43D3-8B79-37D633B846F1}">
                    <asvg:svgBlip xmlns:asvg="http://schemas.microsoft.com/office/drawing/2016/SVG/main" xmlns="" r:embed="rId5"/>
                  </a:ext>
                </a:extLst>
              </a:blip>
              <a:stretch>
                <a:fillRect r="-1075" b="-24540"/>
              </a:stretch>
            </a:blipFill>
          </p:spPr>
        </p:sp>
        <p:sp>
          <p:nvSpPr>
            <p:cNvPr id="16"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16">
                <a:extLst>
                  <a:ext uri="{96DAC541-7B7A-43D3-8B79-37D633B846F1}">
                    <asvg:svgBlip xmlns:asvg="http://schemas.microsoft.com/office/drawing/2016/SVG/main" xmlns="" r:embed="rId17"/>
                  </a:ext>
                </a:extLst>
              </a:blip>
              <a:stretch>
                <a:fillRect r="-1075" b="-24540"/>
              </a:stretch>
            </a:blipFill>
          </p:spPr>
        </p:sp>
        <p:sp>
          <p:nvSpPr>
            <p:cNvPr id="25"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Tree>
    <p:extLst>
      <p:ext uri="{BB962C8B-B14F-4D97-AF65-F5344CB8AC3E}">
        <p14:creationId xmlns:p14="http://schemas.microsoft.com/office/powerpoint/2010/main" val="127035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16048" y="362940"/>
            <a:ext cx="14236700" cy="946156"/>
          </a:xfrm>
          <a:prstGeom prst="rect">
            <a:avLst/>
          </a:prstGeom>
        </p:spPr>
        <p:txBody>
          <a:bodyPr lIns="0" tIns="0" rIns="0" bIns="0" rtlCol="0" anchor="t">
            <a:spAutoFit/>
          </a:bodyPr>
          <a:lstStyle/>
          <a:p>
            <a:pPr marL="0" lvl="0" indent="0" algn="ctr">
              <a:lnSpc>
                <a:spcPts val="8400"/>
              </a:lnSpc>
              <a:spcBef>
                <a:spcPct val="0"/>
              </a:spcBef>
            </a:pPr>
            <a:r>
              <a:rPr lang="en-US" sz="4600" b="1" dirty="0" smtClean="0">
                <a:solidFill>
                  <a:srgbClr val="1D5175"/>
                </a:solidFill>
                <a:latin typeface="Times New Roman" panose="02020603050405020304" pitchFamily="18" charset="0"/>
                <a:cs typeface="Times New Roman" panose="02020603050405020304" pitchFamily="18" charset="0"/>
              </a:rPr>
              <a:t>PHÂN LOẠI CỘNG ĐỒNG</a:t>
            </a:r>
            <a:endParaRPr lang="en-US" sz="4600" b="1" dirty="0">
              <a:solidFill>
                <a:srgbClr val="1D5175"/>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561335" y="2547572"/>
            <a:ext cx="12693398" cy="5882713"/>
            <a:chOff x="-1" y="-104775"/>
            <a:chExt cx="5762416" cy="3291963"/>
          </a:xfrm>
        </p:grpSpPr>
        <p:sp>
          <p:nvSpPr>
            <p:cNvPr id="4" name="TextBox 4"/>
            <p:cNvSpPr txBox="1"/>
            <p:nvPr/>
          </p:nvSpPr>
          <p:spPr>
            <a:xfrm>
              <a:off x="697914" y="663995"/>
              <a:ext cx="5064501" cy="2523193"/>
            </a:xfrm>
            <a:prstGeom prst="rect">
              <a:avLst/>
            </a:prstGeom>
          </p:spPr>
          <p:txBody>
            <a:bodyPr lIns="0" tIns="0" rIns="0" bIns="0" rtlCol="0" anchor="t">
              <a:spAutoFit/>
            </a:bodyPr>
            <a:lstStyle/>
            <a:p>
              <a:pPr marL="571500" indent="-571500" algn="just" defTabSz="1066800">
                <a:lnSpc>
                  <a:spcPct val="130000"/>
                </a:lnSpc>
                <a:spcAft>
                  <a:spcPts val="600"/>
                </a:spcAft>
                <a:buFont typeface="Wingdings" panose="05000000000000000000" pitchFamily="2" charset="2"/>
                <a:buChar char="Ø"/>
                <a:defRPr/>
              </a:pPr>
              <a:r>
                <a:rPr lang="en-US" sz="4200" dirty="0" err="1" smtClean="0">
                  <a:latin typeface="Times New Roman" panose="02020603050405020304" pitchFamily="18" charset="0"/>
                  <a:cs typeface="Times New Roman" panose="02020603050405020304" pitchFamily="18" charset="0"/>
                </a:rPr>
                <a:t>Cộng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đồng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khu</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vựa</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đô</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thị</a:t>
              </a:r>
              <a:endParaRPr lang="en-US" sz="4200" dirty="0" smtClean="0">
                <a:latin typeface="Times New Roman" panose="02020603050405020304" pitchFamily="18" charset="0"/>
                <a:cs typeface="Times New Roman" panose="02020603050405020304" pitchFamily="18" charset="0"/>
              </a:endParaRPr>
            </a:p>
            <a:p>
              <a:pPr marL="571500" indent="-571500" algn="just" defTabSz="1066800">
                <a:lnSpc>
                  <a:spcPct val="130000"/>
                </a:lnSpc>
                <a:spcAft>
                  <a:spcPts val="600"/>
                </a:spcAft>
                <a:buFont typeface="Wingdings" panose="05000000000000000000" pitchFamily="2" charset="2"/>
                <a:buChar char="Ø"/>
                <a:defRPr/>
              </a:pPr>
              <a:r>
                <a:rPr lang="en-US" sz="4200" dirty="0" err="1" smtClean="0">
                  <a:latin typeface="Times New Roman" panose="02020603050405020304" pitchFamily="18" charset="0"/>
                  <a:cs typeface="Times New Roman" panose="02020603050405020304" pitchFamily="18" charset="0"/>
                </a:rPr>
                <a:t>Cộng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đồng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khu</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vực</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nông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thôn</a:t>
              </a:r>
              <a:endParaRPr lang="en-US" sz="4200" dirty="0" smtClean="0">
                <a:latin typeface="Times New Roman" panose="02020603050405020304" pitchFamily="18" charset="0"/>
                <a:cs typeface="Times New Roman" panose="02020603050405020304" pitchFamily="18" charset="0"/>
              </a:endParaRPr>
            </a:p>
            <a:p>
              <a:pPr marL="571500" indent="-571500" algn="just" defTabSz="1066800">
                <a:lnSpc>
                  <a:spcPct val="130000"/>
                </a:lnSpc>
                <a:spcAft>
                  <a:spcPts val="600"/>
                </a:spcAft>
                <a:buFont typeface="Wingdings" panose="05000000000000000000" pitchFamily="2" charset="2"/>
                <a:buChar char="Ø"/>
                <a:defRPr/>
              </a:pPr>
              <a:r>
                <a:rPr lang="en-US" sz="4200" dirty="0" err="1" smtClean="0">
                  <a:latin typeface="Times New Roman" panose="02020603050405020304" pitchFamily="18" charset="0"/>
                  <a:cs typeface="Times New Roman" panose="02020603050405020304" pitchFamily="18" charset="0"/>
                </a:rPr>
                <a:t>Cộng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đồng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người</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Kinh</a:t>
              </a:r>
              <a:endParaRPr lang="en-US" sz="4200" dirty="0" smtClean="0">
                <a:latin typeface="Times New Roman" panose="02020603050405020304" pitchFamily="18" charset="0"/>
                <a:cs typeface="Times New Roman" panose="02020603050405020304" pitchFamily="18" charset="0"/>
              </a:endParaRPr>
            </a:p>
            <a:p>
              <a:pPr marL="571500" indent="-571500" algn="just" defTabSz="1066800">
                <a:lnSpc>
                  <a:spcPct val="130000"/>
                </a:lnSpc>
                <a:spcAft>
                  <a:spcPts val="600"/>
                </a:spcAft>
                <a:buFont typeface="Wingdings" panose="05000000000000000000" pitchFamily="2" charset="2"/>
                <a:buChar char="Ø"/>
                <a:defRPr/>
              </a:pPr>
              <a:r>
                <a:rPr lang="en-US" sz="4200" dirty="0" err="1" smtClean="0">
                  <a:latin typeface="Times New Roman" panose="02020603050405020304" pitchFamily="18" charset="0"/>
                  <a:cs typeface="Times New Roman" panose="02020603050405020304" pitchFamily="18" charset="0"/>
                </a:rPr>
                <a:t>Cộng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đồng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người</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Tày</a:t>
              </a:r>
              <a:endParaRPr lang="en-US" sz="4200" dirty="0">
                <a:latin typeface="Times New Roman" panose="02020603050405020304" pitchFamily="18" charset="0"/>
                <a:cs typeface="Times New Roman" panose="02020603050405020304" pitchFamily="18" charset="0"/>
              </a:endParaRPr>
            </a:p>
            <a:p>
              <a:pPr marL="571500" indent="-571500" algn="just" defTabSz="1066800">
                <a:lnSpc>
                  <a:spcPct val="130000"/>
                </a:lnSpc>
                <a:spcAft>
                  <a:spcPts val="600"/>
                </a:spcAft>
                <a:buFont typeface="Wingdings" panose="05000000000000000000" pitchFamily="2" charset="2"/>
                <a:buChar char="Ø"/>
                <a:defRPr/>
              </a:pPr>
              <a:r>
                <a:rPr lang="en-US" sz="4200" dirty="0" smtClean="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p:txBody>
        </p:sp>
        <p:sp>
          <p:nvSpPr>
            <p:cNvPr id="5" name="TextBox 5"/>
            <p:cNvSpPr txBox="1"/>
            <p:nvPr/>
          </p:nvSpPr>
          <p:spPr>
            <a:xfrm>
              <a:off x="-1" y="-104775"/>
              <a:ext cx="5301913" cy="943364"/>
            </a:xfrm>
            <a:prstGeom prst="rect">
              <a:avLst/>
            </a:prstGeom>
          </p:spPr>
          <p:txBody>
            <a:bodyPr lIns="0" tIns="0" rIns="0" bIns="0" rtlCol="0" anchor="t">
              <a:spAutoFit/>
            </a:bodyPr>
            <a:lstStyle/>
            <a:p>
              <a:pPr lvl="0" algn="just">
                <a:lnSpc>
                  <a:spcPct val="130000"/>
                </a:lnSpc>
                <a:spcAft>
                  <a:spcPts val="600"/>
                </a:spcAft>
              </a:pPr>
              <a:r>
                <a:rPr lang="en-US" altLang="vi-VN" sz="4400" b="1" dirty="0" err="1">
                  <a:latin typeface="Times New Roman" panose="02020603050405020304" pitchFamily="18" charset="0"/>
                  <a:cs typeface="Times New Roman" panose="02020603050405020304" pitchFamily="18" charset="0"/>
                </a:rPr>
                <a:t>Dựa</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trên</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đặc</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điểm</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khác</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biệt</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về</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văn</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hoá</a:t>
              </a:r>
              <a:r>
                <a:rPr lang="en-US" altLang="vi-VN" sz="4400" b="1" dirty="0">
                  <a:latin typeface="Times New Roman" panose="02020603050405020304" pitchFamily="18" charset="0"/>
                  <a:cs typeface="Times New Roman" panose="02020603050405020304" pitchFamily="18" charset="0"/>
                </a:rPr>
                <a:t> - </a:t>
              </a:r>
              <a:r>
                <a:rPr lang="en-US" altLang="vi-VN" sz="4400" b="1" dirty="0" err="1">
                  <a:latin typeface="Times New Roman" panose="02020603050405020304" pitchFamily="18" charset="0"/>
                  <a:cs typeface="Times New Roman" panose="02020603050405020304" pitchFamily="18" charset="0"/>
                </a:rPr>
                <a:t>xã</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hội</a:t>
              </a:r>
              <a:r>
                <a:rPr lang="en-US" altLang="vi-VN" sz="4400" b="1" dirty="0">
                  <a:latin typeface="Times New Roman" panose="02020603050405020304" pitchFamily="18" charset="0"/>
                  <a:cs typeface="Times New Roman" panose="02020603050405020304" pitchFamily="18" charset="0"/>
                </a:rPr>
                <a:t>:</a:t>
              </a:r>
              <a:endParaRPr lang="en-US" sz="4200" b="1" spc="24" dirty="0">
                <a:latin typeface="Times New Roman" panose="02020603050405020304" pitchFamily="18" charset="0"/>
                <a:cs typeface="Times New Roman" panose="02020603050405020304" pitchFamily="18" charset="0"/>
              </a:endParaRPr>
            </a:p>
          </p:txBody>
        </p:sp>
      </p:grpSp>
      <p:grpSp>
        <p:nvGrpSpPr>
          <p:cNvPr id="28" name="Group 4"/>
          <p:cNvGrpSpPr/>
          <p:nvPr/>
        </p:nvGrpSpPr>
        <p:grpSpPr>
          <a:xfrm>
            <a:off x="11125200" y="0"/>
            <a:ext cx="12735537" cy="7048500"/>
            <a:chOff x="0" y="0"/>
            <a:chExt cx="18340434" cy="8559611"/>
          </a:xfrm>
        </p:grpSpPr>
        <p:sp>
          <p:nvSpPr>
            <p:cNvPr id="29" name="AutoShape 5"/>
            <p:cNvSpPr/>
            <p:nvPr/>
          </p:nvSpPr>
          <p:spPr>
            <a:xfrm>
              <a:off x="1394544" y="0"/>
              <a:ext cx="9413973" cy="2814488"/>
            </a:xfrm>
            <a:prstGeom prst="rect">
              <a:avLst/>
            </a:prstGeom>
            <a:solidFill>
              <a:srgbClr val="1D5175"/>
            </a:solidFill>
          </p:spPr>
        </p:sp>
        <p:sp>
          <p:nvSpPr>
            <p:cNvPr id="30" name="Freeform 6"/>
            <p:cNvSpPr/>
            <p:nvPr/>
          </p:nvSpPr>
          <p:spPr>
            <a:xfrm rot="-10800000">
              <a:off x="0" y="0"/>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1" name="AutoShape 7"/>
            <p:cNvSpPr/>
            <p:nvPr/>
          </p:nvSpPr>
          <p:spPr>
            <a:xfrm>
              <a:off x="3618191" y="2814488"/>
              <a:ext cx="11102743" cy="2814488"/>
            </a:xfrm>
            <a:prstGeom prst="rect">
              <a:avLst/>
            </a:prstGeom>
            <a:solidFill>
              <a:srgbClr val="829B62"/>
            </a:solidFill>
          </p:spPr>
        </p:sp>
        <p:sp>
          <p:nvSpPr>
            <p:cNvPr id="32" name="Freeform 8"/>
            <p:cNvSpPr/>
            <p:nvPr/>
          </p:nvSpPr>
          <p:spPr>
            <a:xfrm rot="-10800000">
              <a:off x="2223647" y="2814488"/>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3" name="AutoShape 9"/>
            <p:cNvSpPr/>
            <p:nvPr/>
          </p:nvSpPr>
          <p:spPr>
            <a:xfrm>
              <a:off x="6597454" y="5628976"/>
              <a:ext cx="11742979" cy="2814488"/>
            </a:xfrm>
            <a:prstGeom prst="rect">
              <a:avLst/>
            </a:prstGeom>
            <a:solidFill>
              <a:srgbClr val="F9B61A"/>
            </a:solidFill>
          </p:spPr>
        </p:sp>
        <p:sp>
          <p:nvSpPr>
            <p:cNvPr id="34" name="Freeform 10"/>
            <p:cNvSpPr/>
            <p:nvPr/>
          </p:nvSpPr>
          <p:spPr>
            <a:xfrm rot="-10800000">
              <a:off x="5228310" y="5628976"/>
              <a:ext cx="1407244" cy="2814488"/>
            </a:xfrm>
            <a:custGeom>
              <a:avLst/>
              <a:gdLst/>
              <a:ahLst/>
              <a:cxnLst/>
              <a:rect l="l" t="t" r="r" b="b"/>
              <a:pathLst>
                <a:path w="1407244" h="2814488">
                  <a:moveTo>
                    <a:pt x="0" y="0"/>
                  </a:moveTo>
                  <a:lnTo>
                    <a:pt x="1407244" y="0"/>
                  </a:lnTo>
                  <a:lnTo>
                    <a:pt x="1407244" y="2814489"/>
                  </a:lnTo>
                  <a:lnTo>
                    <a:pt x="0" y="28144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5" name="Freeform 11"/>
            <p:cNvSpPr/>
            <p:nvPr/>
          </p:nvSpPr>
          <p:spPr>
            <a:xfrm>
              <a:off x="4312460" y="645367"/>
              <a:ext cx="1831701" cy="1835038"/>
            </a:xfrm>
            <a:custGeom>
              <a:avLst/>
              <a:gdLst/>
              <a:ahLst/>
              <a:cxnLst/>
              <a:rect l="l" t="t" r="r" b="b"/>
              <a:pathLst>
                <a:path w="1831701" h="1835038">
                  <a:moveTo>
                    <a:pt x="0" y="0"/>
                  </a:moveTo>
                  <a:lnTo>
                    <a:pt x="1831701" y="0"/>
                  </a:lnTo>
                  <a:lnTo>
                    <a:pt x="1831701" y="1835037"/>
                  </a:lnTo>
                  <a:lnTo>
                    <a:pt x="0" y="1835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6" name="Freeform 12"/>
            <p:cNvSpPr/>
            <p:nvPr/>
          </p:nvSpPr>
          <p:spPr>
            <a:xfrm>
              <a:off x="3618191" y="1707771"/>
              <a:ext cx="4245835" cy="2035395"/>
            </a:xfrm>
            <a:custGeom>
              <a:avLst/>
              <a:gdLst/>
              <a:ahLst/>
              <a:cxnLst/>
              <a:rect l="l" t="t" r="r" b="b"/>
              <a:pathLst>
                <a:path w="4245835" h="2035395">
                  <a:moveTo>
                    <a:pt x="0" y="0"/>
                  </a:moveTo>
                  <a:lnTo>
                    <a:pt x="4245834" y="0"/>
                  </a:lnTo>
                  <a:lnTo>
                    <a:pt x="4245834" y="2035395"/>
                  </a:lnTo>
                  <a:lnTo>
                    <a:pt x="0" y="20353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7" name="Freeform 13"/>
            <p:cNvSpPr/>
            <p:nvPr/>
          </p:nvSpPr>
          <p:spPr>
            <a:xfrm>
              <a:off x="8006430" y="2339272"/>
              <a:ext cx="3929829" cy="1182715"/>
            </a:xfrm>
            <a:custGeom>
              <a:avLst/>
              <a:gdLst/>
              <a:ahLst/>
              <a:cxnLst/>
              <a:rect l="l" t="t" r="r" b="b"/>
              <a:pathLst>
                <a:path w="3929829" h="1182715">
                  <a:moveTo>
                    <a:pt x="0" y="0"/>
                  </a:moveTo>
                  <a:lnTo>
                    <a:pt x="3929829" y="0"/>
                  </a:lnTo>
                  <a:lnTo>
                    <a:pt x="3929829" y="1182715"/>
                  </a:lnTo>
                  <a:lnTo>
                    <a:pt x="0" y="1182715"/>
                  </a:lnTo>
                  <a:lnTo>
                    <a:pt x="0" y="0"/>
                  </a:lnTo>
                  <a:close/>
                </a:path>
              </a:pathLst>
            </a:custGeom>
            <a:blipFill>
              <a:blip r:embed="rId12">
                <a:extLst>
                  <a:ext uri="{96DAC541-7B7A-43D3-8B79-37D633B846F1}">
                    <asvg:svgBlip xmlns:asvg="http://schemas.microsoft.com/office/drawing/2016/SVG/main" xmlns="" r:embed="rId13"/>
                  </a:ext>
                </a:extLst>
              </a:blip>
              <a:stretch>
                <a:fillRect r="-1075" b="-24540"/>
              </a:stretch>
            </a:blipFill>
          </p:spPr>
        </p:sp>
        <p:sp>
          <p:nvSpPr>
            <p:cNvPr id="38" name="Freeform 14"/>
            <p:cNvSpPr/>
            <p:nvPr/>
          </p:nvSpPr>
          <p:spPr>
            <a:xfrm>
              <a:off x="5741108" y="2480404"/>
              <a:ext cx="3632410" cy="1741328"/>
            </a:xfrm>
            <a:custGeom>
              <a:avLst/>
              <a:gdLst/>
              <a:ahLst/>
              <a:cxnLst/>
              <a:rect l="l" t="t" r="r" b="b"/>
              <a:pathLst>
                <a:path w="3632410" h="1741328">
                  <a:moveTo>
                    <a:pt x="0" y="0"/>
                  </a:moveTo>
                  <a:lnTo>
                    <a:pt x="3632410" y="0"/>
                  </a:lnTo>
                  <a:lnTo>
                    <a:pt x="3632410" y="1741328"/>
                  </a:lnTo>
                  <a:lnTo>
                    <a:pt x="0" y="1741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9" name="Freeform 15"/>
            <p:cNvSpPr/>
            <p:nvPr/>
          </p:nvSpPr>
          <p:spPr>
            <a:xfrm>
              <a:off x="7253309" y="4048338"/>
              <a:ext cx="4771850" cy="4200572"/>
            </a:xfrm>
            <a:custGeom>
              <a:avLst/>
              <a:gdLst/>
              <a:ahLst/>
              <a:cxnLst/>
              <a:rect l="l" t="t" r="r" b="b"/>
              <a:pathLst>
                <a:path w="4771850" h="4200572">
                  <a:moveTo>
                    <a:pt x="0" y="0"/>
                  </a:moveTo>
                  <a:lnTo>
                    <a:pt x="4771850" y="0"/>
                  </a:lnTo>
                  <a:lnTo>
                    <a:pt x="4771850" y="4200572"/>
                  </a:lnTo>
                  <a:lnTo>
                    <a:pt x="0" y="42005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0" name="Freeform 16"/>
            <p:cNvSpPr/>
            <p:nvPr/>
          </p:nvSpPr>
          <p:spPr>
            <a:xfrm>
              <a:off x="6459974" y="6148624"/>
              <a:ext cx="4764856" cy="2284207"/>
            </a:xfrm>
            <a:custGeom>
              <a:avLst/>
              <a:gdLst/>
              <a:ahLst/>
              <a:cxnLst/>
              <a:rect l="l" t="t" r="r" b="b"/>
              <a:pathLst>
                <a:path w="4764856" h="2284207">
                  <a:moveTo>
                    <a:pt x="0" y="0"/>
                  </a:moveTo>
                  <a:lnTo>
                    <a:pt x="4764857" y="0"/>
                  </a:lnTo>
                  <a:lnTo>
                    <a:pt x="4764857" y="2284207"/>
                  </a:lnTo>
                  <a:lnTo>
                    <a:pt x="0" y="228420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1" name="Freeform 17"/>
            <p:cNvSpPr/>
            <p:nvPr/>
          </p:nvSpPr>
          <p:spPr>
            <a:xfrm flipH="1">
              <a:off x="5931932" y="6661128"/>
              <a:ext cx="1150417" cy="1782336"/>
            </a:xfrm>
            <a:custGeom>
              <a:avLst/>
              <a:gdLst/>
              <a:ahLst/>
              <a:cxnLst/>
              <a:rect l="l" t="t" r="r" b="b"/>
              <a:pathLst>
                <a:path w="1150417" h="1782336">
                  <a:moveTo>
                    <a:pt x="1150417" y="0"/>
                  </a:moveTo>
                  <a:lnTo>
                    <a:pt x="0" y="0"/>
                  </a:lnTo>
                  <a:lnTo>
                    <a:pt x="0" y="1782337"/>
                  </a:lnTo>
                  <a:lnTo>
                    <a:pt x="1150417" y="1782337"/>
                  </a:lnTo>
                  <a:lnTo>
                    <a:pt x="1150417"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2" name="Freeform 18"/>
            <p:cNvSpPr/>
            <p:nvPr/>
          </p:nvSpPr>
          <p:spPr>
            <a:xfrm>
              <a:off x="6786771" y="6015664"/>
              <a:ext cx="1381321" cy="2140075"/>
            </a:xfrm>
            <a:custGeom>
              <a:avLst/>
              <a:gdLst/>
              <a:ahLst/>
              <a:cxnLst/>
              <a:rect l="l" t="t" r="r" b="b"/>
              <a:pathLst>
                <a:path w="1381321" h="2140075">
                  <a:moveTo>
                    <a:pt x="0" y="0"/>
                  </a:moveTo>
                  <a:lnTo>
                    <a:pt x="1381322" y="0"/>
                  </a:lnTo>
                  <a:lnTo>
                    <a:pt x="1381322" y="2140075"/>
                  </a:lnTo>
                  <a:lnTo>
                    <a:pt x="0" y="21400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3" name="Freeform 19"/>
            <p:cNvSpPr/>
            <p:nvPr/>
          </p:nvSpPr>
          <p:spPr>
            <a:xfrm>
              <a:off x="7460767" y="6896100"/>
              <a:ext cx="6841067" cy="1663511"/>
            </a:xfrm>
            <a:custGeom>
              <a:avLst/>
              <a:gdLst/>
              <a:ahLst/>
              <a:cxnLst/>
              <a:rect l="l" t="t" r="r" b="b"/>
              <a:pathLst>
                <a:path w="6841067" h="1663511">
                  <a:moveTo>
                    <a:pt x="0" y="0"/>
                  </a:moveTo>
                  <a:lnTo>
                    <a:pt x="6841067" y="0"/>
                  </a:lnTo>
                  <a:lnTo>
                    <a:pt x="6841067" y="1663511"/>
                  </a:lnTo>
                  <a:lnTo>
                    <a:pt x="0" y="166351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4" name="Freeform 20"/>
            <p:cNvSpPr/>
            <p:nvPr/>
          </p:nvSpPr>
          <p:spPr>
            <a:xfrm>
              <a:off x="1849040" y="3036805"/>
              <a:ext cx="6491686" cy="1578554"/>
            </a:xfrm>
            <a:custGeom>
              <a:avLst/>
              <a:gdLst/>
              <a:ahLst/>
              <a:cxnLst/>
              <a:rect l="l" t="t" r="r" b="b"/>
              <a:pathLst>
                <a:path w="6491686" h="1578554">
                  <a:moveTo>
                    <a:pt x="0" y="0"/>
                  </a:moveTo>
                  <a:lnTo>
                    <a:pt x="6491687" y="0"/>
                  </a:lnTo>
                  <a:lnTo>
                    <a:pt x="6491687" y="1578554"/>
                  </a:lnTo>
                  <a:lnTo>
                    <a:pt x="0" y="15785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5" name="Freeform 21"/>
            <p:cNvSpPr/>
            <p:nvPr/>
          </p:nvSpPr>
          <p:spPr>
            <a:xfrm>
              <a:off x="4106044" y="1324422"/>
              <a:ext cx="758369" cy="1014849"/>
            </a:xfrm>
            <a:custGeom>
              <a:avLst/>
              <a:gdLst/>
              <a:ahLst/>
              <a:cxnLst/>
              <a:rect l="l" t="t" r="r" b="b"/>
              <a:pathLst>
                <a:path w="758369" h="1014849">
                  <a:moveTo>
                    <a:pt x="0" y="0"/>
                  </a:moveTo>
                  <a:lnTo>
                    <a:pt x="758370" y="0"/>
                  </a:lnTo>
                  <a:lnTo>
                    <a:pt x="758370" y="1014850"/>
                  </a:lnTo>
                  <a:lnTo>
                    <a:pt x="0" y="101485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6" name="Freeform 22"/>
            <p:cNvSpPr/>
            <p:nvPr/>
          </p:nvSpPr>
          <p:spPr>
            <a:xfrm flipH="1">
              <a:off x="6818372" y="643657"/>
              <a:ext cx="1017435" cy="1361531"/>
            </a:xfrm>
            <a:custGeom>
              <a:avLst/>
              <a:gdLst/>
              <a:ahLst/>
              <a:cxnLst/>
              <a:rect l="l" t="t" r="r" b="b"/>
              <a:pathLst>
                <a:path w="1017435" h="1361531">
                  <a:moveTo>
                    <a:pt x="1017435" y="0"/>
                  </a:moveTo>
                  <a:lnTo>
                    <a:pt x="0" y="0"/>
                  </a:lnTo>
                  <a:lnTo>
                    <a:pt x="0" y="1361531"/>
                  </a:lnTo>
                  <a:lnTo>
                    <a:pt x="1017435" y="1361531"/>
                  </a:lnTo>
                  <a:lnTo>
                    <a:pt x="101743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7" name="Freeform 23"/>
            <p:cNvSpPr/>
            <p:nvPr/>
          </p:nvSpPr>
          <p:spPr>
            <a:xfrm>
              <a:off x="7995459" y="64365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8" name="Freeform 24"/>
            <p:cNvSpPr/>
            <p:nvPr/>
          </p:nvSpPr>
          <p:spPr>
            <a:xfrm>
              <a:off x="3285623" y="64536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9" name="Freeform 25"/>
            <p:cNvSpPr/>
            <p:nvPr/>
          </p:nvSpPr>
          <p:spPr>
            <a:xfrm>
              <a:off x="9799604" y="5343430"/>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50" name="Freeform 26"/>
            <p:cNvSpPr/>
            <p:nvPr/>
          </p:nvSpPr>
          <p:spPr>
            <a:xfrm>
              <a:off x="9238356" y="4801506"/>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51" name="Freeform 27"/>
            <p:cNvSpPr/>
            <p:nvPr/>
          </p:nvSpPr>
          <p:spPr>
            <a:xfrm>
              <a:off x="7327090" y="3756548"/>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2" name="Freeform 28"/>
            <p:cNvSpPr/>
            <p:nvPr/>
          </p:nvSpPr>
          <p:spPr>
            <a:xfrm>
              <a:off x="8815138" y="3036805"/>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3" name="Freeform 29"/>
            <p:cNvSpPr/>
            <p:nvPr/>
          </p:nvSpPr>
          <p:spPr>
            <a:xfrm>
              <a:off x="4363594" y="3826082"/>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Tree>
    <p:extLst>
      <p:ext uri="{BB962C8B-B14F-4D97-AF65-F5344CB8AC3E}">
        <p14:creationId xmlns:p14="http://schemas.microsoft.com/office/powerpoint/2010/main" val="4020114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14" name="Freeform 14"/>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16" name="Group 10"/>
          <p:cNvGrpSpPr/>
          <p:nvPr/>
        </p:nvGrpSpPr>
        <p:grpSpPr>
          <a:xfrm>
            <a:off x="-1520737" y="534470"/>
            <a:ext cx="5901347" cy="8969079"/>
            <a:chOff x="0" y="0"/>
            <a:chExt cx="7868463" cy="11958772"/>
          </a:xfrm>
        </p:grpSpPr>
        <p:sp>
          <p:nvSpPr>
            <p:cNvPr id="17" name="AutoShape 11"/>
            <p:cNvSpPr/>
            <p:nvPr/>
          </p:nvSpPr>
          <p:spPr>
            <a:xfrm>
              <a:off x="231381" y="3347787"/>
              <a:ext cx="3665000" cy="2886207"/>
            </a:xfrm>
            <a:prstGeom prst="rect">
              <a:avLst/>
            </a:prstGeom>
            <a:solidFill>
              <a:srgbClr val="628060"/>
            </a:solidFill>
          </p:spPr>
        </p:sp>
        <p:sp>
          <p:nvSpPr>
            <p:cNvPr id="18" name="Freeform 12"/>
            <p:cNvSpPr/>
            <p:nvPr/>
          </p:nvSpPr>
          <p:spPr>
            <a:xfrm rot="-10800000" flipH="1">
              <a:off x="3842298" y="3347787"/>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3"/>
            <p:cNvSpPr/>
            <p:nvPr/>
          </p:nvSpPr>
          <p:spPr>
            <a:xfrm rot="5400000">
              <a:off x="1545743" y="3652150"/>
              <a:ext cx="2886207" cy="2277479"/>
            </a:xfrm>
            <a:custGeom>
              <a:avLst/>
              <a:gdLst/>
              <a:ahLst/>
              <a:cxnLst/>
              <a:rect l="l" t="t" r="r" b="b"/>
              <a:pathLst>
                <a:path w="2886207" h="2277479">
                  <a:moveTo>
                    <a:pt x="0" y="0"/>
                  </a:moveTo>
                  <a:lnTo>
                    <a:pt x="2886207" y="0"/>
                  </a:lnTo>
                  <a:lnTo>
                    <a:pt x="2886207" y="2277480"/>
                  </a:lnTo>
                  <a:lnTo>
                    <a:pt x="0" y="2277480"/>
                  </a:lnTo>
                  <a:lnTo>
                    <a:pt x="0" y="0"/>
                  </a:lnTo>
                  <a:close/>
                </a:path>
              </a:pathLst>
            </a:custGeom>
            <a:blipFill>
              <a:blip r:embed="rId9">
                <a:extLst>
                  <a:ext uri="{96DAC541-7B7A-43D3-8B79-37D633B846F1}">
                    <asvg:svgBlip xmlns:asvg="http://schemas.microsoft.com/office/drawing/2016/SVG/main" xmlns="" r:embed="rId5"/>
                  </a:ext>
                </a:extLst>
              </a:blip>
              <a:stretch>
                <a:fillRect/>
              </a:stretch>
            </a:blipFill>
          </p:spPr>
        </p:sp>
        <p:sp>
          <p:nvSpPr>
            <p:cNvPr id="20" name="Freeform 14"/>
            <p:cNvSpPr/>
            <p:nvPr/>
          </p:nvSpPr>
          <p:spPr>
            <a:xfrm>
              <a:off x="4589249" y="3724033"/>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AutoShape 15"/>
            <p:cNvSpPr/>
            <p:nvPr/>
          </p:nvSpPr>
          <p:spPr>
            <a:xfrm>
              <a:off x="2027650" y="480389"/>
              <a:ext cx="4451794" cy="2886207"/>
            </a:xfrm>
            <a:prstGeom prst="rect">
              <a:avLst/>
            </a:prstGeom>
            <a:solidFill>
              <a:srgbClr val="F9943B"/>
            </a:solidFill>
          </p:spPr>
        </p:sp>
        <p:sp>
          <p:nvSpPr>
            <p:cNvPr id="22" name="Freeform 16"/>
            <p:cNvSpPr/>
            <p:nvPr/>
          </p:nvSpPr>
          <p:spPr>
            <a:xfrm rot="-10800000" flipH="1">
              <a:off x="6425360" y="480389"/>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3" name="Freeform 17"/>
            <p:cNvSpPr/>
            <p:nvPr/>
          </p:nvSpPr>
          <p:spPr>
            <a:xfrm>
              <a:off x="1486565" y="0"/>
              <a:ext cx="3398244" cy="3385887"/>
            </a:xfrm>
            <a:custGeom>
              <a:avLst/>
              <a:gdLst/>
              <a:ahLst/>
              <a:cxnLst/>
              <a:rect l="l" t="t" r="r" b="b"/>
              <a:pathLst>
                <a:path w="3398244" h="3385887">
                  <a:moveTo>
                    <a:pt x="0" y="0"/>
                  </a:moveTo>
                  <a:lnTo>
                    <a:pt x="3398244" y="0"/>
                  </a:lnTo>
                  <a:lnTo>
                    <a:pt x="3398244" y="3385887"/>
                  </a:lnTo>
                  <a:lnTo>
                    <a:pt x="0" y="33858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Freeform 18"/>
            <p:cNvSpPr/>
            <p:nvPr/>
          </p:nvSpPr>
          <p:spPr>
            <a:xfrm>
              <a:off x="3091025" y="1497519"/>
              <a:ext cx="3462007" cy="1888367"/>
            </a:xfrm>
            <a:custGeom>
              <a:avLst/>
              <a:gdLst/>
              <a:ahLst/>
              <a:cxnLst/>
              <a:rect l="l" t="t" r="r" b="b"/>
              <a:pathLst>
                <a:path w="3462007" h="1888367">
                  <a:moveTo>
                    <a:pt x="0" y="0"/>
                  </a:moveTo>
                  <a:lnTo>
                    <a:pt x="3462007" y="0"/>
                  </a:lnTo>
                  <a:lnTo>
                    <a:pt x="3462007" y="1888368"/>
                  </a:lnTo>
                  <a:lnTo>
                    <a:pt x="0" y="188836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19"/>
            <p:cNvSpPr/>
            <p:nvPr/>
          </p:nvSpPr>
          <p:spPr>
            <a:xfrm>
              <a:off x="3370364" y="2628664"/>
              <a:ext cx="1514444" cy="1514444"/>
            </a:xfrm>
            <a:custGeom>
              <a:avLst/>
              <a:gdLst/>
              <a:ahLst/>
              <a:cxnLst/>
              <a:rect l="l" t="t" r="r" b="b"/>
              <a:pathLst>
                <a:path w="1514444" h="1514444">
                  <a:moveTo>
                    <a:pt x="0" y="0"/>
                  </a:moveTo>
                  <a:lnTo>
                    <a:pt x="1514445" y="0"/>
                  </a:lnTo>
                  <a:lnTo>
                    <a:pt x="1514445" y="1514445"/>
                  </a:lnTo>
                  <a:lnTo>
                    <a:pt x="0" y="15144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0"/>
            <p:cNvSpPr/>
            <p:nvPr/>
          </p:nvSpPr>
          <p:spPr>
            <a:xfrm>
              <a:off x="3261252" y="4471902"/>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1"/>
            <p:cNvSpPr/>
            <p:nvPr/>
          </p:nvSpPr>
          <p:spPr>
            <a:xfrm flipH="1">
              <a:off x="2179993" y="2020716"/>
              <a:ext cx="872958" cy="1352471"/>
            </a:xfrm>
            <a:custGeom>
              <a:avLst/>
              <a:gdLst/>
              <a:ahLst/>
              <a:cxnLst/>
              <a:rect l="l" t="t" r="r" b="b"/>
              <a:pathLst>
                <a:path w="872958" h="1352471">
                  <a:moveTo>
                    <a:pt x="872959" y="0"/>
                  </a:moveTo>
                  <a:lnTo>
                    <a:pt x="0" y="0"/>
                  </a:lnTo>
                  <a:lnTo>
                    <a:pt x="0" y="1352471"/>
                  </a:lnTo>
                  <a:lnTo>
                    <a:pt x="872959" y="1352471"/>
                  </a:lnTo>
                  <a:lnTo>
                    <a:pt x="872959"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8" name="Freeform 22"/>
            <p:cNvSpPr/>
            <p:nvPr/>
          </p:nvSpPr>
          <p:spPr>
            <a:xfrm>
              <a:off x="2789520" y="1459266"/>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9" name="AutoShape 23"/>
            <p:cNvSpPr/>
            <p:nvPr/>
          </p:nvSpPr>
          <p:spPr>
            <a:xfrm rot="-10800000">
              <a:off x="0" y="9025188"/>
              <a:ext cx="3725162" cy="2933584"/>
            </a:xfrm>
            <a:prstGeom prst="rect">
              <a:avLst/>
            </a:prstGeom>
            <a:solidFill>
              <a:srgbClr val="FDE0A0"/>
            </a:solidFill>
          </p:spPr>
        </p:sp>
        <p:sp>
          <p:nvSpPr>
            <p:cNvPr id="30" name="Freeform 24"/>
            <p:cNvSpPr/>
            <p:nvPr/>
          </p:nvSpPr>
          <p:spPr>
            <a:xfrm>
              <a:off x="3712462" y="9025188"/>
              <a:ext cx="1466792" cy="2933584"/>
            </a:xfrm>
            <a:custGeom>
              <a:avLst/>
              <a:gdLst/>
              <a:ahLst/>
              <a:cxnLst/>
              <a:rect l="l" t="t" r="r" b="b"/>
              <a:pathLst>
                <a:path w="1466792" h="2933584">
                  <a:moveTo>
                    <a:pt x="0" y="0"/>
                  </a:moveTo>
                  <a:lnTo>
                    <a:pt x="1466793" y="0"/>
                  </a:lnTo>
                  <a:lnTo>
                    <a:pt x="1466793" y="2933584"/>
                  </a:lnTo>
                  <a:lnTo>
                    <a:pt x="0" y="293358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1" name="AutoShape 25"/>
            <p:cNvSpPr/>
            <p:nvPr/>
          </p:nvSpPr>
          <p:spPr>
            <a:xfrm rot="-10800000">
              <a:off x="2020591" y="6145374"/>
              <a:ext cx="3725162" cy="2933584"/>
            </a:xfrm>
            <a:prstGeom prst="rect">
              <a:avLst/>
            </a:prstGeom>
            <a:solidFill>
              <a:srgbClr val="F9B61A"/>
            </a:solidFill>
          </p:spPr>
        </p:sp>
        <p:sp>
          <p:nvSpPr>
            <p:cNvPr id="32" name="Freeform 26"/>
            <p:cNvSpPr/>
            <p:nvPr/>
          </p:nvSpPr>
          <p:spPr>
            <a:xfrm>
              <a:off x="533908" y="6389148"/>
              <a:ext cx="5355517" cy="1611788"/>
            </a:xfrm>
            <a:custGeom>
              <a:avLst/>
              <a:gdLst/>
              <a:ahLst/>
              <a:cxnLst/>
              <a:rect l="l" t="t" r="r" b="b"/>
              <a:pathLst>
                <a:path w="5355517" h="1611788">
                  <a:moveTo>
                    <a:pt x="0" y="0"/>
                  </a:moveTo>
                  <a:lnTo>
                    <a:pt x="5355517" y="0"/>
                  </a:lnTo>
                  <a:lnTo>
                    <a:pt x="5355517" y="1611787"/>
                  </a:lnTo>
                  <a:lnTo>
                    <a:pt x="0" y="1611787"/>
                  </a:lnTo>
                  <a:lnTo>
                    <a:pt x="0" y="0"/>
                  </a:lnTo>
                  <a:close/>
                </a:path>
              </a:pathLst>
            </a:custGeom>
            <a:blipFill>
              <a:blip r:embed="rId22">
                <a:extLst>
                  <a:ext uri="{96DAC541-7B7A-43D3-8B79-37D633B846F1}">
                    <asvg:svgBlip xmlns:asvg="http://schemas.microsoft.com/office/drawing/2016/SVG/main" xmlns="" r:embed="rId23"/>
                  </a:ext>
                </a:extLst>
              </a:blip>
              <a:stretch>
                <a:fillRect r="-1075" b="-24540"/>
              </a:stretch>
            </a:blipFill>
          </p:spPr>
        </p:sp>
        <p:sp>
          <p:nvSpPr>
            <p:cNvPr id="33" name="Freeform 27"/>
            <p:cNvSpPr/>
            <p:nvPr/>
          </p:nvSpPr>
          <p:spPr>
            <a:xfrm>
              <a:off x="5604104" y="6145374"/>
              <a:ext cx="1466792" cy="2933584"/>
            </a:xfrm>
            <a:custGeom>
              <a:avLst/>
              <a:gdLst/>
              <a:ahLst/>
              <a:cxnLst/>
              <a:rect l="l" t="t" r="r" b="b"/>
              <a:pathLst>
                <a:path w="1466792" h="2933584">
                  <a:moveTo>
                    <a:pt x="0" y="0"/>
                  </a:moveTo>
                  <a:lnTo>
                    <a:pt x="1466792" y="0"/>
                  </a:lnTo>
                  <a:lnTo>
                    <a:pt x="1466792" y="2933584"/>
                  </a:lnTo>
                  <a:lnTo>
                    <a:pt x="0" y="293358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4" name="Freeform 28"/>
            <p:cNvSpPr/>
            <p:nvPr/>
          </p:nvSpPr>
          <p:spPr>
            <a:xfrm>
              <a:off x="2027650" y="9109400"/>
              <a:ext cx="1445409" cy="2849372"/>
            </a:xfrm>
            <a:custGeom>
              <a:avLst/>
              <a:gdLst/>
              <a:ahLst/>
              <a:cxnLst/>
              <a:rect l="l" t="t" r="r" b="b"/>
              <a:pathLst>
                <a:path w="1445409" h="2849372">
                  <a:moveTo>
                    <a:pt x="0" y="0"/>
                  </a:moveTo>
                  <a:lnTo>
                    <a:pt x="1445408" y="0"/>
                  </a:lnTo>
                  <a:lnTo>
                    <a:pt x="1445408" y="2849372"/>
                  </a:lnTo>
                  <a:lnTo>
                    <a:pt x="0" y="284937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5" name="Freeform 29"/>
            <p:cNvSpPr/>
            <p:nvPr/>
          </p:nvSpPr>
          <p:spPr>
            <a:xfrm>
              <a:off x="2567804" y="9494882"/>
              <a:ext cx="1662891" cy="2136892"/>
            </a:xfrm>
            <a:custGeom>
              <a:avLst/>
              <a:gdLst/>
              <a:ahLst/>
              <a:cxnLst/>
              <a:rect l="l" t="t" r="r" b="b"/>
              <a:pathLst>
                <a:path w="1662891" h="2136892">
                  <a:moveTo>
                    <a:pt x="0" y="0"/>
                  </a:moveTo>
                  <a:lnTo>
                    <a:pt x="1662891" y="0"/>
                  </a:lnTo>
                  <a:lnTo>
                    <a:pt x="1662891" y="2136892"/>
                  </a:lnTo>
                  <a:lnTo>
                    <a:pt x="0" y="213689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6" name="Freeform 30"/>
            <p:cNvSpPr/>
            <p:nvPr/>
          </p:nvSpPr>
          <p:spPr>
            <a:xfrm>
              <a:off x="4676221" y="6847730"/>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7" name="Freeform 31"/>
            <p:cNvSpPr/>
            <p:nvPr/>
          </p:nvSpPr>
          <p:spPr>
            <a:xfrm>
              <a:off x="2179993" y="8000935"/>
              <a:ext cx="1132951" cy="1455895"/>
            </a:xfrm>
            <a:custGeom>
              <a:avLst/>
              <a:gdLst/>
              <a:ahLst/>
              <a:cxnLst/>
              <a:rect l="l" t="t" r="r" b="b"/>
              <a:pathLst>
                <a:path w="1132951" h="1455895">
                  <a:moveTo>
                    <a:pt x="0" y="0"/>
                  </a:moveTo>
                  <a:lnTo>
                    <a:pt x="1132951" y="0"/>
                  </a:lnTo>
                  <a:lnTo>
                    <a:pt x="1132951" y="1455895"/>
                  </a:lnTo>
                  <a:lnTo>
                    <a:pt x="0" y="145589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8" name="Freeform 32"/>
            <p:cNvSpPr/>
            <p:nvPr/>
          </p:nvSpPr>
          <p:spPr>
            <a:xfrm flipH="1">
              <a:off x="4280458" y="7726488"/>
              <a:ext cx="872958" cy="1352471"/>
            </a:xfrm>
            <a:custGeom>
              <a:avLst/>
              <a:gdLst/>
              <a:ahLst/>
              <a:cxnLst/>
              <a:rect l="l" t="t" r="r" b="b"/>
              <a:pathLst>
                <a:path w="872958" h="1352471">
                  <a:moveTo>
                    <a:pt x="872958" y="0"/>
                  </a:moveTo>
                  <a:lnTo>
                    <a:pt x="0" y="0"/>
                  </a:lnTo>
                  <a:lnTo>
                    <a:pt x="0" y="1352470"/>
                  </a:lnTo>
                  <a:lnTo>
                    <a:pt x="872958" y="1352470"/>
                  </a:lnTo>
                  <a:lnTo>
                    <a:pt x="872958"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9" name="Freeform 33"/>
            <p:cNvSpPr/>
            <p:nvPr/>
          </p:nvSpPr>
          <p:spPr>
            <a:xfrm>
              <a:off x="4889984" y="7165038"/>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0" name="Freeform 34"/>
            <p:cNvSpPr/>
            <p:nvPr/>
          </p:nvSpPr>
          <p:spPr>
            <a:xfrm>
              <a:off x="3566588" y="8368486"/>
              <a:ext cx="1758541" cy="1752146"/>
            </a:xfrm>
            <a:custGeom>
              <a:avLst/>
              <a:gdLst/>
              <a:ahLst/>
              <a:cxnLst/>
              <a:rect l="l" t="t" r="r" b="b"/>
              <a:pathLst>
                <a:path w="1758541" h="1752146">
                  <a:moveTo>
                    <a:pt x="0" y="0"/>
                  </a:moveTo>
                  <a:lnTo>
                    <a:pt x="1758541" y="0"/>
                  </a:lnTo>
                  <a:lnTo>
                    <a:pt x="1758541" y="1752146"/>
                  </a:lnTo>
                  <a:lnTo>
                    <a:pt x="0" y="1752146"/>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grpSp>
      <p:sp>
        <p:nvSpPr>
          <p:cNvPr id="44" name="Rectangle 43"/>
          <p:cNvSpPr/>
          <p:nvPr/>
        </p:nvSpPr>
        <p:spPr>
          <a:xfrm>
            <a:off x="4360012" y="894762"/>
            <a:ext cx="12786631" cy="8363539"/>
          </a:xfrm>
          <a:prstGeom prst="rect">
            <a:avLst/>
          </a:prstGeom>
          <a:solidFill>
            <a:schemeClr val="bg1"/>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327152" tIns="327152" rIns="327152" bIns="327152" spcCol="1270" anchor="ctr"/>
          <a:lstStyle/>
          <a:p>
            <a:pPr marL="533400" algn="just" defTabSz="2044700">
              <a:lnSpc>
                <a:spcPct val="90000"/>
              </a:lnSpc>
              <a:spcAft>
                <a:spcPct val="35000"/>
              </a:spcAft>
              <a:defRPr/>
            </a:pPr>
            <a:endParaRPr lang="en-US" sz="4800" b="1" dirty="0" smtClean="0">
              <a:solidFill>
                <a:schemeClr val="tx1"/>
              </a:solidFill>
              <a:latin typeface="Times New Roman" panose="02020603050405020304" pitchFamily="18" charset="0"/>
              <a:cs typeface="Times New Roman" panose="02020603050405020304" pitchFamily="18" charset="0"/>
            </a:endParaRPr>
          </a:p>
          <a:p>
            <a:pPr marL="533400" algn="just" defTabSz="2044700">
              <a:lnSpc>
                <a:spcPct val="90000"/>
              </a:lnSpc>
              <a:spcAft>
                <a:spcPct val="35000"/>
              </a:spcAft>
              <a:defRPr/>
            </a:pPr>
            <a:endParaRPr lang="en-US" sz="4800" b="1" dirty="0" smtClean="0">
              <a:solidFill>
                <a:schemeClr val="tx1"/>
              </a:solidFill>
              <a:latin typeface="Times New Roman" panose="02020603050405020304" pitchFamily="18" charset="0"/>
              <a:cs typeface="Times New Roman" panose="02020603050405020304" pitchFamily="18" charset="0"/>
            </a:endParaRPr>
          </a:p>
          <a:p>
            <a:pPr marL="533400" algn="just" defTabSz="2044700">
              <a:lnSpc>
                <a:spcPct val="90000"/>
              </a:lnSpc>
              <a:spcAft>
                <a:spcPct val="35000"/>
              </a:spcAft>
              <a:defRPr/>
            </a:pPr>
            <a:r>
              <a:rPr lang="en-US" sz="4800" b="1" dirty="0" err="1" smtClean="0">
                <a:solidFill>
                  <a:schemeClr val="tx1"/>
                </a:solidFill>
                <a:latin typeface="Times New Roman" panose="02020603050405020304" pitchFamily="18" charset="0"/>
                <a:cs typeface="Times New Roman" panose="02020603050405020304" pitchFamily="18" charset="0"/>
              </a:rPr>
              <a:t>Xã</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hội</a:t>
            </a:r>
            <a:r>
              <a:rPr lang="en-US" sz="4800" b="1" dirty="0" smtClean="0">
                <a:solidFill>
                  <a:schemeClr val="tx1"/>
                </a:solidFill>
                <a:latin typeface="Times New Roman" panose="02020603050405020304" pitchFamily="18" charset="0"/>
                <a:cs typeface="Times New Roman" panose="02020603050405020304" pitchFamily="18" charset="0"/>
              </a:rPr>
              <a:t>:</a:t>
            </a:r>
          </a:p>
          <a:p>
            <a:pPr marL="533400" algn="just" defTabSz="2044700">
              <a:lnSpc>
                <a:spcPct val="90000"/>
              </a:lnSpc>
              <a:spcAft>
                <a:spcPct val="35000"/>
              </a:spcAft>
              <a:defRPr/>
            </a:pPr>
            <a:r>
              <a:rPr lang="en-US" sz="4800" dirty="0" err="1">
                <a:solidFill>
                  <a:schemeClr val="tx1"/>
                </a:solidFill>
                <a:latin typeface="Times New Roman" panose="02020603050405020304" pitchFamily="18" charset="0"/>
                <a:cs typeface="Times New Roman" panose="02020603050405020304" pitchFamily="18" charset="0"/>
              </a:rPr>
              <a:t>Là</a:t>
            </a:r>
            <a:r>
              <a:rPr lang="en-US" sz="4800" dirty="0">
                <a:solidFill>
                  <a:schemeClr val="tx1"/>
                </a:solidFill>
                <a:latin typeface="Times New Roman" panose="02020603050405020304" pitchFamily="18" charset="0"/>
                <a:cs typeface="Times New Roman" panose="02020603050405020304" pitchFamily="18" charset="0"/>
              </a:rPr>
              <a:t> “</a:t>
            </a:r>
            <a:r>
              <a:rPr lang="en-US" sz="4800" b="1" u="sng" dirty="0" err="1">
                <a:solidFill>
                  <a:schemeClr val="tx1"/>
                </a:solidFill>
                <a:latin typeface="Times New Roman" panose="02020603050405020304" pitchFamily="18" charset="0"/>
                <a:cs typeface="Times New Roman" panose="02020603050405020304" pitchFamily="18" charset="0"/>
              </a:rPr>
              <a:t>tập</a:t>
            </a:r>
            <a:r>
              <a:rPr lang="en-US" sz="4800" b="1" u="sng" dirty="0">
                <a:solidFill>
                  <a:schemeClr val="tx1"/>
                </a:solidFill>
                <a:latin typeface="Times New Roman" panose="02020603050405020304" pitchFamily="18" charset="0"/>
                <a:cs typeface="Times New Roman" panose="02020603050405020304" pitchFamily="18" charset="0"/>
              </a:rPr>
              <a:t> </a:t>
            </a:r>
            <a:r>
              <a:rPr lang="en-US" sz="4800" b="1" u="sng" dirty="0" err="1">
                <a:solidFill>
                  <a:schemeClr val="tx1"/>
                </a:solidFill>
                <a:latin typeface="Times New Roman" panose="02020603050405020304" pitchFamily="18" charset="0"/>
                <a:cs typeface="Times New Roman" panose="02020603050405020304" pitchFamily="18" charset="0"/>
              </a:rPr>
              <a:t>hợp</a:t>
            </a:r>
            <a:r>
              <a:rPr lang="en-US" sz="4800" b="1" u="sng" dirty="0">
                <a:solidFill>
                  <a:schemeClr val="tx1"/>
                </a:solidFill>
                <a:latin typeface="Times New Roman" panose="02020603050405020304" pitchFamily="18" charset="0"/>
                <a:cs typeface="Times New Roman" panose="02020603050405020304" pitchFamily="18" charset="0"/>
              </a:rPr>
              <a:t> </a:t>
            </a:r>
            <a:r>
              <a:rPr lang="en-US" sz="4800" b="1" u="sng" dirty="0" err="1">
                <a:solidFill>
                  <a:schemeClr val="tx1"/>
                </a:solidFill>
                <a:latin typeface="Times New Roman" panose="02020603050405020304" pitchFamily="18" charset="0"/>
                <a:cs typeface="Times New Roman" panose="02020603050405020304" pitchFamily="18" charset="0"/>
              </a:rPr>
              <a:t>người</a:t>
            </a:r>
            <a:r>
              <a:rPr lang="en-US" sz="4800" b="1" u="sng"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cùng</a:t>
            </a:r>
            <a:r>
              <a:rPr lang="en-US" sz="4800" b="1" dirty="0">
                <a:solidFill>
                  <a:schemeClr val="tx1"/>
                </a:solidFill>
                <a:latin typeface="Times New Roman" panose="02020603050405020304" pitchFamily="18" charset="0"/>
                <a:cs typeface="Times New Roman" panose="02020603050405020304" pitchFamily="18" charset="0"/>
              </a:rPr>
              <a:t> chia </a:t>
            </a:r>
            <a:r>
              <a:rPr lang="en-US" sz="4800" b="1" dirty="0" err="1">
                <a:solidFill>
                  <a:schemeClr val="tx1"/>
                </a:solidFill>
                <a:latin typeface="Times New Roman" panose="02020603050405020304" pitchFamily="18" charset="0"/>
                <a:cs typeface="Times New Roman" panose="02020603050405020304" pitchFamily="18" charset="0"/>
              </a:rPr>
              <a:t>sẻ</a:t>
            </a:r>
            <a:r>
              <a:rPr lang="en-US" sz="4800" b="1"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với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nhau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về</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văn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hoá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địa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lý</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b="1" i="1" dirty="0">
                <a:solidFill>
                  <a:schemeClr val="tx1"/>
                </a:solidFill>
                <a:latin typeface="Times New Roman" panose="02020603050405020304" pitchFamily="18" charset="0"/>
                <a:cs typeface="Times New Roman" panose="02020603050405020304" pitchFamily="18" charset="0"/>
              </a:rPr>
              <a:t>James M. </a:t>
            </a:r>
            <a:r>
              <a:rPr lang="en-US" sz="4800" b="1" i="1" dirty="0" err="1" smtClean="0">
                <a:solidFill>
                  <a:schemeClr val="tx1"/>
                </a:solidFill>
                <a:latin typeface="Times New Roman" panose="02020603050405020304" pitchFamily="18" charset="0"/>
                <a:cs typeface="Times New Roman" panose="02020603050405020304" pitchFamily="18" charset="0"/>
              </a:rPr>
              <a:t>Henslin</a:t>
            </a:r>
            <a:r>
              <a:rPr lang="en-US" sz="4800" b="1" i="1" dirty="0" smtClean="0">
                <a:solidFill>
                  <a:schemeClr val="tx1"/>
                </a:solidFill>
                <a:latin typeface="Times New Roman" panose="02020603050405020304" pitchFamily="18" charset="0"/>
                <a:cs typeface="Times New Roman" panose="02020603050405020304" pitchFamily="18" charset="0"/>
              </a:rPr>
              <a:t>).</a:t>
            </a:r>
          </a:p>
          <a:p>
            <a:pPr marL="533400" algn="just" defTabSz="2044700">
              <a:lnSpc>
                <a:spcPct val="90000"/>
              </a:lnSpc>
              <a:spcAft>
                <a:spcPct val="35000"/>
              </a:spcAft>
              <a:defRPr/>
            </a:pPr>
            <a:endParaRPr lang="en-US" sz="4800" b="1" i="1" dirty="0">
              <a:solidFill>
                <a:schemeClr val="tx1"/>
              </a:solidFill>
              <a:latin typeface="Times New Roman" panose="02020603050405020304" pitchFamily="18" charset="0"/>
              <a:cs typeface="Times New Roman" panose="02020603050405020304" pitchFamily="18" charset="0"/>
            </a:endParaRPr>
          </a:p>
          <a:p>
            <a:pPr marL="1219200" indent="-685800" algn="just" defTabSz="2044700">
              <a:lnSpc>
                <a:spcPct val="90000"/>
              </a:lnSpc>
              <a:spcAft>
                <a:spcPct val="35000"/>
              </a:spcAft>
              <a:buFont typeface="Wingdings" panose="05000000000000000000" pitchFamily="2" charset="2"/>
              <a:buChar char="Ø"/>
              <a:defRPr/>
            </a:pPr>
            <a:r>
              <a:rPr lang="en-US" sz="4800" b="1" dirty="0">
                <a:solidFill>
                  <a:schemeClr val="tx1"/>
                </a:solidFill>
                <a:latin typeface="Times New Roman" panose="02020603050405020304" pitchFamily="18" charset="0"/>
                <a:cs typeface="Times New Roman" panose="02020603050405020304" pitchFamily="18" charset="0"/>
              </a:rPr>
              <a:t>Ferdinand </a:t>
            </a:r>
            <a:r>
              <a:rPr lang="en-US" sz="4800" b="1" dirty="0" err="1">
                <a:solidFill>
                  <a:schemeClr val="tx1"/>
                </a:solidFill>
                <a:latin typeface="Times New Roman" panose="02020603050405020304" pitchFamily="18" charset="0"/>
                <a:cs typeface="Times New Roman" panose="02020603050405020304" pitchFamily="18" charset="0"/>
              </a:rPr>
              <a:t>Tonnies</a:t>
            </a:r>
            <a:r>
              <a:rPr lang="en-US" sz="4800" b="1"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Sự</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khác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nhau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bản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của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phạm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trù</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này</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chính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là</a:t>
            </a:r>
            <a:r>
              <a:rPr lang="en-US" sz="4800" dirty="0">
                <a:solidFill>
                  <a:schemeClr val="tx1"/>
                </a:solidFill>
                <a:latin typeface="Times New Roman" panose="02020603050405020304" pitchFamily="18" charset="0"/>
                <a:cs typeface="Times New Roman" panose="02020603050405020304" pitchFamily="18" charset="0"/>
              </a:rPr>
              <a:t> </a:t>
            </a:r>
            <a:r>
              <a:rPr lang="en-US" sz="4800" u="sng" dirty="0">
                <a:solidFill>
                  <a:schemeClr val="tx1"/>
                </a:solidFill>
                <a:latin typeface="Times New Roman" panose="02020603050405020304" pitchFamily="18" charset="0"/>
                <a:cs typeface="Times New Roman" panose="02020603050405020304" pitchFamily="18" charset="0"/>
              </a:rPr>
              <a:t>“</a:t>
            </a:r>
            <a:r>
              <a:rPr lang="en-US" sz="4800" b="1" u="sng" dirty="0" err="1">
                <a:solidFill>
                  <a:schemeClr val="tx1"/>
                </a:solidFill>
                <a:latin typeface="Times New Roman" panose="02020603050405020304" pitchFamily="18" charset="0"/>
                <a:cs typeface="Times New Roman" panose="02020603050405020304" pitchFamily="18" charset="0"/>
              </a:rPr>
              <a:t>sự</a:t>
            </a:r>
            <a:r>
              <a:rPr lang="en-US" sz="4800" b="1" u="sng" dirty="0">
                <a:solidFill>
                  <a:schemeClr val="tx1"/>
                </a:solidFill>
                <a:latin typeface="Times New Roman" panose="02020603050405020304" pitchFamily="18" charset="0"/>
                <a:cs typeface="Times New Roman" panose="02020603050405020304" pitchFamily="18" charset="0"/>
              </a:rPr>
              <a:t> </a:t>
            </a:r>
            <a:r>
              <a:rPr lang="en-US" sz="4800" b="1" u="sng" dirty="0" err="1">
                <a:solidFill>
                  <a:schemeClr val="tx1"/>
                </a:solidFill>
                <a:latin typeface="Times New Roman" panose="02020603050405020304" pitchFamily="18" charset="0"/>
                <a:cs typeface="Times New Roman" panose="02020603050405020304" pitchFamily="18" charset="0"/>
              </a:rPr>
              <a:t>liên</a:t>
            </a:r>
            <a:r>
              <a:rPr lang="en-US" sz="4800" b="1" u="sng" dirty="0">
                <a:solidFill>
                  <a:schemeClr val="tx1"/>
                </a:solidFill>
                <a:latin typeface="Times New Roman" panose="02020603050405020304" pitchFamily="18" charset="0"/>
                <a:cs typeface="Times New Roman" panose="02020603050405020304" pitchFamily="18" charset="0"/>
              </a:rPr>
              <a:t> </a:t>
            </a:r>
            <a:r>
              <a:rPr lang="en-US" sz="4800" b="1" u="sng" dirty="0" err="1">
                <a:solidFill>
                  <a:schemeClr val="tx1"/>
                </a:solidFill>
                <a:latin typeface="Times New Roman" panose="02020603050405020304" pitchFamily="18" charset="0"/>
                <a:cs typeface="Times New Roman" panose="02020603050405020304" pitchFamily="18" charset="0"/>
              </a:rPr>
              <a:t>kết</a:t>
            </a:r>
            <a:r>
              <a:rPr lang="en-US" sz="4800" b="1" u="sng" dirty="0">
                <a:solidFill>
                  <a:schemeClr val="tx1"/>
                </a:solidFill>
                <a:latin typeface="Times New Roman" panose="02020603050405020304" pitchFamily="18" charset="0"/>
                <a:cs typeface="Times New Roman" panose="02020603050405020304" pitchFamily="18" charset="0"/>
              </a:rPr>
              <a:t> </a:t>
            </a:r>
            <a:r>
              <a:rPr lang="en-US" sz="4800" b="1" u="sng" dirty="0" err="1">
                <a:solidFill>
                  <a:schemeClr val="tx1"/>
                </a:solidFill>
                <a:latin typeface="Times New Roman" panose="02020603050405020304" pitchFamily="18" charset="0"/>
                <a:cs typeface="Times New Roman" panose="02020603050405020304" pitchFamily="18" charset="0"/>
              </a:rPr>
              <a:t>giữa</a:t>
            </a:r>
            <a:r>
              <a:rPr lang="en-US" sz="4800" b="1" u="sng" dirty="0">
                <a:solidFill>
                  <a:schemeClr val="tx1"/>
                </a:solidFill>
                <a:latin typeface="Times New Roman" panose="02020603050405020304" pitchFamily="18" charset="0"/>
                <a:cs typeface="Times New Roman" panose="02020603050405020304" pitchFamily="18" charset="0"/>
              </a:rPr>
              <a:t> </a:t>
            </a:r>
            <a:r>
              <a:rPr lang="en-US" sz="4800" b="1" u="sng" dirty="0" err="1">
                <a:solidFill>
                  <a:schemeClr val="tx1"/>
                </a:solidFill>
                <a:latin typeface="Times New Roman" panose="02020603050405020304" pitchFamily="18" charset="0"/>
                <a:cs typeface="Times New Roman" panose="02020603050405020304" pitchFamily="18" charset="0"/>
              </a:rPr>
              <a:t>các</a:t>
            </a:r>
            <a:r>
              <a:rPr lang="en-US" sz="4800" b="1" u="sng" dirty="0">
                <a:solidFill>
                  <a:schemeClr val="tx1"/>
                </a:solidFill>
                <a:latin typeface="Times New Roman" panose="02020603050405020304" pitchFamily="18" charset="0"/>
                <a:cs typeface="Times New Roman" panose="02020603050405020304" pitchFamily="18" charset="0"/>
              </a:rPr>
              <a:t> </a:t>
            </a:r>
            <a:r>
              <a:rPr lang="en-US" sz="4800" b="1" u="sng" dirty="0" err="1">
                <a:solidFill>
                  <a:schemeClr val="tx1"/>
                </a:solidFill>
                <a:latin typeface="Times New Roman" panose="02020603050405020304" pitchFamily="18" charset="0"/>
                <a:cs typeface="Times New Roman" panose="02020603050405020304" pitchFamily="18" charset="0"/>
              </a:rPr>
              <a:t>thành</a:t>
            </a:r>
            <a:r>
              <a:rPr lang="en-US" sz="4800" b="1" u="sng" dirty="0">
                <a:solidFill>
                  <a:schemeClr val="tx1"/>
                </a:solidFill>
                <a:latin typeface="Times New Roman" panose="02020603050405020304" pitchFamily="18" charset="0"/>
                <a:cs typeface="Times New Roman" panose="02020603050405020304" pitchFamily="18" charset="0"/>
              </a:rPr>
              <a:t> </a:t>
            </a:r>
            <a:r>
              <a:rPr lang="en-US" sz="4800" b="1" u="sng" dirty="0" err="1">
                <a:solidFill>
                  <a:schemeClr val="tx1"/>
                </a:solidFill>
                <a:latin typeface="Times New Roman" panose="02020603050405020304" pitchFamily="18" charset="0"/>
                <a:cs typeface="Times New Roman" panose="02020603050405020304" pitchFamily="18" charset="0"/>
              </a:rPr>
              <a:t>viên</a:t>
            </a:r>
            <a:r>
              <a:rPr lang="en-US" sz="4800" u="sng" dirty="0">
                <a:solidFill>
                  <a:schemeClr val="tx1"/>
                </a:solidFill>
                <a:latin typeface="Times New Roman" panose="02020603050405020304" pitchFamily="18" charset="0"/>
                <a:cs typeface="Times New Roman" panose="02020603050405020304" pitchFamily="18" charset="0"/>
              </a:rPr>
              <a:t>”</a:t>
            </a:r>
            <a:r>
              <a:rPr lang="en-US" sz="4800" dirty="0">
                <a:solidFill>
                  <a:schemeClr val="tx1"/>
                </a:solidFill>
                <a:latin typeface="Times New Roman" panose="02020603050405020304" pitchFamily="18" charset="0"/>
                <a:cs typeface="Times New Roman" panose="02020603050405020304" pitchFamily="18" charset="0"/>
              </a:rPr>
              <a:t>.</a:t>
            </a:r>
          </a:p>
          <a:p>
            <a:pPr marL="533400" algn="just" defTabSz="2044700">
              <a:lnSpc>
                <a:spcPct val="90000"/>
              </a:lnSpc>
              <a:spcAft>
                <a:spcPct val="35000"/>
              </a:spcAft>
              <a:defRPr/>
            </a:pP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4299326" y="1623146"/>
            <a:ext cx="12562354" cy="707886"/>
          </a:xfrm>
          <a:prstGeom prst="rect">
            <a:avLst/>
          </a:prstGeom>
        </p:spPr>
        <p:txBody>
          <a:bodyPr wrap="square" lIns="0" tIns="0" rIns="0" bIns="0" rtlCol="0" anchor="t">
            <a:spAutoFit/>
          </a:bodyPr>
          <a:lstStyle/>
          <a:p>
            <a:pPr algn="ctr">
              <a:spcBef>
                <a:spcPct val="0"/>
              </a:spcBef>
            </a:pPr>
            <a:r>
              <a:rPr lang="en-US" altLang="vi-VN" sz="4600" b="1" i="1" dirty="0" err="1" smtClean="0">
                <a:solidFill>
                  <a:schemeClr val="accent5">
                    <a:lumMod val="50000"/>
                  </a:schemeClr>
                </a:solidFill>
                <a:latin typeface="Times New Roman" panose="02020603050405020304" pitchFamily="18" charset="0"/>
                <a:cs typeface="Times New Roman" panose="02020603050405020304" pitchFamily="18" charset="0"/>
              </a:rPr>
              <a:t>Sự</a:t>
            </a:r>
            <a:r>
              <a:rPr lang="en-US" altLang="vi-VN" sz="4600" b="1" i="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vi-VN" sz="4600" b="1" i="1" dirty="0" err="1">
                <a:solidFill>
                  <a:schemeClr val="accent5">
                    <a:lumMod val="50000"/>
                  </a:schemeClr>
                </a:solidFill>
                <a:latin typeface="Times New Roman" panose="02020603050405020304" pitchFamily="18" charset="0"/>
                <a:cs typeface="Times New Roman" panose="02020603050405020304" pitchFamily="18" charset="0"/>
              </a:rPr>
              <a:t>khác</a:t>
            </a:r>
            <a:r>
              <a:rPr lang="en-US" altLang="vi-VN" sz="4600" b="1"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vi-VN" sz="4600" b="1" i="1" dirty="0" err="1">
                <a:solidFill>
                  <a:schemeClr val="accent5">
                    <a:lumMod val="50000"/>
                  </a:schemeClr>
                </a:solidFill>
                <a:latin typeface="Times New Roman" panose="02020603050405020304" pitchFamily="18" charset="0"/>
                <a:cs typeface="Times New Roman" panose="02020603050405020304" pitchFamily="18" charset="0"/>
              </a:rPr>
              <a:t>biệt</a:t>
            </a:r>
            <a:r>
              <a:rPr lang="en-US" altLang="vi-VN" sz="4600" b="1"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vi-VN" sz="4600" b="1" i="1" dirty="0" err="1">
                <a:solidFill>
                  <a:schemeClr val="accent5">
                    <a:lumMod val="50000"/>
                  </a:schemeClr>
                </a:solidFill>
                <a:latin typeface="Times New Roman" panose="02020603050405020304" pitchFamily="18" charset="0"/>
                <a:cs typeface="Times New Roman" panose="02020603050405020304" pitchFamily="18" charset="0"/>
              </a:rPr>
              <a:t>giữa</a:t>
            </a:r>
            <a:r>
              <a:rPr lang="en-US" altLang="vi-VN" sz="4600" b="1"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vi-VN" sz="4600" b="1" i="1" dirty="0" err="1">
                <a:solidFill>
                  <a:schemeClr val="accent5">
                    <a:lumMod val="50000"/>
                  </a:schemeClr>
                </a:solidFill>
                <a:latin typeface="Times New Roman" panose="02020603050405020304" pitchFamily="18" charset="0"/>
                <a:cs typeface="Times New Roman" panose="02020603050405020304" pitchFamily="18" charset="0"/>
              </a:rPr>
              <a:t>cộng</a:t>
            </a:r>
            <a:r>
              <a:rPr lang="en-US" altLang="vi-VN" sz="4600" b="1"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vi-VN" sz="4600" b="1" i="1" dirty="0" err="1">
                <a:solidFill>
                  <a:schemeClr val="accent5">
                    <a:lumMod val="50000"/>
                  </a:schemeClr>
                </a:solidFill>
                <a:latin typeface="Times New Roman" panose="02020603050405020304" pitchFamily="18" charset="0"/>
                <a:cs typeface="Times New Roman" panose="02020603050405020304" pitchFamily="18" charset="0"/>
              </a:rPr>
              <a:t>đồng</a:t>
            </a:r>
            <a:r>
              <a:rPr lang="en-US" altLang="vi-VN" sz="4600" b="1"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vi-VN" sz="4600" b="1" i="1" dirty="0" err="1">
                <a:solidFill>
                  <a:schemeClr val="accent5">
                    <a:lumMod val="50000"/>
                  </a:schemeClr>
                </a:solidFill>
                <a:latin typeface="Times New Roman" panose="02020603050405020304" pitchFamily="18" charset="0"/>
                <a:cs typeface="Times New Roman" panose="02020603050405020304" pitchFamily="18" charset="0"/>
              </a:rPr>
              <a:t>và</a:t>
            </a:r>
            <a:r>
              <a:rPr lang="en-US" altLang="vi-VN" sz="4600" b="1"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vi-VN" sz="4600" b="1" i="1" dirty="0" err="1">
                <a:solidFill>
                  <a:schemeClr val="accent5">
                    <a:lumMod val="50000"/>
                  </a:schemeClr>
                </a:solidFill>
                <a:latin typeface="Times New Roman" panose="02020603050405020304" pitchFamily="18" charset="0"/>
                <a:cs typeface="Times New Roman" panose="02020603050405020304" pitchFamily="18" charset="0"/>
              </a:rPr>
              <a:t>xã</a:t>
            </a:r>
            <a:r>
              <a:rPr lang="en-US" altLang="vi-VN" sz="4600" b="1"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vi-VN" sz="4600" b="1" i="1" dirty="0" err="1">
                <a:solidFill>
                  <a:schemeClr val="accent5">
                    <a:lumMod val="50000"/>
                  </a:schemeClr>
                </a:solidFill>
                <a:latin typeface="Times New Roman" panose="02020603050405020304" pitchFamily="18" charset="0"/>
                <a:cs typeface="Times New Roman" panose="02020603050405020304" pitchFamily="18" charset="0"/>
              </a:rPr>
              <a:t>hội</a:t>
            </a:r>
            <a:endParaRPr lang="en-US" sz="4600" b="1" dirty="0">
              <a:solidFill>
                <a:schemeClr val="accent5">
                  <a:lumMod val="50000"/>
                </a:schemeClr>
              </a:solidFill>
              <a:latin typeface="Libre Franklin Heav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xEl>
                                              <p:pRg st="5" end="5"/>
                                            </p:txEl>
                                          </p:spTgt>
                                        </p:tgtEl>
                                        <p:attrNameLst>
                                          <p:attrName>style.visibility</p:attrName>
                                        </p:attrNameLst>
                                      </p:cBhvr>
                                      <p:to>
                                        <p:strVal val="visible"/>
                                      </p:to>
                                    </p:set>
                                    <p:anim calcmode="lin" valueType="num">
                                      <p:cBhvr additive="base">
                                        <p:cTn id="7" dur="500" fill="hold"/>
                                        <p:tgtEl>
                                          <p:spTgt spid="4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028699" y="577849"/>
            <a:ext cx="16230600" cy="3610018"/>
            <a:chOff x="0" y="0"/>
            <a:chExt cx="4274726" cy="950787"/>
          </a:xfrm>
        </p:grpSpPr>
        <p:sp>
          <p:nvSpPr>
            <p:cNvPr id="4" name="Freeform 4"/>
            <p:cNvSpPr/>
            <p:nvPr/>
          </p:nvSpPr>
          <p:spPr>
            <a:xfrm>
              <a:off x="0" y="0"/>
              <a:ext cx="4274726" cy="950787"/>
            </a:xfrm>
            <a:custGeom>
              <a:avLst/>
              <a:gdLst/>
              <a:ahLst/>
              <a:cxnLst/>
              <a:rect l="l" t="t" r="r" b="b"/>
              <a:pathLst>
                <a:path w="4274726" h="950787">
                  <a:moveTo>
                    <a:pt x="0" y="0"/>
                  </a:moveTo>
                  <a:lnTo>
                    <a:pt x="4274726" y="0"/>
                  </a:lnTo>
                  <a:lnTo>
                    <a:pt x="4274726" y="950787"/>
                  </a:lnTo>
                  <a:lnTo>
                    <a:pt x="0" y="950787"/>
                  </a:lnTo>
                  <a:close/>
                </a:path>
              </a:pathLst>
            </a:custGeom>
            <a:solidFill>
              <a:srgbClr val="FFFFFF"/>
            </a:solidFill>
          </p:spPr>
        </p:sp>
        <p:sp>
          <p:nvSpPr>
            <p:cNvPr id="5" name="TextBox 5"/>
            <p:cNvSpPr txBox="1"/>
            <p:nvPr/>
          </p:nvSpPr>
          <p:spPr>
            <a:xfrm>
              <a:off x="0" y="-38100"/>
              <a:ext cx="4274726" cy="98888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075119" y="4113598"/>
            <a:ext cx="11450755" cy="6784572"/>
          </a:xfrm>
          <a:custGeom>
            <a:avLst/>
            <a:gdLst/>
            <a:ahLst/>
            <a:cxnLst/>
            <a:rect l="l" t="t" r="r" b="b"/>
            <a:pathLst>
              <a:path w="11450755" h="6784572">
                <a:moveTo>
                  <a:pt x="0" y="0"/>
                </a:moveTo>
                <a:lnTo>
                  <a:pt x="11450754" y="0"/>
                </a:lnTo>
                <a:lnTo>
                  <a:pt x="11450754" y="6784572"/>
                </a:lnTo>
                <a:lnTo>
                  <a:pt x="0" y="6784572"/>
                </a:lnTo>
                <a:lnTo>
                  <a:pt x="0" y="0"/>
                </a:lnTo>
                <a:close/>
              </a:path>
            </a:pathLst>
          </a:custGeom>
          <a:blipFill>
            <a:blip r:embed="rId3"/>
            <a:stretch>
              <a:fillRect/>
            </a:stretch>
          </a:blipFill>
        </p:spPr>
      </p:sp>
      <p:sp>
        <p:nvSpPr>
          <p:cNvPr id="7" name="Freeform 7"/>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2015758" y="870567"/>
            <a:ext cx="14256481" cy="1647118"/>
          </a:xfrm>
          <a:prstGeom prst="rect">
            <a:avLst/>
          </a:prstGeom>
        </p:spPr>
        <p:txBody>
          <a:bodyPr lIns="0" tIns="0" rIns="0" bIns="0" rtlCol="0" anchor="t">
            <a:spAutoFit/>
          </a:bodyPr>
          <a:lstStyle/>
          <a:p>
            <a:pPr algn="ctr">
              <a:lnSpc>
                <a:spcPts val="13999"/>
              </a:lnSpc>
            </a:pPr>
            <a:r>
              <a:rPr lang="en-US" sz="9999" b="1" dirty="0" smtClean="0">
                <a:solidFill>
                  <a:srgbClr val="036374"/>
                </a:solidFill>
                <a:latin typeface="Times New Roman" panose="02020603050405020304" pitchFamily="18" charset="0"/>
                <a:cs typeface="Times New Roman" panose="02020603050405020304" pitchFamily="18" charset="0"/>
              </a:rPr>
              <a:t>BÀI TẬP</a:t>
            </a:r>
          </a:p>
        </p:txBody>
      </p:sp>
      <p:sp>
        <p:nvSpPr>
          <p:cNvPr id="10" name="Freeform 10"/>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 1"/>
          <p:cNvSpPr/>
          <p:nvPr/>
        </p:nvSpPr>
        <p:spPr>
          <a:xfrm>
            <a:off x="2537903" y="3130299"/>
            <a:ext cx="13734336" cy="847606"/>
          </a:xfrm>
          <a:prstGeom prst="rect">
            <a:avLst/>
          </a:prstGeom>
          <a:noFill/>
          <a:ln/>
        </p:spPr>
        <p:txBody>
          <a:bodyPr wrap="none" lIns="0" tIns="0" rIns="0" bIns="0" rtlCol="0" anchor="t"/>
          <a:lstStyle/>
          <a:p>
            <a:pPr marL="0" indent="0" algn="ctr">
              <a:lnSpc>
                <a:spcPts val="1600"/>
              </a:lnSpc>
              <a:buNone/>
            </a:pPr>
            <a:r>
              <a:rPr lang="en-US" sz="4500" dirty="0">
                <a:solidFill>
                  <a:srgbClr val="405449"/>
                </a:solidFill>
                <a:latin typeface="Times New Roman" panose="02020603050405020304" pitchFamily="18" charset="0"/>
                <a:ea typeface="Nobile" pitchFamily="34" charset="-122"/>
                <a:cs typeface="Times New Roman" panose="02020603050405020304" pitchFamily="18" charset="0"/>
              </a:rPr>
              <a:t>Khám phá các loại cộng đồng khác nhau qua các ví dụ thực tế.</a:t>
            </a:r>
            <a:endParaRPr lang="en-US" sz="4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625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49435" y="311129"/>
            <a:ext cx="14236700" cy="946156"/>
          </a:xfrm>
          <a:prstGeom prst="rect">
            <a:avLst/>
          </a:prstGeom>
        </p:spPr>
        <p:txBody>
          <a:bodyPr lIns="0" tIns="0" rIns="0" bIns="0" rtlCol="0" anchor="t">
            <a:spAutoFit/>
          </a:bodyPr>
          <a:lstStyle/>
          <a:p>
            <a:pPr marL="0" lvl="0" indent="0" algn="ctr">
              <a:lnSpc>
                <a:spcPts val="8400"/>
              </a:lnSpc>
              <a:spcBef>
                <a:spcPct val="0"/>
              </a:spcBef>
            </a:pPr>
            <a:r>
              <a:rPr lang="en-US" sz="4600" b="1" dirty="0" smtClean="0">
                <a:solidFill>
                  <a:srgbClr val="1D5175"/>
                </a:solidFill>
                <a:latin typeface="Times New Roman" panose="02020603050405020304" pitchFamily="18" charset="0"/>
                <a:cs typeface="Times New Roman" panose="02020603050405020304" pitchFamily="18" charset="0"/>
              </a:rPr>
              <a:t>PHÂN LOẠI CỘNG ĐỒNG</a:t>
            </a:r>
            <a:endParaRPr lang="en-US" sz="4600" b="1" dirty="0">
              <a:solidFill>
                <a:srgbClr val="1D5175"/>
              </a:solidFill>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485437" y="6765295"/>
            <a:ext cx="19200900" cy="3521705"/>
            <a:chOff x="0" y="0"/>
            <a:chExt cx="25601201" cy="4695607"/>
          </a:xfrm>
        </p:grpSpPr>
        <p:sp>
          <p:nvSpPr>
            <p:cNvPr id="13"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4">
                <a:extLst>
                  <a:ext uri="{96DAC541-7B7A-43D3-8B79-37D633B846F1}">
                    <asvg:svgBlip xmlns:asvg="http://schemas.microsoft.com/office/drawing/2016/SVG/main" xmlns="" r:embed="rId5"/>
                  </a:ext>
                </a:extLst>
              </a:blip>
              <a:stretch>
                <a:fillRect r="-1075" b="-24540"/>
              </a:stretch>
            </a:blipFill>
          </p:spPr>
        </p:sp>
        <p:sp>
          <p:nvSpPr>
            <p:cNvPr id="16"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16">
                <a:extLst>
                  <a:ext uri="{96DAC541-7B7A-43D3-8B79-37D633B846F1}">
                    <asvg:svgBlip xmlns:asvg="http://schemas.microsoft.com/office/drawing/2016/SVG/main" xmlns="" r:embed="rId17"/>
                  </a:ext>
                </a:extLst>
              </a:blip>
              <a:stretch>
                <a:fillRect r="-1075" b="-24540"/>
              </a:stretch>
            </a:blipFill>
          </p:spPr>
        </p:sp>
        <p:sp>
          <p:nvSpPr>
            <p:cNvPr id="25"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28" name="Text 0"/>
          <p:cNvSpPr/>
          <p:nvPr/>
        </p:nvSpPr>
        <p:spPr>
          <a:xfrm>
            <a:off x="990600" y="1847515"/>
            <a:ext cx="2835235" cy="354330"/>
          </a:xfrm>
          <a:prstGeom prst="rect">
            <a:avLst/>
          </a:prstGeom>
          <a:noFill/>
          <a:ln/>
        </p:spPr>
        <p:txBody>
          <a:bodyPr wrap="none" lIns="0" tIns="0" rIns="0" bIns="0" rtlCol="0" anchor="t"/>
          <a:lstStyle/>
          <a:p>
            <a:pPr marL="0" indent="0" algn="l">
              <a:lnSpc>
                <a:spcPts val="2750"/>
              </a:lnSpc>
              <a:buNone/>
            </a:pPr>
            <a:r>
              <a:rPr lang="en-US" sz="2600" b="1" dirty="0">
                <a:solidFill>
                  <a:srgbClr val="3B4540"/>
                </a:solidFill>
                <a:latin typeface="Times New Roman" panose="02020603050405020304" pitchFamily="18" charset="0"/>
                <a:ea typeface="Fraunces Extra Bold" pitchFamily="34" charset="-122"/>
                <a:cs typeface="Times New Roman" panose="02020603050405020304" pitchFamily="18" charset="0"/>
              </a:rPr>
              <a:t>Câu 1:</a:t>
            </a:r>
            <a:endParaRPr lang="en-US" sz="2600" dirty="0">
              <a:latin typeface="Times New Roman" panose="02020603050405020304" pitchFamily="18" charset="0"/>
              <a:cs typeface="Times New Roman" panose="02020603050405020304" pitchFamily="18" charset="0"/>
            </a:endParaRPr>
          </a:p>
        </p:txBody>
      </p:sp>
      <p:sp>
        <p:nvSpPr>
          <p:cNvPr id="29" name="Text 1"/>
          <p:cNvSpPr/>
          <p:nvPr/>
        </p:nvSpPr>
        <p:spPr>
          <a:xfrm>
            <a:off x="990600" y="2428660"/>
            <a:ext cx="6244709" cy="1088708"/>
          </a:xfrm>
          <a:prstGeom prst="rect">
            <a:avLst/>
          </a:prstGeom>
          <a:noFill/>
          <a:ln/>
        </p:spPr>
        <p:txBody>
          <a:bodyPr wrap="square" lIns="0" tIns="0" rIns="0" bIns="0" rtlCol="0" anchor="t"/>
          <a:lstStyle/>
          <a:p>
            <a:pPr marL="0" indent="0" algn="l">
              <a:lnSpc>
                <a:spcPts val="2850"/>
              </a:lnSpc>
              <a:buNone/>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Một làng chài ven biển với các hộ dân sống gần nhau, cùng khai thác thủy sản và chia sẻ nguồn nước ngọt là ví dụ của loại cộng đồng nào?</a:t>
            </a:r>
            <a:endParaRPr lang="en-US" sz="2600" dirty="0">
              <a:latin typeface="Times New Roman" panose="02020603050405020304" pitchFamily="18" charset="0"/>
              <a:cs typeface="Times New Roman" panose="02020603050405020304" pitchFamily="18" charset="0"/>
            </a:endParaRPr>
          </a:p>
        </p:txBody>
      </p:sp>
      <p:sp>
        <p:nvSpPr>
          <p:cNvPr id="30" name="Text 2"/>
          <p:cNvSpPr/>
          <p:nvPr/>
        </p:nvSpPr>
        <p:spPr>
          <a:xfrm>
            <a:off x="793790" y="428077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A. Cộng đồng nghề nghiệp</a:t>
            </a:r>
            <a:endParaRPr lang="en-US" sz="2600" dirty="0">
              <a:latin typeface="Times New Roman" panose="02020603050405020304" pitchFamily="18" charset="0"/>
              <a:cs typeface="Times New Roman" panose="02020603050405020304" pitchFamily="18" charset="0"/>
            </a:endParaRPr>
          </a:p>
        </p:txBody>
      </p:sp>
      <p:sp>
        <p:nvSpPr>
          <p:cNvPr id="31" name="Text 3"/>
          <p:cNvSpPr/>
          <p:nvPr/>
        </p:nvSpPr>
        <p:spPr>
          <a:xfrm>
            <a:off x="793790" y="472297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38951"/>
                </a:solidFill>
                <a:latin typeface="Times New Roman" panose="02020603050405020304" pitchFamily="18" charset="0"/>
                <a:ea typeface="Nobile" pitchFamily="34" charset="-122"/>
                <a:cs typeface="Times New Roman" panose="02020603050405020304" pitchFamily="18" charset="0"/>
              </a:rPr>
              <a:t>B. Cộng đồng địa lý</a:t>
            </a:r>
            <a:endParaRPr lang="en-US" sz="2600" dirty="0">
              <a:latin typeface="Times New Roman" panose="02020603050405020304" pitchFamily="18" charset="0"/>
              <a:cs typeface="Times New Roman" panose="02020603050405020304" pitchFamily="18" charset="0"/>
            </a:endParaRPr>
          </a:p>
        </p:txBody>
      </p:sp>
      <p:sp>
        <p:nvSpPr>
          <p:cNvPr id="32" name="Text 4"/>
          <p:cNvSpPr/>
          <p:nvPr/>
        </p:nvSpPr>
        <p:spPr>
          <a:xfrm>
            <a:off x="793790" y="516516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C. Cộng đồng tôn giáo</a:t>
            </a:r>
            <a:endParaRPr lang="en-US" sz="2600" dirty="0">
              <a:latin typeface="Times New Roman" panose="02020603050405020304" pitchFamily="18" charset="0"/>
              <a:cs typeface="Times New Roman" panose="02020603050405020304" pitchFamily="18" charset="0"/>
            </a:endParaRPr>
          </a:p>
        </p:txBody>
      </p:sp>
      <p:sp>
        <p:nvSpPr>
          <p:cNvPr id="33" name="Text 5"/>
          <p:cNvSpPr/>
          <p:nvPr/>
        </p:nvSpPr>
        <p:spPr>
          <a:xfrm>
            <a:off x="793790" y="560736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D. Cộng đồng sở thích</a:t>
            </a:r>
            <a:endParaRPr lang="en-US" sz="2600" dirty="0">
              <a:latin typeface="Times New Roman" panose="02020603050405020304" pitchFamily="18" charset="0"/>
              <a:cs typeface="Times New Roman" panose="02020603050405020304" pitchFamily="18" charset="0"/>
            </a:endParaRPr>
          </a:p>
        </p:txBody>
      </p:sp>
      <p:sp>
        <p:nvSpPr>
          <p:cNvPr id="34" name="Text 6"/>
          <p:cNvSpPr/>
          <p:nvPr/>
        </p:nvSpPr>
        <p:spPr>
          <a:xfrm>
            <a:off x="9721627" y="1848194"/>
            <a:ext cx="2835235" cy="354330"/>
          </a:xfrm>
          <a:prstGeom prst="rect">
            <a:avLst/>
          </a:prstGeom>
          <a:noFill/>
          <a:ln/>
        </p:spPr>
        <p:txBody>
          <a:bodyPr wrap="none" lIns="0" tIns="0" rIns="0" bIns="0" rtlCol="0" anchor="t"/>
          <a:lstStyle/>
          <a:p>
            <a:pPr marL="0" indent="0" algn="l">
              <a:lnSpc>
                <a:spcPts val="2750"/>
              </a:lnSpc>
              <a:buNone/>
            </a:pPr>
            <a:r>
              <a:rPr lang="en-US" sz="2600" b="1" dirty="0">
                <a:solidFill>
                  <a:srgbClr val="3B4540"/>
                </a:solidFill>
                <a:latin typeface="Times New Roman" panose="02020603050405020304" pitchFamily="18" charset="0"/>
                <a:ea typeface="Fraunces Extra Bold" pitchFamily="34" charset="-122"/>
                <a:cs typeface="Times New Roman" panose="02020603050405020304" pitchFamily="18" charset="0"/>
              </a:rPr>
              <a:t>Câu 2:</a:t>
            </a:r>
            <a:endParaRPr lang="en-US" sz="2600" dirty="0">
              <a:latin typeface="Times New Roman" panose="02020603050405020304" pitchFamily="18" charset="0"/>
              <a:cs typeface="Times New Roman" panose="02020603050405020304" pitchFamily="18" charset="0"/>
            </a:endParaRPr>
          </a:p>
        </p:txBody>
      </p:sp>
      <p:sp>
        <p:nvSpPr>
          <p:cNvPr id="35" name="Text 7"/>
          <p:cNvSpPr/>
          <p:nvPr/>
        </p:nvSpPr>
        <p:spPr>
          <a:xfrm>
            <a:off x="9721627" y="2429339"/>
            <a:ext cx="6244709" cy="725805"/>
          </a:xfrm>
          <a:prstGeom prst="rect">
            <a:avLst/>
          </a:prstGeom>
          <a:noFill/>
          <a:ln/>
        </p:spPr>
        <p:txBody>
          <a:bodyPr wrap="square" lIns="0" tIns="0" rIns="0" bIns="0" rtlCol="0" anchor="t"/>
          <a:lstStyle/>
          <a:p>
            <a:pPr marL="0" indent="0" algn="l">
              <a:lnSpc>
                <a:spcPts val="2850"/>
              </a:lnSpc>
              <a:buNone/>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Nhóm “Hội những người yêu cây cảnh Việt Nam” hoạt động trên mạng xã hội thuộc loại cộng đồng nào?</a:t>
            </a:r>
            <a:endParaRPr lang="en-US" sz="2600" dirty="0">
              <a:latin typeface="Times New Roman" panose="02020603050405020304" pitchFamily="18" charset="0"/>
              <a:cs typeface="Times New Roman" panose="02020603050405020304" pitchFamily="18" charset="0"/>
            </a:endParaRPr>
          </a:p>
        </p:txBody>
      </p:sp>
      <p:sp>
        <p:nvSpPr>
          <p:cNvPr id="36" name="Text 8"/>
          <p:cNvSpPr/>
          <p:nvPr/>
        </p:nvSpPr>
        <p:spPr>
          <a:xfrm>
            <a:off x="9777461" y="4274294"/>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A. Cộng đồng địa lý</a:t>
            </a:r>
            <a:endParaRPr lang="en-US" sz="2600" dirty="0">
              <a:latin typeface="Times New Roman" panose="02020603050405020304" pitchFamily="18" charset="0"/>
              <a:cs typeface="Times New Roman" panose="02020603050405020304" pitchFamily="18" charset="0"/>
            </a:endParaRPr>
          </a:p>
        </p:txBody>
      </p:sp>
      <p:sp>
        <p:nvSpPr>
          <p:cNvPr id="37" name="Text 9"/>
          <p:cNvSpPr/>
          <p:nvPr/>
        </p:nvSpPr>
        <p:spPr>
          <a:xfrm>
            <a:off x="9777461" y="4716492"/>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38951"/>
                </a:solidFill>
                <a:latin typeface="Times New Roman" panose="02020603050405020304" pitchFamily="18" charset="0"/>
                <a:ea typeface="Nobile" pitchFamily="34" charset="-122"/>
                <a:cs typeface="Times New Roman" panose="02020603050405020304" pitchFamily="18" charset="0"/>
              </a:rPr>
              <a:t>B. Cộng đồng sở thích</a:t>
            </a:r>
            <a:endParaRPr lang="en-US" sz="2600" dirty="0">
              <a:latin typeface="Times New Roman" panose="02020603050405020304" pitchFamily="18" charset="0"/>
              <a:cs typeface="Times New Roman" panose="02020603050405020304" pitchFamily="18" charset="0"/>
            </a:endParaRPr>
          </a:p>
        </p:txBody>
      </p:sp>
      <p:sp>
        <p:nvSpPr>
          <p:cNvPr id="38" name="Text 10"/>
          <p:cNvSpPr/>
          <p:nvPr/>
        </p:nvSpPr>
        <p:spPr>
          <a:xfrm>
            <a:off x="9777461" y="5158690"/>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C. Cộng đồng nghề nghiệp</a:t>
            </a:r>
            <a:endParaRPr lang="en-US" sz="2600" dirty="0">
              <a:latin typeface="Times New Roman" panose="02020603050405020304" pitchFamily="18" charset="0"/>
              <a:cs typeface="Times New Roman" panose="02020603050405020304" pitchFamily="18" charset="0"/>
            </a:endParaRPr>
          </a:p>
        </p:txBody>
      </p:sp>
      <p:sp>
        <p:nvSpPr>
          <p:cNvPr id="39" name="Text 11"/>
          <p:cNvSpPr/>
          <p:nvPr/>
        </p:nvSpPr>
        <p:spPr>
          <a:xfrm>
            <a:off x="9777461" y="560088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D. Cộng đồng tôn giáo</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952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49435" y="311129"/>
            <a:ext cx="14236700" cy="946156"/>
          </a:xfrm>
          <a:prstGeom prst="rect">
            <a:avLst/>
          </a:prstGeom>
        </p:spPr>
        <p:txBody>
          <a:bodyPr lIns="0" tIns="0" rIns="0" bIns="0" rtlCol="0" anchor="t">
            <a:spAutoFit/>
          </a:bodyPr>
          <a:lstStyle/>
          <a:p>
            <a:pPr marL="0" lvl="0" indent="0" algn="ctr">
              <a:lnSpc>
                <a:spcPts val="8400"/>
              </a:lnSpc>
              <a:spcBef>
                <a:spcPct val="0"/>
              </a:spcBef>
            </a:pPr>
            <a:r>
              <a:rPr lang="en-US" sz="4600" b="1" dirty="0" smtClean="0">
                <a:solidFill>
                  <a:srgbClr val="1D5175"/>
                </a:solidFill>
                <a:latin typeface="Times New Roman" panose="02020603050405020304" pitchFamily="18" charset="0"/>
                <a:cs typeface="Times New Roman" panose="02020603050405020304" pitchFamily="18" charset="0"/>
              </a:rPr>
              <a:t>PHÂN LOẠI CỘNG ĐỒNG</a:t>
            </a:r>
            <a:endParaRPr lang="en-US" sz="4600" b="1" dirty="0">
              <a:solidFill>
                <a:srgbClr val="1D5175"/>
              </a:solidFill>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485437" y="6765295"/>
            <a:ext cx="19200900" cy="3521705"/>
            <a:chOff x="0" y="0"/>
            <a:chExt cx="25601201" cy="4695607"/>
          </a:xfrm>
        </p:grpSpPr>
        <p:sp>
          <p:nvSpPr>
            <p:cNvPr id="13"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4">
                <a:extLst>
                  <a:ext uri="{96DAC541-7B7A-43D3-8B79-37D633B846F1}">
                    <asvg:svgBlip xmlns:asvg="http://schemas.microsoft.com/office/drawing/2016/SVG/main" xmlns="" r:embed="rId5"/>
                  </a:ext>
                </a:extLst>
              </a:blip>
              <a:stretch>
                <a:fillRect r="-1075" b="-24540"/>
              </a:stretch>
            </a:blipFill>
          </p:spPr>
        </p:sp>
        <p:sp>
          <p:nvSpPr>
            <p:cNvPr id="16"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16">
                <a:extLst>
                  <a:ext uri="{96DAC541-7B7A-43D3-8B79-37D633B846F1}">
                    <asvg:svgBlip xmlns:asvg="http://schemas.microsoft.com/office/drawing/2016/SVG/main" xmlns="" r:embed="rId17"/>
                  </a:ext>
                </a:extLst>
              </a:blip>
              <a:stretch>
                <a:fillRect r="-1075" b="-24540"/>
              </a:stretch>
            </a:blipFill>
          </p:spPr>
        </p:sp>
        <p:sp>
          <p:nvSpPr>
            <p:cNvPr id="25"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52" name="Text 0"/>
          <p:cNvSpPr/>
          <p:nvPr/>
        </p:nvSpPr>
        <p:spPr>
          <a:xfrm>
            <a:off x="793790" y="2406848"/>
            <a:ext cx="2835235" cy="354330"/>
          </a:xfrm>
          <a:prstGeom prst="rect">
            <a:avLst/>
          </a:prstGeom>
          <a:noFill/>
          <a:ln/>
        </p:spPr>
        <p:txBody>
          <a:bodyPr wrap="none" lIns="0" tIns="0" rIns="0" bIns="0" rtlCol="0" anchor="t"/>
          <a:lstStyle/>
          <a:p>
            <a:pPr marL="0" indent="0" algn="l">
              <a:lnSpc>
                <a:spcPts val="2750"/>
              </a:lnSpc>
              <a:buNone/>
            </a:pPr>
            <a:r>
              <a:rPr lang="en-US" sz="2600" b="1" dirty="0">
                <a:solidFill>
                  <a:srgbClr val="3B4540"/>
                </a:solidFill>
                <a:latin typeface="Times New Roman" panose="02020603050405020304" pitchFamily="18" charset="0"/>
                <a:ea typeface="Fraunces Extra Bold" pitchFamily="34" charset="-122"/>
                <a:cs typeface="Times New Roman" panose="02020603050405020304" pitchFamily="18" charset="0"/>
              </a:rPr>
              <a:t>Câu 3:</a:t>
            </a:r>
            <a:endParaRPr lang="en-US" sz="2600" dirty="0">
              <a:latin typeface="Times New Roman" panose="02020603050405020304" pitchFamily="18" charset="0"/>
              <a:cs typeface="Times New Roman" panose="02020603050405020304" pitchFamily="18" charset="0"/>
            </a:endParaRPr>
          </a:p>
        </p:txBody>
      </p:sp>
      <p:sp>
        <p:nvSpPr>
          <p:cNvPr id="53" name="Text 1"/>
          <p:cNvSpPr/>
          <p:nvPr/>
        </p:nvSpPr>
        <p:spPr>
          <a:xfrm>
            <a:off x="793790" y="2987993"/>
            <a:ext cx="6244709" cy="1088708"/>
          </a:xfrm>
          <a:prstGeom prst="rect">
            <a:avLst/>
          </a:prstGeom>
          <a:noFill/>
          <a:ln/>
        </p:spPr>
        <p:txBody>
          <a:bodyPr wrap="square" lIns="0" tIns="0" rIns="0" bIns="0" rtlCol="0" anchor="t"/>
          <a:lstStyle/>
          <a:p>
            <a:pPr marL="0" indent="0" algn="l">
              <a:lnSpc>
                <a:spcPts val="2850"/>
              </a:lnSpc>
              <a:buNone/>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Một công ty công nghệ có các nhân viên làm việc tại nhiều tỉnh thành, nhưng cùng chung ngành nghề là ví dụ của cộng đồng nào?</a:t>
            </a:r>
            <a:endParaRPr lang="en-US" sz="2600" dirty="0">
              <a:latin typeface="Times New Roman" panose="02020603050405020304" pitchFamily="18" charset="0"/>
              <a:cs typeface="Times New Roman" panose="02020603050405020304" pitchFamily="18" charset="0"/>
            </a:endParaRPr>
          </a:p>
        </p:txBody>
      </p:sp>
      <p:sp>
        <p:nvSpPr>
          <p:cNvPr id="54" name="Text 2"/>
          <p:cNvSpPr/>
          <p:nvPr/>
        </p:nvSpPr>
        <p:spPr>
          <a:xfrm>
            <a:off x="1143000" y="4665466"/>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38951"/>
                </a:solidFill>
                <a:latin typeface="Times New Roman" panose="02020603050405020304" pitchFamily="18" charset="0"/>
                <a:ea typeface="Nobile" pitchFamily="34" charset="-122"/>
                <a:cs typeface="Times New Roman" panose="02020603050405020304" pitchFamily="18" charset="0"/>
              </a:rPr>
              <a:t>A. Cộng đồng nghề nghiệp</a:t>
            </a:r>
            <a:endParaRPr lang="en-US" sz="2600" dirty="0">
              <a:latin typeface="Times New Roman" panose="02020603050405020304" pitchFamily="18" charset="0"/>
              <a:cs typeface="Times New Roman" panose="02020603050405020304" pitchFamily="18" charset="0"/>
            </a:endParaRPr>
          </a:p>
        </p:txBody>
      </p:sp>
      <p:sp>
        <p:nvSpPr>
          <p:cNvPr id="55" name="Text 3"/>
          <p:cNvSpPr/>
          <p:nvPr/>
        </p:nvSpPr>
        <p:spPr>
          <a:xfrm>
            <a:off x="1143000" y="5107664"/>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B. Cộng đồng địa lý</a:t>
            </a:r>
            <a:endParaRPr lang="en-US" sz="2600" dirty="0">
              <a:latin typeface="Times New Roman" panose="02020603050405020304" pitchFamily="18" charset="0"/>
              <a:cs typeface="Times New Roman" panose="02020603050405020304" pitchFamily="18" charset="0"/>
            </a:endParaRPr>
          </a:p>
        </p:txBody>
      </p:sp>
      <p:sp>
        <p:nvSpPr>
          <p:cNvPr id="56" name="Text 4"/>
          <p:cNvSpPr/>
          <p:nvPr/>
        </p:nvSpPr>
        <p:spPr>
          <a:xfrm>
            <a:off x="1143000" y="5549862"/>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C. Cộng đồng sở thích</a:t>
            </a:r>
            <a:endParaRPr lang="en-US" sz="2600" dirty="0">
              <a:latin typeface="Times New Roman" panose="02020603050405020304" pitchFamily="18" charset="0"/>
              <a:cs typeface="Times New Roman" panose="02020603050405020304" pitchFamily="18" charset="0"/>
            </a:endParaRPr>
          </a:p>
        </p:txBody>
      </p:sp>
      <p:sp>
        <p:nvSpPr>
          <p:cNvPr id="57" name="Text 5"/>
          <p:cNvSpPr/>
          <p:nvPr/>
        </p:nvSpPr>
        <p:spPr>
          <a:xfrm>
            <a:off x="1143000" y="599206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D. Cộng đồng học thuật</a:t>
            </a:r>
            <a:endParaRPr lang="en-US" sz="2600" dirty="0">
              <a:latin typeface="Times New Roman" panose="02020603050405020304" pitchFamily="18" charset="0"/>
              <a:cs typeface="Times New Roman" panose="02020603050405020304" pitchFamily="18" charset="0"/>
            </a:endParaRPr>
          </a:p>
        </p:txBody>
      </p:sp>
      <p:sp>
        <p:nvSpPr>
          <p:cNvPr id="58" name="Text 6"/>
          <p:cNvSpPr/>
          <p:nvPr/>
        </p:nvSpPr>
        <p:spPr>
          <a:xfrm>
            <a:off x="9994575" y="2180033"/>
            <a:ext cx="2835235" cy="354330"/>
          </a:xfrm>
          <a:prstGeom prst="rect">
            <a:avLst/>
          </a:prstGeom>
          <a:noFill/>
          <a:ln/>
        </p:spPr>
        <p:txBody>
          <a:bodyPr wrap="none" lIns="0" tIns="0" rIns="0" bIns="0" rtlCol="0" anchor="t"/>
          <a:lstStyle/>
          <a:p>
            <a:pPr marL="0" indent="0" algn="l">
              <a:lnSpc>
                <a:spcPts val="2750"/>
              </a:lnSpc>
              <a:buNone/>
            </a:pPr>
            <a:r>
              <a:rPr lang="en-US" sz="2600" b="1" dirty="0">
                <a:solidFill>
                  <a:srgbClr val="3B4540"/>
                </a:solidFill>
                <a:latin typeface="Times New Roman" panose="02020603050405020304" pitchFamily="18" charset="0"/>
                <a:ea typeface="Fraunces Extra Bold" pitchFamily="34" charset="-122"/>
                <a:cs typeface="Times New Roman" panose="02020603050405020304" pitchFamily="18" charset="0"/>
              </a:rPr>
              <a:t>Câu 4:</a:t>
            </a:r>
            <a:endParaRPr lang="en-US" sz="2600" dirty="0">
              <a:latin typeface="Times New Roman" panose="02020603050405020304" pitchFamily="18" charset="0"/>
              <a:cs typeface="Times New Roman" panose="02020603050405020304" pitchFamily="18" charset="0"/>
            </a:endParaRPr>
          </a:p>
        </p:txBody>
      </p:sp>
      <p:sp>
        <p:nvSpPr>
          <p:cNvPr id="59" name="Text 7"/>
          <p:cNvSpPr/>
          <p:nvPr/>
        </p:nvSpPr>
        <p:spPr>
          <a:xfrm>
            <a:off x="9994575" y="2761178"/>
            <a:ext cx="6244709" cy="725805"/>
          </a:xfrm>
          <a:prstGeom prst="rect">
            <a:avLst/>
          </a:prstGeom>
          <a:noFill/>
          <a:ln/>
        </p:spPr>
        <p:txBody>
          <a:bodyPr wrap="square" lIns="0" tIns="0" rIns="0" bIns="0" rtlCol="0" anchor="t"/>
          <a:lstStyle/>
          <a:p>
            <a:pPr marL="0" indent="0" algn="l">
              <a:lnSpc>
                <a:spcPts val="2850"/>
              </a:lnSpc>
              <a:buNone/>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Giáo xứ X với các thành viên cùng tham gia nghi lễ và chia sẻ niềm tin tôn giáo là loại cộng đồng gì?</a:t>
            </a:r>
            <a:endParaRPr lang="en-US" sz="2600" dirty="0">
              <a:latin typeface="Times New Roman" panose="02020603050405020304" pitchFamily="18" charset="0"/>
              <a:cs typeface="Times New Roman" panose="02020603050405020304" pitchFamily="18" charset="0"/>
            </a:endParaRPr>
          </a:p>
        </p:txBody>
      </p:sp>
      <p:sp>
        <p:nvSpPr>
          <p:cNvPr id="60" name="Text 8"/>
          <p:cNvSpPr/>
          <p:nvPr/>
        </p:nvSpPr>
        <p:spPr>
          <a:xfrm>
            <a:off x="10302417" y="452477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A. Cộng đồng sở thích</a:t>
            </a:r>
            <a:endParaRPr lang="en-US" sz="2600" dirty="0">
              <a:latin typeface="Times New Roman" panose="02020603050405020304" pitchFamily="18" charset="0"/>
              <a:cs typeface="Times New Roman" panose="02020603050405020304" pitchFamily="18" charset="0"/>
            </a:endParaRPr>
          </a:p>
        </p:txBody>
      </p:sp>
      <p:sp>
        <p:nvSpPr>
          <p:cNvPr id="61" name="Text 9"/>
          <p:cNvSpPr/>
          <p:nvPr/>
        </p:nvSpPr>
        <p:spPr>
          <a:xfrm>
            <a:off x="10302417" y="496696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B. Cộng đồng địa lý</a:t>
            </a:r>
            <a:endParaRPr lang="en-US" sz="2600" dirty="0">
              <a:latin typeface="Times New Roman" panose="02020603050405020304" pitchFamily="18" charset="0"/>
              <a:cs typeface="Times New Roman" panose="02020603050405020304" pitchFamily="18" charset="0"/>
            </a:endParaRPr>
          </a:p>
        </p:txBody>
      </p:sp>
      <p:sp>
        <p:nvSpPr>
          <p:cNvPr id="62" name="Text 10"/>
          <p:cNvSpPr/>
          <p:nvPr/>
        </p:nvSpPr>
        <p:spPr>
          <a:xfrm>
            <a:off x="10302417" y="540916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C. Cộng đồng nghề nghiệp</a:t>
            </a:r>
            <a:endParaRPr lang="en-US" sz="2600" dirty="0">
              <a:latin typeface="Times New Roman" panose="02020603050405020304" pitchFamily="18" charset="0"/>
              <a:cs typeface="Times New Roman" panose="02020603050405020304" pitchFamily="18" charset="0"/>
            </a:endParaRPr>
          </a:p>
        </p:txBody>
      </p:sp>
      <p:sp>
        <p:nvSpPr>
          <p:cNvPr id="63" name="Text 11"/>
          <p:cNvSpPr/>
          <p:nvPr/>
        </p:nvSpPr>
        <p:spPr>
          <a:xfrm>
            <a:off x="10302417" y="5851365"/>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600" dirty="0">
                <a:solidFill>
                  <a:srgbClr val="405449"/>
                </a:solidFill>
                <a:latin typeface="Times New Roman" panose="02020603050405020304" pitchFamily="18" charset="0"/>
                <a:ea typeface="Nobile" pitchFamily="34" charset="-122"/>
                <a:cs typeface="Times New Roman" panose="02020603050405020304" pitchFamily="18" charset="0"/>
              </a:rPr>
              <a:t>D. Cộng đồng tôn giáo</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8828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028700" y="1304314"/>
            <a:ext cx="16230600" cy="3610018"/>
            <a:chOff x="0" y="0"/>
            <a:chExt cx="4274726" cy="950787"/>
          </a:xfrm>
        </p:grpSpPr>
        <p:sp>
          <p:nvSpPr>
            <p:cNvPr id="4" name="Freeform 4"/>
            <p:cNvSpPr/>
            <p:nvPr/>
          </p:nvSpPr>
          <p:spPr>
            <a:xfrm>
              <a:off x="0" y="0"/>
              <a:ext cx="4274726" cy="950787"/>
            </a:xfrm>
            <a:custGeom>
              <a:avLst/>
              <a:gdLst/>
              <a:ahLst/>
              <a:cxnLst/>
              <a:rect l="l" t="t" r="r" b="b"/>
              <a:pathLst>
                <a:path w="4274726" h="950787">
                  <a:moveTo>
                    <a:pt x="0" y="0"/>
                  </a:moveTo>
                  <a:lnTo>
                    <a:pt x="4274726" y="0"/>
                  </a:lnTo>
                  <a:lnTo>
                    <a:pt x="4274726" y="950787"/>
                  </a:lnTo>
                  <a:lnTo>
                    <a:pt x="0" y="950787"/>
                  </a:lnTo>
                  <a:close/>
                </a:path>
              </a:pathLst>
            </a:custGeom>
            <a:solidFill>
              <a:srgbClr val="FFFFFF"/>
            </a:solidFill>
          </p:spPr>
        </p:sp>
        <p:sp>
          <p:nvSpPr>
            <p:cNvPr id="5" name="TextBox 5"/>
            <p:cNvSpPr txBox="1"/>
            <p:nvPr/>
          </p:nvSpPr>
          <p:spPr>
            <a:xfrm>
              <a:off x="0" y="-38100"/>
              <a:ext cx="4274726" cy="98888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782824" y="4332214"/>
            <a:ext cx="10722353" cy="7358215"/>
          </a:xfrm>
          <a:custGeom>
            <a:avLst/>
            <a:gdLst/>
            <a:ahLst/>
            <a:cxnLst/>
            <a:rect l="l" t="t" r="r" b="b"/>
            <a:pathLst>
              <a:path w="10722353" h="7358215">
                <a:moveTo>
                  <a:pt x="0" y="0"/>
                </a:moveTo>
                <a:lnTo>
                  <a:pt x="10722352" y="0"/>
                </a:lnTo>
                <a:lnTo>
                  <a:pt x="10722352" y="7358215"/>
                </a:lnTo>
                <a:lnTo>
                  <a:pt x="0" y="7358215"/>
                </a:lnTo>
                <a:lnTo>
                  <a:pt x="0" y="0"/>
                </a:lnTo>
                <a:close/>
              </a:path>
            </a:pathLst>
          </a:custGeom>
          <a:blipFill>
            <a:blip r:embed="rId3"/>
            <a:stretch>
              <a:fillRect/>
            </a:stretch>
          </a:blipFill>
        </p:spPr>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859575">
            <a:off x="-1729631" y="7360986"/>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itle 1"/>
          <p:cNvSpPr txBox="1">
            <a:spLocks/>
          </p:cNvSpPr>
          <p:nvPr/>
        </p:nvSpPr>
        <p:spPr>
          <a:xfrm>
            <a:off x="2107111" y="1717772"/>
            <a:ext cx="14401800" cy="1477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vi-VN" sz="4600" b="1" dirty="0" err="1" smtClean="0">
                <a:solidFill>
                  <a:schemeClr val="accent5">
                    <a:lumMod val="50000"/>
                  </a:schemeClr>
                </a:solidFill>
                <a:latin typeface="Times New Roman" panose="02020603050405020304" pitchFamily="18" charset="0"/>
                <a:cs typeface="Times New Roman" panose="02020603050405020304" pitchFamily="18" charset="0"/>
              </a:rPr>
              <a:t>Chương</a:t>
            </a:r>
            <a:r>
              <a:rPr lang="en-US" altLang="vi-VN" sz="4600" b="1" dirty="0" smtClean="0">
                <a:solidFill>
                  <a:schemeClr val="accent5">
                    <a:lumMod val="50000"/>
                  </a:schemeClr>
                </a:solidFill>
                <a:latin typeface="Times New Roman" panose="02020603050405020304" pitchFamily="18" charset="0"/>
                <a:cs typeface="Times New Roman" panose="02020603050405020304" pitchFamily="18" charset="0"/>
              </a:rPr>
              <a:t> 1</a:t>
            </a:r>
            <a:r>
              <a:rPr lang="en-US" altLang="vi-VN" sz="4600" dirty="0" smtClean="0">
                <a:solidFill>
                  <a:schemeClr val="accent5">
                    <a:lumMod val="50000"/>
                  </a:schemeClr>
                </a:solidFill>
                <a:latin typeface="Times New Roman" panose="02020603050405020304" pitchFamily="18" charset="0"/>
                <a:cs typeface="Times New Roman" panose="02020603050405020304" pitchFamily="18" charset="0"/>
              </a:rPr>
              <a:t/>
            </a:r>
            <a:br>
              <a:rPr lang="en-US" altLang="vi-VN" sz="4600" dirty="0" smtClean="0">
                <a:solidFill>
                  <a:schemeClr val="accent5">
                    <a:lumMod val="50000"/>
                  </a:schemeClr>
                </a:solidFill>
                <a:latin typeface="Times New Roman" panose="02020603050405020304" pitchFamily="18" charset="0"/>
                <a:cs typeface="Times New Roman" panose="02020603050405020304" pitchFamily="18" charset="0"/>
              </a:rPr>
            </a:br>
            <a:r>
              <a:rPr lang="en-US" altLang="vi-VN" sz="4600" b="1" dirty="0" smtClean="0">
                <a:solidFill>
                  <a:schemeClr val="accent5">
                    <a:lumMod val="50000"/>
                  </a:schemeClr>
                </a:solidFill>
                <a:latin typeface="Times New Roman" panose="02020603050405020304" pitchFamily="18" charset="0"/>
                <a:cs typeface="Times New Roman" panose="02020603050405020304" pitchFamily="18" charset="0"/>
              </a:rPr>
              <a:t>CỘNG ĐỒNG VÀ NHỮNG YẾU TỐ TÁC ĐỘNG ĐẾN</a:t>
            </a:r>
            <a:r>
              <a:rPr lang="en-US" altLang="vi-VN" sz="4600" dirty="0" smtClean="0">
                <a:solidFill>
                  <a:schemeClr val="accent5">
                    <a:lumMod val="50000"/>
                  </a:schemeClr>
                </a:solidFill>
                <a:latin typeface="Times New Roman" panose="02020603050405020304" pitchFamily="18" charset="0"/>
                <a:cs typeface="Times New Roman" panose="02020603050405020304" pitchFamily="18" charset="0"/>
              </a:rPr>
              <a:t/>
            </a:r>
            <a:br>
              <a:rPr lang="en-US" altLang="vi-VN" sz="4600" dirty="0" smtClean="0">
                <a:solidFill>
                  <a:schemeClr val="accent5">
                    <a:lumMod val="50000"/>
                  </a:schemeClr>
                </a:solidFill>
                <a:latin typeface="Times New Roman" panose="02020603050405020304" pitchFamily="18" charset="0"/>
                <a:cs typeface="Times New Roman" panose="02020603050405020304" pitchFamily="18" charset="0"/>
              </a:rPr>
            </a:br>
            <a:r>
              <a:rPr lang="en-US" altLang="vi-VN" sz="4600" b="1" dirty="0" smtClean="0">
                <a:solidFill>
                  <a:schemeClr val="accent5">
                    <a:lumMod val="50000"/>
                  </a:schemeClr>
                </a:solidFill>
                <a:latin typeface="Times New Roman" panose="02020603050405020304" pitchFamily="18" charset="0"/>
                <a:cs typeface="Times New Roman" panose="02020603050405020304" pitchFamily="18" charset="0"/>
              </a:rPr>
              <a:t> SỰ HÌNH THÀNH, PHÁT TRIỂN CỦA CỘNG ĐỒNG</a:t>
            </a:r>
            <a:endParaRPr lang="en-US" altLang="vi-VN" sz="4600" dirty="0" smtClean="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08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028699" y="577849"/>
            <a:ext cx="16230600" cy="3610018"/>
            <a:chOff x="0" y="0"/>
            <a:chExt cx="4274726" cy="950787"/>
          </a:xfrm>
        </p:grpSpPr>
        <p:sp>
          <p:nvSpPr>
            <p:cNvPr id="4" name="Freeform 4"/>
            <p:cNvSpPr/>
            <p:nvPr/>
          </p:nvSpPr>
          <p:spPr>
            <a:xfrm>
              <a:off x="0" y="0"/>
              <a:ext cx="4274726" cy="950787"/>
            </a:xfrm>
            <a:custGeom>
              <a:avLst/>
              <a:gdLst/>
              <a:ahLst/>
              <a:cxnLst/>
              <a:rect l="l" t="t" r="r" b="b"/>
              <a:pathLst>
                <a:path w="4274726" h="950787">
                  <a:moveTo>
                    <a:pt x="0" y="0"/>
                  </a:moveTo>
                  <a:lnTo>
                    <a:pt x="4274726" y="0"/>
                  </a:lnTo>
                  <a:lnTo>
                    <a:pt x="4274726" y="950787"/>
                  </a:lnTo>
                  <a:lnTo>
                    <a:pt x="0" y="950787"/>
                  </a:lnTo>
                  <a:close/>
                </a:path>
              </a:pathLst>
            </a:custGeom>
            <a:solidFill>
              <a:srgbClr val="FFFFFF"/>
            </a:solidFill>
          </p:spPr>
        </p:sp>
        <p:sp>
          <p:nvSpPr>
            <p:cNvPr id="5" name="TextBox 5"/>
            <p:cNvSpPr txBox="1"/>
            <p:nvPr/>
          </p:nvSpPr>
          <p:spPr>
            <a:xfrm>
              <a:off x="0" y="-38100"/>
              <a:ext cx="4274726" cy="98888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418620" y="4332528"/>
            <a:ext cx="11450755" cy="6784572"/>
          </a:xfrm>
          <a:custGeom>
            <a:avLst/>
            <a:gdLst/>
            <a:ahLst/>
            <a:cxnLst/>
            <a:rect l="l" t="t" r="r" b="b"/>
            <a:pathLst>
              <a:path w="11450755" h="6784572">
                <a:moveTo>
                  <a:pt x="0" y="0"/>
                </a:moveTo>
                <a:lnTo>
                  <a:pt x="11450754" y="0"/>
                </a:lnTo>
                <a:lnTo>
                  <a:pt x="11450754" y="6784572"/>
                </a:lnTo>
                <a:lnTo>
                  <a:pt x="0" y="6784572"/>
                </a:lnTo>
                <a:lnTo>
                  <a:pt x="0" y="0"/>
                </a:lnTo>
                <a:close/>
              </a:path>
            </a:pathLst>
          </a:custGeom>
          <a:blipFill>
            <a:blip r:embed="rId3"/>
            <a:stretch>
              <a:fillRect/>
            </a:stretch>
          </a:blipFill>
        </p:spPr>
      </p:sp>
      <p:sp>
        <p:nvSpPr>
          <p:cNvPr id="7" name="Freeform 7"/>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2015758" y="1671336"/>
            <a:ext cx="14256481" cy="1708151"/>
          </a:xfrm>
          <a:prstGeom prst="rect">
            <a:avLst/>
          </a:prstGeom>
        </p:spPr>
        <p:txBody>
          <a:bodyPr lIns="0" tIns="0" rIns="0" bIns="0" rtlCol="0" anchor="t">
            <a:spAutoFit/>
          </a:bodyPr>
          <a:lstStyle/>
          <a:p>
            <a:pPr algn="ctr">
              <a:lnSpc>
                <a:spcPts val="13999"/>
              </a:lnSpc>
            </a:pPr>
            <a:r>
              <a:rPr lang="en-US" sz="9999" dirty="0">
                <a:solidFill>
                  <a:srgbClr val="036374"/>
                </a:solidFill>
                <a:latin typeface="Libre Franklin Heavy"/>
              </a:rPr>
              <a:t>THANK YOU!</a:t>
            </a:r>
          </a:p>
        </p:txBody>
      </p:sp>
      <p:sp>
        <p:nvSpPr>
          <p:cNvPr id="10" name="Freeform 10"/>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581892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4" name="Group 4"/>
          <p:cNvGrpSpPr/>
          <p:nvPr/>
        </p:nvGrpSpPr>
        <p:grpSpPr>
          <a:xfrm>
            <a:off x="1152702" y="647700"/>
            <a:ext cx="16297098" cy="9296400"/>
            <a:chOff x="0" y="0"/>
            <a:chExt cx="2137363" cy="2167467"/>
          </a:xfrm>
        </p:grpSpPr>
        <p:sp>
          <p:nvSpPr>
            <p:cNvPr id="5" name="Freeform 5"/>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p:spPr>
        </p:sp>
        <p:sp>
          <p:nvSpPr>
            <p:cNvPr id="6" name="TextBox 6"/>
            <p:cNvSpPr txBox="1"/>
            <p:nvPr/>
          </p:nvSpPr>
          <p:spPr>
            <a:xfrm>
              <a:off x="0" y="-38100"/>
              <a:ext cx="2137363"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632064" y="2310450"/>
            <a:ext cx="15101508" cy="5041380"/>
          </a:xfrm>
          <a:prstGeom prst="rect">
            <a:avLst/>
          </a:prstGeom>
        </p:spPr>
        <p:txBody>
          <a:bodyPr wrap="square" lIns="0" tIns="0" rIns="0" bIns="0" rtlCol="0" anchor="t">
            <a:spAutoFit/>
          </a:bodyPr>
          <a:lstStyle/>
          <a:p>
            <a:pPr algn="just">
              <a:lnSpc>
                <a:spcPct val="130000"/>
              </a:lnSpc>
            </a:pPr>
            <a:r>
              <a:rPr lang="vi-VN" sz="3600" dirty="0" smtClean="0">
                <a:latin typeface="+mj-lt"/>
              </a:rPr>
              <a:t>	Chương </a:t>
            </a:r>
            <a:r>
              <a:rPr lang="vi-VN" sz="3600" dirty="0">
                <a:latin typeface="+mj-lt"/>
              </a:rPr>
              <a:t>1 nhằm giúp sinh viên nắm vững khái niệm, đặc điểm và các loại hình cộng đồng, hiểu rõ vai trò và mối quan hệ giữa các thành tố cấu thành cộng đồng, đồng thời biết vận dụng tiêu chí nhận diện để mô tả một cộng đồng cụ thể. Sinh viên sẽ phân tích được các yếu tố </a:t>
            </a:r>
            <a:r>
              <a:rPr lang="vi-VN" sz="3600" dirty="0" smtClean="0">
                <a:latin typeface="+mj-lt"/>
              </a:rPr>
              <a:t>tác </a:t>
            </a:r>
            <a:r>
              <a:rPr lang="vi-VN" sz="3600" dirty="0">
                <a:latin typeface="+mj-lt"/>
              </a:rPr>
              <a:t>động đến sự hình thành, phát triển của cộng đồng; đánh giá mức độ ảnh hưởng của các yếu tố này để xác định thuận lợi, thách thức; và cuối cùng là đề xuất được những giải pháp phù hợp nhằm thúc đẩy sự phát triển bền vững của cộng đồng.</a:t>
            </a:r>
          </a:p>
        </p:txBody>
      </p:sp>
      <p:sp>
        <p:nvSpPr>
          <p:cNvPr id="10" name="Freeform 10"/>
          <p:cNvSpPr/>
          <p:nvPr/>
        </p:nvSpPr>
        <p:spPr>
          <a:xfrm rot="1859575">
            <a:off x="14871650" y="-168749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3396680">
            <a:off x="-1849696" y="7364335"/>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2" name="TextBox 7"/>
          <p:cNvSpPr txBox="1"/>
          <p:nvPr/>
        </p:nvSpPr>
        <p:spPr>
          <a:xfrm>
            <a:off x="1602132" y="1028700"/>
            <a:ext cx="7216442" cy="934615"/>
          </a:xfrm>
          <a:prstGeom prst="rect">
            <a:avLst/>
          </a:prstGeom>
        </p:spPr>
        <p:txBody>
          <a:bodyPr lIns="0" tIns="0" rIns="0" bIns="0" rtlCol="0" anchor="t">
            <a:spAutoFit/>
          </a:bodyPr>
          <a:lstStyle/>
          <a:p>
            <a:pPr>
              <a:lnSpc>
                <a:spcPct val="150000"/>
              </a:lnSpc>
            </a:pPr>
            <a:r>
              <a:rPr lang="en-US" altLang="vi-VN" sz="4600" b="1" i="1" dirty="0" smtClean="0">
                <a:latin typeface="Times New Roman" panose="02020603050405020304" pitchFamily="18" charset="0"/>
                <a:cs typeface="Times New Roman" panose="02020603050405020304" pitchFamily="18" charset="0"/>
              </a:rPr>
              <a:t>MỤC TIÊU CHƯƠNG 1</a:t>
            </a:r>
            <a:endParaRPr lang="en-US" sz="4600" b="1" i="1" dirty="0">
              <a:latin typeface="Times New Roman" panose="02020603050405020304" pitchFamily="18" charset="0"/>
              <a:cs typeface="Times New Roman" panose="02020603050405020304" pitchFamily="18" charset="0"/>
            </a:endParaRPr>
          </a:p>
        </p:txBody>
      </p:sp>
      <p:grpSp>
        <p:nvGrpSpPr>
          <p:cNvPr id="14" name="Group 12"/>
          <p:cNvGrpSpPr/>
          <p:nvPr/>
        </p:nvGrpSpPr>
        <p:grpSpPr>
          <a:xfrm>
            <a:off x="-485437" y="6765295"/>
            <a:ext cx="19200900" cy="3521705"/>
            <a:chOff x="0" y="0"/>
            <a:chExt cx="25601201" cy="4695607"/>
          </a:xfrm>
        </p:grpSpPr>
        <p:sp>
          <p:nvSpPr>
            <p:cNvPr id="15"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18"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6"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20">
                <a:extLst>
                  <a:ext uri="{96DAC541-7B7A-43D3-8B79-37D633B846F1}">
                    <asvg:svgBlip xmlns:asvg="http://schemas.microsoft.com/office/drawing/2016/SVG/main" xmlns="" r:embed="rId21"/>
                  </a:ext>
                </a:extLst>
              </a:blip>
              <a:stretch>
                <a:fillRect r="-1075" b="-24540"/>
              </a:stretch>
            </a:blipFill>
          </p:spPr>
        </p:sp>
        <p:sp>
          <p:nvSpPr>
            <p:cNvPr id="27"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8"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Tree>
    <p:extLst>
      <p:ext uri="{BB962C8B-B14F-4D97-AF65-F5344CB8AC3E}">
        <p14:creationId xmlns:p14="http://schemas.microsoft.com/office/powerpoint/2010/main" val="4180683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3706411">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pic>
        <p:nvPicPr>
          <p:cNvPr id="6" name="Picture 5"/>
          <p:cNvPicPr>
            <a:picLocks noChangeAspect="1"/>
          </p:cNvPicPr>
          <p:nvPr/>
        </p:nvPicPr>
        <p:blipFill>
          <a:blip r:embed="rId6"/>
          <a:stretch>
            <a:fillRect/>
          </a:stretch>
        </p:blipFill>
        <p:spPr>
          <a:xfrm>
            <a:off x="609600" y="86470"/>
            <a:ext cx="17297400" cy="10249515"/>
          </a:xfrm>
          <a:prstGeom prst="rect">
            <a:avLst/>
          </a:prstGeom>
        </p:spPr>
      </p:pic>
    </p:spTree>
    <p:extLst>
      <p:ext uri="{BB962C8B-B14F-4D97-AF65-F5344CB8AC3E}">
        <p14:creationId xmlns:p14="http://schemas.microsoft.com/office/powerpoint/2010/main" val="1973925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805822" y="692756"/>
            <a:ext cx="17177377" cy="9022744"/>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3706411">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pic>
        <p:nvPicPr>
          <p:cNvPr id="12" name="Picture 2" descr="o Trình chiếu một hình ảnh minh họa (nếu có thể) về hai hòn đảo nhỏ nằm gần nhau nhưng tách biệt bởi một eo bi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1123" y="1531039"/>
            <a:ext cx="8245463" cy="74040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8"/>
          <p:cNvSpPr txBox="1"/>
          <p:nvPr/>
        </p:nvSpPr>
        <p:spPr>
          <a:xfrm>
            <a:off x="2057400" y="3968921"/>
            <a:ext cx="7620000" cy="1519070"/>
          </a:xfrm>
          <a:prstGeom prst="rect">
            <a:avLst/>
          </a:prstGeom>
        </p:spPr>
        <p:txBody>
          <a:bodyPr wrap="square" lIns="0" tIns="0" rIns="0" bIns="0" rtlCol="0" anchor="t">
            <a:spAutoFit/>
          </a:bodyPr>
          <a:lstStyle/>
          <a:p>
            <a:pPr>
              <a:lnSpc>
                <a:spcPct val="150000"/>
              </a:lnSpc>
            </a:pPr>
            <a:r>
              <a:rPr lang="en-US" altLang="vi-VN" sz="3500" b="1" dirty="0" smtClean="0">
                <a:latin typeface="Times New Roman" panose="02020603050405020304" pitchFamily="18" charset="0"/>
                <a:cs typeface="Times New Roman" panose="02020603050405020304" pitchFamily="18" charset="0"/>
              </a:rPr>
              <a:t>KHỞI ĐỘNG: </a:t>
            </a:r>
            <a:endParaRPr lang="en-US" altLang="vi-VN" sz="3500" b="1" dirty="0" smtClean="0">
              <a:latin typeface="Times New Roman" panose="02020603050405020304" pitchFamily="18" charset="0"/>
              <a:cs typeface="Times New Roman" panose="02020603050405020304" pitchFamily="18" charset="0"/>
            </a:endParaRPr>
          </a:p>
          <a:p>
            <a:pPr>
              <a:lnSpc>
                <a:spcPct val="150000"/>
              </a:lnSpc>
            </a:pPr>
            <a:r>
              <a:rPr lang="en-US" altLang="vi-VN" sz="3500" b="1" dirty="0" err="1" smtClean="0">
                <a:latin typeface="Times New Roman" panose="02020603050405020304" pitchFamily="18" charset="0"/>
                <a:cs typeface="Times New Roman" panose="02020603050405020304" pitchFamily="18" charset="0"/>
              </a:rPr>
              <a:t>Câu</a:t>
            </a:r>
            <a:r>
              <a:rPr lang="en-US" altLang="vi-VN" sz="3500" b="1" dirty="0" smtClean="0">
                <a:latin typeface="Times New Roman" panose="02020603050405020304" pitchFamily="18" charset="0"/>
                <a:cs typeface="Times New Roman" panose="02020603050405020304" pitchFamily="18" charset="0"/>
              </a:rPr>
              <a:t> </a:t>
            </a:r>
            <a:r>
              <a:rPr lang="en-US" altLang="vi-VN" sz="3500" b="1" dirty="0" err="1" smtClean="0">
                <a:latin typeface="Times New Roman" panose="02020603050405020304" pitchFamily="18" charset="0"/>
                <a:cs typeface="Times New Roman" panose="02020603050405020304" pitchFamily="18" charset="0"/>
              </a:rPr>
              <a:t>chuyện</a:t>
            </a:r>
            <a:r>
              <a:rPr lang="en-US" altLang="vi-VN" sz="3500" b="1" dirty="0" smtClean="0">
                <a:latin typeface="Times New Roman" panose="02020603050405020304" pitchFamily="18" charset="0"/>
                <a:cs typeface="Times New Roman" panose="02020603050405020304" pitchFamily="18" charset="0"/>
              </a:rPr>
              <a:t> “Hai </a:t>
            </a:r>
            <a:r>
              <a:rPr lang="en-US" altLang="vi-VN" sz="3500" b="1" dirty="0" err="1" smtClean="0">
                <a:latin typeface="Times New Roman" panose="02020603050405020304" pitchFamily="18" charset="0"/>
                <a:cs typeface="Times New Roman" panose="02020603050405020304" pitchFamily="18" charset="0"/>
              </a:rPr>
              <a:t>hòn</a:t>
            </a:r>
            <a:r>
              <a:rPr lang="en-US" altLang="vi-VN" sz="3500" b="1" dirty="0" smtClean="0">
                <a:latin typeface="Times New Roman" panose="02020603050405020304" pitchFamily="18" charset="0"/>
                <a:cs typeface="Times New Roman" panose="02020603050405020304" pitchFamily="18" charset="0"/>
              </a:rPr>
              <a:t> </a:t>
            </a:r>
            <a:r>
              <a:rPr lang="en-US" altLang="vi-VN" sz="3500" b="1" dirty="0" err="1" smtClean="0">
                <a:latin typeface="Times New Roman" panose="02020603050405020304" pitchFamily="18" charset="0"/>
                <a:cs typeface="Times New Roman" panose="02020603050405020304" pitchFamily="18" charset="0"/>
              </a:rPr>
              <a:t>đảo</a:t>
            </a:r>
            <a:r>
              <a:rPr lang="en-US" altLang="vi-VN" sz="3500" b="1" dirty="0" smtClean="0">
                <a:latin typeface="Times New Roman" panose="02020603050405020304" pitchFamily="18" charset="0"/>
                <a:cs typeface="Times New Roman" panose="02020603050405020304" pitchFamily="18" charset="0"/>
              </a:rPr>
              <a:t>”</a:t>
            </a:r>
            <a:endParaRPr lang="en-US" sz="35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ẠY BỒI DƯỠNG GV\hình ảnh\dấu hỏ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097" y="2364828"/>
            <a:ext cx="6252155" cy="6239943"/>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7239000" y="419100"/>
            <a:ext cx="12192000" cy="8686800"/>
          </a:xfrm>
          <a:prstGeom prst="cloudCallout">
            <a:avLst>
              <a:gd name="adj1" fmla="val -96257"/>
              <a:gd name="adj2" fmla="val 255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smtClean="0">
                <a:latin typeface="+mj-lt"/>
              </a:rPr>
              <a:t>1. Sau </a:t>
            </a:r>
            <a:r>
              <a:rPr lang="vi-VN" sz="4800" dirty="0">
                <a:latin typeface="+mj-lt"/>
              </a:rPr>
              <a:t>câu chuyện này, các bạn có </a:t>
            </a:r>
            <a:r>
              <a:rPr lang="vi-VN" sz="4800" dirty="0" smtClean="0">
                <a:latin typeface="+mj-lt"/>
              </a:rPr>
              <a:t>nghĩ điều </a:t>
            </a:r>
            <a:r>
              <a:rPr lang="vi-VN" sz="4800" dirty="0">
                <a:latin typeface="+mj-lt"/>
              </a:rPr>
              <a:t>gì đã thay đổi cuộc sống của người dân trên hai hòn đảo? </a:t>
            </a:r>
            <a:endParaRPr lang="vi-VN" sz="4800" dirty="0" smtClean="0">
              <a:latin typeface="+mj-lt"/>
            </a:endParaRPr>
          </a:p>
          <a:p>
            <a:pPr algn="ctr"/>
            <a:r>
              <a:rPr lang="vi-VN" sz="4800" dirty="0" smtClean="0">
                <a:latin typeface="+mj-lt"/>
              </a:rPr>
              <a:t>2. Theo </a:t>
            </a:r>
            <a:r>
              <a:rPr lang="vi-VN" sz="4800" dirty="0">
                <a:latin typeface="+mj-lt"/>
              </a:rPr>
              <a:t>các bạn, câu chuyện này có liên hệ gì đến khái niệm mà hôm nay chúng ta sẽ cùng nhau tìm hiểu - 'Cộng đồng'</a:t>
            </a:r>
            <a:endParaRPr lang="en-US" sz="4800" b="1" dirty="0">
              <a:latin typeface="+mj-lt"/>
              <a:cs typeface="Times New Roman" pitchFamily="18" charset="0"/>
            </a:endParaRPr>
          </a:p>
        </p:txBody>
      </p:sp>
      <p:sp>
        <p:nvSpPr>
          <p:cNvPr id="2" name="Rectangle 1"/>
          <p:cNvSpPr/>
          <p:nvPr/>
        </p:nvSpPr>
        <p:spPr>
          <a:xfrm>
            <a:off x="1" y="9450475"/>
            <a:ext cx="18554282" cy="949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4054819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028699" y="855589"/>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54099" y="4898058"/>
            <a:ext cx="10604501" cy="5388942"/>
          </a:xfrm>
          <a:custGeom>
            <a:avLst/>
            <a:gdLst/>
            <a:ahLst/>
            <a:cxnLst/>
            <a:rect l="l" t="t" r="r" b="b"/>
            <a:pathLst>
              <a:path w="11515343" h="6088738">
                <a:moveTo>
                  <a:pt x="0" y="0"/>
                </a:moveTo>
                <a:lnTo>
                  <a:pt x="11515344" y="0"/>
                </a:lnTo>
                <a:lnTo>
                  <a:pt x="11515344" y="6088738"/>
                </a:lnTo>
                <a:lnTo>
                  <a:pt x="0" y="6088738"/>
                </a:lnTo>
                <a:lnTo>
                  <a:pt x="0" y="0"/>
                </a:lnTo>
                <a:close/>
              </a:path>
            </a:pathLst>
          </a:custGeom>
          <a:blipFill>
            <a:blip r:embed="rId3"/>
            <a:stretch>
              <a:fillRect/>
            </a:stretch>
          </a:blipFill>
        </p:spPr>
      </p:sp>
      <p:sp>
        <p:nvSpPr>
          <p:cNvPr id="8" name="TextBox 8"/>
          <p:cNvSpPr txBox="1"/>
          <p:nvPr/>
        </p:nvSpPr>
        <p:spPr>
          <a:xfrm>
            <a:off x="1600200" y="1531040"/>
            <a:ext cx="13609194" cy="2083263"/>
          </a:xfrm>
          <a:prstGeom prst="rect">
            <a:avLst/>
          </a:prstGeom>
        </p:spPr>
        <p:txBody>
          <a:bodyPr lIns="0" tIns="0" rIns="0" bIns="0" rtlCol="0" anchor="t">
            <a:spAutoFit/>
          </a:bodyPr>
          <a:lstStyle/>
          <a:p>
            <a:pPr>
              <a:lnSpc>
                <a:spcPct val="150000"/>
              </a:lnSpc>
            </a:pPr>
            <a:r>
              <a:rPr lang="en-US" altLang="vi-VN" sz="4800" b="1" dirty="0">
                <a:latin typeface="Times New Roman" panose="02020603050405020304" pitchFamily="18" charset="0"/>
                <a:cs typeface="Times New Roman" panose="02020603050405020304" pitchFamily="18" charset="0"/>
              </a:rPr>
              <a:t>1.1.Nhận </a:t>
            </a:r>
            <a:r>
              <a:rPr lang="en-US" altLang="vi-VN" sz="4800" b="1" dirty="0" err="1">
                <a:latin typeface="Times New Roman" panose="02020603050405020304" pitchFamily="18" charset="0"/>
                <a:cs typeface="Times New Roman" panose="02020603050405020304" pitchFamily="18" charset="0"/>
              </a:rPr>
              <a:t>thức</a:t>
            </a:r>
            <a:r>
              <a:rPr lang="en-US" altLang="vi-VN" sz="4800" b="1" dirty="0">
                <a:latin typeface="Times New Roman" panose="02020603050405020304" pitchFamily="18" charset="0"/>
                <a:cs typeface="Times New Roman" panose="02020603050405020304" pitchFamily="18" charset="0"/>
              </a:rPr>
              <a:t> </a:t>
            </a:r>
            <a:r>
              <a:rPr lang="en-US" altLang="vi-VN" sz="4800" b="1" dirty="0" err="1">
                <a:latin typeface="Times New Roman" panose="02020603050405020304" pitchFamily="18" charset="0"/>
                <a:cs typeface="Times New Roman" panose="02020603050405020304" pitchFamily="18" charset="0"/>
              </a:rPr>
              <a:t>về</a:t>
            </a:r>
            <a:r>
              <a:rPr lang="en-US" altLang="vi-VN" sz="4800" b="1" dirty="0">
                <a:latin typeface="Times New Roman" panose="02020603050405020304" pitchFamily="18" charset="0"/>
                <a:cs typeface="Times New Roman" panose="02020603050405020304" pitchFamily="18" charset="0"/>
              </a:rPr>
              <a:t> </a:t>
            </a:r>
            <a:r>
              <a:rPr lang="en-US" altLang="vi-VN" sz="4800" b="1" dirty="0" err="1">
                <a:latin typeface="Times New Roman" panose="02020603050405020304" pitchFamily="18" charset="0"/>
                <a:cs typeface="Times New Roman" panose="02020603050405020304" pitchFamily="18" charset="0"/>
              </a:rPr>
              <a:t>cộng</a:t>
            </a:r>
            <a:r>
              <a:rPr lang="en-US" altLang="vi-VN" sz="4800" b="1" dirty="0">
                <a:latin typeface="Times New Roman" panose="02020603050405020304" pitchFamily="18" charset="0"/>
                <a:cs typeface="Times New Roman" panose="02020603050405020304" pitchFamily="18" charset="0"/>
              </a:rPr>
              <a:t> </a:t>
            </a:r>
            <a:r>
              <a:rPr lang="en-US" altLang="vi-VN" sz="4800" b="1" dirty="0" err="1">
                <a:latin typeface="Times New Roman" panose="02020603050405020304" pitchFamily="18" charset="0"/>
                <a:cs typeface="Times New Roman" panose="02020603050405020304" pitchFamily="18" charset="0"/>
              </a:rPr>
              <a:t>đồng</a:t>
            </a:r>
            <a:r>
              <a:rPr lang="en-US" altLang="vi-VN" sz="4800" dirty="0">
                <a:latin typeface="Times New Roman" panose="02020603050405020304" pitchFamily="18" charset="0"/>
                <a:cs typeface="Times New Roman" panose="02020603050405020304" pitchFamily="18" charset="0"/>
              </a:rPr>
              <a:t/>
            </a:r>
            <a:br>
              <a:rPr lang="en-US" altLang="vi-VN" sz="4800" dirty="0">
                <a:latin typeface="Times New Roman" panose="02020603050405020304" pitchFamily="18" charset="0"/>
                <a:cs typeface="Times New Roman" panose="02020603050405020304" pitchFamily="18" charset="0"/>
              </a:rPr>
            </a:br>
            <a:r>
              <a:rPr lang="en-US" altLang="vi-VN" sz="4800" b="1" i="1" dirty="0">
                <a:latin typeface="Times New Roman" panose="02020603050405020304" pitchFamily="18" charset="0"/>
                <a:cs typeface="Times New Roman" panose="02020603050405020304" pitchFamily="18" charset="0"/>
              </a:rPr>
              <a:t>1.1.1. </a:t>
            </a:r>
            <a:r>
              <a:rPr lang="en-US" altLang="vi-VN" sz="4800" b="1" i="1" dirty="0" err="1">
                <a:latin typeface="Times New Roman" panose="02020603050405020304" pitchFamily="18" charset="0"/>
                <a:cs typeface="Times New Roman" panose="02020603050405020304" pitchFamily="18" charset="0"/>
              </a:rPr>
              <a:t>Khái</a:t>
            </a:r>
            <a:r>
              <a:rPr lang="en-US" altLang="vi-VN" sz="4800" b="1" i="1" dirty="0">
                <a:latin typeface="Times New Roman" panose="02020603050405020304" pitchFamily="18" charset="0"/>
                <a:cs typeface="Times New Roman" panose="02020603050405020304" pitchFamily="18" charset="0"/>
              </a:rPr>
              <a:t> </a:t>
            </a:r>
            <a:r>
              <a:rPr lang="en-US" altLang="vi-VN" sz="4800" b="1" i="1" dirty="0" err="1">
                <a:latin typeface="Times New Roman" panose="02020603050405020304" pitchFamily="18" charset="0"/>
                <a:cs typeface="Times New Roman" panose="02020603050405020304" pitchFamily="18" charset="0"/>
              </a:rPr>
              <a:t>niệm</a:t>
            </a:r>
            <a:r>
              <a:rPr lang="en-US" altLang="vi-VN" sz="4800" b="1" i="1" dirty="0">
                <a:latin typeface="Times New Roman" panose="02020603050405020304" pitchFamily="18" charset="0"/>
                <a:cs typeface="Times New Roman" panose="02020603050405020304" pitchFamily="18" charset="0"/>
              </a:rPr>
              <a:t> </a:t>
            </a:r>
            <a:r>
              <a:rPr lang="en-US" altLang="vi-VN" sz="4800" b="1" i="1" dirty="0" err="1">
                <a:latin typeface="Times New Roman" panose="02020603050405020304" pitchFamily="18" charset="0"/>
                <a:cs typeface="Times New Roman" panose="02020603050405020304" pitchFamily="18" charset="0"/>
              </a:rPr>
              <a:t>cộng</a:t>
            </a:r>
            <a:r>
              <a:rPr lang="en-US" altLang="vi-VN" sz="4800" b="1" i="1" dirty="0">
                <a:latin typeface="Times New Roman" panose="02020603050405020304" pitchFamily="18" charset="0"/>
                <a:cs typeface="Times New Roman" panose="02020603050405020304" pitchFamily="18" charset="0"/>
              </a:rPr>
              <a:t> </a:t>
            </a:r>
            <a:r>
              <a:rPr lang="en-US" altLang="vi-VN" sz="4800" b="1" i="1" dirty="0" err="1">
                <a:latin typeface="Times New Roman" panose="02020603050405020304" pitchFamily="18" charset="0"/>
                <a:cs typeface="Times New Roman" panose="02020603050405020304" pitchFamily="18" charset="0"/>
              </a:rPr>
              <a:t>đồng</a:t>
            </a:r>
            <a:endParaRPr lang="en-US" sz="4500" b="1" i="1" dirty="0">
              <a:latin typeface="Times New Roman" panose="02020603050405020304" pitchFamily="18" charset="0"/>
              <a:cs typeface="Times New Roman" panose="02020603050405020304" pitchFamily="18" charset="0"/>
            </a:endParaRPr>
          </a:p>
        </p:txBody>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3706411">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AutoShape 6"/>
          <p:cNvSpPr>
            <a:spLocks noChangeArrowheads="1"/>
          </p:cNvSpPr>
          <p:nvPr/>
        </p:nvSpPr>
        <p:spPr bwMode="auto">
          <a:xfrm>
            <a:off x="10515600" y="1806977"/>
            <a:ext cx="6477000" cy="5849795"/>
          </a:xfrm>
          <a:prstGeom prst="cloudCallout">
            <a:avLst>
              <a:gd name="adj1" fmla="val -112321"/>
              <a:gd name="adj2" fmla="val 3232"/>
            </a:avLst>
          </a:prstGeom>
          <a:solidFill>
            <a:schemeClr val="accent5">
              <a:lumMod val="20000"/>
              <a:lumOff val="80000"/>
            </a:schemeClr>
          </a:solidFill>
          <a:ln w="9525">
            <a:solidFill>
              <a:schemeClr val="tx1"/>
            </a:solidFill>
            <a:round/>
            <a:headEnd/>
            <a:tailEnd/>
          </a:ln>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800" dirty="0" err="1">
                <a:latin typeface="Times New Roman" panose="02020603050405020304" pitchFamily="18" charset="0"/>
                <a:cs typeface="Times New Roman" panose="02020603050405020304" pitchFamily="18" charset="0"/>
              </a:rPr>
              <a:t>Ghi</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vào</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giấy</a:t>
            </a:r>
            <a:r>
              <a:rPr lang="en-US" altLang="vi-VN" sz="3800" dirty="0">
                <a:latin typeface="Times New Roman" panose="02020603050405020304" pitchFamily="18" charset="0"/>
                <a:cs typeface="Times New Roman" panose="02020603050405020304" pitchFamily="18" charset="0"/>
              </a:rPr>
              <a:t> 2 </a:t>
            </a:r>
            <a:r>
              <a:rPr lang="en-US" altLang="vi-VN" sz="3800" dirty="0" err="1">
                <a:latin typeface="Times New Roman" panose="02020603050405020304" pitchFamily="18" charset="0"/>
                <a:cs typeface="Times New Roman" panose="02020603050405020304" pitchFamily="18" charset="0"/>
              </a:rPr>
              <a:t>từ</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đầu</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tiên</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bạn</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nghĩ</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đến</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khi</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nghe</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thấy</a:t>
            </a:r>
            <a:r>
              <a:rPr lang="en-US" altLang="vi-VN" sz="3800" dirty="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từ</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cộng</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đồng</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và</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lấy</a:t>
            </a:r>
            <a:r>
              <a:rPr lang="en-US" altLang="vi-VN" sz="3800" dirty="0" smtClean="0">
                <a:latin typeface="Times New Roman" panose="02020603050405020304" pitchFamily="18" charset="0"/>
                <a:cs typeface="Times New Roman" panose="02020603050405020304" pitchFamily="18" charset="0"/>
              </a:rPr>
              <a:t> 2 </a:t>
            </a:r>
            <a:r>
              <a:rPr lang="en-US" altLang="vi-VN" sz="3800" dirty="0" err="1" smtClean="0">
                <a:latin typeface="Times New Roman" panose="02020603050405020304" pitchFamily="18" charset="0"/>
                <a:cs typeface="Times New Roman" panose="02020603050405020304" pitchFamily="18" charset="0"/>
              </a:rPr>
              <a:t>ví</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dụ</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về</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cộng</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đồng</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mà</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bạn</a:t>
            </a:r>
            <a:r>
              <a:rPr lang="en-US" altLang="vi-VN" sz="3800" dirty="0" smtClean="0">
                <a:latin typeface="Times New Roman" panose="02020603050405020304" pitchFamily="18" charset="0"/>
                <a:cs typeface="Times New Roman" panose="02020603050405020304" pitchFamily="18" charset="0"/>
              </a:rPr>
              <a:t> </a:t>
            </a:r>
            <a:r>
              <a:rPr lang="en-US" altLang="vi-VN" sz="3800" dirty="0" err="1" smtClean="0">
                <a:latin typeface="Times New Roman" panose="02020603050405020304" pitchFamily="18" charset="0"/>
                <a:cs typeface="Times New Roman" panose="02020603050405020304" pitchFamily="18" charset="0"/>
              </a:rPr>
              <a:t>biết</a:t>
            </a:r>
            <a:endParaRPr lang="en-US" altLang="vi-VN"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73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838200" y="876300"/>
            <a:ext cx="16441111" cy="8398394"/>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498488" y="2324099"/>
            <a:ext cx="4456386" cy="6160020"/>
          </a:xfrm>
          <a:custGeom>
            <a:avLst/>
            <a:gdLst/>
            <a:ahLst/>
            <a:cxnLst/>
            <a:rect l="l" t="t" r="r" b="b"/>
            <a:pathLst>
              <a:path w="5855195" h="6681239">
                <a:moveTo>
                  <a:pt x="0" y="0"/>
                </a:moveTo>
                <a:lnTo>
                  <a:pt x="5855194" y="0"/>
                </a:lnTo>
                <a:lnTo>
                  <a:pt x="5855194" y="6681238"/>
                </a:lnTo>
                <a:lnTo>
                  <a:pt x="0" y="6681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7901819" y="1060127"/>
            <a:ext cx="7216442" cy="934615"/>
          </a:xfrm>
          <a:prstGeom prst="rect">
            <a:avLst/>
          </a:prstGeom>
        </p:spPr>
        <p:txBody>
          <a:bodyPr lIns="0" tIns="0" rIns="0" bIns="0" rtlCol="0" anchor="t">
            <a:spAutoFit/>
          </a:bodyPr>
          <a:lstStyle/>
          <a:p>
            <a:pPr>
              <a:lnSpc>
                <a:spcPct val="150000"/>
              </a:lnSpc>
            </a:pPr>
            <a:r>
              <a:rPr lang="en-US" altLang="vi-VN" sz="4600" b="1" i="1" dirty="0">
                <a:latin typeface="Times New Roman" panose="02020603050405020304" pitchFamily="18" charset="0"/>
                <a:cs typeface="Times New Roman" panose="02020603050405020304" pitchFamily="18" charset="0"/>
              </a:rPr>
              <a:t>1.1.1. </a:t>
            </a:r>
            <a:r>
              <a:rPr lang="en-US" altLang="vi-VN" sz="4600" b="1" i="1" dirty="0" err="1">
                <a:latin typeface="Times New Roman" panose="02020603050405020304" pitchFamily="18" charset="0"/>
                <a:cs typeface="Times New Roman" panose="02020603050405020304" pitchFamily="18" charset="0"/>
              </a:rPr>
              <a:t>Khái</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niệm</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cộng</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đồng</a:t>
            </a:r>
            <a:endParaRPr lang="en-US" sz="4600" b="1" i="1" dirty="0">
              <a:latin typeface="Times New Roman" panose="02020603050405020304" pitchFamily="18" charset="0"/>
              <a:cs typeface="Times New Roman" panose="02020603050405020304" pitchFamily="18" charset="0"/>
            </a:endParaRPr>
          </a:p>
        </p:txBody>
      </p:sp>
      <p:sp>
        <p:nvSpPr>
          <p:cNvPr id="14" name="Freeform 14"/>
          <p:cNvSpPr/>
          <p:nvPr/>
        </p:nvSpPr>
        <p:spPr>
          <a:xfrm rot="1859575">
            <a:off x="-1877394" y="-102870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1859575">
            <a:off x="15036176" y="729679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Rectangle 15"/>
          <p:cNvSpPr/>
          <p:nvPr/>
        </p:nvSpPr>
        <p:spPr>
          <a:xfrm>
            <a:off x="6366540" y="2435604"/>
            <a:ext cx="10287000" cy="5937010"/>
          </a:xfrm>
          <a:prstGeom prst="rect">
            <a:avLst/>
          </a:prstGeom>
        </p:spPr>
        <p:txBody>
          <a:bodyPr wrap="square">
            <a:spAutoFit/>
          </a:bodyPr>
          <a:lstStyle/>
          <a:p>
            <a:pPr algn="just" defTabSz="1066800">
              <a:lnSpc>
                <a:spcPct val="90000"/>
              </a:lnSpc>
              <a:spcAft>
                <a:spcPct val="35000"/>
              </a:spcAft>
              <a:defRPr/>
            </a:pPr>
            <a:r>
              <a:rPr lang="pt-BR" sz="3600" b="1" u="sng" dirty="0">
                <a:latin typeface="Times New Roman" panose="02020603050405020304" pitchFamily="18" charset="0"/>
                <a:cs typeface="Times New Roman" panose="02020603050405020304" pitchFamily="18" charset="0"/>
              </a:rPr>
              <a:t>Trong đời sống xã hội</a:t>
            </a:r>
            <a:r>
              <a:rPr lang="pt-BR" sz="3600" dirty="0" smtClean="0">
                <a:latin typeface="Times New Roman" panose="02020603050405020304" pitchFamily="18" charset="0"/>
                <a:cs typeface="Times New Roman" panose="02020603050405020304" pitchFamily="18" charset="0"/>
              </a:rPr>
              <a:t>, </a:t>
            </a:r>
          </a:p>
          <a:p>
            <a:pPr algn="just" defTabSz="1066800">
              <a:lnSpc>
                <a:spcPct val="90000"/>
              </a:lnSpc>
              <a:spcAft>
                <a:spcPct val="35000"/>
              </a:spcAft>
              <a:defRPr/>
            </a:pPr>
            <a:r>
              <a:rPr lang="pt-BR" sz="3600" dirty="0" smtClean="0">
                <a:latin typeface="Times New Roman" panose="02020603050405020304" pitchFamily="18" charset="0"/>
                <a:cs typeface="Times New Roman" panose="02020603050405020304" pitchFamily="18" charset="0"/>
              </a:rPr>
              <a:t>“</a:t>
            </a:r>
            <a:r>
              <a:rPr lang="pt-BR" sz="3600" b="1" dirty="0">
                <a:latin typeface="Times New Roman" panose="02020603050405020304" pitchFamily="18" charset="0"/>
                <a:cs typeface="Times New Roman" panose="02020603050405020304" pitchFamily="18" charset="0"/>
              </a:rPr>
              <a:t>cộng đồng</a:t>
            </a:r>
            <a:r>
              <a:rPr lang="pt-BR" sz="3600" dirty="0">
                <a:latin typeface="Times New Roman" panose="02020603050405020304" pitchFamily="18" charset="0"/>
                <a:cs typeface="Times New Roman" panose="02020603050405020304" pitchFamily="18" charset="0"/>
              </a:rPr>
              <a:t>” là tập hợp người với </a:t>
            </a:r>
            <a:endParaRPr lang="pt-BR" sz="3600" dirty="0" smtClean="0">
              <a:latin typeface="Times New Roman" panose="02020603050405020304" pitchFamily="18" charset="0"/>
              <a:cs typeface="Times New Roman" panose="02020603050405020304" pitchFamily="18" charset="0"/>
            </a:endParaRPr>
          </a:p>
          <a:p>
            <a:pPr marL="1485900" lvl="2" indent="-571500" algn="just" defTabSz="1066800">
              <a:lnSpc>
                <a:spcPct val="90000"/>
              </a:lnSpc>
              <a:spcAft>
                <a:spcPct val="35000"/>
              </a:spcAft>
              <a:buFont typeface="Wingdings" panose="05000000000000000000" pitchFamily="2" charset="2"/>
              <a:buChar char="ü"/>
              <a:defRPr/>
            </a:pPr>
            <a:r>
              <a:rPr lang="pt-BR" sz="3600" dirty="0" smtClean="0">
                <a:latin typeface="Times New Roman" panose="02020603050405020304" pitchFamily="18" charset="0"/>
                <a:cs typeface="Times New Roman" panose="02020603050405020304" pitchFamily="18" charset="0"/>
              </a:rPr>
              <a:t>các </a:t>
            </a:r>
            <a:r>
              <a:rPr lang="pt-BR" sz="3600" dirty="0">
                <a:latin typeface="Times New Roman" panose="02020603050405020304" pitchFamily="18" charset="0"/>
                <a:cs typeface="Times New Roman" panose="02020603050405020304" pitchFamily="18" charset="0"/>
              </a:rPr>
              <a:t>liên minh rộng </a:t>
            </a:r>
            <a:r>
              <a:rPr lang="pt-BR" sz="3600" dirty="0" smtClean="0">
                <a:latin typeface="Times New Roman" panose="02020603050405020304" pitchFamily="18" charset="0"/>
                <a:cs typeface="Times New Roman" panose="02020603050405020304" pitchFamily="18" charset="0"/>
              </a:rPr>
              <a:t>lớn, </a:t>
            </a:r>
          </a:p>
          <a:p>
            <a:pPr marL="1485900" lvl="2" indent="-571500" algn="just" defTabSz="1066800">
              <a:lnSpc>
                <a:spcPct val="90000"/>
              </a:lnSpc>
              <a:spcAft>
                <a:spcPct val="35000"/>
              </a:spcAft>
              <a:buFont typeface="Wingdings" panose="05000000000000000000" pitchFamily="2" charset="2"/>
              <a:buChar char="ü"/>
              <a:defRPr/>
            </a:pPr>
            <a:r>
              <a:rPr lang="pt-BR" sz="3600" dirty="0" smtClean="0">
                <a:latin typeface="Times New Roman" panose="02020603050405020304" pitchFamily="18" charset="0"/>
                <a:cs typeface="Times New Roman" panose="02020603050405020304" pitchFamily="18" charset="0"/>
              </a:rPr>
              <a:t>một </a:t>
            </a:r>
            <a:r>
              <a:rPr lang="pt-BR" sz="3600" dirty="0">
                <a:latin typeface="Times New Roman" panose="02020603050405020304" pitchFamily="18" charset="0"/>
                <a:cs typeface="Times New Roman" panose="02020603050405020304" pitchFamily="18" charset="0"/>
              </a:rPr>
              <a:t>châu </a:t>
            </a:r>
            <a:r>
              <a:rPr lang="pt-BR" sz="3600" dirty="0" smtClean="0">
                <a:latin typeface="Times New Roman" panose="02020603050405020304" pitchFamily="18" charset="0"/>
                <a:cs typeface="Times New Roman" panose="02020603050405020304" pitchFamily="18" charset="0"/>
              </a:rPr>
              <a:t>lục, </a:t>
            </a:r>
          </a:p>
          <a:p>
            <a:pPr marL="1485900" lvl="2" indent="-571500" algn="just" defTabSz="1066800">
              <a:lnSpc>
                <a:spcPct val="90000"/>
              </a:lnSpc>
              <a:spcAft>
                <a:spcPct val="35000"/>
              </a:spcAft>
              <a:buFont typeface="Wingdings" panose="05000000000000000000" pitchFamily="2" charset="2"/>
              <a:buChar char="ü"/>
              <a:defRPr/>
            </a:pPr>
            <a:r>
              <a:rPr lang="pt-BR" sz="3600" dirty="0" smtClean="0">
                <a:latin typeface="Times New Roman" panose="02020603050405020304" pitchFamily="18" charset="0"/>
                <a:cs typeface="Times New Roman" panose="02020603050405020304" pitchFamily="18" charset="0"/>
              </a:rPr>
              <a:t>một </a:t>
            </a:r>
            <a:r>
              <a:rPr lang="pt-BR" sz="3600" dirty="0">
                <a:latin typeface="Times New Roman" panose="02020603050405020304" pitchFamily="18" charset="0"/>
                <a:cs typeface="Times New Roman" panose="02020603050405020304" pitchFamily="18" charset="0"/>
              </a:rPr>
              <a:t>khu </a:t>
            </a:r>
            <a:r>
              <a:rPr lang="pt-BR" sz="3600" dirty="0" smtClean="0">
                <a:latin typeface="Times New Roman" panose="02020603050405020304" pitchFamily="18" charset="0"/>
                <a:cs typeface="Times New Roman" panose="02020603050405020304" pitchFamily="18" charset="0"/>
              </a:rPr>
              <a:t>vực,</a:t>
            </a:r>
          </a:p>
          <a:p>
            <a:pPr marL="1485900" lvl="2" indent="-571500" algn="just" defTabSz="1066800">
              <a:lnSpc>
                <a:spcPct val="90000"/>
              </a:lnSpc>
              <a:spcAft>
                <a:spcPct val="35000"/>
              </a:spcAft>
              <a:buFont typeface="Wingdings" panose="05000000000000000000" pitchFamily="2" charset="2"/>
              <a:buChar char="ü"/>
              <a:defRPr/>
            </a:pPr>
            <a:r>
              <a:rPr lang="pt-BR" sz="3600" dirty="0">
                <a:latin typeface="Times New Roman" panose="02020603050405020304" pitchFamily="18" charset="0"/>
                <a:ea typeface="Times New Roman" panose="02020603050405020304" pitchFamily="18" charset="0"/>
              </a:rPr>
              <a:t>một kiểu xã </a:t>
            </a:r>
            <a:r>
              <a:rPr lang="pt-BR" sz="3600" dirty="0" smtClean="0">
                <a:latin typeface="Times New Roman" panose="02020603050405020304" pitchFamily="18" charset="0"/>
                <a:ea typeface="Times New Roman" panose="02020603050405020304" pitchFamily="18" charset="0"/>
              </a:rPr>
              <a:t>hội,</a:t>
            </a:r>
          </a:p>
          <a:p>
            <a:pPr marL="1485900" lvl="2" indent="-571500" algn="just" defTabSz="1066800">
              <a:lnSpc>
                <a:spcPct val="90000"/>
              </a:lnSpc>
              <a:spcAft>
                <a:spcPct val="35000"/>
              </a:spcAft>
              <a:buFont typeface="Wingdings" panose="05000000000000000000" pitchFamily="2" charset="2"/>
              <a:buChar char="ü"/>
              <a:defRPr/>
            </a:pPr>
            <a:r>
              <a:rPr lang="pt-BR" sz="3600" dirty="0" smtClean="0">
                <a:latin typeface="Times New Roman" panose="02020603050405020304" pitchFamily="18" charset="0"/>
              </a:rPr>
              <a:t>hay các đơn vị xã hội,</a:t>
            </a:r>
          </a:p>
          <a:p>
            <a:pPr marL="1485900" lvl="2" indent="-571500" algn="just" defTabSz="1066800">
              <a:lnSpc>
                <a:spcPct val="90000"/>
              </a:lnSpc>
              <a:spcAft>
                <a:spcPct val="35000"/>
              </a:spcAft>
              <a:buFont typeface="Wingdings" panose="05000000000000000000" pitchFamily="2" charset="2"/>
              <a:buChar char="ü"/>
              <a:defRPr/>
            </a:pPr>
            <a:r>
              <a:rPr lang="pt-BR" sz="3600" dirty="0">
                <a:latin typeface="Times New Roman" panose="02020603050405020304" pitchFamily="18" charset="0"/>
              </a:rPr>
              <a:t>h</a:t>
            </a:r>
            <a:r>
              <a:rPr lang="pt-BR" sz="3600" dirty="0" smtClean="0">
                <a:latin typeface="Times New Roman" panose="02020603050405020304" pitchFamily="18" charset="0"/>
              </a:rPr>
              <a:t>oặc những người chung về các đặc điểm xã hội nào đó....</a:t>
            </a:r>
            <a:endParaRPr lang="vi-VN"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866293" y="549220"/>
            <a:ext cx="17116907" cy="8976943"/>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602132" y="1028700"/>
            <a:ext cx="7216442" cy="934615"/>
          </a:xfrm>
          <a:prstGeom prst="rect">
            <a:avLst/>
          </a:prstGeom>
        </p:spPr>
        <p:txBody>
          <a:bodyPr lIns="0" tIns="0" rIns="0" bIns="0" rtlCol="0" anchor="t">
            <a:spAutoFit/>
          </a:bodyPr>
          <a:lstStyle/>
          <a:p>
            <a:pPr>
              <a:lnSpc>
                <a:spcPct val="150000"/>
              </a:lnSpc>
            </a:pPr>
            <a:r>
              <a:rPr lang="en-US" altLang="vi-VN" sz="4600" b="1" i="1" dirty="0">
                <a:latin typeface="Times New Roman" panose="02020603050405020304" pitchFamily="18" charset="0"/>
                <a:cs typeface="Times New Roman" panose="02020603050405020304" pitchFamily="18" charset="0"/>
              </a:rPr>
              <a:t>1.1.1. </a:t>
            </a:r>
            <a:r>
              <a:rPr lang="en-US" altLang="vi-VN" sz="4600" b="1" i="1" dirty="0" err="1">
                <a:latin typeface="Times New Roman" panose="02020603050405020304" pitchFamily="18" charset="0"/>
                <a:cs typeface="Times New Roman" panose="02020603050405020304" pitchFamily="18" charset="0"/>
              </a:rPr>
              <a:t>Khái</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niệm</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cộng</a:t>
            </a:r>
            <a:r>
              <a:rPr lang="en-US" altLang="vi-VN" sz="4600" b="1" i="1" dirty="0">
                <a:latin typeface="Times New Roman" panose="02020603050405020304" pitchFamily="18" charset="0"/>
                <a:cs typeface="Times New Roman" panose="02020603050405020304" pitchFamily="18" charset="0"/>
              </a:rPr>
              <a:t> </a:t>
            </a:r>
            <a:r>
              <a:rPr lang="en-US" altLang="vi-VN" sz="4600" b="1" i="1" dirty="0" err="1">
                <a:latin typeface="Times New Roman" panose="02020603050405020304" pitchFamily="18" charset="0"/>
                <a:cs typeface="Times New Roman" panose="02020603050405020304" pitchFamily="18" charset="0"/>
              </a:rPr>
              <a:t>đồng</a:t>
            </a:r>
            <a:endParaRPr lang="en-US" sz="4600" b="1" i="1" dirty="0">
              <a:latin typeface="Times New Roman" panose="02020603050405020304" pitchFamily="18" charset="0"/>
              <a:cs typeface="Times New Roman" panose="02020603050405020304" pitchFamily="18" charset="0"/>
            </a:endParaRPr>
          </a:p>
        </p:txBody>
      </p:sp>
      <p:sp>
        <p:nvSpPr>
          <p:cNvPr id="14" name="Freeform 14"/>
          <p:cNvSpPr/>
          <p:nvPr/>
        </p:nvSpPr>
        <p:spPr>
          <a:xfrm rot="1859575">
            <a:off x="-1877394" y="-102870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1859575">
            <a:off x="15036176" y="729679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6" name="Rectangle 15"/>
          <p:cNvSpPr/>
          <p:nvPr/>
        </p:nvSpPr>
        <p:spPr>
          <a:xfrm>
            <a:off x="6224300" y="2405859"/>
            <a:ext cx="10210800" cy="2903872"/>
          </a:xfrm>
          <a:prstGeom prst="rect">
            <a:avLst/>
          </a:prstGeom>
        </p:spPr>
        <p:txBody>
          <a:bodyPr wrap="square">
            <a:spAutoFit/>
          </a:bodyPr>
          <a:lstStyle/>
          <a:p>
            <a:pPr algn="just" defTabSz="1066800">
              <a:spcAft>
                <a:spcPct val="35000"/>
              </a:spcAft>
              <a:defRPr/>
            </a:pPr>
            <a:r>
              <a:rPr lang="pt-BR" sz="4200" b="1" u="sng" dirty="0">
                <a:latin typeface="Times New Roman" panose="02020603050405020304" pitchFamily="18" charset="0"/>
                <a:cs typeface="Times New Roman" panose="02020603050405020304" pitchFamily="18" charset="0"/>
              </a:rPr>
              <a:t>Xuất phát từ tiếng La – tinh</a:t>
            </a:r>
            <a:r>
              <a:rPr lang="pt-BR" sz="4200" dirty="0">
                <a:latin typeface="Times New Roman" panose="02020603050405020304" pitchFamily="18" charset="0"/>
                <a:cs typeface="Times New Roman" panose="02020603050405020304" pitchFamily="18" charset="0"/>
              </a:rPr>
              <a:t>, </a:t>
            </a:r>
            <a:endParaRPr lang="pt-BR" sz="4200" dirty="0" smtClean="0">
              <a:latin typeface="Times New Roman" panose="02020603050405020304" pitchFamily="18" charset="0"/>
              <a:cs typeface="Times New Roman" panose="02020603050405020304" pitchFamily="18" charset="0"/>
            </a:endParaRPr>
          </a:p>
          <a:p>
            <a:pPr algn="just" defTabSz="1066800">
              <a:spcAft>
                <a:spcPct val="35000"/>
              </a:spcAft>
              <a:defRPr/>
            </a:pPr>
            <a:r>
              <a:rPr lang="pt-BR" sz="4200" dirty="0" smtClean="0">
                <a:latin typeface="Times New Roman" panose="02020603050405020304" pitchFamily="18" charset="0"/>
                <a:cs typeface="Times New Roman" panose="02020603050405020304" pitchFamily="18" charset="0"/>
              </a:rPr>
              <a:t>“</a:t>
            </a:r>
            <a:r>
              <a:rPr lang="pt-BR" sz="4200" b="1" dirty="0">
                <a:latin typeface="Times New Roman" panose="02020603050405020304" pitchFamily="18" charset="0"/>
                <a:cs typeface="Times New Roman" panose="02020603050405020304" pitchFamily="18" charset="0"/>
              </a:rPr>
              <a:t>cộng đồng</a:t>
            </a:r>
            <a:r>
              <a:rPr lang="pt-BR" sz="4200" dirty="0">
                <a:latin typeface="Times New Roman" panose="02020603050405020304" pitchFamily="18" charset="0"/>
                <a:cs typeface="Times New Roman" panose="02020603050405020304" pitchFamily="18" charset="0"/>
              </a:rPr>
              <a:t>” – </a:t>
            </a:r>
            <a:r>
              <a:rPr lang="pt-BR" sz="4200" i="1" dirty="0" smtClean="0">
                <a:latin typeface="Times New Roman" panose="02020603050405020304" pitchFamily="18" charset="0"/>
                <a:cs typeface="Times New Roman" panose="02020603050405020304" pitchFamily="18" charset="0"/>
              </a:rPr>
              <a:t>communis</a:t>
            </a:r>
            <a:r>
              <a:rPr lang="pt-BR" sz="4200" dirty="0" smtClean="0">
                <a:latin typeface="Times New Roman" panose="02020603050405020304" pitchFamily="18" charset="0"/>
                <a:cs typeface="Times New Roman" panose="02020603050405020304" pitchFamily="18" charset="0"/>
              </a:rPr>
              <a:t>: </a:t>
            </a:r>
            <a:r>
              <a:rPr lang="pt-BR" sz="4200" i="1" dirty="0">
                <a:latin typeface="Times New Roman" panose="02020603050405020304" pitchFamily="18" charset="0"/>
                <a:cs typeface="Times New Roman" panose="02020603050405020304" pitchFamily="18" charset="0"/>
              </a:rPr>
              <a:t>“</a:t>
            </a:r>
            <a:r>
              <a:rPr lang="pt-BR" sz="4200" b="1" i="1" u="sng" dirty="0">
                <a:latin typeface="Times New Roman" panose="02020603050405020304" pitchFamily="18" charset="0"/>
                <a:cs typeface="Times New Roman" panose="02020603050405020304" pitchFamily="18" charset="0"/>
              </a:rPr>
              <a:t>chung</a:t>
            </a:r>
            <a:r>
              <a:rPr lang="pt-BR" sz="4200" i="1" dirty="0">
                <a:latin typeface="Times New Roman" panose="02020603050405020304" pitchFamily="18" charset="0"/>
                <a:cs typeface="Times New Roman" panose="02020603050405020304" pitchFamily="18" charset="0"/>
              </a:rPr>
              <a:t> / công cộng / được chia sẻ với mọi người hoặc nhiều người”</a:t>
            </a:r>
            <a:r>
              <a:rPr lang="pt-BR" sz="420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p:txBody>
      </p:sp>
      <p:sp>
        <p:nvSpPr>
          <p:cNvPr id="11" name="Freeform 6"/>
          <p:cNvSpPr/>
          <p:nvPr/>
        </p:nvSpPr>
        <p:spPr>
          <a:xfrm>
            <a:off x="1176755" y="3959179"/>
            <a:ext cx="4556334" cy="4973179"/>
          </a:xfrm>
          <a:custGeom>
            <a:avLst/>
            <a:gdLst/>
            <a:ahLst/>
            <a:cxnLst/>
            <a:rect l="l" t="t" r="r" b="b"/>
            <a:pathLst>
              <a:path w="8099995" h="6136359">
                <a:moveTo>
                  <a:pt x="0" y="0"/>
                </a:moveTo>
                <a:lnTo>
                  <a:pt x="8099995" y="0"/>
                </a:lnTo>
                <a:lnTo>
                  <a:pt x="8099995" y="6136360"/>
                </a:lnTo>
                <a:lnTo>
                  <a:pt x="0" y="6136360"/>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p:spPr>
      </p:sp>
      <p:sp>
        <p:nvSpPr>
          <p:cNvPr id="8" name="Rectangle 7"/>
          <p:cNvSpPr/>
          <p:nvPr/>
        </p:nvSpPr>
        <p:spPr>
          <a:xfrm>
            <a:off x="6161033" y="5574731"/>
            <a:ext cx="11394223" cy="1384995"/>
          </a:xfrm>
          <a:prstGeom prst="rect">
            <a:avLst/>
          </a:prstGeom>
        </p:spPr>
        <p:txBody>
          <a:bodyPr wrap="square">
            <a:spAutoFit/>
          </a:bodyPr>
          <a:lstStyle/>
          <a:p>
            <a:r>
              <a:rPr lang="pt-BR" sz="4200" b="1" dirty="0" smtClean="0">
                <a:latin typeface="Times New Roman" panose="02020603050405020304" pitchFamily="18" charset="0"/>
                <a:ea typeface="Times New Roman" panose="02020603050405020304" pitchFamily="18" charset="0"/>
              </a:rPr>
              <a:t>CHUNG: CHUNG đặc</a:t>
            </a:r>
            <a:r>
              <a:rPr lang="pt-BR" sz="4200" b="1" dirty="0">
                <a:latin typeface="Times New Roman" panose="02020603050405020304" pitchFamily="18" charset="0"/>
                <a:ea typeface="Times New Roman" panose="02020603050405020304" pitchFamily="18" charset="0"/>
              </a:rPr>
              <a:t> </a:t>
            </a:r>
            <a:r>
              <a:rPr lang="pt-BR" sz="4200" b="1" dirty="0" smtClean="0">
                <a:latin typeface="Times New Roman" panose="02020603050405020304" pitchFamily="18" charset="0"/>
                <a:ea typeface="Times New Roman" panose="02020603050405020304" pitchFamily="18" charset="0"/>
              </a:rPr>
              <a:t>điểm/ CHUNG dấu hiệu.</a:t>
            </a:r>
          </a:p>
          <a:p>
            <a:endParaRPr lang="vi-VN" sz="4200" b="1" dirty="0"/>
          </a:p>
        </p:txBody>
      </p:sp>
      <p:sp>
        <p:nvSpPr>
          <p:cNvPr id="9" name="Rectangle 8"/>
          <p:cNvSpPr/>
          <p:nvPr/>
        </p:nvSpPr>
        <p:spPr>
          <a:xfrm>
            <a:off x="6043551" y="6801197"/>
            <a:ext cx="10425290" cy="1782026"/>
          </a:xfrm>
          <a:prstGeom prst="rect">
            <a:avLst/>
          </a:prstGeom>
        </p:spPr>
        <p:txBody>
          <a:bodyPr wrap="square">
            <a:spAutoFit/>
          </a:bodyPr>
          <a:lstStyle/>
          <a:p>
            <a:pPr marL="1028700" lvl="1" indent="-571500" algn="just" defTabSz="1022350">
              <a:lnSpc>
                <a:spcPct val="90000"/>
              </a:lnSpc>
              <a:spcAft>
                <a:spcPct val="35000"/>
              </a:spcAft>
              <a:buFont typeface="Wingdings" panose="05000000000000000000" pitchFamily="2" charset="2"/>
              <a:buChar char="Ø"/>
              <a:defRPr/>
            </a:pPr>
            <a:r>
              <a:rPr lang="pt-BR" sz="3600" dirty="0">
                <a:latin typeface="Times New Roman" panose="02020603050405020304" pitchFamily="18" charset="0"/>
                <a:cs typeface="Times New Roman" panose="02020603050405020304" pitchFamily="18" charset="0"/>
              </a:rPr>
              <a:t>Bất cứ cái gì thuộc về con người và xã hội loài người: </a:t>
            </a:r>
            <a:r>
              <a:rPr lang="pt-BR" sz="3600" i="1" dirty="0">
                <a:latin typeface="Times New Roman" panose="02020603050405020304" pitchFamily="18" charset="0"/>
                <a:cs typeface="Times New Roman" panose="02020603050405020304" pitchFamily="18" charset="0"/>
              </a:rPr>
              <a:t>màu da, ngôn ngữ, nghề nghiệp</a:t>
            </a:r>
            <a:r>
              <a:rPr lang="pt-BR" sz="3600" i="1" dirty="0" smtClean="0">
                <a:latin typeface="Times New Roman" panose="02020603050405020304" pitchFamily="18" charset="0"/>
                <a:cs typeface="Times New Roman" panose="02020603050405020304" pitchFamily="18" charset="0"/>
              </a:rPr>
              <a:t>…</a:t>
            </a:r>
          </a:p>
          <a:p>
            <a:pPr marL="1028700" lvl="1" indent="-571500" algn="just" defTabSz="1022350">
              <a:lnSpc>
                <a:spcPct val="90000"/>
              </a:lnSpc>
              <a:spcAft>
                <a:spcPct val="35000"/>
              </a:spcAft>
              <a:buFont typeface="Wingdings" panose="05000000000000000000" pitchFamily="2" charset="2"/>
              <a:buChar char="Ø"/>
              <a:defRPr/>
            </a:pPr>
            <a:r>
              <a:rPr lang="pt-BR" sz="3600" dirty="0" smtClean="0">
                <a:latin typeface="Times New Roman" panose="02020603050405020304" pitchFamily="18" charset="0"/>
                <a:cs typeface="Times New Roman" panose="02020603050405020304" pitchFamily="18" charset="0"/>
              </a:rPr>
              <a:t> </a:t>
            </a:r>
            <a:r>
              <a:rPr lang="pt-BR" sz="3600" dirty="0">
                <a:latin typeface="Times New Roman" panose="02020603050405020304" pitchFamily="18" charset="0"/>
                <a:cs typeface="Times New Roman" panose="02020603050405020304" pitchFamily="18" charset="0"/>
              </a:rPr>
              <a:t>Vị trí địa lý </a:t>
            </a:r>
            <a:r>
              <a:rPr lang="pt-BR"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95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7148</TotalTime>
  <Words>673</Words>
  <Application>Microsoft Office PowerPoint</Application>
  <PresentationFormat>Custom</PresentationFormat>
  <Paragraphs>86</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Times New Roman</vt:lpstr>
      <vt:lpstr>Arial</vt:lpstr>
      <vt:lpstr>Libre Franklin Heavy</vt:lpstr>
      <vt:lpstr>Calibri</vt:lpstr>
      <vt:lpstr>Fraunces Extra Bold</vt:lpstr>
      <vt:lpstr>Wingdings</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Illustrated Environment Activities Presentation</dc:title>
  <dc:creator>default</dc:creator>
  <cp:lastModifiedBy>Phan Hà</cp:lastModifiedBy>
  <cp:revision>52</cp:revision>
  <dcterms:created xsi:type="dcterms:W3CDTF">2006-08-16T00:00:00Z</dcterms:created>
  <dcterms:modified xsi:type="dcterms:W3CDTF">2025-08-14T05:42:26Z</dcterms:modified>
  <dc:identifier>DAFzIWjaykg</dc:identifier>
</cp:coreProperties>
</file>